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73" r:id="rId3"/>
  </p:sldMasterIdLst>
  <p:notesMasterIdLst>
    <p:notesMasterId r:id="rId58"/>
  </p:notesMasterIdLst>
  <p:sldIdLst>
    <p:sldId id="257" r:id="rId4"/>
    <p:sldId id="1051" r:id="rId5"/>
    <p:sldId id="1105" r:id="rId6"/>
    <p:sldId id="483" r:id="rId7"/>
    <p:sldId id="1104" r:id="rId8"/>
    <p:sldId id="1055" r:id="rId9"/>
    <p:sldId id="1061" r:id="rId10"/>
    <p:sldId id="524" r:id="rId11"/>
    <p:sldId id="1066" r:id="rId12"/>
    <p:sldId id="1062" r:id="rId13"/>
    <p:sldId id="1110" r:id="rId14"/>
    <p:sldId id="1099" r:id="rId15"/>
    <p:sldId id="1111" r:id="rId16"/>
    <p:sldId id="1112" r:id="rId17"/>
    <p:sldId id="1113" r:id="rId18"/>
    <p:sldId id="425" r:id="rId19"/>
    <p:sldId id="1056" r:id="rId20"/>
    <p:sldId id="426" r:id="rId21"/>
    <p:sldId id="1057" r:id="rId22"/>
    <p:sldId id="427" r:id="rId23"/>
    <p:sldId id="1058" r:id="rId24"/>
    <p:sldId id="1106" r:id="rId25"/>
    <p:sldId id="1078" r:id="rId26"/>
    <p:sldId id="1079" r:id="rId27"/>
    <p:sldId id="1080" r:id="rId28"/>
    <p:sldId id="1107" r:id="rId29"/>
    <p:sldId id="1081" r:id="rId30"/>
    <p:sldId id="1082" r:id="rId31"/>
    <p:sldId id="428" r:id="rId32"/>
    <p:sldId id="1059" r:id="rId33"/>
    <p:sldId id="429" r:id="rId34"/>
    <p:sldId id="1060" r:id="rId35"/>
    <p:sldId id="430" r:id="rId36"/>
    <p:sldId id="1091" r:id="rId37"/>
    <p:sldId id="1092" r:id="rId38"/>
    <p:sldId id="1094" r:id="rId39"/>
    <p:sldId id="1095" r:id="rId40"/>
    <p:sldId id="1101" r:id="rId41"/>
    <p:sldId id="1108" r:id="rId42"/>
    <p:sldId id="1102" r:id="rId43"/>
    <p:sldId id="1103" r:id="rId44"/>
    <p:sldId id="1109" r:id="rId45"/>
    <p:sldId id="1096" r:id="rId46"/>
    <p:sldId id="1097" r:id="rId47"/>
    <p:sldId id="1119" r:id="rId48"/>
    <p:sldId id="1098" r:id="rId49"/>
    <p:sldId id="1114" r:id="rId50"/>
    <p:sldId id="1115" r:id="rId51"/>
    <p:sldId id="1118" r:id="rId52"/>
    <p:sldId id="1116" r:id="rId53"/>
    <p:sldId id="1120" r:id="rId54"/>
    <p:sldId id="1117" r:id="rId55"/>
    <p:sldId id="1121" r:id="rId56"/>
    <p:sldId id="382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55C3336B-C9B0-4158-AFE7-88BD4153F04E}"/>
    <pc:docChg chg="undo custSel addSld modSld sldOrd">
      <pc:chgData name="Indu Sekhar Dantu" userId="4218edbc7ffe59d5" providerId="LiveId" clId="{55C3336B-C9B0-4158-AFE7-88BD4153F04E}" dt="2022-08-22T04:00:11.623" v="309" actId="20577"/>
      <pc:docMkLst>
        <pc:docMk/>
      </pc:docMkLst>
      <pc:sldChg chg="modSp mod">
        <pc:chgData name="Indu Sekhar Dantu" userId="4218edbc7ffe59d5" providerId="LiveId" clId="{55C3336B-C9B0-4158-AFE7-88BD4153F04E}" dt="2022-08-22T03:24:50.591" v="124" actId="2711"/>
        <pc:sldMkLst>
          <pc:docMk/>
          <pc:sldMk cId="3731933894" sldId="483"/>
        </pc:sldMkLst>
        <pc:spChg chg="mod">
          <ac:chgData name="Indu Sekhar Dantu" userId="4218edbc7ffe59d5" providerId="LiveId" clId="{55C3336B-C9B0-4158-AFE7-88BD4153F04E}" dt="2022-08-22T03:24:50.591" v="124" actId="2711"/>
          <ac:spMkLst>
            <pc:docMk/>
            <pc:sldMk cId="3731933894" sldId="48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55C3336B-C9B0-4158-AFE7-88BD4153F04E}" dt="2022-08-22T03:54:46.929" v="214" actId="20577"/>
        <pc:sldMkLst>
          <pc:docMk/>
          <pc:sldMk cId="657697267" sldId="524"/>
        </pc:sldMkLst>
        <pc:spChg chg="mod">
          <ac:chgData name="Indu Sekhar Dantu" userId="4218edbc7ffe59d5" providerId="LiveId" clId="{55C3336B-C9B0-4158-AFE7-88BD4153F04E}" dt="2022-08-22T03:19:23.915" v="105"/>
          <ac:spMkLst>
            <pc:docMk/>
            <pc:sldMk cId="657697267" sldId="524"/>
            <ac:spMk id="15362" creationId="{90DA4598-77D7-4E56-BD04-81B421A9C7EA}"/>
          </ac:spMkLst>
        </pc:spChg>
        <pc:spChg chg="mod">
          <ac:chgData name="Indu Sekhar Dantu" userId="4218edbc7ffe59d5" providerId="LiveId" clId="{55C3336B-C9B0-4158-AFE7-88BD4153F04E}" dt="2022-08-22T03:54:46.929" v="214" actId="20577"/>
          <ac:spMkLst>
            <pc:docMk/>
            <pc:sldMk cId="657697267" sldId="52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55C3336B-C9B0-4158-AFE7-88BD4153F04E}" dt="2022-08-22T03:19:48.732" v="107" actId="255"/>
        <pc:sldMkLst>
          <pc:docMk/>
          <pc:sldMk cId="0" sldId="1051"/>
        </pc:sldMkLst>
        <pc:spChg chg="mod">
          <ac:chgData name="Indu Sekhar Dantu" userId="4218edbc7ffe59d5" providerId="LiveId" clId="{55C3336B-C9B0-4158-AFE7-88BD4153F04E}" dt="2022-08-22T03:19:48.732" v="107" actId="255"/>
          <ac:spMkLst>
            <pc:docMk/>
            <pc:sldMk cId="0" sldId="1051"/>
            <ac:spMk id="59394" creationId="{30EA0236-ECB0-4BB9-82ED-7AE94B1721CE}"/>
          </ac:spMkLst>
        </pc:spChg>
      </pc:sldChg>
      <pc:sldChg chg="modSp mod">
        <pc:chgData name="Indu Sekhar Dantu" userId="4218edbc7ffe59d5" providerId="LiveId" clId="{55C3336B-C9B0-4158-AFE7-88BD4153F04E}" dt="2022-08-22T03:19:01.154" v="104"/>
        <pc:sldMkLst>
          <pc:docMk/>
          <pc:sldMk cId="1122677784" sldId="1055"/>
        </pc:sldMkLst>
        <pc:spChg chg="mod">
          <ac:chgData name="Indu Sekhar Dantu" userId="4218edbc7ffe59d5" providerId="LiveId" clId="{55C3336B-C9B0-4158-AFE7-88BD4153F04E}" dt="2022-08-22T03:19:01.154" v="104"/>
          <ac:spMkLst>
            <pc:docMk/>
            <pc:sldMk cId="1122677784" sldId="1055"/>
            <ac:spMk id="15362" creationId="{90DA4598-77D7-4E56-BD04-81B421A9C7EA}"/>
          </ac:spMkLst>
        </pc:spChg>
        <pc:spChg chg="mod">
          <ac:chgData name="Indu Sekhar Dantu" userId="4218edbc7ffe59d5" providerId="LiveId" clId="{55C3336B-C9B0-4158-AFE7-88BD4153F04E}" dt="2022-08-22T03:18:39.624" v="103" actId="20577"/>
          <ac:spMkLst>
            <pc:docMk/>
            <pc:sldMk cId="1122677784" sldId="1055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55C3336B-C9B0-4158-AFE7-88BD4153F04E}" dt="2022-08-22T03:55:35.410" v="226" actId="6549"/>
        <pc:sldMkLst>
          <pc:docMk/>
          <pc:sldMk cId="659273442" sldId="1061"/>
        </pc:sldMkLst>
        <pc:spChg chg="mod">
          <ac:chgData name="Indu Sekhar Dantu" userId="4218edbc7ffe59d5" providerId="LiveId" clId="{55C3336B-C9B0-4158-AFE7-88BD4153F04E}" dt="2022-08-22T03:55:35.410" v="226" actId="6549"/>
          <ac:spMkLst>
            <pc:docMk/>
            <pc:sldMk cId="659273442" sldId="106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55C3336B-C9B0-4158-AFE7-88BD4153F04E}" dt="2022-08-22T04:00:11.623" v="309" actId="20577"/>
        <pc:sldMkLst>
          <pc:docMk/>
          <pc:sldMk cId="3404743132" sldId="1062"/>
        </pc:sldMkLst>
        <pc:spChg chg="mod">
          <ac:chgData name="Indu Sekhar Dantu" userId="4218edbc7ffe59d5" providerId="LiveId" clId="{55C3336B-C9B0-4158-AFE7-88BD4153F04E}" dt="2022-08-22T04:00:11.623" v="309" actId="20577"/>
          <ac:spMkLst>
            <pc:docMk/>
            <pc:sldMk cId="3404743132" sldId="1062"/>
            <ac:spMk id="30723" creationId="{7FA862AD-3D05-40BC-B0F8-F7D30BEE041F}"/>
          </ac:spMkLst>
        </pc:spChg>
      </pc:sldChg>
      <pc:sldChg chg="add">
        <pc:chgData name="Indu Sekhar Dantu" userId="4218edbc7ffe59d5" providerId="LiveId" clId="{55C3336B-C9B0-4158-AFE7-88BD4153F04E}" dt="2022-08-22T03:13:29.121" v="2"/>
        <pc:sldMkLst>
          <pc:docMk/>
          <pc:sldMk cId="3349649609" sldId="1063"/>
        </pc:sldMkLst>
      </pc:sldChg>
      <pc:sldChg chg="add">
        <pc:chgData name="Indu Sekhar Dantu" userId="4218edbc7ffe59d5" providerId="LiveId" clId="{55C3336B-C9B0-4158-AFE7-88BD4153F04E}" dt="2022-08-22T03:13:29.437" v="3"/>
        <pc:sldMkLst>
          <pc:docMk/>
          <pc:sldMk cId="1435992675" sldId="1064"/>
        </pc:sldMkLst>
      </pc:sldChg>
      <pc:sldChg chg="add">
        <pc:chgData name="Indu Sekhar Dantu" userId="4218edbc7ffe59d5" providerId="LiveId" clId="{55C3336B-C9B0-4158-AFE7-88BD4153F04E}" dt="2022-08-22T03:13:29.708" v="4"/>
        <pc:sldMkLst>
          <pc:docMk/>
          <pc:sldMk cId="159896099" sldId="1065"/>
        </pc:sldMkLst>
      </pc:sldChg>
      <pc:sldChg chg="modSp add mod">
        <pc:chgData name="Indu Sekhar Dantu" userId="4218edbc7ffe59d5" providerId="LiveId" clId="{55C3336B-C9B0-4158-AFE7-88BD4153F04E}" dt="2022-08-22T03:55:23.101" v="224" actId="20577"/>
        <pc:sldMkLst>
          <pc:docMk/>
          <pc:sldMk cId="871188490" sldId="1066"/>
        </pc:sldMkLst>
        <pc:spChg chg="mod">
          <ac:chgData name="Indu Sekhar Dantu" userId="4218edbc7ffe59d5" providerId="LiveId" clId="{55C3336B-C9B0-4158-AFE7-88BD4153F04E}" dt="2022-08-22T03:55:23.101" v="224" actId="20577"/>
          <ac:spMkLst>
            <pc:docMk/>
            <pc:sldMk cId="871188490" sldId="1066"/>
            <ac:spMk id="30723" creationId="{7FA862AD-3D05-40BC-B0F8-F7D30BEE041F}"/>
          </ac:spMkLst>
        </pc:spChg>
      </pc:sldChg>
    </pc:docChg>
  </pc:docChgLst>
  <pc:docChgLst>
    <pc:chgData name="Indu Sekhar Dantu" userId="4218edbc7ffe59d5" providerId="LiveId" clId="{E7591C9E-FE8E-473A-A626-9F5707ED3182}"/>
    <pc:docChg chg="undo custSel addSld delSld modSld">
      <pc:chgData name="Indu Sekhar Dantu" userId="4218edbc7ffe59d5" providerId="LiveId" clId="{E7591C9E-FE8E-473A-A626-9F5707ED3182}" dt="2021-08-01T17:11:18.853" v="1545" actId="20577"/>
      <pc:docMkLst>
        <pc:docMk/>
      </pc:docMkLst>
      <pc:sldChg chg="addSp delSp modSp mod">
        <pc:chgData name="Indu Sekhar Dantu" userId="4218edbc7ffe59d5" providerId="LiveId" clId="{E7591C9E-FE8E-473A-A626-9F5707ED3182}" dt="2021-08-01T16:14:57.499" v="237" actId="20577"/>
        <pc:sldMkLst>
          <pc:docMk/>
          <pc:sldMk cId="2475805559" sldId="257"/>
        </pc:sldMkLst>
        <pc:spChg chg="mod">
          <ac:chgData name="Indu Sekhar Dantu" userId="4218edbc7ffe59d5" providerId="LiveId" clId="{E7591C9E-FE8E-473A-A626-9F5707ED3182}" dt="2021-08-01T16:13:37.895" v="222" actId="20577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E7591C9E-FE8E-473A-A626-9F5707ED3182}" dt="2021-08-01T16:14:57.499" v="237" actId="20577"/>
          <ac:spMkLst>
            <pc:docMk/>
            <pc:sldMk cId="2475805559" sldId="257"/>
            <ac:spMk id="3" creationId="{835D6E6B-3353-491C-A3C6-F278D6CED8B3}"/>
          </ac:spMkLst>
        </pc:spChg>
        <pc:picChg chg="add mod">
          <ac:chgData name="Indu Sekhar Dantu" userId="4218edbc7ffe59d5" providerId="LiveId" clId="{E7591C9E-FE8E-473A-A626-9F5707ED3182}" dt="2021-08-01T16:05:54.572" v="118" actId="1038"/>
          <ac:picMkLst>
            <pc:docMk/>
            <pc:sldMk cId="2475805559" sldId="257"/>
            <ac:picMk id="4" creationId="{2E595A84-17FB-417F-83F5-D8A4D14D20D7}"/>
          </ac:picMkLst>
        </pc:picChg>
        <pc:picChg chg="del mod">
          <ac:chgData name="Indu Sekhar Dantu" userId="4218edbc7ffe59d5" providerId="LiveId" clId="{E7591C9E-FE8E-473A-A626-9F5707ED3182}" dt="2021-08-01T15:59:58.473" v="1" actId="478"/>
          <ac:picMkLst>
            <pc:docMk/>
            <pc:sldMk cId="2475805559" sldId="257"/>
            <ac:picMk id="1026" creationId="{98E64142-3CA3-4139-B96B-F35EB3F9A96A}"/>
          </ac:picMkLst>
        </pc:pic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3"/>
        </pc:sldMkLst>
      </pc:sldChg>
      <pc:sldChg chg="modSp del mod">
        <pc:chgData name="Indu Sekhar Dantu" userId="4218edbc7ffe59d5" providerId="LiveId" clId="{E7591C9E-FE8E-473A-A626-9F5707ED3182}" dt="2021-08-01T16:30:54.920" v="388" actId="47"/>
        <pc:sldMkLst>
          <pc:docMk/>
          <pc:sldMk cId="0" sldId="274"/>
        </pc:sldMkLst>
        <pc:spChg chg="mod">
          <ac:chgData name="Indu Sekhar Dantu" userId="4218edbc7ffe59d5" providerId="LiveId" clId="{E7591C9E-FE8E-473A-A626-9F5707ED3182}" dt="2021-08-01T16:17:30.145" v="256" actId="27636"/>
          <ac:spMkLst>
            <pc:docMk/>
            <pc:sldMk cId="0" sldId="274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587761929" sldId="32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990509566" sldId="32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26604777" sldId="32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71753882" sldId="33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532566008" sldId="33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63739253" sldId="33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535774309" sldId="33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3"/>
        </pc:sldMkLst>
      </pc:sldChg>
      <pc:sldChg chg="delSp modSp mod">
        <pc:chgData name="Indu Sekhar Dantu" userId="4218edbc7ffe59d5" providerId="LiveId" clId="{E7591C9E-FE8E-473A-A626-9F5707ED3182}" dt="2021-08-01T16:48:17.753" v="844" actId="20577"/>
        <pc:sldMkLst>
          <pc:docMk/>
          <pc:sldMk cId="0" sldId="354"/>
        </pc:sldMkLst>
        <pc:spChg chg="mod">
          <ac:chgData name="Indu Sekhar Dantu" userId="4218edbc7ffe59d5" providerId="LiveId" clId="{E7591C9E-FE8E-473A-A626-9F5707ED3182}" dt="2021-08-01T16:35:44.932" v="441" actId="20577"/>
          <ac:spMkLst>
            <pc:docMk/>
            <pc:sldMk cId="0" sldId="354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48:17.753" v="844" actId="20577"/>
          <ac:spMkLst>
            <pc:docMk/>
            <pc:sldMk cId="0" sldId="354"/>
            <ac:spMk id="30723" creationId="{7FA862AD-3D05-40BC-B0F8-F7D30BEE041F}"/>
          </ac:spMkLst>
        </pc:spChg>
        <pc:picChg chg="del">
          <ac:chgData name="Indu Sekhar Dantu" userId="4218edbc7ffe59d5" providerId="LiveId" clId="{E7591C9E-FE8E-473A-A626-9F5707ED3182}" dt="2021-08-01T16:17:26.145" v="249"/>
          <ac:picMkLst>
            <pc:docMk/>
            <pc:sldMk cId="0" sldId="354"/>
            <ac:picMk id="2" creationId="{6C85837D-3770-4B39-B3C8-38713952BA87}"/>
          </ac:picMkLst>
        </pc:pic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9817610" sldId="35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38669024" sldId="35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87373986" sldId="35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028301364" sldId="35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692743361" sldId="36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840833536" sldId="36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4137845455" sldId="36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643349705" sldId="36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277831120" sldId="36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25232486" sldId="36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00791995" sldId="36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838598704" sldId="36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4113449958" sldId="36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08970291" sldId="36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35604199" sldId="37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131701165" sldId="37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916544003" sldId="37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698340237" sldId="37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505021782" sldId="37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16579911" sldId="37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453758452" sldId="37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75930178" sldId="37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377569865" sldId="37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595643654" sldId="37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66752671" sldId="38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239820015" sldId="38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820086775" sldId="38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440541020" sldId="38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203802057" sldId="38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075610215" sldId="38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770998800" sldId="386"/>
        </pc:sldMkLst>
      </pc:sldChg>
      <pc:sldChg chg="modSp del mod">
        <pc:chgData name="Indu Sekhar Dantu" userId="4218edbc7ffe59d5" providerId="LiveId" clId="{E7591C9E-FE8E-473A-A626-9F5707ED3182}" dt="2021-08-01T16:20:13.431" v="281" actId="47"/>
        <pc:sldMkLst>
          <pc:docMk/>
          <pc:sldMk cId="505081213" sldId="387"/>
        </pc:sldMkLst>
        <pc:spChg chg="mod">
          <ac:chgData name="Indu Sekhar Dantu" userId="4218edbc7ffe59d5" providerId="LiveId" clId="{E7591C9E-FE8E-473A-A626-9F5707ED3182}" dt="2021-08-01T16:17:30.021" v="250" actId="27636"/>
          <ac:spMkLst>
            <pc:docMk/>
            <pc:sldMk cId="505081213" sldId="387"/>
            <ac:spMk id="2" creationId="{00000000-0000-0000-0000-000000000000}"/>
          </ac:spMkLst>
        </pc:spChg>
      </pc:sldChg>
      <pc:sldChg chg="modSp del mod">
        <pc:chgData name="Indu Sekhar Dantu" userId="4218edbc7ffe59d5" providerId="LiveId" clId="{E7591C9E-FE8E-473A-A626-9F5707ED3182}" dt="2021-08-01T16:22:35.332" v="361" actId="2696"/>
        <pc:sldMkLst>
          <pc:docMk/>
          <pc:sldMk cId="3378924960" sldId="388"/>
        </pc:sldMkLst>
        <pc:spChg chg="mod">
          <ac:chgData name="Indu Sekhar Dantu" userId="4218edbc7ffe59d5" providerId="LiveId" clId="{E7591C9E-FE8E-473A-A626-9F5707ED3182}" dt="2021-08-01T16:17:30.061" v="251" actId="27636"/>
          <ac:spMkLst>
            <pc:docMk/>
            <pc:sldMk cId="3378924960" sldId="388"/>
            <ac:spMk id="2" creationId="{00000000-0000-0000-0000-000000000000}"/>
          </ac:spMkLst>
        </pc:spChg>
      </pc:sldChg>
      <pc:sldChg chg="modSp del mod">
        <pc:chgData name="Indu Sekhar Dantu" userId="4218edbc7ffe59d5" providerId="LiveId" clId="{E7591C9E-FE8E-473A-A626-9F5707ED3182}" dt="2021-08-01T16:24:17.846" v="371" actId="2696"/>
        <pc:sldMkLst>
          <pc:docMk/>
          <pc:sldMk cId="3971659013" sldId="389"/>
        </pc:sldMkLst>
        <pc:spChg chg="mod">
          <ac:chgData name="Indu Sekhar Dantu" userId="4218edbc7ffe59d5" providerId="LiveId" clId="{E7591C9E-FE8E-473A-A626-9F5707ED3182}" dt="2021-08-01T16:17:30.074" v="252" actId="27636"/>
          <ac:spMkLst>
            <pc:docMk/>
            <pc:sldMk cId="3971659013" sldId="389"/>
            <ac:spMk id="2" creationId="{00000000-0000-0000-0000-000000000000}"/>
          </ac:spMkLst>
        </pc:spChg>
        <pc:spChg chg="mod">
          <ac:chgData name="Indu Sekhar Dantu" userId="4218edbc7ffe59d5" providerId="LiveId" clId="{E7591C9E-FE8E-473A-A626-9F5707ED3182}" dt="2021-08-01T16:17:30.089" v="253" actId="27636"/>
          <ac:spMkLst>
            <pc:docMk/>
            <pc:sldMk cId="3971659013" sldId="389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25:56.786" v="380" actId="2696"/>
        <pc:sldMkLst>
          <pc:docMk/>
          <pc:sldMk cId="309637911" sldId="390"/>
        </pc:sldMkLst>
      </pc:sldChg>
      <pc:sldChg chg="modSp del mod">
        <pc:chgData name="Indu Sekhar Dantu" userId="4218edbc7ffe59d5" providerId="LiveId" clId="{E7591C9E-FE8E-473A-A626-9F5707ED3182}" dt="2021-08-01T16:28:35.374" v="384" actId="47"/>
        <pc:sldMkLst>
          <pc:docMk/>
          <pc:sldMk cId="2384110092" sldId="391"/>
        </pc:sldMkLst>
        <pc:spChg chg="mod">
          <ac:chgData name="Indu Sekhar Dantu" userId="4218edbc7ffe59d5" providerId="LiveId" clId="{E7591C9E-FE8E-473A-A626-9F5707ED3182}" dt="2021-08-01T16:17:30.124" v="255" actId="27636"/>
          <ac:spMkLst>
            <pc:docMk/>
            <pc:sldMk cId="2384110092" sldId="391"/>
            <ac:spMk id="2" creationId="{00000000-0000-0000-0000-000000000000}"/>
          </ac:spMkLst>
        </pc:spChg>
        <pc:spChg chg="mod">
          <ac:chgData name="Indu Sekhar Dantu" userId="4218edbc7ffe59d5" providerId="LiveId" clId="{E7591C9E-FE8E-473A-A626-9F5707ED3182}" dt="2021-08-01T16:17:30.121" v="254" actId="27636"/>
          <ac:spMkLst>
            <pc:docMk/>
            <pc:sldMk cId="2384110092" sldId="391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31:53.764" v="393" actId="47"/>
        <pc:sldMkLst>
          <pc:docMk/>
          <pc:sldMk cId="4153384628" sldId="392"/>
        </pc:sldMkLst>
      </pc:sldChg>
      <pc:sldChg chg="delSp modSp del mod">
        <pc:chgData name="Indu Sekhar Dantu" userId="4218edbc7ffe59d5" providerId="LiveId" clId="{E7591C9E-FE8E-473A-A626-9F5707ED3182}" dt="2021-08-01T16:33:01.284" v="428" actId="47"/>
        <pc:sldMkLst>
          <pc:docMk/>
          <pc:sldMk cId="137761870" sldId="393"/>
        </pc:sldMkLst>
        <pc:spChg chg="mod">
          <ac:chgData name="Indu Sekhar Dantu" userId="4218edbc7ffe59d5" providerId="LiveId" clId="{E7591C9E-FE8E-473A-A626-9F5707ED3182}" dt="2021-08-01T16:17:30.161" v="257" actId="27636"/>
          <ac:spMkLst>
            <pc:docMk/>
            <pc:sldMk cId="137761870" sldId="393"/>
            <ac:spMk id="2" creationId="{00000000-0000-0000-0000-000000000000}"/>
          </ac:spMkLst>
        </pc:spChg>
        <pc:picChg chg="del mod">
          <ac:chgData name="Indu Sekhar Dantu" userId="4218edbc7ffe59d5" providerId="LiveId" clId="{E7591C9E-FE8E-473A-A626-9F5707ED3182}" dt="2021-08-01T16:32:42.939" v="397" actId="21"/>
          <ac:picMkLst>
            <pc:docMk/>
            <pc:sldMk cId="137761870" sldId="393"/>
            <ac:picMk id="1026" creationId="{00000000-0000-0000-0000-000000000000}"/>
          </ac:picMkLst>
        </pc:picChg>
      </pc:sldChg>
      <pc:sldChg chg="modSp del mod">
        <pc:chgData name="Indu Sekhar Dantu" userId="4218edbc7ffe59d5" providerId="LiveId" clId="{E7591C9E-FE8E-473A-A626-9F5707ED3182}" dt="2021-08-01T16:34:00.187" v="433" actId="2696"/>
        <pc:sldMkLst>
          <pc:docMk/>
          <pc:sldMk cId="2995240869" sldId="394"/>
        </pc:sldMkLst>
        <pc:spChg chg="mod">
          <ac:chgData name="Indu Sekhar Dantu" userId="4218edbc7ffe59d5" providerId="LiveId" clId="{E7591C9E-FE8E-473A-A626-9F5707ED3182}" dt="2021-08-01T16:17:30.168" v="258" actId="27636"/>
          <ac:spMkLst>
            <pc:docMk/>
            <pc:sldMk cId="2995240869" sldId="394"/>
            <ac:spMk id="2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34:50.605" v="437" actId="2696"/>
        <pc:sldMkLst>
          <pc:docMk/>
          <pc:sldMk cId="407225133" sldId="395"/>
        </pc:sldMkLst>
      </pc:sldChg>
      <pc:sldChg chg="del">
        <pc:chgData name="Indu Sekhar Dantu" userId="4218edbc7ffe59d5" providerId="LiveId" clId="{E7591C9E-FE8E-473A-A626-9F5707ED3182}" dt="2021-08-01T16:35:17.381" v="440" actId="2696"/>
        <pc:sldMkLst>
          <pc:docMk/>
          <pc:sldMk cId="215810723" sldId="396"/>
        </pc:sldMkLst>
      </pc:sldChg>
      <pc:sldChg chg="modSp mod">
        <pc:chgData name="Indu Sekhar Dantu" userId="4218edbc7ffe59d5" providerId="LiveId" clId="{E7591C9E-FE8E-473A-A626-9F5707ED3182}" dt="2021-08-01T16:49:01.071" v="870" actId="20577"/>
        <pc:sldMkLst>
          <pc:docMk/>
          <pc:sldMk cId="3609655889" sldId="397"/>
        </pc:sldMkLst>
        <pc:spChg chg="mod">
          <ac:chgData name="Indu Sekhar Dantu" userId="4218edbc7ffe59d5" providerId="LiveId" clId="{E7591C9E-FE8E-473A-A626-9F5707ED3182}" dt="2021-08-01T16:21:14.693" v="357" actId="113"/>
          <ac:spMkLst>
            <pc:docMk/>
            <pc:sldMk cId="3609655889" sldId="397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49:01.071" v="870" actId="20577"/>
          <ac:spMkLst>
            <pc:docMk/>
            <pc:sldMk cId="3609655889" sldId="39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E7591C9E-FE8E-473A-A626-9F5707ED3182}" dt="2021-08-01T17:11:18.853" v="1545" actId="20577"/>
        <pc:sldMkLst>
          <pc:docMk/>
          <pc:sldMk cId="98201847" sldId="398"/>
        </pc:sldMkLst>
        <pc:spChg chg="mod">
          <ac:chgData name="Indu Sekhar Dantu" userId="4218edbc7ffe59d5" providerId="LiveId" clId="{E7591C9E-FE8E-473A-A626-9F5707ED3182}" dt="2021-08-01T16:37:23.325" v="508" actId="113"/>
          <ac:spMkLst>
            <pc:docMk/>
            <pc:sldMk cId="98201847" sldId="398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11:18.853" v="1545" actId="20577"/>
          <ac:spMkLst>
            <pc:docMk/>
            <pc:sldMk cId="98201847" sldId="39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9:34.921" v="1485" actId="20577"/>
        <pc:sldMkLst>
          <pc:docMk/>
          <pc:sldMk cId="525801685" sldId="399"/>
        </pc:sldMkLst>
        <pc:spChg chg="mod">
          <ac:chgData name="Indu Sekhar Dantu" userId="4218edbc7ffe59d5" providerId="LiveId" clId="{E7591C9E-FE8E-473A-A626-9F5707ED3182}" dt="2021-08-01T16:37:18.173" v="506" actId="113"/>
          <ac:spMkLst>
            <pc:docMk/>
            <pc:sldMk cId="525801685" sldId="399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9:34.921" v="1485" actId="20577"/>
          <ac:spMkLst>
            <pc:docMk/>
            <pc:sldMk cId="525801685" sldId="39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3:18.882" v="1226" actId="20577"/>
        <pc:sldMkLst>
          <pc:docMk/>
          <pc:sldMk cId="3680418489" sldId="400"/>
        </pc:sldMkLst>
        <pc:spChg chg="mod">
          <ac:chgData name="Indu Sekhar Dantu" userId="4218edbc7ffe59d5" providerId="LiveId" clId="{E7591C9E-FE8E-473A-A626-9F5707ED3182}" dt="2021-08-01T16:42:00.482" v="613" actId="20577"/>
          <ac:spMkLst>
            <pc:docMk/>
            <pc:sldMk cId="3680418489" sldId="400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3:18.882" v="1226" actId="20577"/>
          <ac:spMkLst>
            <pc:docMk/>
            <pc:sldMk cId="3680418489" sldId="40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7:39.775" v="1400" actId="20577"/>
        <pc:sldMkLst>
          <pc:docMk/>
          <pc:sldMk cId="2310071653" sldId="401"/>
        </pc:sldMkLst>
        <pc:spChg chg="mod">
          <ac:chgData name="Indu Sekhar Dantu" userId="4218edbc7ffe59d5" providerId="LiveId" clId="{E7591C9E-FE8E-473A-A626-9F5707ED3182}" dt="2021-08-01T16:40:29.534" v="536" actId="113"/>
          <ac:spMkLst>
            <pc:docMk/>
            <pc:sldMk cId="2310071653" sldId="401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7:39.775" v="1400" actId="20577"/>
          <ac:spMkLst>
            <pc:docMk/>
            <pc:sldMk cId="2310071653" sldId="40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6:11.487" v="1344" actId="20577"/>
        <pc:sldMkLst>
          <pc:docMk/>
          <pc:sldMk cId="2099459123" sldId="402"/>
        </pc:sldMkLst>
        <pc:spChg chg="mod">
          <ac:chgData name="Indu Sekhar Dantu" userId="4218edbc7ffe59d5" providerId="LiveId" clId="{E7591C9E-FE8E-473A-A626-9F5707ED3182}" dt="2021-08-01T16:41:14.318" v="578" actId="113"/>
          <ac:spMkLst>
            <pc:docMk/>
            <pc:sldMk cId="2099459123" sldId="402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6:11.487" v="1344" actId="20577"/>
          <ac:spMkLst>
            <pc:docMk/>
            <pc:sldMk cId="2099459123" sldId="402"/>
            <ac:spMk id="30723" creationId="{7FA862AD-3D05-40BC-B0F8-F7D30BEE041F}"/>
          </ac:spMkLst>
        </pc:spChg>
      </pc:sldChg>
      <pc:sldChg chg="addSp modSp add mod">
        <pc:chgData name="Indu Sekhar Dantu" userId="4218edbc7ffe59d5" providerId="LiveId" clId="{E7591C9E-FE8E-473A-A626-9F5707ED3182}" dt="2021-08-01T17:01:51.438" v="1174" actId="14100"/>
        <pc:sldMkLst>
          <pc:docMk/>
          <pc:sldMk cId="2398087537" sldId="403"/>
        </pc:sldMkLst>
        <pc:spChg chg="mod">
          <ac:chgData name="Indu Sekhar Dantu" userId="4218edbc7ffe59d5" providerId="LiveId" clId="{E7591C9E-FE8E-473A-A626-9F5707ED3182}" dt="2021-08-01T16:42:29.562" v="645" actId="20577"/>
          <ac:spMkLst>
            <pc:docMk/>
            <pc:sldMk cId="2398087537" sldId="403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1:51.438" v="1174" actId="14100"/>
          <ac:spMkLst>
            <pc:docMk/>
            <pc:sldMk cId="2398087537" sldId="403"/>
            <ac:spMk id="30723" creationId="{7FA862AD-3D05-40BC-B0F8-F7D30BEE041F}"/>
          </ac:spMkLst>
        </pc:spChg>
        <pc:picChg chg="add mod">
          <ac:chgData name="Indu Sekhar Dantu" userId="4218edbc7ffe59d5" providerId="LiveId" clId="{E7591C9E-FE8E-473A-A626-9F5707ED3182}" dt="2021-08-01T17:01:40.957" v="1171" actId="1036"/>
          <ac:picMkLst>
            <pc:docMk/>
            <pc:sldMk cId="2398087537" sldId="403"/>
            <ac:picMk id="2" creationId="{6ACC8BC8-A5B8-49AE-9675-B9DD56F195C9}"/>
          </ac:picMkLst>
        </pc:picChg>
      </pc:sldChg>
      <pc:sldChg chg="modSp add mod">
        <pc:chgData name="Indu Sekhar Dantu" userId="4218edbc7ffe59d5" providerId="LiveId" clId="{E7591C9E-FE8E-473A-A626-9F5707ED3182}" dt="2021-08-01T16:57:58.218" v="1102" actId="20577"/>
        <pc:sldMkLst>
          <pc:docMk/>
          <pc:sldMk cId="251063099" sldId="404"/>
        </pc:sldMkLst>
        <pc:spChg chg="mod">
          <ac:chgData name="Indu Sekhar Dantu" userId="4218edbc7ffe59d5" providerId="LiveId" clId="{E7591C9E-FE8E-473A-A626-9F5707ED3182}" dt="2021-08-01T16:44:25.704" v="722" actId="20577"/>
          <ac:spMkLst>
            <pc:docMk/>
            <pc:sldMk cId="251063099" sldId="404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7:58.218" v="1102" actId="20577"/>
          <ac:spMkLst>
            <pc:docMk/>
            <pc:sldMk cId="251063099" sldId="4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6:55:47.941" v="1039" actId="20577"/>
        <pc:sldMkLst>
          <pc:docMk/>
          <pc:sldMk cId="898805296" sldId="405"/>
        </pc:sldMkLst>
        <pc:spChg chg="mod">
          <ac:chgData name="Indu Sekhar Dantu" userId="4218edbc7ffe59d5" providerId="LiveId" clId="{E7591C9E-FE8E-473A-A626-9F5707ED3182}" dt="2021-08-01T16:44:59.220" v="748" actId="113"/>
          <ac:spMkLst>
            <pc:docMk/>
            <pc:sldMk cId="898805296" sldId="405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5:47.941" v="1039" actId="20577"/>
          <ac:spMkLst>
            <pc:docMk/>
            <pc:sldMk cId="898805296" sldId="40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6:55:58.154" v="1040" actId="20577"/>
        <pc:sldMkLst>
          <pc:docMk/>
          <pc:sldMk cId="3706387858" sldId="406"/>
        </pc:sldMkLst>
        <pc:spChg chg="mod">
          <ac:chgData name="Indu Sekhar Dantu" userId="4218edbc7ffe59d5" providerId="LiveId" clId="{E7591C9E-FE8E-473A-A626-9F5707ED3182}" dt="2021-08-01T16:45:38.377" v="757" actId="20577"/>
          <ac:spMkLst>
            <pc:docMk/>
            <pc:sldMk cId="3706387858" sldId="406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5:58.154" v="1040" actId="20577"/>
          <ac:spMkLst>
            <pc:docMk/>
            <pc:sldMk cId="3706387858" sldId="406"/>
            <ac:spMk id="30723" creationId="{7FA862AD-3D05-40BC-B0F8-F7D30BEE041F}"/>
          </ac:spMkLst>
        </pc:spChg>
      </pc:sldChg>
      <pc:sldMasterChg chg="delSldLayout">
        <pc:chgData name="Indu Sekhar Dantu" userId="4218edbc7ffe59d5" providerId="LiveId" clId="{E7591C9E-FE8E-473A-A626-9F5707ED3182}" dt="2021-08-01T16:24:32.217" v="372" actId="2696"/>
        <pc:sldMasterMkLst>
          <pc:docMk/>
          <pc:sldMasterMk cId="0" sldId="2147483648"/>
        </pc:sldMasterMkLst>
        <pc:sldLayoutChg chg="del">
          <pc:chgData name="Indu Sekhar Dantu" userId="4218edbc7ffe59d5" providerId="LiveId" clId="{E7591C9E-FE8E-473A-A626-9F5707ED3182}" dt="2021-08-01T16:24:32.217" v="372" actId="2696"/>
          <pc:sldLayoutMkLst>
            <pc:docMk/>
            <pc:sldMasterMk cId="0" sldId="2147483648"/>
            <pc:sldLayoutMk cId="752430390" sldId="2147483660"/>
          </pc:sldLayoutMkLst>
        </pc:sldLayoutChg>
      </pc:sldMasterChg>
    </pc:docChg>
  </pc:docChgLst>
  <pc:docChgLst>
    <pc:chgData name="Indu Sekhar Dantu" userId="4218edbc7ffe59d5" providerId="LiveId" clId="{1FCDC9E2-7EFC-45AB-996A-18837B102865}"/>
    <pc:docChg chg="undo redo custSel addSld delSld modSld">
      <pc:chgData name="Indu Sekhar Dantu" userId="4218edbc7ffe59d5" providerId="LiveId" clId="{1FCDC9E2-7EFC-45AB-996A-18837B102865}" dt="2021-01-13T01:50:52.998" v="13403" actId="6549"/>
      <pc:docMkLst>
        <pc:docMk/>
      </pc:docMkLst>
      <pc:sldChg chg="modSp mod">
        <pc:chgData name="Indu Sekhar Dantu" userId="4218edbc7ffe59d5" providerId="LiveId" clId="{1FCDC9E2-7EFC-45AB-996A-18837B102865}" dt="2021-01-06T08:56:05.938" v="13369" actId="14100"/>
        <pc:sldMkLst>
          <pc:docMk/>
          <pc:sldMk cId="2475805559" sldId="257"/>
        </pc:sldMkLst>
        <pc:spChg chg="mod">
          <ac:chgData name="Indu Sekhar Dantu" userId="4218edbc7ffe59d5" providerId="LiveId" clId="{1FCDC9E2-7EFC-45AB-996A-18837B102865}" dt="2021-01-06T08:55:02.657" v="13354" actId="313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1FCDC9E2-7EFC-45AB-996A-18837B102865}" dt="2021-01-06T08:56:05.938" v="13369" actId="14100"/>
          <ac:spMkLst>
            <pc:docMk/>
            <pc:sldMk cId="2475805559" sldId="257"/>
            <ac:spMk id="3" creationId="{835D6E6B-3353-491C-A3C6-F278D6CED8B3}"/>
          </ac:spMkLst>
        </pc:spChg>
      </pc:sldChg>
      <pc:sldChg chg="modSp del mod">
        <pc:chgData name="Indu Sekhar Dantu" userId="4218edbc7ffe59d5" providerId="LiveId" clId="{1FCDC9E2-7EFC-45AB-996A-18837B102865}" dt="2021-01-04T10:47:39.996" v="5494" actId="2696"/>
        <pc:sldMkLst>
          <pc:docMk/>
          <pc:sldMk cId="0" sldId="263"/>
        </pc:sldMkLst>
        <pc:spChg chg="mod">
          <ac:chgData name="Indu Sekhar Dantu" userId="4218edbc7ffe59d5" providerId="LiveId" clId="{1FCDC9E2-7EFC-45AB-996A-18837B102865}" dt="2021-01-04T10:02:24.015" v="1470" actId="20577"/>
          <ac:spMkLst>
            <pc:docMk/>
            <pc:sldMk cId="0" sldId="263"/>
            <ac:spMk id="6" creationId="{7BC002E6-B841-497C-94B1-BA6F254C9F26}"/>
          </ac:spMkLst>
        </pc:spChg>
        <pc:spChg chg="mod">
          <ac:chgData name="Indu Sekhar Dantu" userId="4218edbc7ffe59d5" providerId="LiveId" clId="{1FCDC9E2-7EFC-45AB-996A-18837B102865}" dt="2021-01-04T10:47:20.135" v="5493" actId="20577"/>
          <ac:spMkLst>
            <pc:docMk/>
            <pc:sldMk cId="0" sldId="263"/>
            <ac:spMk id="32770" creationId="{5F085110-9301-45C1-96C6-06CAF2E92CAB}"/>
          </ac:spMkLst>
        </pc:spChg>
      </pc:sldChg>
      <pc:sldChg chg="modSp mod">
        <pc:chgData name="Indu Sekhar Dantu" userId="4218edbc7ffe59d5" providerId="LiveId" clId="{1FCDC9E2-7EFC-45AB-996A-18837B102865}" dt="2021-01-13T01:47:54.051" v="13380" actId="20577"/>
        <pc:sldMkLst>
          <pc:docMk/>
          <pc:sldMk cId="0" sldId="265"/>
        </pc:sldMkLst>
        <pc:spChg chg="mod">
          <ac:chgData name="Indu Sekhar Dantu" userId="4218edbc7ffe59d5" providerId="LiveId" clId="{1FCDC9E2-7EFC-45AB-996A-18837B102865}" dt="2021-01-04T10:32:42.793" v="5278" actId="20577"/>
          <ac:spMkLst>
            <pc:docMk/>
            <pc:sldMk cId="0" sldId="265"/>
            <ac:spMk id="6" creationId="{116293B6-5787-497A-8975-A43A7F002A96}"/>
          </ac:spMkLst>
        </pc:spChg>
        <pc:spChg chg="mod">
          <ac:chgData name="Indu Sekhar Dantu" userId="4218edbc7ffe59d5" providerId="LiveId" clId="{1FCDC9E2-7EFC-45AB-996A-18837B102865}" dt="2021-01-13T01:47:54.051" v="13380" actId="20577"/>
          <ac:spMkLst>
            <pc:docMk/>
            <pc:sldMk cId="0" sldId="265"/>
            <ac:spMk id="33794" creationId="{705D55CB-6D74-4BC9-A953-8B20B99B083E}"/>
          </ac:spMkLst>
        </pc:spChg>
      </pc:sldChg>
      <pc:sldChg chg="modSp mod">
        <pc:chgData name="Indu Sekhar Dantu" userId="4218edbc7ffe59d5" providerId="LiveId" clId="{1FCDC9E2-7EFC-45AB-996A-18837B102865}" dt="2021-01-13T01:48:18.240" v="13382" actId="6549"/>
        <pc:sldMkLst>
          <pc:docMk/>
          <pc:sldMk cId="0" sldId="266"/>
        </pc:sldMkLst>
        <pc:spChg chg="mod">
          <ac:chgData name="Indu Sekhar Dantu" userId="4218edbc7ffe59d5" providerId="LiveId" clId="{1FCDC9E2-7EFC-45AB-996A-18837B102865}" dt="2021-01-04T10:02:54.529" v="1552" actId="1036"/>
          <ac:spMkLst>
            <pc:docMk/>
            <pc:sldMk cId="0" sldId="266"/>
            <ac:spMk id="21506" creationId="{EC30FD35-4EC4-4D73-97E8-092C7F75AFAD}"/>
          </ac:spMkLst>
        </pc:spChg>
        <pc:spChg chg="mod">
          <ac:chgData name="Indu Sekhar Dantu" userId="4218edbc7ffe59d5" providerId="LiveId" clId="{1FCDC9E2-7EFC-45AB-996A-18837B102865}" dt="2021-01-13T01:48:18.240" v="13382" actId="6549"/>
          <ac:spMkLst>
            <pc:docMk/>
            <pc:sldMk cId="0" sldId="266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33.284" v="13396" actId="6549"/>
        <pc:sldMkLst>
          <pc:docMk/>
          <pc:sldMk cId="0" sldId="267"/>
        </pc:sldMkLst>
        <pc:spChg chg="mod">
          <ac:chgData name="Indu Sekhar Dantu" userId="4218edbc7ffe59d5" providerId="LiveId" clId="{1FCDC9E2-7EFC-45AB-996A-18837B102865}" dt="2021-01-04T10:03:11.609" v="1621" actId="1037"/>
          <ac:spMkLst>
            <pc:docMk/>
            <pc:sldMk cId="0" sldId="267"/>
            <ac:spMk id="22530" creationId="{F71C184C-C41A-4D46-950A-DD22BA9E1327}"/>
          </ac:spMkLst>
        </pc:spChg>
        <pc:spChg chg="mod">
          <ac:chgData name="Indu Sekhar Dantu" userId="4218edbc7ffe59d5" providerId="LiveId" clId="{1FCDC9E2-7EFC-45AB-996A-18837B102865}" dt="2021-01-13T01:49:33.284" v="13396" actId="6549"/>
          <ac:spMkLst>
            <pc:docMk/>
            <pc:sldMk cId="0" sldId="267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05T07:47:51.659" v="13296" actId="6549"/>
        <pc:sldMkLst>
          <pc:docMk/>
          <pc:sldMk cId="0" sldId="269"/>
        </pc:sldMkLst>
        <pc:spChg chg="mod">
          <ac:chgData name="Indu Sekhar Dantu" userId="4218edbc7ffe59d5" providerId="LiveId" clId="{1FCDC9E2-7EFC-45AB-996A-18837B102865}" dt="2021-01-04T10:32:34.335" v="5276" actId="20577"/>
          <ac:spMkLst>
            <pc:docMk/>
            <pc:sldMk cId="0" sldId="269"/>
            <ac:spMk id="24578" creationId="{1B0CAE05-2214-4903-8C2F-F9DE1A824F43}"/>
          </ac:spMkLst>
        </pc:spChg>
        <pc:spChg chg="mod">
          <ac:chgData name="Indu Sekhar Dantu" userId="4218edbc7ffe59d5" providerId="LiveId" clId="{1FCDC9E2-7EFC-45AB-996A-18837B102865}" dt="2021-01-05T07:47:51.659" v="13296" actId="6549"/>
          <ac:spMkLst>
            <pc:docMk/>
            <pc:sldMk cId="0" sldId="269"/>
            <ac:spMk id="28675" creationId="{63653A39-3F24-468E-B835-E8519B4D3C64}"/>
          </ac:spMkLst>
        </pc:spChg>
      </pc:sldChg>
      <pc:sldChg chg="modSp mod">
        <pc:chgData name="Indu Sekhar Dantu" userId="4218edbc7ffe59d5" providerId="LiveId" clId="{1FCDC9E2-7EFC-45AB-996A-18837B102865}" dt="2021-01-13T01:50:20.134" v="13400" actId="6549"/>
        <pc:sldMkLst>
          <pc:docMk/>
          <pc:sldMk cId="0" sldId="270"/>
        </pc:sldMkLst>
        <pc:spChg chg="mod">
          <ac:chgData name="Indu Sekhar Dantu" userId="4218edbc7ffe59d5" providerId="LiveId" clId="{1FCDC9E2-7EFC-45AB-996A-18837B102865}" dt="2021-01-04T10:32:23.987" v="5268" actId="20577"/>
          <ac:spMkLst>
            <pc:docMk/>
            <pc:sldMk cId="0" sldId="270"/>
            <ac:spMk id="6" creationId="{274D956B-9297-4C98-BCD7-49A064D544CC}"/>
          </ac:spMkLst>
        </pc:spChg>
        <pc:spChg chg="mod">
          <ac:chgData name="Indu Sekhar Dantu" userId="4218edbc7ffe59d5" providerId="LiveId" clId="{1FCDC9E2-7EFC-45AB-996A-18837B102865}" dt="2021-01-13T01:50:20.134" v="13400" actId="6549"/>
          <ac:spMkLst>
            <pc:docMk/>
            <pc:sldMk cId="0" sldId="270"/>
            <ac:spMk id="37890" creationId="{44A3E7CD-2072-4095-B746-E07D86E2FE93}"/>
          </ac:spMkLst>
        </pc:spChg>
      </pc:sldChg>
      <pc:sldChg chg="modSp mod">
        <pc:chgData name="Indu Sekhar Dantu" userId="4218edbc7ffe59d5" providerId="LiveId" clId="{1FCDC9E2-7EFC-45AB-996A-18837B102865}" dt="2021-01-13T01:50:47.842" v="13402" actId="6549"/>
        <pc:sldMkLst>
          <pc:docMk/>
          <pc:sldMk cId="0" sldId="271"/>
        </pc:sldMkLst>
        <pc:spChg chg="mod">
          <ac:chgData name="Indu Sekhar Dantu" userId="4218edbc7ffe59d5" providerId="LiveId" clId="{1FCDC9E2-7EFC-45AB-996A-18837B102865}" dt="2021-01-13T01:50:47.842" v="13402" actId="6549"/>
          <ac:spMkLst>
            <pc:docMk/>
            <pc:sldMk cId="0" sldId="271"/>
            <ac:spMk id="22531" creationId="{0AF44828-D77D-4E7E-8A92-02AFF56661B3}"/>
          </ac:spMkLst>
        </pc:spChg>
        <pc:spChg chg="mod">
          <ac:chgData name="Indu Sekhar Dantu" userId="4218edbc7ffe59d5" providerId="LiveId" clId="{1FCDC9E2-7EFC-45AB-996A-18837B102865}" dt="2021-01-04T10:32:17.413" v="5262" actId="20577"/>
          <ac:spMkLst>
            <pc:docMk/>
            <pc:sldMk cId="0" sldId="271"/>
            <ac:spMk id="26626" creationId="{0358E8FD-96B7-4928-BD1E-6B54CA542A38}"/>
          </ac:spMkLst>
        </pc:spChg>
      </pc:sldChg>
      <pc:sldChg chg="modSp mod">
        <pc:chgData name="Indu Sekhar Dantu" userId="4218edbc7ffe59d5" providerId="LiveId" clId="{1FCDC9E2-7EFC-45AB-996A-18837B102865}" dt="2021-01-05T03:17:34.874" v="10232" actId="5793"/>
        <pc:sldMkLst>
          <pc:docMk/>
          <pc:sldMk cId="0" sldId="272"/>
        </pc:sldMkLst>
        <pc:spChg chg="mod">
          <ac:chgData name="Indu Sekhar Dantu" userId="4218edbc7ffe59d5" providerId="LiveId" clId="{1FCDC9E2-7EFC-45AB-996A-18837B102865}" dt="2021-01-04T10:05:31.497" v="1929" actId="1037"/>
          <ac:spMkLst>
            <pc:docMk/>
            <pc:sldMk cId="0" sldId="272"/>
            <ac:spMk id="29698" creationId="{44A109C9-E489-4EE0-B86D-58F0219F36E1}"/>
          </ac:spMkLst>
        </pc:spChg>
        <pc:spChg chg="mod">
          <ac:chgData name="Indu Sekhar Dantu" userId="4218edbc7ffe59d5" providerId="LiveId" clId="{1FCDC9E2-7EFC-45AB-996A-18837B102865}" dt="2021-01-05T03:17:34.874" v="10232" actId="5793"/>
          <ac:spMkLst>
            <pc:docMk/>
            <pc:sldMk cId="0" sldId="272"/>
            <ac:spMk id="41987" creationId="{B5DD915B-BE07-41FB-856F-52E76827D288}"/>
          </ac:spMkLst>
        </pc:spChg>
      </pc:sldChg>
      <pc:sldChg chg="modSp mod">
        <pc:chgData name="Indu Sekhar Dantu" userId="4218edbc7ffe59d5" providerId="LiveId" clId="{1FCDC9E2-7EFC-45AB-996A-18837B102865}" dt="2021-01-05T03:24:40.997" v="10285" actId="115"/>
        <pc:sldMkLst>
          <pc:docMk/>
          <pc:sldMk cId="0" sldId="273"/>
        </pc:sldMkLst>
        <pc:spChg chg="mod">
          <ac:chgData name="Indu Sekhar Dantu" userId="4218edbc7ffe59d5" providerId="LiveId" clId="{1FCDC9E2-7EFC-45AB-996A-18837B102865}" dt="2021-01-04T10:05:48.664" v="1987" actId="1038"/>
          <ac:spMkLst>
            <pc:docMk/>
            <pc:sldMk cId="0" sldId="273"/>
            <ac:spMk id="30722" creationId="{FAB8FC3E-EEF4-4138-9D37-4D08DA75C886}"/>
          </ac:spMkLst>
        </pc:spChg>
        <pc:spChg chg="mod">
          <ac:chgData name="Indu Sekhar Dantu" userId="4218edbc7ffe59d5" providerId="LiveId" clId="{1FCDC9E2-7EFC-45AB-996A-18837B102865}" dt="2021-01-05T03:24:40.997" v="10285" actId="115"/>
          <ac:spMkLst>
            <pc:docMk/>
            <pc:sldMk cId="0" sldId="273"/>
            <ac:spMk id="43011" creationId="{9F06F667-F626-4C9D-9A67-63F4AC4CA61D}"/>
          </ac:spMkLst>
        </pc:spChg>
      </pc:sldChg>
      <pc:sldChg chg="modSp mod">
        <pc:chgData name="Indu Sekhar Dantu" userId="4218edbc7ffe59d5" providerId="LiveId" clId="{1FCDC9E2-7EFC-45AB-996A-18837B102865}" dt="2021-01-05T03:30:00.275" v="10564" actId="115"/>
        <pc:sldMkLst>
          <pc:docMk/>
          <pc:sldMk cId="0" sldId="275"/>
        </pc:sldMkLst>
        <pc:spChg chg="mod">
          <ac:chgData name="Indu Sekhar Dantu" userId="4218edbc7ffe59d5" providerId="LiveId" clId="{1FCDC9E2-7EFC-45AB-996A-18837B102865}" dt="2021-01-05T03:30:00.275" v="10564" actId="115"/>
          <ac:spMkLst>
            <pc:docMk/>
            <pc:sldMk cId="0" sldId="275"/>
            <ac:spMk id="28675" creationId="{8223CEB6-F768-40AF-B00D-378A2281F751}"/>
          </ac:spMkLst>
        </pc:spChg>
        <pc:spChg chg="mod">
          <ac:chgData name="Indu Sekhar Dantu" userId="4218edbc7ffe59d5" providerId="LiveId" clId="{1FCDC9E2-7EFC-45AB-996A-18837B102865}" dt="2021-01-04T10:31:43.169" v="5241" actId="20577"/>
          <ac:spMkLst>
            <pc:docMk/>
            <pc:sldMk cId="0" sldId="275"/>
            <ac:spMk id="33794" creationId="{00D9872D-5562-403B-B98C-4CF03158952B}"/>
          </ac:spMkLst>
        </pc:spChg>
      </pc:sldChg>
      <pc:sldChg chg="modSp mod">
        <pc:chgData name="Indu Sekhar Dantu" userId="4218edbc7ffe59d5" providerId="LiveId" clId="{1FCDC9E2-7EFC-45AB-996A-18837B102865}" dt="2021-01-05T03:35:46.072" v="10620" actId="115"/>
        <pc:sldMkLst>
          <pc:docMk/>
          <pc:sldMk cId="0" sldId="276"/>
        </pc:sldMkLst>
        <pc:spChg chg="mod">
          <ac:chgData name="Indu Sekhar Dantu" userId="4218edbc7ffe59d5" providerId="LiveId" clId="{1FCDC9E2-7EFC-45AB-996A-18837B102865}" dt="2021-01-04T10:31:32.897" v="5234" actId="20577"/>
          <ac:spMkLst>
            <pc:docMk/>
            <pc:sldMk cId="0" sldId="276"/>
            <ac:spMk id="34818" creationId="{E574522A-B7E2-4145-B203-141A332B2186}"/>
          </ac:spMkLst>
        </pc:spChg>
        <pc:spChg chg="mod">
          <ac:chgData name="Indu Sekhar Dantu" userId="4218edbc7ffe59d5" providerId="LiveId" clId="{1FCDC9E2-7EFC-45AB-996A-18837B102865}" dt="2021-01-05T03:35:46.072" v="10620" actId="115"/>
          <ac:spMkLst>
            <pc:docMk/>
            <pc:sldMk cId="0" sldId="276"/>
            <ac:spMk id="46083" creationId="{6FE79846-7E5D-4141-9F2B-53480182463E}"/>
          </ac:spMkLst>
        </pc:spChg>
      </pc:sldChg>
      <pc:sldChg chg="modSp mod">
        <pc:chgData name="Indu Sekhar Dantu" userId="4218edbc7ffe59d5" providerId="LiveId" clId="{1FCDC9E2-7EFC-45AB-996A-18837B102865}" dt="2021-01-04T10:06:06.103" v="2037" actId="1037"/>
        <pc:sldMkLst>
          <pc:docMk/>
          <pc:sldMk cId="0" sldId="277"/>
        </pc:sldMkLst>
        <pc:spChg chg="mod">
          <ac:chgData name="Indu Sekhar Dantu" userId="4218edbc7ffe59d5" providerId="LiveId" clId="{1FCDC9E2-7EFC-45AB-996A-18837B102865}" dt="2021-01-04T10:06:06.103" v="2037" actId="1037"/>
          <ac:spMkLst>
            <pc:docMk/>
            <pc:sldMk cId="0" sldId="277"/>
            <ac:spMk id="32770" creationId="{76EA53B5-E647-43F7-A54A-46B945611890}"/>
          </ac:spMkLst>
        </pc:spChg>
        <pc:graphicFrameChg chg="mod">
          <ac:chgData name="Indu Sekhar Dantu" userId="4218edbc7ffe59d5" providerId="LiveId" clId="{1FCDC9E2-7EFC-45AB-996A-18837B102865}" dt="2021-01-04T08:40:03.932" v="31" actId="14100"/>
          <ac:graphicFrameMkLst>
            <pc:docMk/>
            <pc:sldMk cId="0" sldId="277"/>
            <ac:graphicFrameMk id="44035" creationId="{D94F327C-C869-478E-BA8C-FD7D1575B02B}"/>
          </ac:graphicFrameMkLst>
        </pc:graphicFrameChg>
      </pc:sldChg>
      <pc:sldChg chg="modSp mod">
        <pc:chgData name="Indu Sekhar Dantu" userId="4218edbc7ffe59d5" providerId="LiveId" clId="{1FCDC9E2-7EFC-45AB-996A-18837B102865}" dt="2021-01-05T03:38:48.409" v="10728" actId="20577"/>
        <pc:sldMkLst>
          <pc:docMk/>
          <pc:sldMk cId="0" sldId="278"/>
        </pc:sldMkLst>
        <pc:spChg chg="mod">
          <ac:chgData name="Indu Sekhar Dantu" userId="4218edbc7ffe59d5" providerId="LiveId" clId="{1FCDC9E2-7EFC-45AB-996A-18837B102865}" dt="2021-01-04T10:31:26.792" v="5228" actId="6549"/>
          <ac:spMkLst>
            <pc:docMk/>
            <pc:sldMk cId="0" sldId="278"/>
            <ac:spMk id="35842" creationId="{BE536DAE-EEC1-41BA-89B3-04819D0A572A}"/>
          </ac:spMkLst>
        </pc:spChg>
        <pc:spChg chg="mod">
          <ac:chgData name="Indu Sekhar Dantu" userId="4218edbc7ffe59d5" providerId="LiveId" clId="{1FCDC9E2-7EFC-45AB-996A-18837B102865}" dt="2021-01-05T03:38:48.409" v="10728" actId="20577"/>
          <ac:spMkLst>
            <pc:docMk/>
            <pc:sldMk cId="0" sldId="278"/>
            <ac:spMk id="47107" creationId="{ABC97945-4312-4163-9EEA-B9E094208E7A}"/>
          </ac:spMkLst>
        </pc:spChg>
      </pc:sldChg>
      <pc:sldChg chg="modSp mod">
        <pc:chgData name="Indu Sekhar Dantu" userId="4218edbc7ffe59d5" providerId="LiveId" clId="{1FCDC9E2-7EFC-45AB-996A-18837B102865}" dt="2021-01-05T03:40:30.859" v="10750" actId="313"/>
        <pc:sldMkLst>
          <pc:docMk/>
          <pc:sldMk cId="0" sldId="279"/>
        </pc:sldMkLst>
        <pc:spChg chg="mod">
          <ac:chgData name="Indu Sekhar Dantu" userId="4218edbc7ffe59d5" providerId="LiveId" clId="{1FCDC9E2-7EFC-45AB-996A-18837B102865}" dt="2021-01-04T10:31:20.480" v="5222" actId="20577"/>
          <ac:spMkLst>
            <pc:docMk/>
            <pc:sldMk cId="0" sldId="279"/>
            <ac:spMk id="38914" creationId="{A001DAED-4935-481C-8255-62DF7101A49F}"/>
          </ac:spMkLst>
        </pc:spChg>
        <pc:spChg chg="mod">
          <ac:chgData name="Indu Sekhar Dantu" userId="4218edbc7ffe59d5" providerId="LiveId" clId="{1FCDC9E2-7EFC-45AB-996A-18837B102865}" dt="2021-01-05T03:40:30.859" v="10750" actId="313"/>
          <ac:spMkLst>
            <pc:docMk/>
            <pc:sldMk cId="0" sldId="279"/>
            <ac:spMk id="48131" creationId="{4809CD58-9F8B-43E6-AAF6-3D24A9985FFD}"/>
          </ac:spMkLst>
        </pc:spChg>
      </pc:sldChg>
      <pc:sldChg chg="modSp mod">
        <pc:chgData name="Indu Sekhar Dantu" userId="4218edbc7ffe59d5" providerId="LiveId" clId="{1FCDC9E2-7EFC-45AB-996A-18837B102865}" dt="2021-01-05T03:43:04.381" v="10907" actId="27636"/>
        <pc:sldMkLst>
          <pc:docMk/>
          <pc:sldMk cId="0" sldId="280"/>
        </pc:sldMkLst>
        <pc:spChg chg="mod">
          <ac:chgData name="Indu Sekhar Dantu" userId="4218edbc7ffe59d5" providerId="LiveId" clId="{1FCDC9E2-7EFC-45AB-996A-18837B102865}" dt="2021-01-05T03:43:04.381" v="10907" actId="27636"/>
          <ac:spMkLst>
            <pc:docMk/>
            <pc:sldMk cId="0" sldId="280"/>
            <ac:spMk id="32771" creationId="{309B3034-271A-4341-BFFC-6D3826ECB4C2}"/>
          </ac:spMkLst>
        </pc:spChg>
        <pc:spChg chg="mod">
          <ac:chgData name="Indu Sekhar Dantu" userId="4218edbc7ffe59d5" providerId="LiveId" clId="{1FCDC9E2-7EFC-45AB-996A-18837B102865}" dt="2021-01-04T10:31:14.880" v="5214" actId="20577"/>
          <ac:spMkLst>
            <pc:docMk/>
            <pc:sldMk cId="0" sldId="280"/>
            <ac:spMk id="37890" creationId="{893353B2-6D76-4BD9-A3DE-DB0D9DFB974D}"/>
          </ac:spMkLst>
        </pc:spChg>
      </pc:sldChg>
      <pc:sldChg chg="modSp mod">
        <pc:chgData name="Indu Sekhar Dantu" userId="4218edbc7ffe59d5" providerId="LiveId" clId="{1FCDC9E2-7EFC-45AB-996A-18837B102865}" dt="2021-01-05T03:43:43.163" v="10915" actId="115"/>
        <pc:sldMkLst>
          <pc:docMk/>
          <pc:sldMk cId="0" sldId="281"/>
        </pc:sldMkLst>
        <pc:spChg chg="mod">
          <ac:chgData name="Indu Sekhar Dantu" userId="4218edbc7ffe59d5" providerId="LiveId" clId="{1FCDC9E2-7EFC-45AB-996A-18837B102865}" dt="2021-01-04T10:31:08.058" v="5208" actId="20577"/>
          <ac:spMkLst>
            <pc:docMk/>
            <pc:sldMk cId="0" sldId="281"/>
            <ac:spMk id="38914" creationId="{923D8A67-4579-44E8-BB76-8DB010C49E5F}"/>
          </ac:spMkLst>
        </pc:spChg>
        <pc:spChg chg="mod">
          <ac:chgData name="Indu Sekhar Dantu" userId="4218edbc7ffe59d5" providerId="LiveId" clId="{1FCDC9E2-7EFC-45AB-996A-18837B102865}" dt="2021-01-05T03:43:43.163" v="10915" actId="115"/>
          <ac:spMkLst>
            <pc:docMk/>
            <pc:sldMk cId="0" sldId="281"/>
            <ac:spMk id="50179" creationId="{0CE60187-DE94-4E9E-B398-B6A73470D33F}"/>
          </ac:spMkLst>
        </pc:spChg>
      </pc:sldChg>
      <pc:sldChg chg="modSp mod">
        <pc:chgData name="Indu Sekhar Dantu" userId="4218edbc7ffe59d5" providerId="LiveId" clId="{1FCDC9E2-7EFC-45AB-996A-18837B102865}" dt="2021-01-05T07:51:02.026" v="13350" actId="313"/>
        <pc:sldMkLst>
          <pc:docMk/>
          <pc:sldMk cId="0" sldId="282"/>
        </pc:sldMkLst>
        <pc:spChg chg="mod">
          <ac:chgData name="Indu Sekhar Dantu" userId="4218edbc7ffe59d5" providerId="LiveId" clId="{1FCDC9E2-7EFC-45AB-996A-18837B102865}" dt="2021-01-04T10:31:01.966" v="5202" actId="20577"/>
          <ac:spMkLst>
            <pc:docMk/>
            <pc:sldMk cId="0" sldId="282"/>
            <ac:spMk id="39938" creationId="{616D540F-8E69-40DF-BCE1-1FFF0352D425}"/>
          </ac:spMkLst>
        </pc:spChg>
        <pc:spChg chg="mod">
          <ac:chgData name="Indu Sekhar Dantu" userId="4218edbc7ffe59d5" providerId="LiveId" clId="{1FCDC9E2-7EFC-45AB-996A-18837B102865}" dt="2021-01-05T07:51:02.026" v="13350" actId="313"/>
          <ac:spMkLst>
            <pc:docMk/>
            <pc:sldMk cId="0" sldId="282"/>
            <ac:spMk id="51203" creationId="{D1D64DB9-664E-471D-B15E-A6EDC9BAC5D0}"/>
          </ac:spMkLst>
        </pc:spChg>
      </pc:sldChg>
      <pc:sldChg chg="modSp mod">
        <pc:chgData name="Indu Sekhar Dantu" userId="4218edbc7ffe59d5" providerId="LiveId" clId="{1FCDC9E2-7EFC-45AB-996A-18837B102865}" dt="2021-01-05T03:48:41.509" v="10975" actId="20577"/>
        <pc:sldMkLst>
          <pc:docMk/>
          <pc:sldMk cId="0" sldId="283"/>
        </pc:sldMkLst>
        <pc:spChg chg="mod">
          <ac:chgData name="Indu Sekhar Dantu" userId="4218edbc7ffe59d5" providerId="LiveId" clId="{1FCDC9E2-7EFC-45AB-996A-18837B102865}" dt="2021-01-04T10:30:55.284" v="5196" actId="20577"/>
          <ac:spMkLst>
            <pc:docMk/>
            <pc:sldMk cId="0" sldId="283"/>
            <ac:spMk id="40962" creationId="{D3DADAB6-8963-46B7-9B18-8D1E223973A0}"/>
          </ac:spMkLst>
        </pc:spChg>
        <pc:spChg chg="mod">
          <ac:chgData name="Indu Sekhar Dantu" userId="4218edbc7ffe59d5" providerId="LiveId" clId="{1FCDC9E2-7EFC-45AB-996A-18837B102865}" dt="2021-01-05T03:48:41.509" v="10975" actId="20577"/>
          <ac:spMkLst>
            <pc:docMk/>
            <pc:sldMk cId="0" sldId="283"/>
            <ac:spMk id="52227" creationId="{DAD178A7-259D-42CD-BFED-C090707DD536}"/>
          </ac:spMkLst>
        </pc:spChg>
      </pc:sldChg>
      <pc:sldChg chg="modSp mod">
        <pc:chgData name="Indu Sekhar Dantu" userId="4218edbc7ffe59d5" providerId="LiveId" clId="{1FCDC9E2-7EFC-45AB-996A-18837B102865}" dt="2021-01-05T03:49:45.808" v="10985" actId="313"/>
        <pc:sldMkLst>
          <pc:docMk/>
          <pc:sldMk cId="0" sldId="284"/>
        </pc:sldMkLst>
        <pc:spChg chg="mod">
          <ac:chgData name="Indu Sekhar Dantu" userId="4218edbc7ffe59d5" providerId="LiveId" clId="{1FCDC9E2-7EFC-45AB-996A-18837B102865}" dt="2021-01-04T10:30:46.524" v="5190" actId="20577"/>
          <ac:spMkLst>
            <pc:docMk/>
            <pc:sldMk cId="0" sldId="284"/>
            <ac:spMk id="41986" creationId="{D9150D23-3F06-4F57-84DB-BFADEEB062B5}"/>
          </ac:spMkLst>
        </pc:spChg>
        <pc:spChg chg="mod">
          <ac:chgData name="Indu Sekhar Dantu" userId="4218edbc7ffe59d5" providerId="LiveId" clId="{1FCDC9E2-7EFC-45AB-996A-18837B102865}" dt="2021-01-05T03:49:45.808" v="10985" actId="313"/>
          <ac:spMkLst>
            <pc:docMk/>
            <pc:sldMk cId="0" sldId="284"/>
            <ac:spMk id="53251" creationId="{29F02B44-6A23-43C3-9420-ED34D337E424}"/>
          </ac:spMkLst>
        </pc:spChg>
      </pc:sldChg>
      <pc:sldChg chg="modSp mod">
        <pc:chgData name="Indu Sekhar Dantu" userId="4218edbc7ffe59d5" providerId="LiveId" clId="{1FCDC9E2-7EFC-45AB-996A-18837B102865}" dt="2021-01-05T03:52:41.684" v="11150" actId="115"/>
        <pc:sldMkLst>
          <pc:docMk/>
          <pc:sldMk cId="0" sldId="285"/>
        </pc:sldMkLst>
        <pc:spChg chg="mod">
          <ac:chgData name="Indu Sekhar Dantu" userId="4218edbc7ffe59d5" providerId="LiveId" clId="{1FCDC9E2-7EFC-45AB-996A-18837B102865}" dt="2021-01-04T10:08:16.777" v="2415" actId="1037"/>
          <ac:spMkLst>
            <pc:docMk/>
            <pc:sldMk cId="0" sldId="285"/>
            <ac:spMk id="43010" creationId="{6A27C649-4380-4B1A-9131-ECCB3B671668}"/>
          </ac:spMkLst>
        </pc:spChg>
        <pc:spChg chg="mod">
          <ac:chgData name="Indu Sekhar Dantu" userId="4218edbc7ffe59d5" providerId="LiveId" clId="{1FCDC9E2-7EFC-45AB-996A-18837B102865}" dt="2021-01-05T03:52:41.684" v="11150" actId="115"/>
          <ac:spMkLst>
            <pc:docMk/>
            <pc:sldMk cId="0" sldId="285"/>
            <ac:spMk id="45059" creationId="{4029E2B8-68EB-4629-9DD6-2E6F6CC45DED}"/>
          </ac:spMkLst>
        </pc:spChg>
      </pc:sldChg>
      <pc:sldChg chg="modSp mod">
        <pc:chgData name="Indu Sekhar Dantu" userId="4218edbc7ffe59d5" providerId="LiveId" clId="{1FCDC9E2-7EFC-45AB-996A-18837B102865}" dt="2021-01-05T03:53:26.840" v="11163" actId="20577"/>
        <pc:sldMkLst>
          <pc:docMk/>
          <pc:sldMk cId="0" sldId="286"/>
        </pc:sldMkLst>
        <pc:spChg chg="mod">
          <ac:chgData name="Indu Sekhar Dantu" userId="4218edbc7ffe59d5" providerId="LiveId" clId="{1FCDC9E2-7EFC-45AB-996A-18837B102865}" dt="2021-01-04T10:30:28.573" v="5179" actId="20577"/>
          <ac:spMkLst>
            <pc:docMk/>
            <pc:sldMk cId="0" sldId="286"/>
            <ac:spMk id="44034" creationId="{9770A703-ECB6-4783-BABA-AF88860545C5}"/>
          </ac:spMkLst>
        </pc:spChg>
        <pc:spChg chg="mod">
          <ac:chgData name="Indu Sekhar Dantu" userId="4218edbc7ffe59d5" providerId="LiveId" clId="{1FCDC9E2-7EFC-45AB-996A-18837B102865}" dt="2021-01-05T03:53:26.840" v="11163" actId="20577"/>
          <ac:spMkLst>
            <pc:docMk/>
            <pc:sldMk cId="0" sldId="286"/>
            <ac:spMk id="55299" creationId="{6997F43E-6B6C-4CC6-9E60-4525C2578119}"/>
          </ac:spMkLst>
        </pc:spChg>
      </pc:sldChg>
      <pc:sldChg chg="modSp mod">
        <pc:chgData name="Indu Sekhar Dantu" userId="4218edbc7ffe59d5" providerId="LiveId" clId="{1FCDC9E2-7EFC-45AB-996A-18837B102865}" dt="2021-01-05T03:55:09.899" v="11192" actId="115"/>
        <pc:sldMkLst>
          <pc:docMk/>
          <pc:sldMk cId="0" sldId="287"/>
        </pc:sldMkLst>
        <pc:spChg chg="mod">
          <ac:chgData name="Indu Sekhar Dantu" userId="4218edbc7ffe59d5" providerId="LiveId" clId="{1FCDC9E2-7EFC-45AB-996A-18837B102865}" dt="2021-01-04T10:30:25.291" v="5178" actId="20577"/>
          <ac:spMkLst>
            <pc:docMk/>
            <pc:sldMk cId="0" sldId="287"/>
            <ac:spMk id="45058" creationId="{30072D5E-CF7A-450A-B5A4-DA5B90E57F43}"/>
          </ac:spMkLst>
        </pc:spChg>
        <pc:spChg chg="mod">
          <ac:chgData name="Indu Sekhar Dantu" userId="4218edbc7ffe59d5" providerId="LiveId" clId="{1FCDC9E2-7EFC-45AB-996A-18837B102865}" dt="2021-01-05T03:55:09.899" v="11192" actId="115"/>
          <ac:spMkLst>
            <pc:docMk/>
            <pc:sldMk cId="0" sldId="287"/>
            <ac:spMk id="56323" creationId="{F070B39B-856F-4E38-B471-11138A4508CC}"/>
          </ac:spMkLst>
        </pc:spChg>
      </pc:sldChg>
      <pc:sldChg chg="modSp mod">
        <pc:chgData name="Indu Sekhar Dantu" userId="4218edbc7ffe59d5" providerId="LiveId" clId="{1FCDC9E2-7EFC-45AB-996A-18837B102865}" dt="2021-01-05T03:56:43.954" v="11214" actId="115"/>
        <pc:sldMkLst>
          <pc:docMk/>
          <pc:sldMk cId="0" sldId="288"/>
        </pc:sldMkLst>
        <pc:spChg chg="mod">
          <ac:chgData name="Indu Sekhar Dantu" userId="4218edbc7ffe59d5" providerId="LiveId" clId="{1FCDC9E2-7EFC-45AB-996A-18837B102865}" dt="2021-01-04T10:30:21.570" v="5177" actId="20577"/>
          <ac:spMkLst>
            <pc:docMk/>
            <pc:sldMk cId="0" sldId="288"/>
            <ac:spMk id="46082" creationId="{C9EFF87B-4B8E-49FA-8975-758AE3947720}"/>
          </ac:spMkLst>
        </pc:spChg>
        <pc:spChg chg="mod">
          <ac:chgData name="Indu Sekhar Dantu" userId="4218edbc7ffe59d5" providerId="LiveId" clId="{1FCDC9E2-7EFC-45AB-996A-18837B102865}" dt="2021-01-05T03:56:43.954" v="11214" actId="115"/>
          <ac:spMkLst>
            <pc:docMk/>
            <pc:sldMk cId="0" sldId="288"/>
            <ac:spMk id="57347" creationId="{F49494C3-EEF6-4AE7-9966-71FD1585F828}"/>
          </ac:spMkLst>
        </pc:spChg>
      </pc:sldChg>
      <pc:sldChg chg="modSp mod">
        <pc:chgData name="Indu Sekhar Dantu" userId="4218edbc7ffe59d5" providerId="LiveId" clId="{1FCDC9E2-7EFC-45AB-996A-18837B102865}" dt="2021-01-05T03:59:10.896" v="11235" actId="313"/>
        <pc:sldMkLst>
          <pc:docMk/>
          <pc:sldMk cId="0" sldId="289"/>
        </pc:sldMkLst>
        <pc:spChg chg="mod">
          <ac:chgData name="Indu Sekhar Dantu" userId="4218edbc7ffe59d5" providerId="LiveId" clId="{1FCDC9E2-7EFC-45AB-996A-18837B102865}" dt="2021-01-04T10:30:12.048" v="5175" actId="20577"/>
          <ac:spMkLst>
            <pc:docMk/>
            <pc:sldMk cId="0" sldId="289"/>
            <ac:spMk id="47106" creationId="{AC2052A3-BF18-4ADE-90FD-25B64AD0CF42}"/>
          </ac:spMkLst>
        </pc:spChg>
        <pc:spChg chg="mod">
          <ac:chgData name="Indu Sekhar Dantu" userId="4218edbc7ffe59d5" providerId="LiveId" clId="{1FCDC9E2-7EFC-45AB-996A-18837B102865}" dt="2021-01-05T03:59:10.896" v="11235" actId="313"/>
          <ac:spMkLst>
            <pc:docMk/>
            <pc:sldMk cId="0" sldId="289"/>
            <ac:spMk id="58371" creationId="{45ADD249-A054-4D89-9798-3A9700DC97E5}"/>
          </ac:spMkLst>
        </pc:spChg>
      </pc:sldChg>
      <pc:sldChg chg="modSp mod">
        <pc:chgData name="Indu Sekhar Dantu" userId="4218edbc7ffe59d5" providerId="LiveId" clId="{1FCDC9E2-7EFC-45AB-996A-18837B102865}" dt="2021-01-05T04:03:02.848" v="11401" actId="115"/>
        <pc:sldMkLst>
          <pc:docMk/>
          <pc:sldMk cId="0" sldId="290"/>
        </pc:sldMkLst>
        <pc:spChg chg="mod">
          <ac:chgData name="Indu Sekhar Dantu" userId="4218edbc7ffe59d5" providerId="LiveId" clId="{1FCDC9E2-7EFC-45AB-996A-18837B102865}" dt="2021-01-04T10:29:56.980" v="5169" actId="20577"/>
          <ac:spMkLst>
            <pc:docMk/>
            <pc:sldMk cId="0" sldId="290"/>
            <ac:spMk id="48130" creationId="{6C32CF84-E7A5-4706-8B28-C22DDB927E9E}"/>
          </ac:spMkLst>
        </pc:spChg>
        <pc:spChg chg="mod">
          <ac:chgData name="Indu Sekhar Dantu" userId="4218edbc7ffe59d5" providerId="LiveId" clId="{1FCDC9E2-7EFC-45AB-996A-18837B102865}" dt="2021-01-05T04:03:02.848" v="11401" actId="115"/>
          <ac:spMkLst>
            <pc:docMk/>
            <pc:sldMk cId="0" sldId="290"/>
            <ac:spMk id="60419" creationId="{D6BDAB4B-4759-4652-9A75-B05330DD3091}"/>
          </ac:spMkLst>
        </pc:spChg>
      </pc:sldChg>
      <pc:sldChg chg="modSp mod">
        <pc:chgData name="Indu Sekhar Dantu" userId="4218edbc7ffe59d5" providerId="LiveId" clId="{1FCDC9E2-7EFC-45AB-996A-18837B102865}" dt="2021-01-05T04:01:07.293" v="11371" actId="115"/>
        <pc:sldMkLst>
          <pc:docMk/>
          <pc:sldMk cId="0" sldId="291"/>
        </pc:sldMkLst>
        <pc:spChg chg="mod">
          <ac:chgData name="Indu Sekhar Dantu" userId="4218edbc7ffe59d5" providerId="LiveId" clId="{1FCDC9E2-7EFC-45AB-996A-18837B102865}" dt="2021-01-04T10:30:06.426" v="5172" actId="20577"/>
          <ac:spMkLst>
            <pc:docMk/>
            <pc:sldMk cId="0" sldId="291"/>
            <ac:spMk id="49154" creationId="{4BB99600-328A-42B4-AB61-533991FC407D}"/>
          </ac:spMkLst>
        </pc:spChg>
        <pc:spChg chg="mod">
          <ac:chgData name="Indu Sekhar Dantu" userId="4218edbc7ffe59d5" providerId="LiveId" clId="{1FCDC9E2-7EFC-45AB-996A-18837B102865}" dt="2021-01-05T04:01:07.293" v="11371" actId="115"/>
          <ac:spMkLst>
            <pc:docMk/>
            <pc:sldMk cId="0" sldId="291"/>
            <ac:spMk id="59395" creationId="{392FE248-33DA-493D-AD81-F93437194AD5}"/>
          </ac:spMkLst>
        </pc:spChg>
      </pc:sldChg>
      <pc:sldChg chg="modSp mod">
        <pc:chgData name="Indu Sekhar Dantu" userId="4218edbc7ffe59d5" providerId="LiveId" clId="{1FCDC9E2-7EFC-45AB-996A-18837B102865}" dt="2021-01-05T04:07:24.796" v="11503" actId="6549"/>
        <pc:sldMkLst>
          <pc:docMk/>
          <pc:sldMk cId="0" sldId="292"/>
        </pc:sldMkLst>
        <pc:spChg chg="mod">
          <ac:chgData name="Indu Sekhar Dantu" userId="4218edbc7ffe59d5" providerId="LiveId" clId="{1FCDC9E2-7EFC-45AB-996A-18837B102865}" dt="2021-01-04T10:29:42.071" v="5166" actId="27636"/>
          <ac:spMkLst>
            <pc:docMk/>
            <pc:sldMk cId="0" sldId="292"/>
            <ac:spMk id="50178" creationId="{B293446F-6BA4-470D-9E89-E5702782AD83}"/>
          </ac:spMkLst>
        </pc:spChg>
        <pc:spChg chg="mod">
          <ac:chgData name="Indu Sekhar Dantu" userId="4218edbc7ffe59d5" providerId="LiveId" clId="{1FCDC9E2-7EFC-45AB-996A-18837B102865}" dt="2021-01-05T04:07:24.796" v="11503" actId="6549"/>
          <ac:spMkLst>
            <pc:docMk/>
            <pc:sldMk cId="0" sldId="292"/>
            <ac:spMk id="61443" creationId="{714D0E65-1B4E-4E84-A457-EE985BD35202}"/>
          </ac:spMkLst>
        </pc:spChg>
      </pc:sldChg>
      <pc:sldChg chg="modSp mod">
        <pc:chgData name="Indu Sekhar Dantu" userId="4218edbc7ffe59d5" providerId="LiveId" clId="{1FCDC9E2-7EFC-45AB-996A-18837B102865}" dt="2021-01-05T06:12:20.276" v="12042" actId="115"/>
        <pc:sldMkLst>
          <pc:docMk/>
          <pc:sldMk cId="0" sldId="293"/>
        </pc:sldMkLst>
        <pc:spChg chg="mod">
          <ac:chgData name="Indu Sekhar Dantu" userId="4218edbc7ffe59d5" providerId="LiveId" clId="{1FCDC9E2-7EFC-45AB-996A-18837B102865}" dt="2021-01-04T10:29:36.853" v="5164" actId="14100"/>
          <ac:spMkLst>
            <pc:docMk/>
            <pc:sldMk cId="0" sldId="293"/>
            <ac:spMk id="51202" creationId="{7F3B9B95-4BCE-43AD-809E-20C6609ACAEE}"/>
          </ac:spMkLst>
        </pc:spChg>
        <pc:spChg chg="mod">
          <ac:chgData name="Indu Sekhar Dantu" userId="4218edbc7ffe59d5" providerId="LiveId" clId="{1FCDC9E2-7EFC-45AB-996A-18837B102865}" dt="2021-01-05T06:12:20.276" v="12042" actId="115"/>
          <ac:spMkLst>
            <pc:docMk/>
            <pc:sldMk cId="0" sldId="293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6:12:42.318" v="12046" actId="115"/>
        <pc:sldMkLst>
          <pc:docMk/>
          <pc:sldMk cId="0" sldId="294"/>
        </pc:sldMkLst>
        <pc:spChg chg="mod">
          <ac:chgData name="Indu Sekhar Dantu" userId="4218edbc7ffe59d5" providerId="LiveId" clId="{1FCDC9E2-7EFC-45AB-996A-18837B102865}" dt="2021-01-04T10:29:29.654" v="5163" actId="255"/>
          <ac:spMkLst>
            <pc:docMk/>
            <pc:sldMk cId="0" sldId="294"/>
            <ac:spMk id="52226" creationId="{DECF59F2-809A-4AF5-9395-BE28E6EE055A}"/>
          </ac:spMkLst>
        </pc:spChg>
        <pc:spChg chg="mod">
          <ac:chgData name="Indu Sekhar Dantu" userId="4218edbc7ffe59d5" providerId="LiveId" clId="{1FCDC9E2-7EFC-45AB-996A-18837B102865}" dt="2021-01-05T06:12:42.318" v="12046" actId="115"/>
          <ac:spMkLst>
            <pc:docMk/>
            <pc:sldMk cId="0" sldId="294"/>
            <ac:spMk id="63491" creationId="{0367EFFF-D413-45C3-AEC9-81A755FEF6F1}"/>
          </ac:spMkLst>
        </pc:spChg>
      </pc:sldChg>
      <pc:sldChg chg="modSp mod">
        <pc:chgData name="Indu Sekhar Dantu" userId="4218edbc7ffe59d5" providerId="LiveId" clId="{1FCDC9E2-7EFC-45AB-996A-18837B102865}" dt="2021-01-05T04:13:19.580" v="11630" actId="313"/>
        <pc:sldMkLst>
          <pc:docMk/>
          <pc:sldMk cId="0" sldId="296"/>
        </pc:sldMkLst>
        <pc:spChg chg="mod">
          <ac:chgData name="Indu Sekhar Dantu" userId="4218edbc7ffe59d5" providerId="LiveId" clId="{1FCDC9E2-7EFC-45AB-996A-18837B102865}" dt="2021-01-04T10:29:06.774" v="5161" actId="14100"/>
          <ac:spMkLst>
            <pc:docMk/>
            <pc:sldMk cId="0" sldId="296"/>
            <ac:spMk id="53250" creationId="{A1CD1323-B947-4267-8958-02A72DA50E3D}"/>
          </ac:spMkLst>
        </pc:spChg>
        <pc:spChg chg="mod">
          <ac:chgData name="Indu Sekhar Dantu" userId="4218edbc7ffe59d5" providerId="LiveId" clId="{1FCDC9E2-7EFC-45AB-996A-18837B102865}" dt="2021-01-05T04:13:19.580" v="11630" actId="313"/>
          <ac:spMkLst>
            <pc:docMk/>
            <pc:sldMk cId="0" sldId="296"/>
            <ac:spMk id="64515" creationId="{638CE238-5207-4FE9-A716-588451837E7A}"/>
          </ac:spMkLst>
        </pc:spChg>
      </pc:sldChg>
      <pc:sldChg chg="modSp mod">
        <pc:chgData name="Indu Sekhar Dantu" userId="4218edbc7ffe59d5" providerId="LiveId" clId="{1FCDC9E2-7EFC-45AB-996A-18837B102865}" dt="2021-01-05T06:12:57.175" v="12048" actId="115"/>
        <pc:sldMkLst>
          <pc:docMk/>
          <pc:sldMk cId="0" sldId="297"/>
        </pc:sldMkLst>
        <pc:spChg chg="mod">
          <ac:chgData name="Indu Sekhar Dantu" userId="4218edbc7ffe59d5" providerId="LiveId" clId="{1FCDC9E2-7EFC-45AB-996A-18837B102865}" dt="2021-01-04T10:29:01.755" v="5160" actId="14100"/>
          <ac:spMkLst>
            <pc:docMk/>
            <pc:sldMk cId="0" sldId="297"/>
            <ac:spMk id="54274" creationId="{77375763-D44C-49B8-8288-0B0D1C655594}"/>
          </ac:spMkLst>
        </pc:spChg>
        <pc:spChg chg="mod">
          <ac:chgData name="Indu Sekhar Dantu" userId="4218edbc7ffe59d5" providerId="LiveId" clId="{1FCDC9E2-7EFC-45AB-996A-18837B102865}" dt="2021-01-05T06:12:57.175" v="12048" actId="115"/>
          <ac:spMkLst>
            <pc:docMk/>
            <pc:sldMk cId="0" sldId="297"/>
            <ac:spMk id="65539" creationId="{0198591B-178D-43B8-B9E1-71B9A405C1C8}"/>
          </ac:spMkLst>
        </pc:spChg>
      </pc:sldChg>
      <pc:sldChg chg="modSp mod">
        <pc:chgData name="Indu Sekhar Dantu" userId="4218edbc7ffe59d5" providerId="LiveId" clId="{1FCDC9E2-7EFC-45AB-996A-18837B102865}" dt="2021-01-05T06:13:05.937" v="12049" actId="115"/>
        <pc:sldMkLst>
          <pc:docMk/>
          <pc:sldMk cId="0" sldId="298"/>
        </pc:sldMkLst>
        <pc:spChg chg="mod">
          <ac:chgData name="Indu Sekhar Dantu" userId="4218edbc7ffe59d5" providerId="LiveId" clId="{1FCDC9E2-7EFC-45AB-996A-18837B102865}" dt="2021-01-04T10:28:56.739" v="5159" actId="14100"/>
          <ac:spMkLst>
            <pc:docMk/>
            <pc:sldMk cId="0" sldId="298"/>
            <ac:spMk id="55298" creationId="{E482392E-AEA6-4648-AC72-194441C498F9}"/>
          </ac:spMkLst>
        </pc:spChg>
        <pc:spChg chg="mod">
          <ac:chgData name="Indu Sekhar Dantu" userId="4218edbc7ffe59d5" providerId="LiveId" clId="{1FCDC9E2-7EFC-45AB-996A-18837B102865}" dt="2021-01-05T06:13:05.937" v="12049" actId="115"/>
          <ac:spMkLst>
            <pc:docMk/>
            <pc:sldMk cId="0" sldId="298"/>
            <ac:spMk id="66563" creationId="{055C95A7-F142-426E-BC0C-F6F99F4FC6A2}"/>
          </ac:spMkLst>
        </pc:spChg>
      </pc:sldChg>
      <pc:sldChg chg="modSp mod">
        <pc:chgData name="Indu Sekhar Dantu" userId="4218edbc7ffe59d5" providerId="LiveId" clId="{1FCDC9E2-7EFC-45AB-996A-18837B102865}" dt="2021-01-05T06:10:28.068" v="12023" actId="313"/>
        <pc:sldMkLst>
          <pc:docMk/>
          <pc:sldMk cId="0" sldId="299"/>
        </pc:sldMkLst>
        <pc:spChg chg="mod">
          <ac:chgData name="Indu Sekhar Dantu" userId="4218edbc7ffe59d5" providerId="LiveId" clId="{1FCDC9E2-7EFC-45AB-996A-18837B102865}" dt="2021-01-04T10:28:51.375" v="5158" actId="14100"/>
          <ac:spMkLst>
            <pc:docMk/>
            <pc:sldMk cId="0" sldId="299"/>
            <ac:spMk id="56322" creationId="{FF659AD2-6DE6-47A8-ACDE-6248CA381D5A}"/>
          </ac:spMkLst>
        </pc:spChg>
        <pc:spChg chg="mod">
          <ac:chgData name="Indu Sekhar Dantu" userId="4218edbc7ffe59d5" providerId="LiveId" clId="{1FCDC9E2-7EFC-45AB-996A-18837B102865}" dt="2021-01-05T06:10:28.068" v="12023" actId="313"/>
          <ac:spMkLst>
            <pc:docMk/>
            <pc:sldMk cId="0" sldId="299"/>
            <ac:spMk id="67587" creationId="{759A51B1-F353-4171-8EF6-2D14774141F0}"/>
          </ac:spMkLst>
        </pc:spChg>
      </pc:sldChg>
      <pc:sldChg chg="modSp mod">
        <pc:chgData name="Indu Sekhar Dantu" userId="4218edbc7ffe59d5" providerId="LiveId" clId="{1FCDC9E2-7EFC-45AB-996A-18837B102865}" dt="2021-01-05T06:14:18.410" v="12061" actId="115"/>
        <pc:sldMkLst>
          <pc:docMk/>
          <pc:sldMk cId="0" sldId="300"/>
        </pc:sldMkLst>
        <pc:spChg chg="mod">
          <ac:chgData name="Indu Sekhar Dantu" userId="4218edbc7ffe59d5" providerId="LiveId" clId="{1FCDC9E2-7EFC-45AB-996A-18837B102865}" dt="2021-01-04T10:28:46.421" v="5157" actId="14100"/>
          <ac:spMkLst>
            <pc:docMk/>
            <pc:sldMk cId="0" sldId="300"/>
            <ac:spMk id="57346" creationId="{4F52913D-393E-49A7-9004-1120BE129F91}"/>
          </ac:spMkLst>
        </pc:spChg>
        <pc:spChg chg="mod">
          <ac:chgData name="Indu Sekhar Dantu" userId="4218edbc7ffe59d5" providerId="LiveId" clId="{1FCDC9E2-7EFC-45AB-996A-18837B102865}" dt="2021-01-05T06:14:18.410" v="12061" actId="115"/>
          <ac:spMkLst>
            <pc:docMk/>
            <pc:sldMk cId="0" sldId="300"/>
            <ac:spMk id="68611" creationId="{FE149195-3221-409A-89E2-3D8F1F56D977}"/>
          </ac:spMkLst>
        </pc:spChg>
      </pc:sldChg>
      <pc:sldChg chg="modSp mod">
        <pc:chgData name="Indu Sekhar Dantu" userId="4218edbc7ffe59d5" providerId="LiveId" clId="{1FCDC9E2-7EFC-45AB-996A-18837B102865}" dt="2021-01-05T06:15:02.521" v="12088" actId="115"/>
        <pc:sldMkLst>
          <pc:docMk/>
          <pc:sldMk cId="0" sldId="301"/>
        </pc:sldMkLst>
        <pc:spChg chg="mod">
          <ac:chgData name="Indu Sekhar Dantu" userId="4218edbc7ffe59d5" providerId="LiveId" clId="{1FCDC9E2-7EFC-45AB-996A-18837B102865}" dt="2021-01-04T10:28:40.687" v="5156" actId="14100"/>
          <ac:spMkLst>
            <pc:docMk/>
            <pc:sldMk cId="0" sldId="301"/>
            <ac:spMk id="58370" creationId="{059A3BE6-88F8-49CD-AB1C-1F9BB3503283}"/>
          </ac:spMkLst>
        </pc:spChg>
        <pc:spChg chg="mod">
          <ac:chgData name="Indu Sekhar Dantu" userId="4218edbc7ffe59d5" providerId="LiveId" clId="{1FCDC9E2-7EFC-45AB-996A-18837B102865}" dt="2021-01-05T06:15:02.521" v="12088" actId="115"/>
          <ac:spMkLst>
            <pc:docMk/>
            <pc:sldMk cId="0" sldId="301"/>
            <ac:spMk id="69635" creationId="{E9B7ADC7-8D46-407D-B4DD-42C371285681}"/>
          </ac:spMkLst>
        </pc:spChg>
      </pc:sldChg>
      <pc:sldChg chg="modSp mod">
        <pc:chgData name="Indu Sekhar Dantu" userId="4218edbc7ffe59d5" providerId="LiveId" clId="{1FCDC9E2-7EFC-45AB-996A-18837B102865}" dt="2021-01-05T06:16:34.066" v="12119" actId="115"/>
        <pc:sldMkLst>
          <pc:docMk/>
          <pc:sldMk cId="0" sldId="302"/>
        </pc:sldMkLst>
        <pc:spChg chg="mod">
          <ac:chgData name="Indu Sekhar Dantu" userId="4218edbc7ffe59d5" providerId="LiveId" clId="{1FCDC9E2-7EFC-45AB-996A-18837B102865}" dt="2021-01-04T10:28:35.447" v="5155" actId="27636"/>
          <ac:spMkLst>
            <pc:docMk/>
            <pc:sldMk cId="0" sldId="302"/>
            <ac:spMk id="59394" creationId="{6FE58D70-9684-48E6-A7D5-ED13283656D0}"/>
          </ac:spMkLst>
        </pc:spChg>
        <pc:spChg chg="mod">
          <ac:chgData name="Indu Sekhar Dantu" userId="4218edbc7ffe59d5" providerId="LiveId" clId="{1FCDC9E2-7EFC-45AB-996A-18837B102865}" dt="2021-01-05T06:16:34.066" v="12119" actId="115"/>
          <ac:spMkLst>
            <pc:docMk/>
            <pc:sldMk cId="0" sldId="302"/>
            <ac:spMk id="70659" creationId="{51710E00-6131-4658-9CAE-4871EAC1A149}"/>
          </ac:spMkLst>
        </pc:spChg>
      </pc:sldChg>
      <pc:sldChg chg="modSp mod">
        <pc:chgData name="Indu Sekhar Dantu" userId="4218edbc7ffe59d5" providerId="LiveId" clId="{1FCDC9E2-7EFC-45AB-996A-18837B102865}" dt="2021-01-05T06:17:13.957" v="12126" actId="115"/>
        <pc:sldMkLst>
          <pc:docMk/>
          <pc:sldMk cId="0" sldId="303"/>
        </pc:sldMkLst>
        <pc:spChg chg="mod">
          <ac:chgData name="Indu Sekhar Dantu" userId="4218edbc7ffe59d5" providerId="LiveId" clId="{1FCDC9E2-7EFC-45AB-996A-18837B102865}" dt="2021-01-04T10:28:30.369" v="5153" actId="27636"/>
          <ac:spMkLst>
            <pc:docMk/>
            <pc:sldMk cId="0" sldId="303"/>
            <ac:spMk id="60418" creationId="{78007DBB-F684-48E0-A51C-071564DCCB82}"/>
          </ac:spMkLst>
        </pc:spChg>
        <pc:spChg chg="mod">
          <ac:chgData name="Indu Sekhar Dantu" userId="4218edbc7ffe59d5" providerId="LiveId" clId="{1FCDC9E2-7EFC-45AB-996A-18837B102865}" dt="2021-01-05T06:17:13.957" v="12126" actId="115"/>
          <ac:spMkLst>
            <pc:docMk/>
            <pc:sldMk cId="0" sldId="303"/>
            <ac:spMk id="71683" creationId="{8E434083-2AFA-481D-B617-29E2C2B35A75}"/>
          </ac:spMkLst>
        </pc:spChg>
      </pc:sldChg>
      <pc:sldChg chg="modSp mod">
        <pc:chgData name="Indu Sekhar Dantu" userId="4218edbc7ffe59d5" providerId="LiveId" clId="{1FCDC9E2-7EFC-45AB-996A-18837B102865}" dt="2021-01-05T06:18:45.265" v="12147" actId="1036"/>
        <pc:sldMkLst>
          <pc:docMk/>
          <pc:sldMk cId="0" sldId="304"/>
        </pc:sldMkLst>
        <pc:spChg chg="mod">
          <ac:chgData name="Indu Sekhar Dantu" userId="4218edbc7ffe59d5" providerId="LiveId" clId="{1FCDC9E2-7EFC-45AB-996A-18837B102865}" dt="2021-01-04T10:28:23.961" v="5151" actId="27636"/>
          <ac:spMkLst>
            <pc:docMk/>
            <pc:sldMk cId="0" sldId="304"/>
            <ac:spMk id="61442" creationId="{8E502349-06DB-492D-94BB-1A15C838EAFA}"/>
          </ac:spMkLst>
        </pc:spChg>
        <pc:spChg chg="mod">
          <ac:chgData name="Indu Sekhar Dantu" userId="4218edbc7ffe59d5" providerId="LiveId" clId="{1FCDC9E2-7EFC-45AB-996A-18837B102865}" dt="2021-01-05T06:18:45.265" v="12147" actId="1036"/>
          <ac:spMkLst>
            <pc:docMk/>
            <pc:sldMk cId="0" sldId="304"/>
            <ac:spMk id="72707" creationId="{BD604467-882B-48B7-ACC2-A26A6CE18FEA}"/>
          </ac:spMkLst>
        </pc:spChg>
      </pc:sldChg>
      <pc:sldChg chg="modSp mod">
        <pc:chgData name="Indu Sekhar Dantu" userId="4218edbc7ffe59d5" providerId="LiveId" clId="{1FCDC9E2-7EFC-45AB-996A-18837B102865}" dt="2021-01-05T06:19:44.081" v="12151" actId="115"/>
        <pc:sldMkLst>
          <pc:docMk/>
          <pc:sldMk cId="0" sldId="305"/>
        </pc:sldMkLst>
        <pc:spChg chg="mod">
          <ac:chgData name="Indu Sekhar Dantu" userId="4218edbc7ffe59d5" providerId="LiveId" clId="{1FCDC9E2-7EFC-45AB-996A-18837B102865}" dt="2021-01-04T10:28:17.153" v="5149" actId="27636"/>
          <ac:spMkLst>
            <pc:docMk/>
            <pc:sldMk cId="0" sldId="305"/>
            <ac:spMk id="62466" creationId="{3FB40874-1D39-495F-98C3-8EF6C9FB4038}"/>
          </ac:spMkLst>
        </pc:spChg>
        <pc:spChg chg="mod">
          <ac:chgData name="Indu Sekhar Dantu" userId="4218edbc7ffe59d5" providerId="LiveId" clId="{1FCDC9E2-7EFC-45AB-996A-18837B102865}" dt="2021-01-05T06:19:44.081" v="12151" actId="115"/>
          <ac:spMkLst>
            <pc:docMk/>
            <pc:sldMk cId="0" sldId="305"/>
            <ac:spMk id="73731" creationId="{1E9348FB-7C7B-42DF-B917-3A4C4D8B1970}"/>
          </ac:spMkLst>
        </pc:spChg>
      </pc:sldChg>
      <pc:sldChg chg="modSp mod">
        <pc:chgData name="Indu Sekhar Dantu" userId="4218edbc7ffe59d5" providerId="LiveId" clId="{1FCDC9E2-7EFC-45AB-996A-18837B102865}" dt="2021-01-05T06:20:54.294" v="12170" actId="20577"/>
        <pc:sldMkLst>
          <pc:docMk/>
          <pc:sldMk cId="0" sldId="306"/>
        </pc:sldMkLst>
        <pc:spChg chg="mod">
          <ac:chgData name="Indu Sekhar Dantu" userId="4218edbc7ffe59d5" providerId="LiveId" clId="{1FCDC9E2-7EFC-45AB-996A-18837B102865}" dt="2021-01-04T10:28:09.970" v="5147" actId="27636"/>
          <ac:spMkLst>
            <pc:docMk/>
            <pc:sldMk cId="0" sldId="306"/>
            <ac:spMk id="63490" creationId="{57A2BE01-DF74-4C2A-8244-7559A168AFD1}"/>
          </ac:spMkLst>
        </pc:spChg>
        <pc:spChg chg="mod">
          <ac:chgData name="Indu Sekhar Dantu" userId="4218edbc7ffe59d5" providerId="LiveId" clId="{1FCDC9E2-7EFC-45AB-996A-18837B102865}" dt="2021-01-05T06:20:54.294" v="12170" actId="20577"/>
          <ac:spMkLst>
            <pc:docMk/>
            <pc:sldMk cId="0" sldId="306"/>
            <ac:spMk id="74755" creationId="{9521197E-A8AC-4F51-85DE-0C2A92B85B94}"/>
          </ac:spMkLst>
        </pc:spChg>
      </pc:sldChg>
      <pc:sldChg chg="modSp mod">
        <pc:chgData name="Indu Sekhar Dantu" userId="4218edbc7ffe59d5" providerId="LiveId" clId="{1FCDC9E2-7EFC-45AB-996A-18837B102865}" dt="2021-01-05T02:53:58.704" v="9025" actId="20577"/>
        <pc:sldMkLst>
          <pc:docMk/>
          <pc:sldMk cId="0" sldId="316"/>
        </pc:sldMkLst>
        <pc:spChg chg="mod">
          <ac:chgData name="Indu Sekhar Dantu" userId="4218edbc7ffe59d5" providerId="LiveId" clId="{1FCDC9E2-7EFC-45AB-996A-18837B102865}" dt="2021-01-04T10:01:49.187" v="1417" actId="20577"/>
          <ac:spMkLst>
            <pc:docMk/>
            <pc:sldMk cId="0" sldId="316"/>
            <ac:spMk id="6" creationId="{53CF53EF-8EB3-429A-BCE9-BC8FBD15D507}"/>
          </ac:spMkLst>
        </pc:spChg>
        <pc:spChg chg="mod">
          <ac:chgData name="Indu Sekhar Dantu" userId="4218edbc7ffe59d5" providerId="LiveId" clId="{1FCDC9E2-7EFC-45AB-996A-18837B102865}" dt="2021-01-05T02:53:58.704" v="9025" actId="20577"/>
          <ac:spMkLst>
            <pc:docMk/>
            <pc:sldMk cId="0" sldId="316"/>
            <ac:spMk id="31746" creationId="{28FC2734-AB80-4A05-8464-B6CBE89E052E}"/>
          </ac:spMkLst>
        </pc:spChg>
      </pc:sldChg>
      <pc:sldChg chg="delSp modSp mod">
        <pc:chgData name="Indu Sekhar Dantu" userId="4218edbc7ffe59d5" providerId="LiveId" clId="{1FCDC9E2-7EFC-45AB-996A-18837B102865}" dt="2021-01-05T07:34:31.379" v="13041" actId="115"/>
        <pc:sldMkLst>
          <pc:docMk/>
          <pc:sldMk cId="0" sldId="317"/>
        </pc:sldMkLst>
        <pc:spChg chg="del mod">
          <ac:chgData name="Indu Sekhar Dantu" userId="4218edbc7ffe59d5" providerId="LiveId" clId="{1FCDC9E2-7EFC-45AB-996A-18837B102865}" dt="2021-01-04T08:54:10.634" v="159" actId="478"/>
          <ac:spMkLst>
            <pc:docMk/>
            <pc:sldMk cId="0" sldId="317"/>
            <ac:spMk id="86020" creationId="{AEA41A84-9B8F-41C9-B099-30179CE1845C}"/>
          </ac:spMkLst>
        </pc:spChg>
        <pc:spChg chg="mod">
          <ac:chgData name="Indu Sekhar Dantu" userId="4218edbc7ffe59d5" providerId="LiveId" clId="{1FCDC9E2-7EFC-45AB-996A-18837B102865}" dt="2021-01-04T08:59:38.638" v="796" actId="20577"/>
          <ac:spMkLst>
            <pc:docMk/>
            <pc:sldMk cId="0" sldId="317"/>
            <ac:spMk id="91138" creationId="{42C15849-9626-43EB-A532-80FC04402194}"/>
          </ac:spMkLst>
        </pc:spChg>
        <pc:spChg chg="mod">
          <ac:chgData name="Indu Sekhar Dantu" userId="4218edbc7ffe59d5" providerId="LiveId" clId="{1FCDC9E2-7EFC-45AB-996A-18837B102865}" dt="2021-01-05T07:34:31.379" v="13041" actId="115"/>
          <ac:spMkLst>
            <pc:docMk/>
            <pc:sldMk cId="0" sldId="317"/>
            <ac:spMk id="102403" creationId="{F22F9F01-E13D-438A-85EA-690868D4A542}"/>
          </ac:spMkLst>
        </pc:spChg>
      </pc:sldChg>
      <pc:sldChg chg="modSp mod">
        <pc:chgData name="Indu Sekhar Dantu" userId="4218edbc7ffe59d5" providerId="LiveId" clId="{1FCDC9E2-7EFC-45AB-996A-18837B102865}" dt="2021-01-05T07:34:49.981" v="13045" actId="115"/>
        <pc:sldMkLst>
          <pc:docMk/>
          <pc:sldMk cId="0" sldId="318"/>
        </pc:sldMkLst>
        <pc:spChg chg="mod">
          <ac:chgData name="Indu Sekhar Dantu" userId="4218edbc7ffe59d5" providerId="LiveId" clId="{1FCDC9E2-7EFC-45AB-996A-18837B102865}" dt="2021-01-04T08:59:13.334" v="728" actId="20577"/>
          <ac:spMkLst>
            <pc:docMk/>
            <pc:sldMk cId="0" sldId="318"/>
            <ac:spMk id="92162" creationId="{06223B64-FEC2-408F-BB7E-6B056BDB62B7}"/>
          </ac:spMkLst>
        </pc:spChg>
        <pc:spChg chg="mod">
          <ac:chgData name="Indu Sekhar Dantu" userId="4218edbc7ffe59d5" providerId="LiveId" clId="{1FCDC9E2-7EFC-45AB-996A-18837B102865}" dt="2021-01-05T07:34:49.981" v="13045" actId="115"/>
          <ac:spMkLst>
            <pc:docMk/>
            <pc:sldMk cId="0" sldId="318"/>
            <ac:spMk id="103427" creationId="{C30E132B-958B-40D0-91D1-1325D8FC753D}"/>
          </ac:spMkLst>
        </pc:spChg>
      </pc:sldChg>
      <pc:sldChg chg="modSp mod">
        <pc:chgData name="Indu Sekhar Dantu" userId="4218edbc7ffe59d5" providerId="LiveId" clId="{1FCDC9E2-7EFC-45AB-996A-18837B102865}" dt="2021-01-05T07:35:43.279" v="13057" actId="14100"/>
        <pc:sldMkLst>
          <pc:docMk/>
          <pc:sldMk cId="0" sldId="319"/>
        </pc:sldMkLst>
        <pc:spChg chg="mod">
          <ac:chgData name="Indu Sekhar Dantu" userId="4218edbc7ffe59d5" providerId="LiveId" clId="{1FCDC9E2-7EFC-45AB-996A-18837B102865}" dt="2021-01-04T08:58:44.540" v="646" actId="1037"/>
          <ac:spMkLst>
            <pc:docMk/>
            <pc:sldMk cId="0" sldId="319"/>
            <ac:spMk id="93186" creationId="{091FE177-DCA5-4C69-8DAD-5DA36E7BA626}"/>
          </ac:spMkLst>
        </pc:spChg>
        <pc:spChg chg="mod">
          <ac:chgData name="Indu Sekhar Dantu" userId="4218edbc7ffe59d5" providerId="LiveId" clId="{1FCDC9E2-7EFC-45AB-996A-18837B102865}" dt="2021-01-05T07:35:43.279" v="13057" actId="14100"/>
          <ac:spMkLst>
            <pc:docMk/>
            <pc:sldMk cId="0" sldId="319"/>
            <ac:spMk id="104451" creationId="{160E3BFB-369F-43C0-800A-2342FA6A0835}"/>
          </ac:spMkLst>
        </pc:spChg>
      </pc:sldChg>
      <pc:sldChg chg="modSp mod">
        <pc:chgData name="Indu Sekhar Dantu" userId="4218edbc7ffe59d5" providerId="LiveId" clId="{1FCDC9E2-7EFC-45AB-996A-18837B102865}" dt="2021-01-05T03:13:00.800" v="9852" actId="20577"/>
        <pc:sldMkLst>
          <pc:docMk/>
          <pc:sldMk cId="0" sldId="320"/>
        </pc:sldMkLst>
        <pc:spChg chg="mod">
          <ac:chgData name="Indu Sekhar Dantu" userId="4218edbc7ffe59d5" providerId="LiveId" clId="{1FCDC9E2-7EFC-45AB-996A-18837B102865}" dt="2021-01-04T10:32:05.615" v="5255" actId="20577"/>
          <ac:spMkLst>
            <pc:docMk/>
            <pc:sldMk cId="0" sldId="320"/>
            <ac:spMk id="6" creationId="{9A325972-A60B-406C-8E51-E6AF992BFA8D}"/>
          </ac:spMkLst>
        </pc:spChg>
        <pc:spChg chg="mod">
          <ac:chgData name="Indu Sekhar Dantu" userId="4218edbc7ffe59d5" providerId="LiveId" clId="{1FCDC9E2-7EFC-45AB-996A-18837B102865}" dt="2021-01-05T03:13:00.800" v="9852" actId="20577"/>
          <ac:spMkLst>
            <pc:docMk/>
            <pc:sldMk cId="0" sldId="320"/>
            <ac:spMk id="39938" creationId="{610D653D-4989-4857-8BB9-5F93EC47C0EF}"/>
          </ac:spMkLst>
        </pc:spChg>
      </pc:sldChg>
      <pc:sldChg chg="modSp mod">
        <pc:chgData name="Indu Sekhar Dantu" userId="4218edbc7ffe59d5" providerId="LiveId" clId="{1FCDC9E2-7EFC-45AB-996A-18837B102865}" dt="2021-01-05T03:22:02.576" v="10253" actId="6549"/>
        <pc:sldMkLst>
          <pc:docMk/>
          <pc:sldMk cId="0" sldId="321"/>
        </pc:sldMkLst>
        <pc:spChg chg="mod">
          <ac:chgData name="Indu Sekhar Dantu" userId="4218edbc7ffe59d5" providerId="LiveId" clId="{1FCDC9E2-7EFC-45AB-996A-18837B102865}" dt="2021-01-04T10:31:53.890" v="5248" actId="20577"/>
          <ac:spMkLst>
            <pc:docMk/>
            <pc:sldMk cId="0" sldId="321"/>
            <ac:spMk id="6" creationId="{2D5063C4-0FA8-489F-B489-17328CC3D147}"/>
          </ac:spMkLst>
        </pc:spChg>
        <pc:spChg chg="mod">
          <ac:chgData name="Indu Sekhar Dantu" userId="4218edbc7ffe59d5" providerId="LiveId" clId="{1FCDC9E2-7EFC-45AB-996A-18837B102865}" dt="2021-01-05T03:22:02.576" v="10253" actId="6549"/>
          <ac:spMkLst>
            <pc:docMk/>
            <pc:sldMk cId="0" sldId="321"/>
            <ac:spMk id="40962" creationId="{40682B49-3723-4D8F-B35B-45756E83A924}"/>
          </ac:spMkLst>
        </pc:spChg>
      </pc:sldChg>
      <pc:sldChg chg="modSp mod">
        <pc:chgData name="Indu Sekhar Dantu" userId="4218edbc7ffe59d5" providerId="LiveId" clId="{1FCDC9E2-7EFC-45AB-996A-18837B102865}" dt="2021-01-05T07:04:49.843" v="12594" actId="115"/>
        <pc:sldMkLst>
          <pc:docMk/>
          <pc:sldMk cId="0" sldId="322"/>
        </pc:sldMkLst>
        <pc:spChg chg="mod">
          <ac:chgData name="Indu Sekhar Dantu" userId="4218edbc7ffe59d5" providerId="LiveId" clId="{1FCDC9E2-7EFC-45AB-996A-18837B102865}" dt="2021-01-05T07:04:49.843" v="12594" actId="115"/>
          <ac:spMkLst>
            <pc:docMk/>
            <pc:sldMk cId="0" sldId="322"/>
            <ac:spMk id="68611" creationId="{313CBA45-906A-4C3A-8194-DDF50BCEA61F}"/>
          </ac:spMkLst>
        </pc:spChg>
        <pc:spChg chg="mod">
          <ac:chgData name="Indu Sekhar Dantu" userId="4218edbc7ffe59d5" providerId="LiveId" clId="{1FCDC9E2-7EFC-45AB-996A-18837B102865}" dt="2021-01-04T10:27:26.576" v="5129" actId="20577"/>
          <ac:spMkLst>
            <pc:docMk/>
            <pc:sldMk cId="0" sldId="322"/>
            <ac:spMk id="73730" creationId="{347ECCE2-CABB-42B5-8C38-E473813F2492}"/>
          </ac:spMkLst>
        </pc:spChg>
      </pc:sldChg>
      <pc:sldChg chg="modSp mod">
        <pc:chgData name="Indu Sekhar Dantu" userId="4218edbc7ffe59d5" providerId="LiveId" clId="{1FCDC9E2-7EFC-45AB-996A-18837B102865}" dt="2021-01-05T07:16:09.015" v="12759" actId="115"/>
        <pc:sldMkLst>
          <pc:docMk/>
          <pc:sldMk cId="0" sldId="323"/>
        </pc:sldMkLst>
        <pc:spChg chg="mod">
          <ac:chgData name="Indu Sekhar Dantu" userId="4218edbc7ffe59d5" providerId="LiveId" clId="{1FCDC9E2-7EFC-45AB-996A-18837B102865}" dt="2021-01-04T10:26:53.240" v="5115" actId="113"/>
          <ac:spMkLst>
            <pc:docMk/>
            <pc:sldMk cId="0" sldId="323"/>
            <ac:spMk id="2" creationId="{99B69271-655D-4A55-814A-8B36C4BD7F73}"/>
          </ac:spMkLst>
        </pc:spChg>
        <pc:spChg chg="mod">
          <ac:chgData name="Indu Sekhar Dantu" userId="4218edbc7ffe59d5" providerId="LiveId" clId="{1FCDC9E2-7EFC-45AB-996A-18837B102865}" dt="2021-01-05T07:16:09.015" v="12759" actId="115"/>
          <ac:spMkLst>
            <pc:docMk/>
            <pc:sldMk cId="0" sldId="323"/>
            <ac:spMk id="87043" creationId="{D79BFFC0-1960-4990-A05A-86905087F39C}"/>
          </ac:spMkLst>
        </pc:spChg>
      </pc:sldChg>
      <pc:sldChg chg="modSp mod">
        <pc:chgData name="Indu Sekhar Dantu" userId="4218edbc7ffe59d5" providerId="LiveId" clId="{1FCDC9E2-7EFC-45AB-996A-18837B102865}" dt="2021-01-05T07:14:52.759" v="12651" actId="115"/>
        <pc:sldMkLst>
          <pc:docMk/>
          <pc:sldMk cId="0" sldId="324"/>
        </pc:sldMkLst>
        <pc:spChg chg="mod">
          <ac:chgData name="Indu Sekhar Dantu" userId="4218edbc7ffe59d5" providerId="LiveId" clId="{1FCDC9E2-7EFC-45AB-996A-18837B102865}" dt="2021-01-05T07:14:52.759" v="12651" actId="115"/>
          <ac:spMkLst>
            <pc:docMk/>
            <pc:sldMk cId="0" sldId="324"/>
            <ac:spMk id="69635" creationId="{B98DDEAF-E9D3-4D48-BAD1-28599DEA59FA}"/>
          </ac:spMkLst>
        </pc:spChg>
        <pc:spChg chg="mod">
          <ac:chgData name="Indu Sekhar Dantu" userId="4218edbc7ffe59d5" providerId="LiveId" clId="{1FCDC9E2-7EFC-45AB-996A-18837B102865}" dt="2021-01-04T10:27:10.827" v="5122" actId="20577"/>
          <ac:spMkLst>
            <pc:docMk/>
            <pc:sldMk cId="0" sldId="324"/>
            <ac:spMk id="74754" creationId="{C9E84D2B-EA86-401F-A7F7-23453021E951}"/>
          </ac:spMkLst>
        </pc:spChg>
      </pc:sldChg>
      <pc:sldChg chg="modSp del mod">
        <pc:chgData name="Indu Sekhar Dantu" userId="4218edbc7ffe59d5" providerId="LiveId" clId="{1FCDC9E2-7EFC-45AB-996A-18837B102865}" dt="2021-01-05T06:33:44.101" v="12523" actId="2696"/>
        <pc:sldMkLst>
          <pc:docMk/>
          <pc:sldMk cId="587761929" sldId="325"/>
        </pc:sldMkLst>
        <pc:spChg chg="mod">
          <ac:chgData name="Indu Sekhar Dantu" userId="4218edbc7ffe59d5" providerId="LiveId" clId="{1FCDC9E2-7EFC-45AB-996A-18837B102865}" dt="2021-01-04T10:19:27.964" v="3830" actId="20577"/>
          <ac:spMkLst>
            <pc:docMk/>
            <pc:sldMk cId="587761929" sldId="325"/>
            <ac:spMk id="64514" creationId="{F8D2F782-A6D9-4EB3-836E-9ECDCF383AD2}"/>
          </ac:spMkLst>
        </pc:spChg>
        <pc:spChg chg="mod">
          <ac:chgData name="Indu Sekhar Dantu" userId="4218edbc7ffe59d5" providerId="LiveId" clId="{1FCDC9E2-7EFC-45AB-996A-18837B102865}" dt="2021-01-05T06:22:17.757" v="12184" actId="115"/>
          <ac:spMkLst>
            <pc:docMk/>
            <pc:sldMk cId="587761929" sldId="325"/>
            <ac:spMk id="75779" creationId="{14CE7E80-1607-4E85-97B2-D3A90652C5BC}"/>
          </ac:spMkLst>
        </pc:spChg>
      </pc:sldChg>
      <pc:sldChg chg="del">
        <pc:chgData name="Indu Sekhar Dantu" userId="4218edbc7ffe59d5" providerId="LiveId" clId="{1FCDC9E2-7EFC-45AB-996A-18837B102865}" dt="2021-01-05T06:34:20.891" v="12524" actId="2696"/>
        <pc:sldMkLst>
          <pc:docMk/>
          <pc:sldMk cId="1931603822" sldId="325"/>
        </pc:sldMkLst>
      </pc:sldChg>
      <pc:sldChg chg="modSp mod">
        <pc:chgData name="Indu Sekhar Dantu" userId="4218edbc7ffe59d5" providerId="LiveId" clId="{1FCDC9E2-7EFC-45AB-996A-18837B102865}" dt="2021-01-05T06:34:53.017" v="12525" actId="115"/>
        <pc:sldMkLst>
          <pc:docMk/>
          <pc:sldMk cId="1990509566" sldId="326"/>
        </pc:sldMkLst>
        <pc:spChg chg="mod">
          <ac:chgData name="Indu Sekhar Dantu" userId="4218edbc7ffe59d5" providerId="LiveId" clId="{1FCDC9E2-7EFC-45AB-996A-18837B102865}" dt="2021-01-04T10:20:10.249" v="3976" actId="1035"/>
          <ac:spMkLst>
            <pc:docMk/>
            <pc:sldMk cId="1990509566" sldId="326"/>
            <ac:spMk id="67586" creationId="{10C75494-88CE-42D0-8D4D-44090D162D43}"/>
          </ac:spMkLst>
        </pc:spChg>
        <pc:spChg chg="mod">
          <ac:chgData name="Indu Sekhar Dantu" userId="4218edbc7ffe59d5" providerId="LiveId" clId="{1FCDC9E2-7EFC-45AB-996A-18837B102865}" dt="2021-01-05T06:34:53.017" v="12525" actId="115"/>
          <ac:spMkLst>
            <pc:docMk/>
            <pc:sldMk cId="1990509566" sldId="326"/>
            <ac:spMk id="78851" creationId="{CFD1BE2F-E34D-406F-9866-961DD6C5EF40}"/>
          </ac:spMkLst>
        </pc:spChg>
      </pc:sldChg>
      <pc:sldChg chg="modSp mod">
        <pc:chgData name="Indu Sekhar Dantu" userId="4218edbc7ffe59d5" providerId="LiveId" clId="{1FCDC9E2-7EFC-45AB-996A-18837B102865}" dt="2021-01-05T06:28:20.706" v="12499" actId="20577"/>
        <pc:sldMkLst>
          <pc:docMk/>
          <pc:sldMk cId="0" sldId="327"/>
        </pc:sldMkLst>
        <pc:spChg chg="mod">
          <ac:chgData name="Indu Sekhar Dantu" userId="4218edbc7ffe59d5" providerId="LiveId" clId="{1FCDC9E2-7EFC-45AB-996A-18837B102865}" dt="2021-01-04T10:19:51.276" v="3898" actId="1035"/>
          <ac:spMkLst>
            <pc:docMk/>
            <pc:sldMk cId="0" sldId="327"/>
            <ac:spMk id="66562" creationId="{56A25266-4AEE-4B37-A81E-C77D96C62B1C}"/>
          </ac:spMkLst>
        </pc:spChg>
        <pc:spChg chg="mod">
          <ac:chgData name="Indu Sekhar Dantu" userId="4218edbc7ffe59d5" providerId="LiveId" clId="{1FCDC9E2-7EFC-45AB-996A-18837B102865}" dt="2021-01-05T06:28:20.706" v="12499" actId="20577"/>
          <ac:spMkLst>
            <pc:docMk/>
            <pc:sldMk cId="0" sldId="327"/>
            <ac:spMk id="77827" creationId="{43412C85-5A8F-41B1-811E-13B606C18910}"/>
          </ac:spMkLst>
        </pc:spChg>
      </pc:sldChg>
      <pc:sldChg chg="modSp mod">
        <pc:chgData name="Indu Sekhar Dantu" userId="4218edbc7ffe59d5" providerId="LiveId" clId="{1FCDC9E2-7EFC-45AB-996A-18837B102865}" dt="2021-01-05T06:26:06.008" v="12351" actId="20577"/>
        <pc:sldMkLst>
          <pc:docMk/>
          <pc:sldMk cId="0" sldId="328"/>
        </pc:sldMkLst>
        <pc:spChg chg="mod">
          <ac:chgData name="Indu Sekhar Dantu" userId="4218edbc7ffe59d5" providerId="LiveId" clId="{1FCDC9E2-7EFC-45AB-996A-18837B102865}" dt="2021-01-04T10:19:23.682" v="3828" actId="1037"/>
          <ac:spMkLst>
            <pc:docMk/>
            <pc:sldMk cId="0" sldId="328"/>
            <ac:spMk id="65538" creationId="{4A837736-F3A1-404C-9D9A-B8EBEA10B156}"/>
          </ac:spMkLst>
        </pc:spChg>
        <pc:spChg chg="mod">
          <ac:chgData name="Indu Sekhar Dantu" userId="4218edbc7ffe59d5" providerId="LiveId" clId="{1FCDC9E2-7EFC-45AB-996A-18837B102865}" dt="2021-01-05T06:26:06.008" v="12351" actId="20577"/>
          <ac:spMkLst>
            <pc:docMk/>
            <pc:sldMk cId="0" sldId="328"/>
            <ac:spMk id="76803" creationId="{A721A3FF-BFED-4E45-BF1D-F63989774B2A}"/>
          </ac:spMkLst>
        </pc:spChg>
      </pc:sldChg>
      <pc:sldChg chg="modSp mod">
        <pc:chgData name="Indu Sekhar Dantu" userId="4218edbc7ffe59d5" providerId="LiveId" clId="{1FCDC9E2-7EFC-45AB-996A-18837B102865}" dt="2021-01-05T07:00:51.552" v="12541" actId="27636"/>
        <pc:sldMkLst>
          <pc:docMk/>
          <pc:sldMk cId="326604777" sldId="329"/>
        </pc:sldMkLst>
        <pc:spChg chg="mod">
          <ac:chgData name="Indu Sekhar Dantu" userId="4218edbc7ffe59d5" providerId="LiveId" clId="{1FCDC9E2-7EFC-45AB-996A-18837B102865}" dt="2021-01-04T10:27:56.430" v="5145" actId="20577"/>
          <ac:spMkLst>
            <pc:docMk/>
            <pc:sldMk cId="326604777" sldId="329"/>
            <ac:spMk id="68610" creationId="{8A24825E-8C0C-4EDB-8644-2F87CF14C139}"/>
          </ac:spMkLst>
        </pc:spChg>
        <pc:spChg chg="mod">
          <ac:chgData name="Indu Sekhar Dantu" userId="4218edbc7ffe59d5" providerId="LiveId" clId="{1FCDC9E2-7EFC-45AB-996A-18837B102865}" dt="2021-01-05T07:00:51.552" v="12541" actId="27636"/>
          <ac:spMkLst>
            <pc:docMk/>
            <pc:sldMk cId="326604777" sldId="329"/>
            <ac:spMk id="79875" creationId="{AF0E8804-841C-406D-8BA3-B4F18BE392B5}"/>
          </ac:spMkLst>
        </pc:spChg>
      </pc:sldChg>
      <pc:sldChg chg="modSp del mod">
        <pc:chgData name="Indu Sekhar Dantu" userId="4218edbc7ffe59d5" providerId="LiveId" clId="{1FCDC9E2-7EFC-45AB-996A-18837B102865}" dt="2021-01-05T06:32:05.741" v="12519" actId="2696"/>
        <pc:sldMkLst>
          <pc:docMk/>
          <pc:sldMk cId="2471753882" sldId="330"/>
        </pc:sldMkLst>
        <pc:spChg chg="mod">
          <ac:chgData name="Indu Sekhar Dantu" userId="4218edbc7ffe59d5" providerId="LiveId" clId="{1FCDC9E2-7EFC-45AB-996A-18837B102865}" dt="2021-01-04T10:27:47.282" v="5141" actId="20577"/>
          <ac:spMkLst>
            <pc:docMk/>
            <pc:sldMk cId="2471753882" sldId="330"/>
            <ac:spMk id="70658" creationId="{948DDDDD-0AB4-408C-8264-D0782089D508}"/>
          </ac:spMkLst>
        </pc:spChg>
        <pc:spChg chg="mod">
          <ac:chgData name="Indu Sekhar Dantu" userId="4218edbc7ffe59d5" providerId="LiveId" clId="{1FCDC9E2-7EFC-45AB-996A-18837B102865}" dt="2021-01-04T13:31:44.764" v="5787" actId="12"/>
          <ac:spMkLst>
            <pc:docMk/>
            <pc:sldMk cId="2471753882" sldId="330"/>
            <ac:spMk id="81923" creationId="{968155C4-9986-4221-A924-A6DDC2143039}"/>
          </ac:spMkLst>
        </pc:spChg>
      </pc:sldChg>
      <pc:sldChg chg="modSp mod">
        <pc:chgData name="Indu Sekhar Dantu" userId="4218edbc7ffe59d5" providerId="LiveId" clId="{1FCDC9E2-7EFC-45AB-996A-18837B102865}" dt="2021-01-05T07:02:26.993" v="12554" actId="115"/>
        <pc:sldMkLst>
          <pc:docMk/>
          <pc:sldMk cId="1532566008" sldId="331"/>
        </pc:sldMkLst>
        <pc:spChg chg="mod">
          <ac:chgData name="Indu Sekhar Dantu" userId="4218edbc7ffe59d5" providerId="LiveId" clId="{1FCDC9E2-7EFC-45AB-996A-18837B102865}" dt="2021-01-04T10:20:43.376" v="4106" actId="1037"/>
          <ac:spMkLst>
            <pc:docMk/>
            <pc:sldMk cId="1532566008" sldId="331"/>
            <ac:spMk id="69634" creationId="{44AF9301-F35F-4BA7-80D7-6E98708FF19B}"/>
          </ac:spMkLst>
        </pc:spChg>
        <pc:spChg chg="mod">
          <ac:chgData name="Indu Sekhar Dantu" userId="4218edbc7ffe59d5" providerId="LiveId" clId="{1FCDC9E2-7EFC-45AB-996A-18837B102865}" dt="2021-01-05T07:02:26.993" v="12554" actId="115"/>
          <ac:spMkLst>
            <pc:docMk/>
            <pc:sldMk cId="1532566008" sldId="331"/>
            <ac:spMk id="80899" creationId="{597D0D8E-9099-41DE-8ED6-652E30B78667}"/>
          </ac:spMkLst>
        </pc:spChg>
      </pc:sldChg>
      <pc:sldChg chg="del">
        <pc:chgData name="Indu Sekhar Dantu" userId="4218edbc7ffe59d5" providerId="LiveId" clId="{1FCDC9E2-7EFC-45AB-996A-18837B102865}" dt="2021-01-05T06:33:03.890" v="12520" actId="2696"/>
        <pc:sldMkLst>
          <pc:docMk/>
          <pc:sldMk cId="800462986" sldId="332"/>
        </pc:sldMkLst>
      </pc:sldChg>
      <pc:sldChg chg="modSp mod">
        <pc:chgData name="Indu Sekhar Dantu" userId="4218edbc7ffe59d5" providerId="LiveId" clId="{1FCDC9E2-7EFC-45AB-996A-18837B102865}" dt="2021-01-05T07:01:32.665" v="12545" actId="113"/>
        <pc:sldMkLst>
          <pc:docMk/>
          <pc:sldMk cId="2163739253" sldId="332"/>
        </pc:sldMkLst>
        <pc:spChg chg="mod">
          <ac:chgData name="Indu Sekhar Dantu" userId="4218edbc7ffe59d5" providerId="LiveId" clId="{1FCDC9E2-7EFC-45AB-996A-18837B102865}" dt="2021-01-05T07:01:32.665" v="12545" actId="113"/>
          <ac:spMkLst>
            <pc:docMk/>
            <pc:sldMk cId="2163739253" sldId="332"/>
            <ac:spMk id="66563" creationId="{443F5A9F-ACFA-4AE9-8FA2-1064AA9CC6A3}"/>
          </ac:spMkLst>
        </pc:spChg>
        <pc:spChg chg="mod">
          <ac:chgData name="Indu Sekhar Dantu" userId="4218edbc7ffe59d5" providerId="LiveId" clId="{1FCDC9E2-7EFC-45AB-996A-18837B102865}" dt="2021-01-04T10:27:39.689" v="5137" actId="20577"/>
          <ac:spMkLst>
            <pc:docMk/>
            <pc:sldMk cId="2163739253" sldId="332"/>
            <ac:spMk id="71682" creationId="{5364613C-DEBB-4C1C-A41C-D483B5E21FFB}"/>
          </ac:spMkLst>
        </pc:spChg>
      </pc:sldChg>
      <pc:sldChg chg="del">
        <pc:chgData name="Indu Sekhar Dantu" userId="4218edbc7ffe59d5" providerId="LiveId" clId="{1FCDC9E2-7EFC-45AB-996A-18837B102865}" dt="2021-01-05T06:33:03.890" v="12520" actId="2696"/>
        <pc:sldMkLst>
          <pc:docMk/>
          <pc:sldMk cId="1725328" sldId="333"/>
        </pc:sldMkLst>
      </pc:sldChg>
      <pc:sldChg chg="modSp del mod">
        <pc:chgData name="Indu Sekhar Dantu" userId="4218edbc7ffe59d5" providerId="LiveId" clId="{1FCDC9E2-7EFC-45AB-996A-18837B102865}" dt="2021-01-05T06:32:05.741" v="12519" actId="2696"/>
        <pc:sldMkLst>
          <pc:docMk/>
          <pc:sldMk cId="3535774309" sldId="333"/>
        </pc:sldMkLst>
        <pc:spChg chg="mod">
          <ac:chgData name="Indu Sekhar Dantu" userId="4218edbc7ffe59d5" providerId="LiveId" clId="{1FCDC9E2-7EFC-45AB-996A-18837B102865}" dt="2021-01-04T10:27:32.505" v="5133" actId="20577"/>
          <ac:spMkLst>
            <pc:docMk/>
            <pc:sldMk cId="3535774309" sldId="333"/>
            <ac:spMk id="72706" creationId="{E0BF02B8-D3FA-412D-A5D7-04297549CA8B}"/>
          </ac:spMkLst>
        </pc:spChg>
        <pc:spChg chg="mod">
          <ac:chgData name="Indu Sekhar Dantu" userId="4218edbc7ffe59d5" providerId="LiveId" clId="{1FCDC9E2-7EFC-45AB-996A-18837B102865}" dt="2021-01-04T13:36:17.136" v="5915" actId="113"/>
          <ac:spMkLst>
            <pc:docMk/>
            <pc:sldMk cId="3535774309" sldId="333"/>
            <ac:spMk id="83971" creationId="{AFDD08F7-E105-4B8B-B2AD-A1812883D17E}"/>
          </ac:spMkLst>
        </pc:spChg>
      </pc:sldChg>
      <pc:sldChg chg="modSp mod">
        <pc:chgData name="Indu Sekhar Dantu" userId="4218edbc7ffe59d5" providerId="LiveId" clId="{1FCDC9E2-7EFC-45AB-996A-18837B102865}" dt="2021-01-05T07:18:31.398" v="12795" actId="20577"/>
        <pc:sldMkLst>
          <pc:docMk/>
          <pc:sldMk cId="0" sldId="335"/>
        </pc:sldMkLst>
        <pc:spChg chg="mod">
          <ac:chgData name="Indu Sekhar Dantu" userId="4218edbc7ffe59d5" providerId="LiveId" clId="{1FCDC9E2-7EFC-45AB-996A-18837B102865}" dt="2021-01-04T10:25:44.875" v="5095" actId="20577"/>
          <ac:spMkLst>
            <pc:docMk/>
            <pc:sldMk cId="0" sldId="335"/>
            <ac:spMk id="77826" creationId="{5AF3FCC4-AC42-4C55-A172-105148BC2D31}"/>
          </ac:spMkLst>
        </pc:spChg>
        <pc:spChg chg="mod">
          <ac:chgData name="Indu Sekhar Dantu" userId="4218edbc7ffe59d5" providerId="LiveId" clId="{1FCDC9E2-7EFC-45AB-996A-18837B102865}" dt="2021-01-05T07:18:31.398" v="12795" actId="20577"/>
          <ac:spMkLst>
            <pc:docMk/>
            <pc:sldMk cId="0" sldId="335"/>
            <ac:spMk id="89091" creationId="{53781EF7-1CEC-42E5-8D99-2BA5F77A799A}"/>
          </ac:spMkLst>
        </pc:spChg>
      </pc:sldChg>
      <pc:sldChg chg="modSp mod">
        <pc:chgData name="Indu Sekhar Dantu" userId="4218edbc7ffe59d5" providerId="LiveId" clId="{1FCDC9E2-7EFC-45AB-996A-18837B102865}" dt="2021-01-05T07:20:59.589" v="12865" actId="115"/>
        <pc:sldMkLst>
          <pc:docMk/>
          <pc:sldMk cId="0" sldId="336"/>
        </pc:sldMkLst>
        <pc:spChg chg="mod">
          <ac:chgData name="Indu Sekhar Dantu" userId="4218edbc7ffe59d5" providerId="LiveId" clId="{1FCDC9E2-7EFC-45AB-996A-18837B102865}" dt="2021-01-05T07:20:59.589" v="12865" actId="115"/>
          <ac:spMkLst>
            <pc:docMk/>
            <pc:sldMk cId="0" sldId="336"/>
            <ac:spMk id="3" creationId="{283AE5F6-1D11-4EC1-ACA7-D260D1CE5FA8}"/>
          </ac:spMkLst>
        </pc:spChg>
        <pc:spChg chg="mod">
          <ac:chgData name="Indu Sekhar Dantu" userId="4218edbc7ffe59d5" providerId="LiveId" clId="{1FCDC9E2-7EFC-45AB-996A-18837B102865}" dt="2021-01-04T10:25:38.495" v="5093" actId="20577"/>
          <ac:spMkLst>
            <pc:docMk/>
            <pc:sldMk cId="0" sldId="336"/>
            <ac:spMk id="78850" creationId="{6910532D-6C9B-4CA3-BCFB-B004716006A3}"/>
          </ac:spMkLst>
        </pc:spChg>
      </pc:sldChg>
      <pc:sldChg chg="modSp mod">
        <pc:chgData name="Indu Sekhar Dantu" userId="4218edbc7ffe59d5" providerId="LiveId" clId="{1FCDC9E2-7EFC-45AB-996A-18837B102865}" dt="2021-01-05T07:21:22.683" v="12872" actId="20577"/>
        <pc:sldMkLst>
          <pc:docMk/>
          <pc:sldMk cId="0" sldId="337"/>
        </pc:sldMkLst>
        <pc:spChg chg="mod">
          <ac:chgData name="Indu Sekhar Dantu" userId="4218edbc7ffe59d5" providerId="LiveId" clId="{1FCDC9E2-7EFC-45AB-996A-18837B102865}" dt="2021-01-04T10:25:31.904" v="5091" actId="20577"/>
          <ac:spMkLst>
            <pc:docMk/>
            <pc:sldMk cId="0" sldId="337"/>
            <ac:spMk id="79874" creationId="{942A949D-22D9-4220-8DDC-80498EF5A6DB}"/>
          </ac:spMkLst>
        </pc:spChg>
        <pc:spChg chg="mod">
          <ac:chgData name="Indu Sekhar Dantu" userId="4218edbc7ffe59d5" providerId="LiveId" clId="{1FCDC9E2-7EFC-45AB-996A-18837B102865}" dt="2021-01-05T07:21:22.683" v="12872" actId="20577"/>
          <ac:spMkLst>
            <pc:docMk/>
            <pc:sldMk cId="0" sldId="337"/>
            <ac:spMk id="91139" creationId="{FD4AFA0E-4D23-46AB-90A5-8604E88A3FCB}"/>
          </ac:spMkLst>
        </pc:spChg>
      </pc:sldChg>
      <pc:sldChg chg="modSp mod">
        <pc:chgData name="Indu Sekhar Dantu" userId="4218edbc7ffe59d5" providerId="LiveId" clId="{1FCDC9E2-7EFC-45AB-996A-18837B102865}" dt="2021-01-05T07:23:02.124" v="12896" actId="115"/>
        <pc:sldMkLst>
          <pc:docMk/>
          <pc:sldMk cId="0" sldId="338"/>
        </pc:sldMkLst>
        <pc:spChg chg="mod">
          <ac:chgData name="Indu Sekhar Dantu" userId="4218edbc7ffe59d5" providerId="LiveId" clId="{1FCDC9E2-7EFC-45AB-996A-18837B102865}" dt="2021-01-04T10:23:24.286" v="4686" actId="1037"/>
          <ac:spMkLst>
            <pc:docMk/>
            <pc:sldMk cId="0" sldId="338"/>
            <ac:spMk id="80898" creationId="{6C029D8D-BD6D-4E42-B944-6E9B73E2D2F7}"/>
          </ac:spMkLst>
        </pc:spChg>
        <pc:spChg chg="mod">
          <ac:chgData name="Indu Sekhar Dantu" userId="4218edbc7ffe59d5" providerId="LiveId" clId="{1FCDC9E2-7EFC-45AB-996A-18837B102865}" dt="2021-01-05T07:23:02.124" v="12896" actId="115"/>
          <ac:spMkLst>
            <pc:docMk/>
            <pc:sldMk cId="0" sldId="338"/>
            <ac:spMk id="92163" creationId="{71E51726-8962-4F1F-8B42-7C704644A544}"/>
          </ac:spMkLst>
        </pc:spChg>
      </pc:sldChg>
      <pc:sldChg chg="modSp mod">
        <pc:chgData name="Indu Sekhar Dantu" userId="4218edbc7ffe59d5" providerId="LiveId" clId="{1FCDC9E2-7EFC-45AB-996A-18837B102865}" dt="2021-01-05T07:23:44.182" v="12907" actId="115"/>
        <pc:sldMkLst>
          <pc:docMk/>
          <pc:sldMk cId="0" sldId="339"/>
        </pc:sldMkLst>
        <pc:spChg chg="mod">
          <ac:chgData name="Indu Sekhar Dantu" userId="4218edbc7ffe59d5" providerId="LiveId" clId="{1FCDC9E2-7EFC-45AB-996A-18837B102865}" dt="2021-01-04T10:23:07.164" v="4606" actId="1037"/>
          <ac:spMkLst>
            <pc:docMk/>
            <pc:sldMk cId="0" sldId="339"/>
            <ac:spMk id="81922" creationId="{CCF084CF-80EF-4121-B4E7-EA599DB9D92E}"/>
          </ac:spMkLst>
        </pc:spChg>
        <pc:spChg chg="mod">
          <ac:chgData name="Indu Sekhar Dantu" userId="4218edbc7ffe59d5" providerId="LiveId" clId="{1FCDC9E2-7EFC-45AB-996A-18837B102865}" dt="2021-01-05T07:23:44.182" v="12907" actId="115"/>
          <ac:spMkLst>
            <pc:docMk/>
            <pc:sldMk cId="0" sldId="339"/>
            <ac:spMk id="93187" creationId="{9D54392B-1BD6-4EA2-9DD2-79B66491DF8F}"/>
          </ac:spMkLst>
        </pc:spChg>
      </pc:sldChg>
      <pc:sldChg chg="modSp mod">
        <pc:chgData name="Indu Sekhar Dantu" userId="4218edbc7ffe59d5" providerId="LiveId" clId="{1FCDC9E2-7EFC-45AB-996A-18837B102865}" dt="2021-01-05T07:24:32.987" v="12940" actId="115"/>
        <pc:sldMkLst>
          <pc:docMk/>
          <pc:sldMk cId="0" sldId="340"/>
        </pc:sldMkLst>
        <pc:spChg chg="mod">
          <ac:chgData name="Indu Sekhar Dantu" userId="4218edbc7ffe59d5" providerId="LiveId" clId="{1FCDC9E2-7EFC-45AB-996A-18837B102865}" dt="2021-01-04T10:22:51.035" v="4546" actId="1037"/>
          <ac:spMkLst>
            <pc:docMk/>
            <pc:sldMk cId="0" sldId="340"/>
            <ac:spMk id="82946" creationId="{9493D5DA-FA27-42C0-AC5C-D83A5FF3EAF1}"/>
          </ac:spMkLst>
        </pc:spChg>
        <pc:spChg chg="mod">
          <ac:chgData name="Indu Sekhar Dantu" userId="4218edbc7ffe59d5" providerId="LiveId" clId="{1FCDC9E2-7EFC-45AB-996A-18837B102865}" dt="2021-01-05T07:24:32.987" v="12940" actId="115"/>
          <ac:spMkLst>
            <pc:docMk/>
            <pc:sldMk cId="0" sldId="340"/>
            <ac:spMk id="94211" creationId="{E42AEC2F-2D4A-46F5-B091-A994DFCB3E9C}"/>
          </ac:spMkLst>
        </pc:spChg>
      </pc:sldChg>
      <pc:sldChg chg="modSp mod">
        <pc:chgData name="Indu Sekhar Dantu" userId="4218edbc7ffe59d5" providerId="LiveId" clId="{1FCDC9E2-7EFC-45AB-996A-18837B102865}" dt="2021-01-05T07:25:23.003" v="12949" actId="115"/>
        <pc:sldMkLst>
          <pc:docMk/>
          <pc:sldMk cId="0" sldId="341"/>
        </pc:sldMkLst>
        <pc:spChg chg="mod">
          <ac:chgData name="Indu Sekhar Dantu" userId="4218edbc7ffe59d5" providerId="LiveId" clId="{1FCDC9E2-7EFC-45AB-996A-18837B102865}" dt="2021-01-04T09:02:32.255" v="1291" actId="1037"/>
          <ac:spMkLst>
            <pc:docMk/>
            <pc:sldMk cId="0" sldId="341"/>
            <ac:spMk id="83970" creationId="{A2BE80A1-1F3E-422F-A7F7-41B7840449A4}"/>
          </ac:spMkLst>
        </pc:spChg>
        <pc:spChg chg="mod">
          <ac:chgData name="Indu Sekhar Dantu" userId="4218edbc7ffe59d5" providerId="LiveId" clId="{1FCDC9E2-7EFC-45AB-996A-18837B102865}" dt="2021-01-05T07:25:23.003" v="12949" actId="115"/>
          <ac:spMkLst>
            <pc:docMk/>
            <pc:sldMk cId="0" sldId="341"/>
            <ac:spMk id="95235" creationId="{33200C85-ED19-46E8-91D9-3526C7E4C6FC}"/>
          </ac:spMkLst>
        </pc:spChg>
      </pc:sldChg>
      <pc:sldChg chg="modSp mod">
        <pc:chgData name="Indu Sekhar Dantu" userId="4218edbc7ffe59d5" providerId="LiveId" clId="{1FCDC9E2-7EFC-45AB-996A-18837B102865}" dt="2021-01-05T07:27:29.401" v="12983" actId="14734"/>
        <pc:sldMkLst>
          <pc:docMk/>
          <pc:sldMk cId="0" sldId="342"/>
        </pc:sldMkLst>
        <pc:spChg chg="mod">
          <ac:chgData name="Indu Sekhar Dantu" userId="4218edbc7ffe59d5" providerId="LiveId" clId="{1FCDC9E2-7EFC-45AB-996A-18837B102865}" dt="2021-01-04T09:02:15.745" v="1243" actId="1038"/>
          <ac:spMkLst>
            <pc:docMk/>
            <pc:sldMk cId="0" sldId="342"/>
            <ac:spMk id="84994" creationId="{A5DB2C25-0380-419C-BC31-296B4B98A50E}"/>
          </ac:spMkLst>
        </pc:spChg>
        <pc:graphicFrameChg chg="mod modGraphic">
          <ac:chgData name="Indu Sekhar Dantu" userId="4218edbc7ffe59d5" providerId="LiveId" clId="{1FCDC9E2-7EFC-45AB-996A-18837B102865}" dt="2021-01-05T07:27:29.401" v="12983" actId="14734"/>
          <ac:graphicFrameMkLst>
            <pc:docMk/>
            <pc:sldMk cId="0" sldId="342"/>
            <ac:graphicFrameMk id="4" creationId="{2C350161-3FC8-4856-8D38-E1AFB4561F4F}"/>
          </ac:graphicFrameMkLst>
        </pc:graphicFrameChg>
      </pc:sldChg>
      <pc:sldChg chg="modSp mod">
        <pc:chgData name="Indu Sekhar Dantu" userId="4218edbc7ffe59d5" providerId="LiveId" clId="{1FCDC9E2-7EFC-45AB-996A-18837B102865}" dt="2021-01-05T07:28:48.791" v="12998" actId="115"/>
        <pc:sldMkLst>
          <pc:docMk/>
          <pc:sldMk cId="0" sldId="343"/>
        </pc:sldMkLst>
        <pc:spChg chg="mod">
          <ac:chgData name="Indu Sekhar Dantu" userId="4218edbc7ffe59d5" providerId="LiveId" clId="{1FCDC9E2-7EFC-45AB-996A-18837B102865}" dt="2021-01-04T09:01:57.033" v="1171" actId="1037"/>
          <ac:spMkLst>
            <pc:docMk/>
            <pc:sldMk cId="0" sldId="343"/>
            <ac:spMk id="86018" creationId="{A458BBC9-F70B-496F-9227-9E1B0AFCF409}"/>
          </ac:spMkLst>
        </pc:spChg>
        <pc:spChg chg="mod">
          <ac:chgData name="Indu Sekhar Dantu" userId="4218edbc7ffe59d5" providerId="LiveId" clId="{1FCDC9E2-7EFC-45AB-996A-18837B102865}" dt="2021-01-05T07:28:48.791" v="12998" actId="115"/>
          <ac:spMkLst>
            <pc:docMk/>
            <pc:sldMk cId="0" sldId="343"/>
            <ac:spMk id="97283" creationId="{0E0E26D4-CC2D-48E2-9D3D-B759B6C6080D}"/>
          </ac:spMkLst>
        </pc:spChg>
      </pc:sldChg>
      <pc:sldChg chg="modSp mod">
        <pc:chgData name="Indu Sekhar Dantu" userId="4218edbc7ffe59d5" providerId="LiveId" clId="{1FCDC9E2-7EFC-45AB-996A-18837B102865}" dt="2021-01-05T07:30:11.416" v="12999" actId="115"/>
        <pc:sldMkLst>
          <pc:docMk/>
          <pc:sldMk cId="0" sldId="344"/>
        </pc:sldMkLst>
        <pc:spChg chg="mod">
          <ac:chgData name="Indu Sekhar Dantu" userId="4218edbc7ffe59d5" providerId="LiveId" clId="{1FCDC9E2-7EFC-45AB-996A-18837B102865}" dt="2021-01-04T09:01:28.622" v="1094" actId="1037"/>
          <ac:spMkLst>
            <pc:docMk/>
            <pc:sldMk cId="0" sldId="344"/>
            <ac:spMk id="87042" creationId="{079006C8-44EE-428E-BBF2-010EF64DE2D8}"/>
          </ac:spMkLst>
        </pc:spChg>
        <pc:spChg chg="mod">
          <ac:chgData name="Indu Sekhar Dantu" userId="4218edbc7ffe59d5" providerId="LiveId" clId="{1FCDC9E2-7EFC-45AB-996A-18837B102865}" dt="2021-01-05T07:30:11.416" v="12999" actId="115"/>
          <ac:spMkLst>
            <pc:docMk/>
            <pc:sldMk cId="0" sldId="344"/>
            <ac:spMk id="98307" creationId="{63E5D7EC-4AB6-4727-B4F7-41290D202957}"/>
          </ac:spMkLst>
        </pc:spChg>
      </pc:sldChg>
      <pc:sldChg chg="modSp mod">
        <pc:chgData name="Indu Sekhar Dantu" userId="4218edbc7ffe59d5" providerId="LiveId" clId="{1FCDC9E2-7EFC-45AB-996A-18837B102865}" dt="2021-01-04T09:01:05.176" v="1044" actId="1036"/>
        <pc:sldMkLst>
          <pc:docMk/>
          <pc:sldMk cId="0" sldId="345"/>
        </pc:sldMkLst>
        <pc:spChg chg="mod">
          <ac:chgData name="Indu Sekhar Dantu" userId="4218edbc7ffe59d5" providerId="LiveId" clId="{1FCDC9E2-7EFC-45AB-996A-18837B102865}" dt="2021-01-04T09:01:05.176" v="1044" actId="1036"/>
          <ac:spMkLst>
            <pc:docMk/>
            <pc:sldMk cId="0" sldId="345"/>
            <ac:spMk id="88066" creationId="{1D7DA790-8031-4636-A94F-CEF4A25834E8}"/>
          </ac:spMkLst>
        </pc:spChg>
      </pc:sldChg>
      <pc:sldChg chg="modSp mod">
        <pc:chgData name="Indu Sekhar Dantu" userId="4218edbc7ffe59d5" providerId="LiveId" clId="{1FCDC9E2-7EFC-45AB-996A-18837B102865}" dt="2021-01-05T07:31:10.016" v="13000" actId="115"/>
        <pc:sldMkLst>
          <pc:docMk/>
          <pc:sldMk cId="0" sldId="346"/>
        </pc:sldMkLst>
        <pc:spChg chg="mod">
          <ac:chgData name="Indu Sekhar Dantu" userId="4218edbc7ffe59d5" providerId="LiveId" clId="{1FCDC9E2-7EFC-45AB-996A-18837B102865}" dt="2021-01-05T07:31:10.016" v="13000" actId="115"/>
          <ac:spMkLst>
            <pc:docMk/>
            <pc:sldMk cId="0" sldId="346"/>
            <ac:spMk id="83971" creationId="{340F1C5A-B23A-4B6B-902C-3F246912B165}"/>
          </ac:spMkLst>
        </pc:spChg>
        <pc:spChg chg="mod">
          <ac:chgData name="Indu Sekhar Dantu" userId="4218edbc7ffe59d5" providerId="LiveId" clId="{1FCDC9E2-7EFC-45AB-996A-18837B102865}" dt="2021-01-04T09:00:35.525" v="968" actId="1038"/>
          <ac:spMkLst>
            <pc:docMk/>
            <pc:sldMk cId="0" sldId="346"/>
            <ac:spMk id="89090" creationId="{B7DCA7E8-183C-4FE0-9F1E-D61485B0D59F}"/>
          </ac:spMkLst>
        </pc:spChg>
      </pc:sldChg>
      <pc:sldChg chg="modSp mod">
        <pc:chgData name="Indu Sekhar Dantu" userId="4218edbc7ffe59d5" providerId="LiveId" clId="{1FCDC9E2-7EFC-45AB-996A-18837B102865}" dt="2021-01-05T07:32:37.268" v="13012" actId="20577"/>
        <pc:sldMkLst>
          <pc:docMk/>
          <pc:sldMk cId="0" sldId="347"/>
        </pc:sldMkLst>
        <pc:spChg chg="mod">
          <ac:chgData name="Indu Sekhar Dantu" userId="4218edbc7ffe59d5" providerId="LiveId" clId="{1FCDC9E2-7EFC-45AB-996A-18837B102865}" dt="2021-01-04T09:00:10.414" v="889" actId="1037"/>
          <ac:spMkLst>
            <pc:docMk/>
            <pc:sldMk cId="0" sldId="347"/>
            <ac:spMk id="90114" creationId="{D813B62B-7E98-431C-9088-7F73CF7F9C42}"/>
          </ac:spMkLst>
        </pc:spChg>
        <pc:spChg chg="mod">
          <ac:chgData name="Indu Sekhar Dantu" userId="4218edbc7ffe59d5" providerId="LiveId" clId="{1FCDC9E2-7EFC-45AB-996A-18837B102865}" dt="2021-01-05T07:32:37.268" v="13012" actId="20577"/>
          <ac:spMkLst>
            <pc:docMk/>
            <pc:sldMk cId="0" sldId="347"/>
            <ac:spMk id="101379" creationId="{5353C667-8756-4DEF-8668-0835DA9B9545}"/>
          </ac:spMkLst>
        </pc:spChg>
      </pc:sldChg>
      <pc:sldChg chg="modSp mod">
        <pc:chgData name="Indu Sekhar Dantu" userId="4218edbc7ffe59d5" providerId="LiveId" clId="{1FCDC9E2-7EFC-45AB-996A-18837B102865}" dt="2021-01-05T07:37:07.648" v="13086" actId="6549"/>
        <pc:sldMkLst>
          <pc:docMk/>
          <pc:sldMk cId="0" sldId="348"/>
        </pc:sldMkLst>
        <pc:spChg chg="mod">
          <ac:chgData name="Indu Sekhar Dantu" userId="4218edbc7ffe59d5" providerId="LiveId" clId="{1FCDC9E2-7EFC-45AB-996A-18837B102865}" dt="2021-01-04T08:58:18.108" v="568" actId="1037"/>
          <ac:spMkLst>
            <pc:docMk/>
            <pc:sldMk cId="0" sldId="348"/>
            <ac:spMk id="94210" creationId="{399B3B70-BD91-47B6-B966-7EEB9C24017C}"/>
          </ac:spMkLst>
        </pc:spChg>
        <pc:spChg chg="mod">
          <ac:chgData name="Indu Sekhar Dantu" userId="4218edbc7ffe59d5" providerId="LiveId" clId="{1FCDC9E2-7EFC-45AB-996A-18837B102865}" dt="2021-01-05T07:37:07.648" v="13086" actId="6549"/>
          <ac:spMkLst>
            <pc:docMk/>
            <pc:sldMk cId="0" sldId="348"/>
            <ac:spMk id="105475" creationId="{AC99B67D-6C27-437F-BDB6-F1E3B7AEE32A}"/>
          </ac:spMkLst>
        </pc:spChg>
      </pc:sldChg>
      <pc:sldChg chg="modSp mod">
        <pc:chgData name="Indu Sekhar Dantu" userId="4218edbc7ffe59d5" providerId="LiveId" clId="{1FCDC9E2-7EFC-45AB-996A-18837B102865}" dt="2021-01-05T07:38:51.384" v="13096" actId="115"/>
        <pc:sldMkLst>
          <pc:docMk/>
          <pc:sldMk cId="0" sldId="349"/>
        </pc:sldMkLst>
        <pc:spChg chg="mod">
          <ac:chgData name="Indu Sekhar Dantu" userId="4218edbc7ffe59d5" providerId="LiveId" clId="{1FCDC9E2-7EFC-45AB-996A-18837B102865}" dt="2021-01-04T08:57:47.867" v="479" actId="1037"/>
          <ac:spMkLst>
            <pc:docMk/>
            <pc:sldMk cId="0" sldId="349"/>
            <ac:spMk id="95234" creationId="{AB8FF18F-73A8-4508-A177-9B444AB4AAA7}"/>
          </ac:spMkLst>
        </pc:spChg>
        <pc:spChg chg="mod">
          <ac:chgData name="Indu Sekhar Dantu" userId="4218edbc7ffe59d5" providerId="LiveId" clId="{1FCDC9E2-7EFC-45AB-996A-18837B102865}" dt="2021-01-05T07:38:51.384" v="13096" actId="115"/>
          <ac:spMkLst>
            <pc:docMk/>
            <pc:sldMk cId="0" sldId="349"/>
            <ac:spMk id="106499" creationId="{40BC614C-98C1-475A-A274-363E9848C52B}"/>
          </ac:spMkLst>
        </pc:spChg>
      </pc:sldChg>
      <pc:sldChg chg="modSp mod">
        <pc:chgData name="Indu Sekhar Dantu" userId="4218edbc7ffe59d5" providerId="LiveId" clId="{1FCDC9E2-7EFC-45AB-996A-18837B102865}" dt="2021-01-04T14:24:15.345" v="6986" actId="113"/>
        <pc:sldMkLst>
          <pc:docMk/>
          <pc:sldMk cId="0" sldId="350"/>
        </pc:sldMkLst>
        <pc:spChg chg="mod">
          <ac:chgData name="Indu Sekhar Dantu" userId="4218edbc7ffe59d5" providerId="LiveId" clId="{1FCDC9E2-7EFC-45AB-996A-18837B102865}" dt="2021-01-04T14:24:15.345" v="6986" actId="113"/>
          <ac:spMkLst>
            <pc:docMk/>
            <pc:sldMk cId="0" sldId="350"/>
            <ac:spMk id="91139" creationId="{773791AF-84E9-41CC-8166-00C8710F1E6C}"/>
          </ac:spMkLst>
        </pc:spChg>
        <pc:spChg chg="mod">
          <ac:chgData name="Indu Sekhar Dantu" userId="4218edbc7ffe59d5" providerId="LiveId" clId="{1FCDC9E2-7EFC-45AB-996A-18837B102865}" dt="2021-01-04T08:57:24.423" v="403" actId="1036"/>
          <ac:spMkLst>
            <pc:docMk/>
            <pc:sldMk cId="0" sldId="350"/>
            <ac:spMk id="96258" creationId="{0536AA20-2B93-4402-8AEB-A4AAEA5D491D}"/>
          </ac:spMkLst>
        </pc:spChg>
      </pc:sldChg>
      <pc:sldChg chg="modSp mod">
        <pc:chgData name="Indu Sekhar Dantu" userId="4218edbc7ffe59d5" providerId="LiveId" clId="{1FCDC9E2-7EFC-45AB-996A-18837B102865}" dt="2021-01-05T07:46:31.334" v="13284" actId="20577"/>
        <pc:sldMkLst>
          <pc:docMk/>
          <pc:sldMk cId="0" sldId="351"/>
        </pc:sldMkLst>
        <pc:spChg chg="mod">
          <ac:chgData name="Indu Sekhar Dantu" userId="4218edbc7ffe59d5" providerId="LiveId" clId="{1FCDC9E2-7EFC-45AB-996A-18837B102865}" dt="2021-01-04T08:56:16.304" v="224" actId="1038"/>
          <ac:spMkLst>
            <pc:docMk/>
            <pc:sldMk cId="0" sldId="351"/>
            <ac:spMk id="98306" creationId="{A62DEDD6-4748-4EAE-88E3-C548A0099288}"/>
          </ac:spMkLst>
        </pc:spChg>
        <pc:spChg chg="mod">
          <ac:chgData name="Indu Sekhar Dantu" userId="4218edbc7ffe59d5" providerId="LiveId" clId="{1FCDC9E2-7EFC-45AB-996A-18837B102865}" dt="2021-01-05T07:46:31.334" v="13284" actId="20577"/>
          <ac:spMkLst>
            <pc:docMk/>
            <pc:sldMk cId="0" sldId="351"/>
            <ac:spMk id="109571" creationId="{1C31EBE4-8779-4145-9C7D-DC167BEA2FF9}"/>
          </ac:spMkLst>
        </pc:spChg>
      </pc:sldChg>
      <pc:sldChg chg="modSp mod">
        <pc:chgData name="Indu Sekhar Dantu" userId="4218edbc7ffe59d5" providerId="LiveId" clId="{1FCDC9E2-7EFC-45AB-996A-18837B102865}" dt="2021-01-05T07:46:13.657" v="13281" actId="20577"/>
        <pc:sldMkLst>
          <pc:docMk/>
          <pc:sldMk cId="0" sldId="352"/>
        </pc:sldMkLst>
        <pc:spChg chg="mod">
          <ac:chgData name="Indu Sekhar Dantu" userId="4218edbc7ffe59d5" providerId="LiveId" clId="{1FCDC9E2-7EFC-45AB-996A-18837B102865}" dt="2021-01-04T08:56:59.138" v="334" actId="20577"/>
          <ac:spMkLst>
            <pc:docMk/>
            <pc:sldMk cId="0" sldId="352"/>
            <ac:spMk id="97282" creationId="{A51BA668-B517-4822-AA08-0208BF80D3E3}"/>
          </ac:spMkLst>
        </pc:spChg>
        <pc:spChg chg="mod">
          <ac:chgData name="Indu Sekhar Dantu" userId="4218edbc7ffe59d5" providerId="LiveId" clId="{1FCDC9E2-7EFC-45AB-996A-18837B102865}" dt="2021-01-05T07:46:13.657" v="13281" actId="20577"/>
          <ac:spMkLst>
            <pc:docMk/>
            <pc:sldMk cId="0" sldId="352"/>
            <ac:spMk id="108547" creationId="{7A1CC334-60A3-41EE-90D7-E9CD55F77C40}"/>
          </ac:spMkLst>
        </pc:spChg>
      </pc:sldChg>
      <pc:sldChg chg="modSp mod">
        <pc:chgData name="Indu Sekhar Dantu" userId="4218edbc7ffe59d5" providerId="LiveId" clId="{1FCDC9E2-7EFC-45AB-996A-18837B102865}" dt="2021-01-05T07:16:28.458" v="12765" actId="114"/>
        <pc:sldMkLst>
          <pc:docMk/>
          <pc:sldMk cId="0" sldId="353"/>
        </pc:sldMkLst>
        <pc:spChg chg="mod">
          <ac:chgData name="Indu Sekhar Dantu" userId="4218edbc7ffe59d5" providerId="LiveId" clId="{1FCDC9E2-7EFC-45AB-996A-18837B102865}" dt="2021-01-04T10:24:29.028" v="4972" actId="1037"/>
          <ac:spMkLst>
            <pc:docMk/>
            <pc:sldMk cId="0" sldId="353"/>
            <ac:spMk id="76802" creationId="{961C3994-5F4B-4F5D-B801-A0818659123D}"/>
          </ac:spMkLst>
        </pc:spChg>
        <pc:spChg chg="mod">
          <ac:chgData name="Indu Sekhar Dantu" userId="4218edbc7ffe59d5" providerId="LiveId" clId="{1FCDC9E2-7EFC-45AB-996A-18837B102865}" dt="2021-01-05T07:16:28.458" v="12765" actId="114"/>
          <ac:spMkLst>
            <pc:docMk/>
            <pc:sldMk cId="0" sldId="353"/>
            <ac:spMk id="88067" creationId="{85DE8359-ED7C-484C-9400-1F80F40A17F4}"/>
          </ac:spMkLst>
        </pc:spChg>
      </pc:sldChg>
      <pc:sldChg chg="modSp mod">
        <pc:chgData name="Indu Sekhar Dantu" userId="4218edbc7ffe59d5" providerId="LiveId" clId="{1FCDC9E2-7EFC-45AB-996A-18837B102865}" dt="2021-01-13T01:46:49.027" v="13375" actId="20577"/>
        <pc:sldMkLst>
          <pc:docMk/>
          <pc:sldMk cId="0" sldId="354"/>
        </pc:sldMkLst>
        <pc:spChg chg="mod">
          <ac:chgData name="Indu Sekhar Dantu" userId="4218edbc7ffe59d5" providerId="LiveId" clId="{1FCDC9E2-7EFC-45AB-996A-18837B102865}" dt="2021-01-04T10:01:24.323" v="1363" actId="1036"/>
          <ac:spMkLst>
            <pc:docMk/>
            <pc:sldMk cId="0" sldId="354"/>
            <ac:spMk id="15362" creationId="{90DA4598-77D7-4E56-BD04-81B421A9C7EA}"/>
          </ac:spMkLst>
        </pc:spChg>
        <pc:spChg chg="mod">
          <ac:chgData name="Indu Sekhar Dantu" userId="4218edbc7ffe59d5" providerId="LiveId" clId="{1FCDC9E2-7EFC-45AB-996A-18837B102865}" dt="2021-01-13T01:46:49.027" v="13375" actId="20577"/>
          <ac:spMkLst>
            <pc:docMk/>
            <pc:sldMk cId="0" sldId="35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1FCDC9E2-7EFC-45AB-996A-18837B102865}" dt="2021-01-06T08:55:29.493" v="13366" actId="20577"/>
        <pc:sldMkLst>
          <pc:docMk/>
          <pc:sldMk cId="551553518" sldId="355"/>
        </pc:sldMkLst>
        <pc:spChg chg="mod">
          <ac:chgData name="Indu Sekhar Dantu" userId="4218edbc7ffe59d5" providerId="LiveId" clId="{1FCDC9E2-7EFC-45AB-996A-18837B102865}" dt="2021-01-06T08:55:29.493" v="13366" actId="20577"/>
          <ac:spMkLst>
            <pc:docMk/>
            <pc:sldMk cId="551553518" sldId="355"/>
            <ac:spMk id="5" creationId="{80573453-EFB3-447D-80A7-DC68DC74E523}"/>
          </ac:spMkLst>
        </pc:spChg>
      </pc:sldChg>
      <pc:sldChg chg="modSp mod">
        <pc:chgData name="Indu Sekhar Dantu" userId="4218edbc7ffe59d5" providerId="LiveId" clId="{1FCDC9E2-7EFC-45AB-996A-18837B102865}" dt="2021-01-13T01:47:08.463" v="13376" actId="6549"/>
        <pc:sldMkLst>
          <pc:docMk/>
          <pc:sldMk cId="239817610" sldId="356"/>
        </pc:sldMkLst>
        <pc:spChg chg="mod">
          <ac:chgData name="Indu Sekhar Dantu" userId="4218edbc7ffe59d5" providerId="LiveId" clId="{1FCDC9E2-7EFC-45AB-996A-18837B102865}" dt="2021-01-13T01:47:08.463" v="13376" actId="6549"/>
          <ac:spMkLst>
            <pc:docMk/>
            <pc:sldMk cId="239817610" sldId="356"/>
            <ac:spMk id="31746" creationId="{28FC2734-AB80-4A05-8464-B6CBE89E052E}"/>
          </ac:spMkLst>
        </pc:spChg>
      </pc:sldChg>
      <pc:sldChg chg="modSp mod">
        <pc:chgData name="Indu Sekhar Dantu" userId="4218edbc7ffe59d5" providerId="LiveId" clId="{1FCDC9E2-7EFC-45AB-996A-18837B102865}" dt="2021-01-13T01:49:11.937" v="13393" actId="27636"/>
        <pc:sldMkLst>
          <pc:docMk/>
          <pc:sldMk cId="2138669024" sldId="357"/>
        </pc:sldMkLst>
        <pc:spChg chg="mod">
          <ac:chgData name="Indu Sekhar Dantu" userId="4218edbc7ffe59d5" providerId="LiveId" clId="{1FCDC9E2-7EFC-45AB-996A-18837B102865}" dt="2021-01-13T01:49:11.937" v="13393" actId="27636"/>
          <ac:spMkLst>
            <pc:docMk/>
            <pc:sldMk cId="2138669024" sldId="357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55.063" v="13398" actId="6549"/>
        <pc:sldMkLst>
          <pc:docMk/>
          <pc:sldMk cId="287373986" sldId="358"/>
        </pc:sldMkLst>
        <pc:spChg chg="mod">
          <ac:chgData name="Indu Sekhar Dantu" userId="4218edbc7ffe59d5" providerId="LiveId" clId="{1FCDC9E2-7EFC-45AB-996A-18837B102865}" dt="2021-01-13T01:49:55.063" v="13398" actId="6549"/>
          <ac:spMkLst>
            <pc:docMk/>
            <pc:sldMk cId="287373986" sldId="358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05T03:06:09.840" v="9524" actId="115"/>
        <pc:sldMkLst>
          <pc:docMk/>
          <pc:sldMk cId="3028301364" sldId="359"/>
        </pc:sldMkLst>
        <pc:spChg chg="mod">
          <ac:chgData name="Indu Sekhar Dantu" userId="4218edbc7ffe59d5" providerId="LiveId" clId="{1FCDC9E2-7EFC-45AB-996A-18837B102865}" dt="2021-01-05T03:06:09.840" v="9524" actId="115"/>
          <ac:spMkLst>
            <pc:docMk/>
            <pc:sldMk cId="3028301364" sldId="359"/>
            <ac:spMk id="28675" creationId="{63653A39-3F24-468E-B835-E8519B4D3C64}"/>
          </ac:spMkLst>
        </pc:spChg>
      </pc:sldChg>
      <pc:sldChg chg="modSp mod">
        <pc:chgData name="Indu Sekhar Dantu" userId="4218edbc7ffe59d5" providerId="LiveId" clId="{1FCDC9E2-7EFC-45AB-996A-18837B102865}" dt="2021-01-05T03:10:18.988" v="9630" actId="115"/>
        <pc:sldMkLst>
          <pc:docMk/>
          <pc:sldMk cId="3692743361" sldId="360"/>
        </pc:sldMkLst>
        <pc:spChg chg="mod">
          <ac:chgData name="Indu Sekhar Dantu" userId="4218edbc7ffe59d5" providerId="LiveId" clId="{1FCDC9E2-7EFC-45AB-996A-18837B102865}" dt="2021-01-05T03:10:18.988" v="9630" actId="115"/>
          <ac:spMkLst>
            <pc:docMk/>
            <pc:sldMk cId="3692743361" sldId="360"/>
            <ac:spMk id="22531" creationId="{0AF44828-D77D-4E7E-8A92-02AFF56661B3}"/>
          </ac:spMkLst>
        </pc:spChg>
      </pc:sldChg>
      <pc:sldChg chg="modSp mod">
        <pc:chgData name="Indu Sekhar Dantu" userId="4218edbc7ffe59d5" providerId="LiveId" clId="{1FCDC9E2-7EFC-45AB-996A-18837B102865}" dt="2021-01-05T03:18:25.752" v="10250" actId="115"/>
        <pc:sldMkLst>
          <pc:docMk/>
          <pc:sldMk cId="1840833536" sldId="361"/>
        </pc:sldMkLst>
        <pc:spChg chg="mod">
          <ac:chgData name="Indu Sekhar Dantu" userId="4218edbc7ffe59d5" providerId="LiveId" clId="{1FCDC9E2-7EFC-45AB-996A-18837B102865}" dt="2021-01-05T03:18:25.752" v="10250" actId="115"/>
          <ac:spMkLst>
            <pc:docMk/>
            <pc:sldMk cId="1840833536" sldId="361"/>
            <ac:spMk id="41987" creationId="{B5DD915B-BE07-41FB-856F-52E76827D288}"/>
          </ac:spMkLst>
        </pc:spChg>
      </pc:sldChg>
      <pc:sldChg chg="modSp mod">
        <pc:chgData name="Indu Sekhar Dantu" userId="4218edbc7ffe59d5" providerId="LiveId" clId="{1FCDC9E2-7EFC-45AB-996A-18837B102865}" dt="2021-01-05T03:22:09.138" v="10254" actId="6549"/>
        <pc:sldMkLst>
          <pc:docMk/>
          <pc:sldMk cId="4137845455" sldId="362"/>
        </pc:sldMkLst>
        <pc:spChg chg="mod">
          <ac:chgData name="Indu Sekhar Dantu" userId="4218edbc7ffe59d5" providerId="LiveId" clId="{1FCDC9E2-7EFC-45AB-996A-18837B102865}" dt="2021-01-05T03:22:09.138" v="10254" actId="6549"/>
          <ac:spMkLst>
            <pc:docMk/>
            <pc:sldMk cId="4137845455" sldId="362"/>
            <ac:spMk id="40962" creationId="{40682B49-3723-4D8F-B35B-45756E83A924}"/>
          </ac:spMkLst>
        </pc:spChg>
      </pc:sldChg>
      <pc:sldChg chg="modSp mod">
        <pc:chgData name="Indu Sekhar Dantu" userId="4218edbc7ffe59d5" providerId="LiveId" clId="{1FCDC9E2-7EFC-45AB-996A-18837B102865}" dt="2021-01-05T03:31:38.271" v="10567" actId="115"/>
        <pc:sldMkLst>
          <pc:docMk/>
          <pc:sldMk cId="2643349705" sldId="363"/>
        </pc:sldMkLst>
        <pc:spChg chg="mod">
          <ac:chgData name="Indu Sekhar Dantu" userId="4218edbc7ffe59d5" providerId="LiveId" clId="{1FCDC9E2-7EFC-45AB-996A-18837B102865}" dt="2021-01-05T03:31:38.271" v="10567" actId="115"/>
          <ac:spMkLst>
            <pc:docMk/>
            <pc:sldMk cId="2643349705" sldId="363"/>
            <ac:spMk id="28675" creationId="{8223CEB6-F768-40AF-B00D-378A2281F751}"/>
          </ac:spMkLst>
        </pc:spChg>
      </pc:sldChg>
      <pc:sldChg chg="modSp mod">
        <pc:chgData name="Indu Sekhar Dantu" userId="4218edbc7ffe59d5" providerId="LiveId" clId="{1FCDC9E2-7EFC-45AB-996A-18837B102865}" dt="2021-01-05T04:07:36.437" v="11504" actId="115"/>
        <pc:sldMkLst>
          <pc:docMk/>
          <pc:sldMk cId="2277831120" sldId="364"/>
        </pc:sldMkLst>
        <pc:spChg chg="mod">
          <ac:chgData name="Indu Sekhar Dantu" userId="4218edbc7ffe59d5" providerId="LiveId" clId="{1FCDC9E2-7EFC-45AB-996A-18837B102865}" dt="2021-01-05T04:07:36.437" v="11504" actId="115"/>
          <ac:spMkLst>
            <pc:docMk/>
            <pc:sldMk cId="2277831120" sldId="364"/>
            <ac:spMk id="61443" creationId="{714D0E65-1B4E-4E84-A457-EE985BD35202}"/>
          </ac:spMkLst>
        </pc:spChg>
      </pc:sldChg>
      <pc:sldChg chg="modSp mod">
        <pc:chgData name="Indu Sekhar Dantu" userId="4218edbc7ffe59d5" providerId="LiveId" clId="{1FCDC9E2-7EFC-45AB-996A-18837B102865}" dt="2021-01-05T06:12:35.860" v="12045" actId="115"/>
        <pc:sldMkLst>
          <pc:docMk/>
          <pc:sldMk cId="2125232486" sldId="365"/>
        </pc:sldMkLst>
        <pc:spChg chg="mod">
          <ac:chgData name="Indu Sekhar Dantu" userId="4218edbc7ffe59d5" providerId="LiveId" clId="{1FCDC9E2-7EFC-45AB-996A-18837B102865}" dt="2021-01-05T06:12:35.860" v="12045" actId="115"/>
          <ac:spMkLst>
            <pc:docMk/>
            <pc:sldMk cId="2125232486" sldId="365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6:12:28.646" v="12043" actId="115"/>
        <pc:sldMkLst>
          <pc:docMk/>
          <pc:sldMk cId="2300791995" sldId="366"/>
        </pc:sldMkLst>
        <pc:spChg chg="mod">
          <ac:chgData name="Indu Sekhar Dantu" userId="4218edbc7ffe59d5" providerId="LiveId" clId="{1FCDC9E2-7EFC-45AB-996A-18837B102865}" dt="2021-01-05T06:12:28.646" v="12043" actId="115"/>
          <ac:spMkLst>
            <pc:docMk/>
            <pc:sldMk cId="2300791995" sldId="366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4:12:05.919" v="11617" actId="115"/>
        <pc:sldMkLst>
          <pc:docMk/>
          <pc:sldMk cId="2838598704" sldId="367"/>
        </pc:sldMkLst>
        <pc:spChg chg="mod">
          <ac:chgData name="Indu Sekhar Dantu" userId="4218edbc7ffe59d5" providerId="LiveId" clId="{1FCDC9E2-7EFC-45AB-996A-18837B102865}" dt="2021-01-05T04:12:05.919" v="11617" actId="115"/>
          <ac:spMkLst>
            <pc:docMk/>
            <pc:sldMk cId="2838598704" sldId="367"/>
            <ac:spMk id="63491" creationId="{0367EFFF-D413-45C3-AEC9-81A755FEF6F1}"/>
          </ac:spMkLst>
        </pc:spChg>
      </pc:sldChg>
      <pc:sldChg chg="modSp mod">
        <pc:chgData name="Indu Sekhar Dantu" userId="4218edbc7ffe59d5" providerId="LiveId" clId="{1FCDC9E2-7EFC-45AB-996A-18837B102865}" dt="2021-01-05T06:12:51.927" v="12047" actId="115"/>
        <pc:sldMkLst>
          <pc:docMk/>
          <pc:sldMk cId="4113449958" sldId="368"/>
        </pc:sldMkLst>
        <pc:spChg chg="mod">
          <ac:chgData name="Indu Sekhar Dantu" userId="4218edbc7ffe59d5" providerId="LiveId" clId="{1FCDC9E2-7EFC-45AB-996A-18837B102865}" dt="2021-01-05T06:12:51.927" v="12047" actId="115"/>
          <ac:spMkLst>
            <pc:docMk/>
            <pc:sldMk cId="4113449958" sldId="368"/>
            <ac:spMk id="64515" creationId="{638CE238-5207-4FE9-A716-588451837E7A}"/>
          </ac:spMkLst>
        </pc:spChg>
      </pc:sldChg>
      <pc:sldChg chg="modSp mod">
        <pc:chgData name="Indu Sekhar Dantu" userId="4218edbc7ffe59d5" providerId="LiveId" clId="{1FCDC9E2-7EFC-45AB-996A-18837B102865}" dt="2021-01-05T06:10:03.709" v="12018" actId="115"/>
        <pc:sldMkLst>
          <pc:docMk/>
          <pc:sldMk cId="2408970291" sldId="369"/>
        </pc:sldMkLst>
        <pc:spChg chg="mod">
          <ac:chgData name="Indu Sekhar Dantu" userId="4218edbc7ffe59d5" providerId="LiveId" clId="{1FCDC9E2-7EFC-45AB-996A-18837B102865}" dt="2021-01-05T06:10:03.709" v="12018" actId="115"/>
          <ac:spMkLst>
            <pc:docMk/>
            <pc:sldMk cId="2408970291" sldId="369"/>
            <ac:spMk id="66563" creationId="{055C95A7-F142-426E-BC0C-F6F99F4FC6A2}"/>
          </ac:spMkLst>
        </pc:spChg>
      </pc:sldChg>
      <pc:sldChg chg="modSp mod">
        <pc:chgData name="Indu Sekhar Dantu" userId="4218edbc7ffe59d5" providerId="LiveId" clId="{1FCDC9E2-7EFC-45AB-996A-18837B102865}" dt="2021-01-05T06:11:38.006" v="12041" actId="115"/>
        <pc:sldMkLst>
          <pc:docMk/>
          <pc:sldMk cId="2435604199" sldId="370"/>
        </pc:sldMkLst>
        <pc:spChg chg="mod">
          <ac:chgData name="Indu Sekhar Dantu" userId="4218edbc7ffe59d5" providerId="LiveId" clId="{1FCDC9E2-7EFC-45AB-996A-18837B102865}" dt="2021-01-05T06:11:38.006" v="12041" actId="115"/>
          <ac:spMkLst>
            <pc:docMk/>
            <pc:sldMk cId="2435604199" sldId="370"/>
            <ac:spMk id="67587" creationId="{759A51B1-F353-4171-8EF6-2D14774141F0}"/>
          </ac:spMkLst>
        </pc:spChg>
      </pc:sldChg>
      <pc:sldChg chg="modSp mod">
        <pc:chgData name="Indu Sekhar Dantu" userId="4218edbc7ffe59d5" providerId="LiveId" clId="{1FCDC9E2-7EFC-45AB-996A-18837B102865}" dt="2021-01-05T06:15:36.184" v="12106" actId="20577"/>
        <pc:sldMkLst>
          <pc:docMk/>
          <pc:sldMk cId="1131701165" sldId="371"/>
        </pc:sldMkLst>
        <pc:spChg chg="mod">
          <ac:chgData name="Indu Sekhar Dantu" userId="4218edbc7ffe59d5" providerId="LiveId" clId="{1FCDC9E2-7EFC-45AB-996A-18837B102865}" dt="2021-01-05T06:15:36.184" v="12106" actId="20577"/>
          <ac:spMkLst>
            <pc:docMk/>
            <pc:sldMk cId="1131701165" sldId="371"/>
            <ac:spMk id="69635" creationId="{E9B7ADC7-8D46-407D-B4DD-42C371285681}"/>
          </ac:spMkLst>
        </pc:spChg>
      </pc:sldChg>
      <pc:sldChg chg="del">
        <pc:chgData name="Indu Sekhar Dantu" userId="4218edbc7ffe59d5" providerId="LiveId" clId="{1FCDC9E2-7EFC-45AB-996A-18837B102865}" dt="2021-01-05T06:34:20.891" v="12524" actId="2696"/>
        <pc:sldMkLst>
          <pc:docMk/>
          <pc:sldMk cId="2007173552" sldId="372"/>
        </pc:sldMkLst>
      </pc:sldChg>
      <pc:sldChg chg="modSp del mod">
        <pc:chgData name="Indu Sekhar Dantu" userId="4218edbc7ffe59d5" providerId="LiveId" clId="{1FCDC9E2-7EFC-45AB-996A-18837B102865}" dt="2021-01-05T06:33:44.101" v="12523" actId="2696"/>
        <pc:sldMkLst>
          <pc:docMk/>
          <pc:sldMk cId="2768526104" sldId="372"/>
        </pc:sldMkLst>
        <pc:spChg chg="mod">
          <ac:chgData name="Indu Sekhar Dantu" userId="4218edbc7ffe59d5" providerId="LiveId" clId="{1FCDC9E2-7EFC-45AB-996A-18837B102865}" dt="2021-01-05T06:23:53.647" v="12223" actId="20577"/>
          <ac:spMkLst>
            <pc:docMk/>
            <pc:sldMk cId="2768526104" sldId="372"/>
            <ac:spMk id="75779" creationId="{14CE7E80-1607-4E85-97B2-D3A90652C5BC}"/>
          </ac:spMkLst>
        </pc:spChg>
      </pc:sldChg>
      <pc:sldChg chg="modSp mod">
        <pc:chgData name="Indu Sekhar Dantu" userId="4218edbc7ffe59d5" providerId="LiveId" clId="{1FCDC9E2-7EFC-45AB-996A-18837B102865}" dt="2021-01-05T06:27:11.151" v="12460" actId="20577"/>
        <pc:sldMkLst>
          <pc:docMk/>
          <pc:sldMk cId="698340237" sldId="373"/>
        </pc:sldMkLst>
        <pc:spChg chg="mod">
          <ac:chgData name="Indu Sekhar Dantu" userId="4218edbc7ffe59d5" providerId="LiveId" clId="{1FCDC9E2-7EFC-45AB-996A-18837B102865}" dt="2021-01-05T06:27:11.151" v="12460" actId="20577"/>
          <ac:spMkLst>
            <pc:docMk/>
            <pc:sldMk cId="698340237" sldId="373"/>
            <ac:spMk id="76803" creationId="{A721A3FF-BFED-4E45-BF1D-F63989774B2A}"/>
          </ac:spMkLst>
        </pc:spChg>
      </pc:sldChg>
      <pc:sldChg chg="modSp mod">
        <pc:chgData name="Indu Sekhar Dantu" userId="4218edbc7ffe59d5" providerId="LiveId" clId="{1FCDC9E2-7EFC-45AB-996A-18837B102865}" dt="2021-01-05T06:29:15.364" v="12511" actId="115"/>
        <pc:sldMkLst>
          <pc:docMk/>
          <pc:sldMk cId="3505021782" sldId="374"/>
        </pc:sldMkLst>
        <pc:spChg chg="mod">
          <ac:chgData name="Indu Sekhar Dantu" userId="4218edbc7ffe59d5" providerId="LiveId" clId="{1FCDC9E2-7EFC-45AB-996A-18837B102865}" dt="2021-01-05T06:29:15.364" v="12511" actId="115"/>
          <ac:spMkLst>
            <pc:docMk/>
            <pc:sldMk cId="3505021782" sldId="374"/>
            <ac:spMk id="77827" creationId="{43412C85-5A8F-41B1-811E-13B606C18910}"/>
          </ac:spMkLst>
        </pc:spChg>
      </pc:sldChg>
      <pc:sldChg chg="modSp mod">
        <pc:chgData name="Indu Sekhar Dantu" userId="4218edbc7ffe59d5" providerId="LiveId" clId="{1FCDC9E2-7EFC-45AB-996A-18837B102865}" dt="2021-01-05T07:19:35.371" v="12849" actId="115"/>
        <pc:sldMkLst>
          <pc:docMk/>
          <pc:sldMk cId="2316579911" sldId="375"/>
        </pc:sldMkLst>
        <pc:spChg chg="mod">
          <ac:chgData name="Indu Sekhar Dantu" userId="4218edbc7ffe59d5" providerId="LiveId" clId="{1FCDC9E2-7EFC-45AB-996A-18837B102865}" dt="2021-01-05T07:19:35.371" v="12849" actId="115"/>
          <ac:spMkLst>
            <pc:docMk/>
            <pc:sldMk cId="2316579911" sldId="375"/>
            <ac:spMk id="89091" creationId="{53781EF7-1CEC-42E5-8D99-2BA5F77A799A}"/>
          </ac:spMkLst>
        </pc:spChg>
      </pc:sldChg>
      <pc:sldChg chg="modSp mod">
        <pc:chgData name="Indu Sekhar Dantu" userId="4218edbc7ffe59d5" providerId="LiveId" clId="{1FCDC9E2-7EFC-45AB-996A-18837B102865}" dt="2021-01-05T07:46:05.367" v="13277" actId="20577"/>
        <pc:sldMkLst>
          <pc:docMk/>
          <pc:sldMk cId="1453758452" sldId="376"/>
        </pc:sldMkLst>
        <pc:spChg chg="mod">
          <ac:chgData name="Indu Sekhar Dantu" userId="4218edbc7ffe59d5" providerId="LiveId" clId="{1FCDC9E2-7EFC-45AB-996A-18837B102865}" dt="2021-01-05T07:46:05.367" v="13277" actId="20577"/>
          <ac:spMkLst>
            <pc:docMk/>
            <pc:sldMk cId="1453758452" sldId="376"/>
            <ac:spMk id="108547" creationId="{7A1CC334-60A3-41EE-90D7-E9CD55F77C40}"/>
          </ac:spMkLst>
        </pc:spChg>
      </pc:sldChg>
      <pc:sldChg chg="modSp mod">
        <pc:chgData name="Indu Sekhar Dantu" userId="4218edbc7ffe59d5" providerId="LiveId" clId="{1FCDC9E2-7EFC-45AB-996A-18837B102865}" dt="2021-01-05T07:46:39.495" v="13286" actId="20577"/>
        <pc:sldMkLst>
          <pc:docMk/>
          <pc:sldMk cId="75930178" sldId="377"/>
        </pc:sldMkLst>
        <pc:spChg chg="mod">
          <ac:chgData name="Indu Sekhar Dantu" userId="4218edbc7ffe59d5" providerId="LiveId" clId="{1FCDC9E2-7EFC-45AB-996A-18837B102865}" dt="2021-01-05T07:46:39.495" v="13286" actId="20577"/>
          <ac:spMkLst>
            <pc:docMk/>
            <pc:sldMk cId="75930178" sldId="377"/>
            <ac:spMk id="109571" creationId="{1C31EBE4-8779-4145-9C7D-DC167BEA2FF9}"/>
          </ac:spMkLst>
        </pc:spChg>
      </pc:sldChg>
      <pc:sldChg chg="modSp mod">
        <pc:chgData name="Indu Sekhar Dantu" userId="4218edbc7ffe59d5" providerId="LiveId" clId="{1FCDC9E2-7EFC-45AB-996A-18837B102865}" dt="2021-01-13T01:46:42.946" v="13373" actId="20577"/>
        <pc:sldMkLst>
          <pc:docMk/>
          <pc:sldMk cId="1377569865" sldId="378"/>
        </pc:sldMkLst>
        <pc:spChg chg="mod">
          <ac:chgData name="Indu Sekhar Dantu" userId="4218edbc7ffe59d5" providerId="LiveId" clId="{1FCDC9E2-7EFC-45AB-996A-18837B102865}" dt="2021-01-13T01:46:42.946" v="13373" actId="20577"/>
          <ac:spMkLst>
            <pc:docMk/>
            <pc:sldMk cId="1377569865" sldId="3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1FCDC9E2-7EFC-45AB-996A-18837B102865}" dt="2021-01-13T01:47:19.338" v="13377" actId="6549"/>
        <pc:sldMkLst>
          <pc:docMk/>
          <pc:sldMk cId="1595643654" sldId="379"/>
        </pc:sldMkLst>
        <pc:spChg chg="mod">
          <ac:chgData name="Indu Sekhar Dantu" userId="4218edbc7ffe59d5" providerId="LiveId" clId="{1FCDC9E2-7EFC-45AB-996A-18837B102865}" dt="2021-01-13T01:47:19.338" v="13377" actId="6549"/>
          <ac:spMkLst>
            <pc:docMk/>
            <pc:sldMk cId="1595643654" sldId="379"/>
            <ac:spMk id="31746" creationId="{28FC2734-AB80-4A05-8464-B6CBE89E052E}"/>
          </ac:spMkLst>
        </pc:spChg>
      </pc:sldChg>
      <pc:sldChg chg="modSp mod">
        <pc:chgData name="Indu Sekhar Dantu" userId="4218edbc7ffe59d5" providerId="LiveId" clId="{1FCDC9E2-7EFC-45AB-996A-18837B102865}" dt="2021-01-13T01:48:01.622" v="13381" actId="6549"/>
        <pc:sldMkLst>
          <pc:docMk/>
          <pc:sldMk cId="2166752671" sldId="380"/>
        </pc:sldMkLst>
        <pc:spChg chg="mod">
          <ac:chgData name="Indu Sekhar Dantu" userId="4218edbc7ffe59d5" providerId="LiveId" clId="{1FCDC9E2-7EFC-45AB-996A-18837B102865}" dt="2021-01-13T01:48:01.622" v="13381" actId="6549"/>
          <ac:spMkLst>
            <pc:docMk/>
            <pc:sldMk cId="2166752671" sldId="380"/>
            <ac:spMk id="33794" creationId="{705D55CB-6D74-4BC9-A953-8B20B99B083E}"/>
          </ac:spMkLst>
        </pc:spChg>
      </pc:sldChg>
      <pc:sldChg chg="modSp mod">
        <pc:chgData name="Indu Sekhar Dantu" userId="4218edbc7ffe59d5" providerId="LiveId" clId="{1FCDC9E2-7EFC-45AB-996A-18837B102865}" dt="2021-01-13T01:48:23.310" v="13383" actId="6549"/>
        <pc:sldMkLst>
          <pc:docMk/>
          <pc:sldMk cId="3239820015" sldId="381"/>
        </pc:sldMkLst>
        <pc:spChg chg="mod">
          <ac:chgData name="Indu Sekhar Dantu" userId="4218edbc7ffe59d5" providerId="LiveId" clId="{1FCDC9E2-7EFC-45AB-996A-18837B102865}" dt="2021-01-13T01:48:23.310" v="13383" actId="6549"/>
          <ac:spMkLst>
            <pc:docMk/>
            <pc:sldMk cId="3239820015" sldId="381"/>
            <ac:spMk id="34819" creationId="{A754E31D-628A-48AE-86AC-BF5F031C8513}"/>
          </ac:spMkLst>
        </pc:spChg>
      </pc:sldChg>
      <pc:sldChg chg="modSp add del mod">
        <pc:chgData name="Indu Sekhar Dantu" userId="4218edbc7ffe59d5" providerId="LiveId" clId="{1FCDC9E2-7EFC-45AB-996A-18837B102865}" dt="2021-01-13T01:49:19.083" v="13395" actId="27636"/>
        <pc:sldMkLst>
          <pc:docMk/>
          <pc:sldMk cId="1820086775" sldId="382"/>
        </pc:sldMkLst>
        <pc:spChg chg="mod">
          <ac:chgData name="Indu Sekhar Dantu" userId="4218edbc7ffe59d5" providerId="LiveId" clId="{1FCDC9E2-7EFC-45AB-996A-18837B102865}" dt="2021-01-13T01:49:19.083" v="13395" actId="27636"/>
          <ac:spMkLst>
            <pc:docMk/>
            <pc:sldMk cId="1820086775" sldId="382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37.967" v="13397" actId="6549"/>
        <pc:sldMkLst>
          <pc:docMk/>
          <pc:sldMk cId="1440541020" sldId="383"/>
        </pc:sldMkLst>
        <pc:spChg chg="mod">
          <ac:chgData name="Indu Sekhar Dantu" userId="4218edbc7ffe59d5" providerId="LiveId" clId="{1FCDC9E2-7EFC-45AB-996A-18837B102865}" dt="2021-01-13T01:49:37.967" v="13397" actId="6549"/>
          <ac:spMkLst>
            <pc:docMk/>
            <pc:sldMk cId="1440541020" sldId="383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13T01:49:59.338" v="13399" actId="6549"/>
        <pc:sldMkLst>
          <pc:docMk/>
          <pc:sldMk cId="2203802057" sldId="384"/>
        </pc:sldMkLst>
        <pc:spChg chg="mod">
          <ac:chgData name="Indu Sekhar Dantu" userId="4218edbc7ffe59d5" providerId="LiveId" clId="{1FCDC9E2-7EFC-45AB-996A-18837B102865}" dt="2021-01-13T01:49:59.338" v="13399" actId="6549"/>
          <ac:spMkLst>
            <pc:docMk/>
            <pc:sldMk cId="2203802057" sldId="384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13T01:50:24.619" v="13401" actId="6549"/>
        <pc:sldMkLst>
          <pc:docMk/>
          <pc:sldMk cId="2075610215" sldId="385"/>
        </pc:sldMkLst>
        <pc:spChg chg="mod">
          <ac:chgData name="Indu Sekhar Dantu" userId="4218edbc7ffe59d5" providerId="LiveId" clId="{1FCDC9E2-7EFC-45AB-996A-18837B102865}" dt="2021-01-13T01:50:24.619" v="13401" actId="6549"/>
          <ac:spMkLst>
            <pc:docMk/>
            <pc:sldMk cId="2075610215" sldId="385"/>
            <ac:spMk id="37890" creationId="{44A3E7CD-2072-4095-B746-E07D86E2FE93}"/>
          </ac:spMkLst>
        </pc:spChg>
      </pc:sldChg>
      <pc:sldChg chg="modSp mod">
        <pc:chgData name="Indu Sekhar Dantu" userId="4218edbc7ffe59d5" providerId="LiveId" clId="{1FCDC9E2-7EFC-45AB-996A-18837B102865}" dt="2021-01-13T01:50:52.998" v="13403" actId="6549"/>
        <pc:sldMkLst>
          <pc:docMk/>
          <pc:sldMk cId="2770998800" sldId="386"/>
        </pc:sldMkLst>
        <pc:spChg chg="mod">
          <ac:chgData name="Indu Sekhar Dantu" userId="4218edbc7ffe59d5" providerId="LiveId" clId="{1FCDC9E2-7EFC-45AB-996A-18837B102865}" dt="2021-01-13T01:50:52.998" v="13403" actId="6549"/>
          <ac:spMkLst>
            <pc:docMk/>
            <pc:sldMk cId="2770998800" sldId="386"/>
            <ac:spMk id="22531" creationId="{0AF44828-D77D-4E7E-8A92-02AFF56661B3}"/>
          </ac:spMkLst>
        </pc:spChg>
      </pc:sldChg>
    </pc:docChg>
  </pc:docChgLst>
  <pc:docChgLst>
    <pc:chgData name="Indu Sekhar Dantu" userId="4218edbc7ffe59d5" providerId="LiveId" clId="{49A40A61-86F5-4FBE-AB70-0A54BE27100C}"/>
    <pc:docChg chg="undo redo custSel addSld delSld modSld sldOrd">
      <pc:chgData name="Indu Sekhar Dantu" userId="4218edbc7ffe59d5" providerId="LiveId" clId="{49A40A61-86F5-4FBE-AB70-0A54BE27100C}" dt="2021-08-08T09:35:46.387" v="5411" actId="113"/>
      <pc:docMkLst>
        <pc:docMk/>
      </pc:docMkLst>
      <pc:sldChg chg="addSp modSp mod">
        <pc:chgData name="Indu Sekhar Dantu" userId="4218edbc7ffe59d5" providerId="LiveId" clId="{49A40A61-86F5-4FBE-AB70-0A54BE27100C}" dt="2021-08-07T14:44:52.484" v="2644" actId="14100"/>
        <pc:sldMkLst>
          <pc:docMk/>
          <pc:sldMk cId="0" sldId="354"/>
        </pc:sldMkLst>
        <pc:spChg chg="add mod">
          <ac:chgData name="Indu Sekhar Dantu" userId="4218edbc7ffe59d5" providerId="LiveId" clId="{49A40A61-86F5-4FBE-AB70-0A54BE27100C}" dt="2021-08-07T14:44:52.484" v="2644" actId="14100"/>
          <ac:spMkLst>
            <pc:docMk/>
            <pc:sldMk cId="0" sldId="354"/>
            <ac:spMk id="6" creationId="{93213A7B-E1BA-42FB-ACD8-B7CC0EE62674}"/>
          </ac:spMkLst>
        </pc:spChg>
      </pc:sldChg>
      <pc:sldChg chg="addSp modSp mod">
        <pc:chgData name="Indu Sekhar Dantu" userId="4218edbc7ffe59d5" providerId="LiveId" clId="{49A40A61-86F5-4FBE-AB70-0A54BE27100C}" dt="2021-08-07T14:45:07.428" v="2708" actId="1038"/>
        <pc:sldMkLst>
          <pc:docMk/>
          <pc:sldMk cId="486172694" sldId="355"/>
        </pc:sldMkLst>
        <pc:picChg chg="add mod">
          <ac:chgData name="Indu Sekhar Dantu" userId="4218edbc7ffe59d5" providerId="LiveId" clId="{49A40A61-86F5-4FBE-AB70-0A54BE27100C}" dt="2021-08-07T14:45:07.428" v="2708" actId="1038"/>
          <ac:picMkLst>
            <pc:docMk/>
            <pc:sldMk cId="486172694" sldId="355"/>
            <ac:picMk id="2" creationId="{5553AAFE-B782-4834-AFAF-FFB1730311E3}"/>
          </ac:picMkLst>
        </pc:picChg>
      </pc:sldChg>
      <pc:sldChg chg="addSp modSp mod">
        <pc:chgData name="Indu Sekhar Dantu" userId="4218edbc7ffe59d5" providerId="LiveId" clId="{49A40A61-86F5-4FBE-AB70-0A54BE27100C}" dt="2021-08-07T14:45:19.641" v="2770" actId="1035"/>
        <pc:sldMkLst>
          <pc:docMk/>
          <pc:sldMk cId="4008209962" sldId="356"/>
        </pc:sldMkLst>
        <pc:picChg chg="add mod">
          <ac:chgData name="Indu Sekhar Dantu" userId="4218edbc7ffe59d5" providerId="LiveId" clId="{49A40A61-86F5-4FBE-AB70-0A54BE27100C}" dt="2021-08-07T14:45:19.641" v="2770" actId="1035"/>
          <ac:picMkLst>
            <pc:docMk/>
            <pc:sldMk cId="4008209962" sldId="356"/>
            <ac:picMk id="2" creationId="{CF400FF0-8A90-4AFB-A7A1-482FEAD77609}"/>
          </ac:picMkLst>
        </pc:picChg>
      </pc:sldChg>
      <pc:sldChg chg="addSp modSp">
        <pc:chgData name="Indu Sekhar Dantu" userId="4218edbc7ffe59d5" providerId="LiveId" clId="{49A40A61-86F5-4FBE-AB70-0A54BE27100C}" dt="2021-08-07T14:45:25.958" v="2771"/>
        <pc:sldMkLst>
          <pc:docMk/>
          <pc:sldMk cId="1972683190" sldId="357"/>
        </pc:sldMkLst>
        <pc:spChg chg="add mod">
          <ac:chgData name="Indu Sekhar Dantu" userId="4218edbc7ffe59d5" providerId="LiveId" clId="{49A40A61-86F5-4FBE-AB70-0A54BE27100C}" dt="2021-08-07T14:45:25.958" v="2771"/>
          <ac:spMkLst>
            <pc:docMk/>
            <pc:sldMk cId="1972683190" sldId="357"/>
            <ac:spMk id="4" creationId="{9F937A8C-31E1-4998-A5A1-CC933FF83C4E}"/>
          </ac:spMkLst>
        </pc:spChg>
      </pc:sldChg>
      <pc:sldChg chg="modSp mod">
        <pc:chgData name="Indu Sekhar Dantu" userId="4218edbc7ffe59d5" providerId="LiveId" clId="{49A40A61-86F5-4FBE-AB70-0A54BE27100C}" dt="2021-08-07T14:48:37.118" v="2823" actId="113"/>
        <pc:sldMkLst>
          <pc:docMk/>
          <pc:sldMk cId="1566927125" sldId="358"/>
        </pc:sldMkLst>
        <pc:spChg chg="mod">
          <ac:chgData name="Indu Sekhar Dantu" userId="4218edbc7ffe59d5" providerId="LiveId" clId="{49A40A61-86F5-4FBE-AB70-0A54BE27100C}" dt="2021-08-05T01:20:52.487" v="113" actId="6549"/>
          <ac:spMkLst>
            <pc:docMk/>
            <pc:sldMk cId="1566927125" sldId="35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48:37.118" v="2823" actId="113"/>
          <ac:spMkLst>
            <pc:docMk/>
            <pc:sldMk cId="1566927125" sldId="35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943272280" sldId="359"/>
        </pc:sldMkLst>
        <pc:spChg chg="mod">
          <ac:chgData name="Indu Sekhar Dantu" userId="4218edbc7ffe59d5" providerId="LiveId" clId="{49A40A61-86F5-4FBE-AB70-0A54BE27100C}" dt="2021-08-07T03:04:29.511" v="1471" actId="20577"/>
          <ac:spMkLst>
            <pc:docMk/>
            <pc:sldMk cId="943272280" sldId="35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9:33.437" v="1904" actId="6549"/>
          <ac:spMkLst>
            <pc:docMk/>
            <pc:sldMk cId="943272280" sldId="35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4:56.339" v="5210" actId="113"/>
        <pc:sldMkLst>
          <pc:docMk/>
          <pc:sldMk cId="2437545167" sldId="359"/>
        </pc:sldMkLst>
        <pc:spChg chg="mod">
          <ac:chgData name="Indu Sekhar Dantu" userId="4218edbc7ffe59d5" providerId="LiveId" clId="{49A40A61-86F5-4FBE-AB70-0A54BE27100C}" dt="2021-08-08T08:54:56.339" v="5210" actId="113"/>
          <ac:spMkLst>
            <pc:docMk/>
            <pc:sldMk cId="2437545167" sldId="35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5:48.933" v="5217" actId="113"/>
        <pc:sldMkLst>
          <pc:docMk/>
          <pc:sldMk cId="1204296213" sldId="360"/>
        </pc:sldMkLst>
        <pc:spChg chg="mod">
          <ac:chgData name="Indu Sekhar Dantu" userId="4218edbc7ffe59d5" providerId="LiveId" clId="{49A40A61-86F5-4FBE-AB70-0A54BE27100C}" dt="2021-08-08T08:55:48.933" v="5217" actId="113"/>
          <ac:spMkLst>
            <pc:docMk/>
            <pc:sldMk cId="1204296213" sldId="36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1567694343" sldId="360"/>
        </pc:sldMkLst>
        <pc:spChg chg="mod">
          <ac:chgData name="Indu Sekhar Dantu" userId="4218edbc7ffe59d5" providerId="LiveId" clId="{49A40A61-86F5-4FBE-AB70-0A54BE27100C}" dt="2021-08-07T03:05:05.047" v="1493" actId="20577"/>
          <ac:spMkLst>
            <pc:docMk/>
            <pc:sldMk cId="1567694343" sldId="36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03:06:54.566" v="1534" actId="20577"/>
          <ac:spMkLst>
            <pc:docMk/>
            <pc:sldMk cId="1567694343" sldId="360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37:01.583" v="4652" actId="113"/>
        <pc:sldMkLst>
          <pc:docMk/>
          <pc:sldMk cId="1616205635" sldId="361"/>
        </pc:sldMkLst>
        <pc:spChg chg="add del mod">
          <ac:chgData name="Indu Sekhar Dantu" userId="4218edbc7ffe59d5" providerId="LiveId" clId="{49A40A61-86F5-4FBE-AB70-0A54BE27100C}" dt="2021-08-07T03:09:25.260" v="1545" actId="478"/>
          <ac:spMkLst>
            <pc:docMk/>
            <pc:sldMk cId="1616205635" sldId="361"/>
            <ac:spMk id="3" creationId="{3912C856-1606-46DF-96BA-CF312597731F}"/>
          </ac:spMkLst>
        </pc:spChg>
        <pc:spChg chg="del mod">
          <ac:chgData name="Indu Sekhar Dantu" userId="4218edbc7ffe59d5" providerId="LiveId" clId="{49A40A61-86F5-4FBE-AB70-0A54BE27100C}" dt="2021-08-07T03:09:21.430" v="1544" actId="478"/>
          <ac:spMkLst>
            <pc:docMk/>
            <pc:sldMk cId="1616205635" sldId="36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37:01.583" v="4652" actId="113"/>
          <ac:spMkLst>
            <pc:docMk/>
            <pc:sldMk cId="1616205635" sldId="36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8:16.209" v="4662" actId="6549"/>
        <pc:sldMkLst>
          <pc:docMk/>
          <pc:sldMk cId="2678275377" sldId="362"/>
        </pc:sldMkLst>
        <pc:spChg chg="mod">
          <ac:chgData name="Indu Sekhar Dantu" userId="4218edbc7ffe59d5" providerId="LiveId" clId="{49A40A61-86F5-4FBE-AB70-0A54BE27100C}" dt="2021-08-07T11:49:22.414" v="2005" actId="6549"/>
          <ac:spMkLst>
            <pc:docMk/>
            <pc:sldMk cId="2678275377" sldId="36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38:16.209" v="4662" actId="6549"/>
          <ac:spMkLst>
            <pc:docMk/>
            <pc:sldMk cId="2678275377" sldId="36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0:49.507" v="4707" actId="113"/>
        <pc:sldMkLst>
          <pc:docMk/>
          <pc:sldMk cId="3612334738" sldId="363"/>
        </pc:sldMkLst>
        <pc:spChg chg="mod">
          <ac:chgData name="Indu Sekhar Dantu" userId="4218edbc7ffe59d5" providerId="LiveId" clId="{49A40A61-86F5-4FBE-AB70-0A54BE27100C}" dt="2021-08-07T11:57:31.939" v="2010" actId="6549"/>
          <ac:spMkLst>
            <pc:docMk/>
            <pc:sldMk cId="3612334738" sldId="36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0:49.507" v="4707" actId="113"/>
          <ac:spMkLst>
            <pc:docMk/>
            <pc:sldMk cId="3612334738" sldId="36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2:07.165" v="4713" actId="14100"/>
        <pc:sldMkLst>
          <pc:docMk/>
          <pc:sldMk cId="85867123" sldId="364"/>
        </pc:sldMkLst>
        <pc:spChg chg="mod">
          <ac:chgData name="Indu Sekhar Dantu" userId="4218edbc7ffe59d5" providerId="LiveId" clId="{49A40A61-86F5-4FBE-AB70-0A54BE27100C}" dt="2021-08-07T11:57:45.071" v="2012" actId="6549"/>
          <ac:spMkLst>
            <pc:docMk/>
            <pc:sldMk cId="85867123" sldId="36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2:07.165" v="4713" actId="14100"/>
          <ac:spMkLst>
            <pc:docMk/>
            <pc:sldMk cId="85867123" sldId="36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3:31.838" v="4721" actId="113"/>
        <pc:sldMkLst>
          <pc:docMk/>
          <pc:sldMk cId="3260549937" sldId="365"/>
        </pc:sldMkLst>
        <pc:spChg chg="mod">
          <ac:chgData name="Indu Sekhar Dantu" userId="4218edbc7ffe59d5" providerId="LiveId" clId="{49A40A61-86F5-4FBE-AB70-0A54BE27100C}" dt="2021-08-07T11:58:02.930" v="2016" actId="6549"/>
          <ac:spMkLst>
            <pc:docMk/>
            <pc:sldMk cId="3260549937" sldId="36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3:31.838" v="4721" actId="113"/>
          <ac:spMkLst>
            <pc:docMk/>
            <pc:sldMk cId="3260549937" sldId="36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4:00.233" v="4723" actId="20577"/>
        <pc:sldMkLst>
          <pc:docMk/>
          <pc:sldMk cId="771311244" sldId="366"/>
        </pc:sldMkLst>
        <pc:spChg chg="mod">
          <ac:chgData name="Indu Sekhar Dantu" userId="4218edbc7ffe59d5" providerId="LiveId" clId="{49A40A61-86F5-4FBE-AB70-0A54BE27100C}" dt="2021-08-07T11:58:13.024" v="2018" actId="6549"/>
          <ac:spMkLst>
            <pc:docMk/>
            <pc:sldMk cId="771311244" sldId="36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4:00.233" v="4723" actId="20577"/>
          <ac:spMkLst>
            <pc:docMk/>
            <pc:sldMk cId="771311244" sldId="36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7:14.850" v="4753" actId="20577"/>
        <pc:sldMkLst>
          <pc:docMk/>
          <pc:sldMk cId="2103936051" sldId="367"/>
        </pc:sldMkLst>
        <pc:spChg chg="mod">
          <ac:chgData name="Indu Sekhar Dantu" userId="4218edbc7ffe59d5" providerId="LiveId" clId="{49A40A61-86F5-4FBE-AB70-0A54BE27100C}" dt="2021-08-07T11:58:54.728" v="2026" actId="6549"/>
          <ac:spMkLst>
            <pc:docMk/>
            <pc:sldMk cId="2103936051" sldId="36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7:14.850" v="4753" actId="20577"/>
          <ac:spMkLst>
            <pc:docMk/>
            <pc:sldMk cId="2103936051" sldId="36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0:28.800" v="4774" actId="113"/>
        <pc:sldMkLst>
          <pc:docMk/>
          <pc:sldMk cId="734473845" sldId="368"/>
        </pc:sldMkLst>
        <pc:spChg chg="mod">
          <ac:chgData name="Indu Sekhar Dantu" userId="4218edbc7ffe59d5" providerId="LiveId" clId="{49A40A61-86F5-4FBE-AB70-0A54BE27100C}" dt="2021-08-07T11:59:32.454" v="2034" actId="6549"/>
          <ac:spMkLst>
            <pc:docMk/>
            <pc:sldMk cId="734473845" sldId="36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0:28.800" v="4774" actId="113"/>
          <ac:spMkLst>
            <pc:docMk/>
            <pc:sldMk cId="734473845" sldId="368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51:04.157" v="4779" actId="113"/>
        <pc:sldMkLst>
          <pc:docMk/>
          <pc:sldMk cId="823296681" sldId="369"/>
        </pc:sldMkLst>
        <pc:spChg chg="add del mod">
          <ac:chgData name="Indu Sekhar Dantu" userId="4218edbc7ffe59d5" providerId="LiveId" clId="{49A40A61-86F5-4FBE-AB70-0A54BE27100C}" dt="2021-08-07T03:21:00.492" v="1624" actId="478"/>
          <ac:spMkLst>
            <pc:docMk/>
            <pc:sldMk cId="823296681" sldId="369"/>
            <ac:spMk id="3" creationId="{CBCF1C29-3BFA-4DA9-8233-E366DBB824DF}"/>
          </ac:spMkLst>
        </pc:spChg>
        <pc:spChg chg="del mod">
          <ac:chgData name="Indu Sekhar Dantu" userId="4218edbc7ffe59d5" providerId="LiveId" clId="{49A40A61-86F5-4FBE-AB70-0A54BE27100C}" dt="2021-08-07T03:20:56.419" v="1622" actId="478"/>
          <ac:spMkLst>
            <pc:docMk/>
            <pc:sldMk cId="823296681" sldId="36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1:04.157" v="4779" actId="113"/>
          <ac:spMkLst>
            <pc:docMk/>
            <pc:sldMk cId="823296681" sldId="36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1:46.378" v="4782" actId="113"/>
        <pc:sldMkLst>
          <pc:docMk/>
          <pc:sldMk cId="508680404" sldId="370"/>
        </pc:sldMkLst>
        <pc:spChg chg="mod">
          <ac:chgData name="Indu Sekhar Dantu" userId="4218edbc7ffe59d5" providerId="LiveId" clId="{49A40A61-86F5-4FBE-AB70-0A54BE27100C}" dt="2021-08-07T12:00:21.635" v="2042" actId="6549"/>
          <ac:spMkLst>
            <pc:docMk/>
            <pc:sldMk cId="508680404" sldId="37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1:46.378" v="4782" actId="113"/>
          <ac:spMkLst>
            <pc:docMk/>
            <pc:sldMk cId="508680404" sldId="37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2:46.763" v="4789" actId="113"/>
        <pc:sldMkLst>
          <pc:docMk/>
          <pc:sldMk cId="3779490995" sldId="371"/>
        </pc:sldMkLst>
        <pc:spChg chg="mod">
          <ac:chgData name="Indu Sekhar Dantu" userId="4218edbc7ffe59d5" providerId="LiveId" clId="{49A40A61-86F5-4FBE-AB70-0A54BE27100C}" dt="2021-08-07T12:00:30.586" v="2044" actId="6549"/>
          <ac:spMkLst>
            <pc:docMk/>
            <pc:sldMk cId="3779490995" sldId="37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2:46.763" v="4789" actId="113"/>
          <ac:spMkLst>
            <pc:docMk/>
            <pc:sldMk cId="3779490995" sldId="37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4:26.199" v="4796" actId="6549"/>
        <pc:sldMkLst>
          <pc:docMk/>
          <pc:sldMk cId="123973992" sldId="372"/>
        </pc:sldMkLst>
        <pc:spChg chg="mod">
          <ac:chgData name="Indu Sekhar Dantu" userId="4218edbc7ffe59d5" providerId="LiveId" clId="{49A40A61-86F5-4FBE-AB70-0A54BE27100C}" dt="2021-08-07T12:00:39.730" v="2046" actId="6549"/>
          <ac:spMkLst>
            <pc:docMk/>
            <pc:sldMk cId="123973992" sldId="37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4:26.199" v="4796" actId="6549"/>
          <ac:spMkLst>
            <pc:docMk/>
            <pc:sldMk cId="123973992" sldId="37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6:14.688" v="4811" actId="113"/>
        <pc:sldMkLst>
          <pc:docMk/>
          <pc:sldMk cId="1261559001" sldId="373"/>
        </pc:sldMkLst>
        <pc:spChg chg="mod">
          <ac:chgData name="Indu Sekhar Dantu" userId="4218edbc7ffe59d5" providerId="LiveId" clId="{49A40A61-86F5-4FBE-AB70-0A54BE27100C}" dt="2021-08-07T12:00:48.639" v="2048" actId="6549"/>
          <ac:spMkLst>
            <pc:docMk/>
            <pc:sldMk cId="1261559001" sldId="37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6:14.688" v="4811" actId="113"/>
          <ac:spMkLst>
            <pc:docMk/>
            <pc:sldMk cId="1261559001" sldId="373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6:00:10.917" v="4878" actId="20577"/>
        <pc:sldMkLst>
          <pc:docMk/>
          <pc:sldMk cId="2365174754" sldId="374"/>
        </pc:sldMkLst>
        <pc:spChg chg="mod">
          <ac:chgData name="Indu Sekhar Dantu" userId="4218edbc7ffe59d5" providerId="LiveId" clId="{49A40A61-86F5-4FBE-AB70-0A54BE27100C}" dt="2021-08-07T12:00:56.974" v="2050" actId="6549"/>
          <ac:spMkLst>
            <pc:docMk/>
            <pc:sldMk cId="2365174754" sldId="37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0:10.917" v="4878" actId="20577"/>
          <ac:spMkLst>
            <pc:docMk/>
            <pc:sldMk cId="2365174754" sldId="37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1:29.556" v="4883" actId="20577"/>
        <pc:sldMkLst>
          <pc:docMk/>
          <pc:sldMk cId="1540332158" sldId="375"/>
        </pc:sldMkLst>
        <pc:spChg chg="mod">
          <ac:chgData name="Indu Sekhar Dantu" userId="4218edbc7ffe59d5" providerId="LiveId" clId="{49A40A61-86F5-4FBE-AB70-0A54BE27100C}" dt="2021-08-07T12:01:06.141" v="2052" actId="6549"/>
          <ac:spMkLst>
            <pc:docMk/>
            <pc:sldMk cId="1540332158" sldId="37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1:29.556" v="4883" actId="20577"/>
          <ac:spMkLst>
            <pc:docMk/>
            <pc:sldMk cId="1540332158" sldId="37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2:24.120" v="4901" actId="20577"/>
        <pc:sldMkLst>
          <pc:docMk/>
          <pc:sldMk cId="4169429377" sldId="376"/>
        </pc:sldMkLst>
        <pc:spChg chg="mod">
          <ac:chgData name="Indu Sekhar Dantu" userId="4218edbc7ffe59d5" providerId="LiveId" clId="{49A40A61-86F5-4FBE-AB70-0A54BE27100C}" dt="2021-08-07T12:01:17.973" v="2054" actId="6549"/>
          <ac:spMkLst>
            <pc:docMk/>
            <pc:sldMk cId="4169429377" sldId="37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2:24.120" v="4901" actId="20577"/>
          <ac:spMkLst>
            <pc:docMk/>
            <pc:sldMk cId="4169429377" sldId="37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4:06.423" v="4914" actId="113"/>
        <pc:sldMkLst>
          <pc:docMk/>
          <pc:sldMk cId="2493816137" sldId="377"/>
        </pc:sldMkLst>
        <pc:spChg chg="mod">
          <ac:chgData name="Indu Sekhar Dantu" userId="4218edbc7ffe59d5" providerId="LiveId" clId="{49A40A61-86F5-4FBE-AB70-0A54BE27100C}" dt="2021-08-07T12:01:28.076" v="2056" actId="6549"/>
          <ac:spMkLst>
            <pc:docMk/>
            <pc:sldMk cId="2493816137" sldId="37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4:06.423" v="4914" actId="113"/>
          <ac:spMkLst>
            <pc:docMk/>
            <pc:sldMk cId="2493816137" sldId="37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6:42.175" v="4932" actId="113"/>
        <pc:sldMkLst>
          <pc:docMk/>
          <pc:sldMk cId="3834549165" sldId="378"/>
        </pc:sldMkLst>
        <pc:spChg chg="mod">
          <ac:chgData name="Indu Sekhar Dantu" userId="4218edbc7ffe59d5" providerId="LiveId" clId="{49A40A61-86F5-4FBE-AB70-0A54BE27100C}" dt="2021-08-07T13:43:33.020" v="2198" actId="6549"/>
          <ac:spMkLst>
            <pc:docMk/>
            <pc:sldMk cId="3834549165" sldId="37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6:42.175" v="4932" actId="113"/>
          <ac:spMkLst>
            <pc:docMk/>
            <pc:sldMk cId="3834549165" sldId="3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3:55.992" v="5022" actId="113"/>
        <pc:sldMkLst>
          <pc:docMk/>
          <pc:sldMk cId="1302099455" sldId="379"/>
        </pc:sldMkLst>
        <pc:spChg chg="mod">
          <ac:chgData name="Indu Sekhar Dantu" userId="4218edbc7ffe59d5" providerId="LiveId" clId="{49A40A61-86F5-4FBE-AB70-0A54BE27100C}" dt="2021-08-07T13:44:35.050" v="2208" actId="6549"/>
          <ac:spMkLst>
            <pc:docMk/>
            <pc:sldMk cId="1302099455" sldId="37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3:55.992" v="5022" actId="113"/>
          <ac:spMkLst>
            <pc:docMk/>
            <pc:sldMk cId="1302099455" sldId="37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9:26.414" v="5028" actId="113"/>
        <pc:sldMkLst>
          <pc:docMk/>
          <pc:sldMk cId="1814743193" sldId="380"/>
        </pc:sldMkLst>
        <pc:spChg chg="mod">
          <ac:chgData name="Indu Sekhar Dantu" userId="4218edbc7ffe59d5" providerId="LiveId" clId="{49A40A61-86F5-4FBE-AB70-0A54BE27100C}" dt="2021-08-07T13:44:44.379" v="2210" actId="6549"/>
          <ac:spMkLst>
            <pc:docMk/>
            <pc:sldMk cId="1814743193" sldId="38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9:26.414" v="5028" actId="113"/>
          <ac:spMkLst>
            <pc:docMk/>
            <pc:sldMk cId="1814743193" sldId="38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20:33.350" v="5044" actId="113"/>
        <pc:sldMkLst>
          <pc:docMk/>
          <pc:sldMk cId="529876977" sldId="381"/>
        </pc:sldMkLst>
        <pc:spChg chg="mod">
          <ac:chgData name="Indu Sekhar Dantu" userId="4218edbc7ffe59d5" providerId="LiveId" clId="{49A40A61-86F5-4FBE-AB70-0A54BE27100C}" dt="2021-08-07T13:44:56.683" v="2213" actId="6549"/>
          <ac:spMkLst>
            <pc:docMk/>
            <pc:sldMk cId="529876977" sldId="38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0:33.350" v="5044" actId="113"/>
          <ac:spMkLst>
            <pc:docMk/>
            <pc:sldMk cId="529876977" sldId="38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4:52:39.374" v="2907" actId="20577"/>
        <pc:sldMkLst>
          <pc:docMk/>
          <pc:sldMk cId="2249925127" sldId="383"/>
        </pc:sldMkLst>
        <pc:spChg chg="mod">
          <ac:chgData name="Indu Sekhar Dantu" userId="4218edbc7ffe59d5" providerId="LiveId" clId="{49A40A61-86F5-4FBE-AB70-0A54BE27100C}" dt="2021-08-05T01:22:13.422" v="128" actId="6549"/>
          <ac:spMkLst>
            <pc:docMk/>
            <pc:sldMk cId="2249925127" sldId="38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52:39.374" v="2907" actId="20577"/>
          <ac:spMkLst>
            <pc:docMk/>
            <pc:sldMk cId="2249925127" sldId="383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49A40A61-86F5-4FBE-AB70-0A54BE27100C}" dt="2021-08-07T14:58:03.560" v="2943" actId="20577"/>
        <pc:sldMkLst>
          <pc:docMk/>
          <pc:sldMk cId="2923368435" sldId="384"/>
        </pc:sldMkLst>
        <pc:spChg chg="mod">
          <ac:chgData name="Indu Sekhar Dantu" userId="4218edbc7ffe59d5" providerId="LiveId" clId="{49A40A61-86F5-4FBE-AB70-0A54BE27100C}" dt="2021-08-05T01:23:28.619" v="154" actId="20577"/>
          <ac:spMkLst>
            <pc:docMk/>
            <pc:sldMk cId="2923368435" sldId="38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58:03.560" v="2943" actId="20577"/>
          <ac:spMkLst>
            <pc:docMk/>
            <pc:sldMk cId="2923368435" sldId="38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4:32.245" v="2979" actId="113"/>
        <pc:sldMkLst>
          <pc:docMk/>
          <pc:sldMk cId="3979775313" sldId="385"/>
        </pc:sldMkLst>
        <pc:spChg chg="mod">
          <ac:chgData name="Indu Sekhar Dantu" userId="4218edbc7ffe59d5" providerId="LiveId" clId="{49A40A61-86F5-4FBE-AB70-0A54BE27100C}" dt="2021-08-05T01:25:19.043" v="186" actId="6549"/>
          <ac:spMkLst>
            <pc:docMk/>
            <pc:sldMk cId="3979775313" sldId="38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5:04:32.245" v="2979" actId="113"/>
          <ac:spMkLst>
            <pc:docMk/>
            <pc:sldMk cId="3979775313" sldId="38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5:33.720" v="2982" actId="113"/>
        <pc:sldMkLst>
          <pc:docMk/>
          <pc:sldMk cId="2564057013" sldId="386"/>
        </pc:sldMkLst>
        <pc:spChg chg="mod">
          <ac:chgData name="Indu Sekhar Dantu" userId="4218edbc7ffe59d5" providerId="LiveId" clId="{49A40A61-86F5-4FBE-AB70-0A54BE27100C}" dt="2021-08-05T01:33:31.813" v="310" actId="6549"/>
          <ac:spMkLst>
            <pc:docMk/>
            <pc:sldMk cId="2564057013" sldId="38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5:05:33.720" v="2982" actId="113"/>
          <ac:spMkLst>
            <pc:docMk/>
            <pc:sldMk cId="2564057013" sldId="38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20:03.726" v="1815" actId="20577"/>
        <pc:sldMkLst>
          <pc:docMk/>
          <pc:sldMk cId="505081213" sldId="387"/>
        </pc:sldMkLst>
        <pc:spChg chg="add del">
          <ac:chgData name="Indu Sekhar Dantu" userId="4218edbc7ffe59d5" providerId="LiveId" clId="{49A40A61-86F5-4FBE-AB70-0A54BE27100C}" dt="2021-08-05T01:35:17.920" v="327" actId="22"/>
          <ac:spMkLst>
            <pc:docMk/>
            <pc:sldMk cId="505081213" sldId="387"/>
            <ac:spMk id="6" creationId="{6A24086A-F916-4DE4-BE27-1C30D59BEC3F}"/>
          </ac:spMkLst>
        </pc:spChg>
        <pc:spChg chg="mod">
          <ac:chgData name="Indu Sekhar Dantu" userId="4218edbc7ffe59d5" providerId="LiveId" clId="{49A40A61-86F5-4FBE-AB70-0A54BE27100C}" dt="2021-08-05T01:33:44.260" v="313" actId="255"/>
          <ac:spMkLst>
            <pc:docMk/>
            <pc:sldMk cId="505081213" sldId="38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0:03.726" v="1815" actId="20577"/>
          <ac:spMkLst>
            <pc:docMk/>
            <pc:sldMk cId="505081213" sldId="38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7:42.429" v="4505" actId="113"/>
        <pc:sldMkLst>
          <pc:docMk/>
          <pc:sldMk cId="3378924960" sldId="388"/>
        </pc:sldMkLst>
        <pc:spChg chg="mod">
          <ac:chgData name="Indu Sekhar Dantu" userId="4218edbc7ffe59d5" providerId="LiveId" clId="{49A40A61-86F5-4FBE-AB70-0A54BE27100C}" dt="2021-08-05T01:36:54.543" v="333" actId="6549"/>
          <ac:spMkLst>
            <pc:docMk/>
            <pc:sldMk cId="3378924960" sldId="38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27:42.429" v="4505" actId="113"/>
          <ac:spMkLst>
            <pc:docMk/>
            <pc:sldMk cId="3378924960" sldId="38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5:28:41.534" v="4508" actId="113"/>
        <pc:sldMkLst>
          <pc:docMk/>
          <pc:sldMk cId="3971659013" sldId="389"/>
        </pc:sldMkLst>
        <pc:spChg chg="mod">
          <ac:chgData name="Indu Sekhar Dantu" userId="4218edbc7ffe59d5" providerId="LiveId" clId="{49A40A61-86F5-4FBE-AB70-0A54BE27100C}" dt="2021-08-05T01:45:35.022" v="488" actId="6549"/>
          <ac:spMkLst>
            <pc:docMk/>
            <pc:sldMk cId="3971659013" sldId="38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28:41.534" v="4508" actId="113"/>
          <ac:spMkLst>
            <pc:docMk/>
            <pc:sldMk cId="3971659013" sldId="389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29:40.476" v="4522" actId="47"/>
        <pc:sldMkLst>
          <pc:docMk/>
          <pc:sldMk cId="309637911" sldId="390"/>
        </pc:sldMkLst>
        <pc:spChg chg="mod">
          <ac:chgData name="Indu Sekhar Dantu" userId="4218edbc7ffe59d5" providerId="LiveId" clId="{49A40A61-86F5-4FBE-AB70-0A54BE27100C}" dt="2021-08-05T01:45:51.357" v="493" actId="255"/>
          <ac:spMkLst>
            <pc:docMk/>
            <pc:sldMk cId="309637911" sldId="39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2:12.689" v="1841" actId="27636"/>
          <ac:spMkLst>
            <pc:docMk/>
            <pc:sldMk cId="309637911" sldId="390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2384110092" sldId="391"/>
        </pc:sldMkLst>
        <pc:spChg chg="mod">
          <ac:chgData name="Indu Sekhar Dantu" userId="4218edbc7ffe59d5" providerId="LiveId" clId="{49A40A61-86F5-4FBE-AB70-0A54BE27100C}" dt="2021-08-05T01:48:01.698" v="514" actId="6549"/>
          <ac:spMkLst>
            <pc:docMk/>
            <pc:sldMk cId="2384110092" sldId="39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6:09.455" v="1871" actId="20577"/>
          <ac:spMkLst>
            <pc:docMk/>
            <pc:sldMk cId="2384110092" sldId="39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0:31.602" v="5180" actId="113"/>
        <pc:sldMkLst>
          <pc:docMk/>
          <pc:sldMk cId="2894929325" sldId="391"/>
        </pc:sldMkLst>
        <pc:spChg chg="mod">
          <ac:chgData name="Indu Sekhar Dantu" userId="4218edbc7ffe59d5" providerId="LiveId" clId="{49A40A61-86F5-4FBE-AB70-0A54BE27100C}" dt="2021-08-08T08:50:31.602" v="5180" actId="113"/>
          <ac:spMkLst>
            <pc:docMk/>
            <pc:sldMk cId="2894929325" sldId="39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2:49.429" v="5196" actId="113"/>
        <pc:sldMkLst>
          <pc:docMk/>
          <pc:sldMk cId="2160923695" sldId="392"/>
        </pc:sldMkLst>
        <pc:spChg chg="mod">
          <ac:chgData name="Indu Sekhar Dantu" userId="4218edbc7ffe59d5" providerId="LiveId" clId="{49A40A61-86F5-4FBE-AB70-0A54BE27100C}" dt="2021-08-08T08:52:49.429" v="5196" actId="113"/>
          <ac:spMkLst>
            <pc:docMk/>
            <pc:sldMk cId="2160923695" sldId="392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4153384628" sldId="392"/>
        </pc:sldMkLst>
        <pc:spChg chg="mod">
          <ac:chgData name="Indu Sekhar Dantu" userId="4218edbc7ffe59d5" providerId="LiveId" clId="{49A40A61-86F5-4FBE-AB70-0A54BE27100C}" dt="2021-08-05T01:51:11.763" v="597" actId="20577"/>
          <ac:spMkLst>
            <pc:docMk/>
            <pc:sldMk cId="4153384628" sldId="39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03:02:02.568" v="1440" actId="20577"/>
          <ac:spMkLst>
            <pc:docMk/>
            <pc:sldMk cId="4153384628" sldId="39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3:27.636" v="5203" actId="113"/>
        <pc:sldMkLst>
          <pc:docMk/>
          <pc:sldMk cId="2214585" sldId="393"/>
        </pc:sldMkLst>
        <pc:spChg chg="mod">
          <ac:chgData name="Indu Sekhar Dantu" userId="4218edbc7ffe59d5" providerId="LiveId" clId="{49A40A61-86F5-4FBE-AB70-0A54BE27100C}" dt="2021-08-08T08:53:27.636" v="5203" actId="113"/>
          <ac:spMkLst>
            <pc:docMk/>
            <pc:sldMk cId="2214585" sldId="393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137761870" sldId="393"/>
        </pc:sldMkLst>
        <pc:spChg chg="mod">
          <ac:chgData name="Indu Sekhar Dantu" userId="4218edbc7ffe59d5" providerId="LiveId" clId="{49A40A61-86F5-4FBE-AB70-0A54BE27100C}" dt="2021-08-05T01:51:30.038" v="611" actId="20577"/>
          <ac:spMkLst>
            <pc:docMk/>
            <pc:sldMk cId="137761870" sldId="39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8:33.610" v="1899" actId="14100"/>
          <ac:spMkLst>
            <pc:docMk/>
            <pc:sldMk cId="137761870" sldId="39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3:59.112" v="5205" actId="113"/>
        <pc:sldMkLst>
          <pc:docMk/>
          <pc:sldMk cId="243485762" sldId="394"/>
        </pc:sldMkLst>
        <pc:spChg chg="mod">
          <ac:chgData name="Indu Sekhar Dantu" userId="4218edbc7ffe59d5" providerId="LiveId" clId="{49A40A61-86F5-4FBE-AB70-0A54BE27100C}" dt="2021-08-08T08:53:59.112" v="5205" actId="113"/>
          <ac:spMkLst>
            <pc:docMk/>
            <pc:sldMk cId="243485762" sldId="394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2995240869" sldId="394"/>
        </pc:sldMkLst>
        <pc:spChg chg="mod">
          <ac:chgData name="Indu Sekhar Dantu" userId="4218edbc7ffe59d5" providerId="LiveId" clId="{49A40A61-86F5-4FBE-AB70-0A54BE27100C}" dt="2021-08-05T01:53:01.910" v="634" actId="20577"/>
          <ac:spMkLst>
            <pc:docMk/>
            <pc:sldMk cId="2995240869" sldId="39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9:06.856" v="1901" actId="6549"/>
          <ac:spMkLst>
            <pc:docMk/>
            <pc:sldMk cId="2995240869" sldId="394"/>
            <ac:spMk id="30723" creationId="{7FA862AD-3D05-40BC-B0F8-F7D30BEE041F}"/>
          </ac:spMkLst>
        </pc:spChg>
      </pc:sldChg>
      <pc:sldChg chg="delSp modSp mod">
        <pc:chgData name="Indu Sekhar Dantu" userId="4218edbc7ffe59d5" providerId="LiveId" clId="{49A40A61-86F5-4FBE-AB70-0A54BE27100C}" dt="2021-08-08T02:06:44.658" v="3586" actId="20577"/>
        <pc:sldMkLst>
          <pc:docMk/>
          <pc:sldMk cId="407225133" sldId="395"/>
        </pc:sldMkLst>
        <pc:spChg chg="del mod">
          <ac:chgData name="Indu Sekhar Dantu" userId="4218edbc7ffe59d5" providerId="LiveId" clId="{49A40A61-86F5-4FBE-AB70-0A54BE27100C}" dt="2021-08-05T01:34:24.687" v="318" actId="478"/>
          <ac:spMkLst>
            <pc:docMk/>
            <pc:sldMk cId="407225133" sldId="39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6:44.658" v="3586" actId="20577"/>
          <ac:spMkLst>
            <pc:docMk/>
            <pc:sldMk cId="407225133" sldId="39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6:57.329" v="3595" actId="20577"/>
        <pc:sldMkLst>
          <pc:docMk/>
          <pc:sldMk cId="215810723" sldId="396"/>
        </pc:sldMkLst>
        <pc:spChg chg="mod">
          <ac:chgData name="Indu Sekhar Dantu" userId="4218edbc7ffe59d5" providerId="LiveId" clId="{49A40A61-86F5-4FBE-AB70-0A54BE27100C}" dt="2021-08-08T02:06:57.329" v="3595" actId="20577"/>
          <ac:spMkLst>
            <pc:docMk/>
            <pc:sldMk cId="215810723" sldId="39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7:11.864" v="3604" actId="20577"/>
        <pc:sldMkLst>
          <pc:docMk/>
          <pc:sldMk cId="2196481458" sldId="397"/>
        </pc:sldMkLst>
        <pc:spChg chg="mod">
          <ac:chgData name="Indu Sekhar Dantu" userId="4218edbc7ffe59d5" providerId="LiveId" clId="{49A40A61-86F5-4FBE-AB70-0A54BE27100C}" dt="2021-08-08T02:07:11.864" v="3604" actId="20577"/>
          <ac:spMkLst>
            <pc:docMk/>
            <pc:sldMk cId="2196481458" sldId="39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43.311" v="4116" actId="20577"/>
        <pc:sldMkLst>
          <pc:docMk/>
          <pc:sldMk cId="2427502040" sldId="398"/>
        </pc:sldMkLst>
        <pc:spChg chg="mod">
          <ac:chgData name="Indu Sekhar Dantu" userId="4218edbc7ffe59d5" providerId="LiveId" clId="{49A40A61-86F5-4FBE-AB70-0A54BE27100C}" dt="2021-08-08T02:51:43.311" v="4116" actId="20577"/>
          <ac:spMkLst>
            <pc:docMk/>
            <pc:sldMk cId="2427502040" sldId="39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2903029348" sldId="398"/>
        </pc:sldMkLst>
        <pc:spChg chg="mod">
          <ac:chgData name="Indu Sekhar Dantu" userId="4218edbc7ffe59d5" providerId="LiveId" clId="{49A40A61-86F5-4FBE-AB70-0A54BE27100C}" dt="2021-08-08T02:07:27.973" v="3613" actId="20577"/>
          <ac:spMkLst>
            <pc:docMk/>
            <pc:sldMk cId="2903029348" sldId="39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3078869100" sldId="399"/>
        </pc:sldMkLst>
        <pc:spChg chg="mod">
          <ac:chgData name="Indu Sekhar Dantu" userId="4218edbc7ffe59d5" providerId="LiveId" clId="{49A40A61-86F5-4FBE-AB70-0A54BE27100C}" dt="2021-08-08T02:08:03.081" v="3623" actId="20577"/>
          <ac:spMkLst>
            <pc:docMk/>
            <pc:sldMk cId="3078869100" sldId="39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50.400" v="4118" actId="20577"/>
        <pc:sldMkLst>
          <pc:docMk/>
          <pc:sldMk cId="3300592410" sldId="399"/>
        </pc:sldMkLst>
        <pc:spChg chg="mod">
          <ac:chgData name="Indu Sekhar Dantu" userId="4218edbc7ffe59d5" providerId="LiveId" clId="{49A40A61-86F5-4FBE-AB70-0A54BE27100C}" dt="2021-08-08T02:51:50.400" v="4118" actId="20577"/>
          <ac:spMkLst>
            <pc:docMk/>
            <pc:sldMk cId="3300592410" sldId="39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5:15.833" v="4601" actId="113"/>
        <pc:sldMkLst>
          <pc:docMk/>
          <pc:sldMk cId="3963259181" sldId="400"/>
        </pc:sldMkLst>
        <pc:spChg chg="mod">
          <ac:chgData name="Indu Sekhar Dantu" userId="4218edbc7ffe59d5" providerId="LiveId" clId="{49A40A61-86F5-4FBE-AB70-0A54BE27100C}" dt="2021-08-08T05:35:15.833" v="4601" actId="113"/>
          <ac:spMkLst>
            <pc:docMk/>
            <pc:sldMk cId="3963259181" sldId="40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47:20.989" v="2816" actId="20577"/>
        <pc:sldMkLst>
          <pc:docMk/>
          <pc:sldMk cId="1613126142" sldId="401"/>
        </pc:sldMkLst>
        <pc:spChg chg="mod">
          <ac:chgData name="Indu Sekhar Dantu" userId="4218edbc7ffe59d5" providerId="LiveId" clId="{49A40A61-86F5-4FBE-AB70-0A54BE27100C}" dt="2021-08-07T14:47:20.989" v="2816" actId="20577"/>
          <ac:spMkLst>
            <pc:docMk/>
            <pc:sldMk cId="1613126142" sldId="401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7T14:57:26.645" v="2938" actId="20577"/>
        <pc:sldMkLst>
          <pc:docMk/>
          <pc:sldMk cId="614064819" sldId="402"/>
        </pc:sldMkLst>
        <pc:spChg chg="mod">
          <ac:chgData name="Indu Sekhar Dantu" userId="4218edbc7ffe59d5" providerId="LiveId" clId="{49A40A61-86F5-4FBE-AB70-0A54BE27100C}" dt="2021-08-07T14:57:26.645" v="2938" actId="20577"/>
          <ac:spMkLst>
            <pc:docMk/>
            <pc:sldMk cId="614064819" sldId="402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7T01:57:53.259" v="991" actId="2696"/>
        <pc:sldMkLst>
          <pc:docMk/>
          <pc:sldMk cId="2933913102" sldId="402"/>
        </pc:sldMkLst>
        <pc:spChg chg="mod">
          <ac:chgData name="Indu Sekhar Dantu" userId="4218edbc7ffe59d5" providerId="LiveId" clId="{49A40A61-86F5-4FBE-AB70-0A54BE27100C}" dt="2021-08-07T01:57:18.496" v="989" actId="113"/>
          <ac:spMkLst>
            <pc:docMk/>
            <pc:sldMk cId="2933913102" sldId="40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5:04.610" v="1757" actId="255"/>
        <pc:sldMkLst>
          <pc:docMk/>
          <pc:sldMk cId="2435130084" sldId="403"/>
        </pc:sldMkLst>
        <pc:spChg chg="mod">
          <ac:chgData name="Indu Sekhar Dantu" userId="4218edbc7ffe59d5" providerId="LiveId" clId="{49A40A61-86F5-4FBE-AB70-0A54BE27100C}" dt="2021-08-07T11:15:04.610" v="1757" actId="255"/>
          <ac:spMkLst>
            <pc:docMk/>
            <pc:sldMk cId="2435130084" sldId="40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1:58:58.153" v="993"/>
        <pc:sldMkLst>
          <pc:docMk/>
          <pc:sldMk cId="1144021788" sldId="404"/>
        </pc:sldMkLst>
      </pc:sldChg>
      <pc:sldChg chg="modSp add mod">
        <pc:chgData name="Indu Sekhar Dantu" userId="4218edbc7ffe59d5" providerId="LiveId" clId="{49A40A61-86F5-4FBE-AB70-0A54BE27100C}" dt="2021-08-07T15:00:03.824" v="2958" actId="20577"/>
        <pc:sldMkLst>
          <pc:docMk/>
          <pc:sldMk cId="1632587071" sldId="404"/>
        </pc:sldMkLst>
        <pc:spChg chg="mod">
          <ac:chgData name="Indu Sekhar Dantu" userId="4218edbc7ffe59d5" providerId="LiveId" clId="{49A40A61-86F5-4FBE-AB70-0A54BE27100C}" dt="2021-08-07T15:00:03.824" v="2958" actId="20577"/>
          <ac:spMkLst>
            <pc:docMk/>
            <pc:sldMk cId="1632587071" sldId="4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1:45.910" v="2966" actId="113"/>
        <pc:sldMkLst>
          <pc:docMk/>
          <pc:sldMk cId="3312910687" sldId="405"/>
        </pc:sldMkLst>
        <pc:spChg chg="mod">
          <ac:chgData name="Indu Sekhar Dantu" userId="4218edbc7ffe59d5" providerId="LiveId" clId="{49A40A61-86F5-4FBE-AB70-0A54BE27100C}" dt="2021-08-07T15:01:45.910" v="2966" actId="113"/>
          <ac:spMkLst>
            <pc:docMk/>
            <pc:sldMk cId="3312910687" sldId="40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2:40.590" v="2970" actId="113"/>
        <pc:sldMkLst>
          <pc:docMk/>
          <pc:sldMk cId="740851685" sldId="406"/>
        </pc:sldMkLst>
        <pc:spChg chg="mod">
          <ac:chgData name="Indu Sekhar Dantu" userId="4218edbc7ffe59d5" providerId="LiveId" clId="{49A40A61-86F5-4FBE-AB70-0A54BE27100C}" dt="2021-08-07T15:02:40.590" v="2970" actId="113"/>
          <ac:spMkLst>
            <pc:docMk/>
            <pc:sldMk cId="740851685" sldId="40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6:43.666" v="2991" actId="20577"/>
        <pc:sldMkLst>
          <pc:docMk/>
          <pc:sldMk cId="1304722796" sldId="407"/>
        </pc:sldMkLst>
        <pc:spChg chg="mod">
          <ac:chgData name="Indu Sekhar Dantu" userId="4218edbc7ffe59d5" providerId="LiveId" clId="{49A40A61-86F5-4FBE-AB70-0A54BE27100C}" dt="2021-08-07T15:06:43.666" v="2991" actId="20577"/>
          <ac:spMkLst>
            <pc:docMk/>
            <pc:sldMk cId="1304722796" sldId="407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04:19.248" v="1074" actId="47"/>
        <pc:sldMkLst>
          <pc:docMk/>
          <pc:sldMk cId="4162664756" sldId="407"/>
        </pc:sldMkLst>
      </pc:sldChg>
      <pc:sldChg chg="add del">
        <pc:chgData name="Indu Sekhar Dantu" userId="4218edbc7ffe59d5" providerId="LiveId" clId="{49A40A61-86F5-4FBE-AB70-0A54BE27100C}" dt="2021-08-07T02:04:19.885" v="1075" actId="47"/>
        <pc:sldMkLst>
          <pc:docMk/>
          <pc:sldMk cId="130749257" sldId="408"/>
        </pc:sldMkLst>
      </pc:sldChg>
      <pc:sldChg chg="modSp mod">
        <pc:chgData name="Indu Sekhar Dantu" userId="4218edbc7ffe59d5" providerId="LiveId" clId="{49A40A61-86F5-4FBE-AB70-0A54BE27100C}" dt="2021-08-07T15:08:00.485" v="3002" actId="6549"/>
        <pc:sldMkLst>
          <pc:docMk/>
          <pc:sldMk cId="3614066602" sldId="408"/>
        </pc:sldMkLst>
        <pc:spChg chg="mod">
          <ac:chgData name="Indu Sekhar Dantu" userId="4218edbc7ffe59d5" providerId="LiveId" clId="{49A40A61-86F5-4FBE-AB70-0A54BE27100C}" dt="2021-08-07T15:08:00.485" v="3002" actId="6549"/>
          <ac:spMkLst>
            <pc:docMk/>
            <pc:sldMk cId="3614066602" sldId="40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13:21.782" v="3028" actId="113"/>
        <pc:sldMkLst>
          <pc:docMk/>
          <pc:sldMk cId="3671949327" sldId="409"/>
        </pc:sldMkLst>
        <pc:spChg chg="mod">
          <ac:chgData name="Indu Sekhar Dantu" userId="4218edbc7ffe59d5" providerId="LiveId" clId="{49A40A61-86F5-4FBE-AB70-0A54BE27100C}" dt="2021-08-07T15:13:21.782" v="3028" actId="113"/>
          <ac:spMkLst>
            <pc:docMk/>
            <pc:sldMk cId="3671949327" sldId="40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02:25:39.004" v="1226" actId="113"/>
        <pc:sldMkLst>
          <pc:docMk/>
          <pc:sldMk cId="3044640258" sldId="410"/>
        </pc:sldMkLst>
        <pc:spChg chg="mod">
          <ac:chgData name="Indu Sekhar Dantu" userId="4218edbc7ffe59d5" providerId="LiveId" clId="{49A40A61-86F5-4FBE-AB70-0A54BE27100C}" dt="2021-08-07T02:25:39.004" v="1226" actId="113"/>
          <ac:spMkLst>
            <pc:docMk/>
            <pc:sldMk cId="3044640258" sldId="41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02:26:35.039" v="1231" actId="113"/>
        <pc:sldMkLst>
          <pc:docMk/>
          <pc:sldMk cId="978025208" sldId="411"/>
        </pc:sldMkLst>
        <pc:spChg chg="mod">
          <ac:chgData name="Indu Sekhar Dantu" userId="4218edbc7ffe59d5" providerId="LiveId" clId="{49A40A61-86F5-4FBE-AB70-0A54BE27100C}" dt="2021-08-07T02:26:35.039" v="1231" actId="113"/>
          <ac:spMkLst>
            <pc:docMk/>
            <pc:sldMk cId="978025208" sldId="411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18:25.152" v="1181" actId="47"/>
        <pc:sldMkLst>
          <pc:docMk/>
          <pc:sldMk cId="2497973746" sldId="412"/>
        </pc:sldMkLst>
      </pc:sldChg>
      <pc:sldChg chg="modSp mod">
        <pc:chgData name="Indu Sekhar Dantu" userId="4218edbc7ffe59d5" providerId="LiveId" clId="{49A40A61-86F5-4FBE-AB70-0A54BE27100C}" dt="2021-08-07T15:11:14.231" v="3023" actId="113"/>
        <pc:sldMkLst>
          <pc:docMk/>
          <pc:sldMk cId="211586640" sldId="413"/>
        </pc:sldMkLst>
        <pc:spChg chg="mod">
          <ac:chgData name="Indu Sekhar Dantu" userId="4218edbc7ffe59d5" providerId="LiveId" clId="{49A40A61-86F5-4FBE-AB70-0A54BE27100C}" dt="2021-08-07T15:11:14.231" v="3023" actId="113"/>
          <ac:spMkLst>
            <pc:docMk/>
            <pc:sldMk cId="211586640" sldId="41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18:29.985" v="1182" actId="2696"/>
        <pc:sldMkLst>
          <pc:docMk/>
          <pc:sldMk cId="3199378588" sldId="413"/>
        </pc:sldMkLst>
      </pc:sldChg>
      <pc:sldChg chg="modSp mod">
        <pc:chgData name="Indu Sekhar Dantu" userId="4218edbc7ffe59d5" providerId="LiveId" clId="{49A40A61-86F5-4FBE-AB70-0A54BE27100C}" dt="2021-08-07T11:20:30.564" v="1820" actId="6549"/>
        <pc:sldMkLst>
          <pc:docMk/>
          <pc:sldMk cId="757508489" sldId="414"/>
        </pc:sldMkLst>
        <pc:spChg chg="mod">
          <ac:chgData name="Indu Sekhar Dantu" userId="4218edbc7ffe59d5" providerId="LiveId" clId="{49A40A61-86F5-4FBE-AB70-0A54BE27100C}" dt="2021-08-07T11:20:30.564" v="1820" actId="6549"/>
          <ac:spMkLst>
            <pc:docMk/>
            <pc:sldMk cId="757508489" sldId="41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20:15.091" v="1817" actId="20577"/>
        <pc:sldMkLst>
          <pc:docMk/>
          <pc:sldMk cId="447486575" sldId="415"/>
        </pc:sldMkLst>
        <pc:spChg chg="mod">
          <ac:chgData name="Indu Sekhar Dantu" userId="4218edbc7ffe59d5" providerId="LiveId" clId="{49A40A61-86F5-4FBE-AB70-0A54BE27100C}" dt="2021-08-07T11:20:15.091" v="1817" actId="20577"/>
          <ac:spMkLst>
            <pc:docMk/>
            <pc:sldMk cId="447486575" sldId="41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0:25.938" v="4528" actId="113"/>
        <pc:sldMkLst>
          <pc:docMk/>
          <pc:sldMk cId="446593448" sldId="416"/>
        </pc:sldMkLst>
        <pc:spChg chg="mod">
          <ac:chgData name="Indu Sekhar Dantu" userId="4218edbc7ffe59d5" providerId="LiveId" clId="{49A40A61-86F5-4FBE-AB70-0A54BE27100C}" dt="2021-08-08T05:30:25.938" v="4528" actId="113"/>
          <ac:spMkLst>
            <pc:docMk/>
            <pc:sldMk cId="446593448" sldId="41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2:21.754" v="4540" actId="20577"/>
        <pc:sldMkLst>
          <pc:docMk/>
          <pc:sldMk cId="3446662155" sldId="417"/>
        </pc:sldMkLst>
        <pc:spChg chg="mod">
          <ac:chgData name="Indu Sekhar Dantu" userId="4218edbc7ffe59d5" providerId="LiveId" clId="{49A40A61-86F5-4FBE-AB70-0A54BE27100C}" dt="2021-08-08T05:32:21.754" v="4540" actId="20577"/>
          <ac:spMkLst>
            <pc:docMk/>
            <pc:sldMk cId="3446662155" sldId="41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3:41.245" v="4548" actId="113"/>
        <pc:sldMkLst>
          <pc:docMk/>
          <pc:sldMk cId="1117776714" sldId="418"/>
        </pc:sldMkLst>
        <pc:spChg chg="mod">
          <ac:chgData name="Indu Sekhar Dantu" userId="4218edbc7ffe59d5" providerId="LiveId" clId="{49A40A61-86F5-4FBE-AB70-0A54BE27100C}" dt="2021-08-08T05:33:41.245" v="4548" actId="113"/>
          <ac:spMkLst>
            <pc:docMk/>
            <pc:sldMk cId="1117776714" sldId="418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7T14:47:00.781" v="2798" actId="20577"/>
        <pc:sldMkLst>
          <pc:docMk/>
          <pc:sldMk cId="3687890328" sldId="419"/>
        </pc:sldMkLst>
        <pc:spChg chg="mod">
          <ac:chgData name="Indu Sekhar Dantu" userId="4218edbc7ffe59d5" providerId="LiveId" clId="{49A40A61-86F5-4FBE-AB70-0A54BE27100C}" dt="2021-08-07T14:47:00.781" v="2798" actId="20577"/>
          <ac:spMkLst>
            <pc:docMk/>
            <pc:sldMk cId="3687890328" sldId="41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49:15.229" v="2825" actId="113"/>
        <pc:sldMkLst>
          <pc:docMk/>
          <pc:sldMk cId="2367638308" sldId="420"/>
        </pc:sldMkLst>
        <pc:spChg chg="mod">
          <ac:chgData name="Indu Sekhar Dantu" userId="4218edbc7ffe59d5" providerId="LiveId" clId="{49A40A61-86F5-4FBE-AB70-0A54BE27100C}" dt="2021-08-07T14:49:15.229" v="2825" actId="113"/>
          <ac:spMkLst>
            <pc:docMk/>
            <pc:sldMk cId="2367638308" sldId="42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52:59.259" v="2908" actId="113"/>
        <pc:sldMkLst>
          <pc:docMk/>
          <pc:sldMk cId="1828337717" sldId="421"/>
        </pc:sldMkLst>
        <pc:spChg chg="mod">
          <ac:chgData name="Indu Sekhar Dantu" userId="4218edbc7ffe59d5" providerId="LiveId" clId="{49A40A61-86F5-4FBE-AB70-0A54BE27100C}" dt="2021-08-07T14:52:59.259" v="2908" actId="113"/>
          <ac:spMkLst>
            <pc:docMk/>
            <pc:sldMk cId="1828337717" sldId="42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3:45.221" v="1739" actId="20577"/>
        <pc:sldMkLst>
          <pc:docMk/>
          <pc:sldMk cId="2096785412" sldId="422"/>
        </pc:sldMkLst>
        <pc:spChg chg="mod">
          <ac:chgData name="Indu Sekhar Dantu" userId="4218edbc7ffe59d5" providerId="LiveId" clId="{49A40A61-86F5-4FBE-AB70-0A54BE27100C}" dt="2021-08-07T11:13:45.221" v="1739" actId="20577"/>
          <ac:spMkLst>
            <pc:docMk/>
            <pc:sldMk cId="2096785412" sldId="42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5:21.462" v="1759" actId="20577"/>
        <pc:sldMkLst>
          <pc:docMk/>
          <pc:sldMk cId="3900194621" sldId="423"/>
        </pc:sldMkLst>
        <pc:spChg chg="mod">
          <ac:chgData name="Indu Sekhar Dantu" userId="4218edbc7ffe59d5" providerId="LiveId" clId="{49A40A61-86F5-4FBE-AB70-0A54BE27100C}" dt="2021-08-07T11:15:21.462" v="1759" actId="20577"/>
          <ac:spMkLst>
            <pc:docMk/>
            <pc:sldMk cId="3900194621" sldId="42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6:11.381" v="1766" actId="20577"/>
        <pc:sldMkLst>
          <pc:docMk/>
          <pc:sldMk cId="292162609" sldId="424"/>
        </pc:sldMkLst>
        <pc:spChg chg="mod">
          <ac:chgData name="Indu Sekhar Dantu" userId="4218edbc7ffe59d5" providerId="LiveId" clId="{49A40A61-86F5-4FBE-AB70-0A54BE27100C}" dt="2021-08-07T11:16:11.381" v="1766" actId="20577"/>
          <ac:spMkLst>
            <pc:docMk/>
            <pc:sldMk cId="292162609" sldId="42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6:17.551" v="2984" actId="113"/>
        <pc:sldMkLst>
          <pc:docMk/>
          <pc:sldMk cId="1061253428" sldId="425"/>
        </pc:sldMkLst>
        <pc:spChg chg="mod">
          <ac:chgData name="Indu Sekhar Dantu" userId="4218edbc7ffe59d5" providerId="LiveId" clId="{49A40A61-86F5-4FBE-AB70-0A54BE27100C}" dt="2021-08-07T15:06:17.551" v="2984" actId="113"/>
          <ac:spMkLst>
            <pc:docMk/>
            <pc:sldMk cId="1061253428" sldId="42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7:27.087" v="2997" actId="113"/>
        <pc:sldMkLst>
          <pc:docMk/>
          <pc:sldMk cId="1893249245" sldId="426"/>
        </pc:sldMkLst>
        <pc:spChg chg="mod">
          <ac:chgData name="Indu Sekhar Dantu" userId="4218edbc7ffe59d5" providerId="LiveId" clId="{49A40A61-86F5-4FBE-AB70-0A54BE27100C}" dt="2021-08-07T15:07:27.087" v="2997" actId="113"/>
          <ac:spMkLst>
            <pc:docMk/>
            <pc:sldMk cId="1893249245" sldId="42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8:21.468" v="3006" actId="113"/>
        <pc:sldMkLst>
          <pc:docMk/>
          <pc:sldMk cId="2311694766" sldId="427"/>
        </pc:sldMkLst>
        <pc:spChg chg="mod">
          <ac:chgData name="Indu Sekhar Dantu" userId="4218edbc7ffe59d5" providerId="LiveId" clId="{49A40A61-86F5-4FBE-AB70-0A54BE27100C}" dt="2021-08-07T15:08:21.468" v="3006" actId="113"/>
          <ac:spMkLst>
            <pc:docMk/>
            <pc:sldMk cId="2311694766" sldId="42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9:22.177" v="3015" actId="113"/>
        <pc:sldMkLst>
          <pc:docMk/>
          <pc:sldMk cId="960191521" sldId="428"/>
        </pc:sldMkLst>
        <pc:spChg chg="mod">
          <ac:chgData name="Indu Sekhar Dantu" userId="4218edbc7ffe59d5" providerId="LiveId" clId="{49A40A61-86F5-4FBE-AB70-0A54BE27100C}" dt="2021-08-07T15:09:22.177" v="3015" actId="113"/>
          <ac:spMkLst>
            <pc:docMk/>
            <pc:sldMk cId="960191521" sldId="42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14:34.449" v="3029" actId="6549"/>
        <pc:sldMkLst>
          <pc:docMk/>
          <pc:sldMk cId="3661318246" sldId="429"/>
        </pc:sldMkLst>
        <pc:spChg chg="mod">
          <ac:chgData name="Indu Sekhar Dantu" userId="4218edbc7ffe59d5" providerId="LiveId" clId="{49A40A61-86F5-4FBE-AB70-0A54BE27100C}" dt="2021-08-07T15:14:34.449" v="3029" actId="6549"/>
          <ac:spMkLst>
            <pc:docMk/>
            <pc:sldMk cId="3661318246" sldId="42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9:40.776" v="1811" actId="20577"/>
        <pc:sldMkLst>
          <pc:docMk/>
          <pc:sldMk cId="2386644200" sldId="430"/>
        </pc:sldMkLst>
        <pc:spChg chg="mod">
          <ac:chgData name="Indu Sekhar Dantu" userId="4218edbc7ffe59d5" providerId="LiveId" clId="{49A40A61-86F5-4FBE-AB70-0A54BE27100C}" dt="2021-08-07T11:19:40.776" v="1811" actId="20577"/>
          <ac:spMkLst>
            <pc:docMk/>
            <pc:sldMk cId="2386644200" sldId="43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8:02.005" v="4506" actId="113"/>
        <pc:sldMkLst>
          <pc:docMk/>
          <pc:sldMk cId="899433278" sldId="431"/>
        </pc:sldMkLst>
        <pc:spChg chg="mod">
          <ac:chgData name="Indu Sekhar Dantu" userId="4218edbc7ffe59d5" providerId="LiveId" clId="{49A40A61-86F5-4FBE-AB70-0A54BE27100C}" dt="2021-08-08T05:28:02.005" v="4506" actId="113"/>
          <ac:spMkLst>
            <pc:docMk/>
            <pc:sldMk cId="899433278" sldId="43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9:19.521" v="4521" actId="6549"/>
        <pc:sldMkLst>
          <pc:docMk/>
          <pc:sldMk cId="1252904162" sldId="432"/>
        </pc:sldMkLst>
        <pc:spChg chg="mod">
          <ac:chgData name="Indu Sekhar Dantu" userId="4218edbc7ffe59d5" providerId="LiveId" clId="{49A40A61-86F5-4FBE-AB70-0A54BE27100C}" dt="2021-08-08T05:29:19.521" v="4521" actId="6549"/>
          <ac:spMkLst>
            <pc:docMk/>
            <pc:sldMk cId="1252904162" sldId="432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29:50.547" v="4523" actId="47"/>
        <pc:sldMkLst>
          <pc:docMk/>
          <pc:sldMk cId="4117818763" sldId="433"/>
        </pc:sldMkLst>
        <pc:spChg chg="mod">
          <ac:chgData name="Indu Sekhar Dantu" userId="4218edbc7ffe59d5" providerId="LiveId" clId="{49A40A61-86F5-4FBE-AB70-0A54BE27100C}" dt="2021-08-07T11:22:22.285" v="1843" actId="27636"/>
          <ac:spMkLst>
            <pc:docMk/>
            <pc:sldMk cId="4117818763" sldId="43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1:10.446" v="4533" actId="113"/>
        <pc:sldMkLst>
          <pc:docMk/>
          <pc:sldMk cId="1619479753" sldId="434"/>
        </pc:sldMkLst>
        <pc:spChg chg="mod">
          <ac:chgData name="Indu Sekhar Dantu" userId="4218edbc7ffe59d5" providerId="LiveId" clId="{49A40A61-86F5-4FBE-AB70-0A54BE27100C}" dt="2021-08-08T05:31:10.446" v="4533" actId="113"/>
          <ac:spMkLst>
            <pc:docMk/>
            <pc:sldMk cId="1619479753" sldId="43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3:03.351" v="4543" actId="113"/>
        <pc:sldMkLst>
          <pc:docMk/>
          <pc:sldMk cId="2782095536" sldId="435"/>
        </pc:sldMkLst>
        <pc:spChg chg="mod">
          <ac:chgData name="Indu Sekhar Dantu" userId="4218edbc7ffe59d5" providerId="LiveId" clId="{49A40A61-86F5-4FBE-AB70-0A54BE27100C}" dt="2021-08-08T05:33:03.351" v="4543" actId="113"/>
          <ac:spMkLst>
            <pc:docMk/>
            <pc:sldMk cId="2782095536" sldId="43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4:16.163" v="4554" actId="113"/>
        <pc:sldMkLst>
          <pc:docMk/>
          <pc:sldMk cId="4251344282" sldId="436"/>
        </pc:sldMkLst>
        <pc:spChg chg="mod">
          <ac:chgData name="Indu Sekhar Dantu" userId="4218edbc7ffe59d5" providerId="LiveId" clId="{49A40A61-86F5-4FBE-AB70-0A54BE27100C}" dt="2021-08-08T05:34:16.163" v="4554" actId="113"/>
          <ac:spMkLst>
            <pc:docMk/>
            <pc:sldMk cId="4251344282" sldId="43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6:26.300" v="4646" actId="113"/>
        <pc:sldMkLst>
          <pc:docMk/>
          <pc:sldMk cId="2221559800" sldId="437"/>
        </pc:sldMkLst>
        <pc:spChg chg="mod">
          <ac:chgData name="Indu Sekhar Dantu" userId="4218edbc7ffe59d5" providerId="LiveId" clId="{49A40A61-86F5-4FBE-AB70-0A54BE27100C}" dt="2021-08-08T05:36:26.300" v="4646" actId="113"/>
          <ac:spMkLst>
            <pc:docMk/>
            <pc:sldMk cId="2221559800" sldId="43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1:18.156" v="5183" actId="113"/>
        <pc:sldMkLst>
          <pc:docMk/>
          <pc:sldMk cId="1633480972" sldId="438"/>
        </pc:sldMkLst>
        <pc:spChg chg="mod">
          <ac:chgData name="Indu Sekhar Dantu" userId="4218edbc7ffe59d5" providerId="LiveId" clId="{49A40A61-86F5-4FBE-AB70-0A54BE27100C}" dt="2021-08-08T08:51:18.156" v="5183" actId="113"/>
          <ac:spMkLst>
            <pc:docMk/>
            <pc:sldMk cId="1633480972" sldId="43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4165124494" sldId="438"/>
        </pc:sldMkLst>
        <pc:spChg chg="mod">
          <ac:chgData name="Indu Sekhar Dantu" userId="4218edbc7ffe59d5" providerId="LiveId" clId="{49A40A61-86F5-4FBE-AB70-0A54BE27100C}" dt="2021-08-07T11:26:16.448" v="1874" actId="20577"/>
          <ac:spMkLst>
            <pc:docMk/>
            <pc:sldMk cId="4165124494" sldId="438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1789589411" sldId="439"/>
        </pc:sldMkLst>
        <pc:spChg chg="mod">
          <ac:chgData name="Indu Sekhar Dantu" userId="4218edbc7ffe59d5" providerId="LiveId" clId="{49A40A61-86F5-4FBE-AB70-0A54BE27100C}" dt="2021-08-07T11:29:16.644" v="1903" actId="6549"/>
          <ac:spMkLst>
            <pc:docMk/>
            <pc:sldMk cId="1789589411" sldId="43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4:31.497" v="5208" actId="113"/>
        <pc:sldMkLst>
          <pc:docMk/>
          <pc:sldMk cId="1839396359" sldId="439"/>
        </pc:sldMkLst>
        <pc:spChg chg="mod">
          <ac:chgData name="Indu Sekhar Dantu" userId="4218edbc7ffe59d5" providerId="LiveId" clId="{49A40A61-86F5-4FBE-AB70-0A54BE27100C}" dt="2021-08-08T08:54:31.497" v="5208" actId="113"/>
          <ac:spMkLst>
            <pc:docMk/>
            <pc:sldMk cId="1839396359" sldId="439"/>
            <ac:spMk id="30723" creationId="{7FA862AD-3D05-40BC-B0F8-F7D30BEE041F}"/>
          </ac:spMkLst>
        </pc:spChg>
      </pc:sldChg>
      <pc:sldChg chg="del">
        <pc:chgData name="Indu Sekhar Dantu" userId="4218edbc7ffe59d5" providerId="LiveId" clId="{49A40A61-86F5-4FBE-AB70-0A54BE27100C}" dt="2021-08-07T11:28:14.273" v="1893"/>
        <pc:sldMkLst>
          <pc:docMk/>
          <pc:sldMk cId="14240635" sldId="440"/>
        </pc:sldMkLst>
      </pc:sldChg>
      <pc:sldChg chg="modSp mod">
        <pc:chgData name="Indu Sekhar Dantu" userId="4218edbc7ffe59d5" providerId="LiveId" clId="{49A40A61-86F5-4FBE-AB70-0A54BE27100C}" dt="2021-08-08T08:55:16.673" v="5212" actId="113"/>
        <pc:sldMkLst>
          <pc:docMk/>
          <pc:sldMk cId="2989995504" sldId="440"/>
        </pc:sldMkLst>
        <pc:spChg chg="mod">
          <ac:chgData name="Indu Sekhar Dantu" userId="4218edbc7ffe59d5" providerId="LiveId" clId="{49A40A61-86F5-4FBE-AB70-0A54BE27100C}" dt="2021-08-08T08:55:16.673" v="5212" actId="113"/>
          <ac:spMkLst>
            <pc:docMk/>
            <pc:sldMk cId="2989995504" sldId="44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3133733019" sldId="440"/>
        </pc:sldMkLst>
        <pc:spChg chg="mod">
          <ac:chgData name="Indu Sekhar Dantu" userId="4218edbc7ffe59d5" providerId="LiveId" clId="{49A40A61-86F5-4FBE-AB70-0A54BE27100C}" dt="2021-08-07T11:29:38.214" v="1905" actId="6549"/>
          <ac:spMkLst>
            <pc:docMk/>
            <pc:sldMk cId="3133733019" sldId="44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0:14.455" v="4684" actId="113"/>
        <pc:sldMkLst>
          <pc:docMk/>
          <pc:sldMk cId="2337427606" sldId="441"/>
        </pc:sldMkLst>
        <pc:spChg chg="mod">
          <ac:chgData name="Indu Sekhar Dantu" userId="4218edbc7ffe59d5" providerId="LiveId" clId="{49A40A61-86F5-4FBE-AB70-0A54BE27100C}" dt="2021-08-07T11:49:37.233" v="2008" actId="255"/>
          <ac:spMkLst>
            <pc:docMk/>
            <pc:sldMk cId="2337427606" sldId="44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0:14.455" v="4684" actId="113"/>
          <ac:spMkLst>
            <pc:docMk/>
            <pc:sldMk cId="2337427606" sldId="44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2:56.203" v="4715" actId="6549"/>
        <pc:sldMkLst>
          <pc:docMk/>
          <pc:sldMk cId="1233100624" sldId="442"/>
        </pc:sldMkLst>
        <pc:spChg chg="mod">
          <ac:chgData name="Indu Sekhar Dantu" userId="4218edbc7ffe59d5" providerId="LiveId" clId="{49A40A61-86F5-4FBE-AB70-0A54BE27100C}" dt="2021-08-07T11:57:53.393" v="2014" actId="6549"/>
          <ac:spMkLst>
            <pc:docMk/>
            <pc:sldMk cId="1233100624" sldId="44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2:56.203" v="4715" actId="6549"/>
          <ac:spMkLst>
            <pc:docMk/>
            <pc:sldMk cId="1233100624" sldId="44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6:39.564" v="4750" actId="20577"/>
        <pc:sldMkLst>
          <pc:docMk/>
          <pc:sldMk cId="3852452167" sldId="443"/>
        </pc:sldMkLst>
        <pc:spChg chg="mod">
          <ac:chgData name="Indu Sekhar Dantu" userId="4218edbc7ffe59d5" providerId="LiveId" clId="{49A40A61-86F5-4FBE-AB70-0A54BE27100C}" dt="2021-08-07T11:58:34.177" v="2022" actId="6549"/>
          <ac:spMkLst>
            <pc:docMk/>
            <pc:sldMk cId="3852452167" sldId="44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6:39.564" v="4750" actId="20577"/>
          <ac:spMkLst>
            <pc:docMk/>
            <pc:sldMk cId="3852452167" sldId="44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8:56.645" v="4763" actId="6549"/>
        <pc:sldMkLst>
          <pc:docMk/>
          <pc:sldMk cId="1893053942" sldId="444"/>
        </pc:sldMkLst>
        <pc:spChg chg="mod">
          <ac:chgData name="Indu Sekhar Dantu" userId="4218edbc7ffe59d5" providerId="LiveId" clId="{49A40A61-86F5-4FBE-AB70-0A54BE27100C}" dt="2021-08-07T11:59:13.770" v="2030" actId="6549"/>
          <ac:spMkLst>
            <pc:docMk/>
            <pc:sldMk cId="1893053942" sldId="44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8:56.645" v="4763" actId="6549"/>
          <ac:spMkLst>
            <pc:docMk/>
            <pc:sldMk cId="1893053942" sldId="44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5:35.833" v="4746" actId="20577"/>
        <pc:sldMkLst>
          <pc:docMk/>
          <pc:sldMk cId="59899405" sldId="445"/>
        </pc:sldMkLst>
        <pc:spChg chg="mod">
          <ac:chgData name="Indu Sekhar Dantu" userId="4218edbc7ffe59d5" providerId="LiveId" clId="{49A40A61-86F5-4FBE-AB70-0A54BE27100C}" dt="2021-08-07T11:58:21.592" v="2020" actId="6549"/>
          <ac:spMkLst>
            <pc:docMk/>
            <pc:sldMk cId="59899405" sldId="44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5:35.833" v="4746" actId="20577"/>
          <ac:spMkLst>
            <pc:docMk/>
            <pc:sldMk cId="59899405" sldId="44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58:44.035" v="2024" actId="6549"/>
        <pc:sldMkLst>
          <pc:docMk/>
          <pc:sldMk cId="1876863720" sldId="446"/>
        </pc:sldMkLst>
        <pc:spChg chg="mod">
          <ac:chgData name="Indu Sekhar Dantu" userId="4218edbc7ffe59d5" providerId="LiveId" clId="{49A40A61-86F5-4FBE-AB70-0A54BE27100C}" dt="2021-08-07T11:58:44.035" v="2024" actId="6549"/>
          <ac:spMkLst>
            <pc:docMk/>
            <pc:sldMk cId="1876863720" sldId="44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47:13.491" v="1997" actId="12"/>
          <ac:spMkLst>
            <pc:docMk/>
            <pc:sldMk cId="1876863720" sldId="446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48:10.011" v="4754" actId="47"/>
        <pc:sldMkLst>
          <pc:docMk/>
          <pc:sldMk cId="396893006" sldId="447"/>
        </pc:sldMkLst>
        <pc:spChg chg="mod">
          <ac:chgData name="Indu Sekhar Dantu" userId="4218edbc7ffe59d5" providerId="LiveId" clId="{49A40A61-86F5-4FBE-AB70-0A54BE27100C}" dt="2021-08-07T11:59:03.259" v="2028" actId="6549"/>
          <ac:spMkLst>
            <pc:docMk/>
            <pc:sldMk cId="396893006" sldId="44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47:50.394" v="1999" actId="12"/>
          <ac:spMkLst>
            <pc:docMk/>
            <pc:sldMk cId="396893006" sldId="44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9:37.946" v="4768" actId="6549"/>
        <pc:sldMkLst>
          <pc:docMk/>
          <pc:sldMk cId="3439835100" sldId="448"/>
        </pc:sldMkLst>
        <pc:spChg chg="mod">
          <ac:chgData name="Indu Sekhar Dantu" userId="4218edbc7ffe59d5" providerId="LiveId" clId="{49A40A61-86F5-4FBE-AB70-0A54BE27100C}" dt="2021-08-07T11:59:22.487" v="2032" actId="6549"/>
          <ac:spMkLst>
            <pc:docMk/>
            <pc:sldMk cId="3439835100" sldId="44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9:37.946" v="4768" actId="6549"/>
          <ac:spMkLst>
            <pc:docMk/>
            <pc:sldMk cId="3439835100" sldId="44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4:38.002" v="4917" actId="113"/>
        <pc:sldMkLst>
          <pc:docMk/>
          <pc:sldMk cId="2533642739" sldId="449"/>
        </pc:sldMkLst>
        <pc:spChg chg="mod">
          <ac:chgData name="Indu Sekhar Dantu" userId="4218edbc7ffe59d5" providerId="LiveId" clId="{49A40A61-86F5-4FBE-AB70-0A54BE27100C}" dt="2021-08-08T06:04:38.002" v="4917" actId="113"/>
          <ac:spMkLst>
            <pc:docMk/>
            <pc:sldMk cId="2533642739" sldId="44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2:17.597" v="4784" actId="113"/>
        <pc:sldMkLst>
          <pc:docMk/>
          <pc:sldMk cId="3148879783" sldId="450"/>
        </pc:sldMkLst>
        <pc:spChg chg="mod">
          <ac:chgData name="Indu Sekhar Dantu" userId="4218edbc7ffe59d5" providerId="LiveId" clId="{49A40A61-86F5-4FBE-AB70-0A54BE27100C}" dt="2021-08-08T05:52:17.597" v="4784" actId="113"/>
          <ac:spMkLst>
            <pc:docMk/>
            <pc:sldMk cId="3148879783" sldId="45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9:56.682" v="4874" actId="20577"/>
        <pc:sldMkLst>
          <pc:docMk/>
          <pc:sldMk cId="135721397" sldId="451"/>
        </pc:sldMkLst>
        <pc:spChg chg="mod">
          <ac:chgData name="Indu Sekhar Dantu" userId="4218edbc7ffe59d5" providerId="LiveId" clId="{49A40A61-86F5-4FBE-AB70-0A54BE27100C}" dt="2021-08-08T05:59:56.682" v="4874" actId="20577"/>
          <ac:spMkLst>
            <pc:docMk/>
            <pc:sldMk cId="135721397" sldId="45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3:15.202" v="4906" actId="113"/>
        <pc:sldMkLst>
          <pc:docMk/>
          <pc:sldMk cId="3258988550" sldId="452"/>
        </pc:sldMkLst>
        <pc:spChg chg="mod">
          <ac:chgData name="Indu Sekhar Dantu" userId="4218edbc7ffe59d5" providerId="LiveId" clId="{49A40A61-86F5-4FBE-AB70-0A54BE27100C}" dt="2021-08-08T06:03:15.202" v="4906" actId="113"/>
          <ac:spMkLst>
            <pc:docMk/>
            <pc:sldMk cId="3258988550" sldId="45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5:11.574" v="4923" actId="113"/>
        <pc:sldMkLst>
          <pc:docMk/>
          <pc:sldMk cId="3621014553" sldId="453"/>
        </pc:sldMkLst>
        <pc:spChg chg="mod">
          <ac:chgData name="Indu Sekhar Dantu" userId="4218edbc7ffe59d5" providerId="LiveId" clId="{49A40A61-86F5-4FBE-AB70-0A54BE27100C}" dt="2021-08-08T06:05:11.574" v="4923" actId="113"/>
          <ac:spMkLst>
            <pc:docMk/>
            <pc:sldMk cId="3621014553" sldId="45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6:10.011" v="4925" actId="113"/>
        <pc:sldMkLst>
          <pc:docMk/>
          <pc:sldMk cId="3707736808" sldId="454"/>
        </pc:sldMkLst>
        <pc:spChg chg="mod">
          <ac:chgData name="Indu Sekhar Dantu" userId="4218edbc7ffe59d5" providerId="LiveId" clId="{49A40A61-86F5-4FBE-AB70-0A54BE27100C}" dt="2021-08-08T06:06:10.011" v="4925" actId="113"/>
          <ac:spMkLst>
            <pc:docMk/>
            <pc:sldMk cId="3707736808" sldId="45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9:40.837" v="4995" actId="113"/>
        <pc:sldMkLst>
          <pc:docMk/>
          <pc:sldMk cId="785861187" sldId="455"/>
        </pc:sldMkLst>
        <pc:spChg chg="mod">
          <ac:chgData name="Indu Sekhar Dantu" userId="4218edbc7ffe59d5" providerId="LiveId" clId="{49A40A61-86F5-4FBE-AB70-0A54BE27100C}" dt="2021-08-07T13:43:56.334" v="2200" actId="6549"/>
          <ac:spMkLst>
            <pc:docMk/>
            <pc:sldMk cId="785861187" sldId="45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9:40.837" v="4995" actId="113"/>
          <ac:spMkLst>
            <pc:docMk/>
            <pc:sldMk cId="785861187" sldId="45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1:07.938" v="5003" actId="20577"/>
        <pc:sldMkLst>
          <pc:docMk/>
          <pc:sldMk cId="1210264869" sldId="456"/>
        </pc:sldMkLst>
        <pc:spChg chg="mod">
          <ac:chgData name="Indu Sekhar Dantu" userId="4218edbc7ffe59d5" providerId="LiveId" clId="{49A40A61-86F5-4FBE-AB70-0A54BE27100C}" dt="2021-08-07T13:44:07.235" v="2202" actId="6549"/>
          <ac:spMkLst>
            <pc:docMk/>
            <pc:sldMk cId="1210264869" sldId="45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1:07.938" v="5003" actId="20577"/>
          <ac:spMkLst>
            <pc:docMk/>
            <pc:sldMk cId="1210264869" sldId="45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1:55.820" v="5009" actId="113"/>
        <pc:sldMkLst>
          <pc:docMk/>
          <pc:sldMk cId="3423929202" sldId="457"/>
        </pc:sldMkLst>
        <pc:spChg chg="mod">
          <ac:chgData name="Indu Sekhar Dantu" userId="4218edbc7ffe59d5" providerId="LiveId" clId="{49A40A61-86F5-4FBE-AB70-0A54BE27100C}" dt="2021-08-07T13:44:17.416" v="2204" actId="6549"/>
          <ac:spMkLst>
            <pc:docMk/>
            <pc:sldMk cId="3423929202" sldId="45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1:55.820" v="5009" actId="113"/>
          <ac:spMkLst>
            <pc:docMk/>
            <pc:sldMk cId="3423929202" sldId="45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2:21.986" v="5012" actId="113"/>
        <pc:sldMkLst>
          <pc:docMk/>
          <pc:sldMk cId="4289448410" sldId="458"/>
        </pc:sldMkLst>
        <pc:spChg chg="mod">
          <ac:chgData name="Indu Sekhar Dantu" userId="4218edbc7ffe59d5" providerId="LiveId" clId="{49A40A61-86F5-4FBE-AB70-0A54BE27100C}" dt="2021-08-07T13:44:26.203" v="2206" actId="6549"/>
          <ac:spMkLst>
            <pc:docMk/>
            <pc:sldMk cId="4289448410" sldId="45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2:21.986" v="5012" actId="113"/>
          <ac:spMkLst>
            <pc:docMk/>
            <pc:sldMk cId="4289448410" sldId="45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21:22.954" v="5048" actId="113"/>
        <pc:sldMkLst>
          <pc:docMk/>
          <pc:sldMk cId="1146269615" sldId="459"/>
        </pc:sldMkLst>
        <pc:spChg chg="mod">
          <ac:chgData name="Indu Sekhar Dantu" userId="4218edbc7ffe59d5" providerId="LiveId" clId="{49A40A61-86F5-4FBE-AB70-0A54BE27100C}" dt="2021-08-07T13:45:07.561" v="2215" actId="6549"/>
          <ac:spMkLst>
            <pc:docMk/>
            <pc:sldMk cId="1146269615" sldId="45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1:22.954" v="5048" actId="113"/>
          <ac:spMkLst>
            <pc:docMk/>
            <pc:sldMk cId="1146269615" sldId="459"/>
            <ac:spMk id="30723" creationId="{7FA862AD-3D05-40BC-B0F8-F7D30BEE041F}"/>
          </ac:spMkLst>
        </pc:spChg>
      </pc:sldChg>
      <pc:sldChg chg="addSp delSp modSp add mod">
        <pc:chgData name="Indu Sekhar Dantu" userId="4218edbc7ffe59d5" providerId="LiveId" clId="{49A40A61-86F5-4FBE-AB70-0A54BE27100C}" dt="2021-08-08T06:23:22.688" v="5062" actId="6549"/>
        <pc:sldMkLst>
          <pc:docMk/>
          <pc:sldMk cId="4066127671" sldId="460"/>
        </pc:sldMkLst>
        <pc:spChg chg="add del mod">
          <ac:chgData name="Indu Sekhar Dantu" userId="4218edbc7ffe59d5" providerId="LiveId" clId="{49A40A61-86F5-4FBE-AB70-0A54BE27100C}" dt="2021-08-07T13:45:34.450" v="2223" actId="478"/>
          <ac:spMkLst>
            <pc:docMk/>
            <pc:sldMk cId="4066127671" sldId="460"/>
            <ac:spMk id="3" creationId="{7FD0983E-46E6-439C-ABA5-E152238E003A}"/>
          </ac:spMkLst>
        </pc:spChg>
        <pc:spChg chg="add del mod">
          <ac:chgData name="Indu Sekhar Dantu" userId="4218edbc7ffe59d5" providerId="LiveId" clId="{49A40A61-86F5-4FBE-AB70-0A54BE27100C}" dt="2021-08-07T13:45:35.471" v="2224" actId="20577"/>
          <ac:spMkLst>
            <pc:docMk/>
            <pc:sldMk cId="4066127671" sldId="46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3:22.688" v="5062" actId="6549"/>
          <ac:spMkLst>
            <pc:docMk/>
            <pc:sldMk cId="4066127671" sldId="46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24:15.794" v="5069" actId="113"/>
        <pc:sldMkLst>
          <pc:docMk/>
          <pc:sldMk cId="1246831187" sldId="461"/>
        </pc:sldMkLst>
        <pc:spChg chg="mod">
          <ac:chgData name="Indu Sekhar Dantu" userId="4218edbc7ffe59d5" providerId="LiveId" clId="{49A40A61-86F5-4FBE-AB70-0A54BE27100C}" dt="2021-08-07T13:45:47.426" v="2226" actId="6549"/>
          <ac:spMkLst>
            <pc:docMk/>
            <pc:sldMk cId="1246831187" sldId="46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4:15.794" v="5069" actId="113"/>
          <ac:spMkLst>
            <pc:docMk/>
            <pc:sldMk cId="1246831187" sldId="46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1:29.900" v="5097" actId="113"/>
        <pc:sldMkLst>
          <pc:docMk/>
          <pc:sldMk cId="3289736465" sldId="462"/>
        </pc:sldMkLst>
        <pc:spChg chg="mod">
          <ac:chgData name="Indu Sekhar Dantu" userId="4218edbc7ffe59d5" providerId="LiveId" clId="{49A40A61-86F5-4FBE-AB70-0A54BE27100C}" dt="2021-08-07T13:45:57.612" v="2228" actId="6549"/>
          <ac:spMkLst>
            <pc:docMk/>
            <pc:sldMk cId="3289736465" sldId="46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1:29.900" v="5097" actId="113"/>
          <ac:spMkLst>
            <pc:docMk/>
            <pc:sldMk cId="3289736465" sldId="46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2:07.404" v="5101" actId="113"/>
        <pc:sldMkLst>
          <pc:docMk/>
          <pc:sldMk cId="3560831497" sldId="463"/>
        </pc:sldMkLst>
        <pc:spChg chg="mod">
          <ac:chgData name="Indu Sekhar Dantu" userId="4218edbc7ffe59d5" providerId="LiveId" clId="{49A40A61-86F5-4FBE-AB70-0A54BE27100C}" dt="2021-08-08T02:10:13.073" v="3708" actId="6549"/>
          <ac:spMkLst>
            <pc:docMk/>
            <pc:sldMk cId="3560831497" sldId="46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2:07.404" v="5101" actId="113"/>
          <ac:spMkLst>
            <pc:docMk/>
            <pc:sldMk cId="3560831497" sldId="46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4:00:18.464" v="2378" actId="47"/>
        <pc:sldMkLst>
          <pc:docMk/>
          <pc:sldMk cId="951085359" sldId="464"/>
        </pc:sldMkLst>
      </pc:sldChg>
      <pc:sldChg chg="add del">
        <pc:chgData name="Indu Sekhar Dantu" userId="4218edbc7ffe59d5" providerId="LiveId" clId="{49A40A61-86F5-4FBE-AB70-0A54BE27100C}" dt="2021-08-07T14:00:19.156" v="2379" actId="47"/>
        <pc:sldMkLst>
          <pc:docMk/>
          <pc:sldMk cId="2803935446" sldId="465"/>
        </pc:sldMkLst>
      </pc:sldChg>
      <pc:sldChg chg="add del">
        <pc:chgData name="Indu Sekhar Dantu" userId="4218edbc7ffe59d5" providerId="LiveId" clId="{49A40A61-86F5-4FBE-AB70-0A54BE27100C}" dt="2021-08-07T14:00:19.670" v="2380" actId="47"/>
        <pc:sldMkLst>
          <pc:docMk/>
          <pc:sldMk cId="3271082487" sldId="466"/>
        </pc:sldMkLst>
      </pc:sldChg>
      <pc:sldChg chg="add del">
        <pc:chgData name="Indu Sekhar Dantu" userId="4218edbc7ffe59d5" providerId="LiveId" clId="{49A40A61-86F5-4FBE-AB70-0A54BE27100C}" dt="2021-08-07T14:00:20.241" v="2381" actId="47"/>
        <pc:sldMkLst>
          <pc:docMk/>
          <pc:sldMk cId="15246175" sldId="467"/>
        </pc:sldMkLst>
      </pc:sldChg>
      <pc:sldChg chg="add del">
        <pc:chgData name="Indu Sekhar Dantu" userId="4218edbc7ffe59d5" providerId="LiveId" clId="{49A40A61-86F5-4FBE-AB70-0A54BE27100C}" dt="2021-08-07T14:00:20.751" v="2382" actId="47"/>
        <pc:sldMkLst>
          <pc:docMk/>
          <pc:sldMk cId="3907013065" sldId="468"/>
        </pc:sldMkLst>
      </pc:sldChg>
      <pc:sldChg chg="add del">
        <pc:chgData name="Indu Sekhar Dantu" userId="4218edbc7ffe59d5" providerId="LiveId" clId="{49A40A61-86F5-4FBE-AB70-0A54BE27100C}" dt="2021-08-07T14:00:21.374" v="2383" actId="47"/>
        <pc:sldMkLst>
          <pc:docMk/>
          <pc:sldMk cId="1519183858" sldId="469"/>
        </pc:sldMkLst>
      </pc:sldChg>
      <pc:sldChg chg="add del">
        <pc:chgData name="Indu Sekhar Dantu" userId="4218edbc7ffe59d5" providerId="LiveId" clId="{49A40A61-86F5-4FBE-AB70-0A54BE27100C}" dt="2021-08-07T14:00:21.997" v="2384" actId="47"/>
        <pc:sldMkLst>
          <pc:docMk/>
          <pc:sldMk cId="2547018827" sldId="470"/>
        </pc:sldMkLst>
      </pc:sldChg>
      <pc:sldChg chg="modSp add mod">
        <pc:chgData name="Indu Sekhar Dantu" userId="4218edbc7ffe59d5" providerId="LiveId" clId="{49A40A61-86F5-4FBE-AB70-0A54BE27100C}" dt="2021-08-08T08:42:49.305" v="5105" actId="113"/>
        <pc:sldMkLst>
          <pc:docMk/>
          <pc:sldMk cId="1072309626" sldId="471"/>
        </pc:sldMkLst>
        <pc:spChg chg="mod">
          <ac:chgData name="Indu Sekhar Dantu" userId="4218edbc7ffe59d5" providerId="LiveId" clId="{49A40A61-86F5-4FBE-AB70-0A54BE27100C}" dt="2021-08-08T02:10:49.546" v="3714" actId="6549"/>
          <ac:spMkLst>
            <pc:docMk/>
            <pc:sldMk cId="1072309626" sldId="47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2:49.305" v="5105" actId="113"/>
          <ac:spMkLst>
            <pc:docMk/>
            <pc:sldMk cId="1072309626" sldId="47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3:37.561" v="5109" actId="113"/>
        <pc:sldMkLst>
          <pc:docMk/>
          <pc:sldMk cId="1144111445" sldId="472"/>
        </pc:sldMkLst>
        <pc:spChg chg="mod">
          <ac:chgData name="Indu Sekhar Dantu" userId="4218edbc7ffe59d5" providerId="LiveId" clId="{49A40A61-86F5-4FBE-AB70-0A54BE27100C}" dt="2021-08-08T02:11:02.446" v="3717" actId="6549"/>
          <ac:spMkLst>
            <pc:docMk/>
            <pc:sldMk cId="1144111445" sldId="47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3:37.561" v="5109" actId="113"/>
          <ac:spMkLst>
            <pc:docMk/>
            <pc:sldMk cId="1144111445" sldId="47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4:14.747" v="5114" actId="113"/>
        <pc:sldMkLst>
          <pc:docMk/>
          <pc:sldMk cId="2648229548" sldId="473"/>
        </pc:sldMkLst>
        <pc:spChg chg="mod">
          <ac:chgData name="Indu Sekhar Dantu" userId="4218edbc7ffe59d5" providerId="LiveId" clId="{49A40A61-86F5-4FBE-AB70-0A54BE27100C}" dt="2021-08-08T02:11:15.568" v="3720" actId="6549"/>
          <ac:spMkLst>
            <pc:docMk/>
            <pc:sldMk cId="2648229548" sldId="47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4:14.747" v="5114" actId="113"/>
          <ac:spMkLst>
            <pc:docMk/>
            <pc:sldMk cId="2648229548" sldId="473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49A40A61-86F5-4FBE-AB70-0A54BE27100C}" dt="2021-08-08T08:46:18.040" v="5124" actId="113"/>
        <pc:sldMkLst>
          <pc:docMk/>
          <pc:sldMk cId="4227521073" sldId="474"/>
        </pc:sldMkLst>
        <pc:spChg chg="mod">
          <ac:chgData name="Indu Sekhar Dantu" userId="4218edbc7ffe59d5" providerId="LiveId" clId="{49A40A61-86F5-4FBE-AB70-0A54BE27100C}" dt="2021-08-08T02:12:04.618" v="3735" actId="6549"/>
          <ac:spMkLst>
            <pc:docMk/>
            <pc:sldMk cId="4227521073" sldId="47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6:18.040" v="5124" actId="113"/>
          <ac:spMkLst>
            <pc:docMk/>
            <pc:sldMk cId="4227521073" sldId="47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6:57.792" v="5127" actId="113"/>
        <pc:sldMkLst>
          <pc:docMk/>
          <pc:sldMk cId="3081552381" sldId="475"/>
        </pc:sldMkLst>
        <pc:spChg chg="mod">
          <ac:chgData name="Indu Sekhar Dantu" userId="4218edbc7ffe59d5" providerId="LiveId" clId="{49A40A61-86F5-4FBE-AB70-0A54BE27100C}" dt="2021-08-08T02:12:18.214" v="3738" actId="6549"/>
          <ac:spMkLst>
            <pc:docMk/>
            <pc:sldMk cId="3081552381" sldId="47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6:57.792" v="5127" actId="113"/>
          <ac:spMkLst>
            <pc:docMk/>
            <pc:sldMk cId="3081552381" sldId="47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7:40.333" v="5132" actId="113"/>
        <pc:sldMkLst>
          <pc:docMk/>
          <pc:sldMk cId="283410074" sldId="476"/>
        </pc:sldMkLst>
        <pc:spChg chg="mod">
          <ac:chgData name="Indu Sekhar Dantu" userId="4218edbc7ffe59d5" providerId="LiveId" clId="{49A40A61-86F5-4FBE-AB70-0A54BE27100C}" dt="2021-08-08T02:13:00.658" v="3742" actId="255"/>
          <ac:spMkLst>
            <pc:docMk/>
            <pc:sldMk cId="283410074" sldId="47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7:40.333" v="5132" actId="113"/>
          <ac:spMkLst>
            <pc:docMk/>
            <pc:sldMk cId="283410074" sldId="47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8:45.906" v="5139" actId="113"/>
        <pc:sldMkLst>
          <pc:docMk/>
          <pc:sldMk cId="392205203" sldId="477"/>
        </pc:sldMkLst>
        <pc:spChg chg="mod">
          <ac:chgData name="Indu Sekhar Dantu" userId="4218edbc7ffe59d5" providerId="LiveId" clId="{49A40A61-86F5-4FBE-AB70-0A54BE27100C}" dt="2021-08-08T02:13:30.371" v="3748" actId="6549"/>
          <ac:spMkLst>
            <pc:docMk/>
            <pc:sldMk cId="392205203" sldId="47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8:45.906" v="5139" actId="113"/>
          <ac:spMkLst>
            <pc:docMk/>
            <pc:sldMk cId="392205203" sldId="47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4:44.270" v="5117" actId="113"/>
        <pc:sldMkLst>
          <pc:docMk/>
          <pc:sldMk cId="1781156130" sldId="478"/>
        </pc:sldMkLst>
        <pc:spChg chg="mod">
          <ac:chgData name="Indu Sekhar Dantu" userId="4218edbc7ffe59d5" providerId="LiveId" clId="{49A40A61-86F5-4FBE-AB70-0A54BE27100C}" dt="2021-08-08T02:11:28.097" v="3723" actId="6549"/>
          <ac:spMkLst>
            <pc:docMk/>
            <pc:sldMk cId="1781156130" sldId="47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4:44.270" v="5117" actId="113"/>
          <ac:spMkLst>
            <pc:docMk/>
            <pc:sldMk cId="1781156130" sldId="4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8:16.366" v="5136" actId="113"/>
        <pc:sldMkLst>
          <pc:docMk/>
          <pc:sldMk cId="864589150" sldId="479"/>
        </pc:sldMkLst>
        <pc:spChg chg="mod">
          <ac:chgData name="Indu Sekhar Dantu" userId="4218edbc7ffe59d5" providerId="LiveId" clId="{49A40A61-86F5-4FBE-AB70-0A54BE27100C}" dt="2021-08-08T02:13:16.487" v="3745" actId="6549"/>
          <ac:spMkLst>
            <pc:docMk/>
            <pc:sldMk cId="864589150" sldId="47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8:16.366" v="5136" actId="113"/>
          <ac:spMkLst>
            <pc:docMk/>
            <pc:sldMk cId="864589150" sldId="47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9:27.831" v="5141" actId="113"/>
        <pc:sldMkLst>
          <pc:docMk/>
          <pc:sldMk cId="1135986383" sldId="480"/>
        </pc:sldMkLst>
        <pc:spChg chg="mod">
          <ac:chgData name="Indu Sekhar Dantu" userId="4218edbc7ffe59d5" providerId="LiveId" clId="{49A40A61-86F5-4FBE-AB70-0A54BE27100C}" dt="2021-08-08T02:13:45.164" v="3751" actId="6549"/>
          <ac:spMkLst>
            <pc:docMk/>
            <pc:sldMk cId="1135986383" sldId="48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9:27.831" v="5141" actId="113"/>
          <ac:spMkLst>
            <pc:docMk/>
            <pc:sldMk cId="1135986383" sldId="48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5:57.285" v="5122" actId="113"/>
        <pc:sldMkLst>
          <pc:docMk/>
          <pc:sldMk cId="1430047690" sldId="481"/>
        </pc:sldMkLst>
        <pc:spChg chg="mod">
          <ac:chgData name="Indu Sekhar Dantu" userId="4218edbc7ffe59d5" providerId="LiveId" clId="{49A40A61-86F5-4FBE-AB70-0A54BE27100C}" dt="2021-08-08T02:11:50.883" v="3732" actId="20577"/>
          <ac:spMkLst>
            <pc:docMk/>
            <pc:sldMk cId="1430047690" sldId="48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5:57.285" v="5122" actId="113"/>
          <ac:spMkLst>
            <pc:docMk/>
            <pc:sldMk cId="1430047690" sldId="481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1.207" v="5219" actId="47"/>
        <pc:sldMkLst>
          <pc:docMk/>
          <pc:sldMk cId="3109652336" sldId="482"/>
        </pc:sldMkLst>
        <pc:spChg chg="mod">
          <ac:chgData name="Indu Sekhar Dantu" userId="4218edbc7ffe59d5" providerId="LiveId" clId="{49A40A61-86F5-4FBE-AB70-0A54BE27100C}" dt="2021-08-08T02:14:21.835" v="3760" actId="6549"/>
          <ac:spMkLst>
            <pc:docMk/>
            <pc:sldMk cId="3109652336" sldId="48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14.670" v="4245" actId="6549"/>
          <ac:spMkLst>
            <pc:docMk/>
            <pc:sldMk cId="3109652336" sldId="48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3:47.755" v="5395" actId="113"/>
        <pc:sldMkLst>
          <pc:docMk/>
          <pc:sldMk cId="500296499" sldId="483"/>
        </pc:sldMkLst>
        <pc:spChg chg="mod">
          <ac:chgData name="Indu Sekhar Dantu" userId="4218edbc7ffe59d5" providerId="LiveId" clId="{49A40A61-86F5-4FBE-AB70-0A54BE27100C}" dt="2021-08-08T02:20:24.546" v="3848" actId="255"/>
          <ac:spMkLst>
            <pc:docMk/>
            <pc:sldMk cId="500296499" sldId="48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3:47.755" v="5395" actId="113"/>
          <ac:spMkLst>
            <pc:docMk/>
            <pc:sldMk cId="500296499" sldId="48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3:10:32.491" v="4273" actId="27636"/>
        <pc:sldMkLst>
          <pc:docMk/>
          <pc:sldMk cId="3677716057" sldId="484"/>
        </pc:sldMkLst>
        <pc:spChg chg="mod">
          <ac:chgData name="Indu Sekhar Dantu" userId="4218edbc7ffe59d5" providerId="LiveId" clId="{49A40A61-86F5-4FBE-AB70-0A54BE27100C}" dt="2021-08-08T02:21:09.232" v="3856" actId="255"/>
          <ac:spMkLst>
            <pc:docMk/>
            <pc:sldMk cId="3677716057" sldId="48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32.491" v="4273" actId="27636"/>
          <ac:spMkLst>
            <pc:docMk/>
            <pc:sldMk cId="3677716057" sldId="484"/>
            <ac:spMk id="30723" creationId="{7FA862AD-3D05-40BC-B0F8-F7D30BEE041F}"/>
          </ac:spMkLst>
        </pc:spChg>
      </pc:sldChg>
      <pc:sldChg chg="addSp delSp modSp add mod ord">
        <pc:chgData name="Indu Sekhar Dantu" userId="4218edbc7ffe59d5" providerId="LiveId" clId="{49A40A61-86F5-4FBE-AB70-0A54BE27100C}" dt="2021-08-08T02:05:37.906" v="3526" actId="113"/>
        <pc:sldMkLst>
          <pc:docMk/>
          <pc:sldMk cId="97935434" sldId="485"/>
        </pc:sldMkLst>
        <pc:spChg chg="add del mod">
          <ac:chgData name="Indu Sekhar Dantu" userId="4218edbc7ffe59d5" providerId="LiveId" clId="{49A40A61-86F5-4FBE-AB70-0A54BE27100C}" dt="2021-08-07T16:47:45.375" v="3311" actId="478"/>
          <ac:spMkLst>
            <pc:docMk/>
            <pc:sldMk cId="97935434" sldId="485"/>
            <ac:spMk id="3" creationId="{8A027F74-000F-48FE-802E-78171BC2E355}"/>
          </ac:spMkLst>
        </pc:spChg>
        <pc:spChg chg="del mod">
          <ac:chgData name="Indu Sekhar Dantu" userId="4218edbc7ffe59d5" providerId="LiveId" clId="{49A40A61-86F5-4FBE-AB70-0A54BE27100C}" dt="2021-08-07T16:47:42.181" v="3310" actId="478"/>
          <ac:spMkLst>
            <pc:docMk/>
            <pc:sldMk cId="97935434" sldId="48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5:37.906" v="3526" actId="113"/>
          <ac:spMkLst>
            <pc:docMk/>
            <pc:sldMk cId="97935434" sldId="48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4:05.500" v="3509" actId="255"/>
        <pc:sldMkLst>
          <pc:docMk/>
          <pc:sldMk cId="2205781094" sldId="486"/>
        </pc:sldMkLst>
        <pc:spChg chg="mod">
          <ac:chgData name="Indu Sekhar Dantu" userId="4218edbc7ffe59d5" providerId="LiveId" clId="{49A40A61-86F5-4FBE-AB70-0A54BE27100C}" dt="2021-08-08T02:04:05.500" v="3509" actId="255"/>
          <ac:spMkLst>
            <pc:docMk/>
            <pc:sldMk cId="2205781094" sldId="48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3:41.861" v="3505" actId="27636"/>
          <ac:spMkLst>
            <pc:docMk/>
            <pc:sldMk cId="2205781094" sldId="486"/>
            <ac:spMk id="30723" creationId="{7FA862AD-3D05-40BC-B0F8-F7D30BEE041F}"/>
          </ac:spMkLst>
        </pc:spChg>
      </pc:sldChg>
      <pc:sldChg chg="addSp delSp modSp add del mod">
        <pc:chgData name="Indu Sekhar Dantu" userId="4218edbc7ffe59d5" providerId="LiveId" clId="{49A40A61-86F5-4FBE-AB70-0A54BE27100C}" dt="2021-08-07T16:52:08.238" v="3355" actId="2696"/>
        <pc:sldMkLst>
          <pc:docMk/>
          <pc:sldMk cId="1496586085" sldId="487"/>
        </pc:sldMkLst>
        <pc:spChg chg="add del mod">
          <ac:chgData name="Indu Sekhar Dantu" userId="4218edbc7ffe59d5" providerId="LiveId" clId="{49A40A61-86F5-4FBE-AB70-0A54BE27100C}" dt="2021-08-07T16:51:37.904" v="3332" actId="478"/>
          <ac:spMkLst>
            <pc:docMk/>
            <pc:sldMk cId="1496586085" sldId="487"/>
            <ac:spMk id="3" creationId="{2E02E97F-88D9-4DC4-80BB-35A1D47B0B04}"/>
          </ac:spMkLst>
        </pc:spChg>
        <pc:spChg chg="del mod">
          <ac:chgData name="Indu Sekhar Dantu" userId="4218edbc7ffe59d5" providerId="LiveId" clId="{49A40A61-86F5-4FBE-AB70-0A54BE27100C}" dt="2021-08-07T16:51:33.738" v="3330" actId="478"/>
          <ac:spMkLst>
            <pc:docMk/>
            <pc:sldMk cId="1496586085" sldId="48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6:51:56.563" v="3354" actId="255"/>
          <ac:spMkLst>
            <pc:docMk/>
            <pc:sldMk cId="1496586085" sldId="48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49A40A61-86F5-4FBE-AB70-0A54BE27100C}" dt="2021-08-08T02:06:12.962" v="3577" actId="2696"/>
        <pc:sldMkLst>
          <pc:docMk/>
          <pc:sldMk cId="4282989798" sldId="487"/>
        </pc:sldMkLst>
      </pc:sldChg>
      <pc:sldChg chg="add del">
        <pc:chgData name="Indu Sekhar Dantu" userId="4218edbc7ffe59d5" providerId="LiveId" clId="{49A40A61-86F5-4FBE-AB70-0A54BE27100C}" dt="2021-08-07T16:52:54.321" v="3356" actId="47"/>
        <pc:sldMkLst>
          <pc:docMk/>
          <pc:sldMk cId="4136291350" sldId="488"/>
        </pc:sldMkLst>
      </pc:sldChg>
      <pc:sldChg chg="add del">
        <pc:chgData name="Indu Sekhar Dantu" userId="4218edbc7ffe59d5" providerId="LiveId" clId="{49A40A61-86F5-4FBE-AB70-0A54BE27100C}" dt="2021-08-07T16:52:54.796" v="3357" actId="47"/>
        <pc:sldMkLst>
          <pc:docMk/>
          <pc:sldMk cId="173432478" sldId="489"/>
        </pc:sldMkLst>
      </pc:sldChg>
      <pc:sldChg chg="add del">
        <pc:chgData name="Indu Sekhar Dantu" userId="4218edbc7ffe59d5" providerId="LiveId" clId="{49A40A61-86F5-4FBE-AB70-0A54BE27100C}" dt="2021-08-07T16:52:55.075" v="3358" actId="47"/>
        <pc:sldMkLst>
          <pc:docMk/>
          <pc:sldMk cId="2962158146" sldId="490"/>
        </pc:sldMkLst>
      </pc:sldChg>
      <pc:sldChg chg="add del">
        <pc:chgData name="Indu Sekhar Dantu" userId="4218edbc7ffe59d5" providerId="LiveId" clId="{49A40A61-86F5-4FBE-AB70-0A54BE27100C}" dt="2021-08-07T16:52:55.350" v="3359" actId="47"/>
        <pc:sldMkLst>
          <pc:docMk/>
          <pc:sldMk cId="1503171813" sldId="491"/>
        </pc:sldMkLst>
      </pc:sldChg>
      <pc:sldChg chg="add del">
        <pc:chgData name="Indu Sekhar Dantu" userId="4218edbc7ffe59d5" providerId="LiveId" clId="{49A40A61-86F5-4FBE-AB70-0A54BE27100C}" dt="2021-08-07T16:52:55.772" v="3360" actId="47"/>
        <pc:sldMkLst>
          <pc:docMk/>
          <pc:sldMk cId="1456975071" sldId="492"/>
        </pc:sldMkLst>
      </pc:sldChg>
      <pc:sldChg chg="add del">
        <pc:chgData name="Indu Sekhar Dantu" userId="4218edbc7ffe59d5" providerId="LiveId" clId="{49A40A61-86F5-4FBE-AB70-0A54BE27100C}" dt="2021-08-07T16:52:56.282" v="3361" actId="47"/>
        <pc:sldMkLst>
          <pc:docMk/>
          <pc:sldMk cId="1213595033" sldId="493"/>
        </pc:sldMkLst>
      </pc:sldChg>
      <pc:sldChg chg="add del">
        <pc:chgData name="Indu Sekhar Dantu" userId="4218edbc7ffe59d5" providerId="LiveId" clId="{49A40A61-86F5-4FBE-AB70-0A54BE27100C}" dt="2021-08-07T16:52:56.793" v="3362" actId="47"/>
        <pc:sldMkLst>
          <pc:docMk/>
          <pc:sldMk cId="1141016328" sldId="494"/>
        </pc:sldMkLst>
      </pc:sldChg>
      <pc:sldChg chg="add del">
        <pc:chgData name="Indu Sekhar Dantu" userId="4218edbc7ffe59d5" providerId="LiveId" clId="{49A40A61-86F5-4FBE-AB70-0A54BE27100C}" dt="2021-08-07T16:52:57.279" v="3363" actId="47"/>
        <pc:sldMkLst>
          <pc:docMk/>
          <pc:sldMk cId="2242099254" sldId="495"/>
        </pc:sldMkLst>
      </pc:sldChg>
      <pc:sldChg chg="add del">
        <pc:chgData name="Indu Sekhar Dantu" userId="4218edbc7ffe59d5" providerId="LiveId" clId="{49A40A61-86F5-4FBE-AB70-0A54BE27100C}" dt="2021-08-07T16:53:02.404" v="3366" actId="47"/>
        <pc:sldMkLst>
          <pc:docMk/>
          <pc:sldMk cId="1083887704" sldId="496"/>
        </pc:sldMkLst>
      </pc:sldChg>
      <pc:sldChg chg="modSp add del mod">
        <pc:chgData name="Indu Sekhar Dantu" userId="4218edbc7ffe59d5" providerId="LiveId" clId="{49A40A61-86F5-4FBE-AB70-0A54BE27100C}" dt="2021-08-08T08:56:53.121" v="5221" actId="47"/>
        <pc:sldMkLst>
          <pc:docMk/>
          <pc:sldMk cId="2031256314" sldId="497"/>
        </pc:sldMkLst>
        <pc:spChg chg="mod">
          <ac:chgData name="Indu Sekhar Dantu" userId="4218edbc7ffe59d5" providerId="LiveId" clId="{49A40A61-86F5-4FBE-AB70-0A54BE27100C}" dt="2021-08-08T02:14:40.501" v="3761"/>
          <ac:spMkLst>
            <pc:docMk/>
            <pc:sldMk cId="2031256314" sldId="49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36.166" v="4248" actId="6549"/>
          <ac:spMkLst>
            <pc:docMk/>
            <pc:sldMk cId="2031256314" sldId="497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6:55.690" v="5223" actId="47"/>
        <pc:sldMkLst>
          <pc:docMk/>
          <pc:sldMk cId="3107964514" sldId="498"/>
        </pc:sldMkLst>
        <pc:spChg chg="mod">
          <ac:chgData name="Indu Sekhar Dantu" userId="4218edbc7ffe59d5" providerId="LiveId" clId="{49A40A61-86F5-4FBE-AB70-0A54BE27100C}" dt="2021-08-08T02:14:47.385" v="3762"/>
          <ac:spMkLst>
            <pc:docMk/>
            <pc:sldMk cId="3107964514" sldId="49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52.468" v="4252" actId="20577"/>
          <ac:spMkLst>
            <pc:docMk/>
            <pc:sldMk cId="3107964514" sldId="498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6:57.234" v="5224" actId="47"/>
        <pc:sldMkLst>
          <pc:docMk/>
          <pc:sldMk cId="2113171276" sldId="499"/>
        </pc:sldMkLst>
        <pc:spChg chg="mod">
          <ac:chgData name="Indu Sekhar Dantu" userId="4218edbc7ffe59d5" providerId="LiveId" clId="{49A40A61-86F5-4FBE-AB70-0A54BE27100C}" dt="2021-08-08T02:14:54.515" v="3763"/>
          <ac:spMkLst>
            <pc:docMk/>
            <pc:sldMk cId="2113171276" sldId="49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5:34.094" v="3888" actId="12"/>
          <ac:spMkLst>
            <pc:docMk/>
            <pc:sldMk cId="2113171276" sldId="499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6:25:47.693" v="3073" actId="47"/>
        <pc:sldMkLst>
          <pc:docMk/>
          <pc:sldMk cId="1499677128" sldId="500"/>
        </pc:sldMkLst>
      </pc:sldChg>
      <pc:sldChg chg="add del">
        <pc:chgData name="Indu Sekhar Dantu" userId="4218edbc7ffe59d5" providerId="LiveId" clId="{49A40A61-86F5-4FBE-AB70-0A54BE27100C}" dt="2021-08-07T16:25:48.562" v="3074" actId="47"/>
        <pc:sldMkLst>
          <pc:docMk/>
          <pc:sldMk cId="2548881956" sldId="501"/>
        </pc:sldMkLst>
      </pc:sldChg>
      <pc:sldChg chg="modSp add del mod">
        <pc:chgData name="Indu Sekhar Dantu" userId="4218edbc7ffe59d5" providerId="LiveId" clId="{49A40A61-86F5-4FBE-AB70-0A54BE27100C}" dt="2021-08-08T08:57:56.281" v="5228" actId="47"/>
        <pc:sldMkLst>
          <pc:docMk/>
          <pc:sldMk cId="67717644" sldId="502"/>
        </pc:sldMkLst>
        <pc:spChg chg="mod">
          <ac:chgData name="Indu Sekhar Dantu" userId="4218edbc7ffe59d5" providerId="LiveId" clId="{49A40A61-86F5-4FBE-AB70-0A54BE27100C}" dt="2021-08-08T02:15:14.906" v="3765" actId="255"/>
          <ac:spMkLst>
            <pc:docMk/>
            <pc:sldMk cId="67717644" sldId="50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9:05.993" v="4254" actId="14100"/>
          <ac:spMkLst>
            <pc:docMk/>
            <pc:sldMk cId="67717644" sldId="502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7:56.914" v="5229" actId="47"/>
        <pc:sldMkLst>
          <pc:docMk/>
          <pc:sldMk cId="193185331" sldId="503"/>
        </pc:sldMkLst>
        <pc:spChg chg="mod">
          <ac:chgData name="Indu Sekhar Dantu" userId="4218edbc7ffe59d5" providerId="LiveId" clId="{49A40A61-86F5-4FBE-AB70-0A54BE27100C}" dt="2021-08-08T02:15:31.398" v="3768"/>
          <ac:spMkLst>
            <pc:docMk/>
            <pc:sldMk cId="193185331" sldId="50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6:54.389" v="3897" actId="12"/>
          <ac:spMkLst>
            <pc:docMk/>
            <pc:sldMk cId="193185331" sldId="503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7:57.562" v="5230" actId="47"/>
        <pc:sldMkLst>
          <pc:docMk/>
          <pc:sldMk cId="3243982432" sldId="504"/>
        </pc:sldMkLst>
        <pc:spChg chg="mod">
          <ac:chgData name="Indu Sekhar Dantu" userId="4218edbc7ffe59d5" providerId="LiveId" clId="{49A40A61-86F5-4FBE-AB70-0A54BE27100C}" dt="2021-08-08T02:15:39.214" v="3769"/>
          <ac:spMkLst>
            <pc:docMk/>
            <pc:sldMk cId="3243982432" sldId="50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7:37.206" v="3903" actId="12"/>
          <ac:spMkLst>
            <pc:docMk/>
            <pc:sldMk cId="3243982432" sldId="5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59:30.710" v="5240" actId="20577"/>
        <pc:sldMkLst>
          <pc:docMk/>
          <pc:sldMk cId="2019620045" sldId="505"/>
        </pc:sldMkLst>
        <pc:spChg chg="mod">
          <ac:chgData name="Indu Sekhar Dantu" userId="4218edbc7ffe59d5" providerId="LiveId" clId="{49A40A61-86F5-4FBE-AB70-0A54BE27100C}" dt="2021-08-08T02:16:04.840" v="3772" actId="6549"/>
          <ac:spMkLst>
            <pc:docMk/>
            <pc:sldMk cId="2019620045" sldId="50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59:30.710" v="5240" actId="20577"/>
          <ac:spMkLst>
            <pc:docMk/>
            <pc:sldMk cId="2019620045" sldId="50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16.419" v="5264" actId="113"/>
        <pc:sldMkLst>
          <pc:docMk/>
          <pc:sldMk cId="1827360542" sldId="506"/>
        </pc:sldMkLst>
        <pc:spChg chg="mod">
          <ac:chgData name="Indu Sekhar Dantu" userId="4218edbc7ffe59d5" providerId="LiveId" clId="{49A40A61-86F5-4FBE-AB70-0A54BE27100C}" dt="2021-08-08T02:16:47.456" v="3780" actId="255"/>
          <ac:spMkLst>
            <pc:docMk/>
            <pc:sldMk cId="1827360542" sldId="50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19:16.419" v="5264" actId="113"/>
          <ac:spMkLst>
            <pc:docMk/>
            <pc:sldMk cId="1827360542" sldId="50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01:08.602" v="5255" actId="113"/>
        <pc:sldMkLst>
          <pc:docMk/>
          <pc:sldMk cId="3824368805" sldId="507"/>
        </pc:sldMkLst>
        <pc:spChg chg="mod">
          <ac:chgData name="Indu Sekhar Dantu" userId="4218edbc7ffe59d5" providerId="LiveId" clId="{49A40A61-86F5-4FBE-AB70-0A54BE27100C}" dt="2021-08-08T02:16:37.298" v="3778" actId="6549"/>
          <ac:spMkLst>
            <pc:docMk/>
            <pc:sldMk cId="3824368805" sldId="50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01:08.602" v="5255" actId="113"/>
          <ac:spMkLst>
            <pc:docMk/>
            <pc:sldMk cId="3824368805" sldId="50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00:21.546" v="5247" actId="113"/>
        <pc:sldMkLst>
          <pc:docMk/>
          <pc:sldMk cId="1175380917" sldId="508"/>
        </pc:sldMkLst>
        <pc:spChg chg="mod">
          <ac:chgData name="Indu Sekhar Dantu" userId="4218edbc7ffe59d5" providerId="LiveId" clId="{49A40A61-86F5-4FBE-AB70-0A54BE27100C}" dt="2021-08-08T02:16:21.105" v="3775" actId="6549"/>
          <ac:spMkLst>
            <pc:docMk/>
            <pc:sldMk cId="1175380917" sldId="50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00:21.546" v="5247" actId="113"/>
          <ac:spMkLst>
            <pc:docMk/>
            <pc:sldMk cId="1175380917" sldId="50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37.388" v="5266" actId="14100"/>
        <pc:sldMkLst>
          <pc:docMk/>
          <pc:sldMk cId="3197304404" sldId="509"/>
        </pc:sldMkLst>
        <pc:spChg chg="mod">
          <ac:chgData name="Indu Sekhar Dantu" userId="4218edbc7ffe59d5" providerId="LiveId" clId="{49A40A61-86F5-4FBE-AB70-0A54BE27100C}" dt="2021-08-08T02:16:57.392" v="3782" actId="255"/>
          <ac:spMkLst>
            <pc:docMk/>
            <pc:sldMk cId="3197304404" sldId="50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19:37.388" v="5266" actId="14100"/>
          <ac:spMkLst>
            <pc:docMk/>
            <pc:sldMk cId="3197304404" sldId="50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0:31.933" v="5274" actId="113"/>
        <pc:sldMkLst>
          <pc:docMk/>
          <pc:sldMk cId="1840782544" sldId="510"/>
        </pc:sldMkLst>
        <pc:spChg chg="mod">
          <ac:chgData name="Indu Sekhar Dantu" userId="4218edbc7ffe59d5" providerId="LiveId" clId="{49A40A61-86F5-4FBE-AB70-0A54BE27100C}" dt="2021-08-08T02:17:06.920" v="3784" actId="255"/>
          <ac:spMkLst>
            <pc:docMk/>
            <pc:sldMk cId="1840782544" sldId="51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0:31.933" v="5274" actId="113"/>
          <ac:spMkLst>
            <pc:docMk/>
            <pc:sldMk cId="1840782544" sldId="51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1:26.602" v="5279" actId="113"/>
        <pc:sldMkLst>
          <pc:docMk/>
          <pc:sldMk cId="3182236758" sldId="511"/>
        </pc:sldMkLst>
        <pc:spChg chg="mod">
          <ac:chgData name="Indu Sekhar Dantu" userId="4218edbc7ffe59d5" providerId="LiveId" clId="{49A40A61-86F5-4FBE-AB70-0A54BE27100C}" dt="2021-08-08T02:17:16.300" v="3786" actId="255"/>
          <ac:spMkLst>
            <pc:docMk/>
            <pc:sldMk cId="3182236758" sldId="51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1:26.602" v="5279" actId="113"/>
          <ac:spMkLst>
            <pc:docMk/>
            <pc:sldMk cId="3182236758" sldId="51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1:38.393" v="5280" actId="113"/>
        <pc:sldMkLst>
          <pc:docMk/>
          <pc:sldMk cId="3151196593" sldId="512"/>
        </pc:sldMkLst>
        <pc:spChg chg="mod">
          <ac:chgData name="Indu Sekhar Dantu" userId="4218edbc7ffe59d5" providerId="LiveId" clId="{49A40A61-86F5-4FBE-AB70-0A54BE27100C}" dt="2021-08-08T02:17:25.349" v="3788" actId="255"/>
          <ac:spMkLst>
            <pc:docMk/>
            <pc:sldMk cId="3151196593" sldId="51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1:38.393" v="5280" actId="113"/>
          <ac:spMkLst>
            <pc:docMk/>
            <pc:sldMk cId="3151196593" sldId="51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2:17.001" v="5286" actId="113"/>
        <pc:sldMkLst>
          <pc:docMk/>
          <pc:sldMk cId="720974169" sldId="513"/>
        </pc:sldMkLst>
        <pc:spChg chg="mod">
          <ac:chgData name="Indu Sekhar Dantu" userId="4218edbc7ffe59d5" providerId="LiveId" clId="{49A40A61-86F5-4FBE-AB70-0A54BE27100C}" dt="2021-08-08T02:17:35.202" v="3790" actId="255"/>
          <ac:spMkLst>
            <pc:docMk/>
            <pc:sldMk cId="720974169" sldId="51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2:17.001" v="5286" actId="113"/>
          <ac:spMkLst>
            <pc:docMk/>
            <pc:sldMk cId="720974169" sldId="51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6:11.819" v="5289" actId="113"/>
        <pc:sldMkLst>
          <pc:docMk/>
          <pc:sldMk cId="200998472" sldId="514"/>
        </pc:sldMkLst>
        <pc:spChg chg="mod">
          <ac:chgData name="Indu Sekhar Dantu" userId="4218edbc7ffe59d5" providerId="LiveId" clId="{49A40A61-86F5-4FBE-AB70-0A54BE27100C}" dt="2021-08-08T02:18:00.800" v="3795" actId="14100"/>
          <ac:spMkLst>
            <pc:docMk/>
            <pc:sldMk cId="200998472" sldId="51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6:11.819" v="5289" actId="113"/>
          <ac:spMkLst>
            <pc:docMk/>
            <pc:sldMk cId="200998472" sldId="51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7:31.434" v="5325" actId="27636"/>
        <pc:sldMkLst>
          <pc:docMk/>
          <pc:sldMk cId="2967910119" sldId="515"/>
        </pc:sldMkLst>
        <pc:spChg chg="mod">
          <ac:chgData name="Indu Sekhar Dantu" userId="4218edbc7ffe59d5" providerId="LiveId" clId="{49A40A61-86F5-4FBE-AB70-0A54BE27100C}" dt="2021-08-08T02:18:33.954" v="3810" actId="1035"/>
          <ac:spMkLst>
            <pc:docMk/>
            <pc:sldMk cId="2967910119" sldId="51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7:31.434" v="5325" actId="27636"/>
          <ac:spMkLst>
            <pc:docMk/>
            <pc:sldMk cId="2967910119" sldId="51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8:42.205" v="5353" actId="6549"/>
        <pc:sldMkLst>
          <pc:docMk/>
          <pc:sldMk cId="3765718363" sldId="516"/>
        </pc:sldMkLst>
        <pc:spChg chg="mod">
          <ac:chgData name="Indu Sekhar Dantu" userId="4218edbc7ffe59d5" providerId="LiveId" clId="{49A40A61-86F5-4FBE-AB70-0A54BE27100C}" dt="2021-08-08T02:18:58.975" v="3828" actId="1035"/>
          <ac:spMkLst>
            <pc:docMk/>
            <pc:sldMk cId="3765718363" sldId="51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8:42.205" v="5353" actId="6549"/>
          <ac:spMkLst>
            <pc:docMk/>
            <pc:sldMk cId="3765718363" sldId="51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9:33.127" v="5359" actId="113"/>
        <pc:sldMkLst>
          <pc:docMk/>
          <pc:sldMk cId="2722917917" sldId="517"/>
        </pc:sldMkLst>
        <pc:spChg chg="mod">
          <ac:chgData name="Indu Sekhar Dantu" userId="4218edbc7ffe59d5" providerId="LiveId" clId="{49A40A61-86F5-4FBE-AB70-0A54BE27100C}" dt="2021-08-08T02:19:21.188" v="3834" actId="20577"/>
          <ac:spMkLst>
            <pc:docMk/>
            <pc:sldMk cId="2722917917" sldId="51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9:33.127" v="5359" actId="113"/>
          <ac:spMkLst>
            <pc:docMk/>
            <pc:sldMk cId="2722917917" sldId="51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30:17.039" v="5365" actId="113"/>
        <pc:sldMkLst>
          <pc:docMk/>
          <pc:sldMk cId="3222162075" sldId="518"/>
        </pc:sldMkLst>
        <pc:spChg chg="mod">
          <ac:chgData name="Indu Sekhar Dantu" userId="4218edbc7ffe59d5" providerId="LiveId" clId="{49A40A61-86F5-4FBE-AB70-0A54BE27100C}" dt="2021-08-08T02:19:37.363" v="3840" actId="6549"/>
          <ac:spMkLst>
            <pc:docMk/>
            <pc:sldMk cId="3222162075" sldId="51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0:17.039" v="5365" actId="113"/>
          <ac:spMkLst>
            <pc:docMk/>
            <pc:sldMk cId="3222162075" sldId="51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32:10.244" v="5383" actId="113"/>
        <pc:sldMkLst>
          <pc:docMk/>
          <pc:sldMk cId="739084327" sldId="519"/>
        </pc:sldMkLst>
        <pc:spChg chg="mod">
          <ac:chgData name="Indu Sekhar Dantu" userId="4218edbc7ffe59d5" providerId="LiveId" clId="{49A40A61-86F5-4FBE-AB70-0A54BE27100C}" dt="2021-08-08T02:19:49.010" v="3842" actId="255"/>
          <ac:spMkLst>
            <pc:docMk/>
            <pc:sldMk cId="739084327" sldId="51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2:10.244" v="5383" actId="113"/>
          <ac:spMkLst>
            <pc:docMk/>
            <pc:sldMk cId="739084327" sldId="51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2:28.480" v="5385" actId="113"/>
        <pc:sldMkLst>
          <pc:docMk/>
          <pc:sldMk cId="3710642235" sldId="520"/>
        </pc:sldMkLst>
        <pc:spChg chg="mod">
          <ac:chgData name="Indu Sekhar Dantu" userId="4218edbc7ffe59d5" providerId="LiveId" clId="{49A40A61-86F5-4FBE-AB70-0A54BE27100C}" dt="2021-08-08T02:20:01.106" v="3844" actId="255"/>
          <ac:spMkLst>
            <pc:docMk/>
            <pc:sldMk cId="3710642235" sldId="52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2:28.480" v="5385" actId="113"/>
          <ac:spMkLst>
            <pc:docMk/>
            <pc:sldMk cId="3710642235" sldId="52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3:16.143" v="5392" actId="113"/>
        <pc:sldMkLst>
          <pc:docMk/>
          <pc:sldMk cId="3862199059" sldId="521"/>
        </pc:sldMkLst>
        <pc:spChg chg="mod">
          <ac:chgData name="Indu Sekhar Dantu" userId="4218edbc7ffe59d5" providerId="LiveId" clId="{49A40A61-86F5-4FBE-AB70-0A54BE27100C}" dt="2021-08-08T02:20:13.064" v="3846" actId="255"/>
          <ac:spMkLst>
            <pc:docMk/>
            <pc:sldMk cId="3862199059" sldId="52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3:16.143" v="5392" actId="113"/>
          <ac:spMkLst>
            <pc:docMk/>
            <pc:sldMk cId="3862199059" sldId="52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4:31.549" v="5401" actId="113"/>
        <pc:sldMkLst>
          <pc:docMk/>
          <pc:sldMk cId="2760939649" sldId="522"/>
        </pc:sldMkLst>
        <pc:spChg chg="mod">
          <ac:chgData name="Indu Sekhar Dantu" userId="4218edbc7ffe59d5" providerId="LiveId" clId="{49A40A61-86F5-4FBE-AB70-0A54BE27100C}" dt="2021-08-08T02:20:35.777" v="3850" actId="255"/>
          <ac:spMkLst>
            <pc:docMk/>
            <pc:sldMk cId="2760939649" sldId="52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4:31.549" v="5401" actId="113"/>
          <ac:spMkLst>
            <pc:docMk/>
            <pc:sldMk cId="2760939649" sldId="52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5:11.917" v="5405" actId="113"/>
        <pc:sldMkLst>
          <pc:docMk/>
          <pc:sldMk cId="194315940" sldId="523"/>
        </pc:sldMkLst>
        <pc:spChg chg="mod">
          <ac:chgData name="Indu Sekhar Dantu" userId="4218edbc7ffe59d5" providerId="LiveId" clId="{49A40A61-86F5-4FBE-AB70-0A54BE27100C}" dt="2021-08-08T02:20:46.994" v="3852" actId="255"/>
          <ac:spMkLst>
            <pc:docMk/>
            <pc:sldMk cId="194315940" sldId="52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5:11.917" v="5405" actId="113"/>
          <ac:spMkLst>
            <pc:docMk/>
            <pc:sldMk cId="194315940" sldId="52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5:46.387" v="5411" actId="113"/>
        <pc:sldMkLst>
          <pc:docMk/>
          <pc:sldMk cId="408865378" sldId="524"/>
        </pc:sldMkLst>
        <pc:spChg chg="mod">
          <ac:chgData name="Indu Sekhar Dantu" userId="4218edbc7ffe59d5" providerId="LiveId" clId="{49A40A61-86F5-4FBE-AB70-0A54BE27100C}" dt="2021-08-08T02:20:59.162" v="3854" actId="255"/>
          <ac:spMkLst>
            <pc:docMk/>
            <pc:sldMk cId="408865378" sldId="52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5:46.387" v="5411" actId="113"/>
          <ac:spMkLst>
            <pc:docMk/>
            <pc:sldMk cId="408865378" sldId="52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39:08.485" v="4013" actId="20577"/>
        <pc:sldMkLst>
          <pc:docMk/>
          <pc:sldMk cId="2878109114" sldId="525"/>
        </pc:sldMkLst>
        <pc:spChg chg="mod">
          <ac:chgData name="Indu Sekhar Dantu" userId="4218edbc7ffe59d5" providerId="LiveId" clId="{49A40A61-86F5-4FBE-AB70-0A54BE27100C}" dt="2021-08-08T02:21:18.615" v="3858" actId="255"/>
          <ac:spMkLst>
            <pc:docMk/>
            <pc:sldMk cId="2878109114" sldId="52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9:08.485" v="4013" actId="20577"/>
          <ac:spMkLst>
            <pc:docMk/>
            <pc:sldMk cId="2878109114" sldId="52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3:10:42.493" v="4277" actId="27636"/>
        <pc:sldMkLst>
          <pc:docMk/>
          <pc:sldMk cId="3767827587" sldId="526"/>
        </pc:sldMkLst>
        <pc:spChg chg="mod">
          <ac:chgData name="Indu Sekhar Dantu" userId="4218edbc7ffe59d5" providerId="LiveId" clId="{49A40A61-86F5-4FBE-AB70-0A54BE27100C}" dt="2021-08-08T02:21:28.983" v="3860" actId="255"/>
          <ac:spMkLst>
            <pc:docMk/>
            <pc:sldMk cId="3767827587" sldId="52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42.493" v="4277" actId="27636"/>
          <ac:spMkLst>
            <pc:docMk/>
            <pc:sldMk cId="3767827587" sldId="52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37:51.951" v="3997" actId="20577"/>
        <pc:sldMkLst>
          <pc:docMk/>
          <pc:sldMk cId="2756752420" sldId="527"/>
        </pc:sldMkLst>
        <pc:spChg chg="mod">
          <ac:chgData name="Indu Sekhar Dantu" userId="4218edbc7ffe59d5" providerId="LiveId" clId="{49A40A61-86F5-4FBE-AB70-0A54BE27100C}" dt="2021-08-08T02:21:39.672" v="3862" actId="255"/>
          <ac:spMkLst>
            <pc:docMk/>
            <pc:sldMk cId="2756752420" sldId="52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7:51.951" v="3997" actId="20577"/>
          <ac:spMkLst>
            <pc:docMk/>
            <pc:sldMk cId="2756752420" sldId="527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6:45:40.966" v="3301" actId="47"/>
        <pc:sldMkLst>
          <pc:docMk/>
          <pc:sldMk cId="2853072375" sldId="527"/>
        </pc:sldMkLst>
      </pc:sldChg>
      <pc:sldChg chg="modSp add mod">
        <pc:chgData name="Indu Sekhar Dantu" userId="4218edbc7ffe59d5" providerId="LiveId" clId="{49A40A61-86F5-4FBE-AB70-0A54BE27100C}" dt="2021-08-08T02:36:42.942" v="3986" actId="20577"/>
        <pc:sldMkLst>
          <pc:docMk/>
          <pc:sldMk cId="4000322912" sldId="528"/>
        </pc:sldMkLst>
        <pc:spChg chg="mod">
          <ac:chgData name="Indu Sekhar Dantu" userId="4218edbc7ffe59d5" providerId="LiveId" clId="{49A40A61-86F5-4FBE-AB70-0A54BE27100C}" dt="2021-08-08T02:21:54.139" v="3864" actId="255"/>
          <ac:spMkLst>
            <pc:docMk/>
            <pc:sldMk cId="4000322912" sldId="52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6:42.942" v="3986" actId="20577"/>
          <ac:spMkLst>
            <pc:docMk/>
            <pc:sldMk cId="4000322912" sldId="52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5:12.683" v="3521" actId="2711"/>
        <pc:sldMkLst>
          <pc:docMk/>
          <pc:sldMk cId="2718906085" sldId="529"/>
        </pc:sldMkLst>
        <pc:spChg chg="mod">
          <ac:chgData name="Indu Sekhar Dantu" userId="4218edbc7ffe59d5" providerId="LiveId" clId="{49A40A61-86F5-4FBE-AB70-0A54BE27100C}" dt="2021-08-08T02:05:12.683" v="3521" actId="2711"/>
          <ac:spMkLst>
            <pc:docMk/>
            <pc:sldMk cId="2718906085" sldId="52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07.842" v="3463" actId="20577"/>
          <ac:spMkLst>
            <pc:docMk/>
            <pc:sldMk cId="2718906085" sldId="52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5:02.602" v="3519" actId="2711"/>
        <pc:sldMkLst>
          <pc:docMk/>
          <pc:sldMk cId="3088027425" sldId="530"/>
        </pc:sldMkLst>
        <pc:spChg chg="mod">
          <ac:chgData name="Indu Sekhar Dantu" userId="4218edbc7ffe59d5" providerId="LiveId" clId="{49A40A61-86F5-4FBE-AB70-0A54BE27100C}" dt="2021-08-08T02:05:02.602" v="3519" actId="2711"/>
          <ac:spMkLst>
            <pc:docMk/>
            <pc:sldMk cId="3088027425" sldId="53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48.920" v="3468" actId="20577"/>
          <ac:spMkLst>
            <pc:docMk/>
            <pc:sldMk cId="3088027425" sldId="53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4:40.621" v="3515" actId="2711"/>
        <pc:sldMkLst>
          <pc:docMk/>
          <pc:sldMk cId="3549015221" sldId="531"/>
        </pc:sldMkLst>
        <pc:spChg chg="mod">
          <ac:chgData name="Indu Sekhar Dantu" userId="4218edbc7ffe59d5" providerId="LiveId" clId="{49A40A61-86F5-4FBE-AB70-0A54BE27100C}" dt="2021-08-08T02:04:40.621" v="3515" actId="2711"/>
          <ac:spMkLst>
            <pc:docMk/>
            <pc:sldMk cId="3549015221" sldId="53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14.803" v="3475" actId="20577"/>
          <ac:spMkLst>
            <pc:docMk/>
            <pc:sldMk cId="3549015221" sldId="53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4:30.362" v="3513" actId="2711"/>
        <pc:sldMkLst>
          <pc:docMk/>
          <pc:sldMk cId="3980990903" sldId="532"/>
        </pc:sldMkLst>
        <pc:spChg chg="mod">
          <ac:chgData name="Indu Sekhar Dantu" userId="4218edbc7ffe59d5" providerId="LiveId" clId="{49A40A61-86F5-4FBE-AB70-0A54BE27100C}" dt="2021-08-08T02:04:30.362" v="3513" actId="2711"/>
          <ac:spMkLst>
            <pc:docMk/>
            <pc:sldMk cId="3980990903" sldId="53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21.023" v="3478" actId="20577"/>
          <ac:spMkLst>
            <pc:docMk/>
            <pc:sldMk cId="3980990903" sldId="532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2:05:22.847" v="3523" actId="2711"/>
        <pc:sldMkLst>
          <pc:docMk/>
          <pc:sldMk cId="399175577" sldId="533"/>
        </pc:sldMkLst>
        <pc:spChg chg="mod">
          <ac:chgData name="Indu Sekhar Dantu" userId="4218edbc7ffe59d5" providerId="LiveId" clId="{49A40A61-86F5-4FBE-AB70-0A54BE27100C}" dt="2021-08-08T02:05:22.847" v="3523" actId="2711"/>
          <ac:spMkLst>
            <pc:docMk/>
            <pc:sldMk cId="399175577" sldId="53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13.049" v="3465" actId="20577"/>
          <ac:spMkLst>
            <pc:docMk/>
            <pc:sldMk cId="399175577" sldId="53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4:51.118" v="3517" actId="2711"/>
        <pc:sldMkLst>
          <pc:docMk/>
          <pc:sldMk cId="1975182682" sldId="534"/>
        </pc:sldMkLst>
        <pc:spChg chg="mod">
          <ac:chgData name="Indu Sekhar Dantu" userId="4218edbc7ffe59d5" providerId="LiveId" clId="{49A40A61-86F5-4FBE-AB70-0A54BE27100C}" dt="2021-08-08T02:04:51.118" v="3517" actId="2711"/>
          <ac:spMkLst>
            <pc:docMk/>
            <pc:sldMk cId="1975182682" sldId="53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08.589" v="3474"/>
          <ac:spMkLst>
            <pc:docMk/>
            <pc:sldMk cId="1975182682" sldId="53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3:00:23.515" v="4171" actId="20577"/>
        <pc:sldMkLst>
          <pc:docMk/>
          <pc:sldMk cId="1509202101" sldId="535"/>
        </pc:sldMkLst>
        <pc:spChg chg="mod">
          <ac:chgData name="Indu Sekhar Dantu" userId="4218edbc7ffe59d5" providerId="LiveId" clId="{49A40A61-86F5-4FBE-AB70-0A54BE27100C}" dt="2021-08-08T03:00:23.515" v="4171" actId="20577"/>
          <ac:spMkLst>
            <pc:docMk/>
            <pc:sldMk cId="1509202101" sldId="53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3:00:55.465" v="4187" actId="20577"/>
        <pc:sldMkLst>
          <pc:docMk/>
          <pc:sldMk cId="1134189051" sldId="536"/>
        </pc:sldMkLst>
        <pc:spChg chg="mod">
          <ac:chgData name="Indu Sekhar Dantu" userId="4218edbc7ffe59d5" providerId="LiveId" clId="{49A40A61-86F5-4FBE-AB70-0A54BE27100C}" dt="2021-08-08T03:00:55.465" v="4187" actId="20577"/>
          <ac:spMkLst>
            <pc:docMk/>
            <pc:sldMk cId="1134189051" sldId="536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3:10:59.015" v="4279" actId="20577"/>
        <pc:sldMkLst>
          <pc:docMk/>
          <pc:sldMk cId="2634034067" sldId="537"/>
        </pc:sldMkLst>
        <pc:spChg chg="mod">
          <ac:chgData name="Indu Sekhar Dantu" userId="4218edbc7ffe59d5" providerId="LiveId" clId="{49A40A61-86F5-4FBE-AB70-0A54BE27100C}" dt="2021-08-08T02:04:16.193" v="3511" actId="2711"/>
          <ac:spMkLst>
            <pc:docMk/>
            <pc:sldMk cId="2634034067" sldId="53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59.015" v="4279" actId="20577"/>
          <ac:spMkLst>
            <pc:docMk/>
            <pc:sldMk cId="2634034067" sldId="53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6:05.408" v="3576" actId="6549"/>
        <pc:sldMkLst>
          <pc:docMk/>
          <pc:sldMk cId="1149270304" sldId="538"/>
        </pc:sldMkLst>
        <pc:spChg chg="mod">
          <ac:chgData name="Indu Sekhar Dantu" userId="4218edbc7ffe59d5" providerId="LiveId" clId="{49A40A61-86F5-4FBE-AB70-0A54BE27100C}" dt="2021-08-08T02:06:05.408" v="3576" actId="6549"/>
          <ac:spMkLst>
            <pc:docMk/>
            <pc:sldMk cId="1149270304" sldId="53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20.558" v="4112" actId="20577"/>
        <pc:sldMkLst>
          <pc:docMk/>
          <pc:sldMk cId="895989890" sldId="539"/>
        </pc:sldMkLst>
        <pc:spChg chg="mod">
          <ac:chgData name="Indu Sekhar Dantu" userId="4218edbc7ffe59d5" providerId="LiveId" clId="{49A40A61-86F5-4FBE-AB70-0A54BE27100C}" dt="2021-08-08T02:51:20.558" v="4112" actId="20577"/>
          <ac:spMkLst>
            <pc:docMk/>
            <pc:sldMk cId="895989890" sldId="53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30.712" v="4114" actId="20577"/>
        <pc:sldMkLst>
          <pc:docMk/>
          <pc:sldMk cId="1098638762" sldId="540"/>
        </pc:sldMkLst>
        <pc:spChg chg="mod">
          <ac:chgData name="Indu Sekhar Dantu" userId="4218edbc7ffe59d5" providerId="LiveId" clId="{49A40A61-86F5-4FBE-AB70-0A54BE27100C}" dt="2021-08-08T02:51:30.712" v="4114" actId="20577"/>
          <ac:spMkLst>
            <pc:docMk/>
            <pc:sldMk cId="1098638762" sldId="54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47.221" v="5218" actId="47"/>
        <pc:sldMkLst>
          <pc:docMk/>
          <pc:sldMk cId="968682999" sldId="541"/>
        </pc:sldMkLst>
        <pc:spChg chg="mod">
          <ac:chgData name="Indu Sekhar Dantu" userId="4218edbc7ffe59d5" providerId="LiveId" clId="{49A40A61-86F5-4FBE-AB70-0A54BE27100C}" dt="2021-08-08T02:52:48.195" v="4122" actId="20577"/>
          <ac:spMkLst>
            <pc:docMk/>
            <pc:sldMk cId="968682999" sldId="541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7:55.137" v="5227" actId="47"/>
        <pc:sldMkLst>
          <pc:docMk/>
          <pc:sldMk cId="2389447010" sldId="542"/>
        </pc:sldMkLst>
        <pc:spChg chg="mod">
          <ac:chgData name="Indu Sekhar Dantu" userId="4218edbc7ffe59d5" providerId="LiveId" clId="{49A40A61-86F5-4FBE-AB70-0A54BE27100C}" dt="2021-08-08T08:57:21.765" v="5226" actId="20577"/>
          <ac:spMkLst>
            <pc:docMk/>
            <pc:sldMk cId="2389447010" sldId="54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8:17.815" v="5232" actId="20577"/>
        <pc:sldMkLst>
          <pc:docMk/>
          <pc:sldMk cId="526015098" sldId="543"/>
        </pc:sldMkLst>
        <pc:spChg chg="mod">
          <ac:chgData name="Indu Sekhar Dantu" userId="4218edbc7ffe59d5" providerId="LiveId" clId="{49A40A61-86F5-4FBE-AB70-0A54BE27100C}" dt="2021-08-08T08:58:17.815" v="5232" actId="20577"/>
          <ac:spMkLst>
            <pc:docMk/>
            <pc:sldMk cId="526015098" sldId="54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4:43.528" v="4131"/>
        <pc:sldMkLst>
          <pc:docMk/>
          <pc:sldMk cId="2844379343" sldId="544"/>
        </pc:sldMkLst>
        <pc:spChg chg="mod">
          <ac:chgData name="Indu Sekhar Dantu" userId="4218edbc7ffe59d5" providerId="LiveId" clId="{49A40A61-86F5-4FBE-AB70-0A54BE27100C}" dt="2021-08-08T02:54:43.528" v="4131"/>
          <ac:spMkLst>
            <pc:docMk/>
            <pc:sldMk cId="2844379343" sldId="54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5:26.653" v="4134"/>
        <pc:sldMkLst>
          <pc:docMk/>
          <pc:sldMk cId="40871545" sldId="545"/>
        </pc:sldMkLst>
        <pc:spChg chg="mod">
          <ac:chgData name="Indu Sekhar Dantu" userId="4218edbc7ffe59d5" providerId="LiveId" clId="{49A40A61-86F5-4FBE-AB70-0A54BE27100C}" dt="2021-08-08T02:55:26.653" v="4134"/>
          <ac:spMkLst>
            <pc:docMk/>
            <pc:sldMk cId="40871545" sldId="54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6:26.391" v="4142" actId="6549"/>
        <pc:sldMkLst>
          <pc:docMk/>
          <pc:sldMk cId="4107360315" sldId="546"/>
        </pc:sldMkLst>
        <pc:spChg chg="mod">
          <ac:chgData name="Indu Sekhar Dantu" userId="4218edbc7ffe59d5" providerId="LiveId" clId="{49A40A61-86F5-4FBE-AB70-0A54BE27100C}" dt="2021-08-08T02:56:26.391" v="4142" actId="6549"/>
          <ac:spMkLst>
            <pc:docMk/>
            <pc:sldMk cId="4107360315" sldId="54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7:00.791" v="4145"/>
        <pc:sldMkLst>
          <pc:docMk/>
          <pc:sldMk cId="903704309" sldId="547"/>
        </pc:sldMkLst>
        <pc:spChg chg="mod">
          <ac:chgData name="Indu Sekhar Dantu" userId="4218edbc7ffe59d5" providerId="LiveId" clId="{49A40A61-86F5-4FBE-AB70-0A54BE27100C}" dt="2021-08-08T02:57:00.791" v="4145"/>
          <ac:spMkLst>
            <pc:docMk/>
            <pc:sldMk cId="903704309" sldId="54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7:33.797" v="4148"/>
        <pc:sldMkLst>
          <pc:docMk/>
          <pc:sldMk cId="880209302" sldId="548"/>
        </pc:sldMkLst>
        <pc:spChg chg="mod">
          <ac:chgData name="Indu Sekhar Dantu" userId="4218edbc7ffe59d5" providerId="LiveId" clId="{49A40A61-86F5-4FBE-AB70-0A54BE27100C}" dt="2021-08-08T02:57:33.797" v="4148"/>
          <ac:spMkLst>
            <pc:docMk/>
            <pc:sldMk cId="880209302" sldId="54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8:08.741" v="4151" actId="20577"/>
        <pc:sldMkLst>
          <pc:docMk/>
          <pc:sldMk cId="324729454" sldId="549"/>
        </pc:sldMkLst>
        <pc:spChg chg="mod">
          <ac:chgData name="Indu Sekhar Dantu" userId="4218edbc7ffe59d5" providerId="LiveId" clId="{49A40A61-86F5-4FBE-AB70-0A54BE27100C}" dt="2021-08-08T02:58:08.741" v="4151" actId="20577"/>
          <ac:spMkLst>
            <pc:docMk/>
            <pc:sldMk cId="324729454" sldId="54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8:49.818" v="4154"/>
        <pc:sldMkLst>
          <pc:docMk/>
          <pc:sldMk cId="3886669739" sldId="550"/>
        </pc:sldMkLst>
        <pc:spChg chg="mod">
          <ac:chgData name="Indu Sekhar Dantu" userId="4218edbc7ffe59d5" providerId="LiveId" clId="{49A40A61-86F5-4FBE-AB70-0A54BE27100C}" dt="2021-08-08T02:58:49.818" v="4154"/>
          <ac:spMkLst>
            <pc:docMk/>
            <pc:sldMk cId="3886669739" sldId="55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9:38.971" v="4159"/>
        <pc:sldMkLst>
          <pc:docMk/>
          <pc:sldMk cId="2092573153" sldId="551"/>
        </pc:sldMkLst>
        <pc:spChg chg="mod">
          <ac:chgData name="Indu Sekhar Dantu" userId="4218edbc7ffe59d5" providerId="LiveId" clId="{49A40A61-86F5-4FBE-AB70-0A54BE27100C}" dt="2021-08-08T02:59:38.971" v="4159"/>
          <ac:spMkLst>
            <pc:docMk/>
            <pc:sldMk cId="2092573153" sldId="55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3:12.139" v="5017" actId="113"/>
        <pc:sldMkLst>
          <pc:docMk/>
          <pc:sldMk cId="676878877" sldId="552"/>
        </pc:sldMkLst>
        <pc:spChg chg="mod">
          <ac:chgData name="Indu Sekhar Dantu" userId="4218edbc7ffe59d5" providerId="LiveId" clId="{49A40A61-86F5-4FBE-AB70-0A54BE27100C}" dt="2021-08-08T06:13:12.139" v="5017" actId="113"/>
          <ac:spMkLst>
            <pc:docMk/>
            <pc:sldMk cId="676878877" sldId="55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22:04.307" v="5052" actId="113"/>
        <pc:sldMkLst>
          <pc:docMk/>
          <pc:sldMk cId="2492698287" sldId="553"/>
        </pc:sldMkLst>
        <pc:spChg chg="mod">
          <ac:chgData name="Indu Sekhar Dantu" userId="4218edbc7ffe59d5" providerId="LiveId" clId="{49A40A61-86F5-4FBE-AB70-0A54BE27100C}" dt="2021-08-08T06:22:04.307" v="5052" actId="113"/>
          <ac:spMkLst>
            <pc:docMk/>
            <pc:sldMk cId="2492698287" sldId="553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2.232" v="5220" actId="47"/>
        <pc:sldMkLst>
          <pc:docMk/>
          <pc:sldMk cId="2030319417" sldId="554"/>
        </pc:sldMkLst>
        <pc:spChg chg="mod">
          <ac:chgData name="Indu Sekhar Dantu" userId="4218edbc7ffe59d5" providerId="LiveId" clId="{49A40A61-86F5-4FBE-AB70-0A54BE27100C}" dt="2021-08-08T03:08:20.323" v="4247" actId="20577"/>
          <ac:spMkLst>
            <pc:docMk/>
            <pc:sldMk cId="2030319417" sldId="554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4.271" v="5222" actId="47"/>
        <pc:sldMkLst>
          <pc:docMk/>
          <pc:sldMk cId="609216390" sldId="555"/>
        </pc:sldMkLst>
        <pc:spChg chg="mod">
          <ac:chgData name="Indu Sekhar Dantu" userId="4218edbc7ffe59d5" providerId="LiveId" clId="{49A40A61-86F5-4FBE-AB70-0A54BE27100C}" dt="2021-08-08T03:08:43.731" v="4250" actId="20577"/>
          <ac:spMkLst>
            <pc:docMk/>
            <pc:sldMk cId="609216390" sldId="555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4:50:24.435" v="4322" actId="20577"/>
        <pc:sldMkLst>
          <pc:docMk/>
          <pc:sldMk cId="126714669" sldId="558"/>
        </pc:sldMkLst>
        <pc:spChg chg="mod">
          <ac:chgData name="Indu Sekhar Dantu" userId="4218edbc7ffe59d5" providerId="LiveId" clId="{49A40A61-86F5-4FBE-AB70-0A54BE27100C}" dt="2021-08-08T04:50:24.435" v="4322" actId="20577"/>
          <ac:spMkLst>
            <pc:docMk/>
            <pc:sldMk cId="126714669" sldId="558"/>
            <ac:spMk id="4" creationId="{9F937A8C-31E1-4998-A5A1-CC933FF83C4E}"/>
          </ac:spMkLst>
        </pc:spChg>
        <pc:picChg chg="add mod">
          <ac:chgData name="Indu Sekhar Dantu" userId="4218edbc7ffe59d5" providerId="LiveId" clId="{49A40A61-86F5-4FBE-AB70-0A54BE27100C}" dt="2021-08-08T04:50:04.347" v="4285" actId="14100"/>
          <ac:picMkLst>
            <pc:docMk/>
            <pc:sldMk cId="126714669" sldId="558"/>
            <ac:picMk id="3" creationId="{4AC58E0C-5F2D-449C-9069-55DDA1C480DA}"/>
          </ac:picMkLst>
        </pc:picChg>
        <pc:picChg chg="del">
          <ac:chgData name="Indu Sekhar Dantu" userId="4218edbc7ffe59d5" providerId="LiveId" clId="{49A40A61-86F5-4FBE-AB70-0A54BE27100C}" dt="2021-08-08T04:49:51.649" v="4280" actId="478"/>
          <ac:picMkLst>
            <pc:docMk/>
            <pc:sldMk cId="126714669" sldId="558"/>
            <ac:picMk id="8" creationId="{09CEA648-F904-47AA-8223-66A97F07B207}"/>
          </ac:picMkLst>
        </pc:picChg>
      </pc:sldChg>
      <pc:sldChg chg="addSp delSp modSp mod">
        <pc:chgData name="Indu Sekhar Dantu" userId="4218edbc7ffe59d5" providerId="LiveId" clId="{49A40A61-86F5-4FBE-AB70-0A54BE27100C}" dt="2021-08-08T04:53:37.862" v="4352" actId="1036"/>
        <pc:sldMkLst>
          <pc:docMk/>
          <pc:sldMk cId="3028414268" sldId="559"/>
        </pc:sldMkLst>
        <pc:spChg chg="add mod">
          <ac:chgData name="Indu Sekhar Dantu" userId="4218edbc7ffe59d5" providerId="LiveId" clId="{49A40A61-86F5-4FBE-AB70-0A54BE27100C}" dt="2021-08-08T04:53:37.862" v="4352" actId="1036"/>
          <ac:spMkLst>
            <pc:docMk/>
            <pc:sldMk cId="3028414268" sldId="559"/>
            <ac:spMk id="6" creationId="{1E67C5CA-1DA6-4C08-AA27-328FF86A088F}"/>
          </ac:spMkLst>
        </pc:spChg>
        <pc:picChg chg="del">
          <ac:chgData name="Indu Sekhar Dantu" userId="4218edbc7ffe59d5" providerId="LiveId" clId="{49A40A61-86F5-4FBE-AB70-0A54BE27100C}" dt="2021-08-08T04:52:54.346" v="4323" actId="478"/>
          <ac:picMkLst>
            <pc:docMk/>
            <pc:sldMk cId="3028414268" sldId="559"/>
            <ac:picMk id="3" creationId="{4AC58E0C-5F2D-449C-9069-55DDA1C480DA}"/>
          </ac:picMkLst>
        </pc:picChg>
      </pc:sldChg>
      <pc:sldChg chg="add del">
        <pc:chgData name="Indu Sekhar Dantu" userId="4218edbc7ffe59d5" providerId="LiveId" clId="{49A40A61-86F5-4FBE-AB70-0A54BE27100C}" dt="2021-08-08T04:53:00.692" v="4325"/>
        <pc:sldMkLst>
          <pc:docMk/>
          <pc:sldMk cId="3127555938" sldId="560"/>
        </pc:sldMkLst>
      </pc:sldChg>
      <pc:sldChg chg="addSp delSp modSp mod">
        <pc:chgData name="Indu Sekhar Dantu" userId="4218edbc7ffe59d5" providerId="LiveId" clId="{49A40A61-86F5-4FBE-AB70-0A54BE27100C}" dt="2021-08-08T04:54:15.299" v="4358" actId="14100"/>
        <pc:sldMkLst>
          <pc:docMk/>
          <pc:sldMk cId="3836039437" sldId="560"/>
        </pc:sldMkLst>
        <pc:spChg chg="del">
          <ac:chgData name="Indu Sekhar Dantu" userId="4218edbc7ffe59d5" providerId="LiveId" clId="{49A40A61-86F5-4FBE-AB70-0A54BE27100C}" dt="2021-08-08T04:53:52.184" v="4353" actId="478"/>
          <ac:spMkLst>
            <pc:docMk/>
            <pc:sldMk cId="3836039437" sldId="560"/>
            <ac:spMk id="6" creationId="{1E67C5CA-1DA6-4C08-AA27-328FF86A088F}"/>
          </ac:spMkLst>
        </pc:spChg>
        <pc:picChg chg="add mod">
          <ac:chgData name="Indu Sekhar Dantu" userId="4218edbc7ffe59d5" providerId="LiveId" clId="{49A40A61-86F5-4FBE-AB70-0A54BE27100C}" dt="2021-08-08T04:54:15.299" v="4358" actId="14100"/>
          <ac:picMkLst>
            <pc:docMk/>
            <pc:sldMk cId="3836039437" sldId="560"/>
            <ac:picMk id="7" creationId="{7DFBA0A2-639D-45E4-982C-3E0DF919303A}"/>
          </ac:picMkLst>
        </pc:picChg>
      </pc:sldChg>
      <pc:sldChg chg="addSp delSp modSp mod">
        <pc:chgData name="Indu Sekhar Dantu" userId="4218edbc7ffe59d5" providerId="LiveId" clId="{49A40A61-86F5-4FBE-AB70-0A54BE27100C}" dt="2021-08-08T05:00:19.403" v="4418" actId="6549"/>
        <pc:sldMkLst>
          <pc:docMk/>
          <pc:sldMk cId="917660126" sldId="561"/>
        </pc:sldMkLst>
        <pc:spChg chg="mod">
          <ac:chgData name="Indu Sekhar Dantu" userId="4218edbc7ffe59d5" providerId="LiveId" clId="{49A40A61-86F5-4FBE-AB70-0A54BE27100C}" dt="2021-08-08T05:00:19.403" v="4418" actId="6549"/>
          <ac:spMkLst>
            <pc:docMk/>
            <pc:sldMk cId="917660126" sldId="561"/>
            <ac:spMk id="4" creationId="{9F937A8C-31E1-4998-A5A1-CC933FF83C4E}"/>
          </ac:spMkLst>
        </pc:spChg>
        <pc:picChg chg="del mod">
          <ac:chgData name="Indu Sekhar Dantu" userId="4218edbc7ffe59d5" providerId="LiveId" clId="{49A40A61-86F5-4FBE-AB70-0A54BE27100C}" dt="2021-08-08T04:59:45.434" v="4360" actId="478"/>
          <ac:picMkLst>
            <pc:docMk/>
            <pc:sldMk cId="917660126" sldId="561"/>
            <ac:picMk id="3" creationId="{4AC58E0C-5F2D-449C-9069-55DDA1C480DA}"/>
          </ac:picMkLst>
        </pc:picChg>
        <pc:picChg chg="add mod">
          <ac:chgData name="Indu Sekhar Dantu" userId="4218edbc7ffe59d5" providerId="LiveId" clId="{49A40A61-86F5-4FBE-AB70-0A54BE27100C}" dt="2021-08-08T05:00:07.609" v="4398" actId="1035"/>
          <ac:picMkLst>
            <pc:docMk/>
            <pc:sldMk cId="917660126" sldId="561"/>
            <ac:picMk id="6" creationId="{A34F5800-6D47-46A5-B14C-4B29DFD95FE8}"/>
          </ac:picMkLst>
        </pc:picChg>
      </pc:sldChg>
      <pc:sldChg chg="modSp mod">
        <pc:chgData name="Indu Sekhar Dantu" userId="4218edbc7ffe59d5" providerId="LiveId" clId="{49A40A61-86F5-4FBE-AB70-0A54BE27100C}" dt="2021-08-08T05:37:13.191" v="4657" actId="20577"/>
        <pc:sldMkLst>
          <pc:docMk/>
          <pc:sldMk cId="3293603737" sldId="562"/>
        </pc:sldMkLst>
        <pc:spChg chg="mod">
          <ac:chgData name="Indu Sekhar Dantu" userId="4218edbc7ffe59d5" providerId="LiveId" clId="{49A40A61-86F5-4FBE-AB70-0A54BE27100C}" dt="2021-08-08T05:37:13.191" v="4657" actId="20577"/>
          <ac:spMkLst>
            <pc:docMk/>
            <pc:sldMk cId="3293603737" sldId="56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6:41.207" v="4501" actId="20577"/>
        <pc:sldMkLst>
          <pc:docMk/>
          <pc:sldMk cId="0" sldId="1051"/>
        </pc:sldMkLst>
        <pc:spChg chg="mod">
          <ac:chgData name="Indu Sekhar Dantu" userId="4218edbc7ffe59d5" providerId="LiveId" clId="{49A40A61-86F5-4FBE-AB70-0A54BE27100C}" dt="2021-08-08T05:26:41.207" v="4501" actId="20577"/>
          <ac:spMkLst>
            <pc:docMk/>
            <pc:sldMk cId="0" sldId="1051"/>
            <ac:spMk id="59394" creationId="{30EA0236-ECB0-4BB9-82ED-7AE94B1721CE}"/>
          </ac:spMkLst>
        </pc:spChg>
      </pc:sldChg>
      <pc:sldChg chg="modSp mod">
        <pc:chgData name="Indu Sekhar Dantu" userId="4218edbc7ffe59d5" providerId="LiveId" clId="{49A40A61-86F5-4FBE-AB70-0A54BE27100C}" dt="2021-08-08T05:39:13.417" v="4675" actId="12"/>
        <pc:sldMkLst>
          <pc:docMk/>
          <pc:sldMk cId="2156640465" sldId="1052"/>
        </pc:sldMkLst>
        <pc:spChg chg="mod">
          <ac:chgData name="Indu Sekhar Dantu" userId="4218edbc7ffe59d5" providerId="LiveId" clId="{49A40A61-86F5-4FBE-AB70-0A54BE27100C}" dt="2021-08-08T05:39:13.417" v="4675" actId="12"/>
          <ac:spMkLst>
            <pc:docMk/>
            <pc:sldMk cId="2156640465" sldId="1052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58:59.765" v="4858" actId="1035"/>
        <pc:sldMkLst>
          <pc:docMk/>
          <pc:sldMk cId="3722656188" sldId="1053"/>
        </pc:sldMkLst>
        <pc:spChg chg="add del mod">
          <ac:chgData name="Indu Sekhar Dantu" userId="4218edbc7ffe59d5" providerId="LiveId" clId="{49A40A61-86F5-4FBE-AB70-0A54BE27100C}" dt="2021-08-08T05:58:30.022" v="4815" actId="478"/>
          <ac:spMkLst>
            <pc:docMk/>
            <pc:sldMk cId="3722656188" sldId="1053"/>
            <ac:spMk id="3" creationId="{C875B64E-FC6E-46A0-BA73-32C7556DDB2B}"/>
          </ac:spMkLst>
        </pc:spChg>
        <pc:spChg chg="del mod">
          <ac:chgData name="Indu Sekhar Dantu" userId="4218edbc7ffe59d5" providerId="LiveId" clId="{49A40A61-86F5-4FBE-AB70-0A54BE27100C}" dt="2021-08-08T05:58:24.641" v="4813" actId="478"/>
          <ac:spMkLst>
            <pc:docMk/>
            <pc:sldMk cId="3722656188" sldId="1053"/>
            <ac:spMk id="30723" creationId="{7FA862AD-3D05-40BC-B0F8-F7D30BEE041F}"/>
          </ac:spMkLst>
        </pc:spChg>
        <pc:picChg chg="add mod">
          <ac:chgData name="Indu Sekhar Dantu" userId="4218edbc7ffe59d5" providerId="LiveId" clId="{49A40A61-86F5-4FBE-AB70-0A54BE27100C}" dt="2021-08-08T05:58:59.765" v="4858" actId="1035"/>
          <ac:picMkLst>
            <pc:docMk/>
            <pc:sldMk cId="3722656188" sldId="1053"/>
            <ac:picMk id="4" creationId="{F31D4457-D723-45A8-85A7-C0ABCDBE04CF}"/>
          </ac:picMkLst>
        </pc:picChg>
      </pc:sldChg>
      <pc:sldChg chg="modSp mod">
        <pc:chgData name="Indu Sekhar Dantu" userId="4218edbc7ffe59d5" providerId="LiveId" clId="{49A40A61-86F5-4FBE-AB70-0A54BE27100C}" dt="2021-08-08T08:59:42.217" v="5241" actId="113"/>
        <pc:sldMkLst>
          <pc:docMk/>
          <pc:sldMk cId="3131508791" sldId="1054"/>
        </pc:sldMkLst>
        <pc:spChg chg="mod">
          <ac:chgData name="Indu Sekhar Dantu" userId="4218edbc7ffe59d5" providerId="LiveId" clId="{49A40A61-86F5-4FBE-AB70-0A54BE27100C}" dt="2021-08-08T08:59:42.217" v="5241" actId="113"/>
          <ac:spMkLst>
            <pc:docMk/>
            <pc:sldMk cId="3131508791" sldId="105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49.360" v="5267" actId="113"/>
        <pc:sldMkLst>
          <pc:docMk/>
          <pc:sldMk cId="402789084" sldId="1055"/>
        </pc:sldMkLst>
        <pc:spChg chg="mod">
          <ac:chgData name="Indu Sekhar Dantu" userId="4218edbc7ffe59d5" providerId="LiveId" clId="{49A40A61-86F5-4FBE-AB70-0A54BE27100C}" dt="2021-08-08T09:19:49.360" v="5267" actId="113"/>
          <ac:spMkLst>
            <pc:docMk/>
            <pc:sldMk cId="402789084" sldId="1055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9:31:26.775" v="5375" actId="113"/>
        <pc:sldMkLst>
          <pc:docMk/>
          <pc:sldMk cId="3661772980" sldId="1056"/>
        </pc:sldMkLst>
        <pc:spChg chg="mod">
          <ac:chgData name="Indu Sekhar Dantu" userId="4218edbc7ffe59d5" providerId="LiveId" clId="{49A40A61-86F5-4FBE-AB70-0A54BE27100C}" dt="2021-08-08T09:31:26.775" v="5375" actId="113"/>
          <ac:spMkLst>
            <pc:docMk/>
            <pc:sldMk cId="3661772980" sldId="1056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8T09:20:24.047" v="5273"/>
        <pc:sldMkLst>
          <pc:docMk/>
          <pc:sldMk cId="4129341353" sldId="1056"/>
        </pc:sldMkLst>
      </pc:sldChg>
    </pc:docChg>
  </pc:docChgLst>
  <pc:docChgLst>
    <pc:chgData name="Indu Sekhar Dantu" userId="4218edbc7ffe59d5" providerId="LiveId" clId="{A0444778-6302-4A93-B98C-475C794992CD}"/>
    <pc:docChg chg="addSld modSld">
      <pc:chgData name="Indu Sekhar Dantu" userId="4218edbc7ffe59d5" providerId="LiveId" clId="{A0444778-6302-4A93-B98C-475C794992CD}" dt="2022-08-30T06:05:11.881" v="138" actId="20577"/>
      <pc:docMkLst>
        <pc:docMk/>
      </pc:docMkLst>
      <pc:sldChg chg="modSp mod">
        <pc:chgData name="Indu Sekhar Dantu" userId="4218edbc7ffe59d5" providerId="LiveId" clId="{A0444778-6302-4A93-B98C-475C794992CD}" dt="2022-08-30T05:57:37.584" v="6" actId="255"/>
        <pc:sldMkLst>
          <pc:docMk/>
          <pc:sldMk cId="659273442" sldId="1061"/>
        </pc:sldMkLst>
        <pc:spChg chg="mod">
          <ac:chgData name="Indu Sekhar Dantu" userId="4218edbc7ffe59d5" providerId="LiveId" clId="{A0444778-6302-4A93-B98C-475C794992CD}" dt="2022-08-30T05:57:37.584" v="6" actId="255"/>
          <ac:spMkLst>
            <pc:docMk/>
            <pc:sldMk cId="659273442" sldId="106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0444778-6302-4A93-B98C-475C794992CD}" dt="2022-08-30T06:05:11.881" v="138" actId="20577"/>
        <pc:sldMkLst>
          <pc:docMk/>
          <pc:sldMk cId="2252559888" sldId="1116"/>
        </pc:sldMkLst>
        <pc:spChg chg="mod">
          <ac:chgData name="Indu Sekhar Dantu" userId="4218edbc7ffe59d5" providerId="LiveId" clId="{A0444778-6302-4A93-B98C-475C794992CD}" dt="2022-08-30T06:05:11.881" v="138" actId="20577"/>
          <ac:spMkLst>
            <pc:docMk/>
            <pc:sldMk cId="2252559888" sldId="111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A0444778-6302-4A93-B98C-475C794992CD}" dt="2022-08-30T06:01:40.473" v="63" actId="207"/>
        <pc:sldMkLst>
          <pc:docMk/>
          <pc:sldMk cId="1565290237" sldId="1121"/>
        </pc:sldMkLst>
        <pc:spChg chg="mod">
          <ac:chgData name="Indu Sekhar Dantu" userId="4218edbc7ffe59d5" providerId="LiveId" clId="{A0444778-6302-4A93-B98C-475C794992CD}" dt="2022-08-30T06:01:40.473" v="63" actId="207"/>
          <ac:spMkLst>
            <pc:docMk/>
            <pc:sldMk cId="1565290237" sldId="1121"/>
            <ac:spMk id="30723" creationId="{7FA862AD-3D05-40BC-B0F8-F7D30BEE041F}"/>
          </ac:spMkLst>
        </pc:spChg>
      </pc:sldChg>
    </pc:docChg>
  </pc:docChgLst>
  <pc:docChgLst>
    <pc:chgData name="Indu Sekhar Dantu" userId="4218edbc7ffe59d5" providerId="LiveId" clId="{12670957-E4EA-4A2B-A574-6C3DAEA0E015}"/>
    <pc:docChg chg="custSel modSld">
      <pc:chgData name="Indu Sekhar Dantu" userId="4218edbc7ffe59d5" providerId="LiveId" clId="{12670957-E4EA-4A2B-A574-6C3DAEA0E015}" dt="2022-08-21T12:48:03.800" v="248" actId="20577"/>
      <pc:docMkLst>
        <pc:docMk/>
      </pc:docMkLst>
      <pc:sldChg chg="modSp mod">
        <pc:chgData name="Indu Sekhar Dantu" userId="4218edbc7ffe59d5" providerId="LiveId" clId="{12670957-E4EA-4A2B-A574-6C3DAEA0E015}" dt="2022-08-21T12:47:45.773" v="233" actId="20577"/>
        <pc:sldMkLst>
          <pc:docMk/>
          <pc:sldMk cId="2475805559" sldId="257"/>
        </pc:sldMkLst>
        <pc:spChg chg="mod">
          <ac:chgData name="Indu Sekhar Dantu" userId="4218edbc7ffe59d5" providerId="LiveId" clId="{12670957-E4EA-4A2B-A574-6C3DAEA0E015}" dt="2022-08-21T12:47:45.773" v="233" actId="20577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12670957-E4EA-4A2B-A574-6C3DAEA0E015}" dt="2022-08-21T12:47:24.058" v="229" actId="20577"/>
          <ac:spMkLst>
            <pc:docMk/>
            <pc:sldMk cId="2475805559" sldId="257"/>
            <ac:spMk id="10" creationId="{57FB859B-C147-4727-B7B5-7E7682E2063D}"/>
          </ac:spMkLst>
        </pc:spChg>
      </pc:sldChg>
      <pc:sldChg chg="modSp mod">
        <pc:chgData name="Indu Sekhar Dantu" userId="4218edbc7ffe59d5" providerId="LiveId" clId="{12670957-E4EA-4A2B-A574-6C3DAEA0E015}" dt="2022-08-21T12:48:03.800" v="248" actId="20577"/>
        <pc:sldMkLst>
          <pc:docMk/>
          <pc:sldMk cId="3731933894" sldId="483"/>
        </pc:sldMkLst>
        <pc:spChg chg="mod">
          <ac:chgData name="Indu Sekhar Dantu" userId="4218edbc7ffe59d5" providerId="LiveId" clId="{12670957-E4EA-4A2B-A574-6C3DAEA0E015}" dt="2022-08-21T12:48:03.800" v="248" actId="20577"/>
          <ac:spMkLst>
            <pc:docMk/>
            <pc:sldMk cId="3731933894" sldId="483"/>
            <ac:spMk id="15362" creationId="{90DA4598-77D7-4E56-BD04-81B421A9C7EA}"/>
          </ac:spMkLst>
        </pc:spChg>
      </pc:sldChg>
    </pc:docChg>
  </pc:docChgLst>
  <pc:docChgLst>
    <pc:chgData name="Indu Sekhar Dantu" userId="4218edbc7ffe59d5" providerId="LiveId" clId="{A121B5AE-CECB-44C7-8CBF-462E9D1180D1}"/>
    <pc:docChg chg="undo custSel addSld delSld modSld sldOrd delMainMaster">
      <pc:chgData name="Indu Sekhar Dantu" userId="4218edbc7ffe59d5" providerId="LiveId" clId="{A121B5AE-CECB-44C7-8CBF-462E9D1180D1}" dt="2021-08-09T08:26:42.750" v="1837" actId="20577"/>
      <pc:docMkLst>
        <pc:docMk/>
      </pc:docMkLst>
      <pc:sldChg chg="addSp delSp modSp mod">
        <pc:chgData name="Indu Sekhar Dantu" userId="4218edbc7ffe59d5" providerId="LiveId" clId="{A121B5AE-CECB-44C7-8CBF-462E9D1180D1}" dt="2021-08-08T15:27:42.516" v="363" actId="1076"/>
        <pc:sldMkLst>
          <pc:docMk/>
          <pc:sldMk cId="2475805559" sldId="257"/>
        </pc:sldMkLst>
        <pc:spChg chg="mod">
          <ac:chgData name="Indu Sekhar Dantu" userId="4218edbc7ffe59d5" providerId="LiveId" clId="{A121B5AE-CECB-44C7-8CBF-462E9D1180D1}" dt="2021-08-08T15:27:19.013" v="353" actId="20577"/>
          <ac:spMkLst>
            <pc:docMk/>
            <pc:sldMk cId="2475805559" sldId="257"/>
            <ac:spMk id="2" creationId="{1C21E816-31F5-48BB-BD02-D15F2F18B48A}"/>
          </ac:spMkLst>
        </pc:spChg>
        <pc:picChg chg="add mod">
          <ac:chgData name="Indu Sekhar Dantu" userId="4218edbc7ffe59d5" providerId="LiveId" clId="{A121B5AE-CECB-44C7-8CBF-462E9D1180D1}" dt="2021-08-08T15:27:42.516" v="363" actId="1076"/>
          <ac:picMkLst>
            <pc:docMk/>
            <pc:sldMk cId="2475805559" sldId="257"/>
            <ac:picMk id="3" creationId="{C4D44914-55F7-4BFF-B8FA-F5B84CFAC71E}"/>
          </ac:picMkLst>
        </pc:picChg>
        <pc:picChg chg="del mod">
          <ac:chgData name="Indu Sekhar Dantu" userId="4218edbc7ffe59d5" providerId="LiveId" clId="{A121B5AE-CECB-44C7-8CBF-462E9D1180D1}" dt="2021-08-08T15:22:04.022" v="1" actId="478"/>
          <ac:picMkLst>
            <pc:docMk/>
            <pc:sldMk cId="2475805559" sldId="257"/>
            <ac:picMk id="1026" creationId="{8BE81545-6893-433D-BD82-40AC631DC34D}"/>
          </ac:picMkLst>
        </pc:picChg>
      </pc:sldChg>
      <pc:sldChg chg="del">
        <pc:chgData name="Indu Sekhar Dantu" userId="4218edbc7ffe59d5" providerId="LiveId" clId="{A121B5AE-CECB-44C7-8CBF-462E9D1180D1}" dt="2021-08-08T15:27:30.051" v="355" actId="47"/>
        <pc:sldMkLst>
          <pc:docMk/>
          <pc:sldMk cId="0" sldId="354"/>
        </pc:sldMkLst>
      </pc:sldChg>
      <pc:sldChg chg="del">
        <pc:chgData name="Indu Sekhar Dantu" userId="4218edbc7ffe59d5" providerId="LiveId" clId="{A121B5AE-CECB-44C7-8CBF-462E9D1180D1}" dt="2021-08-08T15:27:30.708" v="356" actId="47"/>
        <pc:sldMkLst>
          <pc:docMk/>
          <pc:sldMk cId="486172694" sldId="355"/>
        </pc:sldMkLst>
      </pc:sldChg>
      <pc:sldChg chg="del">
        <pc:chgData name="Indu Sekhar Dantu" userId="4218edbc7ffe59d5" providerId="LiveId" clId="{A121B5AE-CECB-44C7-8CBF-462E9D1180D1}" dt="2021-08-08T15:27:30.946" v="357" actId="47"/>
        <pc:sldMkLst>
          <pc:docMk/>
          <pc:sldMk cId="4008209962" sldId="356"/>
        </pc:sldMkLst>
      </pc:sldChg>
      <pc:sldChg chg="del">
        <pc:chgData name="Indu Sekhar Dantu" userId="4218edbc7ffe59d5" providerId="LiveId" clId="{A121B5AE-CECB-44C7-8CBF-462E9D1180D1}" dt="2021-08-08T15:27:31.199" v="358" actId="47"/>
        <pc:sldMkLst>
          <pc:docMk/>
          <pc:sldMk cId="1972683190" sldId="357"/>
        </pc:sldMkLst>
      </pc:sldChg>
      <pc:sldChg chg="addSp delSp modSp mod">
        <pc:chgData name="Indu Sekhar Dantu" userId="4218edbc7ffe59d5" providerId="LiveId" clId="{A121B5AE-CECB-44C7-8CBF-462E9D1180D1}" dt="2021-08-09T07:55:25.549" v="1443" actId="113"/>
        <pc:sldMkLst>
          <pc:docMk/>
          <pc:sldMk cId="1293683236" sldId="358"/>
        </pc:sldMkLst>
        <pc:spChg chg="mod">
          <ac:chgData name="Indu Sekhar Dantu" userId="4218edbc7ffe59d5" providerId="LiveId" clId="{A121B5AE-CECB-44C7-8CBF-462E9D1180D1}" dt="2021-08-08T15:29:17.807" v="513"/>
          <ac:spMkLst>
            <pc:docMk/>
            <pc:sldMk cId="1293683236" sldId="358"/>
            <ac:spMk id="15362" creationId="{90DA4598-77D7-4E56-BD04-81B421A9C7EA}"/>
          </ac:spMkLst>
        </pc:spChg>
        <pc:spChg chg="mod">
          <ac:chgData name="Indu Sekhar Dantu" userId="4218edbc7ffe59d5" providerId="LiveId" clId="{A121B5AE-CECB-44C7-8CBF-462E9D1180D1}" dt="2021-08-09T07:55:25.549" v="1443" actId="113"/>
          <ac:spMkLst>
            <pc:docMk/>
            <pc:sldMk cId="1293683236" sldId="358"/>
            <ac:spMk id="30723" creationId="{7FA862AD-3D05-40BC-B0F8-F7D30BEE041F}"/>
          </ac:spMkLst>
        </pc:spChg>
        <pc:picChg chg="add mod">
          <ac:chgData name="Indu Sekhar Dantu" userId="4218edbc7ffe59d5" providerId="LiveId" clId="{A121B5AE-CECB-44C7-8CBF-462E9D1180D1}" dt="2021-08-08T15:28:55.248" v="512" actId="1037"/>
          <ac:picMkLst>
            <pc:docMk/>
            <pc:sldMk cId="1293683236" sldId="358"/>
            <ac:picMk id="2" creationId="{1D044054-70DF-4293-ABB8-50EC03134489}"/>
          </ac:picMkLst>
        </pc:picChg>
        <pc:picChg chg="del">
          <ac:chgData name="Indu Sekhar Dantu" userId="4218edbc7ffe59d5" providerId="LiveId" clId="{A121B5AE-CECB-44C7-8CBF-462E9D1180D1}" dt="2021-08-08T15:28:42.948" v="410" actId="478"/>
          <ac:picMkLst>
            <pc:docMk/>
            <pc:sldMk cId="1293683236" sldId="358"/>
            <ac:picMk id="5" creationId="{1D6597EA-C8EC-4DB6-9590-B193B8BF37CC}"/>
          </ac:picMkLst>
        </pc:picChg>
      </pc:sldChg>
      <pc:sldChg chg="del">
        <pc:chgData name="Indu Sekhar Dantu" userId="4218edbc7ffe59d5" providerId="LiveId" clId="{A121B5AE-CECB-44C7-8CBF-462E9D1180D1}" dt="2021-08-08T15:28:29.130" v="409" actId="2696"/>
        <pc:sldMkLst>
          <pc:docMk/>
          <pc:sldMk cId="1566927125" sldId="358"/>
        </pc:sldMkLst>
      </pc:sldChg>
      <pc:sldChg chg="del">
        <pc:chgData name="Indu Sekhar Dantu" userId="4218edbc7ffe59d5" providerId="LiveId" clId="{A121B5AE-CECB-44C7-8CBF-462E9D1180D1}" dt="2021-08-08T15:30:13.947" v="635" actId="47"/>
        <pc:sldMkLst>
          <pc:docMk/>
          <pc:sldMk cId="2437545167" sldId="359"/>
        </pc:sldMkLst>
      </pc:sldChg>
      <pc:sldChg chg="del">
        <pc:chgData name="Indu Sekhar Dantu" userId="4218edbc7ffe59d5" providerId="LiveId" clId="{A121B5AE-CECB-44C7-8CBF-462E9D1180D1}" dt="2021-08-08T15:30:14.008" v="637" actId="47"/>
        <pc:sldMkLst>
          <pc:docMk/>
          <pc:sldMk cId="1204296213" sldId="360"/>
        </pc:sldMkLst>
      </pc:sldChg>
      <pc:sldChg chg="del">
        <pc:chgData name="Indu Sekhar Dantu" userId="4218edbc7ffe59d5" providerId="LiveId" clId="{A121B5AE-CECB-44C7-8CBF-462E9D1180D1}" dt="2021-08-08T15:29:56.847" v="566" actId="47"/>
        <pc:sldMkLst>
          <pc:docMk/>
          <pc:sldMk cId="1616205635" sldId="361"/>
        </pc:sldMkLst>
      </pc:sldChg>
      <pc:sldChg chg="del">
        <pc:chgData name="Indu Sekhar Dantu" userId="4218edbc7ffe59d5" providerId="LiveId" clId="{A121B5AE-CECB-44C7-8CBF-462E9D1180D1}" dt="2021-08-08T15:29:57.402" v="568" actId="47"/>
        <pc:sldMkLst>
          <pc:docMk/>
          <pc:sldMk cId="2678275377" sldId="362"/>
        </pc:sldMkLst>
      </pc:sldChg>
      <pc:sldChg chg="del">
        <pc:chgData name="Indu Sekhar Dantu" userId="4218edbc7ffe59d5" providerId="LiveId" clId="{A121B5AE-CECB-44C7-8CBF-462E9D1180D1}" dt="2021-08-08T15:29:58.169" v="571" actId="47"/>
        <pc:sldMkLst>
          <pc:docMk/>
          <pc:sldMk cId="3612334738" sldId="363"/>
        </pc:sldMkLst>
      </pc:sldChg>
      <pc:sldChg chg="del">
        <pc:chgData name="Indu Sekhar Dantu" userId="4218edbc7ffe59d5" providerId="LiveId" clId="{A121B5AE-CECB-44C7-8CBF-462E9D1180D1}" dt="2021-08-08T15:29:58.450" v="572" actId="47"/>
        <pc:sldMkLst>
          <pc:docMk/>
          <pc:sldMk cId="85867123" sldId="364"/>
        </pc:sldMkLst>
      </pc:sldChg>
      <pc:sldChg chg="del">
        <pc:chgData name="Indu Sekhar Dantu" userId="4218edbc7ffe59d5" providerId="LiveId" clId="{A121B5AE-CECB-44C7-8CBF-462E9D1180D1}" dt="2021-08-08T15:29:59.002" v="574" actId="47"/>
        <pc:sldMkLst>
          <pc:docMk/>
          <pc:sldMk cId="3260549937" sldId="365"/>
        </pc:sldMkLst>
      </pc:sldChg>
      <pc:sldChg chg="del">
        <pc:chgData name="Indu Sekhar Dantu" userId="4218edbc7ffe59d5" providerId="LiveId" clId="{A121B5AE-CECB-44C7-8CBF-462E9D1180D1}" dt="2021-08-08T15:29:59.258" v="575" actId="47"/>
        <pc:sldMkLst>
          <pc:docMk/>
          <pc:sldMk cId="771311244" sldId="366"/>
        </pc:sldMkLst>
      </pc:sldChg>
      <pc:sldChg chg="del">
        <pc:chgData name="Indu Sekhar Dantu" userId="4218edbc7ffe59d5" providerId="LiveId" clId="{A121B5AE-CECB-44C7-8CBF-462E9D1180D1}" dt="2021-08-08T15:30:00.358" v="579" actId="47"/>
        <pc:sldMkLst>
          <pc:docMk/>
          <pc:sldMk cId="2103936051" sldId="367"/>
        </pc:sldMkLst>
      </pc:sldChg>
      <pc:sldChg chg="del">
        <pc:chgData name="Indu Sekhar Dantu" userId="4218edbc7ffe59d5" providerId="LiveId" clId="{A121B5AE-CECB-44C7-8CBF-462E9D1180D1}" dt="2021-08-08T15:30:01.175" v="582" actId="47"/>
        <pc:sldMkLst>
          <pc:docMk/>
          <pc:sldMk cId="734473845" sldId="368"/>
        </pc:sldMkLst>
      </pc:sldChg>
      <pc:sldChg chg="del">
        <pc:chgData name="Indu Sekhar Dantu" userId="4218edbc7ffe59d5" providerId="LiveId" clId="{A121B5AE-CECB-44C7-8CBF-462E9D1180D1}" dt="2021-08-08T15:30:01.443" v="583" actId="47"/>
        <pc:sldMkLst>
          <pc:docMk/>
          <pc:sldMk cId="823296681" sldId="369"/>
        </pc:sldMkLst>
      </pc:sldChg>
      <pc:sldChg chg="del">
        <pc:chgData name="Indu Sekhar Dantu" userId="4218edbc7ffe59d5" providerId="LiveId" clId="{A121B5AE-CECB-44C7-8CBF-462E9D1180D1}" dt="2021-08-08T15:30:01.733" v="584" actId="47"/>
        <pc:sldMkLst>
          <pc:docMk/>
          <pc:sldMk cId="508680404" sldId="370"/>
        </pc:sldMkLst>
      </pc:sldChg>
      <pc:sldChg chg="del">
        <pc:chgData name="Indu Sekhar Dantu" userId="4218edbc7ffe59d5" providerId="LiveId" clId="{A121B5AE-CECB-44C7-8CBF-462E9D1180D1}" dt="2021-08-08T15:30:02.311" v="586" actId="47"/>
        <pc:sldMkLst>
          <pc:docMk/>
          <pc:sldMk cId="3779490995" sldId="371"/>
        </pc:sldMkLst>
      </pc:sldChg>
      <pc:sldChg chg="del">
        <pc:chgData name="Indu Sekhar Dantu" userId="4218edbc7ffe59d5" providerId="LiveId" clId="{A121B5AE-CECB-44C7-8CBF-462E9D1180D1}" dt="2021-08-08T15:30:02.646" v="587" actId="47"/>
        <pc:sldMkLst>
          <pc:docMk/>
          <pc:sldMk cId="123973992" sldId="372"/>
        </pc:sldMkLst>
      </pc:sldChg>
      <pc:sldChg chg="del">
        <pc:chgData name="Indu Sekhar Dantu" userId="4218edbc7ffe59d5" providerId="LiveId" clId="{A121B5AE-CECB-44C7-8CBF-462E9D1180D1}" dt="2021-08-08T15:30:02.878" v="588" actId="47"/>
        <pc:sldMkLst>
          <pc:docMk/>
          <pc:sldMk cId="1261559001" sldId="373"/>
        </pc:sldMkLst>
      </pc:sldChg>
      <pc:sldChg chg="del">
        <pc:chgData name="Indu Sekhar Dantu" userId="4218edbc7ffe59d5" providerId="LiveId" clId="{A121B5AE-CECB-44C7-8CBF-462E9D1180D1}" dt="2021-08-08T15:30:04.071" v="591" actId="47"/>
        <pc:sldMkLst>
          <pc:docMk/>
          <pc:sldMk cId="2365174754" sldId="374"/>
        </pc:sldMkLst>
      </pc:sldChg>
      <pc:sldChg chg="del">
        <pc:chgData name="Indu Sekhar Dantu" userId="4218edbc7ffe59d5" providerId="LiveId" clId="{A121B5AE-CECB-44C7-8CBF-462E9D1180D1}" dt="2021-08-08T15:30:04.554" v="592" actId="47"/>
        <pc:sldMkLst>
          <pc:docMk/>
          <pc:sldMk cId="1540332158" sldId="375"/>
        </pc:sldMkLst>
      </pc:sldChg>
      <pc:sldChg chg="del">
        <pc:chgData name="Indu Sekhar Dantu" userId="4218edbc7ffe59d5" providerId="LiveId" clId="{A121B5AE-CECB-44C7-8CBF-462E9D1180D1}" dt="2021-08-08T15:30:04.589" v="593" actId="47"/>
        <pc:sldMkLst>
          <pc:docMk/>
          <pc:sldMk cId="4169429377" sldId="376"/>
        </pc:sldMkLst>
      </pc:sldChg>
      <pc:sldChg chg="del">
        <pc:chgData name="Indu Sekhar Dantu" userId="4218edbc7ffe59d5" providerId="LiveId" clId="{A121B5AE-CECB-44C7-8CBF-462E9D1180D1}" dt="2021-08-08T15:30:04.670" v="595" actId="47"/>
        <pc:sldMkLst>
          <pc:docMk/>
          <pc:sldMk cId="2493816137" sldId="377"/>
        </pc:sldMkLst>
      </pc:sldChg>
      <pc:sldChg chg="del">
        <pc:chgData name="Indu Sekhar Dantu" userId="4218edbc7ffe59d5" providerId="LiveId" clId="{A121B5AE-CECB-44C7-8CBF-462E9D1180D1}" dt="2021-08-08T15:30:04.853" v="600" actId="47"/>
        <pc:sldMkLst>
          <pc:docMk/>
          <pc:sldMk cId="3834549165" sldId="378"/>
        </pc:sldMkLst>
      </pc:sldChg>
      <pc:sldChg chg="del">
        <pc:chgData name="Indu Sekhar Dantu" userId="4218edbc7ffe59d5" providerId="LiveId" clId="{A121B5AE-CECB-44C7-8CBF-462E9D1180D1}" dt="2021-08-08T15:30:05.004" v="606" actId="47"/>
        <pc:sldMkLst>
          <pc:docMk/>
          <pc:sldMk cId="1302099455" sldId="379"/>
        </pc:sldMkLst>
      </pc:sldChg>
      <pc:sldChg chg="del">
        <pc:chgData name="Indu Sekhar Dantu" userId="4218edbc7ffe59d5" providerId="LiveId" clId="{A121B5AE-CECB-44C7-8CBF-462E9D1180D1}" dt="2021-08-08T15:30:05.043" v="607" actId="47"/>
        <pc:sldMkLst>
          <pc:docMk/>
          <pc:sldMk cId="1814743193" sldId="380"/>
        </pc:sldMkLst>
      </pc:sldChg>
      <pc:sldChg chg="del">
        <pc:chgData name="Indu Sekhar Dantu" userId="4218edbc7ffe59d5" providerId="LiveId" clId="{A121B5AE-CECB-44C7-8CBF-462E9D1180D1}" dt="2021-08-08T15:30:05.705" v="608" actId="47"/>
        <pc:sldMkLst>
          <pc:docMk/>
          <pc:sldMk cId="529876977" sldId="381"/>
        </pc:sldMkLst>
      </pc:sldChg>
      <pc:sldChg chg="add del">
        <pc:chgData name="Indu Sekhar Dantu" userId="4218edbc7ffe59d5" providerId="LiveId" clId="{A121B5AE-CECB-44C7-8CBF-462E9D1180D1}" dt="2021-08-08T15:30:30.059" v="688" actId="47"/>
        <pc:sldMkLst>
          <pc:docMk/>
          <pc:sldMk cId="551553518" sldId="382"/>
        </pc:sldMkLst>
      </pc:sldChg>
      <pc:sldChg chg="del">
        <pc:chgData name="Indu Sekhar Dantu" userId="4218edbc7ffe59d5" providerId="LiveId" clId="{A121B5AE-CECB-44C7-8CBF-462E9D1180D1}" dt="2021-08-08T15:29:45.374" v="522" actId="47"/>
        <pc:sldMkLst>
          <pc:docMk/>
          <pc:sldMk cId="2249925127" sldId="383"/>
        </pc:sldMkLst>
      </pc:sldChg>
      <pc:sldChg chg="modSp add mod">
        <pc:chgData name="Indu Sekhar Dantu" userId="4218edbc7ffe59d5" providerId="LiveId" clId="{A121B5AE-CECB-44C7-8CBF-462E9D1180D1}" dt="2021-08-09T07:56:40.759" v="1462" actId="20577"/>
        <pc:sldMkLst>
          <pc:docMk/>
          <pc:sldMk cId="3064038072" sldId="383"/>
        </pc:sldMkLst>
        <pc:spChg chg="mod">
          <ac:chgData name="Indu Sekhar Dantu" userId="4218edbc7ffe59d5" providerId="LiveId" clId="{A121B5AE-CECB-44C7-8CBF-462E9D1180D1}" dt="2021-08-09T07:56:40.759" v="1462" actId="20577"/>
          <ac:spMkLst>
            <pc:docMk/>
            <pc:sldMk cId="3064038072" sldId="38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A121B5AE-CECB-44C7-8CBF-462E9D1180D1}" dt="2021-08-09T08:15:19.710" v="1745" actId="20577"/>
        <pc:sldMkLst>
          <pc:docMk/>
          <pc:sldMk cId="246318751" sldId="384"/>
        </pc:sldMkLst>
        <pc:spChg chg="mod">
          <ac:chgData name="Indu Sekhar Dantu" userId="4218edbc7ffe59d5" providerId="LiveId" clId="{A121B5AE-CECB-44C7-8CBF-462E9D1180D1}" dt="2021-08-09T08:15:19.710" v="1745" actId="20577"/>
          <ac:spMkLst>
            <pc:docMk/>
            <pc:sldMk cId="246318751" sldId="384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6.634" v="527" actId="47"/>
        <pc:sldMkLst>
          <pc:docMk/>
          <pc:sldMk cId="2923368435" sldId="384"/>
        </pc:sldMkLst>
      </pc:sldChg>
      <pc:sldChg chg="modSp add mod">
        <pc:chgData name="Indu Sekhar Dantu" userId="4218edbc7ffe59d5" providerId="LiveId" clId="{A121B5AE-CECB-44C7-8CBF-462E9D1180D1}" dt="2021-08-09T08:15:00.415" v="1737" actId="20577"/>
        <pc:sldMkLst>
          <pc:docMk/>
          <pc:sldMk cId="2320677364" sldId="385"/>
        </pc:sldMkLst>
        <pc:spChg chg="mod">
          <ac:chgData name="Indu Sekhar Dantu" userId="4218edbc7ffe59d5" providerId="LiveId" clId="{A121B5AE-CECB-44C7-8CBF-462E9D1180D1}" dt="2021-08-09T08:15:00.415" v="1737" actId="20577"/>
          <ac:spMkLst>
            <pc:docMk/>
            <pc:sldMk cId="2320677364" sldId="385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8.362" v="534" actId="47"/>
        <pc:sldMkLst>
          <pc:docMk/>
          <pc:sldMk cId="3979775313" sldId="385"/>
        </pc:sldMkLst>
      </pc:sldChg>
      <pc:sldChg chg="modSp add mod">
        <pc:chgData name="Indu Sekhar Dantu" userId="4218edbc7ffe59d5" providerId="LiveId" clId="{A121B5AE-CECB-44C7-8CBF-462E9D1180D1}" dt="2021-08-09T08:14:52.999" v="1734" actId="20577"/>
        <pc:sldMkLst>
          <pc:docMk/>
          <pc:sldMk cId="1444676773" sldId="386"/>
        </pc:sldMkLst>
        <pc:spChg chg="mod">
          <ac:chgData name="Indu Sekhar Dantu" userId="4218edbc7ffe59d5" providerId="LiveId" clId="{A121B5AE-CECB-44C7-8CBF-462E9D1180D1}" dt="2021-08-09T08:14:52.999" v="1734" actId="20577"/>
          <ac:spMkLst>
            <pc:docMk/>
            <pc:sldMk cId="1444676773" sldId="386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8.894" v="536" actId="47"/>
        <pc:sldMkLst>
          <pc:docMk/>
          <pc:sldMk cId="2564057013" sldId="386"/>
        </pc:sldMkLst>
      </pc:sldChg>
      <pc:sldChg chg="del">
        <pc:chgData name="Indu Sekhar Dantu" userId="4218edbc7ffe59d5" providerId="LiveId" clId="{A121B5AE-CECB-44C7-8CBF-462E9D1180D1}" dt="2021-08-08T15:29:52.656" v="550" actId="47"/>
        <pc:sldMkLst>
          <pc:docMk/>
          <pc:sldMk cId="505081213" sldId="387"/>
        </pc:sldMkLst>
      </pc:sldChg>
      <pc:sldChg chg="modSp add mod">
        <pc:chgData name="Indu Sekhar Dantu" userId="4218edbc7ffe59d5" providerId="LiveId" clId="{A121B5AE-CECB-44C7-8CBF-462E9D1180D1}" dt="2021-08-09T08:14:41.278" v="1730" actId="20577"/>
        <pc:sldMkLst>
          <pc:docMk/>
          <pc:sldMk cId="3898367414" sldId="387"/>
        </pc:sldMkLst>
        <pc:spChg chg="mod">
          <ac:chgData name="Indu Sekhar Dantu" userId="4218edbc7ffe59d5" providerId="LiveId" clId="{A121B5AE-CECB-44C7-8CBF-462E9D1180D1}" dt="2021-08-09T08:14:41.278" v="1730" actId="20577"/>
          <ac:spMkLst>
            <pc:docMk/>
            <pc:sldMk cId="3898367414" sldId="38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A121B5AE-CECB-44C7-8CBF-462E9D1180D1}" dt="2021-08-09T08:04:21.213" v="1577" actId="2711"/>
        <pc:sldMkLst>
          <pc:docMk/>
          <pc:sldMk cId="3213391173" sldId="388"/>
        </pc:sldMkLst>
        <pc:spChg chg="mod">
          <ac:chgData name="Indu Sekhar Dantu" userId="4218edbc7ffe59d5" providerId="LiveId" clId="{A121B5AE-CECB-44C7-8CBF-462E9D1180D1}" dt="2021-08-09T08:04:21.213" v="1577" actId="2711"/>
          <ac:spMkLst>
            <pc:docMk/>
            <pc:sldMk cId="3213391173" sldId="388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3.720" v="554" actId="47"/>
        <pc:sldMkLst>
          <pc:docMk/>
          <pc:sldMk cId="3378924960" sldId="388"/>
        </pc:sldMkLst>
      </pc:sldChg>
      <pc:sldChg chg="modSp add mod">
        <pc:chgData name="Indu Sekhar Dantu" userId="4218edbc7ffe59d5" providerId="LiveId" clId="{A121B5AE-CECB-44C7-8CBF-462E9D1180D1}" dt="2021-08-09T08:16:01.719" v="1748" actId="255"/>
        <pc:sldMkLst>
          <pc:docMk/>
          <pc:sldMk cId="3388846706" sldId="389"/>
        </pc:sldMkLst>
        <pc:spChg chg="mod">
          <ac:chgData name="Indu Sekhar Dantu" userId="4218edbc7ffe59d5" providerId="LiveId" clId="{A121B5AE-CECB-44C7-8CBF-462E9D1180D1}" dt="2021-08-09T08:16:01.719" v="1748" actId="255"/>
          <ac:spMkLst>
            <pc:docMk/>
            <pc:sldMk cId="3388846706" sldId="389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4.248" v="556" actId="47"/>
        <pc:sldMkLst>
          <pc:docMk/>
          <pc:sldMk cId="3971659013" sldId="389"/>
        </pc:sldMkLst>
      </pc:sldChg>
      <pc:sldChg chg="modSp add mod">
        <pc:chgData name="Indu Sekhar Dantu" userId="4218edbc7ffe59d5" providerId="LiveId" clId="{A121B5AE-CECB-44C7-8CBF-462E9D1180D1}" dt="2021-08-09T08:16:33.784" v="1751" actId="6549"/>
        <pc:sldMkLst>
          <pc:docMk/>
          <pc:sldMk cId="1615554498" sldId="390"/>
        </pc:sldMkLst>
        <pc:spChg chg="mod">
          <ac:chgData name="Indu Sekhar Dantu" userId="4218edbc7ffe59d5" providerId="LiveId" clId="{A121B5AE-CECB-44C7-8CBF-462E9D1180D1}" dt="2021-08-09T08:16:33.784" v="1751" actId="6549"/>
          <ac:spMkLst>
            <pc:docMk/>
            <pc:sldMk cId="1615554498" sldId="39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A121B5AE-CECB-44C7-8CBF-462E9D1180D1}" dt="2021-08-09T08:17:50.586" v="1767" actId="20577"/>
        <pc:sldMkLst>
          <pc:docMk/>
          <pc:sldMk cId="2510137179" sldId="391"/>
        </pc:sldMkLst>
        <pc:spChg chg="mod">
          <ac:chgData name="Indu Sekhar Dantu" userId="4218edbc7ffe59d5" providerId="LiveId" clId="{A121B5AE-CECB-44C7-8CBF-462E9D1180D1}" dt="2021-08-09T08:17:50.586" v="1767" actId="20577"/>
          <ac:spMkLst>
            <pc:docMk/>
            <pc:sldMk cId="2510137179" sldId="391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30:11.730" v="628" actId="47"/>
        <pc:sldMkLst>
          <pc:docMk/>
          <pc:sldMk cId="2894929325" sldId="391"/>
        </pc:sldMkLst>
      </pc:sldChg>
      <pc:sldChg chg="del">
        <pc:chgData name="Indu Sekhar Dantu" userId="4218edbc7ffe59d5" providerId="LiveId" clId="{A121B5AE-CECB-44C7-8CBF-462E9D1180D1}" dt="2021-08-08T15:30:12.237" v="630" actId="47"/>
        <pc:sldMkLst>
          <pc:docMk/>
          <pc:sldMk cId="2160923695" sldId="392"/>
        </pc:sldMkLst>
      </pc:sldChg>
      <pc:sldChg chg="modSp add mod">
        <pc:chgData name="Indu Sekhar Dantu" userId="4218edbc7ffe59d5" providerId="LiveId" clId="{A121B5AE-CECB-44C7-8CBF-462E9D1180D1}" dt="2021-08-09T08:18:11.296" v="1776" actId="2711"/>
        <pc:sldMkLst>
          <pc:docMk/>
          <pc:sldMk cId="3176567059" sldId="392"/>
        </pc:sldMkLst>
        <pc:spChg chg="mod">
          <ac:chgData name="Indu Sekhar Dantu" userId="4218edbc7ffe59d5" providerId="LiveId" clId="{A121B5AE-CECB-44C7-8CBF-462E9D1180D1}" dt="2021-08-09T08:18:11.296" v="1776" actId="2711"/>
          <ac:spMkLst>
            <pc:docMk/>
            <pc:sldMk cId="3176567059" sldId="392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30:12.542" v="631" actId="47"/>
        <pc:sldMkLst>
          <pc:docMk/>
          <pc:sldMk cId="2214585" sldId="393"/>
        </pc:sldMkLst>
      </pc:sldChg>
      <pc:sldChg chg="modSp add mod">
        <pc:chgData name="Indu Sekhar Dantu" userId="4218edbc7ffe59d5" providerId="LiveId" clId="{A121B5AE-CECB-44C7-8CBF-462E9D1180D1}" dt="2021-08-09T08:19:39.953" v="1787" actId="20577"/>
        <pc:sldMkLst>
          <pc:docMk/>
          <pc:sldMk cId="3225235244" sldId="393"/>
        </pc:sldMkLst>
        <pc:spChg chg="mod">
          <ac:chgData name="Indu Sekhar Dantu" userId="4218edbc7ffe59d5" providerId="LiveId" clId="{A121B5AE-CECB-44C7-8CBF-462E9D1180D1}" dt="2021-08-09T08:19:39.953" v="1787" actId="20577"/>
          <ac:spMkLst>
            <pc:docMk/>
            <pc:sldMk cId="3225235244" sldId="393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30:13.216" v="633" actId="47"/>
        <pc:sldMkLst>
          <pc:docMk/>
          <pc:sldMk cId="243485762" sldId="394"/>
        </pc:sldMkLst>
      </pc:sldChg>
      <pc:sldChg chg="modSp add mod">
        <pc:chgData name="Indu Sekhar Dantu" userId="4218edbc7ffe59d5" providerId="LiveId" clId="{A121B5AE-CECB-44C7-8CBF-462E9D1180D1}" dt="2021-08-09T08:20:19.039" v="1801" actId="2711"/>
        <pc:sldMkLst>
          <pc:docMk/>
          <pc:sldMk cId="858070587" sldId="394"/>
        </pc:sldMkLst>
        <pc:spChg chg="mod">
          <ac:chgData name="Indu Sekhar Dantu" userId="4218edbc7ffe59d5" providerId="LiveId" clId="{A121B5AE-CECB-44C7-8CBF-462E9D1180D1}" dt="2021-08-09T08:20:19.039" v="1801" actId="2711"/>
          <ac:spMkLst>
            <pc:docMk/>
            <pc:sldMk cId="858070587" sldId="394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4.880" v="520" actId="47"/>
        <pc:sldMkLst>
          <pc:docMk/>
          <pc:sldMk cId="407225133" sldId="395"/>
        </pc:sldMkLst>
      </pc:sldChg>
      <pc:sldChg chg="modSp add mod">
        <pc:chgData name="Indu Sekhar Dantu" userId="4218edbc7ffe59d5" providerId="LiveId" clId="{A121B5AE-CECB-44C7-8CBF-462E9D1180D1}" dt="2021-08-09T08:20:53.817" v="1806" actId="6549"/>
        <pc:sldMkLst>
          <pc:docMk/>
          <pc:sldMk cId="3332139009" sldId="395"/>
        </pc:sldMkLst>
        <pc:spChg chg="mod">
          <ac:chgData name="Indu Sekhar Dantu" userId="4218edbc7ffe59d5" providerId="LiveId" clId="{A121B5AE-CECB-44C7-8CBF-462E9D1180D1}" dt="2021-08-09T08:20:53.817" v="1806" actId="6549"/>
          <ac:spMkLst>
            <pc:docMk/>
            <pc:sldMk cId="3332139009" sldId="395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8.133" v="533" actId="47"/>
        <pc:sldMkLst>
          <pc:docMk/>
          <pc:sldMk cId="215810723" sldId="396"/>
        </pc:sldMkLst>
      </pc:sldChg>
      <pc:sldChg chg="modSp add mod">
        <pc:chgData name="Indu Sekhar Dantu" userId="4218edbc7ffe59d5" providerId="LiveId" clId="{A121B5AE-CECB-44C7-8CBF-462E9D1180D1}" dt="2021-08-09T08:21:24.821" v="1813" actId="255"/>
        <pc:sldMkLst>
          <pc:docMk/>
          <pc:sldMk cId="754279120" sldId="396"/>
        </pc:sldMkLst>
        <pc:spChg chg="mod">
          <ac:chgData name="Indu Sekhar Dantu" userId="4218edbc7ffe59d5" providerId="LiveId" clId="{A121B5AE-CECB-44C7-8CBF-462E9D1180D1}" dt="2021-08-09T08:21:24.821" v="1813" actId="255"/>
          <ac:spMkLst>
            <pc:docMk/>
            <pc:sldMk cId="754279120" sldId="396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2.939" v="551" actId="47"/>
        <pc:sldMkLst>
          <pc:docMk/>
          <pc:sldMk cId="2196481458" sldId="397"/>
        </pc:sldMkLst>
      </pc:sldChg>
      <pc:sldChg chg="modSp add mod">
        <pc:chgData name="Indu Sekhar Dantu" userId="4218edbc7ffe59d5" providerId="LiveId" clId="{A121B5AE-CECB-44C7-8CBF-462E9D1180D1}" dt="2021-08-09T08:25:53.533" v="1825" actId="20577"/>
        <pc:sldMkLst>
          <pc:docMk/>
          <pc:sldMk cId="2325286819" sldId="397"/>
        </pc:sldMkLst>
        <pc:spChg chg="mod">
          <ac:chgData name="Indu Sekhar Dantu" userId="4218edbc7ffe59d5" providerId="LiveId" clId="{A121B5AE-CECB-44C7-8CBF-462E9D1180D1}" dt="2021-08-09T08:25:53.533" v="1825" actId="20577"/>
          <ac:spMkLst>
            <pc:docMk/>
            <pc:sldMk cId="2325286819" sldId="39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30:11.443" v="627" actId="47"/>
        <pc:sldMkLst>
          <pc:docMk/>
          <pc:sldMk cId="2427502040" sldId="398"/>
        </pc:sldMkLst>
      </pc:sldChg>
      <pc:sldChg chg="modSp add mod">
        <pc:chgData name="Indu Sekhar Dantu" userId="4218edbc7ffe59d5" providerId="LiveId" clId="{A121B5AE-CECB-44C7-8CBF-462E9D1180D1}" dt="2021-08-09T08:26:42.750" v="1837" actId="20577"/>
        <pc:sldMkLst>
          <pc:docMk/>
          <pc:sldMk cId="3562871533" sldId="398"/>
        </pc:sldMkLst>
        <pc:spChg chg="mod">
          <ac:chgData name="Indu Sekhar Dantu" userId="4218edbc7ffe59d5" providerId="LiveId" clId="{A121B5AE-CECB-44C7-8CBF-462E9D1180D1}" dt="2021-08-09T08:26:42.750" v="1837" actId="20577"/>
          <ac:spMkLst>
            <pc:docMk/>
            <pc:sldMk cId="3562871533" sldId="39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A121B5AE-CECB-44C7-8CBF-462E9D1180D1}" dt="2021-08-09T08:09:42.283" v="1695" actId="255"/>
        <pc:sldMkLst>
          <pc:docMk/>
          <pc:sldMk cId="668574412" sldId="399"/>
        </pc:sldMkLst>
        <pc:spChg chg="mod">
          <ac:chgData name="Indu Sekhar Dantu" userId="4218edbc7ffe59d5" providerId="LiveId" clId="{A121B5AE-CECB-44C7-8CBF-462E9D1180D1}" dt="2021-08-09T08:09:42.283" v="1695" actId="255"/>
          <ac:spMkLst>
            <pc:docMk/>
            <pc:sldMk cId="668574412" sldId="399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30:12.897" v="632" actId="47"/>
        <pc:sldMkLst>
          <pc:docMk/>
          <pc:sldMk cId="3300592410" sldId="399"/>
        </pc:sldMkLst>
      </pc:sldChg>
      <pc:sldChg chg="modSp add mod">
        <pc:chgData name="Indu Sekhar Dantu" userId="4218edbc7ffe59d5" providerId="LiveId" clId="{A121B5AE-CECB-44C7-8CBF-462E9D1180D1}" dt="2021-08-09T08:08:23.257" v="1652" actId="255"/>
        <pc:sldMkLst>
          <pc:docMk/>
          <pc:sldMk cId="776753677" sldId="400"/>
        </pc:sldMkLst>
        <pc:spChg chg="mod">
          <ac:chgData name="Indu Sekhar Dantu" userId="4218edbc7ffe59d5" providerId="LiveId" clId="{A121B5AE-CECB-44C7-8CBF-462E9D1180D1}" dt="2021-08-09T08:08:23.257" v="1652" actId="255"/>
          <ac:spMkLst>
            <pc:docMk/>
            <pc:sldMk cId="776753677" sldId="400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6.346" v="564" actId="47"/>
        <pc:sldMkLst>
          <pc:docMk/>
          <pc:sldMk cId="3963259181" sldId="400"/>
        </pc:sldMkLst>
      </pc:sldChg>
      <pc:sldChg chg="modSp add mod">
        <pc:chgData name="Indu Sekhar Dantu" userId="4218edbc7ffe59d5" providerId="LiveId" clId="{A121B5AE-CECB-44C7-8CBF-462E9D1180D1}" dt="2021-08-09T08:07:35.162" v="1641" actId="2711"/>
        <pc:sldMkLst>
          <pc:docMk/>
          <pc:sldMk cId="1025302934" sldId="401"/>
        </pc:sldMkLst>
        <pc:spChg chg="mod">
          <ac:chgData name="Indu Sekhar Dantu" userId="4218edbc7ffe59d5" providerId="LiveId" clId="{A121B5AE-CECB-44C7-8CBF-462E9D1180D1}" dt="2021-08-09T08:07:35.162" v="1641" actId="2711"/>
          <ac:spMkLst>
            <pc:docMk/>
            <pc:sldMk cId="1025302934" sldId="401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4.384" v="518" actId="47"/>
        <pc:sldMkLst>
          <pc:docMk/>
          <pc:sldMk cId="1613126142" sldId="401"/>
        </pc:sldMkLst>
      </pc:sldChg>
      <pc:sldChg chg="del">
        <pc:chgData name="Indu Sekhar Dantu" userId="4218edbc7ffe59d5" providerId="LiveId" clId="{A121B5AE-CECB-44C7-8CBF-462E9D1180D1}" dt="2021-08-08T15:29:46.136" v="525" actId="47"/>
        <pc:sldMkLst>
          <pc:docMk/>
          <pc:sldMk cId="614064819" sldId="402"/>
        </pc:sldMkLst>
      </pc:sldChg>
      <pc:sldChg chg="add del">
        <pc:chgData name="Indu Sekhar Dantu" userId="4218edbc7ffe59d5" providerId="LiveId" clId="{A121B5AE-CECB-44C7-8CBF-462E9D1180D1}" dt="2021-08-09T08:12:00.802" v="1698" actId="47"/>
        <pc:sldMkLst>
          <pc:docMk/>
          <pc:sldMk cId="1904156845" sldId="402"/>
        </pc:sldMkLst>
      </pc:sldChg>
      <pc:sldChg chg="del">
        <pc:chgData name="Indu Sekhar Dantu" userId="4218edbc7ffe59d5" providerId="LiveId" clId="{A121B5AE-CECB-44C7-8CBF-462E9D1180D1}" dt="2021-08-08T15:29:47.621" v="531" actId="47"/>
        <pc:sldMkLst>
          <pc:docMk/>
          <pc:sldMk cId="2435130084" sldId="403"/>
        </pc:sldMkLst>
      </pc:sldChg>
      <pc:sldChg chg="add del">
        <pc:chgData name="Indu Sekhar Dantu" userId="4218edbc7ffe59d5" providerId="LiveId" clId="{A121B5AE-CECB-44C7-8CBF-462E9D1180D1}" dt="2021-08-09T08:12:01.220" v="1699" actId="47"/>
        <pc:sldMkLst>
          <pc:docMk/>
          <pc:sldMk cId="2635993309" sldId="403"/>
        </pc:sldMkLst>
      </pc:sldChg>
      <pc:sldChg chg="del">
        <pc:chgData name="Indu Sekhar Dantu" userId="4218edbc7ffe59d5" providerId="LiveId" clId="{A121B5AE-CECB-44C7-8CBF-462E9D1180D1}" dt="2021-08-08T15:29:46.862" v="528" actId="47"/>
        <pc:sldMkLst>
          <pc:docMk/>
          <pc:sldMk cId="1632587071" sldId="404"/>
        </pc:sldMkLst>
      </pc:sldChg>
      <pc:sldChg chg="add del">
        <pc:chgData name="Indu Sekhar Dantu" userId="4218edbc7ffe59d5" providerId="LiveId" clId="{A121B5AE-CECB-44C7-8CBF-462E9D1180D1}" dt="2021-08-09T08:12:01.650" v="1700" actId="47"/>
        <pc:sldMkLst>
          <pc:docMk/>
          <pc:sldMk cId="2813935179" sldId="404"/>
        </pc:sldMkLst>
      </pc:sldChg>
      <pc:sldChg chg="del">
        <pc:chgData name="Indu Sekhar Dantu" userId="4218edbc7ffe59d5" providerId="LiveId" clId="{A121B5AE-CECB-44C7-8CBF-462E9D1180D1}" dt="2021-08-08T15:29:47.125" v="529" actId="47"/>
        <pc:sldMkLst>
          <pc:docMk/>
          <pc:sldMk cId="3312910687" sldId="405"/>
        </pc:sldMkLst>
      </pc:sldChg>
      <pc:sldChg chg="add del">
        <pc:chgData name="Indu Sekhar Dantu" userId="4218edbc7ffe59d5" providerId="LiveId" clId="{A121B5AE-CECB-44C7-8CBF-462E9D1180D1}" dt="2021-08-09T08:12:02.009" v="1701" actId="47"/>
        <pc:sldMkLst>
          <pc:docMk/>
          <pc:sldMk cId="4148909350" sldId="405"/>
        </pc:sldMkLst>
      </pc:sldChg>
      <pc:sldChg chg="del">
        <pc:chgData name="Indu Sekhar Dantu" userId="4218edbc7ffe59d5" providerId="LiveId" clId="{A121B5AE-CECB-44C7-8CBF-462E9D1180D1}" dt="2021-08-08T15:29:47.366" v="530" actId="47"/>
        <pc:sldMkLst>
          <pc:docMk/>
          <pc:sldMk cId="740851685" sldId="406"/>
        </pc:sldMkLst>
      </pc:sldChg>
      <pc:sldChg chg="add del">
        <pc:chgData name="Indu Sekhar Dantu" userId="4218edbc7ffe59d5" providerId="LiveId" clId="{A121B5AE-CECB-44C7-8CBF-462E9D1180D1}" dt="2021-08-09T08:12:02.422" v="1702" actId="47"/>
        <pc:sldMkLst>
          <pc:docMk/>
          <pc:sldMk cId="1014795796" sldId="406"/>
        </pc:sldMkLst>
      </pc:sldChg>
      <pc:sldChg chg="del">
        <pc:chgData name="Indu Sekhar Dantu" userId="4218edbc7ffe59d5" providerId="LiveId" clId="{A121B5AE-CECB-44C7-8CBF-462E9D1180D1}" dt="2021-08-08T15:29:49.379" v="538" actId="47"/>
        <pc:sldMkLst>
          <pc:docMk/>
          <pc:sldMk cId="1304722796" sldId="407"/>
        </pc:sldMkLst>
      </pc:sldChg>
      <pc:sldChg chg="add del">
        <pc:chgData name="Indu Sekhar Dantu" userId="4218edbc7ffe59d5" providerId="LiveId" clId="{A121B5AE-CECB-44C7-8CBF-462E9D1180D1}" dt="2021-08-09T08:12:03.122" v="1703" actId="47"/>
        <pc:sldMkLst>
          <pc:docMk/>
          <pc:sldMk cId="1324935784" sldId="407"/>
        </pc:sldMkLst>
      </pc:sldChg>
      <pc:sldChg chg="add del">
        <pc:chgData name="Indu Sekhar Dantu" userId="4218edbc7ffe59d5" providerId="LiveId" clId="{A121B5AE-CECB-44C7-8CBF-462E9D1180D1}" dt="2021-08-09T08:12:03.546" v="1704" actId="47"/>
        <pc:sldMkLst>
          <pc:docMk/>
          <pc:sldMk cId="2948052832" sldId="408"/>
        </pc:sldMkLst>
      </pc:sldChg>
      <pc:sldChg chg="del">
        <pc:chgData name="Indu Sekhar Dantu" userId="4218edbc7ffe59d5" providerId="LiveId" clId="{A121B5AE-CECB-44C7-8CBF-462E9D1180D1}" dt="2021-08-08T15:29:49.882" v="540" actId="47"/>
        <pc:sldMkLst>
          <pc:docMk/>
          <pc:sldMk cId="3614066602" sldId="408"/>
        </pc:sldMkLst>
      </pc:sldChg>
      <pc:sldChg chg="add del">
        <pc:chgData name="Indu Sekhar Dantu" userId="4218edbc7ffe59d5" providerId="LiveId" clId="{A121B5AE-CECB-44C7-8CBF-462E9D1180D1}" dt="2021-08-09T08:12:04.053" v="1705" actId="47"/>
        <pc:sldMkLst>
          <pc:docMk/>
          <pc:sldMk cId="1888392458" sldId="409"/>
        </pc:sldMkLst>
      </pc:sldChg>
      <pc:sldChg chg="del">
        <pc:chgData name="Indu Sekhar Dantu" userId="4218edbc7ffe59d5" providerId="LiveId" clId="{A121B5AE-CECB-44C7-8CBF-462E9D1180D1}" dt="2021-08-08T15:29:51.576" v="546" actId="47"/>
        <pc:sldMkLst>
          <pc:docMk/>
          <pc:sldMk cId="3671949327" sldId="409"/>
        </pc:sldMkLst>
      </pc:sldChg>
      <pc:sldChg chg="add del">
        <pc:chgData name="Indu Sekhar Dantu" userId="4218edbc7ffe59d5" providerId="LiveId" clId="{A121B5AE-CECB-44C7-8CBF-462E9D1180D1}" dt="2021-08-09T08:12:04.479" v="1706" actId="47"/>
        <pc:sldMkLst>
          <pc:docMk/>
          <pc:sldMk cId="2973145388" sldId="410"/>
        </pc:sldMkLst>
      </pc:sldChg>
      <pc:sldChg chg="del">
        <pc:chgData name="Indu Sekhar Dantu" userId="4218edbc7ffe59d5" providerId="LiveId" clId="{A121B5AE-CECB-44C7-8CBF-462E9D1180D1}" dt="2021-08-08T15:29:52.137" v="548" actId="47"/>
        <pc:sldMkLst>
          <pc:docMk/>
          <pc:sldMk cId="3044640258" sldId="410"/>
        </pc:sldMkLst>
      </pc:sldChg>
      <pc:sldChg chg="del">
        <pc:chgData name="Indu Sekhar Dantu" userId="4218edbc7ffe59d5" providerId="LiveId" clId="{A121B5AE-CECB-44C7-8CBF-462E9D1180D1}" dt="2021-08-08T15:29:52.397" v="549" actId="47"/>
        <pc:sldMkLst>
          <pc:docMk/>
          <pc:sldMk cId="978025208" sldId="411"/>
        </pc:sldMkLst>
      </pc:sldChg>
      <pc:sldChg chg="add del">
        <pc:chgData name="Indu Sekhar Dantu" userId="4218edbc7ffe59d5" providerId="LiveId" clId="{A121B5AE-CECB-44C7-8CBF-462E9D1180D1}" dt="2021-08-09T08:12:04.918" v="1707" actId="47"/>
        <pc:sldMkLst>
          <pc:docMk/>
          <pc:sldMk cId="1541170487" sldId="411"/>
        </pc:sldMkLst>
      </pc:sldChg>
      <pc:sldChg chg="add del">
        <pc:chgData name="Indu Sekhar Dantu" userId="4218edbc7ffe59d5" providerId="LiveId" clId="{A121B5AE-CECB-44C7-8CBF-462E9D1180D1}" dt="2021-08-09T08:12:05.374" v="1708" actId="47"/>
        <pc:sldMkLst>
          <pc:docMk/>
          <pc:sldMk cId="96627192" sldId="412"/>
        </pc:sldMkLst>
      </pc:sldChg>
      <pc:sldChg chg="del">
        <pc:chgData name="Indu Sekhar Dantu" userId="4218edbc7ffe59d5" providerId="LiveId" clId="{A121B5AE-CECB-44C7-8CBF-462E9D1180D1}" dt="2021-08-08T15:29:50.664" v="543" actId="47"/>
        <pc:sldMkLst>
          <pc:docMk/>
          <pc:sldMk cId="211586640" sldId="413"/>
        </pc:sldMkLst>
      </pc:sldChg>
      <pc:sldChg chg="add del">
        <pc:chgData name="Indu Sekhar Dantu" userId="4218edbc7ffe59d5" providerId="LiveId" clId="{A121B5AE-CECB-44C7-8CBF-462E9D1180D1}" dt="2021-08-09T08:12:05.916" v="1709" actId="47"/>
        <pc:sldMkLst>
          <pc:docMk/>
          <pc:sldMk cId="1590474195" sldId="413"/>
        </pc:sldMkLst>
      </pc:sldChg>
      <pc:sldChg chg="del">
        <pc:chgData name="Indu Sekhar Dantu" userId="4218edbc7ffe59d5" providerId="LiveId" clId="{A121B5AE-CECB-44C7-8CBF-462E9D1180D1}" dt="2021-08-08T15:29:53.473" v="553" actId="47"/>
        <pc:sldMkLst>
          <pc:docMk/>
          <pc:sldMk cId="757508489" sldId="414"/>
        </pc:sldMkLst>
      </pc:sldChg>
      <pc:sldChg chg="add del">
        <pc:chgData name="Indu Sekhar Dantu" userId="4218edbc7ffe59d5" providerId="LiveId" clId="{A121B5AE-CECB-44C7-8CBF-462E9D1180D1}" dt="2021-08-09T08:12:06.290" v="1710" actId="47"/>
        <pc:sldMkLst>
          <pc:docMk/>
          <pc:sldMk cId="1210452175" sldId="414"/>
        </pc:sldMkLst>
      </pc:sldChg>
      <pc:sldChg chg="del">
        <pc:chgData name="Indu Sekhar Dantu" userId="4218edbc7ffe59d5" providerId="LiveId" clId="{A121B5AE-CECB-44C7-8CBF-462E9D1180D1}" dt="2021-08-08T15:29:53.187" v="552" actId="47"/>
        <pc:sldMkLst>
          <pc:docMk/>
          <pc:sldMk cId="447486575" sldId="415"/>
        </pc:sldMkLst>
      </pc:sldChg>
      <pc:sldChg chg="modSp mod">
        <pc:chgData name="Indu Sekhar Dantu" userId="4218edbc7ffe59d5" providerId="LiveId" clId="{A121B5AE-CECB-44C7-8CBF-462E9D1180D1}" dt="2021-08-09T07:55:56.785" v="1452" actId="255"/>
        <pc:sldMkLst>
          <pc:docMk/>
          <pc:sldMk cId="1671896881" sldId="415"/>
        </pc:sldMkLst>
        <pc:spChg chg="mod">
          <ac:chgData name="Indu Sekhar Dantu" userId="4218edbc7ffe59d5" providerId="LiveId" clId="{A121B5AE-CECB-44C7-8CBF-462E9D1180D1}" dt="2021-08-09T07:55:56.785" v="1452" actId="255"/>
          <ac:spMkLst>
            <pc:docMk/>
            <pc:sldMk cId="1671896881" sldId="415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4.794" v="558" actId="47"/>
        <pc:sldMkLst>
          <pc:docMk/>
          <pc:sldMk cId="446593448" sldId="416"/>
        </pc:sldMkLst>
      </pc:sldChg>
      <pc:sldChg chg="modSp mod">
        <pc:chgData name="Indu Sekhar Dantu" userId="4218edbc7ffe59d5" providerId="LiveId" clId="{A121B5AE-CECB-44C7-8CBF-462E9D1180D1}" dt="2021-08-09T08:12:54.535" v="1717" actId="20577"/>
        <pc:sldMkLst>
          <pc:docMk/>
          <pc:sldMk cId="2909465156" sldId="416"/>
        </pc:sldMkLst>
        <pc:spChg chg="mod">
          <ac:chgData name="Indu Sekhar Dantu" userId="4218edbc7ffe59d5" providerId="LiveId" clId="{A121B5AE-CECB-44C7-8CBF-462E9D1180D1}" dt="2021-08-09T08:12:54.535" v="1717" actId="20577"/>
          <ac:spMkLst>
            <pc:docMk/>
            <pc:sldMk cId="2909465156" sldId="416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A121B5AE-CECB-44C7-8CBF-462E9D1180D1}" dt="2021-08-09T07:58:44.832" v="1484" actId="6549"/>
        <pc:sldMkLst>
          <pc:docMk/>
          <pc:sldMk cId="416918571" sldId="417"/>
        </pc:sldMkLst>
        <pc:spChg chg="mod">
          <ac:chgData name="Indu Sekhar Dantu" userId="4218edbc7ffe59d5" providerId="LiveId" clId="{A121B5AE-CECB-44C7-8CBF-462E9D1180D1}" dt="2021-08-09T07:58:44.832" v="1484" actId="6549"/>
          <ac:spMkLst>
            <pc:docMk/>
            <pc:sldMk cId="416918571" sldId="41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5.321" v="560" actId="47"/>
        <pc:sldMkLst>
          <pc:docMk/>
          <pc:sldMk cId="3446662155" sldId="417"/>
        </pc:sldMkLst>
      </pc:sldChg>
      <pc:sldChg chg="del">
        <pc:chgData name="Indu Sekhar Dantu" userId="4218edbc7ffe59d5" providerId="LiveId" clId="{A121B5AE-CECB-44C7-8CBF-462E9D1180D1}" dt="2021-08-08T15:29:55.818" v="562" actId="47"/>
        <pc:sldMkLst>
          <pc:docMk/>
          <pc:sldMk cId="1117776714" sldId="418"/>
        </pc:sldMkLst>
      </pc:sldChg>
      <pc:sldChg chg="modSp mod">
        <pc:chgData name="Indu Sekhar Dantu" userId="4218edbc7ffe59d5" providerId="LiveId" clId="{A121B5AE-CECB-44C7-8CBF-462E9D1180D1}" dt="2021-08-09T07:59:58.839" v="1506" actId="6549"/>
        <pc:sldMkLst>
          <pc:docMk/>
          <pc:sldMk cId="2513270819" sldId="418"/>
        </pc:sldMkLst>
        <pc:spChg chg="mod">
          <ac:chgData name="Indu Sekhar Dantu" userId="4218edbc7ffe59d5" providerId="LiveId" clId="{A121B5AE-CECB-44C7-8CBF-462E9D1180D1}" dt="2021-08-09T07:59:58.839" v="1506" actId="6549"/>
          <ac:spMkLst>
            <pc:docMk/>
            <pc:sldMk cId="2513270819" sldId="41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09T08:05:23.295" v="1606" actId="20577"/>
        <pc:sldMkLst>
          <pc:docMk/>
          <pc:sldMk cId="1743036003" sldId="419"/>
        </pc:sldMkLst>
        <pc:spChg chg="mod">
          <ac:chgData name="Indu Sekhar Dantu" userId="4218edbc7ffe59d5" providerId="LiveId" clId="{A121B5AE-CECB-44C7-8CBF-462E9D1180D1}" dt="2021-08-09T08:05:23.295" v="1606" actId="20577"/>
          <ac:spMkLst>
            <pc:docMk/>
            <pc:sldMk cId="1743036003" sldId="419"/>
            <ac:spMk id="30723" creationId="{7FA862AD-3D05-40BC-B0F8-F7D30BEE041F}"/>
          </ac:spMkLst>
        </pc:spChg>
      </pc:sldChg>
      <pc:sldChg chg="addSp delSp modSp del">
        <pc:chgData name="Indu Sekhar Dantu" userId="4218edbc7ffe59d5" providerId="LiveId" clId="{A121B5AE-CECB-44C7-8CBF-462E9D1180D1}" dt="2021-08-08T15:29:44.119" v="517" actId="47"/>
        <pc:sldMkLst>
          <pc:docMk/>
          <pc:sldMk cId="3687890328" sldId="419"/>
        </pc:sldMkLst>
        <pc:picChg chg="add mod">
          <ac:chgData name="Indu Sekhar Dantu" userId="4218edbc7ffe59d5" providerId="LiveId" clId="{A121B5AE-CECB-44C7-8CBF-462E9D1180D1}" dt="2021-08-08T15:28:01.303" v="408" actId="1037"/>
          <ac:picMkLst>
            <pc:docMk/>
            <pc:sldMk cId="3687890328" sldId="419"/>
            <ac:picMk id="4" creationId="{C5B155B7-A307-42DB-8494-4AD14134F891}"/>
          </ac:picMkLst>
        </pc:picChg>
        <pc:picChg chg="del mod">
          <ac:chgData name="Indu Sekhar Dantu" userId="4218edbc7ffe59d5" providerId="LiveId" clId="{A121B5AE-CECB-44C7-8CBF-462E9D1180D1}" dt="2021-08-08T15:27:50.023" v="365" actId="478"/>
          <ac:picMkLst>
            <pc:docMk/>
            <pc:sldMk cId="3687890328" sldId="419"/>
            <ac:picMk id="5" creationId="{1D6597EA-C8EC-4DB6-9590-B193B8BF37CC}"/>
          </ac:picMkLst>
        </pc:picChg>
      </pc:sldChg>
      <pc:sldChg chg="del">
        <pc:chgData name="Indu Sekhar Dantu" userId="4218edbc7ffe59d5" providerId="LiveId" clId="{A121B5AE-CECB-44C7-8CBF-462E9D1180D1}" dt="2021-08-08T15:29:45.125" v="521" actId="47"/>
        <pc:sldMkLst>
          <pc:docMk/>
          <pc:sldMk cId="2367638308" sldId="420"/>
        </pc:sldMkLst>
      </pc:sldChg>
      <pc:sldChg chg="modSp mod">
        <pc:chgData name="Indu Sekhar Dantu" userId="4218edbc7ffe59d5" providerId="LiveId" clId="{A121B5AE-CECB-44C7-8CBF-462E9D1180D1}" dt="2021-08-09T08:07:17.010" v="1638" actId="2711"/>
        <pc:sldMkLst>
          <pc:docMk/>
          <pc:sldMk cId="3517140848" sldId="420"/>
        </pc:sldMkLst>
        <pc:spChg chg="mod">
          <ac:chgData name="Indu Sekhar Dantu" userId="4218edbc7ffe59d5" providerId="LiveId" clId="{A121B5AE-CECB-44C7-8CBF-462E9D1180D1}" dt="2021-08-09T08:07:17.010" v="1638" actId="2711"/>
          <ac:spMkLst>
            <pc:docMk/>
            <pc:sldMk cId="3517140848" sldId="420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5.873" v="524" actId="47"/>
        <pc:sldMkLst>
          <pc:docMk/>
          <pc:sldMk cId="1828337717" sldId="421"/>
        </pc:sldMkLst>
      </pc:sldChg>
      <pc:sldChg chg="modSp mod">
        <pc:chgData name="Indu Sekhar Dantu" userId="4218edbc7ffe59d5" providerId="LiveId" clId="{A121B5AE-CECB-44C7-8CBF-462E9D1180D1}" dt="2021-08-09T08:08:11.557" v="1650" actId="2711"/>
        <pc:sldMkLst>
          <pc:docMk/>
          <pc:sldMk cId="3782717592" sldId="421"/>
        </pc:sldMkLst>
        <pc:spChg chg="mod">
          <ac:chgData name="Indu Sekhar Dantu" userId="4218edbc7ffe59d5" providerId="LiveId" clId="{A121B5AE-CECB-44C7-8CBF-462E9D1180D1}" dt="2021-08-09T08:08:11.557" v="1650" actId="2711"/>
          <ac:spMkLst>
            <pc:docMk/>
            <pc:sldMk cId="3782717592" sldId="42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09T08:09:12.465" v="1693" actId="6549"/>
        <pc:sldMkLst>
          <pc:docMk/>
          <pc:sldMk cId="475362335" sldId="422"/>
        </pc:sldMkLst>
        <pc:spChg chg="mod">
          <ac:chgData name="Indu Sekhar Dantu" userId="4218edbc7ffe59d5" providerId="LiveId" clId="{A121B5AE-CECB-44C7-8CBF-462E9D1180D1}" dt="2021-08-09T08:09:12.465" v="1693" actId="6549"/>
          <ac:spMkLst>
            <pc:docMk/>
            <pc:sldMk cId="475362335" sldId="422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6.389" v="526" actId="47"/>
        <pc:sldMkLst>
          <pc:docMk/>
          <pc:sldMk cId="2096785412" sldId="422"/>
        </pc:sldMkLst>
      </pc:sldChg>
      <pc:sldChg chg="modSp mod">
        <pc:chgData name="Indu Sekhar Dantu" userId="4218edbc7ffe59d5" providerId="LiveId" clId="{A121B5AE-CECB-44C7-8CBF-462E9D1180D1}" dt="2021-08-09T08:21:13.274" v="1810" actId="2711"/>
        <pc:sldMkLst>
          <pc:docMk/>
          <pc:sldMk cId="10108734" sldId="423"/>
        </pc:sldMkLst>
        <pc:spChg chg="mod">
          <ac:chgData name="Indu Sekhar Dantu" userId="4218edbc7ffe59d5" providerId="LiveId" clId="{A121B5AE-CECB-44C7-8CBF-462E9D1180D1}" dt="2021-08-09T08:21:13.274" v="1810" actId="2711"/>
          <ac:spMkLst>
            <pc:docMk/>
            <pc:sldMk cId="10108734" sldId="423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7.879" v="532" actId="47"/>
        <pc:sldMkLst>
          <pc:docMk/>
          <pc:sldMk cId="3900194621" sldId="423"/>
        </pc:sldMkLst>
      </pc:sldChg>
      <pc:sldChg chg="del">
        <pc:chgData name="Indu Sekhar Dantu" userId="4218edbc7ffe59d5" providerId="LiveId" clId="{A121B5AE-CECB-44C7-8CBF-462E9D1180D1}" dt="2021-08-08T15:29:48.640" v="535" actId="47"/>
        <pc:sldMkLst>
          <pc:docMk/>
          <pc:sldMk cId="292162609" sldId="424"/>
        </pc:sldMkLst>
      </pc:sldChg>
      <pc:sldChg chg="modSp mod">
        <pc:chgData name="Indu Sekhar Dantu" userId="4218edbc7ffe59d5" providerId="LiveId" clId="{A121B5AE-CECB-44C7-8CBF-462E9D1180D1}" dt="2021-08-09T08:21:35.572" v="1815" actId="255"/>
        <pc:sldMkLst>
          <pc:docMk/>
          <pc:sldMk cId="1442767999" sldId="424"/>
        </pc:sldMkLst>
        <pc:spChg chg="mod">
          <ac:chgData name="Indu Sekhar Dantu" userId="4218edbc7ffe59d5" providerId="LiveId" clId="{A121B5AE-CECB-44C7-8CBF-462E9D1180D1}" dt="2021-08-09T08:21:35.572" v="1815" actId="255"/>
          <ac:spMkLst>
            <pc:docMk/>
            <pc:sldMk cId="1442767999" sldId="424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9.156" v="537" actId="47"/>
        <pc:sldMkLst>
          <pc:docMk/>
          <pc:sldMk cId="1061253428" sldId="425"/>
        </pc:sldMkLst>
      </pc:sldChg>
      <pc:sldChg chg="modSp mod">
        <pc:chgData name="Indu Sekhar Dantu" userId="4218edbc7ffe59d5" providerId="LiveId" clId="{A121B5AE-CECB-44C7-8CBF-462E9D1180D1}" dt="2021-08-09T08:12:46.320" v="1714" actId="20577"/>
        <pc:sldMkLst>
          <pc:docMk/>
          <pc:sldMk cId="1300169525" sldId="425"/>
        </pc:sldMkLst>
        <pc:spChg chg="mod">
          <ac:chgData name="Indu Sekhar Dantu" userId="4218edbc7ffe59d5" providerId="LiveId" clId="{A121B5AE-CECB-44C7-8CBF-462E9D1180D1}" dt="2021-08-09T08:12:46.320" v="1714" actId="20577"/>
          <ac:spMkLst>
            <pc:docMk/>
            <pc:sldMk cId="1300169525" sldId="42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09T08:15:12.907" v="1742" actId="20577"/>
        <pc:sldMkLst>
          <pc:docMk/>
          <pc:sldMk cId="1456397880" sldId="426"/>
        </pc:sldMkLst>
        <pc:spChg chg="mod">
          <ac:chgData name="Indu Sekhar Dantu" userId="4218edbc7ffe59d5" providerId="LiveId" clId="{A121B5AE-CECB-44C7-8CBF-462E9D1180D1}" dt="2021-08-09T08:15:12.907" v="1742" actId="20577"/>
          <ac:spMkLst>
            <pc:docMk/>
            <pc:sldMk cId="1456397880" sldId="426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9.633" v="539" actId="47"/>
        <pc:sldMkLst>
          <pc:docMk/>
          <pc:sldMk cId="1893249245" sldId="426"/>
        </pc:sldMkLst>
      </pc:sldChg>
      <pc:sldChg chg="modSp mod">
        <pc:chgData name="Indu Sekhar Dantu" userId="4218edbc7ffe59d5" providerId="LiveId" clId="{A121B5AE-CECB-44C7-8CBF-462E9D1180D1}" dt="2021-08-09T08:15:07.399" v="1740" actId="20577"/>
        <pc:sldMkLst>
          <pc:docMk/>
          <pc:sldMk cId="1783069125" sldId="427"/>
        </pc:sldMkLst>
        <pc:spChg chg="mod">
          <ac:chgData name="Indu Sekhar Dantu" userId="4218edbc7ffe59d5" providerId="LiveId" clId="{A121B5AE-CECB-44C7-8CBF-462E9D1180D1}" dt="2021-08-09T08:15:07.399" v="1740" actId="20577"/>
          <ac:spMkLst>
            <pc:docMk/>
            <pc:sldMk cId="1783069125" sldId="42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0.112" v="541" actId="47"/>
        <pc:sldMkLst>
          <pc:docMk/>
          <pc:sldMk cId="2311694766" sldId="427"/>
        </pc:sldMkLst>
      </pc:sldChg>
      <pc:sldChg chg="del">
        <pc:chgData name="Indu Sekhar Dantu" userId="4218edbc7ffe59d5" providerId="LiveId" clId="{A121B5AE-CECB-44C7-8CBF-462E9D1180D1}" dt="2021-08-08T15:29:50.396" v="542" actId="47"/>
        <pc:sldMkLst>
          <pc:docMk/>
          <pc:sldMk cId="960191521" sldId="428"/>
        </pc:sldMkLst>
      </pc:sldChg>
      <pc:sldChg chg="modSp mod">
        <pc:chgData name="Indu Sekhar Dantu" userId="4218edbc7ffe59d5" providerId="LiveId" clId="{A121B5AE-CECB-44C7-8CBF-462E9D1180D1}" dt="2021-08-09T08:14:46.897" v="1732" actId="20577"/>
        <pc:sldMkLst>
          <pc:docMk/>
          <pc:sldMk cId="2981754654" sldId="428"/>
        </pc:sldMkLst>
        <pc:spChg chg="mod">
          <ac:chgData name="Indu Sekhar Dantu" userId="4218edbc7ffe59d5" providerId="LiveId" clId="{A121B5AE-CECB-44C7-8CBF-462E9D1180D1}" dt="2021-08-09T08:14:46.897" v="1732" actId="20577"/>
          <ac:spMkLst>
            <pc:docMk/>
            <pc:sldMk cId="2981754654" sldId="42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09T08:14:36.346" v="1727" actId="20577"/>
        <pc:sldMkLst>
          <pc:docMk/>
          <pc:sldMk cId="3080590489" sldId="429"/>
        </pc:sldMkLst>
        <pc:spChg chg="mod">
          <ac:chgData name="Indu Sekhar Dantu" userId="4218edbc7ffe59d5" providerId="LiveId" clId="{A121B5AE-CECB-44C7-8CBF-462E9D1180D1}" dt="2021-08-09T08:14:36.346" v="1727" actId="20577"/>
          <ac:spMkLst>
            <pc:docMk/>
            <pc:sldMk cId="3080590489" sldId="429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0.899" v="544" actId="47"/>
        <pc:sldMkLst>
          <pc:docMk/>
          <pc:sldMk cId="3661318246" sldId="429"/>
        </pc:sldMkLst>
      </pc:sldChg>
      <pc:sldChg chg="del">
        <pc:chgData name="Indu Sekhar Dantu" userId="4218edbc7ffe59d5" providerId="LiveId" clId="{A121B5AE-CECB-44C7-8CBF-462E9D1180D1}" dt="2021-08-08T15:29:51.878" v="547" actId="47"/>
        <pc:sldMkLst>
          <pc:docMk/>
          <pc:sldMk cId="2386644200" sldId="430"/>
        </pc:sldMkLst>
      </pc:sldChg>
      <pc:sldChg chg="modSp mod">
        <pc:chgData name="Indu Sekhar Dantu" userId="4218edbc7ffe59d5" providerId="LiveId" clId="{A121B5AE-CECB-44C7-8CBF-462E9D1180D1}" dt="2021-08-09T08:16:40.265" v="1754" actId="20577"/>
        <pc:sldMkLst>
          <pc:docMk/>
          <pc:sldMk cId="2622813266" sldId="430"/>
        </pc:sldMkLst>
        <pc:spChg chg="mod">
          <ac:chgData name="Indu Sekhar Dantu" userId="4218edbc7ffe59d5" providerId="LiveId" clId="{A121B5AE-CECB-44C7-8CBF-462E9D1180D1}" dt="2021-08-09T08:16:40.265" v="1754" actId="20577"/>
          <ac:spMkLst>
            <pc:docMk/>
            <pc:sldMk cId="2622813266" sldId="430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3.978" v="555" actId="47"/>
        <pc:sldMkLst>
          <pc:docMk/>
          <pc:sldMk cId="899433278" sldId="431"/>
        </pc:sldMkLst>
      </pc:sldChg>
      <pc:sldChg chg="modSp mod">
        <pc:chgData name="Indu Sekhar Dantu" userId="4218edbc7ffe59d5" providerId="LiveId" clId="{A121B5AE-CECB-44C7-8CBF-462E9D1180D1}" dt="2021-08-09T08:18:00.297" v="1774" actId="20577"/>
        <pc:sldMkLst>
          <pc:docMk/>
          <pc:sldMk cId="4229709574" sldId="431"/>
        </pc:sldMkLst>
        <pc:spChg chg="mod">
          <ac:chgData name="Indu Sekhar Dantu" userId="4218edbc7ffe59d5" providerId="LiveId" clId="{A121B5AE-CECB-44C7-8CBF-462E9D1180D1}" dt="2021-08-09T08:18:00.297" v="1774" actId="20577"/>
          <ac:spMkLst>
            <pc:docMk/>
            <pc:sldMk cId="4229709574" sldId="431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4.504" v="557" actId="47"/>
        <pc:sldMkLst>
          <pc:docMk/>
          <pc:sldMk cId="1252904162" sldId="432"/>
        </pc:sldMkLst>
      </pc:sldChg>
      <pc:sldChg chg="modSp mod">
        <pc:chgData name="Indu Sekhar Dantu" userId="4218edbc7ffe59d5" providerId="LiveId" clId="{A121B5AE-CECB-44C7-8CBF-462E9D1180D1}" dt="2021-08-09T08:20:04.551" v="1799" actId="20577"/>
        <pc:sldMkLst>
          <pc:docMk/>
          <pc:sldMk cId="3149973846" sldId="432"/>
        </pc:sldMkLst>
        <pc:spChg chg="mod">
          <ac:chgData name="Indu Sekhar Dantu" userId="4218edbc7ffe59d5" providerId="LiveId" clId="{A121B5AE-CECB-44C7-8CBF-462E9D1180D1}" dt="2021-08-09T08:20:04.551" v="1799" actId="20577"/>
          <ac:spMkLst>
            <pc:docMk/>
            <pc:sldMk cId="3149973846" sldId="43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09T08:21:00.489" v="1808" actId="20577"/>
        <pc:sldMkLst>
          <pc:docMk/>
          <pc:sldMk cId="2940226071" sldId="433"/>
        </pc:sldMkLst>
        <pc:spChg chg="mod">
          <ac:chgData name="Indu Sekhar Dantu" userId="4218edbc7ffe59d5" providerId="LiveId" clId="{A121B5AE-CECB-44C7-8CBF-462E9D1180D1}" dt="2021-08-09T08:21:00.489" v="1808" actId="20577"/>
          <ac:spMkLst>
            <pc:docMk/>
            <pc:sldMk cId="2940226071" sldId="433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5.065" v="559" actId="47"/>
        <pc:sldMkLst>
          <pc:docMk/>
          <pc:sldMk cId="1619479753" sldId="434"/>
        </pc:sldMkLst>
      </pc:sldChg>
      <pc:sldChg chg="modSp mod">
        <pc:chgData name="Indu Sekhar Dantu" userId="4218edbc7ffe59d5" providerId="LiveId" clId="{A121B5AE-CECB-44C7-8CBF-462E9D1180D1}" dt="2021-08-09T08:25:47.083" v="1822" actId="20577"/>
        <pc:sldMkLst>
          <pc:docMk/>
          <pc:sldMk cId="1621630012" sldId="434"/>
        </pc:sldMkLst>
        <pc:spChg chg="mod">
          <ac:chgData name="Indu Sekhar Dantu" userId="4218edbc7ffe59d5" providerId="LiveId" clId="{A121B5AE-CECB-44C7-8CBF-462E9D1180D1}" dt="2021-08-09T08:25:47.083" v="1822" actId="20577"/>
          <ac:spMkLst>
            <pc:docMk/>
            <pc:sldMk cId="1621630012" sldId="43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09T08:26:35.365" v="1834" actId="20577"/>
        <pc:sldMkLst>
          <pc:docMk/>
          <pc:sldMk cId="2382579772" sldId="435"/>
        </pc:sldMkLst>
        <pc:spChg chg="mod">
          <ac:chgData name="Indu Sekhar Dantu" userId="4218edbc7ffe59d5" providerId="LiveId" clId="{A121B5AE-CECB-44C7-8CBF-462E9D1180D1}" dt="2021-08-09T08:26:35.365" v="1834" actId="20577"/>
          <ac:spMkLst>
            <pc:docMk/>
            <pc:sldMk cId="2382579772" sldId="435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5.561" v="561" actId="47"/>
        <pc:sldMkLst>
          <pc:docMk/>
          <pc:sldMk cId="2782095536" sldId="435"/>
        </pc:sldMkLst>
      </pc:sldChg>
      <pc:sldChg chg="del">
        <pc:chgData name="Indu Sekhar Dantu" userId="4218edbc7ffe59d5" providerId="LiveId" clId="{A121B5AE-CECB-44C7-8CBF-462E9D1180D1}" dt="2021-08-08T15:29:56.083" v="563" actId="47"/>
        <pc:sldMkLst>
          <pc:docMk/>
          <pc:sldMk cId="4251344282" sldId="436"/>
        </pc:sldMkLst>
      </pc:sldChg>
      <pc:sldChg chg="del">
        <pc:chgData name="Indu Sekhar Dantu" userId="4218edbc7ffe59d5" providerId="LiveId" clId="{A121B5AE-CECB-44C7-8CBF-462E9D1180D1}" dt="2021-08-08T15:29:56.596" v="565" actId="47"/>
        <pc:sldMkLst>
          <pc:docMk/>
          <pc:sldMk cId="2221559800" sldId="437"/>
        </pc:sldMkLst>
      </pc:sldChg>
      <pc:sldChg chg="del">
        <pc:chgData name="Indu Sekhar Dantu" userId="4218edbc7ffe59d5" providerId="LiveId" clId="{A121B5AE-CECB-44C7-8CBF-462E9D1180D1}" dt="2021-08-08T15:30:12.008" v="629" actId="47"/>
        <pc:sldMkLst>
          <pc:docMk/>
          <pc:sldMk cId="1633480972" sldId="438"/>
        </pc:sldMkLst>
      </pc:sldChg>
      <pc:sldChg chg="del">
        <pc:chgData name="Indu Sekhar Dantu" userId="4218edbc7ffe59d5" providerId="LiveId" clId="{A121B5AE-CECB-44C7-8CBF-462E9D1180D1}" dt="2021-08-08T15:30:13.435" v="634" actId="47"/>
        <pc:sldMkLst>
          <pc:docMk/>
          <pc:sldMk cId="1839396359" sldId="439"/>
        </pc:sldMkLst>
      </pc:sldChg>
      <pc:sldChg chg="del">
        <pc:chgData name="Indu Sekhar Dantu" userId="4218edbc7ffe59d5" providerId="LiveId" clId="{A121B5AE-CECB-44C7-8CBF-462E9D1180D1}" dt="2021-08-08T15:30:13.983" v="636" actId="47"/>
        <pc:sldMkLst>
          <pc:docMk/>
          <pc:sldMk cId="2989995504" sldId="440"/>
        </pc:sldMkLst>
      </pc:sldChg>
      <pc:sldChg chg="del">
        <pc:chgData name="Indu Sekhar Dantu" userId="4218edbc7ffe59d5" providerId="LiveId" clId="{A121B5AE-CECB-44C7-8CBF-462E9D1180D1}" dt="2021-08-08T15:29:57.911" v="570" actId="47"/>
        <pc:sldMkLst>
          <pc:docMk/>
          <pc:sldMk cId="2337427606" sldId="441"/>
        </pc:sldMkLst>
      </pc:sldChg>
      <pc:sldChg chg="del">
        <pc:chgData name="Indu Sekhar Dantu" userId="4218edbc7ffe59d5" providerId="LiveId" clId="{A121B5AE-CECB-44C7-8CBF-462E9D1180D1}" dt="2021-08-08T15:29:58.732" v="573" actId="47"/>
        <pc:sldMkLst>
          <pc:docMk/>
          <pc:sldMk cId="1233100624" sldId="442"/>
        </pc:sldMkLst>
      </pc:sldChg>
      <pc:sldChg chg="del">
        <pc:chgData name="Indu Sekhar Dantu" userId="4218edbc7ffe59d5" providerId="LiveId" clId="{A121B5AE-CECB-44C7-8CBF-462E9D1180D1}" dt="2021-08-08T15:29:59.816" v="577" actId="47"/>
        <pc:sldMkLst>
          <pc:docMk/>
          <pc:sldMk cId="3852452167" sldId="443"/>
        </pc:sldMkLst>
      </pc:sldChg>
      <pc:sldChg chg="del">
        <pc:chgData name="Indu Sekhar Dantu" userId="4218edbc7ffe59d5" providerId="LiveId" clId="{A121B5AE-CECB-44C7-8CBF-462E9D1180D1}" dt="2021-08-08T15:30:00.603" v="580" actId="47"/>
        <pc:sldMkLst>
          <pc:docMk/>
          <pc:sldMk cId="1893053942" sldId="444"/>
        </pc:sldMkLst>
      </pc:sldChg>
      <pc:sldChg chg="del">
        <pc:chgData name="Indu Sekhar Dantu" userId="4218edbc7ffe59d5" providerId="LiveId" clId="{A121B5AE-CECB-44C7-8CBF-462E9D1180D1}" dt="2021-08-08T15:29:59.530" v="576" actId="47"/>
        <pc:sldMkLst>
          <pc:docMk/>
          <pc:sldMk cId="59899405" sldId="445"/>
        </pc:sldMkLst>
      </pc:sldChg>
      <pc:sldChg chg="del">
        <pc:chgData name="Indu Sekhar Dantu" userId="4218edbc7ffe59d5" providerId="LiveId" clId="{A121B5AE-CECB-44C7-8CBF-462E9D1180D1}" dt="2021-08-08T15:30:00.075" v="578" actId="47"/>
        <pc:sldMkLst>
          <pc:docMk/>
          <pc:sldMk cId="1876863720" sldId="446"/>
        </pc:sldMkLst>
      </pc:sldChg>
      <pc:sldChg chg="del">
        <pc:chgData name="Indu Sekhar Dantu" userId="4218edbc7ffe59d5" providerId="LiveId" clId="{A121B5AE-CECB-44C7-8CBF-462E9D1180D1}" dt="2021-08-08T15:30:00.914" v="581" actId="47"/>
        <pc:sldMkLst>
          <pc:docMk/>
          <pc:sldMk cId="3439835100" sldId="448"/>
        </pc:sldMkLst>
      </pc:sldChg>
      <pc:sldChg chg="del">
        <pc:chgData name="Indu Sekhar Dantu" userId="4218edbc7ffe59d5" providerId="LiveId" clId="{A121B5AE-CECB-44C7-8CBF-462E9D1180D1}" dt="2021-08-08T15:30:04.710" v="596" actId="47"/>
        <pc:sldMkLst>
          <pc:docMk/>
          <pc:sldMk cId="2533642739" sldId="449"/>
        </pc:sldMkLst>
      </pc:sldChg>
      <pc:sldChg chg="del">
        <pc:chgData name="Indu Sekhar Dantu" userId="4218edbc7ffe59d5" providerId="LiveId" clId="{A121B5AE-CECB-44C7-8CBF-462E9D1180D1}" dt="2021-08-08T15:30:02.010" v="585" actId="47"/>
        <pc:sldMkLst>
          <pc:docMk/>
          <pc:sldMk cId="3148879783" sldId="450"/>
        </pc:sldMkLst>
      </pc:sldChg>
      <pc:sldChg chg="del">
        <pc:chgData name="Indu Sekhar Dantu" userId="4218edbc7ffe59d5" providerId="LiveId" clId="{A121B5AE-CECB-44C7-8CBF-462E9D1180D1}" dt="2021-08-08T15:30:03.785" v="590" actId="47"/>
        <pc:sldMkLst>
          <pc:docMk/>
          <pc:sldMk cId="135721397" sldId="451"/>
        </pc:sldMkLst>
      </pc:sldChg>
      <pc:sldChg chg="del">
        <pc:chgData name="Indu Sekhar Dantu" userId="4218edbc7ffe59d5" providerId="LiveId" clId="{A121B5AE-CECB-44C7-8CBF-462E9D1180D1}" dt="2021-08-08T15:30:04.609" v="594" actId="47"/>
        <pc:sldMkLst>
          <pc:docMk/>
          <pc:sldMk cId="3258988550" sldId="452"/>
        </pc:sldMkLst>
      </pc:sldChg>
      <pc:sldChg chg="del">
        <pc:chgData name="Indu Sekhar Dantu" userId="4218edbc7ffe59d5" providerId="LiveId" clId="{A121B5AE-CECB-44C7-8CBF-462E9D1180D1}" dt="2021-08-08T15:30:04.728" v="597" actId="47"/>
        <pc:sldMkLst>
          <pc:docMk/>
          <pc:sldMk cId="3621014553" sldId="453"/>
        </pc:sldMkLst>
      </pc:sldChg>
      <pc:sldChg chg="del">
        <pc:chgData name="Indu Sekhar Dantu" userId="4218edbc7ffe59d5" providerId="LiveId" clId="{A121B5AE-CECB-44C7-8CBF-462E9D1180D1}" dt="2021-08-08T15:30:04.749" v="598" actId="47"/>
        <pc:sldMkLst>
          <pc:docMk/>
          <pc:sldMk cId="3707736808" sldId="454"/>
        </pc:sldMkLst>
      </pc:sldChg>
      <pc:sldChg chg="del">
        <pc:chgData name="Indu Sekhar Dantu" userId="4218edbc7ffe59d5" providerId="LiveId" clId="{A121B5AE-CECB-44C7-8CBF-462E9D1180D1}" dt="2021-08-08T15:30:04.888" v="601" actId="47"/>
        <pc:sldMkLst>
          <pc:docMk/>
          <pc:sldMk cId="785861187" sldId="455"/>
        </pc:sldMkLst>
      </pc:sldChg>
      <pc:sldChg chg="del">
        <pc:chgData name="Indu Sekhar Dantu" userId="4218edbc7ffe59d5" providerId="LiveId" clId="{A121B5AE-CECB-44C7-8CBF-462E9D1180D1}" dt="2021-08-08T15:30:04.910" v="602" actId="47"/>
        <pc:sldMkLst>
          <pc:docMk/>
          <pc:sldMk cId="1210264869" sldId="456"/>
        </pc:sldMkLst>
      </pc:sldChg>
      <pc:sldChg chg="del">
        <pc:chgData name="Indu Sekhar Dantu" userId="4218edbc7ffe59d5" providerId="LiveId" clId="{A121B5AE-CECB-44C7-8CBF-462E9D1180D1}" dt="2021-08-08T15:30:04.932" v="603" actId="47"/>
        <pc:sldMkLst>
          <pc:docMk/>
          <pc:sldMk cId="3423929202" sldId="457"/>
        </pc:sldMkLst>
      </pc:sldChg>
      <pc:sldChg chg="del">
        <pc:chgData name="Indu Sekhar Dantu" userId="4218edbc7ffe59d5" providerId="LiveId" clId="{A121B5AE-CECB-44C7-8CBF-462E9D1180D1}" dt="2021-08-08T15:30:04.950" v="604" actId="47"/>
        <pc:sldMkLst>
          <pc:docMk/>
          <pc:sldMk cId="4289448410" sldId="458"/>
        </pc:sldMkLst>
      </pc:sldChg>
      <pc:sldChg chg="del">
        <pc:chgData name="Indu Sekhar Dantu" userId="4218edbc7ffe59d5" providerId="LiveId" clId="{A121B5AE-CECB-44C7-8CBF-462E9D1180D1}" dt="2021-08-08T15:30:06.348" v="609" actId="47"/>
        <pc:sldMkLst>
          <pc:docMk/>
          <pc:sldMk cId="1146269615" sldId="459"/>
        </pc:sldMkLst>
      </pc:sldChg>
      <pc:sldChg chg="del">
        <pc:chgData name="Indu Sekhar Dantu" userId="4218edbc7ffe59d5" providerId="LiveId" clId="{A121B5AE-CECB-44C7-8CBF-462E9D1180D1}" dt="2021-08-08T15:30:06.865" v="611" actId="47"/>
        <pc:sldMkLst>
          <pc:docMk/>
          <pc:sldMk cId="4066127671" sldId="460"/>
        </pc:sldMkLst>
      </pc:sldChg>
      <pc:sldChg chg="del">
        <pc:chgData name="Indu Sekhar Dantu" userId="4218edbc7ffe59d5" providerId="LiveId" clId="{A121B5AE-CECB-44C7-8CBF-462E9D1180D1}" dt="2021-08-08T15:30:07.173" v="612" actId="47"/>
        <pc:sldMkLst>
          <pc:docMk/>
          <pc:sldMk cId="1246831187" sldId="461"/>
        </pc:sldMkLst>
      </pc:sldChg>
      <pc:sldChg chg="del">
        <pc:chgData name="Indu Sekhar Dantu" userId="4218edbc7ffe59d5" providerId="LiveId" clId="{A121B5AE-CECB-44C7-8CBF-462E9D1180D1}" dt="2021-08-08T15:30:07.397" v="613" actId="47"/>
        <pc:sldMkLst>
          <pc:docMk/>
          <pc:sldMk cId="3289736465" sldId="462"/>
        </pc:sldMkLst>
      </pc:sldChg>
      <pc:sldChg chg="del">
        <pc:chgData name="Indu Sekhar Dantu" userId="4218edbc7ffe59d5" providerId="LiveId" clId="{A121B5AE-CECB-44C7-8CBF-462E9D1180D1}" dt="2021-08-08T15:30:08.015" v="615" actId="47"/>
        <pc:sldMkLst>
          <pc:docMk/>
          <pc:sldMk cId="3560831497" sldId="463"/>
        </pc:sldMkLst>
      </pc:sldChg>
      <pc:sldChg chg="del">
        <pc:chgData name="Indu Sekhar Dantu" userId="4218edbc7ffe59d5" providerId="LiveId" clId="{A121B5AE-CECB-44C7-8CBF-462E9D1180D1}" dt="2021-08-08T15:30:08.308" v="616" actId="47"/>
        <pc:sldMkLst>
          <pc:docMk/>
          <pc:sldMk cId="1072309626" sldId="471"/>
        </pc:sldMkLst>
      </pc:sldChg>
      <pc:sldChg chg="del">
        <pc:chgData name="Indu Sekhar Dantu" userId="4218edbc7ffe59d5" providerId="LiveId" clId="{A121B5AE-CECB-44C7-8CBF-462E9D1180D1}" dt="2021-08-08T15:30:08.572" v="617" actId="47"/>
        <pc:sldMkLst>
          <pc:docMk/>
          <pc:sldMk cId="1144111445" sldId="472"/>
        </pc:sldMkLst>
      </pc:sldChg>
      <pc:sldChg chg="del">
        <pc:chgData name="Indu Sekhar Dantu" userId="4218edbc7ffe59d5" providerId="LiveId" clId="{A121B5AE-CECB-44C7-8CBF-462E9D1180D1}" dt="2021-08-08T15:30:08.872" v="618" actId="47"/>
        <pc:sldMkLst>
          <pc:docMk/>
          <pc:sldMk cId="2648229548" sldId="473"/>
        </pc:sldMkLst>
      </pc:sldChg>
      <pc:sldChg chg="del">
        <pc:chgData name="Indu Sekhar Dantu" userId="4218edbc7ffe59d5" providerId="LiveId" clId="{A121B5AE-CECB-44C7-8CBF-462E9D1180D1}" dt="2021-08-08T15:30:09.686" v="621" actId="47"/>
        <pc:sldMkLst>
          <pc:docMk/>
          <pc:sldMk cId="4227521073" sldId="474"/>
        </pc:sldMkLst>
      </pc:sldChg>
      <pc:sldChg chg="del">
        <pc:chgData name="Indu Sekhar Dantu" userId="4218edbc7ffe59d5" providerId="LiveId" clId="{A121B5AE-CECB-44C7-8CBF-462E9D1180D1}" dt="2021-08-08T15:30:10.003" v="622" actId="47"/>
        <pc:sldMkLst>
          <pc:docMk/>
          <pc:sldMk cId="3081552381" sldId="475"/>
        </pc:sldMkLst>
      </pc:sldChg>
      <pc:sldChg chg="del">
        <pc:chgData name="Indu Sekhar Dantu" userId="4218edbc7ffe59d5" providerId="LiveId" clId="{A121B5AE-CECB-44C7-8CBF-462E9D1180D1}" dt="2021-08-08T15:30:10.266" v="623" actId="47"/>
        <pc:sldMkLst>
          <pc:docMk/>
          <pc:sldMk cId="283410074" sldId="476"/>
        </pc:sldMkLst>
      </pc:sldChg>
      <pc:sldChg chg="del">
        <pc:chgData name="Indu Sekhar Dantu" userId="4218edbc7ffe59d5" providerId="LiveId" clId="{A121B5AE-CECB-44C7-8CBF-462E9D1180D1}" dt="2021-08-08T15:30:10.829" v="625" actId="47"/>
        <pc:sldMkLst>
          <pc:docMk/>
          <pc:sldMk cId="392205203" sldId="477"/>
        </pc:sldMkLst>
      </pc:sldChg>
      <pc:sldChg chg="del">
        <pc:chgData name="Indu Sekhar Dantu" userId="4218edbc7ffe59d5" providerId="LiveId" clId="{A121B5AE-CECB-44C7-8CBF-462E9D1180D1}" dt="2021-08-08T15:30:09.153" v="619" actId="47"/>
        <pc:sldMkLst>
          <pc:docMk/>
          <pc:sldMk cId="1781156130" sldId="478"/>
        </pc:sldMkLst>
      </pc:sldChg>
      <pc:sldChg chg="del">
        <pc:chgData name="Indu Sekhar Dantu" userId="4218edbc7ffe59d5" providerId="LiveId" clId="{A121B5AE-CECB-44C7-8CBF-462E9D1180D1}" dt="2021-08-08T15:30:10.584" v="624" actId="47"/>
        <pc:sldMkLst>
          <pc:docMk/>
          <pc:sldMk cId="864589150" sldId="479"/>
        </pc:sldMkLst>
      </pc:sldChg>
      <pc:sldChg chg="del">
        <pc:chgData name="Indu Sekhar Dantu" userId="4218edbc7ffe59d5" providerId="LiveId" clId="{A121B5AE-CECB-44C7-8CBF-462E9D1180D1}" dt="2021-08-08T15:30:11.108" v="626" actId="47"/>
        <pc:sldMkLst>
          <pc:docMk/>
          <pc:sldMk cId="1135986383" sldId="480"/>
        </pc:sldMkLst>
      </pc:sldChg>
      <pc:sldChg chg="del">
        <pc:chgData name="Indu Sekhar Dantu" userId="4218edbc7ffe59d5" providerId="LiveId" clId="{A121B5AE-CECB-44C7-8CBF-462E9D1180D1}" dt="2021-08-08T15:30:09.421" v="620" actId="47"/>
        <pc:sldMkLst>
          <pc:docMk/>
          <pc:sldMk cId="1430047690" sldId="481"/>
        </pc:sldMkLst>
      </pc:sldChg>
      <pc:sldChg chg="del">
        <pc:chgData name="Indu Sekhar Dantu" userId="4218edbc7ffe59d5" providerId="LiveId" clId="{A121B5AE-CECB-44C7-8CBF-462E9D1180D1}" dt="2021-08-08T15:30:22.209" v="665" actId="47"/>
        <pc:sldMkLst>
          <pc:docMk/>
          <pc:sldMk cId="500296499" sldId="483"/>
        </pc:sldMkLst>
      </pc:sldChg>
      <pc:sldChg chg="del">
        <pc:chgData name="Indu Sekhar Dantu" userId="4218edbc7ffe59d5" providerId="LiveId" clId="{A121B5AE-CECB-44C7-8CBF-462E9D1180D1}" dt="2021-08-08T15:30:23.687" v="670" actId="47"/>
        <pc:sldMkLst>
          <pc:docMk/>
          <pc:sldMk cId="3677716057" sldId="484"/>
        </pc:sldMkLst>
      </pc:sldChg>
      <pc:sldChg chg="del">
        <pc:chgData name="Indu Sekhar Dantu" userId="4218edbc7ffe59d5" providerId="LiveId" clId="{A121B5AE-CECB-44C7-8CBF-462E9D1180D1}" dt="2021-08-08T15:30:24.247" v="676" actId="47"/>
        <pc:sldMkLst>
          <pc:docMk/>
          <pc:sldMk cId="97935434" sldId="485"/>
        </pc:sldMkLst>
      </pc:sldChg>
      <pc:sldChg chg="del">
        <pc:chgData name="Indu Sekhar Dantu" userId="4218edbc7ffe59d5" providerId="LiveId" clId="{A121B5AE-CECB-44C7-8CBF-462E9D1180D1}" dt="2021-08-08T15:30:27.020" v="686" actId="47"/>
        <pc:sldMkLst>
          <pc:docMk/>
          <pc:sldMk cId="2205781094" sldId="486"/>
        </pc:sldMkLst>
      </pc:sldChg>
      <pc:sldChg chg="del">
        <pc:chgData name="Indu Sekhar Dantu" userId="4218edbc7ffe59d5" providerId="LiveId" clId="{A121B5AE-CECB-44C7-8CBF-462E9D1180D1}" dt="2021-08-08T15:30:14.749" v="639" actId="47"/>
        <pc:sldMkLst>
          <pc:docMk/>
          <pc:sldMk cId="2019620045" sldId="505"/>
        </pc:sldMkLst>
      </pc:sldChg>
      <pc:sldChg chg="del">
        <pc:chgData name="Indu Sekhar Dantu" userId="4218edbc7ffe59d5" providerId="LiveId" clId="{A121B5AE-CECB-44C7-8CBF-462E9D1180D1}" dt="2021-08-08T15:30:16.175" v="644" actId="47"/>
        <pc:sldMkLst>
          <pc:docMk/>
          <pc:sldMk cId="1827360542" sldId="506"/>
        </pc:sldMkLst>
      </pc:sldChg>
      <pc:sldChg chg="del">
        <pc:chgData name="Indu Sekhar Dantu" userId="4218edbc7ffe59d5" providerId="LiveId" clId="{A121B5AE-CECB-44C7-8CBF-462E9D1180D1}" dt="2021-08-08T15:30:15.614" v="642" actId="47"/>
        <pc:sldMkLst>
          <pc:docMk/>
          <pc:sldMk cId="3824368805" sldId="507"/>
        </pc:sldMkLst>
      </pc:sldChg>
      <pc:sldChg chg="del">
        <pc:chgData name="Indu Sekhar Dantu" userId="4218edbc7ffe59d5" providerId="LiveId" clId="{A121B5AE-CECB-44C7-8CBF-462E9D1180D1}" dt="2021-08-08T15:30:15.363" v="641" actId="47"/>
        <pc:sldMkLst>
          <pc:docMk/>
          <pc:sldMk cId="1175380917" sldId="508"/>
        </pc:sldMkLst>
      </pc:sldChg>
      <pc:sldChg chg="del">
        <pc:chgData name="Indu Sekhar Dantu" userId="4218edbc7ffe59d5" providerId="LiveId" clId="{A121B5AE-CECB-44C7-8CBF-462E9D1180D1}" dt="2021-08-08T15:30:16.475" v="645" actId="47"/>
        <pc:sldMkLst>
          <pc:docMk/>
          <pc:sldMk cId="3197304404" sldId="509"/>
        </pc:sldMkLst>
      </pc:sldChg>
      <pc:sldChg chg="del">
        <pc:chgData name="Indu Sekhar Dantu" userId="4218edbc7ffe59d5" providerId="LiveId" clId="{A121B5AE-CECB-44C7-8CBF-462E9D1180D1}" dt="2021-08-08T15:30:17.045" v="647" actId="47"/>
        <pc:sldMkLst>
          <pc:docMk/>
          <pc:sldMk cId="1840782544" sldId="510"/>
        </pc:sldMkLst>
      </pc:sldChg>
      <pc:sldChg chg="del">
        <pc:chgData name="Indu Sekhar Dantu" userId="4218edbc7ffe59d5" providerId="LiveId" clId="{A121B5AE-CECB-44C7-8CBF-462E9D1180D1}" dt="2021-08-08T15:30:17.638" v="649" actId="47"/>
        <pc:sldMkLst>
          <pc:docMk/>
          <pc:sldMk cId="3182236758" sldId="511"/>
        </pc:sldMkLst>
      </pc:sldChg>
      <pc:sldChg chg="del">
        <pc:chgData name="Indu Sekhar Dantu" userId="4218edbc7ffe59d5" providerId="LiveId" clId="{A121B5AE-CECB-44C7-8CBF-462E9D1180D1}" dt="2021-08-08T15:30:17.917" v="650" actId="47"/>
        <pc:sldMkLst>
          <pc:docMk/>
          <pc:sldMk cId="3151196593" sldId="512"/>
        </pc:sldMkLst>
      </pc:sldChg>
      <pc:sldChg chg="del">
        <pc:chgData name="Indu Sekhar Dantu" userId="4218edbc7ffe59d5" providerId="LiveId" clId="{A121B5AE-CECB-44C7-8CBF-462E9D1180D1}" dt="2021-08-08T15:30:18.192" v="651" actId="47"/>
        <pc:sldMkLst>
          <pc:docMk/>
          <pc:sldMk cId="720974169" sldId="513"/>
        </pc:sldMkLst>
      </pc:sldChg>
      <pc:sldChg chg="del">
        <pc:chgData name="Indu Sekhar Dantu" userId="4218edbc7ffe59d5" providerId="LiveId" clId="{A121B5AE-CECB-44C7-8CBF-462E9D1180D1}" dt="2021-08-08T15:30:18.857" v="653" actId="47"/>
        <pc:sldMkLst>
          <pc:docMk/>
          <pc:sldMk cId="200998472" sldId="514"/>
        </pc:sldMkLst>
      </pc:sldChg>
      <pc:sldChg chg="del">
        <pc:chgData name="Indu Sekhar Dantu" userId="4218edbc7ffe59d5" providerId="LiveId" clId="{A121B5AE-CECB-44C7-8CBF-462E9D1180D1}" dt="2021-08-08T15:30:19.324" v="654" actId="47"/>
        <pc:sldMkLst>
          <pc:docMk/>
          <pc:sldMk cId="2967910119" sldId="515"/>
        </pc:sldMkLst>
      </pc:sldChg>
      <pc:sldChg chg="del">
        <pc:chgData name="Indu Sekhar Dantu" userId="4218edbc7ffe59d5" providerId="LiveId" clId="{A121B5AE-CECB-44C7-8CBF-462E9D1180D1}" dt="2021-08-08T15:30:19.352" v="655" actId="47"/>
        <pc:sldMkLst>
          <pc:docMk/>
          <pc:sldMk cId="3765718363" sldId="516"/>
        </pc:sldMkLst>
      </pc:sldChg>
      <pc:sldChg chg="del">
        <pc:chgData name="Indu Sekhar Dantu" userId="4218edbc7ffe59d5" providerId="LiveId" clId="{A121B5AE-CECB-44C7-8CBF-462E9D1180D1}" dt="2021-08-08T15:30:19.497" v="657" actId="47"/>
        <pc:sldMkLst>
          <pc:docMk/>
          <pc:sldMk cId="2722917917" sldId="517"/>
        </pc:sldMkLst>
      </pc:sldChg>
      <pc:sldChg chg="del">
        <pc:chgData name="Indu Sekhar Dantu" userId="4218edbc7ffe59d5" providerId="LiveId" clId="{A121B5AE-CECB-44C7-8CBF-462E9D1180D1}" dt="2021-08-08T15:30:20.082" v="658" actId="47"/>
        <pc:sldMkLst>
          <pc:docMk/>
          <pc:sldMk cId="3222162075" sldId="518"/>
        </pc:sldMkLst>
      </pc:sldChg>
      <pc:sldChg chg="del">
        <pc:chgData name="Indu Sekhar Dantu" userId="4218edbc7ffe59d5" providerId="LiveId" clId="{A121B5AE-CECB-44C7-8CBF-462E9D1180D1}" dt="2021-08-08T15:30:20.953" v="661" actId="47"/>
        <pc:sldMkLst>
          <pc:docMk/>
          <pc:sldMk cId="739084327" sldId="519"/>
        </pc:sldMkLst>
      </pc:sldChg>
      <pc:sldChg chg="del">
        <pc:chgData name="Indu Sekhar Dantu" userId="4218edbc7ffe59d5" providerId="LiveId" clId="{A121B5AE-CECB-44C7-8CBF-462E9D1180D1}" dt="2021-08-08T15:30:21.248" v="662" actId="47"/>
        <pc:sldMkLst>
          <pc:docMk/>
          <pc:sldMk cId="3710642235" sldId="520"/>
        </pc:sldMkLst>
      </pc:sldChg>
      <pc:sldChg chg="del">
        <pc:chgData name="Indu Sekhar Dantu" userId="4218edbc7ffe59d5" providerId="LiveId" clId="{A121B5AE-CECB-44C7-8CBF-462E9D1180D1}" dt="2021-08-08T15:30:21.517" v="663" actId="47"/>
        <pc:sldMkLst>
          <pc:docMk/>
          <pc:sldMk cId="3862199059" sldId="521"/>
        </pc:sldMkLst>
      </pc:sldChg>
      <pc:sldChg chg="del">
        <pc:chgData name="Indu Sekhar Dantu" userId="4218edbc7ffe59d5" providerId="LiveId" clId="{A121B5AE-CECB-44C7-8CBF-462E9D1180D1}" dt="2021-08-08T15:30:22.541" v="666" actId="47"/>
        <pc:sldMkLst>
          <pc:docMk/>
          <pc:sldMk cId="2760939649" sldId="522"/>
        </pc:sldMkLst>
      </pc:sldChg>
      <pc:sldChg chg="del">
        <pc:chgData name="Indu Sekhar Dantu" userId="4218edbc7ffe59d5" providerId="LiveId" clId="{A121B5AE-CECB-44C7-8CBF-462E9D1180D1}" dt="2021-08-08T15:30:22.781" v="667" actId="47"/>
        <pc:sldMkLst>
          <pc:docMk/>
          <pc:sldMk cId="194315940" sldId="523"/>
        </pc:sldMkLst>
      </pc:sldChg>
      <pc:sldChg chg="del">
        <pc:chgData name="Indu Sekhar Dantu" userId="4218edbc7ffe59d5" providerId="LiveId" clId="{A121B5AE-CECB-44C7-8CBF-462E9D1180D1}" dt="2021-08-08T15:30:23.062" v="668" actId="47"/>
        <pc:sldMkLst>
          <pc:docMk/>
          <pc:sldMk cId="408865378" sldId="524"/>
        </pc:sldMkLst>
      </pc:sldChg>
      <pc:sldChg chg="del">
        <pc:chgData name="Indu Sekhar Dantu" userId="4218edbc7ffe59d5" providerId="LiveId" clId="{A121B5AE-CECB-44C7-8CBF-462E9D1180D1}" dt="2021-08-08T15:30:24.106" v="671" actId="47"/>
        <pc:sldMkLst>
          <pc:docMk/>
          <pc:sldMk cId="2878109114" sldId="525"/>
        </pc:sldMkLst>
      </pc:sldChg>
      <pc:sldChg chg="del">
        <pc:chgData name="Indu Sekhar Dantu" userId="4218edbc7ffe59d5" providerId="LiveId" clId="{A121B5AE-CECB-44C7-8CBF-462E9D1180D1}" dt="2021-08-08T15:30:24.167" v="673" actId="47"/>
        <pc:sldMkLst>
          <pc:docMk/>
          <pc:sldMk cId="3767827587" sldId="526"/>
        </pc:sldMkLst>
      </pc:sldChg>
      <pc:sldChg chg="del">
        <pc:chgData name="Indu Sekhar Dantu" userId="4218edbc7ffe59d5" providerId="LiveId" clId="{A121B5AE-CECB-44C7-8CBF-462E9D1180D1}" dt="2021-08-08T15:30:24.182" v="674" actId="47"/>
        <pc:sldMkLst>
          <pc:docMk/>
          <pc:sldMk cId="2756752420" sldId="527"/>
        </pc:sldMkLst>
      </pc:sldChg>
      <pc:sldChg chg="del">
        <pc:chgData name="Indu Sekhar Dantu" userId="4218edbc7ffe59d5" providerId="LiveId" clId="{A121B5AE-CECB-44C7-8CBF-462E9D1180D1}" dt="2021-08-08T15:30:24.208" v="675" actId="47"/>
        <pc:sldMkLst>
          <pc:docMk/>
          <pc:sldMk cId="4000322912" sldId="528"/>
        </pc:sldMkLst>
      </pc:sldChg>
      <pc:sldChg chg="del">
        <pc:chgData name="Indu Sekhar Dantu" userId="4218edbc7ffe59d5" providerId="LiveId" clId="{A121B5AE-CECB-44C7-8CBF-462E9D1180D1}" dt="2021-08-08T15:30:25.027" v="679" actId="47"/>
        <pc:sldMkLst>
          <pc:docMk/>
          <pc:sldMk cId="2718906085" sldId="529"/>
        </pc:sldMkLst>
      </pc:sldChg>
      <pc:sldChg chg="del">
        <pc:chgData name="Indu Sekhar Dantu" userId="4218edbc7ffe59d5" providerId="LiveId" clId="{A121B5AE-CECB-44C7-8CBF-462E9D1180D1}" dt="2021-08-08T15:30:25.497" v="680" actId="47"/>
        <pc:sldMkLst>
          <pc:docMk/>
          <pc:sldMk cId="3088027425" sldId="530"/>
        </pc:sldMkLst>
      </pc:sldChg>
      <pc:sldChg chg="del">
        <pc:chgData name="Indu Sekhar Dantu" userId="4218edbc7ffe59d5" providerId="LiveId" clId="{A121B5AE-CECB-44C7-8CBF-462E9D1180D1}" dt="2021-08-08T15:30:25.876" v="682" actId="47"/>
        <pc:sldMkLst>
          <pc:docMk/>
          <pc:sldMk cId="3549015221" sldId="531"/>
        </pc:sldMkLst>
      </pc:sldChg>
      <pc:sldChg chg="del">
        <pc:chgData name="Indu Sekhar Dantu" userId="4218edbc7ffe59d5" providerId="LiveId" clId="{A121B5AE-CECB-44C7-8CBF-462E9D1180D1}" dt="2021-08-08T15:30:26.190" v="683" actId="47"/>
        <pc:sldMkLst>
          <pc:docMk/>
          <pc:sldMk cId="3980990903" sldId="532"/>
        </pc:sldMkLst>
      </pc:sldChg>
      <pc:sldChg chg="del">
        <pc:chgData name="Indu Sekhar Dantu" userId="4218edbc7ffe59d5" providerId="LiveId" clId="{A121B5AE-CECB-44C7-8CBF-462E9D1180D1}" dt="2021-08-08T15:30:24.336" v="678" actId="47"/>
        <pc:sldMkLst>
          <pc:docMk/>
          <pc:sldMk cId="399175577" sldId="533"/>
        </pc:sldMkLst>
      </pc:sldChg>
      <pc:sldChg chg="del">
        <pc:chgData name="Indu Sekhar Dantu" userId="4218edbc7ffe59d5" providerId="LiveId" clId="{A121B5AE-CECB-44C7-8CBF-462E9D1180D1}" dt="2021-08-08T15:30:25.542" v="681" actId="47"/>
        <pc:sldMkLst>
          <pc:docMk/>
          <pc:sldMk cId="1975182682" sldId="534"/>
        </pc:sldMkLst>
      </pc:sldChg>
      <pc:sldChg chg="del">
        <pc:chgData name="Indu Sekhar Dantu" userId="4218edbc7ffe59d5" providerId="LiveId" clId="{A121B5AE-CECB-44C7-8CBF-462E9D1180D1}" dt="2021-08-08T15:30:24.314" v="677" actId="47"/>
        <pc:sldMkLst>
          <pc:docMk/>
          <pc:sldMk cId="1509202101" sldId="535"/>
        </pc:sldMkLst>
      </pc:sldChg>
      <pc:sldChg chg="del">
        <pc:chgData name="Indu Sekhar Dantu" userId="4218edbc7ffe59d5" providerId="LiveId" clId="{A121B5AE-CECB-44C7-8CBF-462E9D1180D1}" dt="2021-08-08T15:30:26.488" v="684" actId="47"/>
        <pc:sldMkLst>
          <pc:docMk/>
          <pc:sldMk cId="1134189051" sldId="536"/>
        </pc:sldMkLst>
      </pc:sldChg>
      <pc:sldChg chg="del">
        <pc:chgData name="Indu Sekhar Dantu" userId="4218edbc7ffe59d5" providerId="LiveId" clId="{A121B5AE-CECB-44C7-8CBF-462E9D1180D1}" dt="2021-08-08T15:30:26.777" v="685" actId="47"/>
        <pc:sldMkLst>
          <pc:docMk/>
          <pc:sldMk cId="2634034067" sldId="537"/>
        </pc:sldMkLst>
      </pc:sldChg>
      <pc:sldChg chg="del">
        <pc:chgData name="Indu Sekhar Dantu" userId="4218edbc7ffe59d5" providerId="LiveId" clId="{A121B5AE-CECB-44C7-8CBF-462E9D1180D1}" dt="2021-08-08T15:29:44.645" v="519" actId="47"/>
        <pc:sldMkLst>
          <pc:docMk/>
          <pc:sldMk cId="1149270304" sldId="538"/>
        </pc:sldMkLst>
      </pc:sldChg>
      <pc:sldChg chg="del">
        <pc:chgData name="Indu Sekhar Dantu" userId="4218edbc7ffe59d5" providerId="LiveId" clId="{A121B5AE-CECB-44C7-8CBF-462E9D1180D1}" dt="2021-08-08T15:30:04.800" v="599" actId="47"/>
        <pc:sldMkLst>
          <pc:docMk/>
          <pc:sldMk cId="895989890" sldId="539"/>
        </pc:sldMkLst>
      </pc:sldChg>
      <pc:sldChg chg="del">
        <pc:chgData name="Indu Sekhar Dantu" userId="4218edbc7ffe59d5" providerId="LiveId" clId="{A121B5AE-CECB-44C7-8CBF-462E9D1180D1}" dt="2021-08-08T15:30:07.702" v="614" actId="47"/>
        <pc:sldMkLst>
          <pc:docMk/>
          <pc:sldMk cId="1098638762" sldId="540"/>
        </pc:sldMkLst>
      </pc:sldChg>
      <pc:sldChg chg="del">
        <pc:chgData name="Indu Sekhar Dantu" userId="4218edbc7ffe59d5" providerId="LiveId" clId="{A121B5AE-CECB-44C7-8CBF-462E9D1180D1}" dt="2021-08-08T15:30:14.258" v="638" actId="47"/>
        <pc:sldMkLst>
          <pc:docMk/>
          <pc:sldMk cId="526015098" sldId="543"/>
        </pc:sldMkLst>
      </pc:sldChg>
      <pc:sldChg chg="del">
        <pc:chgData name="Indu Sekhar Dantu" userId="4218edbc7ffe59d5" providerId="LiveId" clId="{A121B5AE-CECB-44C7-8CBF-462E9D1180D1}" dt="2021-08-08T15:30:15.905" v="643" actId="47"/>
        <pc:sldMkLst>
          <pc:docMk/>
          <pc:sldMk cId="2844379343" sldId="544"/>
        </pc:sldMkLst>
      </pc:sldChg>
      <pc:sldChg chg="del">
        <pc:chgData name="Indu Sekhar Dantu" userId="4218edbc7ffe59d5" providerId="LiveId" clId="{A121B5AE-CECB-44C7-8CBF-462E9D1180D1}" dt="2021-08-08T15:30:17.570" v="648" actId="47"/>
        <pc:sldMkLst>
          <pc:docMk/>
          <pc:sldMk cId="40871545" sldId="545"/>
        </pc:sldMkLst>
      </pc:sldChg>
      <pc:sldChg chg="del">
        <pc:chgData name="Indu Sekhar Dantu" userId="4218edbc7ffe59d5" providerId="LiveId" clId="{A121B5AE-CECB-44C7-8CBF-462E9D1180D1}" dt="2021-08-08T15:30:18.512" v="652" actId="47"/>
        <pc:sldMkLst>
          <pc:docMk/>
          <pc:sldMk cId="4107360315" sldId="546"/>
        </pc:sldMkLst>
      </pc:sldChg>
      <pc:sldChg chg="del">
        <pc:chgData name="Indu Sekhar Dantu" userId="4218edbc7ffe59d5" providerId="LiveId" clId="{A121B5AE-CECB-44C7-8CBF-462E9D1180D1}" dt="2021-08-08T15:30:19.434" v="656" actId="47"/>
        <pc:sldMkLst>
          <pc:docMk/>
          <pc:sldMk cId="903704309" sldId="547"/>
        </pc:sldMkLst>
      </pc:sldChg>
      <pc:sldChg chg="del">
        <pc:chgData name="Indu Sekhar Dantu" userId="4218edbc7ffe59d5" providerId="LiveId" clId="{A121B5AE-CECB-44C7-8CBF-462E9D1180D1}" dt="2021-08-08T15:30:20.404" v="659" actId="47"/>
        <pc:sldMkLst>
          <pc:docMk/>
          <pc:sldMk cId="880209302" sldId="548"/>
        </pc:sldMkLst>
      </pc:sldChg>
      <pc:sldChg chg="del">
        <pc:chgData name="Indu Sekhar Dantu" userId="4218edbc7ffe59d5" providerId="LiveId" clId="{A121B5AE-CECB-44C7-8CBF-462E9D1180D1}" dt="2021-08-08T15:30:21.868" v="664" actId="47"/>
        <pc:sldMkLst>
          <pc:docMk/>
          <pc:sldMk cId="324729454" sldId="549"/>
        </pc:sldMkLst>
      </pc:sldChg>
      <pc:sldChg chg="del">
        <pc:chgData name="Indu Sekhar Dantu" userId="4218edbc7ffe59d5" providerId="LiveId" clId="{A121B5AE-CECB-44C7-8CBF-462E9D1180D1}" dt="2021-08-08T15:30:23.539" v="669" actId="47"/>
        <pc:sldMkLst>
          <pc:docMk/>
          <pc:sldMk cId="3886669739" sldId="550"/>
        </pc:sldMkLst>
      </pc:sldChg>
      <pc:sldChg chg="del">
        <pc:chgData name="Indu Sekhar Dantu" userId="4218edbc7ffe59d5" providerId="LiveId" clId="{A121B5AE-CECB-44C7-8CBF-462E9D1180D1}" dt="2021-08-08T15:30:24.150" v="672" actId="47"/>
        <pc:sldMkLst>
          <pc:docMk/>
          <pc:sldMk cId="2092573153" sldId="551"/>
        </pc:sldMkLst>
      </pc:sldChg>
      <pc:sldChg chg="del">
        <pc:chgData name="Indu Sekhar Dantu" userId="4218edbc7ffe59d5" providerId="LiveId" clId="{A121B5AE-CECB-44C7-8CBF-462E9D1180D1}" dt="2021-08-08T15:30:04.982" v="605" actId="47"/>
        <pc:sldMkLst>
          <pc:docMk/>
          <pc:sldMk cId="676878877" sldId="552"/>
        </pc:sldMkLst>
      </pc:sldChg>
      <pc:sldChg chg="del">
        <pc:chgData name="Indu Sekhar Dantu" userId="4218edbc7ffe59d5" providerId="LiveId" clId="{A121B5AE-CECB-44C7-8CBF-462E9D1180D1}" dt="2021-08-08T15:30:06.596" v="610" actId="47"/>
        <pc:sldMkLst>
          <pc:docMk/>
          <pc:sldMk cId="2492698287" sldId="553"/>
        </pc:sldMkLst>
      </pc:sldChg>
      <pc:sldChg chg="del">
        <pc:chgData name="Indu Sekhar Dantu" userId="4218edbc7ffe59d5" providerId="LiveId" clId="{A121B5AE-CECB-44C7-8CBF-462E9D1180D1}" dt="2021-08-08T15:29:45.593" v="523" actId="47"/>
        <pc:sldMkLst>
          <pc:docMk/>
          <pc:sldMk cId="2597143645" sldId="556"/>
        </pc:sldMkLst>
      </pc:sldChg>
      <pc:sldChg chg="del">
        <pc:chgData name="Indu Sekhar Dantu" userId="4218edbc7ffe59d5" providerId="LiveId" clId="{A121B5AE-CECB-44C7-8CBF-462E9D1180D1}" dt="2021-08-08T15:29:51.195" v="545" actId="47"/>
        <pc:sldMkLst>
          <pc:docMk/>
          <pc:sldMk cId="783230252" sldId="557"/>
        </pc:sldMkLst>
      </pc:sldChg>
      <pc:sldChg chg="del">
        <pc:chgData name="Indu Sekhar Dantu" userId="4218edbc7ffe59d5" providerId="LiveId" clId="{A121B5AE-CECB-44C7-8CBF-462E9D1180D1}" dt="2021-08-08T15:27:32.167" v="359" actId="47"/>
        <pc:sldMkLst>
          <pc:docMk/>
          <pc:sldMk cId="126714669" sldId="558"/>
        </pc:sldMkLst>
      </pc:sldChg>
      <pc:sldChg chg="del">
        <pc:chgData name="Indu Sekhar Dantu" userId="4218edbc7ffe59d5" providerId="LiveId" clId="{A121B5AE-CECB-44C7-8CBF-462E9D1180D1}" dt="2021-08-08T15:27:32.685" v="360" actId="47"/>
        <pc:sldMkLst>
          <pc:docMk/>
          <pc:sldMk cId="3028414268" sldId="559"/>
        </pc:sldMkLst>
      </pc:sldChg>
      <pc:sldChg chg="del">
        <pc:chgData name="Indu Sekhar Dantu" userId="4218edbc7ffe59d5" providerId="LiveId" clId="{A121B5AE-CECB-44C7-8CBF-462E9D1180D1}" dt="2021-08-08T15:27:32.929" v="361" actId="47"/>
        <pc:sldMkLst>
          <pc:docMk/>
          <pc:sldMk cId="3836039437" sldId="560"/>
        </pc:sldMkLst>
      </pc:sldChg>
      <pc:sldChg chg="del">
        <pc:chgData name="Indu Sekhar Dantu" userId="4218edbc7ffe59d5" providerId="LiveId" clId="{A121B5AE-CECB-44C7-8CBF-462E9D1180D1}" dt="2021-08-08T15:27:33.403" v="362" actId="47"/>
        <pc:sldMkLst>
          <pc:docMk/>
          <pc:sldMk cId="917660126" sldId="561"/>
        </pc:sldMkLst>
      </pc:sldChg>
      <pc:sldChg chg="del">
        <pc:chgData name="Indu Sekhar Dantu" userId="4218edbc7ffe59d5" providerId="LiveId" clId="{A121B5AE-CECB-44C7-8CBF-462E9D1180D1}" dt="2021-08-08T15:29:57.120" v="567" actId="47"/>
        <pc:sldMkLst>
          <pc:docMk/>
          <pc:sldMk cId="3293603737" sldId="562"/>
        </pc:sldMkLst>
      </pc:sldChg>
      <pc:sldChg chg="del">
        <pc:chgData name="Indu Sekhar Dantu" userId="4218edbc7ffe59d5" providerId="LiveId" clId="{A121B5AE-CECB-44C7-8CBF-462E9D1180D1}" dt="2021-08-08T15:27:27.537" v="354" actId="47"/>
        <pc:sldMkLst>
          <pc:docMk/>
          <pc:sldMk cId="0" sldId="1051"/>
        </pc:sldMkLst>
      </pc:sldChg>
      <pc:sldChg chg="del">
        <pc:chgData name="Indu Sekhar Dantu" userId="4218edbc7ffe59d5" providerId="LiveId" clId="{A121B5AE-CECB-44C7-8CBF-462E9D1180D1}" dt="2021-08-08T15:29:57.683" v="569" actId="47"/>
        <pc:sldMkLst>
          <pc:docMk/>
          <pc:sldMk cId="2156640465" sldId="1052"/>
        </pc:sldMkLst>
      </pc:sldChg>
      <pc:sldChg chg="del">
        <pc:chgData name="Indu Sekhar Dantu" userId="4218edbc7ffe59d5" providerId="LiveId" clId="{A121B5AE-CECB-44C7-8CBF-462E9D1180D1}" dt="2021-08-08T15:30:03.515" v="589" actId="47"/>
        <pc:sldMkLst>
          <pc:docMk/>
          <pc:sldMk cId="3722656188" sldId="1053"/>
        </pc:sldMkLst>
      </pc:sldChg>
      <pc:sldChg chg="del">
        <pc:chgData name="Indu Sekhar Dantu" userId="4218edbc7ffe59d5" providerId="LiveId" clId="{A121B5AE-CECB-44C7-8CBF-462E9D1180D1}" dt="2021-08-08T15:30:15.061" v="640" actId="47"/>
        <pc:sldMkLst>
          <pc:docMk/>
          <pc:sldMk cId="3131508791" sldId="1054"/>
        </pc:sldMkLst>
      </pc:sldChg>
      <pc:sldChg chg="del">
        <pc:chgData name="Indu Sekhar Dantu" userId="4218edbc7ffe59d5" providerId="LiveId" clId="{A121B5AE-CECB-44C7-8CBF-462E9D1180D1}" dt="2021-08-08T15:30:16.815" v="646" actId="47"/>
        <pc:sldMkLst>
          <pc:docMk/>
          <pc:sldMk cId="402789084" sldId="1055"/>
        </pc:sldMkLst>
      </pc:sldChg>
      <pc:sldChg chg="del">
        <pc:chgData name="Indu Sekhar Dantu" userId="4218edbc7ffe59d5" providerId="LiveId" clId="{A121B5AE-CECB-44C7-8CBF-462E9D1180D1}" dt="2021-08-08T15:30:20.685" v="660" actId="47"/>
        <pc:sldMkLst>
          <pc:docMk/>
          <pc:sldMk cId="3661772980" sldId="1056"/>
        </pc:sldMkLst>
      </pc:sldChg>
      <pc:sldMasterChg chg="del delSldLayout">
        <pc:chgData name="Indu Sekhar Dantu" userId="4218edbc7ffe59d5" providerId="LiveId" clId="{A121B5AE-CECB-44C7-8CBF-462E9D1180D1}" dt="2021-08-08T15:27:27.537" v="354" actId="47"/>
        <pc:sldMasterMkLst>
          <pc:docMk/>
          <pc:sldMasterMk cId="1337639524" sldId="2147483673"/>
        </pc:sldMasterMkLst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722469686" sldId="2147483674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415399566" sldId="2147483675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875752657" sldId="2147483676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1710648087" sldId="2147483677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2145578918" sldId="2147483678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908776071" sldId="2147483679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581967859" sldId="2147483680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290271871" sldId="2147483681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633127277" sldId="2147483682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44561559" sldId="2147483683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1678043942" sldId="2147483684"/>
          </pc:sldLayoutMkLst>
        </pc:sldLayoutChg>
      </pc:sldMasterChg>
    </pc:docChg>
  </pc:docChgLst>
  <pc:docChgLst>
    <pc:chgData name="Indu Sekhar Dantu" userId="4218edbc7ffe59d5" providerId="LiveId" clId="{2F39EFDD-C082-4696-8509-1A1BBDE9C6F8}"/>
    <pc:docChg chg="undo custSel delSld modSld">
      <pc:chgData name="Indu Sekhar Dantu" userId="4218edbc7ffe59d5" providerId="LiveId" clId="{2F39EFDD-C082-4696-8509-1A1BBDE9C6F8}" dt="2021-08-04T03:20:17.940" v="1214" actId="123"/>
      <pc:docMkLst>
        <pc:docMk/>
      </pc:docMkLst>
      <pc:sldChg chg="modSp mod">
        <pc:chgData name="Indu Sekhar Dantu" userId="4218edbc7ffe59d5" providerId="LiveId" clId="{2F39EFDD-C082-4696-8509-1A1BBDE9C6F8}" dt="2021-08-04T03:07:54.768" v="963" actId="113"/>
        <pc:sldMkLst>
          <pc:docMk/>
          <pc:sldMk cId="2475805559" sldId="257"/>
        </pc:sldMkLst>
        <pc:spChg chg="mod">
          <ac:chgData name="Indu Sekhar Dantu" userId="4218edbc7ffe59d5" providerId="LiveId" clId="{2F39EFDD-C082-4696-8509-1A1BBDE9C6F8}" dt="2021-08-04T02:34:58.909" v="9" actId="20577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2F39EFDD-C082-4696-8509-1A1BBDE9C6F8}" dt="2021-08-04T03:07:54.768" v="963" actId="113"/>
          <ac:spMkLst>
            <pc:docMk/>
            <pc:sldMk cId="2475805559" sldId="257"/>
            <ac:spMk id="3" creationId="{835D6E6B-3353-491C-A3C6-F278D6CED8B3}"/>
          </ac:spMkLst>
        </pc:spChg>
        <pc:picChg chg="mod">
          <ac:chgData name="Indu Sekhar Dantu" userId="4218edbc7ffe59d5" providerId="LiveId" clId="{2F39EFDD-C082-4696-8509-1A1BBDE9C6F8}" dt="2021-08-04T03:01:53.167" v="607" actId="1076"/>
          <ac:picMkLst>
            <pc:docMk/>
            <pc:sldMk cId="2475805559" sldId="257"/>
            <ac:picMk id="4" creationId="{2E595A84-17FB-417F-83F5-D8A4D14D20D7}"/>
          </ac:picMkLst>
        </pc:picChg>
      </pc:sldChg>
      <pc:sldChg chg="delSp modSp mod">
        <pc:chgData name="Indu Sekhar Dantu" userId="4218edbc7ffe59d5" providerId="LiveId" clId="{2F39EFDD-C082-4696-8509-1A1BBDE9C6F8}" dt="2021-08-04T03:16:00.565" v="965" actId="478"/>
        <pc:sldMkLst>
          <pc:docMk/>
          <pc:sldMk cId="2394598200" sldId="264"/>
        </pc:sldMkLst>
        <pc:spChg chg="del mod">
          <ac:chgData name="Indu Sekhar Dantu" userId="4218edbc7ffe59d5" providerId="LiveId" clId="{2F39EFDD-C082-4696-8509-1A1BBDE9C6F8}" dt="2021-08-04T03:16:00.565" v="965" actId="478"/>
          <ac:spMkLst>
            <pc:docMk/>
            <pc:sldMk cId="2394598200" sldId="264"/>
            <ac:spMk id="6" creationId="{73DE0085-77D6-4755-8A89-519AC4E9E21D}"/>
          </ac:spMkLst>
        </pc:spChg>
      </pc:sldChg>
      <pc:sldChg chg="modSp mod">
        <pc:chgData name="Indu Sekhar Dantu" userId="4218edbc7ffe59d5" providerId="LiveId" clId="{2F39EFDD-C082-4696-8509-1A1BBDE9C6F8}" dt="2021-08-04T02:38:23.980" v="43" actId="20577"/>
        <pc:sldMkLst>
          <pc:docMk/>
          <pc:sldMk cId="0" sldId="354"/>
        </pc:sldMkLst>
        <pc:spChg chg="mod">
          <ac:chgData name="Indu Sekhar Dantu" userId="4218edbc7ffe59d5" providerId="LiveId" clId="{2F39EFDD-C082-4696-8509-1A1BBDE9C6F8}" dt="2021-08-04T02:38:23.980" v="43" actId="20577"/>
          <ac:spMkLst>
            <pc:docMk/>
            <pc:sldMk cId="0" sldId="354"/>
            <ac:spMk id="2" creationId="{F7957CEF-921D-4CA1-9645-64EC052173D9}"/>
          </ac:spMkLst>
        </pc:spChg>
      </pc:sldChg>
      <pc:sldChg chg="addSp modSp mod">
        <pc:chgData name="Indu Sekhar Dantu" userId="4218edbc7ffe59d5" providerId="LiveId" clId="{2F39EFDD-C082-4696-8509-1A1BBDE9C6F8}" dt="2021-08-04T03:16:13.041" v="975" actId="20577"/>
        <pc:sldMkLst>
          <pc:docMk/>
          <pc:sldMk cId="551553518" sldId="355"/>
        </pc:sldMkLst>
        <pc:spChg chg="mod">
          <ac:chgData name="Indu Sekhar Dantu" userId="4218edbc7ffe59d5" providerId="LiveId" clId="{2F39EFDD-C082-4696-8509-1A1BBDE9C6F8}" dt="2021-08-04T03:16:13.041" v="975" actId="20577"/>
          <ac:spMkLst>
            <pc:docMk/>
            <pc:sldMk cId="551553518" sldId="355"/>
            <ac:spMk id="5" creationId="{80573453-EFB3-447D-80A7-DC68DC74E523}"/>
          </ac:spMkLst>
        </pc:spChg>
        <pc:picChg chg="add mod">
          <ac:chgData name="Indu Sekhar Dantu" userId="4218edbc7ffe59d5" providerId="LiveId" clId="{2F39EFDD-C082-4696-8509-1A1BBDE9C6F8}" dt="2021-08-04T03:03:58.962" v="959" actId="1038"/>
          <ac:picMkLst>
            <pc:docMk/>
            <pc:sldMk cId="551553518" sldId="355"/>
            <ac:picMk id="2" creationId="{FA65EB2A-2668-4D06-8308-BB787ED75115}"/>
          </ac:picMkLst>
        </pc:picChg>
        <pc:picChg chg="add mod">
          <ac:chgData name="Indu Sekhar Dantu" userId="4218edbc7ffe59d5" providerId="LiveId" clId="{2F39EFDD-C082-4696-8509-1A1BBDE9C6F8}" dt="2021-08-04T03:03:52.779" v="927" actId="1035"/>
          <ac:picMkLst>
            <pc:docMk/>
            <pc:sldMk cId="551553518" sldId="355"/>
            <ac:picMk id="3" creationId="{7EF08B44-2C20-4EBD-82A0-9EA8901DC6A3}"/>
          </ac:picMkLst>
        </pc:picChg>
      </pc:sldChg>
      <pc:sldChg chg="modSp mod">
        <pc:chgData name="Indu Sekhar Dantu" userId="4218edbc7ffe59d5" providerId="LiveId" clId="{2F39EFDD-C082-4696-8509-1A1BBDE9C6F8}" dt="2021-08-04T02:45:45.565" v="151" actId="6549"/>
        <pc:sldMkLst>
          <pc:docMk/>
          <pc:sldMk cId="98201847" sldId="398"/>
        </pc:sldMkLst>
        <pc:spChg chg="mod">
          <ac:chgData name="Indu Sekhar Dantu" userId="4218edbc7ffe59d5" providerId="LiveId" clId="{2F39EFDD-C082-4696-8509-1A1BBDE9C6F8}" dt="2021-08-04T02:41:36.319" v="122" actId="6549"/>
          <ac:spMkLst>
            <pc:docMk/>
            <pc:sldMk cId="98201847" sldId="398"/>
            <ac:spMk id="2" creationId="{C3FB7051-2FE1-4FE2-861C-CDC9C5C03D39}"/>
          </ac:spMkLst>
        </pc:spChg>
        <pc:spChg chg="mod">
          <ac:chgData name="Indu Sekhar Dantu" userId="4218edbc7ffe59d5" providerId="LiveId" clId="{2F39EFDD-C082-4696-8509-1A1BBDE9C6F8}" dt="2021-08-04T02:45:45.565" v="151" actId="6549"/>
          <ac:spMkLst>
            <pc:docMk/>
            <pc:sldMk cId="98201847" sldId="39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F39EFDD-C082-4696-8509-1A1BBDE9C6F8}" dt="2021-08-04T02:49:31.498" v="311" actId="20577"/>
        <pc:sldMkLst>
          <pc:docMk/>
          <pc:sldMk cId="3680418489" sldId="400"/>
        </pc:sldMkLst>
        <pc:spChg chg="mod">
          <ac:chgData name="Indu Sekhar Dantu" userId="4218edbc7ffe59d5" providerId="LiveId" clId="{2F39EFDD-C082-4696-8509-1A1BBDE9C6F8}" dt="2021-08-04T02:49:31.498" v="311" actId="20577"/>
          <ac:spMkLst>
            <pc:docMk/>
            <pc:sldMk cId="3680418489" sldId="400"/>
            <ac:spMk id="2" creationId="{6ED80E72-7812-4FC4-AD3D-ECF9BCA1AF9F}"/>
          </ac:spMkLst>
        </pc:spChg>
      </pc:sldChg>
      <pc:sldChg chg="modSp mod">
        <pc:chgData name="Indu Sekhar Dantu" userId="4218edbc7ffe59d5" providerId="LiveId" clId="{2F39EFDD-C082-4696-8509-1A1BBDE9C6F8}" dt="2021-08-04T02:47:40.136" v="196" actId="20577"/>
        <pc:sldMkLst>
          <pc:docMk/>
          <pc:sldMk cId="2099459123" sldId="402"/>
        </pc:sldMkLst>
        <pc:spChg chg="mod">
          <ac:chgData name="Indu Sekhar Dantu" userId="4218edbc7ffe59d5" providerId="LiveId" clId="{2F39EFDD-C082-4696-8509-1A1BBDE9C6F8}" dt="2021-08-04T02:47:40.136" v="196" actId="20577"/>
          <ac:spMkLst>
            <pc:docMk/>
            <pc:sldMk cId="2099459123" sldId="402"/>
            <ac:spMk id="2" creationId="{BC38599A-23F7-4A8B-AF6B-9795DC041DCE}"/>
          </ac:spMkLst>
        </pc:spChg>
        <pc:spChg chg="mod">
          <ac:chgData name="Indu Sekhar Dantu" userId="4218edbc7ffe59d5" providerId="LiveId" clId="{2F39EFDD-C082-4696-8509-1A1BBDE9C6F8}" dt="2021-08-04T02:46:21.939" v="152" actId="6549"/>
          <ac:spMkLst>
            <pc:docMk/>
            <pc:sldMk cId="2099459123" sldId="402"/>
            <ac:spMk id="30723" creationId="{7FA862AD-3D05-40BC-B0F8-F7D30BEE041F}"/>
          </ac:spMkLst>
        </pc:spChg>
      </pc:sldChg>
      <pc:sldChg chg="addSp modSp mod">
        <pc:chgData name="Indu Sekhar Dantu" userId="4218edbc7ffe59d5" providerId="LiveId" clId="{2F39EFDD-C082-4696-8509-1A1BBDE9C6F8}" dt="2021-08-04T02:51:18.180" v="351" actId="113"/>
        <pc:sldMkLst>
          <pc:docMk/>
          <pc:sldMk cId="251063099" sldId="404"/>
        </pc:sldMkLst>
        <pc:spChg chg="add mod">
          <ac:chgData name="Indu Sekhar Dantu" userId="4218edbc7ffe59d5" providerId="LiveId" clId="{2F39EFDD-C082-4696-8509-1A1BBDE9C6F8}" dt="2021-08-04T02:51:18.180" v="351" actId="113"/>
          <ac:spMkLst>
            <pc:docMk/>
            <pc:sldMk cId="251063099" sldId="404"/>
            <ac:spMk id="2" creationId="{454F826C-D816-418B-8D56-46083A0411D9}"/>
          </ac:spMkLst>
        </pc:spChg>
      </pc:sldChg>
      <pc:sldChg chg="del">
        <pc:chgData name="Indu Sekhar Dantu" userId="4218edbc7ffe59d5" providerId="LiveId" clId="{2F39EFDD-C082-4696-8509-1A1BBDE9C6F8}" dt="2021-08-04T02:52:08.137" v="353" actId="47"/>
        <pc:sldMkLst>
          <pc:docMk/>
          <pc:sldMk cId="898805296" sldId="405"/>
        </pc:sldMkLst>
      </pc:sldChg>
      <pc:sldChg chg="del">
        <pc:chgData name="Indu Sekhar Dantu" userId="4218edbc7ffe59d5" providerId="LiveId" clId="{2F39EFDD-C082-4696-8509-1A1BBDE9C6F8}" dt="2021-08-04T02:51:55.013" v="352" actId="47"/>
        <pc:sldMkLst>
          <pc:docMk/>
          <pc:sldMk cId="1584429990" sldId="406"/>
        </pc:sldMkLst>
      </pc:sldChg>
      <pc:sldChg chg="modSp mod">
        <pc:chgData name="Indu Sekhar Dantu" userId="4218edbc7ffe59d5" providerId="LiveId" clId="{2F39EFDD-C082-4696-8509-1A1BBDE9C6F8}" dt="2021-08-04T02:52:28.491" v="368" actId="20577"/>
        <pc:sldMkLst>
          <pc:docMk/>
          <pc:sldMk cId="3679385374" sldId="407"/>
        </pc:sldMkLst>
        <pc:spChg chg="mod">
          <ac:chgData name="Indu Sekhar Dantu" userId="4218edbc7ffe59d5" providerId="LiveId" clId="{2F39EFDD-C082-4696-8509-1A1BBDE9C6F8}" dt="2021-08-04T02:52:28.491" v="368" actId="20577"/>
          <ac:spMkLst>
            <pc:docMk/>
            <pc:sldMk cId="3679385374" sldId="40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2F39EFDD-C082-4696-8509-1A1BBDE9C6F8}" dt="2021-08-04T02:54:57.296" v="446" actId="47"/>
        <pc:sldMkLst>
          <pc:docMk/>
          <pc:sldMk cId="3585629282" sldId="408"/>
        </pc:sldMkLst>
      </pc:sldChg>
      <pc:sldChg chg="del">
        <pc:chgData name="Indu Sekhar Dantu" userId="4218edbc7ffe59d5" providerId="LiveId" clId="{2F39EFDD-C082-4696-8509-1A1BBDE9C6F8}" dt="2021-08-04T02:55:07.220" v="447" actId="47"/>
        <pc:sldMkLst>
          <pc:docMk/>
          <pc:sldMk cId="3441887240" sldId="410"/>
        </pc:sldMkLst>
      </pc:sldChg>
      <pc:sldChg chg="modSp del mod">
        <pc:chgData name="Indu Sekhar Dantu" userId="4218edbc7ffe59d5" providerId="LiveId" clId="{2F39EFDD-C082-4696-8509-1A1BBDE9C6F8}" dt="2021-08-04T02:54:33.794" v="445" actId="2696"/>
        <pc:sldMkLst>
          <pc:docMk/>
          <pc:sldMk cId="2634706303" sldId="411"/>
        </pc:sldMkLst>
        <pc:spChg chg="mod">
          <ac:chgData name="Indu Sekhar Dantu" userId="4218edbc7ffe59d5" providerId="LiveId" clId="{2F39EFDD-C082-4696-8509-1A1BBDE9C6F8}" dt="2021-08-04T02:54:03.678" v="444" actId="27636"/>
          <ac:spMkLst>
            <pc:docMk/>
            <pc:sldMk cId="2634706303" sldId="411"/>
            <ac:spMk id="30723" creationId="{7FA862AD-3D05-40BC-B0F8-F7D30BEE041F}"/>
          </ac:spMkLst>
        </pc:spChg>
        <pc:picChg chg="mod">
          <ac:chgData name="Indu Sekhar Dantu" userId="4218edbc7ffe59d5" providerId="LiveId" clId="{2F39EFDD-C082-4696-8509-1A1BBDE9C6F8}" dt="2021-08-04T02:53:44.798" v="417" actId="1035"/>
          <ac:picMkLst>
            <pc:docMk/>
            <pc:sldMk cId="2634706303" sldId="411"/>
            <ac:picMk id="3" creationId="{1A673F85-3AA5-499B-9B54-B0F6F7722A2D}"/>
          </ac:picMkLst>
        </pc:picChg>
      </pc:sldChg>
      <pc:sldChg chg="del">
        <pc:chgData name="Indu Sekhar Dantu" userId="4218edbc7ffe59d5" providerId="LiveId" clId="{2F39EFDD-C082-4696-8509-1A1BBDE9C6F8}" dt="2021-08-04T03:04:10.122" v="960" actId="47"/>
        <pc:sldMkLst>
          <pc:docMk/>
          <pc:sldMk cId="2093866071" sldId="412"/>
        </pc:sldMkLst>
      </pc:sldChg>
      <pc:sldChg chg="modSp">
        <pc:chgData name="Indu Sekhar Dantu" userId="4218edbc7ffe59d5" providerId="LiveId" clId="{2F39EFDD-C082-4696-8509-1A1BBDE9C6F8}" dt="2021-08-04T03:06:46.214" v="962" actId="14100"/>
        <pc:sldMkLst>
          <pc:docMk/>
          <pc:sldMk cId="344987653" sldId="415"/>
        </pc:sldMkLst>
        <pc:picChg chg="mod">
          <ac:chgData name="Indu Sekhar Dantu" userId="4218edbc7ffe59d5" providerId="LiveId" clId="{2F39EFDD-C082-4696-8509-1A1BBDE9C6F8}" dt="2021-08-04T03:06:46.214" v="962" actId="14100"/>
          <ac:picMkLst>
            <pc:docMk/>
            <pc:sldMk cId="344987653" sldId="415"/>
            <ac:picMk id="1026" creationId="{5B6F3944-B733-4A72-B7B7-EBE700B6FBC0}"/>
          </ac:picMkLst>
        </pc:picChg>
      </pc:sldChg>
      <pc:sldChg chg="modSp">
        <pc:chgData name="Indu Sekhar Dantu" userId="4218edbc7ffe59d5" providerId="LiveId" clId="{2F39EFDD-C082-4696-8509-1A1BBDE9C6F8}" dt="2021-08-04T03:06:40.321" v="961" actId="14100"/>
        <pc:sldMkLst>
          <pc:docMk/>
          <pc:sldMk cId="843529648" sldId="420"/>
        </pc:sldMkLst>
        <pc:picChg chg="mod">
          <ac:chgData name="Indu Sekhar Dantu" userId="4218edbc7ffe59d5" providerId="LiveId" clId="{2F39EFDD-C082-4696-8509-1A1BBDE9C6F8}" dt="2021-08-04T03:06:40.321" v="961" actId="14100"/>
          <ac:picMkLst>
            <pc:docMk/>
            <pc:sldMk cId="843529648" sldId="420"/>
            <ac:picMk id="2052" creationId="{111C4646-9D82-499F-9ACF-4FEB656C2C55}"/>
          </ac:picMkLst>
        </pc:picChg>
      </pc:sldChg>
      <pc:sldChg chg="modSp mod">
        <pc:chgData name="Indu Sekhar Dantu" userId="4218edbc7ffe59d5" providerId="LiveId" clId="{2F39EFDD-C082-4696-8509-1A1BBDE9C6F8}" dt="2021-08-04T02:57:32.735" v="448" actId="6549"/>
        <pc:sldMkLst>
          <pc:docMk/>
          <pc:sldMk cId="2512657181" sldId="435"/>
        </pc:sldMkLst>
        <pc:spChg chg="mod">
          <ac:chgData name="Indu Sekhar Dantu" userId="4218edbc7ffe59d5" providerId="LiveId" clId="{2F39EFDD-C082-4696-8509-1A1BBDE9C6F8}" dt="2021-08-04T02:57:32.735" v="448" actId="6549"/>
          <ac:spMkLst>
            <pc:docMk/>
            <pc:sldMk cId="2512657181" sldId="4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2F39EFDD-C082-4696-8509-1A1BBDE9C6F8}" dt="2021-08-04T03:20:17.940" v="1214" actId="123"/>
        <pc:sldMkLst>
          <pc:docMk/>
          <pc:sldMk cId="2536862762" sldId="440"/>
        </pc:sldMkLst>
        <pc:spChg chg="mod">
          <ac:chgData name="Indu Sekhar Dantu" userId="4218edbc7ffe59d5" providerId="LiveId" clId="{2F39EFDD-C082-4696-8509-1A1BBDE9C6F8}" dt="2021-08-04T03:20:17.940" v="1214" actId="123"/>
          <ac:spMkLst>
            <pc:docMk/>
            <pc:sldMk cId="2536862762" sldId="440"/>
            <ac:spMk id="30723" creationId="{7FA862AD-3D05-40BC-B0F8-F7D30BEE041F}"/>
          </ac:spMkLst>
        </pc:spChg>
      </pc:sldChg>
    </pc:docChg>
  </pc:docChgLst>
  <pc:docChgLst>
    <pc:chgData name="Indu Sekhar Dantu" userId="4218edbc7ffe59d5" providerId="LiveId" clId="{894902A1-0F5A-482F-B962-DDB7534CDBD0}"/>
    <pc:docChg chg="undo custSel addSld delSld modSld sldOrd">
      <pc:chgData name="Indu Sekhar Dantu" userId="4218edbc7ffe59d5" providerId="LiveId" clId="{894902A1-0F5A-482F-B962-DDB7534CDBD0}" dt="2021-08-12T07:25:33.544" v="7756" actId="20577"/>
      <pc:docMkLst>
        <pc:docMk/>
      </pc:docMkLst>
      <pc:sldChg chg="addSp modSp mod">
        <pc:chgData name="Indu Sekhar Dantu" userId="4218edbc7ffe59d5" providerId="LiveId" clId="{894902A1-0F5A-482F-B962-DDB7534CDBD0}" dt="2021-08-12T07:25:27.364" v="7753" actId="20577"/>
        <pc:sldMkLst>
          <pc:docMk/>
          <pc:sldMk cId="2475805559" sldId="257"/>
        </pc:sldMkLst>
        <pc:spChg chg="mod">
          <ac:chgData name="Indu Sekhar Dantu" userId="4218edbc7ffe59d5" providerId="LiveId" clId="{894902A1-0F5A-482F-B962-DDB7534CDBD0}" dt="2021-08-12T07:25:27.364" v="7753" actId="20577"/>
          <ac:spMkLst>
            <pc:docMk/>
            <pc:sldMk cId="2475805559" sldId="257"/>
            <ac:spMk id="2" creationId="{1C21E816-31F5-48BB-BD02-D15F2F18B48A}"/>
          </ac:spMkLst>
        </pc:spChg>
        <pc:spChg chg="add mod">
          <ac:chgData name="Indu Sekhar Dantu" userId="4218edbc7ffe59d5" providerId="LiveId" clId="{894902A1-0F5A-482F-B962-DDB7534CDBD0}" dt="2021-08-10T06:27:30.927" v="1604" actId="255"/>
          <ac:spMkLst>
            <pc:docMk/>
            <pc:sldMk cId="2475805559" sldId="257"/>
            <ac:spMk id="10" creationId="{57FB859B-C147-4727-B7B5-7E7682E2063D}"/>
          </ac:spMkLst>
        </pc:spChg>
      </pc:sldChg>
      <pc:sldChg chg="modSp del mod">
        <pc:chgData name="Indu Sekhar Dantu" userId="4218edbc7ffe59d5" providerId="LiveId" clId="{894902A1-0F5A-482F-B962-DDB7534CDBD0}" dt="2021-08-09T09:36:24.815" v="222" actId="47"/>
        <pc:sldMkLst>
          <pc:docMk/>
          <pc:sldMk cId="1293683236" sldId="358"/>
        </pc:sldMkLst>
        <pc:spChg chg="mod">
          <ac:chgData name="Indu Sekhar Dantu" userId="4218edbc7ffe59d5" providerId="LiveId" clId="{894902A1-0F5A-482F-B962-DDB7534CDBD0}" dt="2021-08-09T09:35:24.967" v="221"/>
          <ac:spMkLst>
            <pc:docMk/>
            <pc:sldMk cId="1293683236" sldId="358"/>
            <ac:spMk id="15362" creationId="{90DA4598-77D7-4E56-BD04-81B421A9C7EA}"/>
          </ac:spMkLst>
        </pc:spChg>
      </pc:sldChg>
      <pc:sldChg chg="modSp mod">
        <pc:chgData name="Indu Sekhar Dantu" userId="4218edbc7ffe59d5" providerId="LiveId" clId="{894902A1-0F5A-482F-B962-DDB7534CDBD0}" dt="2021-08-12T07:25:33.544" v="7756" actId="20577"/>
        <pc:sldMkLst>
          <pc:docMk/>
          <pc:sldMk cId="551553518" sldId="382"/>
        </pc:sldMkLst>
        <pc:spChg chg="mod">
          <ac:chgData name="Indu Sekhar Dantu" userId="4218edbc7ffe59d5" providerId="LiveId" clId="{894902A1-0F5A-482F-B962-DDB7534CDBD0}" dt="2021-08-12T07:25:33.544" v="7756" actId="20577"/>
          <ac:spMkLst>
            <pc:docMk/>
            <pc:sldMk cId="551553518" sldId="382"/>
            <ac:spMk id="5" creationId="{80573453-EFB3-447D-80A7-DC68DC74E523}"/>
          </ac:spMkLst>
        </pc:spChg>
      </pc:sldChg>
      <pc:sldChg chg="del">
        <pc:chgData name="Indu Sekhar Dantu" userId="4218edbc7ffe59d5" providerId="LiveId" clId="{894902A1-0F5A-482F-B962-DDB7534CDBD0}" dt="2021-08-09T09:36:25.306" v="224" actId="47"/>
        <pc:sldMkLst>
          <pc:docMk/>
          <pc:sldMk cId="3064038072" sldId="383"/>
        </pc:sldMkLst>
      </pc:sldChg>
      <pc:sldChg chg="del">
        <pc:chgData name="Indu Sekhar Dantu" userId="4218edbc7ffe59d5" providerId="LiveId" clId="{894902A1-0F5A-482F-B962-DDB7534CDBD0}" dt="2021-08-09T09:36:26.639" v="228" actId="47"/>
        <pc:sldMkLst>
          <pc:docMk/>
          <pc:sldMk cId="246318751" sldId="384"/>
        </pc:sldMkLst>
      </pc:sldChg>
      <pc:sldChg chg="del">
        <pc:chgData name="Indu Sekhar Dantu" userId="4218edbc7ffe59d5" providerId="LiveId" clId="{894902A1-0F5A-482F-B962-DDB7534CDBD0}" dt="2021-08-09T09:36:27.394" v="231" actId="47"/>
        <pc:sldMkLst>
          <pc:docMk/>
          <pc:sldMk cId="2320677364" sldId="385"/>
        </pc:sldMkLst>
      </pc:sldChg>
      <pc:sldChg chg="del">
        <pc:chgData name="Indu Sekhar Dantu" userId="4218edbc7ffe59d5" providerId="LiveId" clId="{894902A1-0F5A-482F-B962-DDB7534CDBD0}" dt="2021-08-09T09:36:27.647" v="232" actId="47"/>
        <pc:sldMkLst>
          <pc:docMk/>
          <pc:sldMk cId="1444676773" sldId="386"/>
        </pc:sldMkLst>
      </pc:sldChg>
      <pc:sldChg chg="del">
        <pc:chgData name="Indu Sekhar Dantu" userId="4218edbc7ffe59d5" providerId="LiveId" clId="{894902A1-0F5A-482F-B962-DDB7534CDBD0}" dt="2021-08-09T09:36:28.171" v="234" actId="47"/>
        <pc:sldMkLst>
          <pc:docMk/>
          <pc:sldMk cId="3898367414" sldId="387"/>
        </pc:sldMkLst>
      </pc:sldChg>
      <pc:sldChg chg="del">
        <pc:chgData name="Indu Sekhar Dantu" userId="4218edbc7ffe59d5" providerId="LiveId" clId="{894902A1-0F5A-482F-B962-DDB7534CDBD0}" dt="2021-08-09T09:36:28.661" v="236" actId="47"/>
        <pc:sldMkLst>
          <pc:docMk/>
          <pc:sldMk cId="3213391173" sldId="388"/>
        </pc:sldMkLst>
      </pc:sldChg>
      <pc:sldChg chg="del">
        <pc:chgData name="Indu Sekhar Dantu" userId="4218edbc7ffe59d5" providerId="LiveId" clId="{894902A1-0F5A-482F-B962-DDB7534CDBD0}" dt="2021-08-09T09:36:28.920" v="237" actId="47"/>
        <pc:sldMkLst>
          <pc:docMk/>
          <pc:sldMk cId="3388846706" sldId="389"/>
        </pc:sldMkLst>
      </pc:sldChg>
      <pc:sldChg chg="del">
        <pc:chgData name="Indu Sekhar Dantu" userId="4218edbc7ffe59d5" providerId="LiveId" clId="{894902A1-0F5A-482F-B962-DDB7534CDBD0}" dt="2021-08-09T09:36:29.602" v="239" actId="47"/>
        <pc:sldMkLst>
          <pc:docMk/>
          <pc:sldMk cId="1615554498" sldId="390"/>
        </pc:sldMkLst>
      </pc:sldChg>
      <pc:sldChg chg="del">
        <pc:chgData name="Indu Sekhar Dantu" userId="4218edbc7ffe59d5" providerId="LiveId" clId="{894902A1-0F5A-482F-B962-DDB7534CDBD0}" dt="2021-08-09T09:36:30.483" v="241" actId="47"/>
        <pc:sldMkLst>
          <pc:docMk/>
          <pc:sldMk cId="2510137179" sldId="391"/>
        </pc:sldMkLst>
      </pc:sldChg>
      <pc:sldChg chg="del">
        <pc:chgData name="Indu Sekhar Dantu" userId="4218edbc7ffe59d5" providerId="LiveId" clId="{894902A1-0F5A-482F-B962-DDB7534CDBD0}" dt="2021-08-09T09:36:31.268" v="243" actId="47"/>
        <pc:sldMkLst>
          <pc:docMk/>
          <pc:sldMk cId="3176567059" sldId="392"/>
        </pc:sldMkLst>
      </pc:sldChg>
      <pc:sldChg chg="del">
        <pc:chgData name="Indu Sekhar Dantu" userId="4218edbc7ffe59d5" providerId="LiveId" clId="{894902A1-0F5A-482F-B962-DDB7534CDBD0}" dt="2021-08-09T09:36:31.601" v="244" actId="47"/>
        <pc:sldMkLst>
          <pc:docMk/>
          <pc:sldMk cId="3225235244" sldId="393"/>
        </pc:sldMkLst>
      </pc:sldChg>
      <pc:sldChg chg="del">
        <pc:chgData name="Indu Sekhar Dantu" userId="4218edbc7ffe59d5" providerId="LiveId" clId="{894902A1-0F5A-482F-B962-DDB7534CDBD0}" dt="2021-08-09T09:36:32.255" v="246" actId="47"/>
        <pc:sldMkLst>
          <pc:docMk/>
          <pc:sldMk cId="858070587" sldId="394"/>
        </pc:sldMkLst>
      </pc:sldChg>
      <pc:sldChg chg="del">
        <pc:chgData name="Indu Sekhar Dantu" userId="4218edbc7ffe59d5" providerId="LiveId" clId="{894902A1-0F5A-482F-B962-DDB7534CDBD0}" dt="2021-08-09T09:36:32.769" v="247" actId="47"/>
        <pc:sldMkLst>
          <pc:docMk/>
          <pc:sldMk cId="3332139009" sldId="395"/>
        </pc:sldMkLst>
      </pc:sldChg>
      <pc:sldChg chg="del">
        <pc:chgData name="Indu Sekhar Dantu" userId="4218edbc7ffe59d5" providerId="LiveId" clId="{894902A1-0F5A-482F-B962-DDB7534CDBD0}" dt="2021-08-09T09:36:33.696" v="250" actId="47"/>
        <pc:sldMkLst>
          <pc:docMk/>
          <pc:sldMk cId="754279120" sldId="396"/>
        </pc:sldMkLst>
      </pc:sldChg>
      <pc:sldChg chg="del">
        <pc:chgData name="Indu Sekhar Dantu" userId="4218edbc7ffe59d5" providerId="LiveId" clId="{894902A1-0F5A-482F-B962-DDB7534CDBD0}" dt="2021-08-09T09:36:34.485" v="252" actId="47"/>
        <pc:sldMkLst>
          <pc:docMk/>
          <pc:sldMk cId="2325286819" sldId="397"/>
        </pc:sldMkLst>
      </pc:sldChg>
      <pc:sldChg chg="del">
        <pc:chgData name="Indu Sekhar Dantu" userId="4218edbc7ffe59d5" providerId="LiveId" clId="{894902A1-0F5A-482F-B962-DDB7534CDBD0}" dt="2021-08-09T09:36:35.079" v="254" actId="47"/>
        <pc:sldMkLst>
          <pc:docMk/>
          <pc:sldMk cId="3562871533" sldId="398"/>
        </pc:sldMkLst>
      </pc:sldChg>
      <pc:sldChg chg="del">
        <pc:chgData name="Indu Sekhar Dantu" userId="4218edbc7ffe59d5" providerId="LiveId" clId="{894902A1-0F5A-482F-B962-DDB7534CDBD0}" dt="2021-08-09T09:36:36.691" v="257" actId="47"/>
        <pc:sldMkLst>
          <pc:docMk/>
          <pc:sldMk cId="668574412" sldId="399"/>
        </pc:sldMkLst>
      </pc:sldChg>
      <pc:sldChg chg="del">
        <pc:chgData name="Indu Sekhar Dantu" userId="4218edbc7ffe59d5" providerId="LiveId" clId="{894902A1-0F5A-482F-B962-DDB7534CDBD0}" dt="2021-08-09T09:36:37.348" v="259" actId="47"/>
        <pc:sldMkLst>
          <pc:docMk/>
          <pc:sldMk cId="776753677" sldId="400"/>
        </pc:sldMkLst>
      </pc:sldChg>
      <pc:sldChg chg="del">
        <pc:chgData name="Indu Sekhar Dantu" userId="4218edbc7ffe59d5" providerId="LiveId" clId="{894902A1-0F5A-482F-B962-DDB7534CDBD0}" dt="2021-08-09T09:36:38.511" v="261" actId="47"/>
        <pc:sldMkLst>
          <pc:docMk/>
          <pc:sldMk cId="1025302934" sldId="401"/>
        </pc:sldMkLst>
      </pc:sldChg>
      <pc:sldChg chg="del">
        <pc:chgData name="Indu Sekhar Dantu" userId="4218edbc7ffe59d5" providerId="LiveId" clId="{894902A1-0F5A-482F-B962-DDB7534CDBD0}" dt="2021-08-09T09:36:25.081" v="223" actId="47"/>
        <pc:sldMkLst>
          <pc:docMk/>
          <pc:sldMk cId="1671896881" sldId="415"/>
        </pc:sldMkLst>
      </pc:sldChg>
      <pc:sldChg chg="del">
        <pc:chgData name="Indu Sekhar Dantu" userId="4218edbc7ffe59d5" providerId="LiveId" clId="{894902A1-0F5A-482F-B962-DDB7534CDBD0}" dt="2021-08-09T09:36:25.606" v="225" actId="47"/>
        <pc:sldMkLst>
          <pc:docMk/>
          <pc:sldMk cId="2909465156" sldId="416"/>
        </pc:sldMkLst>
      </pc:sldChg>
      <pc:sldChg chg="modSp del mod">
        <pc:chgData name="Indu Sekhar Dantu" userId="4218edbc7ffe59d5" providerId="LiveId" clId="{894902A1-0F5A-482F-B962-DDB7534CDBD0}" dt="2021-08-10T07:53:03.628" v="1909" actId="47"/>
        <pc:sldMkLst>
          <pc:docMk/>
          <pc:sldMk cId="416918571" sldId="417"/>
        </pc:sldMkLst>
        <pc:spChg chg="mod">
          <ac:chgData name="Indu Sekhar Dantu" userId="4218edbc7ffe59d5" providerId="LiveId" clId="{894902A1-0F5A-482F-B962-DDB7534CDBD0}" dt="2021-08-09T09:35:14.376" v="220" actId="6549"/>
          <ac:spMkLst>
            <pc:docMk/>
            <pc:sldMk cId="416918571" sldId="417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07:13:37.466" v="1865" actId="207"/>
          <ac:spMkLst>
            <pc:docMk/>
            <pc:sldMk cId="416918571" sldId="41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5:53:28.305" v="5854" actId="20577"/>
        <pc:sldMkLst>
          <pc:docMk/>
          <pc:sldMk cId="909626714" sldId="418"/>
        </pc:sldMkLst>
        <pc:spChg chg="mod">
          <ac:chgData name="Indu Sekhar Dantu" userId="4218edbc7ffe59d5" providerId="LiveId" clId="{894902A1-0F5A-482F-B962-DDB7534CDBD0}" dt="2021-08-10T16:28:42.614" v="3454" actId="6549"/>
          <ac:spMkLst>
            <pc:docMk/>
            <pc:sldMk cId="909626714" sldId="418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15:53:28.305" v="5854" actId="20577"/>
          <ac:spMkLst>
            <pc:docMk/>
            <pc:sldMk cId="909626714" sldId="418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09T09:36:26.118" v="227" actId="47"/>
        <pc:sldMkLst>
          <pc:docMk/>
          <pc:sldMk cId="2513270819" sldId="418"/>
        </pc:sldMkLst>
      </pc:sldChg>
      <pc:sldChg chg="del">
        <pc:chgData name="Indu Sekhar Dantu" userId="4218edbc7ffe59d5" providerId="LiveId" clId="{894902A1-0F5A-482F-B962-DDB7534CDBD0}" dt="2021-08-09T09:36:29.271" v="238" actId="47"/>
        <pc:sldMkLst>
          <pc:docMk/>
          <pc:sldMk cId="1743036003" sldId="419"/>
        </pc:sldMkLst>
      </pc:sldChg>
      <pc:sldChg chg="modSp add mod">
        <pc:chgData name="Indu Sekhar Dantu" userId="4218edbc7ffe59d5" providerId="LiveId" clId="{894902A1-0F5A-482F-B962-DDB7534CDBD0}" dt="2021-08-11T02:20:03.834" v="4732" actId="255"/>
        <pc:sldMkLst>
          <pc:docMk/>
          <pc:sldMk cId="2173755174" sldId="419"/>
        </pc:sldMkLst>
        <pc:spChg chg="mod">
          <ac:chgData name="Indu Sekhar Dantu" userId="4218edbc7ffe59d5" providerId="LiveId" clId="{894902A1-0F5A-482F-B962-DDB7534CDBD0}" dt="2021-08-10T17:03:22.737" v="3935"/>
          <ac:spMkLst>
            <pc:docMk/>
            <pc:sldMk cId="2173755174" sldId="419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0:03.834" v="4732" actId="255"/>
          <ac:spMkLst>
            <pc:docMk/>
            <pc:sldMk cId="2173755174" sldId="419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894902A1-0F5A-482F-B962-DDB7534CDBD0}" dt="2021-08-11T08:06:37.100" v="5088" actId="47"/>
        <pc:sldMkLst>
          <pc:docMk/>
          <pc:sldMk cId="1389358516" sldId="420"/>
        </pc:sldMkLst>
        <pc:spChg chg="mod">
          <ac:chgData name="Indu Sekhar Dantu" userId="4218edbc7ffe59d5" providerId="LiveId" clId="{894902A1-0F5A-482F-B962-DDB7534CDBD0}" dt="2021-08-10T17:06:22.432" v="4042"/>
          <ac:spMkLst>
            <pc:docMk/>
            <pc:sldMk cId="1389358516" sldId="420"/>
            <ac:spMk id="15362" creationId="{90DA4598-77D7-4E56-BD04-81B421A9C7EA}"/>
          </ac:spMkLst>
        </pc:spChg>
      </pc:sldChg>
      <pc:sldChg chg="del">
        <pc:chgData name="Indu Sekhar Dantu" userId="4218edbc7ffe59d5" providerId="LiveId" clId="{894902A1-0F5A-482F-B962-DDB7534CDBD0}" dt="2021-08-09T09:36:37.623" v="260" actId="47"/>
        <pc:sldMkLst>
          <pc:docMk/>
          <pc:sldMk cId="3517140848" sldId="420"/>
        </pc:sldMkLst>
      </pc:sldChg>
      <pc:sldChg chg="del">
        <pc:chgData name="Indu Sekhar Dantu" userId="4218edbc7ffe59d5" providerId="LiveId" clId="{894902A1-0F5A-482F-B962-DDB7534CDBD0}" dt="2021-08-09T09:36:37.102" v="258" actId="47"/>
        <pc:sldMkLst>
          <pc:docMk/>
          <pc:sldMk cId="3782717592" sldId="421"/>
        </pc:sldMkLst>
      </pc:sldChg>
      <pc:sldChg chg="modSp add mod">
        <pc:chgData name="Indu Sekhar Dantu" userId="4218edbc7ffe59d5" providerId="LiveId" clId="{894902A1-0F5A-482F-B962-DDB7534CDBD0}" dt="2021-08-11T02:25:01.184" v="4777" actId="255"/>
        <pc:sldMkLst>
          <pc:docMk/>
          <pc:sldMk cId="3832380393" sldId="421"/>
        </pc:sldMkLst>
        <pc:spChg chg="mod">
          <ac:chgData name="Indu Sekhar Dantu" userId="4218edbc7ffe59d5" providerId="LiveId" clId="{894902A1-0F5A-482F-B962-DDB7534CDBD0}" dt="2021-08-10T17:08:27.593" v="4129" actId="20577"/>
          <ac:spMkLst>
            <pc:docMk/>
            <pc:sldMk cId="3832380393" sldId="421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5:01.184" v="4777" actId="255"/>
          <ac:spMkLst>
            <pc:docMk/>
            <pc:sldMk cId="3832380393" sldId="421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09T09:36:36.185" v="256" actId="47"/>
        <pc:sldMkLst>
          <pc:docMk/>
          <pc:sldMk cId="475362335" sldId="422"/>
        </pc:sldMkLst>
      </pc:sldChg>
      <pc:sldChg chg="addSp modSp add mod">
        <pc:chgData name="Indu Sekhar Dantu" userId="4218edbc7ffe59d5" providerId="LiveId" clId="{894902A1-0F5A-482F-B962-DDB7534CDBD0}" dt="2021-08-10T17:10:27.990" v="4215" actId="20577"/>
        <pc:sldMkLst>
          <pc:docMk/>
          <pc:sldMk cId="2389641888" sldId="422"/>
        </pc:sldMkLst>
        <pc:spChg chg="mod">
          <ac:chgData name="Indu Sekhar Dantu" userId="4218edbc7ffe59d5" providerId="LiveId" clId="{894902A1-0F5A-482F-B962-DDB7534CDBD0}" dt="2021-08-10T17:10:27.990" v="4215" actId="20577"/>
          <ac:spMkLst>
            <pc:docMk/>
            <pc:sldMk cId="2389641888" sldId="422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09T11:30:15.071" v="690" actId="20577"/>
          <ac:spMkLst>
            <pc:docMk/>
            <pc:sldMk cId="2389641888" sldId="422"/>
            <ac:spMk id="30723" creationId="{7FA862AD-3D05-40BC-B0F8-F7D30BEE041F}"/>
          </ac:spMkLst>
        </pc:spChg>
        <pc:graphicFrameChg chg="add mod modGraphic">
          <ac:chgData name="Indu Sekhar Dantu" userId="4218edbc7ffe59d5" providerId="LiveId" clId="{894902A1-0F5A-482F-B962-DDB7534CDBD0}" dt="2021-08-09T11:31:50.750" v="710" actId="14734"/>
          <ac:graphicFrameMkLst>
            <pc:docMk/>
            <pc:sldMk cId="2389641888" sldId="422"/>
            <ac:graphicFrameMk id="3" creationId="{16F16A2E-A715-4637-A389-5B1CB56784B2}"/>
          </ac:graphicFrameMkLst>
        </pc:graphicFrameChg>
      </pc:sldChg>
      <pc:sldChg chg="del">
        <pc:chgData name="Indu Sekhar Dantu" userId="4218edbc7ffe59d5" providerId="LiveId" clId="{894902A1-0F5A-482F-B962-DDB7534CDBD0}" dt="2021-08-09T09:36:33.427" v="249" actId="47"/>
        <pc:sldMkLst>
          <pc:docMk/>
          <pc:sldMk cId="10108734" sldId="423"/>
        </pc:sldMkLst>
      </pc:sldChg>
      <pc:sldChg chg="modSp add del mod">
        <pc:chgData name="Indu Sekhar Dantu" userId="4218edbc7ffe59d5" providerId="LiveId" clId="{894902A1-0F5A-482F-B962-DDB7534CDBD0}" dt="2021-08-11T10:51:21.611" v="5182" actId="47"/>
        <pc:sldMkLst>
          <pc:docMk/>
          <pc:sldMk cId="1980801457" sldId="423"/>
        </pc:sldMkLst>
        <pc:spChg chg="mod">
          <ac:chgData name="Indu Sekhar Dantu" userId="4218edbc7ffe59d5" providerId="LiveId" clId="{894902A1-0F5A-482F-B962-DDB7534CDBD0}" dt="2021-08-10T17:11:24.786" v="4280" actId="6549"/>
          <ac:spMkLst>
            <pc:docMk/>
            <pc:sldMk cId="1980801457" sldId="423"/>
            <ac:spMk id="15362" creationId="{90DA4598-77D7-4E56-BD04-81B421A9C7EA}"/>
          </ac:spMkLst>
        </pc:spChg>
      </pc:sldChg>
      <pc:sldChg chg="add del">
        <pc:chgData name="Indu Sekhar Dantu" userId="4218edbc7ffe59d5" providerId="LiveId" clId="{894902A1-0F5A-482F-B962-DDB7534CDBD0}" dt="2021-08-10T06:13:56.985" v="1472" actId="47"/>
        <pc:sldMkLst>
          <pc:docMk/>
          <pc:sldMk cId="397469078" sldId="424"/>
        </pc:sldMkLst>
      </pc:sldChg>
      <pc:sldChg chg="del">
        <pc:chgData name="Indu Sekhar Dantu" userId="4218edbc7ffe59d5" providerId="LiveId" clId="{894902A1-0F5A-482F-B962-DDB7534CDBD0}" dt="2021-08-09T09:36:34.147" v="251" actId="47"/>
        <pc:sldMkLst>
          <pc:docMk/>
          <pc:sldMk cId="1442767999" sldId="424"/>
        </pc:sldMkLst>
      </pc:sldChg>
      <pc:sldChg chg="modSp del mod">
        <pc:chgData name="Indu Sekhar Dantu" userId="4218edbc7ffe59d5" providerId="LiveId" clId="{894902A1-0F5A-482F-B962-DDB7534CDBD0}" dt="2021-08-11T02:05:07.406" v="4623" actId="2696"/>
        <pc:sldMkLst>
          <pc:docMk/>
          <pc:sldMk cId="455449776" sldId="425"/>
        </pc:sldMkLst>
        <pc:spChg chg="mod">
          <ac:chgData name="Indu Sekhar Dantu" userId="4218edbc7ffe59d5" providerId="LiveId" clId="{894902A1-0F5A-482F-B962-DDB7534CDBD0}" dt="2021-08-10T16:26:09.397" v="3419" actId="207"/>
          <ac:spMkLst>
            <pc:docMk/>
            <pc:sldMk cId="455449776" sldId="425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09T09:36:25.867" v="226" actId="47"/>
        <pc:sldMkLst>
          <pc:docMk/>
          <pc:sldMk cId="1300169525" sldId="425"/>
        </pc:sldMkLst>
      </pc:sldChg>
      <pc:sldChg chg="del">
        <pc:chgData name="Indu Sekhar Dantu" userId="4218edbc7ffe59d5" providerId="LiveId" clId="{894902A1-0F5A-482F-B962-DDB7534CDBD0}" dt="2021-08-09T09:36:26.891" v="229" actId="47"/>
        <pc:sldMkLst>
          <pc:docMk/>
          <pc:sldMk cId="1456397880" sldId="426"/>
        </pc:sldMkLst>
      </pc:sldChg>
      <pc:sldChg chg="modSp add mod">
        <pc:chgData name="Indu Sekhar Dantu" userId="4218edbc7ffe59d5" providerId="LiveId" clId="{894902A1-0F5A-482F-B962-DDB7534CDBD0}" dt="2021-08-10T16:31:26.125" v="3479" actId="207"/>
        <pc:sldMkLst>
          <pc:docMk/>
          <pc:sldMk cId="4028098314" sldId="426"/>
        </pc:sldMkLst>
        <pc:spChg chg="mod">
          <ac:chgData name="Indu Sekhar Dantu" userId="4218edbc7ffe59d5" providerId="LiveId" clId="{894902A1-0F5A-482F-B962-DDB7534CDBD0}" dt="2021-08-10T16:31:26.125" v="3479" actId="207"/>
          <ac:spMkLst>
            <pc:docMk/>
            <pc:sldMk cId="4028098314" sldId="426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09T09:36:27.136" v="230" actId="47"/>
        <pc:sldMkLst>
          <pc:docMk/>
          <pc:sldMk cId="1783069125" sldId="427"/>
        </pc:sldMkLst>
      </pc:sldChg>
      <pc:sldChg chg="modSp add mod">
        <pc:chgData name="Indu Sekhar Dantu" userId="4218edbc7ffe59d5" providerId="LiveId" clId="{894902A1-0F5A-482F-B962-DDB7534CDBD0}" dt="2021-08-10T17:05:05.896" v="3954" actId="207"/>
        <pc:sldMkLst>
          <pc:docMk/>
          <pc:sldMk cId="3541804372" sldId="427"/>
        </pc:sldMkLst>
        <pc:spChg chg="mod">
          <ac:chgData name="Indu Sekhar Dantu" userId="4218edbc7ffe59d5" providerId="LiveId" clId="{894902A1-0F5A-482F-B962-DDB7534CDBD0}" dt="2021-08-10T17:05:05.896" v="3954" actId="207"/>
          <ac:spMkLst>
            <pc:docMk/>
            <pc:sldMk cId="3541804372" sldId="42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0T17:07:26.842" v="4124" actId="207"/>
        <pc:sldMkLst>
          <pc:docMk/>
          <pc:sldMk cId="1082329010" sldId="428"/>
        </pc:sldMkLst>
        <pc:spChg chg="mod">
          <ac:chgData name="Indu Sekhar Dantu" userId="4218edbc7ffe59d5" providerId="LiveId" clId="{894902A1-0F5A-482F-B962-DDB7534CDBD0}" dt="2021-08-10T17:07:26.842" v="4124" actId="207"/>
          <ac:spMkLst>
            <pc:docMk/>
            <pc:sldMk cId="1082329010" sldId="428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09T09:36:27.917" v="233" actId="47"/>
        <pc:sldMkLst>
          <pc:docMk/>
          <pc:sldMk cId="2981754654" sldId="428"/>
        </pc:sldMkLst>
      </pc:sldChg>
      <pc:sldChg chg="del">
        <pc:chgData name="Indu Sekhar Dantu" userId="4218edbc7ffe59d5" providerId="LiveId" clId="{894902A1-0F5A-482F-B962-DDB7534CDBD0}" dt="2021-08-09T09:36:28.403" v="235" actId="47"/>
        <pc:sldMkLst>
          <pc:docMk/>
          <pc:sldMk cId="3080590489" sldId="429"/>
        </pc:sldMkLst>
      </pc:sldChg>
      <pc:sldChg chg="modSp add mod">
        <pc:chgData name="Indu Sekhar Dantu" userId="4218edbc7ffe59d5" providerId="LiveId" clId="{894902A1-0F5A-482F-B962-DDB7534CDBD0}" dt="2021-08-10T17:09:53.314" v="4151" actId="207"/>
        <pc:sldMkLst>
          <pc:docMk/>
          <pc:sldMk cId="3408412642" sldId="429"/>
        </pc:sldMkLst>
        <pc:spChg chg="mod">
          <ac:chgData name="Indu Sekhar Dantu" userId="4218edbc7ffe59d5" providerId="LiveId" clId="{894902A1-0F5A-482F-B962-DDB7534CDBD0}" dt="2021-08-10T17:09:53.314" v="4151" actId="207"/>
          <ac:spMkLst>
            <pc:docMk/>
            <pc:sldMk cId="3408412642" sldId="42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0T17:11:35.524" v="4281" actId="207"/>
        <pc:sldMkLst>
          <pc:docMk/>
          <pc:sldMk cId="633178631" sldId="430"/>
        </pc:sldMkLst>
        <pc:spChg chg="mod">
          <ac:chgData name="Indu Sekhar Dantu" userId="4218edbc7ffe59d5" providerId="LiveId" clId="{894902A1-0F5A-482F-B962-DDB7534CDBD0}" dt="2021-08-10T17:11:35.524" v="4281" actId="207"/>
          <ac:spMkLst>
            <pc:docMk/>
            <pc:sldMk cId="633178631" sldId="430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09T09:36:30.084" v="240" actId="47"/>
        <pc:sldMkLst>
          <pc:docMk/>
          <pc:sldMk cId="2622813266" sldId="430"/>
        </pc:sldMkLst>
      </pc:sldChg>
      <pc:sldChg chg="modSp add del mod">
        <pc:chgData name="Indu Sekhar Dantu" userId="4218edbc7ffe59d5" providerId="LiveId" clId="{894902A1-0F5A-482F-B962-DDB7534CDBD0}" dt="2021-08-10T06:13:50.095" v="1466" actId="47"/>
        <pc:sldMkLst>
          <pc:docMk/>
          <pc:sldMk cId="3954367695" sldId="431"/>
        </pc:sldMkLst>
        <pc:spChg chg="mod">
          <ac:chgData name="Indu Sekhar Dantu" userId="4218edbc7ffe59d5" providerId="LiveId" clId="{894902A1-0F5A-482F-B962-DDB7534CDBD0}" dt="2021-08-09T09:46:56.198" v="404" actId="255"/>
          <ac:spMkLst>
            <pc:docMk/>
            <pc:sldMk cId="3954367695" sldId="431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09T09:36:30.781" v="242" actId="47"/>
        <pc:sldMkLst>
          <pc:docMk/>
          <pc:sldMk cId="4229709574" sldId="431"/>
        </pc:sldMkLst>
      </pc:sldChg>
      <pc:sldChg chg="modSp mod">
        <pc:chgData name="Indu Sekhar Dantu" userId="4218edbc7ffe59d5" providerId="LiveId" clId="{894902A1-0F5A-482F-B962-DDB7534CDBD0}" dt="2021-08-11T02:25:09.307" v="4778" actId="255"/>
        <pc:sldMkLst>
          <pc:docMk/>
          <pc:sldMk cId="687927182" sldId="432"/>
        </pc:sldMkLst>
        <pc:spChg chg="mod">
          <ac:chgData name="Indu Sekhar Dantu" userId="4218edbc7ffe59d5" providerId="LiveId" clId="{894902A1-0F5A-482F-B962-DDB7534CDBD0}" dt="2021-08-10T17:08:32.599" v="4131" actId="20577"/>
          <ac:spMkLst>
            <pc:docMk/>
            <pc:sldMk cId="687927182" sldId="432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5:09.307" v="4778" actId="255"/>
          <ac:spMkLst>
            <pc:docMk/>
            <pc:sldMk cId="687927182" sldId="432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09T09:36:31.859" v="245" actId="47"/>
        <pc:sldMkLst>
          <pc:docMk/>
          <pc:sldMk cId="3149973846" sldId="432"/>
        </pc:sldMkLst>
      </pc:sldChg>
      <pc:sldChg chg="modSp mod">
        <pc:chgData name="Indu Sekhar Dantu" userId="4218edbc7ffe59d5" providerId="LiveId" clId="{894902A1-0F5A-482F-B962-DDB7534CDBD0}" dt="2021-08-11T10:39:29.388" v="5144" actId="20577"/>
        <pc:sldMkLst>
          <pc:docMk/>
          <pc:sldMk cId="1050234183" sldId="433"/>
        </pc:sldMkLst>
        <pc:spChg chg="mod">
          <ac:chgData name="Indu Sekhar Dantu" userId="4218edbc7ffe59d5" providerId="LiveId" clId="{894902A1-0F5A-482F-B962-DDB7534CDBD0}" dt="2021-08-10T17:08:45.450" v="4138" actId="1036"/>
          <ac:spMkLst>
            <pc:docMk/>
            <pc:sldMk cId="1050234183" sldId="433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10:39:29.388" v="5144" actId="20577"/>
          <ac:spMkLst>
            <pc:docMk/>
            <pc:sldMk cId="1050234183" sldId="433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09T09:36:33.114" v="248" actId="47"/>
        <pc:sldMkLst>
          <pc:docMk/>
          <pc:sldMk cId="2940226071" sldId="433"/>
        </pc:sldMkLst>
      </pc:sldChg>
      <pc:sldChg chg="modSp add mod">
        <pc:chgData name="Indu Sekhar Dantu" userId="4218edbc7ffe59d5" providerId="LiveId" clId="{894902A1-0F5A-482F-B962-DDB7534CDBD0}" dt="2021-08-11T10:42:21.539" v="5170" actId="113"/>
        <pc:sldMkLst>
          <pc:docMk/>
          <pc:sldMk cId="1178794941" sldId="434"/>
        </pc:sldMkLst>
        <pc:spChg chg="mod">
          <ac:chgData name="Indu Sekhar Dantu" userId="4218edbc7ffe59d5" providerId="LiveId" clId="{894902A1-0F5A-482F-B962-DDB7534CDBD0}" dt="2021-08-10T17:08:53.943" v="4142" actId="20577"/>
          <ac:spMkLst>
            <pc:docMk/>
            <pc:sldMk cId="1178794941" sldId="434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10:42:21.539" v="5170" actId="113"/>
          <ac:spMkLst>
            <pc:docMk/>
            <pc:sldMk cId="1178794941" sldId="434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09T09:36:34.779" v="253" actId="47"/>
        <pc:sldMkLst>
          <pc:docMk/>
          <pc:sldMk cId="1621630012" sldId="434"/>
        </pc:sldMkLst>
      </pc:sldChg>
      <pc:sldChg chg="del">
        <pc:chgData name="Indu Sekhar Dantu" userId="4218edbc7ffe59d5" providerId="LiveId" clId="{894902A1-0F5A-482F-B962-DDB7534CDBD0}" dt="2021-08-09T09:36:35.337" v="255" actId="47"/>
        <pc:sldMkLst>
          <pc:docMk/>
          <pc:sldMk cId="2382579772" sldId="435"/>
        </pc:sldMkLst>
      </pc:sldChg>
      <pc:sldChg chg="modSp mod">
        <pc:chgData name="Indu Sekhar Dantu" userId="4218edbc7ffe59d5" providerId="LiveId" clId="{894902A1-0F5A-482F-B962-DDB7534CDBD0}" dt="2021-08-12T03:00:28.641" v="6028" actId="20577"/>
        <pc:sldMkLst>
          <pc:docMk/>
          <pc:sldMk cId="2680771505" sldId="435"/>
        </pc:sldMkLst>
        <pc:spChg chg="mod">
          <ac:chgData name="Indu Sekhar Dantu" userId="4218edbc7ffe59d5" providerId="LiveId" clId="{894902A1-0F5A-482F-B962-DDB7534CDBD0}" dt="2021-08-10T17:09:00.561" v="4146" actId="20577"/>
          <ac:spMkLst>
            <pc:docMk/>
            <pc:sldMk cId="2680771505" sldId="435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2T03:00:28.641" v="6028" actId="20577"/>
          <ac:spMkLst>
            <pc:docMk/>
            <pc:sldMk cId="2680771505" sldId="43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3:01:13.840" v="6029" actId="113"/>
        <pc:sldMkLst>
          <pc:docMk/>
          <pc:sldMk cId="690985704" sldId="436"/>
        </pc:sldMkLst>
        <pc:spChg chg="mod">
          <ac:chgData name="Indu Sekhar Dantu" userId="4218edbc7ffe59d5" providerId="LiveId" clId="{894902A1-0F5A-482F-B962-DDB7534CDBD0}" dt="2021-08-10T17:09:07.113" v="4150" actId="20577"/>
          <ac:spMkLst>
            <pc:docMk/>
            <pc:sldMk cId="690985704" sldId="436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2T03:01:13.840" v="6029" actId="113"/>
          <ac:spMkLst>
            <pc:docMk/>
            <pc:sldMk cId="690985704" sldId="43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0:38:35.937" v="5133" actId="113"/>
        <pc:sldMkLst>
          <pc:docMk/>
          <pc:sldMk cId="2245573271" sldId="437"/>
        </pc:sldMkLst>
        <pc:spChg chg="mod">
          <ac:chgData name="Indu Sekhar Dantu" userId="4218edbc7ffe59d5" providerId="LiveId" clId="{894902A1-0F5A-482F-B962-DDB7534CDBD0}" dt="2021-08-10T17:08:36" v="4133" actId="20577"/>
          <ac:spMkLst>
            <pc:docMk/>
            <pc:sldMk cId="2245573271" sldId="437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10:38:35.937" v="5133" actId="113"/>
          <ac:spMkLst>
            <pc:docMk/>
            <pc:sldMk cId="2245573271" sldId="43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0:41:22.940" v="5166" actId="113"/>
        <pc:sldMkLst>
          <pc:docMk/>
          <pc:sldMk cId="202793002" sldId="438"/>
        </pc:sldMkLst>
        <pc:spChg chg="mod">
          <ac:chgData name="Indu Sekhar Dantu" userId="4218edbc7ffe59d5" providerId="LiveId" clId="{894902A1-0F5A-482F-B962-DDB7534CDBD0}" dt="2021-08-10T17:08:50.275" v="4140" actId="20577"/>
          <ac:spMkLst>
            <pc:docMk/>
            <pc:sldMk cId="202793002" sldId="438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10:41:22.940" v="5166" actId="113"/>
          <ac:spMkLst>
            <pc:docMk/>
            <pc:sldMk cId="202793002" sldId="43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0:43:37.665" v="5173" actId="113"/>
        <pc:sldMkLst>
          <pc:docMk/>
          <pc:sldMk cId="2267645497" sldId="439"/>
        </pc:sldMkLst>
        <pc:spChg chg="mod">
          <ac:chgData name="Indu Sekhar Dantu" userId="4218edbc7ffe59d5" providerId="LiveId" clId="{894902A1-0F5A-482F-B962-DDB7534CDBD0}" dt="2021-08-10T17:08:57.414" v="4144" actId="20577"/>
          <ac:spMkLst>
            <pc:docMk/>
            <pc:sldMk cId="2267645497" sldId="439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10:43:37.665" v="5173" actId="113"/>
          <ac:spMkLst>
            <pc:docMk/>
            <pc:sldMk cId="2267645497" sldId="43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27:52.200" v="4785" actId="255"/>
        <pc:sldMkLst>
          <pc:docMk/>
          <pc:sldMk cId="3762115570" sldId="440"/>
        </pc:sldMkLst>
        <pc:spChg chg="mod">
          <ac:chgData name="Indu Sekhar Dantu" userId="4218edbc7ffe59d5" providerId="LiveId" clId="{894902A1-0F5A-482F-B962-DDB7534CDBD0}" dt="2021-08-10T17:09:03.639" v="4148" actId="20577"/>
          <ac:spMkLst>
            <pc:docMk/>
            <pc:sldMk cId="3762115570" sldId="440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7:52.200" v="4785" actId="255"/>
          <ac:spMkLst>
            <pc:docMk/>
            <pc:sldMk cId="3762115570" sldId="44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28:23.704" v="4788" actId="255"/>
        <pc:sldMkLst>
          <pc:docMk/>
          <pc:sldMk cId="1487927934" sldId="441"/>
        </pc:sldMkLst>
        <pc:spChg chg="mod">
          <ac:chgData name="Indu Sekhar Dantu" userId="4218edbc7ffe59d5" providerId="LiveId" clId="{894902A1-0F5A-482F-B962-DDB7534CDBD0}" dt="2021-08-10T17:10:38.499" v="4216"/>
          <ac:spMkLst>
            <pc:docMk/>
            <pc:sldMk cId="1487927934" sldId="441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8:23.704" v="4788" actId="255"/>
          <ac:spMkLst>
            <pc:docMk/>
            <pc:sldMk cId="1487927934" sldId="44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28:32.198" v="4789" actId="255"/>
        <pc:sldMkLst>
          <pc:docMk/>
          <pc:sldMk cId="64678363" sldId="442"/>
        </pc:sldMkLst>
        <pc:spChg chg="mod">
          <ac:chgData name="Indu Sekhar Dantu" userId="4218edbc7ffe59d5" providerId="LiveId" clId="{894902A1-0F5A-482F-B962-DDB7534CDBD0}" dt="2021-08-10T17:10:42.884" v="4217"/>
          <ac:spMkLst>
            <pc:docMk/>
            <pc:sldMk cId="64678363" sldId="442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8:32.198" v="4789" actId="255"/>
          <ac:spMkLst>
            <pc:docMk/>
            <pc:sldMk cId="64678363" sldId="44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28:40.080" v="4790" actId="255"/>
        <pc:sldMkLst>
          <pc:docMk/>
          <pc:sldMk cId="1502752912" sldId="443"/>
        </pc:sldMkLst>
        <pc:spChg chg="mod">
          <ac:chgData name="Indu Sekhar Dantu" userId="4218edbc7ffe59d5" providerId="LiveId" clId="{894902A1-0F5A-482F-B962-DDB7534CDBD0}" dt="2021-08-10T17:10:46.955" v="4218"/>
          <ac:spMkLst>
            <pc:docMk/>
            <pc:sldMk cId="1502752912" sldId="443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8:40.080" v="4790" actId="255"/>
          <ac:spMkLst>
            <pc:docMk/>
            <pc:sldMk cId="1502752912" sldId="443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894902A1-0F5A-482F-B962-DDB7534CDBD0}" dt="2021-08-10T16:29:42.177" v="3467"/>
        <pc:sldMkLst>
          <pc:docMk/>
          <pc:sldMk cId="2715772585" sldId="444"/>
        </pc:sldMkLst>
        <pc:spChg chg="mod">
          <ac:chgData name="Indu Sekhar Dantu" userId="4218edbc7ffe59d5" providerId="LiveId" clId="{894902A1-0F5A-482F-B962-DDB7534CDBD0}" dt="2021-08-10T16:29:42.177" v="3467"/>
          <ac:spMkLst>
            <pc:docMk/>
            <pc:sldMk cId="2715772585" sldId="444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32:24.098" v="3213" actId="6549"/>
          <ac:spMkLst>
            <pc:docMk/>
            <pc:sldMk cId="2715772585" sldId="44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0T16:29:53.990" v="3470"/>
        <pc:sldMkLst>
          <pc:docMk/>
          <pc:sldMk cId="4086210047" sldId="445"/>
        </pc:sldMkLst>
        <pc:spChg chg="mod">
          <ac:chgData name="Indu Sekhar Dantu" userId="4218edbc7ffe59d5" providerId="LiveId" clId="{894902A1-0F5A-482F-B962-DDB7534CDBD0}" dt="2021-08-10T16:29:53.990" v="3470"/>
          <ac:spMkLst>
            <pc:docMk/>
            <pc:sldMk cId="4086210047" sldId="445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47:59.733" v="3330" actId="20577"/>
          <ac:spMkLst>
            <pc:docMk/>
            <pc:sldMk cId="4086210047" sldId="44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0T16:30:02.171" v="3472"/>
        <pc:sldMkLst>
          <pc:docMk/>
          <pc:sldMk cId="3175120982" sldId="446"/>
        </pc:sldMkLst>
        <pc:spChg chg="mod">
          <ac:chgData name="Indu Sekhar Dantu" userId="4218edbc7ffe59d5" providerId="LiveId" clId="{894902A1-0F5A-482F-B962-DDB7534CDBD0}" dt="2021-08-10T16:30:02.171" v="3472"/>
          <ac:spMkLst>
            <pc:docMk/>
            <pc:sldMk cId="3175120982" sldId="446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55:02.139" v="3347" actId="115"/>
          <ac:spMkLst>
            <pc:docMk/>
            <pc:sldMk cId="3175120982" sldId="446"/>
            <ac:spMk id="30723" creationId="{7FA862AD-3D05-40BC-B0F8-F7D30BEE041F}"/>
          </ac:spMkLst>
        </pc:spChg>
      </pc:sldChg>
      <pc:sldChg chg="addSp delSp modSp add mod">
        <pc:chgData name="Indu Sekhar Dantu" userId="4218edbc7ffe59d5" providerId="LiveId" clId="{894902A1-0F5A-482F-B962-DDB7534CDBD0}" dt="2021-08-10T16:30:06.165" v="3473"/>
        <pc:sldMkLst>
          <pc:docMk/>
          <pc:sldMk cId="2978116877" sldId="447"/>
        </pc:sldMkLst>
        <pc:spChg chg="add del mod">
          <ac:chgData name="Indu Sekhar Dantu" userId="4218edbc7ffe59d5" providerId="LiveId" clId="{894902A1-0F5A-482F-B962-DDB7534CDBD0}" dt="2021-08-10T06:53:38.780" v="1677"/>
          <ac:spMkLst>
            <pc:docMk/>
            <pc:sldMk cId="2978116877" sldId="447"/>
            <ac:spMk id="4" creationId="{83244F9D-6414-49F1-ABD0-EC5223C5C60A}"/>
          </ac:spMkLst>
        </pc:spChg>
        <pc:spChg chg="mod">
          <ac:chgData name="Indu Sekhar Dantu" userId="4218edbc7ffe59d5" providerId="LiveId" clId="{894902A1-0F5A-482F-B962-DDB7534CDBD0}" dt="2021-08-10T16:30:06.165" v="3473"/>
          <ac:spMkLst>
            <pc:docMk/>
            <pc:sldMk cId="2978116877" sldId="447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55:24.393" v="3349" actId="115"/>
          <ac:spMkLst>
            <pc:docMk/>
            <pc:sldMk cId="2978116877" sldId="447"/>
            <ac:spMk id="30723" creationId="{7FA862AD-3D05-40BC-B0F8-F7D30BEE041F}"/>
          </ac:spMkLst>
        </pc:spChg>
        <pc:graphicFrameChg chg="add del mod">
          <ac:chgData name="Indu Sekhar Dantu" userId="4218edbc7ffe59d5" providerId="LiveId" clId="{894902A1-0F5A-482F-B962-DDB7534CDBD0}" dt="2021-08-10T06:53:38.780" v="1677"/>
          <ac:graphicFrameMkLst>
            <pc:docMk/>
            <pc:sldMk cId="2978116877" sldId="447"/>
            <ac:graphicFrameMk id="3" creationId="{EB0FD34E-C948-42AD-9D56-AA4C034B1A96}"/>
          </ac:graphicFrameMkLst>
        </pc:graphicFrameChg>
        <pc:graphicFrameChg chg="add mod modGraphic">
          <ac:chgData name="Indu Sekhar Dantu" userId="4218edbc7ffe59d5" providerId="LiveId" clId="{894902A1-0F5A-482F-B962-DDB7534CDBD0}" dt="2021-08-10T15:55:47.450" v="3351" actId="122"/>
          <ac:graphicFrameMkLst>
            <pc:docMk/>
            <pc:sldMk cId="2978116877" sldId="447"/>
            <ac:graphicFrameMk id="5" creationId="{EF77620F-0115-4E42-A4DA-B64C3E9B2797}"/>
          </ac:graphicFrameMkLst>
        </pc:graphicFrameChg>
      </pc:sldChg>
      <pc:sldChg chg="modSp add mod">
        <pc:chgData name="Indu Sekhar Dantu" userId="4218edbc7ffe59d5" providerId="LiveId" clId="{894902A1-0F5A-482F-B962-DDB7534CDBD0}" dt="2021-08-10T16:30:21.090" v="3476"/>
        <pc:sldMkLst>
          <pc:docMk/>
          <pc:sldMk cId="567633831" sldId="448"/>
        </pc:sldMkLst>
        <pc:spChg chg="mod">
          <ac:chgData name="Indu Sekhar Dantu" userId="4218edbc7ffe59d5" providerId="LiveId" clId="{894902A1-0F5A-482F-B962-DDB7534CDBD0}" dt="2021-08-10T16:30:21.090" v="3476"/>
          <ac:spMkLst>
            <pc:docMk/>
            <pc:sldMk cId="567633831" sldId="448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6:22:03.222" v="3412" actId="115"/>
          <ac:spMkLst>
            <pc:docMk/>
            <pc:sldMk cId="567633831" sldId="448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894902A1-0F5A-482F-B962-DDB7534CDBD0}" dt="2021-08-11T02:18:58.627" v="4726" actId="255"/>
        <pc:sldMkLst>
          <pc:docMk/>
          <pc:sldMk cId="1943234252" sldId="449"/>
        </pc:sldMkLst>
        <pc:spChg chg="mod">
          <ac:chgData name="Indu Sekhar Dantu" userId="4218edbc7ffe59d5" providerId="LiveId" clId="{894902A1-0F5A-482F-B962-DDB7534CDBD0}" dt="2021-08-10T16:30:10.541" v="3474"/>
          <ac:spMkLst>
            <pc:docMk/>
            <pc:sldMk cId="1943234252" sldId="449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18:58.627" v="4726" actId="255"/>
          <ac:spMkLst>
            <pc:docMk/>
            <pc:sldMk cId="1943234252" sldId="449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10T16:35:24.540" v="3538" actId="47"/>
        <pc:sldMkLst>
          <pc:docMk/>
          <pc:sldMk cId="1420342503" sldId="450"/>
        </pc:sldMkLst>
      </pc:sldChg>
      <pc:sldChg chg="modSp add del mod">
        <pc:chgData name="Indu Sekhar Dantu" userId="4218edbc7ffe59d5" providerId="LiveId" clId="{894902A1-0F5A-482F-B962-DDB7534CDBD0}" dt="2021-08-10T16:34:10.682" v="3531" actId="2696"/>
        <pc:sldMkLst>
          <pc:docMk/>
          <pc:sldMk cId="2244506265" sldId="450"/>
        </pc:sldMkLst>
        <pc:spChg chg="mod">
          <ac:chgData name="Indu Sekhar Dantu" userId="4218edbc7ffe59d5" providerId="LiveId" clId="{894902A1-0F5A-482F-B962-DDB7534CDBD0}" dt="2021-08-10T16:33:38.654" v="3530" actId="20577"/>
          <ac:spMkLst>
            <pc:docMk/>
            <pc:sldMk cId="2244506265" sldId="450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03:17:54.139" v="1432" actId="113"/>
          <ac:spMkLst>
            <pc:docMk/>
            <pc:sldMk cId="2244506265" sldId="450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894902A1-0F5A-482F-B962-DDB7534CDBD0}" dt="2021-08-10T16:34:10.682" v="3531" actId="2696"/>
        <pc:sldMkLst>
          <pc:docMk/>
          <pc:sldMk cId="2851686643" sldId="451"/>
        </pc:sldMkLst>
        <pc:spChg chg="mod">
          <ac:chgData name="Indu Sekhar Dantu" userId="4218edbc7ffe59d5" providerId="LiveId" clId="{894902A1-0F5A-482F-B962-DDB7534CDBD0}" dt="2021-08-10T02:41:23.596" v="1366" actId="1036"/>
          <ac:spMkLst>
            <pc:docMk/>
            <pc:sldMk cId="2851686643" sldId="45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5:54:05.543" v="5856" actId="115"/>
        <pc:sldMkLst>
          <pc:docMk/>
          <pc:sldMk cId="4151497954" sldId="451"/>
        </pc:sldMkLst>
        <pc:spChg chg="mod">
          <ac:chgData name="Indu Sekhar Dantu" userId="4218edbc7ffe59d5" providerId="LiveId" clId="{894902A1-0F5A-482F-B962-DDB7534CDBD0}" dt="2021-08-10T17:00:53.853" v="3862"/>
          <ac:spMkLst>
            <pc:docMk/>
            <pc:sldMk cId="4151497954" sldId="451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15:54:05.543" v="5856" actId="115"/>
          <ac:spMkLst>
            <pc:docMk/>
            <pc:sldMk cId="4151497954" sldId="45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5:57:24.102" v="5870" actId="12"/>
        <pc:sldMkLst>
          <pc:docMk/>
          <pc:sldMk cId="1927843559" sldId="452"/>
        </pc:sldMkLst>
        <pc:spChg chg="mod">
          <ac:chgData name="Indu Sekhar Dantu" userId="4218edbc7ffe59d5" providerId="LiveId" clId="{894902A1-0F5A-482F-B962-DDB7534CDBD0}" dt="2021-08-10T17:00:58.239" v="3863"/>
          <ac:spMkLst>
            <pc:docMk/>
            <pc:sldMk cId="1927843559" sldId="452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15:57:24.102" v="5870" actId="12"/>
          <ac:spMkLst>
            <pc:docMk/>
            <pc:sldMk cId="1927843559" sldId="452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894902A1-0F5A-482F-B962-DDB7534CDBD0}" dt="2021-08-10T16:34:10.682" v="3531" actId="2696"/>
        <pc:sldMkLst>
          <pc:docMk/>
          <pc:sldMk cId="3304472661" sldId="452"/>
        </pc:sldMkLst>
        <pc:spChg chg="mod">
          <ac:chgData name="Indu Sekhar Dantu" userId="4218edbc7ffe59d5" providerId="LiveId" clId="{894902A1-0F5A-482F-B962-DDB7534CDBD0}" dt="2021-08-10T02:41:29.207" v="1367" actId="20577"/>
          <ac:spMkLst>
            <pc:docMk/>
            <pc:sldMk cId="3304472661" sldId="45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5:58:10.434" v="5872" actId="20577"/>
        <pc:sldMkLst>
          <pc:docMk/>
          <pc:sldMk cId="1754509582" sldId="453"/>
        </pc:sldMkLst>
        <pc:spChg chg="mod">
          <ac:chgData name="Indu Sekhar Dantu" userId="4218edbc7ffe59d5" providerId="LiveId" clId="{894902A1-0F5A-482F-B962-DDB7534CDBD0}" dt="2021-08-10T17:01:03.141" v="3864"/>
          <ac:spMkLst>
            <pc:docMk/>
            <pc:sldMk cId="1754509582" sldId="453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15:58:10.434" v="5872" actId="20577"/>
          <ac:spMkLst>
            <pc:docMk/>
            <pc:sldMk cId="1754509582" sldId="453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894902A1-0F5A-482F-B962-DDB7534CDBD0}" dt="2021-08-10T16:34:10.682" v="3531" actId="2696"/>
        <pc:sldMkLst>
          <pc:docMk/>
          <pc:sldMk cId="4191438106" sldId="453"/>
        </pc:sldMkLst>
        <pc:spChg chg="mod">
          <ac:chgData name="Indu Sekhar Dantu" userId="4218edbc7ffe59d5" providerId="LiveId" clId="{894902A1-0F5A-482F-B962-DDB7534CDBD0}" dt="2021-08-10T02:42:13.632" v="1372" actId="113"/>
          <ac:spMkLst>
            <pc:docMk/>
            <pc:sldMk cId="4191438106" sldId="45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02:19:39.495" v="4729" actId="255"/>
        <pc:sldMkLst>
          <pc:docMk/>
          <pc:sldMk cId="1283665953" sldId="454"/>
        </pc:sldMkLst>
        <pc:spChg chg="mod">
          <ac:chgData name="Indu Sekhar Dantu" userId="4218edbc7ffe59d5" providerId="LiveId" clId="{894902A1-0F5A-482F-B962-DDB7534CDBD0}" dt="2021-08-10T17:02:56.056" v="3932" actId="6549"/>
          <ac:spMkLst>
            <pc:docMk/>
            <pc:sldMk cId="1283665953" sldId="454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19:39.495" v="4729" actId="255"/>
          <ac:spMkLst>
            <pc:docMk/>
            <pc:sldMk cId="1283665953" sldId="45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07:59:31.662" v="5060" actId="113"/>
        <pc:sldMkLst>
          <pc:docMk/>
          <pc:sldMk cId="4029414313" sldId="455"/>
        </pc:sldMkLst>
        <pc:spChg chg="mod">
          <ac:chgData name="Indu Sekhar Dantu" userId="4218edbc7ffe59d5" providerId="LiveId" clId="{894902A1-0F5A-482F-B962-DDB7534CDBD0}" dt="2021-08-10T17:05:43.671" v="4036" actId="20577"/>
          <ac:spMkLst>
            <pc:docMk/>
            <pc:sldMk cId="4029414313" sldId="455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7:59:31.662" v="5060" actId="113"/>
          <ac:spMkLst>
            <pc:docMk/>
            <pc:sldMk cId="4029414313" sldId="45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08:04:28.897" v="5081" actId="113"/>
        <pc:sldMkLst>
          <pc:docMk/>
          <pc:sldMk cId="1518605931" sldId="456"/>
        </pc:sldMkLst>
        <pc:spChg chg="mod">
          <ac:chgData name="Indu Sekhar Dantu" userId="4218edbc7ffe59d5" providerId="LiveId" clId="{894902A1-0F5A-482F-B962-DDB7534CDBD0}" dt="2021-08-10T17:06:04.490" v="4038"/>
          <ac:spMkLst>
            <pc:docMk/>
            <pc:sldMk cId="1518605931" sldId="456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8:04:28.897" v="5081" actId="113"/>
          <ac:spMkLst>
            <pc:docMk/>
            <pc:sldMk cId="1518605931" sldId="45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08:05:19.335" v="5085" actId="113"/>
        <pc:sldMkLst>
          <pc:docMk/>
          <pc:sldMk cId="2302076214" sldId="457"/>
        </pc:sldMkLst>
        <pc:spChg chg="mod">
          <ac:chgData name="Indu Sekhar Dantu" userId="4218edbc7ffe59d5" providerId="LiveId" clId="{894902A1-0F5A-482F-B962-DDB7534CDBD0}" dt="2021-08-10T17:06:08.712" v="4039"/>
          <ac:spMkLst>
            <pc:docMk/>
            <pc:sldMk cId="2302076214" sldId="457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8:05:19.335" v="5085" actId="113"/>
          <ac:spMkLst>
            <pc:docMk/>
            <pc:sldMk cId="2302076214" sldId="45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08:05:33.202" v="5086" actId="113"/>
        <pc:sldMkLst>
          <pc:docMk/>
          <pc:sldMk cId="2531919181" sldId="458"/>
        </pc:sldMkLst>
        <pc:spChg chg="mod">
          <ac:chgData name="Indu Sekhar Dantu" userId="4218edbc7ffe59d5" providerId="LiveId" clId="{894902A1-0F5A-482F-B962-DDB7534CDBD0}" dt="2021-08-10T17:06:13.244" v="4040"/>
          <ac:spMkLst>
            <pc:docMk/>
            <pc:sldMk cId="2531919181" sldId="458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8:05:33.202" v="5086" actId="113"/>
          <ac:spMkLst>
            <pc:docMk/>
            <pc:sldMk cId="2531919181" sldId="458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894902A1-0F5A-482F-B962-DDB7534CDBD0}" dt="2021-08-11T08:05:40.248" v="5087" actId="47"/>
        <pc:sldMkLst>
          <pc:docMk/>
          <pc:sldMk cId="4228065021" sldId="459"/>
        </pc:sldMkLst>
        <pc:spChg chg="mod">
          <ac:chgData name="Indu Sekhar Dantu" userId="4218edbc7ffe59d5" providerId="LiveId" clId="{894902A1-0F5A-482F-B962-DDB7534CDBD0}" dt="2021-08-10T17:06:18.300" v="4041"/>
          <ac:spMkLst>
            <pc:docMk/>
            <pc:sldMk cId="4228065021" sldId="459"/>
            <ac:spMk id="15362" creationId="{90DA4598-77D7-4E56-BD04-81B421A9C7EA}"/>
          </ac:spMkLst>
        </pc:spChg>
      </pc:sldChg>
      <pc:sldChg chg="modSp add del mod">
        <pc:chgData name="Indu Sekhar Dantu" userId="4218edbc7ffe59d5" providerId="LiveId" clId="{894902A1-0F5A-482F-B962-DDB7534CDBD0}" dt="2021-08-11T10:36:53.511" v="5103" actId="2696"/>
        <pc:sldMkLst>
          <pc:docMk/>
          <pc:sldMk cId="941580463" sldId="460"/>
        </pc:sldMkLst>
        <pc:spChg chg="mod">
          <ac:chgData name="Indu Sekhar Dantu" userId="4218edbc7ffe59d5" providerId="LiveId" clId="{894902A1-0F5A-482F-B962-DDB7534CDBD0}" dt="2021-08-10T17:07:10.256" v="4121" actId="20577"/>
          <ac:spMkLst>
            <pc:docMk/>
            <pc:sldMk cId="941580463" sldId="460"/>
            <ac:spMk id="15362" creationId="{90DA4598-77D7-4E56-BD04-81B421A9C7EA}"/>
          </ac:spMkLst>
        </pc:spChg>
      </pc:sldChg>
      <pc:sldChg chg="modSp add del mod">
        <pc:chgData name="Indu Sekhar Dantu" userId="4218edbc7ffe59d5" providerId="LiveId" clId="{894902A1-0F5A-482F-B962-DDB7534CDBD0}" dt="2021-08-11T10:36:53.511" v="5103" actId="2696"/>
        <pc:sldMkLst>
          <pc:docMk/>
          <pc:sldMk cId="3794901888" sldId="461"/>
        </pc:sldMkLst>
        <pc:spChg chg="mod">
          <ac:chgData name="Indu Sekhar Dantu" userId="4218edbc7ffe59d5" providerId="LiveId" clId="{894902A1-0F5A-482F-B962-DDB7534CDBD0}" dt="2021-08-10T17:07:41.149" v="4125"/>
          <ac:spMkLst>
            <pc:docMk/>
            <pc:sldMk cId="3794901888" sldId="461"/>
            <ac:spMk id="15362" creationId="{90DA4598-77D7-4E56-BD04-81B421A9C7EA}"/>
          </ac:spMkLst>
        </pc:spChg>
      </pc:sldChg>
      <pc:sldChg chg="modSp add del mod">
        <pc:chgData name="Indu Sekhar Dantu" userId="4218edbc7ffe59d5" providerId="LiveId" clId="{894902A1-0F5A-482F-B962-DDB7534CDBD0}" dt="2021-08-11T10:36:53.511" v="5103" actId="2696"/>
        <pc:sldMkLst>
          <pc:docMk/>
          <pc:sldMk cId="431025337" sldId="462"/>
        </pc:sldMkLst>
        <pc:spChg chg="mod">
          <ac:chgData name="Indu Sekhar Dantu" userId="4218edbc7ffe59d5" providerId="LiveId" clId="{894902A1-0F5A-482F-B962-DDB7534CDBD0}" dt="2021-08-10T17:07:45.602" v="4126"/>
          <ac:spMkLst>
            <pc:docMk/>
            <pc:sldMk cId="431025337" sldId="462"/>
            <ac:spMk id="15362" creationId="{90DA4598-77D7-4E56-BD04-81B421A9C7EA}"/>
          </ac:spMkLst>
        </pc:spChg>
      </pc:sldChg>
      <pc:sldChg chg="modSp add del mod">
        <pc:chgData name="Indu Sekhar Dantu" userId="4218edbc7ffe59d5" providerId="LiveId" clId="{894902A1-0F5A-482F-B962-DDB7534CDBD0}" dt="2021-08-11T10:36:53.511" v="5103" actId="2696"/>
        <pc:sldMkLst>
          <pc:docMk/>
          <pc:sldMk cId="3669011259" sldId="463"/>
        </pc:sldMkLst>
        <pc:spChg chg="mod">
          <ac:chgData name="Indu Sekhar Dantu" userId="4218edbc7ffe59d5" providerId="LiveId" clId="{894902A1-0F5A-482F-B962-DDB7534CDBD0}" dt="2021-08-10T17:07:49.880" v="4127"/>
          <ac:spMkLst>
            <pc:docMk/>
            <pc:sldMk cId="3669011259" sldId="463"/>
            <ac:spMk id="15362" creationId="{90DA4598-77D7-4E56-BD04-81B421A9C7EA}"/>
          </ac:spMkLst>
        </pc:spChg>
      </pc:sldChg>
      <pc:sldChg chg="modSp add del mod">
        <pc:chgData name="Indu Sekhar Dantu" userId="4218edbc7ffe59d5" providerId="LiveId" clId="{894902A1-0F5A-482F-B962-DDB7534CDBD0}" dt="2021-08-12T03:51:45.298" v="6532" actId="47"/>
        <pc:sldMkLst>
          <pc:docMk/>
          <pc:sldMk cId="1051237766" sldId="464"/>
        </pc:sldMkLst>
        <pc:spChg chg="mod">
          <ac:chgData name="Indu Sekhar Dantu" userId="4218edbc7ffe59d5" providerId="LiveId" clId="{894902A1-0F5A-482F-B962-DDB7534CDBD0}" dt="2021-08-10T17:10:51.047" v="4219"/>
          <ac:spMkLst>
            <pc:docMk/>
            <pc:sldMk cId="1051237766" sldId="464"/>
            <ac:spMk id="15362" creationId="{90DA4598-77D7-4E56-BD04-81B421A9C7EA}"/>
          </ac:spMkLst>
        </pc:spChg>
      </pc:sldChg>
      <pc:sldChg chg="modSp add del mod">
        <pc:chgData name="Indu Sekhar Dantu" userId="4218edbc7ffe59d5" providerId="LiveId" clId="{894902A1-0F5A-482F-B962-DDB7534CDBD0}" dt="2021-08-11T10:51:00.052" v="5180" actId="47"/>
        <pc:sldMkLst>
          <pc:docMk/>
          <pc:sldMk cId="1126540920" sldId="465"/>
        </pc:sldMkLst>
        <pc:spChg chg="mod">
          <ac:chgData name="Indu Sekhar Dantu" userId="4218edbc7ffe59d5" providerId="LiveId" clId="{894902A1-0F5A-482F-B962-DDB7534CDBD0}" dt="2021-08-10T17:10:55.187" v="4220"/>
          <ac:spMkLst>
            <pc:docMk/>
            <pc:sldMk cId="1126540920" sldId="465"/>
            <ac:spMk id="15362" creationId="{90DA4598-77D7-4E56-BD04-81B421A9C7EA}"/>
          </ac:spMkLst>
        </pc:spChg>
      </pc:sldChg>
      <pc:sldChg chg="modSp add del mod">
        <pc:chgData name="Indu Sekhar Dantu" userId="4218edbc7ffe59d5" providerId="LiveId" clId="{894902A1-0F5A-482F-B962-DDB7534CDBD0}" dt="2021-08-11T10:51:00.980" v="5181" actId="47"/>
        <pc:sldMkLst>
          <pc:docMk/>
          <pc:sldMk cId="790379636" sldId="466"/>
        </pc:sldMkLst>
        <pc:spChg chg="mod">
          <ac:chgData name="Indu Sekhar Dantu" userId="4218edbc7ffe59d5" providerId="LiveId" clId="{894902A1-0F5A-482F-B962-DDB7534CDBD0}" dt="2021-08-10T17:10:59.057" v="4221"/>
          <ac:spMkLst>
            <pc:docMk/>
            <pc:sldMk cId="790379636" sldId="466"/>
            <ac:spMk id="15362" creationId="{90DA4598-77D7-4E56-BD04-81B421A9C7EA}"/>
          </ac:spMkLst>
        </pc:spChg>
      </pc:sldChg>
      <pc:sldChg chg="add del">
        <pc:chgData name="Indu Sekhar Dantu" userId="4218edbc7ffe59d5" providerId="LiveId" clId="{894902A1-0F5A-482F-B962-DDB7534CDBD0}" dt="2021-08-10T06:13:55.003" v="1467" actId="47"/>
        <pc:sldMkLst>
          <pc:docMk/>
          <pc:sldMk cId="304749725" sldId="467"/>
        </pc:sldMkLst>
      </pc:sldChg>
      <pc:sldChg chg="add del">
        <pc:chgData name="Indu Sekhar Dantu" userId="4218edbc7ffe59d5" providerId="LiveId" clId="{894902A1-0F5A-482F-B962-DDB7534CDBD0}" dt="2021-08-10T06:13:55.481" v="1468" actId="47"/>
        <pc:sldMkLst>
          <pc:docMk/>
          <pc:sldMk cId="2186353003" sldId="468"/>
        </pc:sldMkLst>
      </pc:sldChg>
      <pc:sldChg chg="add del">
        <pc:chgData name="Indu Sekhar Dantu" userId="4218edbc7ffe59d5" providerId="LiveId" clId="{894902A1-0F5A-482F-B962-DDB7534CDBD0}" dt="2021-08-10T06:13:55.758" v="1469" actId="47"/>
        <pc:sldMkLst>
          <pc:docMk/>
          <pc:sldMk cId="3980216460" sldId="469"/>
        </pc:sldMkLst>
      </pc:sldChg>
      <pc:sldChg chg="add del">
        <pc:chgData name="Indu Sekhar Dantu" userId="4218edbc7ffe59d5" providerId="LiveId" clId="{894902A1-0F5A-482F-B962-DDB7534CDBD0}" dt="2021-08-10T06:13:56.049" v="1470" actId="47"/>
        <pc:sldMkLst>
          <pc:docMk/>
          <pc:sldMk cId="3481644944" sldId="470"/>
        </pc:sldMkLst>
      </pc:sldChg>
      <pc:sldChg chg="add del">
        <pc:chgData name="Indu Sekhar Dantu" userId="4218edbc7ffe59d5" providerId="LiveId" clId="{894902A1-0F5A-482F-B962-DDB7534CDBD0}" dt="2021-08-10T06:13:56.451" v="1471" actId="47"/>
        <pc:sldMkLst>
          <pc:docMk/>
          <pc:sldMk cId="1165056304" sldId="471"/>
        </pc:sldMkLst>
      </pc:sldChg>
      <pc:sldChg chg="modSp mod">
        <pc:chgData name="Indu Sekhar Dantu" userId="4218edbc7ffe59d5" providerId="LiveId" clId="{894902A1-0F5A-482F-B962-DDB7534CDBD0}" dt="2021-08-11T02:15:13.482" v="4710" actId="255"/>
        <pc:sldMkLst>
          <pc:docMk/>
          <pc:sldMk cId="1935999080" sldId="472"/>
        </pc:sldMkLst>
        <pc:spChg chg="mod">
          <ac:chgData name="Indu Sekhar Dantu" userId="4218edbc7ffe59d5" providerId="LiveId" clId="{894902A1-0F5A-482F-B962-DDB7534CDBD0}" dt="2021-08-10T16:28:53.587" v="3455"/>
          <ac:spMkLst>
            <pc:docMk/>
            <pc:sldMk cId="1935999080" sldId="472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15:13.482" v="4710" actId="255"/>
          <ac:spMkLst>
            <pc:docMk/>
            <pc:sldMk cId="1935999080" sldId="47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17:39.276" v="4721" actId="255"/>
        <pc:sldMkLst>
          <pc:docMk/>
          <pc:sldMk cId="1312546226" sldId="473"/>
        </pc:sldMkLst>
        <pc:spChg chg="mod">
          <ac:chgData name="Indu Sekhar Dantu" userId="4218edbc7ffe59d5" providerId="LiveId" clId="{894902A1-0F5A-482F-B962-DDB7534CDBD0}" dt="2021-08-10T16:28:57.503" v="3456"/>
          <ac:spMkLst>
            <pc:docMk/>
            <pc:sldMk cId="1312546226" sldId="473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17:39.276" v="4721" actId="255"/>
          <ac:spMkLst>
            <pc:docMk/>
            <pc:sldMk cId="1312546226" sldId="47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17:48.140" v="4722" actId="255"/>
        <pc:sldMkLst>
          <pc:docMk/>
          <pc:sldMk cId="3827057272" sldId="474"/>
        </pc:sldMkLst>
        <pc:spChg chg="mod">
          <ac:chgData name="Indu Sekhar Dantu" userId="4218edbc7ffe59d5" providerId="LiveId" clId="{894902A1-0F5A-482F-B962-DDB7534CDBD0}" dt="2021-08-10T16:29:01.398" v="3457"/>
          <ac:spMkLst>
            <pc:docMk/>
            <pc:sldMk cId="3827057272" sldId="474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17:48.140" v="4722" actId="255"/>
          <ac:spMkLst>
            <pc:docMk/>
            <pc:sldMk cId="3827057272" sldId="47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17:58.465" v="4723" actId="255"/>
        <pc:sldMkLst>
          <pc:docMk/>
          <pc:sldMk cId="2409374742" sldId="475"/>
        </pc:sldMkLst>
        <pc:spChg chg="mod">
          <ac:chgData name="Indu Sekhar Dantu" userId="4218edbc7ffe59d5" providerId="LiveId" clId="{894902A1-0F5A-482F-B962-DDB7534CDBD0}" dt="2021-08-10T16:29:05.231" v="3458"/>
          <ac:spMkLst>
            <pc:docMk/>
            <pc:sldMk cId="2409374742" sldId="475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17:58.465" v="4723" actId="255"/>
          <ac:spMkLst>
            <pc:docMk/>
            <pc:sldMk cId="2409374742" sldId="47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8:02:16.905" v="5065" actId="113"/>
        <pc:sldMkLst>
          <pc:docMk/>
          <pc:sldMk cId="2047705153" sldId="476"/>
        </pc:sldMkLst>
        <pc:spChg chg="mod">
          <ac:chgData name="Indu Sekhar Dantu" userId="4218edbc7ffe59d5" providerId="LiveId" clId="{894902A1-0F5A-482F-B962-DDB7534CDBD0}" dt="2021-08-10T17:05:59.375" v="4037"/>
          <ac:spMkLst>
            <pc:docMk/>
            <pc:sldMk cId="2047705153" sldId="476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8:02:16.905" v="5065" actId="113"/>
          <ac:spMkLst>
            <pc:docMk/>
            <pc:sldMk cId="2047705153" sldId="47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02:19:48.001" v="4730" actId="255"/>
        <pc:sldMkLst>
          <pc:docMk/>
          <pc:sldMk cId="3228950840" sldId="477"/>
        </pc:sldMkLst>
        <pc:spChg chg="mod">
          <ac:chgData name="Indu Sekhar Dantu" userId="4218edbc7ffe59d5" providerId="LiveId" clId="{894902A1-0F5A-482F-B962-DDB7534CDBD0}" dt="2021-08-10T17:03:13.363" v="3933"/>
          <ac:spMkLst>
            <pc:docMk/>
            <pc:sldMk cId="3228950840" sldId="477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19:48.001" v="4730" actId="255"/>
          <ac:spMkLst>
            <pc:docMk/>
            <pc:sldMk cId="3228950840" sldId="47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02:19:56.108" v="4731" actId="255"/>
        <pc:sldMkLst>
          <pc:docMk/>
          <pc:sldMk cId="2764996360" sldId="478"/>
        </pc:sldMkLst>
        <pc:spChg chg="mod">
          <ac:chgData name="Indu Sekhar Dantu" userId="4218edbc7ffe59d5" providerId="LiveId" clId="{894902A1-0F5A-482F-B962-DDB7534CDBD0}" dt="2021-08-10T17:03:18.326" v="3934"/>
          <ac:spMkLst>
            <pc:docMk/>
            <pc:sldMk cId="2764996360" sldId="478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19:56.108" v="4731" actId="255"/>
          <ac:spMkLst>
            <pc:docMk/>
            <pc:sldMk cId="2764996360" sldId="4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20:12.306" v="4733" actId="255"/>
        <pc:sldMkLst>
          <pc:docMk/>
          <pc:sldMk cId="1143130080" sldId="479"/>
        </pc:sldMkLst>
        <pc:spChg chg="mod">
          <ac:chgData name="Indu Sekhar Dantu" userId="4218edbc7ffe59d5" providerId="LiveId" clId="{894902A1-0F5A-482F-B962-DDB7534CDBD0}" dt="2021-08-10T17:03:27.033" v="3936"/>
          <ac:spMkLst>
            <pc:docMk/>
            <pc:sldMk cId="1143130080" sldId="479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0:12.306" v="4733" actId="255"/>
          <ac:spMkLst>
            <pc:docMk/>
            <pc:sldMk cId="1143130080" sldId="47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20:20.697" v="4734" actId="255"/>
        <pc:sldMkLst>
          <pc:docMk/>
          <pc:sldMk cId="3252972847" sldId="480"/>
        </pc:sldMkLst>
        <pc:spChg chg="mod">
          <ac:chgData name="Indu Sekhar Dantu" userId="4218edbc7ffe59d5" providerId="LiveId" clId="{894902A1-0F5A-482F-B962-DDB7534CDBD0}" dt="2021-08-10T17:03:31.382" v="3937"/>
          <ac:spMkLst>
            <pc:docMk/>
            <pc:sldMk cId="3252972847" sldId="480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0:20.697" v="4734" actId="255"/>
          <ac:spMkLst>
            <pc:docMk/>
            <pc:sldMk cId="3252972847" sldId="48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20:29.607" v="4735" actId="255"/>
        <pc:sldMkLst>
          <pc:docMk/>
          <pc:sldMk cId="4164709633" sldId="481"/>
        </pc:sldMkLst>
        <pc:spChg chg="mod">
          <ac:chgData name="Indu Sekhar Dantu" userId="4218edbc7ffe59d5" providerId="LiveId" clId="{894902A1-0F5A-482F-B962-DDB7534CDBD0}" dt="2021-08-10T17:03:35.806" v="3938"/>
          <ac:spMkLst>
            <pc:docMk/>
            <pc:sldMk cId="4164709633" sldId="481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0:29.607" v="4735" actId="255"/>
          <ac:spMkLst>
            <pc:docMk/>
            <pc:sldMk cId="4164709633" sldId="48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0T16:29:57.927" v="3471"/>
        <pc:sldMkLst>
          <pc:docMk/>
          <pc:sldMk cId="2966832924" sldId="482"/>
        </pc:sldMkLst>
        <pc:spChg chg="mod">
          <ac:chgData name="Indu Sekhar Dantu" userId="4218edbc7ffe59d5" providerId="LiveId" clId="{894902A1-0F5A-482F-B962-DDB7534CDBD0}" dt="2021-08-10T16:29:57.927" v="3471"/>
          <ac:spMkLst>
            <pc:docMk/>
            <pc:sldMk cId="2966832924" sldId="482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51:35.913" v="3337" actId="113"/>
          <ac:spMkLst>
            <pc:docMk/>
            <pc:sldMk cId="2966832924" sldId="48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3:54:47.340" v="5477" actId="207"/>
        <pc:sldMkLst>
          <pc:docMk/>
          <pc:sldMk cId="3731933894" sldId="483"/>
        </pc:sldMkLst>
        <pc:spChg chg="mod">
          <ac:chgData name="Indu Sekhar Dantu" userId="4218edbc7ffe59d5" providerId="LiveId" clId="{894902A1-0F5A-482F-B962-DDB7534CDBD0}" dt="2021-08-11T13:54:47.340" v="5477" actId="207"/>
          <ac:spMkLst>
            <pc:docMk/>
            <pc:sldMk cId="3731933894" sldId="48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5:46:41.477" v="5824" actId="20577"/>
        <pc:sldMkLst>
          <pc:docMk/>
          <pc:sldMk cId="1356205097" sldId="484"/>
        </pc:sldMkLst>
        <pc:spChg chg="mod">
          <ac:chgData name="Indu Sekhar Dantu" userId="4218edbc7ffe59d5" providerId="LiveId" clId="{894902A1-0F5A-482F-B962-DDB7534CDBD0}" dt="2021-08-11T15:46:41.477" v="5824" actId="20577"/>
          <ac:spMkLst>
            <pc:docMk/>
            <pc:sldMk cId="1356205097" sldId="48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02:20:39.239" v="4736" actId="255"/>
        <pc:sldMkLst>
          <pc:docMk/>
          <pc:sldMk cId="2397335025" sldId="485"/>
        </pc:sldMkLst>
        <pc:spChg chg="mod">
          <ac:chgData name="Indu Sekhar Dantu" userId="4218edbc7ffe59d5" providerId="LiveId" clId="{894902A1-0F5A-482F-B962-DDB7534CDBD0}" dt="2021-08-10T17:03:40.883" v="3939"/>
          <ac:spMkLst>
            <pc:docMk/>
            <pc:sldMk cId="2397335025" sldId="485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0:39.239" v="4736" actId="255"/>
          <ac:spMkLst>
            <pc:docMk/>
            <pc:sldMk cId="2397335025" sldId="48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02:21:06.115" v="4739" actId="255"/>
        <pc:sldMkLst>
          <pc:docMk/>
          <pc:sldMk cId="4049204065" sldId="486"/>
        </pc:sldMkLst>
        <pc:spChg chg="mod">
          <ac:chgData name="Indu Sekhar Dantu" userId="4218edbc7ffe59d5" providerId="LiveId" clId="{894902A1-0F5A-482F-B962-DDB7534CDBD0}" dt="2021-08-10T17:03:54.476" v="3942"/>
          <ac:spMkLst>
            <pc:docMk/>
            <pc:sldMk cId="4049204065" sldId="486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1:06.115" v="4739" actId="255"/>
          <ac:spMkLst>
            <pc:docMk/>
            <pc:sldMk cId="4049204065" sldId="486"/>
            <ac:spMk id="30723" creationId="{7FA862AD-3D05-40BC-B0F8-F7D30BEE041F}"/>
          </ac:spMkLst>
        </pc:spChg>
      </pc:sldChg>
      <pc:sldChg chg="addSp delSp modSp add mod">
        <pc:chgData name="Indu Sekhar Dantu" userId="4218edbc7ffe59d5" providerId="LiveId" clId="{894902A1-0F5A-482F-B962-DDB7534CDBD0}" dt="2021-08-10T17:29:58.599" v="4475" actId="20577"/>
        <pc:sldMkLst>
          <pc:docMk/>
          <pc:sldMk cId="1022893476" sldId="487"/>
        </pc:sldMkLst>
        <pc:spChg chg="mod">
          <ac:chgData name="Indu Sekhar Dantu" userId="4218edbc7ffe59d5" providerId="LiveId" clId="{894902A1-0F5A-482F-B962-DDB7534CDBD0}" dt="2021-08-10T17:03:58.924" v="3943"/>
          <ac:spMkLst>
            <pc:docMk/>
            <pc:sldMk cId="1022893476" sldId="487"/>
            <ac:spMk id="15362" creationId="{90DA4598-77D7-4E56-BD04-81B421A9C7EA}"/>
          </ac:spMkLst>
        </pc:spChg>
        <pc:spChg chg="del mod">
          <ac:chgData name="Indu Sekhar Dantu" userId="4218edbc7ffe59d5" providerId="LiveId" clId="{894902A1-0F5A-482F-B962-DDB7534CDBD0}" dt="2021-08-10T08:41:22.707" v="2184"/>
          <ac:spMkLst>
            <pc:docMk/>
            <pc:sldMk cId="1022893476" sldId="487"/>
            <ac:spMk id="30723" creationId="{7FA862AD-3D05-40BC-B0F8-F7D30BEE041F}"/>
          </ac:spMkLst>
        </pc:spChg>
        <pc:graphicFrameChg chg="add mod modGraphic">
          <ac:chgData name="Indu Sekhar Dantu" userId="4218edbc7ffe59d5" providerId="LiveId" clId="{894902A1-0F5A-482F-B962-DDB7534CDBD0}" dt="2021-08-10T17:29:58.599" v="4475" actId="20577"/>
          <ac:graphicFrameMkLst>
            <pc:docMk/>
            <pc:sldMk cId="1022893476" sldId="487"/>
            <ac:graphicFrameMk id="3" creationId="{47EDA6F3-52B3-4D77-801F-81EF003B9136}"/>
          </ac:graphicFrameMkLst>
        </pc:graphicFrameChg>
      </pc:sldChg>
      <pc:sldChg chg="modSp mod">
        <pc:chgData name="Indu Sekhar Dantu" userId="4218edbc7ffe59d5" providerId="LiveId" clId="{894902A1-0F5A-482F-B962-DDB7534CDBD0}" dt="2021-08-11T02:20:49.232" v="4737" actId="255"/>
        <pc:sldMkLst>
          <pc:docMk/>
          <pc:sldMk cId="3145874908" sldId="488"/>
        </pc:sldMkLst>
        <pc:spChg chg="mod">
          <ac:chgData name="Indu Sekhar Dantu" userId="4218edbc7ffe59d5" providerId="LiveId" clId="{894902A1-0F5A-482F-B962-DDB7534CDBD0}" dt="2021-08-10T17:03:45.418" v="3940"/>
          <ac:spMkLst>
            <pc:docMk/>
            <pc:sldMk cId="3145874908" sldId="488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0:49.232" v="4737" actId="255"/>
          <ac:spMkLst>
            <pc:docMk/>
            <pc:sldMk cId="3145874908" sldId="48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20:57.596" v="4738" actId="255"/>
        <pc:sldMkLst>
          <pc:docMk/>
          <pc:sldMk cId="1772944223" sldId="489"/>
        </pc:sldMkLst>
        <pc:spChg chg="mod">
          <ac:chgData name="Indu Sekhar Dantu" userId="4218edbc7ffe59d5" providerId="LiveId" clId="{894902A1-0F5A-482F-B962-DDB7534CDBD0}" dt="2021-08-10T17:03:50.011" v="3941"/>
          <ac:spMkLst>
            <pc:docMk/>
            <pc:sldMk cId="1772944223" sldId="489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20:57.596" v="4738" actId="255"/>
          <ac:spMkLst>
            <pc:docMk/>
            <pc:sldMk cId="1772944223" sldId="48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7:16:33.797" v="4830" actId="113"/>
        <pc:sldMkLst>
          <pc:docMk/>
          <pc:sldMk cId="4182151528" sldId="490"/>
        </pc:sldMkLst>
        <pc:spChg chg="mod">
          <ac:chgData name="Indu Sekhar Dantu" userId="4218edbc7ffe59d5" providerId="LiveId" clId="{894902A1-0F5A-482F-B962-DDB7534CDBD0}" dt="2021-08-10T17:04:05.124" v="3944"/>
          <ac:spMkLst>
            <pc:docMk/>
            <pc:sldMk cId="4182151528" sldId="490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7:16:33.797" v="4830" actId="113"/>
          <ac:spMkLst>
            <pc:docMk/>
            <pc:sldMk cId="4182151528" sldId="49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18:08.272" v="4724" actId="255"/>
        <pc:sldMkLst>
          <pc:docMk/>
          <pc:sldMk cId="3171781405" sldId="491"/>
        </pc:sldMkLst>
        <pc:spChg chg="mod">
          <ac:chgData name="Indu Sekhar Dantu" userId="4218edbc7ffe59d5" providerId="LiveId" clId="{894902A1-0F5A-482F-B962-DDB7534CDBD0}" dt="2021-08-10T16:29:09.650" v="3459"/>
          <ac:spMkLst>
            <pc:docMk/>
            <pc:sldMk cId="3171781405" sldId="491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18:08.272" v="4724" actId="255"/>
          <ac:spMkLst>
            <pc:docMk/>
            <pc:sldMk cId="3171781405" sldId="49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0T16:29:13.821" v="3460"/>
        <pc:sldMkLst>
          <pc:docMk/>
          <pc:sldMk cId="794153593" sldId="492"/>
        </pc:sldMkLst>
        <pc:spChg chg="mod">
          <ac:chgData name="Indu Sekhar Dantu" userId="4218edbc7ffe59d5" providerId="LiveId" clId="{894902A1-0F5A-482F-B962-DDB7534CDBD0}" dt="2021-08-10T16:29:13.821" v="3460"/>
          <ac:spMkLst>
            <pc:docMk/>
            <pc:sldMk cId="794153593" sldId="492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24:21.548" v="3142" actId="255"/>
          <ac:spMkLst>
            <pc:docMk/>
            <pc:sldMk cId="794153593" sldId="49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0T16:29:21.792" v="3462"/>
        <pc:sldMkLst>
          <pc:docMk/>
          <pc:sldMk cId="618151526" sldId="493"/>
        </pc:sldMkLst>
        <pc:spChg chg="mod">
          <ac:chgData name="Indu Sekhar Dantu" userId="4218edbc7ffe59d5" providerId="LiveId" clId="{894902A1-0F5A-482F-B962-DDB7534CDBD0}" dt="2021-08-10T16:29:21.792" v="3462"/>
          <ac:spMkLst>
            <pc:docMk/>
            <pc:sldMk cId="618151526" sldId="493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23:42.599" v="3140" actId="255"/>
          <ac:spMkLst>
            <pc:docMk/>
            <pc:sldMk cId="618151526" sldId="49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0T16:29:25.665" v="3463"/>
        <pc:sldMkLst>
          <pc:docMk/>
          <pc:sldMk cId="3469823080" sldId="494"/>
        </pc:sldMkLst>
        <pc:spChg chg="mod">
          <ac:chgData name="Indu Sekhar Dantu" userId="4218edbc7ffe59d5" providerId="LiveId" clId="{894902A1-0F5A-482F-B962-DDB7534CDBD0}" dt="2021-08-10T16:29:25.665" v="3463"/>
          <ac:spMkLst>
            <pc:docMk/>
            <pc:sldMk cId="3469823080" sldId="494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24:43.337" v="3146" actId="20577"/>
          <ac:spMkLst>
            <pc:docMk/>
            <pc:sldMk cId="3469823080" sldId="49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0T16:29:45.912" v="3468"/>
        <pc:sldMkLst>
          <pc:docMk/>
          <pc:sldMk cId="277877927" sldId="495"/>
        </pc:sldMkLst>
        <pc:spChg chg="mod">
          <ac:chgData name="Indu Sekhar Dantu" userId="4218edbc7ffe59d5" providerId="LiveId" clId="{894902A1-0F5A-482F-B962-DDB7534CDBD0}" dt="2021-08-10T16:29:45.912" v="3468"/>
          <ac:spMkLst>
            <pc:docMk/>
            <pc:sldMk cId="277877927" sldId="495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34:09.985" v="3224" actId="113"/>
          <ac:spMkLst>
            <pc:docMk/>
            <pc:sldMk cId="277877927" sldId="49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0T16:29:33.467" v="3465"/>
        <pc:sldMkLst>
          <pc:docMk/>
          <pc:sldMk cId="454276047" sldId="496"/>
        </pc:sldMkLst>
        <pc:spChg chg="mod">
          <ac:chgData name="Indu Sekhar Dantu" userId="4218edbc7ffe59d5" providerId="LiveId" clId="{894902A1-0F5A-482F-B962-DDB7534CDBD0}" dt="2021-08-10T16:29:33.467" v="3465"/>
          <ac:spMkLst>
            <pc:docMk/>
            <pc:sldMk cId="454276047" sldId="496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27:36.062" v="3158" actId="113"/>
          <ac:spMkLst>
            <pc:docMk/>
            <pc:sldMk cId="454276047" sldId="49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7:18:32.404" v="4876" actId="113"/>
        <pc:sldMkLst>
          <pc:docMk/>
          <pc:sldMk cId="3270564507" sldId="497"/>
        </pc:sldMkLst>
        <pc:spChg chg="mod">
          <ac:chgData name="Indu Sekhar Dantu" userId="4218edbc7ffe59d5" providerId="LiveId" clId="{894902A1-0F5A-482F-B962-DDB7534CDBD0}" dt="2021-08-10T17:04:09.758" v="3945"/>
          <ac:spMkLst>
            <pc:docMk/>
            <pc:sldMk cId="3270564507" sldId="497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7:18:32.404" v="4876" actId="113"/>
          <ac:spMkLst>
            <pc:docMk/>
            <pc:sldMk cId="3270564507" sldId="49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07:21:31.230" v="4895" actId="6549"/>
        <pc:sldMkLst>
          <pc:docMk/>
          <pc:sldMk cId="107905310" sldId="498"/>
        </pc:sldMkLst>
        <pc:spChg chg="mod">
          <ac:chgData name="Indu Sekhar Dantu" userId="4218edbc7ffe59d5" providerId="LiveId" clId="{894902A1-0F5A-482F-B962-DDB7534CDBD0}" dt="2021-08-10T17:04:20.044" v="3947"/>
          <ac:spMkLst>
            <pc:docMk/>
            <pc:sldMk cId="107905310" sldId="498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7:21:31.230" v="4895" actId="6549"/>
          <ac:spMkLst>
            <pc:docMk/>
            <pc:sldMk cId="107905310" sldId="49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07:23:51.601" v="4913" actId="113"/>
        <pc:sldMkLst>
          <pc:docMk/>
          <pc:sldMk cId="2069208486" sldId="499"/>
        </pc:sldMkLst>
        <pc:spChg chg="mod">
          <ac:chgData name="Indu Sekhar Dantu" userId="4218edbc7ffe59d5" providerId="LiveId" clId="{894902A1-0F5A-482F-B962-DDB7534CDBD0}" dt="2021-08-10T17:04:31.125" v="3949"/>
          <ac:spMkLst>
            <pc:docMk/>
            <pc:sldMk cId="2069208486" sldId="499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7:23:51.601" v="4913" actId="113"/>
          <ac:spMkLst>
            <pc:docMk/>
            <pc:sldMk cId="2069208486" sldId="499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894902A1-0F5A-482F-B962-DDB7534CDBD0}" dt="2021-08-11T07:44:29.445" v="4933" actId="2696"/>
        <pc:sldMkLst>
          <pc:docMk/>
          <pc:sldMk cId="1991353152" sldId="500"/>
        </pc:sldMkLst>
        <pc:spChg chg="mod">
          <ac:chgData name="Indu Sekhar Dantu" userId="4218edbc7ffe59d5" providerId="LiveId" clId="{894902A1-0F5A-482F-B962-DDB7534CDBD0}" dt="2021-08-10T17:04:35.957" v="3950"/>
          <ac:spMkLst>
            <pc:docMk/>
            <pc:sldMk cId="1991353152" sldId="500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7:25:07.692" v="4919" actId="113"/>
          <ac:spMkLst>
            <pc:docMk/>
            <pc:sldMk cId="1991353152" sldId="50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3:57:19.750" v="6613" actId="20577"/>
        <pc:sldMkLst>
          <pc:docMk/>
          <pc:sldMk cId="2763890056" sldId="500"/>
        </pc:sldMkLst>
        <pc:spChg chg="mod">
          <ac:chgData name="Indu Sekhar Dantu" userId="4218edbc7ffe59d5" providerId="LiveId" clId="{894902A1-0F5A-482F-B962-DDB7534CDBD0}" dt="2021-08-11T07:45:22.699" v="5008" actId="6549"/>
          <ac:spMkLst>
            <pc:docMk/>
            <pc:sldMk cId="2763890056" sldId="500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2T03:57:19.750" v="6613" actId="20577"/>
          <ac:spMkLst>
            <pc:docMk/>
            <pc:sldMk cId="2763890056" sldId="50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10:34:30.479" v="5102" actId="20577"/>
        <pc:sldMkLst>
          <pc:docMk/>
          <pc:sldMk cId="2785319087" sldId="501"/>
        </pc:sldMkLst>
        <pc:spChg chg="mod">
          <ac:chgData name="Indu Sekhar Dantu" userId="4218edbc7ffe59d5" providerId="LiveId" clId="{894902A1-0F5A-482F-B962-DDB7534CDBD0}" dt="2021-08-10T17:04:40.513" v="3951"/>
          <ac:spMkLst>
            <pc:docMk/>
            <pc:sldMk cId="2785319087" sldId="501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10:34:30.479" v="5102" actId="20577"/>
          <ac:spMkLst>
            <pc:docMk/>
            <pc:sldMk cId="2785319087" sldId="501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894902A1-0F5A-482F-B962-DDB7534CDBD0}" dt="2021-08-11T10:58:57.526" v="5190" actId="47"/>
        <pc:sldMkLst>
          <pc:docMk/>
          <pc:sldMk cId="1326652914" sldId="502"/>
        </pc:sldMkLst>
        <pc:spChg chg="mod">
          <ac:chgData name="Indu Sekhar Dantu" userId="4218edbc7ffe59d5" providerId="LiveId" clId="{894902A1-0F5A-482F-B962-DDB7534CDBD0}" dt="2021-08-10T17:04:50.254" v="3953"/>
          <ac:spMkLst>
            <pc:docMk/>
            <pc:sldMk cId="1326652914" sldId="502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8:48:18.367" v="5096" actId="113"/>
          <ac:spMkLst>
            <pc:docMk/>
            <pc:sldMk cId="1326652914" sldId="50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7:20:37.304" v="4890" actId="12"/>
        <pc:sldMkLst>
          <pc:docMk/>
          <pc:sldMk cId="395424143" sldId="503"/>
        </pc:sldMkLst>
        <pc:spChg chg="mod">
          <ac:chgData name="Indu Sekhar Dantu" userId="4218edbc7ffe59d5" providerId="LiveId" clId="{894902A1-0F5A-482F-B962-DDB7534CDBD0}" dt="2021-08-10T17:04:14.837" v="3946"/>
          <ac:spMkLst>
            <pc:docMk/>
            <pc:sldMk cId="395424143" sldId="503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7:20:37.304" v="4890" actId="12"/>
          <ac:spMkLst>
            <pc:docMk/>
            <pc:sldMk cId="395424143" sldId="50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7:22:37.089" v="4902" actId="114"/>
        <pc:sldMkLst>
          <pc:docMk/>
          <pc:sldMk cId="515211713" sldId="504"/>
        </pc:sldMkLst>
        <pc:spChg chg="mod">
          <ac:chgData name="Indu Sekhar Dantu" userId="4218edbc7ffe59d5" providerId="LiveId" clId="{894902A1-0F5A-482F-B962-DDB7534CDBD0}" dt="2021-08-10T17:04:24.606" v="3948"/>
          <ac:spMkLst>
            <pc:docMk/>
            <pc:sldMk cId="515211713" sldId="504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7:22:37.089" v="4902" actId="114"/>
          <ac:spMkLst>
            <pc:docMk/>
            <pc:sldMk cId="515211713" sldId="504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894902A1-0F5A-482F-B962-DDB7534CDBD0}" dt="2021-08-10T10:26:03.231" v="2869"/>
        <pc:sldMkLst>
          <pc:docMk/>
          <pc:sldMk cId="2448148280" sldId="504"/>
        </pc:sldMkLst>
      </pc:sldChg>
      <pc:sldChg chg="modSp del mod">
        <pc:chgData name="Indu Sekhar Dantu" userId="4218edbc7ffe59d5" providerId="LiveId" clId="{894902A1-0F5A-482F-B962-DDB7534CDBD0}" dt="2021-08-11T10:58:56.571" v="5189" actId="47"/>
        <pc:sldMkLst>
          <pc:docMk/>
          <pc:sldMk cId="4289584391" sldId="505"/>
        </pc:sldMkLst>
        <pc:spChg chg="mod">
          <ac:chgData name="Indu Sekhar Dantu" userId="4218edbc7ffe59d5" providerId="LiveId" clId="{894902A1-0F5A-482F-B962-DDB7534CDBD0}" dt="2021-08-10T17:04:45.153" v="3952"/>
          <ac:spMkLst>
            <pc:docMk/>
            <pc:sldMk cId="4289584391" sldId="505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8:49:06.410" v="5098" actId="20577"/>
          <ac:spMkLst>
            <pc:docMk/>
            <pc:sldMk cId="4289584391" sldId="50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0T16:29:17.771" v="3461"/>
        <pc:sldMkLst>
          <pc:docMk/>
          <pc:sldMk cId="2333779613" sldId="506"/>
        </pc:sldMkLst>
        <pc:spChg chg="mod">
          <ac:chgData name="Indu Sekhar Dantu" userId="4218edbc7ffe59d5" providerId="LiveId" clId="{894902A1-0F5A-482F-B962-DDB7534CDBD0}" dt="2021-08-10T16:29:17.771" v="3461"/>
          <ac:spMkLst>
            <pc:docMk/>
            <pc:sldMk cId="2333779613" sldId="506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24:32.996" v="3145" actId="255"/>
          <ac:spMkLst>
            <pc:docMk/>
            <pc:sldMk cId="2333779613" sldId="50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0T16:29:37.867" v="3466"/>
        <pc:sldMkLst>
          <pc:docMk/>
          <pc:sldMk cId="4172178032" sldId="507"/>
        </pc:sldMkLst>
        <pc:spChg chg="mod">
          <ac:chgData name="Indu Sekhar Dantu" userId="4218edbc7ffe59d5" providerId="LiveId" clId="{894902A1-0F5A-482F-B962-DDB7534CDBD0}" dt="2021-08-10T16:29:37.867" v="3466"/>
          <ac:spMkLst>
            <pc:docMk/>
            <pc:sldMk cId="4172178032" sldId="507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29:39.006" v="3186" actId="113"/>
          <ac:spMkLst>
            <pc:docMk/>
            <pc:sldMk cId="4172178032" sldId="50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0T16:29:50.156" v="3469"/>
        <pc:sldMkLst>
          <pc:docMk/>
          <pc:sldMk cId="3868218723" sldId="508"/>
        </pc:sldMkLst>
        <pc:spChg chg="mod">
          <ac:chgData name="Indu Sekhar Dantu" userId="4218edbc7ffe59d5" providerId="LiveId" clId="{894902A1-0F5A-482F-B962-DDB7534CDBD0}" dt="2021-08-10T16:29:50.156" v="3469"/>
          <ac:spMkLst>
            <pc:docMk/>
            <pc:sldMk cId="3868218723" sldId="508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34:55.788" v="3229" actId="113"/>
          <ac:spMkLst>
            <pc:docMk/>
            <pc:sldMk cId="3868218723" sldId="50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0T16:29:29.561" v="3464"/>
        <pc:sldMkLst>
          <pc:docMk/>
          <pc:sldMk cId="4087336287" sldId="509"/>
        </pc:sldMkLst>
        <pc:spChg chg="mod">
          <ac:chgData name="Indu Sekhar Dantu" userId="4218edbc7ffe59d5" providerId="LiveId" clId="{894902A1-0F5A-482F-B962-DDB7534CDBD0}" dt="2021-08-10T16:29:29.561" v="3464"/>
          <ac:spMkLst>
            <pc:docMk/>
            <pc:sldMk cId="4087336287" sldId="509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5:45:50.448" v="3322" actId="113"/>
          <ac:spMkLst>
            <pc:docMk/>
            <pc:sldMk cId="4087336287" sldId="50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2:19:16.916" v="4728" actId="255"/>
        <pc:sldMkLst>
          <pc:docMk/>
          <pc:sldMk cId="383923759" sldId="510"/>
        </pc:sldMkLst>
        <pc:spChg chg="mod">
          <ac:chgData name="Indu Sekhar Dantu" userId="4218edbc7ffe59d5" providerId="LiveId" clId="{894902A1-0F5A-482F-B962-DDB7534CDBD0}" dt="2021-08-10T16:30:16.232" v="3475"/>
          <ac:spMkLst>
            <pc:docMk/>
            <pc:sldMk cId="383923759" sldId="510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02:19:16.916" v="4728" actId="255"/>
          <ac:spMkLst>
            <pc:docMk/>
            <pc:sldMk cId="383923759" sldId="510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894902A1-0F5A-482F-B962-DDB7534CDBD0}" dt="2021-08-10T15:43:03.451" v="3233"/>
        <pc:sldMkLst>
          <pc:docMk/>
          <pc:sldMk cId="1073101650" sldId="510"/>
        </pc:sldMkLst>
      </pc:sldChg>
      <pc:sldChg chg="modSp mod">
        <pc:chgData name="Indu Sekhar Dantu" userId="4218edbc7ffe59d5" providerId="LiveId" clId="{894902A1-0F5A-482F-B962-DDB7534CDBD0}" dt="2021-08-10T16:30:25.390" v="3477"/>
        <pc:sldMkLst>
          <pc:docMk/>
          <pc:sldMk cId="2204353612" sldId="511"/>
        </pc:sldMkLst>
        <pc:spChg chg="mod">
          <ac:chgData name="Indu Sekhar Dantu" userId="4218edbc7ffe59d5" providerId="LiveId" clId="{894902A1-0F5A-482F-B962-DDB7534CDBD0}" dt="2021-08-10T16:30:25.390" v="3477"/>
          <ac:spMkLst>
            <pc:docMk/>
            <pc:sldMk cId="2204353612" sldId="511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0T16:23:00.262" v="3418" actId="113"/>
          <ac:spMkLst>
            <pc:docMk/>
            <pc:sldMk cId="2204353612" sldId="51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5:58:26.818" v="5874" actId="20577"/>
        <pc:sldMkLst>
          <pc:docMk/>
          <pc:sldMk cId="299056227" sldId="512"/>
        </pc:sldMkLst>
        <pc:spChg chg="mod">
          <ac:chgData name="Indu Sekhar Dantu" userId="4218edbc7ffe59d5" providerId="LiveId" clId="{894902A1-0F5A-482F-B962-DDB7534CDBD0}" dt="2021-08-10T17:01:07.602" v="3865"/>
          <ac:spMkLst>
            <pc:docMk/>
            <pc:sldMk cId="299056227" sldId="512"/>
            <ac:spMk id="15362" creationId="{90DA4598-77D7-4E56-BD04-81B421A9C7EA}"/>
          </ac:spMkLst>
        </pc:spChg>
        <pc:spChg chg="mod">
          <ac:chgData name="Indu Sekhar Dantu" userId="4218edbc7ffe59d5" providerId="LiveId" clId="{894902A1-0F5A-482F-B962-DDB7534CDBD0}" dt="2021-08-11T15:58:26.818" v="5874" actId="20577"/>
          <ac:spMkLst>
            <pc:docMk/>
            <pc:sldMk cId="299056227" sldId="512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894902A1-0F5A-482F-B962-DDB7534CDBD0}" dt="2021-08-11T10:51:22.301" v="5183" actId="47"/>
        <pc:sldMkLst>
          <pc:docMk/>
          <pc:sldMk cId="2254033561" sldId="513"/>
        </pc:sldMkLst>
      </pc:sldChg>
      <pc:sldChg chg="add del">
        <pc:chgData name="Indu Sekhar Dantu" userId="4218edbc7ffe59d5" providerId="LiveId" clId="{894902A1-0F5A-482F-B962-DDB7534CDBD0}" dt="2021-08-11T10:51:22.941" v="5184" actId="47"/>
        <pc:sldMkLst>
          <pc:docMk/>
          <pc:sldMk cId="2199560142" sldId="514"/>
        </pc:sldMkLst>
      </pc:sldChg>
      <pc:sldChg chg="add del">
        <pc:chgData name="Indu Sekhar Dantu" userId="4218edbc7ffe59d5" providerId="LiveId" clId="{894902A1-0F5A-482F-B962-DDB7534CDBD0}" dt="2021-08-11T10:51:23.528" v="5185" actId="47"/>
        <pc:sldMkLst>
          <pc:docMk/>
          <pc:sldMk cId="1136963200" sldId="515"/>
        </pc:sldMkLst>
      </pc:sldChg>
      <pc:sldChg chg="add del">
        <pc:chgData name="Indu Sekhar Dantu" userId="4218edbc7ffe59d5" providerId="LiveId" clId="{894902A1-0F5A-482F-B962-DDB7534CDBD0}" dt="2021-08-11T10:51:24.193" v="5186" actId="47"/>
        <pc:sldMkLst>
          <pc:docMk/>
          <pc:sldMk cId="518049762" sldId="516"/>
        </pc:sldMkLst>
      </pc:sldChg>
      <pc:sldChg chg="add del">
        <pc:chgData name="Indu Sekhar Dantu" userId="4218edbc7ffe59d5" providerId="LiveId" clId="{894902A1-0F5A-482F-B962-DDB7534CDBD0}" dt="2021-08-12T03:51:40.972" v="6531" actId="2696"/>
        <pc:sldMkLst>
          <pc:docMk/>
          <pc:sldMk cId="2497839455" sldId="517"/>
        </pc:sldMkLst>
      </pc:sldChg>
      <pc:sldChg chg="addSp delSp modSp add del mod">
        <pc:chgData name="Indu Sekhar Dantu" userId="4218edbc7ffe59d5" providerId="LiveId" clId="{894902A1-0F5A-482F-B962-DDB7534CDBD0}" dt="2021-08-11T16:23:03.814" v="6026" actId="47"/>
        <pc:sldMkLst>
          <pc:docMk/>
          <pc:sldMk cId="575013101" sldId="518"/>
        </pc:sldMkLst>
        <pc:spChg chg="del mod">
          <ac:chgData name="Indu Sekhar Dantu" userId="4218edbc7ffe59d5" providerId="LiveId" clId="{894902A1-0F5A-482F-B962-DDB7534CDBD0}" dt="2021-08-11T02:37:51.737" v="4793" actId="478"/>
          <ac:spMkLst>
            <pc:docMk/>
            <pc:sldMk cId="575013101" sldId="518"/>
            <ac:spMk id="30723" creationId="{7FA862AD-3D05-40BC-B0F8-F7D30BEE041F}"/>
          </ac:spMkLst>
        </pc:spChg>
        <pc:graphicFrameChg chg="add mod modGraphic">
          <ac:chgData name="Indu Sekhar Dantu" userId="4218edbc7ffe59d5" providerId="LiveId" clId="{894902A1-0F5A-482F-B962-DDB7534CDBD0}" dt="2021-08-11T03:30:17.824" v="4826" actId="14734"/>
          <ac:graphicFrameMkLst>
            <pc:docMk/>
            <pc:sldMk cId="575013101" sldId="518"/>
            <ac:graphicFrameMk id="3" creationId="{52591389-290A-4866-8413-428275879D27}"/>
          </ac:graphicFrameMkLst>
        </pc:graphicFrameChg>
      </pc:sldChg>
      <pc:sldChg chg="modSp mod">
        <pc:chgData name="Indu Sekhar Dantu" userId="4218edbc7ffe59d5" providerId="LiveId" clId="{894902A1-0F5A-482F-B962-DDB7534CDBD0}" dt="2021-08-11T02:21:13.775" v="4740" actId="255"/>
        <pc:sldMkLst>
          <pc:docMk/>
          <pc:sldMk cId="1737472660" sldId="519"/>
        </pc:sldMkLst>
        <pc:spChg chg="mod">
          <ac:chgData name="Indu Sekhar Dantu" userId="4218edbc7ffe59d5" providerId="LiveId" clId="{894902A1-0F5A-482F-B962-DDB7534CDBD0}" dt="2021-08-11T02:21:13.775" v="4740" actId="255"/>
          <ac:spMkLst>
            <pc:docMk/>
            <pc:sldMk cId="1737472660" sldId="519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894902A1-0F5A-482F-B962-DDB7534CDBD0}" dt="2021-08-11T02:16:21.296" v="4716" actId="47"/>
        <pc:sldMkLst>
          <pc:docMk/>
          <pc:sldMk cId="1482060236" sldId="520"/>
        </pc:sldMkLst>
        <pc:spChg chg="mod">
          <ac:chgData name="Indu Sekhar Dantu" userId="4218edbc7ffe59d5" providerId="LiveId" clId="{894902A1-0F5A-482F-B962-DDB7534CDBD0}" dt="2021-08-10T17:43:59.313" v="4542" actId="255"/>
          <ac:spMkLst>
            <pc:docMk/>
            <pc:sldMk cId="1482060236" sldId="520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894902A1-0F5A-482F-B962-DDB7534CDBD0}" dt="2021-08-11T01:50:29.611" v="4555" actId="14100"/>
        <pc:sldMkLst>
          <pc:docMk/>
          <pc:sldMk cId="1188315605" sldId="521"/>
        </pc:sldMkLst>
        <pc:spChg chg="del mod">
          <ac:chgData name="Indu Sekhar Dantu" userId="4218edbc7ffe59d5" providerId="LiveId" clId="{894902A1-0F5A-482F-B962-DDB7534CDBD0}" dt="2021-08-11T01:50:00.180" v="4550" actId="22"/>
          <ac:spMkLst>
            <pc:docMk/>
            <pc:sldMk cId="1188315605" sldId="521"/>
            <ac:spMk id="30723" creationId="{7FA862AD-3D05-40BC-B0F8-F7D30BEE041F}"/>
          </ac:spMkLst>
        </pc:spChg>
        <pc:picChg chg="add mod ord">
          <ac:chgData name="Indu Sekhar Dantu" userId="4218edbc7ffe59d5" providerId="LiveId" clId="{894902A1-0F5A-482F-B962-DDB7534CDBD0}" dt="2021-08-11T01:50:29.611" v="4555" actId="14100"/>
          <ac:picMkLst>
            <pc:docMk/>
            <pc:sldMk cId="1188315605" sldId="521"/>
            <ac:picMk id="4" creationId="{131A2F79-A9B8-47DF-87AB-C0478166ABEB}"/>
          </ac:picMkLst>
        </pc:picChg>
      </pc:sldChg>
      <pc:sldChg chg="add del">
        <pc:chgData name="Indu Sekhar Dantu" userId="4218edbc7ffe59d5" providerId="LiveId" clId="{894902A1-0F5A-482F-B962-DDB7534CDBD0}" dt="2021-08-10T17:41:32.645" v="4479"/>
        <pc:sldMkLst>
          <pc:docMk/>
          <pc:sldMk cId="3168363420" sldId="521"/>
        </pc:sldMkLst>
      </pc:sldChg>
      <pc:sldChg chg="addSp delSp modSp mod">
        <pc:chgData name="Indu Sekhar Dantu" userId="4218edbc7ffe59d5" providerId="LiveId" clId="{894902A1-0F5A-482F-B962-DDB7534CDBD0}" dt="2021-08-11T15:48:05.333" v="5833" actId="113"/>
        <pc:sldMkLst>
          <pc:docMk/>
          <pc:sldMk cId="4250154544" sldId="522"/>
        </pc:sldMkLst>
        <pc:spChg chg="mod">
          <ac:chgData name="Indu Sekhar Dantu" userId="4218edbc7ffe59d5" providerId="LiveId" clId="{894902A1-0F5A-482F-B962-DDB7534CDBD0}" dt="2021-08-11T15:48:05.333" v="5833" actId="113"/>
          <ac:spMkLst>
            <pc:docMk/>
            <pc:sldMk cId="4250154544" sldId="522"/>
            <ac:spMk id="30723" creationId="{7FA862AD-3D05-40BC-B0F8-F7D30BEE041F}"/>
          </ac:spMkLst>
        </pc:spChg>
        <pc:picChg chg="add del">
          <ac:chgData name="Indu Sekhar Dantu" userId="4218edbc7ffe59d5" providerId="LiveId" clId="{894902A1-0F5A-482F-B962-DDB7534CDBD0}" dt="2021-08-11T02:04:48.750" v="4621"/>
          <ac:picMkLst>
            <pc:docMk/>
            <pc:sldMk cId="4250154544" sldId="522"/>
            <ac:picMk id="3" creationId="{B6CC02E3-C2C6-4ABC-9B38-92205F5903F2}"/>
          </ac:picMkLst>
        </pc:picChg>
        <pc:picChg chg="add mod">
          <ac:chgData name="Indu Sekhar Dantu" userId="4218edbc7ffe59d5" providerId="LiveId" clId="{894902A1-0F5A-482F-B962-DDB7534CDBD0}" dt="2021-08-11T02:04:52" v="4622"/>
          <ac:picMkLst>
            <pc:docMk/>
            <pc:sldMk cId="4250154544" sldId="522"/>
            <ac:picMk id="6" creationId="{A1B10FE9-3783-4E69-8888-C895714A92B0}"/>
          </ac:picMkLst>
        </pc:picChg>
      </pc:sldChg>
      <pc:sldChg chg="addSp modSp mod">
        <pc:chgData name="Indu Sekhar Dantu" userId="4218edbc7ffe59d5" providerId="LiveId" clId="{894902A1-0F5A-482F-B962-DDB7534CDBD0}" dt="2021-08-11T15:49:23.814" v="5837" actId="113"/>
        <pc:sldMkLst>
          <pc:docMk/>
          <pc:sldMk cId="3321697894" sldId="523"/>
        </pc:sldMkLst>
        <pc:spChg chg="mod">
          <ac:chgData name="Indu Sekhar Dantu" userId="4218edbc7ffe59d5" providerId="LiveId" clId="{894902A1-0F5A-482F-B962-DDB7534CDBD0}" dt="2021-08-11T15:49:23.814" v="5837" actId="113"/>
          <ac:spMkLst>
            <pc:docMk/>
            <pc:sldMk cId="3321697894" sldId="523"/>
            <ac:spMk id="30723" creationId="{7FA862AD-3D05-40BC-B0F8-F7D30BEE041F}"/>
          </ac:spMkLst>
        </pc:spChg>
        <pc:picChg chg="add mod">
          <ac:chgData name="Indu Sekhar Dantu" userId="4218edbc7ffe59d5" providerId="LiveId" clId="{894902A1-0F5A-482F-B962-DDB7534CDBD0}" dt="2021-08-11T02:04:32.630" v="4615"/>
          <ac:picMkLst>
            <pc:docMk/>
            <pc:sldMk cId="3321697894" sldId="523"/>
            <ac:picMk id="5" creationId="{BF493BB4-2FCE-4927-B073-76BBE45E1996}"/>
          </ac:picMkLst>
        </pc:picChg>
      </pc:sldChg>
      <pc:sldChg chg="addSp modSp mod">
        <pc:chgData name="Indu Sekhar Dantu" userId="4218edbc7ffe59d5" providerId="LiveId" clId="{894902A1-0F5A-482F-B962-DDB7534CDBD0}" dt="2021-08-11T15:51:10.225" v="5843" actId="113"/>
        <pc:sldMkLst>
          <pc:docMk/>
          <pc:sldMk cId="657697267" sldId="524"/>
        </pc:sldMkLst>
        <pc:spChg chg="mod">
          <ac:chgData name="Indu Sekhar Dantu" userId="4218edbc7ffe59d5" providerId="LiveId" clId="{894902A1-0F5A-482F-B962-DDB7534CDBD0}" dt="2021-08-11T15:51:10.225" v="5843" actId="113"/>
          <ac:spMkLst>
            <pc:docMk/>
            <pc:sldMk cId="657697267" sldId="524"/>
            <ac:spMk id="30723" creationId="{7FA862AD-3D05-40BC-B0F8-F7D30BEE041F}"/>
          </ac:spMkLst>
        </pc:spChg>
        <pc:picChg chg="add mod">
          <ac:chgData name="Indu Sekhar Dantu" userId="4218edbc7ffe59d5" providerId="LiveId" clId="{894902A1-0F5A-482F-B962-DDB7534CDBD0}" dt="2021-08-11T02:04:12.772" v="4610" actId="1035"/>
          <ac:picMkLst>
            <pc:docMk/>
            <pc:sldMk cId="657697267" sldId="524"/>
            <ac:picMk id="4" creationId="{04F045C9-95FA-4C58-99B8-436BBA2824CE}"/>
          </ac:picMkLst>
        </pc:picChg>
      </pc:sldChg>
      <pc:sldChg chg="modSp mod">
        <pc:chgData name="Indu Sekhar Dantu" userId="4218edbc7ffe59d5" providerId="LiveId" clId="{894902A1-0F5A-482F-B962-DDB7534CDBD0}" dt="2021-08-11T15:51:23.794" v="5844" actId="115"/>
        <pc:sldMkLst>
          <pc:docMk/>
          <pc:sldMk cId="2962277975" sldId="525"/>
        </pc:sldMkLst>
        <pc:spChg chg="mod">
          <ac:chgData name="Indu Sekhar Dantu" userId="4218edbc7ffe59d5" providerId="LiveId" clId="{894902A1-0F5A-482F-B962-DDB7534CDBD0}" dt="2021-08-11T15:51:23.794" v="5844" actId="115"/>
          <ac:spMkLst>
            <pc:docMk/>
            <pc:sldMk cId="2962277975" sldId="525"/>
            <ac:spMk id="30723" creationId="{7FA862AD-3D05-40BC-B0F8-F7D30BEE041F}"/>
          </ac:spMkLst>
        </pc:spChg>
      </pc:sldChg>
      <pc:sldChg chg="addSp modSp mod">
        <pc:chgData name="Indu Sekhar Dantu" userId="4218edbc7ffe59d5" providerId="LiveId" clId="{894902A1-0F5A-482F-B962-DDB7534CDBD0}" dt="2021-08-11T02:16:49.658" v="4720" actId="255"/>
        <pc:sldMkLst>
          <pc:docMk/>
          <pc:sldMk cId="0" sldId="1051"/>
        </pc:sldMkLst>
        <pc:spChg chg="mod">
          <ac:chgData name="Indu Sekhar Dantu" userId="4218edbc7ffe59d5" providerId="LiveId" clId="{894902A1-0F5A-482F-B962-DDB7534CDBD0}" dt="2021-08-11T02:16:49.658" v="4720" actId="255"/>
          <ac:spMkLst>
            <pc:docMk/>
            <pc:sldMk cId="0" sldId="1051"/>
            <ac:spMk id="59394" creationId="{30EA0236-ECB0-4BB9-82ED-7AE94B1721CE}"/>
          </ac:spMkLst>
        </pc:spChg>
        <pc:picChg chg="add mod">
          <ac:chgData name="Indu Sekhar Dantu" userId="4218edbc7ffe59d5" providerId="LiveId" clId="{894902A1-0F5A-482F-B962-DDB7534CDBD0}" dt="2021-08-11T02:13:34.967" v="4707" actId="1038"/>
          <ac:picMkLst>
            <pc:docMk/>
            <pc:sldMk cId="0" sldId="1051"/>
            <ac:picMk id="3" creationId="{C2E5DA92-5456-4F82-8B90-2DEFADBDD9CA}"/>
          </ac:picMkLst>
        </pc:picChg>
      </pc:sldChg>
      <pc:sldChg chg="modSp mod">
        <pc:chgData name="Indu Sekhar Dantu" userId="4218edbc7ffe59d5" providerId="LiveId" clId="{894902A1-0F5A-482F-B962-DDB7534CDBD0}" dt="2021-08-11T07:24:28.086" v="4916" actId="113"/>
        <pc:sldMkLst>
          <pc:docMk/>
          <pc:sldMk cId="1144327972" sldId="1052"/>
        </pc:sldMkLst>
        <pc:spChg chg="mod">
          <ac:chgData name="Indu Sekhar Dantu" userId="4218edbc7ffe59d5" providerId="LiveId" clId="{894902A1-0F5A-482F-B962-DDB7534CDBD0}" dt="2021-08-11T07:24:28.086" v="4916" actId="113"/>
          <ac:spMkLst>
            <pc:docMk/>
            <pc:sldMk cId="1144327972" sldId="105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7:45:40.383" v="5009"/>
        <pc:sldMkLst>
          <pc:docMk/>
          <pc:sldMk cId="126944666" sldId="1053"/>
        </pc:sldMkLst>
        <pc:spChg chg="mod">
          <ac:chgData name="Indu Sekhar Dantu" userId="4218edbc7ffe59d5" providerId="LiveId" clId="{894902A1-0F5A-482F-B962-DDB7534CDBD0}" dt="2021-08-11T07:45:40.383" v="5009"/>
          <ac:spMkLst>
            <pc:docMk/>
            <pc:sldMk cId="126944666" sldId="1053"/>
            <ac:spMk id="15362" creationId="{90DA4598-77D7-4E56-BD04-81B421A9C7EA}"/>
          </ac:spMkLst>
        </pc:spChg>
      </pc:sldChg>
      <pc:sldChg chg="modSp del mod">
        <pc:chgData name="Indu Sekhar Dantu" userId="4218edbc7ffe59d5" providerId="LiveId" clId="{894902A1-0F5A-482F-B962-DDB7534CDBD0}" dt="2021-08-11T07:44:29.445" v="4933" actId="2696"/>
        <pc:sldMkLst>
          <pc:docMk/>
          <pc:sldMk cId="1179357896" sldId="1053"/>
        </pc:sldMkLst>
        <pc:spChg chg="mod">
          <ac:chgData name="Indu Sekhar Dantu" userId="4218edbc7ffe59d5" providerId="LiveId" clId="{894902A1-0F5A-482F-B962-DDB7534CDBD0}" dt="2021-08-11T07:42:50.517" v="4929" actId="113"/>
          <ac:spMkLst>
            <pc:docMk/>
            <pc:sldMk cId="1179357896" sldId="1053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894902A1-0F5A-482F-B962-DDB7534CDBD0}" dt="2021-08-11T10:58:58.358" v="5191" actId="47"/>
        <pc:sldMkLst>
          <pc:docMk/>
          <pc:sldMk cId="2181355586" sldId="1054"/>
        </pc:sldMkLst>
        <pc:spChg chg="mod">
          <ac:chgData name="Indu Sekhar Dantu" userId="4218edbc7ffe59d5" providerId="LiveId" clId="{894902A1-0F5A-482F-B962-DDB7534CDBD0}" dt="2021-08-11T07:58:26.347" v="5052" actId="207"/>
          <ac:spMkLst>
            <pc:docMk/>
            <pc:sldMk cId="2181355586" sldId="105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07:21:15.737" v="4894" actId="113"/>
        <pc:sldMkLst>
          <pc:docMk/>
          <pc:sldMk cId="3164252885" sldId="1056"/>
        </pc:sldMkLst>
        <pc:spChg chg="mod">
          <ac:chgData name="Indu Sekhar Dantu" userId="4218edbc7ffe59d5" providerId="LiveId" clId="{894902A1-0F5A-482F-B962-DDB7534CDBD0}" dt="2021-08-11T07:21:15.737" v="4894" actId="113"/>
          <ac:spMkLst>
            <pc:docMk/>
            <pc:sldMk cId="3164252885" sldId="1056"/>
            <ac:spMk id="30723" creationId="{7FA862AD-3D05-40BC-B0F8-F7D30BEE041F}"/>
          </ac:spMkLst>
        </pc:spChg>
      </pc:sldChg>
      <pc:sldChg chg="new del">
        <pc:chgData name="Indu Sekhar Dantu" userId="4218edbc7ffe59d5" providerId="LiveId" clId="{894902A1-0F5A-482F-B962-DDB7534CDBD0}" dt="2021-08-11T07:18:50.422" v="4878" actId="680"/>
        <pc:sldMkLst>
          <pc:docMk/>
          <pc:sldMk cId="3866083892" sldId="1056"/>
        </pc:sldMkLst>
      </pc:sldChg>
      <pc:sldChg chg="modSp mod">
        <pc:chgData name="Indu Sekhar Dantu" userId="4218edbc7ffe59d5" providerId="LiveId" clId="{894902A1-0F5A-482F-B962-DDB7534CDBD0}" dt="2021-08-11T07:45:45.677" v="5010"/>
        <pc:sldMkLst>
          <pc:docMk/>
          <pc:sldMk cId="1874455687" sldId="1057"/>
        </pc:sldMkLst>
        <pc:spChg chg="mod">
          <ac:chgData name="Indu Sekhar Dantu" userId="4218edbc7ffe59d5" providerId="LiveId" clId="{894902A1-0F5A-482F-B962-DDB7534CDBD0}" dt="2021-08-11T07:45:45.677" v="5010"/>
          <ac:spMkLst>
            <pc:docMk/>
            <pc:sldMk cId="1874455687" sldId="1057"/>
            <ac:spMk id="15362" creationId="{90DA4598-77D7-4E56-BD04-81B421A9C7EA}"/>
          </ac:spMkLst>
        </pc:spChg>
      </pc:sldChg>
      <pc:sldChg chg="modSp del mod">
        <pc:chgData name="Indu Sekhar Dantu" userId="4218edbc7ffe59d5" providerId="LiveId" clId="{894902A1-0F5A-482F-B962-DDB7534CDBD0}" dt="2021-08-11T07:44:29.445" v="4933" actId="2696"/>
        <pc:sldMkLst>
          <pc:docMk/>
          <pc:sldMk cId="3233076686" sldId="1057"/>
        </pc:sldMkLst>
        <pc:spChg chg="mod">
          <ac:chgData name="Indu Sekhar Dantu" userId="4218edbc7ffe59d5" providerId="LiveId" clId="{894902A1-0F5A-482F-B962-DDB7534CDBD0}" dt="2021-08-11T07:43:22.812" v="4932" actId="113"/>
          <ac:spMkLst>
            <pc:docMk/>
            <pc:sldMk cId="3233076686" sldId="105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3:01:37.887" v="6034" actId="20577"/>
        <pc:sldMkLst>
          <pc:docMk/>
          <pc:sldMk cId="200032684" sldId="1058"/>
        </pc:sldMkLst>
        <pc:spChg chg="mod">
          <ac:chgData name="Indu Sekhar Dantu" userId="4218edbc7ffe59d5" providerId="LiveId" clId="{894902A1-0F5A-482F-B962-DDB7534CDBD0}" dt="2021-08-12T03:01:37.887" v="6034" actId="20577"/>
          <ac:spMkLst>
            <pc:docMk/>
            <pc:sldMk cId="200032684" sldId="105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1:29:12.101" v="5201" actId="255"/>
        <pc:sldMkLst>
          <pc:docMk/>
          <pc:sldMk cId="1543149862" sldId="1059"/>
        </pc:sldMkLst>
        <pc:spChg chg="mod">
          <ac:chgData name="Indu Sekhar Dantu" userId="4218edbc7ffe59d5" providerId="LiveId" clId="{894902A1-0F5A-482F-B962-DDB7534CDBD0}" dt="2021-08-11T11:29:12.101" v="5201" actId="255"/>
          <ac:spMkLst>
            <pc:docMk/>
            <pc:sldMk cId="1543149862" sldId="105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1:29:22.149" v="5202" actId="255"/>
        <pc:sldMkLst>
          <pc:docMk/>
          <pc:sldMk cId="1759550594" sldId="1060"/>
        </pc:sldMkLst>
        <pc:spChg chg="mod">
          <ac:chgData name="Indu Sekhar Dantu" userId="4218edbc7ffe59d5" providerId="LiveId" clId="{894902A1-0F5A-482F-B962-DDB7534CDBD0}" dt="2021-08-11T11:29:22.149" v="5202" actId="255"/>
          <ac:spMkLst>
            <pc:docMk/>
            <pc:sldMk cId="1759550594" sldId="106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3:57:57.418" v="6614" actId="20577"/>
        <pc:sldMkLst>
          <pc:docMk/>
          <pc:sldMk cId="1086154892" sldId="1061"/>
        </pc:sldMkLst>
        <pc:spChg chg="mod">
          <ac:chgData name="Indu Sekhar Dantu" userId="4218edbc7ffe59d5" providerId="LiveId" clId="{894902A1-0F5A-482F-B962-DDB7534CDBD0}" dt="2021-08-12T03:57:57.418" v="6614" actId="20577"/>
          <ac:spMkLst>
            <pc:docMk/>
            <pc:sldMk cId="1086154892" sldId="106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3:58:04.407" v="6616" actId="20577"/>
        <pc:sldMkLst>
          <pc:docMk/>
          <pc:sldMk cId="505722887" sldId="1062"/>
        </pc:sldMkLst>
        <pc:spChg chg="mod">
          <ac:chgData name="Indu Sekhar Dantu" userId="4218edbc7ffe59d5" providerId="LiveId" clId="{894902A1-0F5A-482F-B962-DDB7534CDBD0}" dt="2021-08-12T03:58:04.407" v="6616" actId="20577"/>
          <ac:spMkLst>
            <pc:docMk/>
            <pc:sldMk cId="505722887" sldId="106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1:34:35.032" v="5234" actId="20577"/>
        <pc:sldMkLst>
          <pc:docMk/>
          <pc:sldMk cId="1956444556" sldId="1063"/>
        </pc:sldMkLst>
        <pc:spChg chg="mod">
          <ac:chgData name="Indu Sekhar Dantu" userId="4218edbc7ffe59d5" providerId="LiveId" clId="{894902A1-0F5A-482F-B962-DDB7534CDBD0}" dt="2021-08-11T11:34:35.032" v="5234" actId="20577"/>
          <ac:spMkLst>
            <pc:docMk/>
            <pc:sldMk cId="1956444556" sldId="106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2T03:56:13.607" v="6600" actId="6549"/>
        <pc:sldMkLst>
          <pc:docMk/>
          <pc:sldMk cId="1651559458" sldId="1064"/>
        </pc:sldMkLst>
        <pc:spChg chg="mod">
          <ac:chgData name="Indu Sekhar Dantu" userId="4218edbc7ffe59d5" providerId="LiveId" clId="{894902A1-0F5A-482F-B962-DDB7534CDBD0}" dt="2021-08-12T03:56:13.607" v="6600" actId="6549"/>
          <ac:spMkLst>
            <pc:docMk/>
            <pc:sldMk cId="1651559458" sldId="1064"/>
            <ac:spMk id="30723" creationId="{7FA862AD-3D05-40BC-B0F8-F7D30BEE041F}"/>
          </ac:spMkLst>
        </pc:spChg>
      </pc:sldChg>
      <pc:sldChg chg="addSp modSp add mod">
        <pc:chgData name="Indu Sekhar Dantu" userId="4218edbc7ffe59d5" providerId="LiveId" clId="{894902A1-0F5A-482F-B962-DDB7534CDBD0}" dt="2021-08-12T03:56:24.417" v="6601" actId="114"/>
        <pc:sldMkLst>
          <pc:docMk/>
          <pc:sldMk cId="1007390985" sldId="1065"/>
        </pc:sldMkLst>
        <pc:spChg chg="mod">
          <ac:chgData name="Indu Sekhar Dantu" userId="4218edbc7ffe59d5" providerId="LiveId" clId="{894902A1-0F5A-482F-B962-DDB7534CDBD0}" dt="2021-08-12T03:56:24.417" v="6601" actId="114"/>
          <ac:spMkLst>
            <pc:docMk/>
            <pc:sldMk cId="1007390985" sldId="1065"/>
            <ac:spMk id="30723" creationId="{7FA862AD-3D05-40BC-B0F8-F7D30BEE041F}"/>
          </ac:spMkLst>
        </pc:spChg>
        <pc:graphicFrameChg chg="add mod modGraphic">
          <ac:chgData name="Indu Sekhar Dantu" userId="4218edbc7ffe59d5" providerId="LiveId" clId="{894902A1-0F5A-482F-B962-DDB7534CDBD0}" dt="2021-08-11T11:43:05.609" v="5331" actId="1036"/>
          <ac:graphicFrameMkLst>
            <pc:docMk/>
            <pc:sldMk cId="1007390985" sldId="1065"/>
            <ac:graphicFrameMk id="3" creationId="{4541932F-B500-43ED-B339-C0D2BCD5CA7A}"/>
          </ac:graphicFrameMkLst>
        </pc:graphicFrameChg>
      </pc:sldChg>
      <pc:sldChg chg="addSp modSp add mod">
        <pc:chgData name="Indu Sekhar Dantu" userId="4218edbc7ffe59d5" providerId="LiveId" clId="{894902A1-0F5A-482F-B962-DDB7534CDBD0}" dt="2021-08-12T03:56:36.730" v="6602" actId="113"/>
        <pc:sldMkLst>
          <pc:docMk/>
          <pc:sldMk cId="3045749533" sldId="1066"/>
        </pc:sldMkLst>
        <pc:spChg chg="mod">
          <ac:chgData name="Indu Sekhar Dantu" userId="4218edbc7ffe59d5" providerId="LiveId" clId="{894902A1-0F5A-482F-B962-DDB7534CDBD0}" dt="2021-08-12T03:56:36.730" v="6602" actId="113"/>
          <ac:spMkLst>
            <pc:docMk/>
            <pc:sldMk cId="3045749533" sldId="1066"/>
            <ac:spMk id="30723" creationId="{7FA862AD-3D05-40BC-B0F8-F7D30BEE041F}"/>
          </ac:spMkLst>
        </pc:spChg>
        <pc:graphicFrameChg chg="add mod modGraphic">
          <ac:chgData name="Indu Sekhar Dantu" userId="4218edbc7ffe59d5" providerId="LiveId" clId="{894902A1-0F5A-482F-B962-DDB7534CDBD0}" dt="2021-08-11T11:44:11.480" v="5342" actId="2711"/>
          <ac:graphicFrameMkLst>
            <pc:docMk/>
            <pc:sldMk cId="3045749533" sldId="1066"/>
            <ac:graphicFrameMk id="3" creationId="{719D4731-62C2-45B0-B7D7-C3DA75733E40}"/>
          </ac:graphicFrameMkLst>
        </pc:graphicFrameChg>
      </pc:sldChg>
      <pc:sldChg chg="modSp mod">
        <pc:chgData name="Indu Sekhar Dantu" userId="4218edbc7ffe59d5" providerId="LiveId" clId="{894902A1-0F5A-482F-B962-DDB7534CDBD0}" dt="2021-08-11T14:25:07.203" v="5673" actId="255"/>
        <pc:sldMkLst>
          <pc:docMk/>
          <pc:sldMk cId="1638666436" sldId="1067"/>
        </pc:sldMkLst>
        <pc:spChg chg="mod">
          <ac:chgData name="Indu Sekhar Dantu" userId="4218edbc7ffe59d5" providerId="LiveId" clId="{894902A1-0F5A-482F-B962-DDB7534CDBD0}" dt="2021-08-11T14:25:07.203" v="5673" actId="255"/>
          <ac:spMkLst>
            <pc:docMk/>
            <pc:sldMk cId="1638666436" sldId="106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14:27:05.740" v="5679" actId="255"/>
        <pc:sldMkLst>
          <pc:docMk/>
          <pc:sldMk cId="109276896" sldId="1068"/>
        </pc:sldMkLst>
        <pc:spChg chg="mod">
          <ac:chgData name="Indu Sekhar Dantu" userId="4218edbc7ffe59d5" providerId="LiveId" clId="{894902A1-0F5A-482F-B962-DDB7534CDBD0}" dt="2021-08-11T14:27:05.740" v="5679" actId="255"/>
          <ac:spMkLst>
            <pc:docMk/>
            <pc:sldMk cId="109276896" sldId="106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15:08:22.230" v="5699" actId="20577"/>
        <pc:sldMkLst>
          <pc:docMk/>
          <pc:sldMk cId="1256291926" sldId="1069"/>
        </pc:sldMkLst>
        <pc:spChg chg="mod">
          <ac:chgData name="Indu Sekhar Dantu" userId="4218edbc7ffe59d5" providerId="LiveId" clId="{894902A1-0F5A-482F-B962-DDB7534CDBD0}" dt="2021-08-11T15:08:22.230" v="5699" actId="20577"/>
          <ac:spMkLst>
            <pc:docMk/>
            <pc:sldMk cId="1256291926" sldId="106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16:05:19.226" v="5886" actId="20577"/>
        <pc:sldMkLst>
          <pc:docMk/>
          <pc:sldMk cId="3886345654" sldId="1070"/>
        </pc:sldMkLst>
        <pc:spChg chg="mod">
          <ac:chgData name="Indu Sekhar Dantu" userId="4218edbc7ffe59d5" providerId="LiveId" clId="{894902A1-0F5A-482F-B962-DDB7534CDBD0}" dt="2021-08-11T16:05:19.226" v="5886" actId="20577"/>
          <ac:spMkLst>
            <pc:docMk/>
            <pc:sldMk cId="3886345654" sldId="107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16:09:23.673" v="5907" actId="5793"/>
        <pc:sldMkLst>
          <pc:docMk/>
          <pc:sldMk cId="3524071494" sldId="1071"/>
        </pc:sldMkLst>
        <pc:spChg chg="mod">
          <ac:chgData name="Indu Sekhar Dantu" userId="4218edbc7ffe59d5" providerId="LiveId" clId="{894902A1-0F5A-482F-B962-DDB7534CDBD0}" dt="2021-08-11T16:09:23.673" v="5907" actId="5793"/>
          <ac:spMkLst>
            <pc:docMk/>
            <pc:sldMk cId="3524071494" sldId="1071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894902A1-0F5A-482F-B962-DDB7534CDBD0}" dt="2021-08-11T16:09:44.562" v="5912" actId="47"/>
        <pc:sldMkLst>
          <pc:docMk/>
          <pc:sldMk cId="2011468758" sldId="1072"/>
        </pc:sldMkLst>
      </pc:sldChg>
      <pc:sldChg chg="modSp mod">
        <pc:chgData name="Indu Sekhar Dantu" userId="4218edbc7ffe59d5" providerId="LiveId" clId="{894902A1-0F5A-482F-B962-DDB7534CDBD0}" dt="2021-08-11T14:00:35.943" v="5520" actId="113"/>
        <pc:sldMkLst>
          <pc:docMk/>
          <pc:sldMk cId="2348810951" sldId="1073"/>
        </pc:sldMkLst>
        <pc:spChg chg="mod">
          <ac:chgData name="Indu Sekhar Dantu" userId="4218edbc7ffe59d5" providerId="LiveId" clId="{894902A1-0F5A-482F-B962-DDB7534CDBD0}" dt="2021-08-11T14:00:35.943" v="5520" actId="113"/>
          <ac:spMkLst>
            <pc:docMk/>
            <pc:sldMk cId="2348810951" sldId="107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1T14:05:26.190" v="5658" actId="20577"/>
        <pc:sldMkLst>
          <pc:docMk/>
          <pc:sldMk cId="2822383309" sldId="1074"/>
        </pc:sldMkLst>
        <pc:spChg chg="mod">
          <ac:chgData name="Indu Sekhar Dantu" userId="4218edbc7ffe59d5" providerId="LiveId" clId="{894902A1-0F5A-482F-B962-DDB7534CDBD0}" dt="2021-08-11T14:05:26.190" v="5658" actId="20577"/>
          <ac:spMkLst>
            <pc:docMk/>
            <pc:sldMk cId="2822383309" sldId="107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4:02:38.693" v="5583" actId="113"/>
        <pc:sldMkLst>
          <pc:docMk/>
          <pc:sldMk cId="256211521" sldId="1075"/>
        </pc:sldMkLst>
        <pc:spChg chg="mod">
          <ac:chgData name="Indu Sekhar Dantu" userId="4218edbc7ffe59d5" providerId="LiveId" clId="{894902A1-0F5A-482F-B962-DDB7534CDBD0}" dt="2021-08-11T14:02:38.693" v="5583" actId="113"/>
          <ac:spMkLst>
            <pc:docMk/>
            <pc:sldMk cId="256211521" sldId="107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3:17:29.676" v="6123" actId="20577"/>
        <pc:sldMkLst>
          <pc:docMk/>
          <pc:sldMk cId="3657223355" sldId="1076"/>
        </pc:sldMkLst>
        <pc:spChg chg="mod">
          <ac:chgData name="Indu Sekhar Dantu" userId="4218edbc7ffe59d5" providerId="LiveId" clId="{894902A1-0F5A-482F-B962-DDB7534CDBD0}" dt="2021-08-12T03:17:29.676" v="6123" actId="20577"/>
          <ac:spMkLst>
            <pc:docMk/>
            <pc:sldMk cId="3657223355" sldId="107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2T03:21:39.019" v="6214" actId="20577"/>
        <pc:sldMkLst>
          <pc:docMk/>
          <pc:sldMk cId="2710296743" sldId="1077"/>
        </pc:sldMkLst>
        <pc:spChg chg="mod">
          <ac:chgData name="Indu Sekhar Dantu" userId="4218edbc7ffe59d5" providerId="LiveId" clId="{894902A1-0F5A-482F-B962-DDB7534CDBD0}" dt="2021-08-12T03:21:39.019" v="6214" actId="20577"/>
          <ac:spMkLst>
            <pc:docMk/>
            <pc:sldMk cId="2710296743" sldId="107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2T03:36:07.682" v="6368" actId="21"/>
        <pc:sldMkLst>
          <pc:docMk/>
          <pc:sldMk cId="2804353808" sldId="1078"/>
        </pc:sldMkLst>
        <pc:spChg chg="mod">
          <ac:chgData name="Indu Sekhar Dantu" userId="4218edbc7ffe59d5" providerId="LiveId" clId="{894902A1-0F5A-482F-B962-DDB7534CDBD0}" dt="2021-08-12T03:36:07.682" v="6368" actId="21"/>
          <ac:spMkLst>
            <pc:docMk/>
            <pc:sldMk cId="2804353808" sldId="107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2T03:40:45.191" v="6419" actId="20577"/>
        <pc:sldMkLst>
          <pc:docMk/>
          <pc:sldMk cId="2874406378" sldId="1079"/>
        </pc:sldMkLst>
        <pc:spChg chg="mod">
          <ac:chgData name="Indu Sekhar Dantu" userId="4218edbc7ffe59d5" providerId="LiveId" clId="{894902A1-0F5A-482F-B962-DDB7534CDBD0}" dt="2021-08-12T03:40:45.191" v="6419" actId="20577"/>
          <ac:spMkLst>
            <pc:docMk/>
            <pc:sldMk cId="2874406378" sldId="107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2T03:58:49.152" v="6619" actId="113"/>
        <pc:sldMkLst>
          <pc:docMk/>
          <pc:sldMk cId="854493086" sldId="1080"/>
        </pc:sldMkLst>
        <pc:spChg chg="mod">
          <ac:chgData name="Indu Sekhar Dantu" userId="4218edbc7ffe59d5" providerId="LiveId" clId="{894902A1-0F5A-482F-B962-DDB7534CDBD0}" dt="2021-08-12T03:58:49.152" v="6619" actId="113"/>
          <ac:spMkLst>
            <pc:docMk/>
            <pc:sldMk cId="854493086" sldId="108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2T04:48:54.256" v="6914" actId="207"/>
        <pc:sldMkLst>
          <pc:docMk/>
          <pc:sldMk cId="1055162248" sldId="1081"/>
        </pc:sldMkLst>
        <pc:spChg chg="mod">
          <ac:chgData name="Indu Sekhar Dantu" userId="4218edbc7ffe59d5" providerId="LiveId" clId="{894902A1-0F5A-482F-B962-DDB7534CDBD0}" dt="2021-08-12T04:48:54.256" v="6914" actId="207"/>
          <ac:spMkLst>
            <pc:docMk/>
            <pc:sldMk cId="1055162248" sldId="108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6:28:35.148" v="7086" actId="20577"/>
        <pc:sldMkLst>
          <pc:docMk/>
          <pc:sldMk cId="203648983" sldId="1082"/>
        </pc:sldMkLst>
        <pc:spChg chg="mod">
          <ac:chgData name="Indu Sekhar Dantu" userId="4218edbc7ffe59d5" providerId="LiveId" clId="{894902A1-0F5A-482F-B962-DDB7534CDBD0}" dt="2021-08-12T06:28:35.148" v="7086" actId="20577"/>
          <ac:spMkLst>
            <pc:docMk/>
            <pc:sldMk cId="203648983" sldId="108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4:24:52.741" v="5671" actId="255"/>
        <pc:sldMkLst>
          <pc:docMk/>
          <pc:sldMk cId="2336430820" sldId="1083"/>
        </pc:sldMkLst>
        <pc:spChg chg="mod">
          <ac:chgData name="Indu Sekhar Dantu" userId="4218edbc7ffe59d5" providerId="LiveId" clId="{894902A1-0F5A-482F-B962-DDB7534CDBD0}" dt="2021-08-11T14:24:52.741" v="5671" actId="255"/>
          <ac:spMkLst>
            <pc:docMk/>
            <pc:sldMk cId="2336430820" sldId="108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4:28:09.184" v="5682" actId="20577"/>
        <pc:sldMkLst>
          <pc:docMk/>
          <pc:sldMk cId="922031406" sldId="1084"/>
        </pc:sldMkLst>
        <pc:spChg chg="mod">
          <ac:chgData name="Indu Sekhar Dantu" userId="4218edbc7ffe59d5" providerId="LiveId" clId="{894902A1-0F5A-482F-B962-DDB7534CDBD0}" dt="2021-08-11T14:28:09.184" v="5682" actId="20577"/>
          <ac:spMkLst>
            <pc:docMk/>
            <pc:sldMk cId="922031406" sldId="108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5:08:41.916" v="5703" actId="20577"/>
        <pc:sldMkLst>
          <pc:docMk/>
          <pc:sldMk cId="38846208" sldId="1085"/>
        </pc:sldMkLst>
        <pc:spChg chg="mod">
          <ac:chgData name="Indu Sekhar Dantu" userId="4218edbc7ffe59d5" providerId="LiveId" clId="{894902A1-0F5A-482F-B962-DDB7534CDBD0}" dt="2021-08-11T15:08:41.916" v="5703" actId="20577"/>
          <ac:spMkLst>
            <pc:docMk/>
            <pc:sldMk cId="38846208" sldId="108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6:06:18.640" v="5900" actId="20577"/>
        <pc:sldMkLst>
          <pc:docMk/>
          <pc:sldMk cId="2098332342" sldId="1086"/>
        </pc:sldMkLst>
        <pc:spChg chg="mod">
          <ac:chgData name="Indu Sekhar Dantu" userId="4218edbc7ffe59d5" providerId="LiveId" clId="{894902A1-0F5A-482F-B962-DDB7534CDBD0}" dt="2021-08-11T16:06:18.640" v="5900" actId="20577"/>
          <ac:spMkLst>
            <pc:docMk/>
            <pc:sldMk cId="2098332342" sldId="108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1T16:09:37.574" v="5911" actId="20577"/>
        <pc:sldMkLst>
          <pc:docMk/>
          <pc:sldMk cId="3979679698" sldId="1087"/>
        </pc:sldMkLst>
        <pc:spChg chg="mod">
          <ac:chgData name="Indu Sekhar Dantu" userId="4218edbc7ffe59d5" providerId="LiveId" clId="{894902A1-0F5A-482F-B962-DDB7534CDBD0}" dt="2021-08-11T16:09:37.574" v="5911" actId="20577"/>
          <ac:spMkLst>
            <pc:docMk/>
            <pc:sldMk cId="3979679698" sldId="108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3:30:18.919" v="6314" actId="113"/>
        <pc:sldMkLst>
          <pc:docMk/>
          <pc:sldMk cId="2752812244" sldId="1088"/>
        </pc:sldMkLst>
        <pc:spChg chg="mod">
          <ac:chgData name="Indu Sekhar Dantu" userId="4218edbc7ffe59d5" providerId="LiveId" clId="{894902A1-0F5A-482F-B962-DDB7534CDBD0}" dt="2021-08-12T03:30:18.919" v="6314" actId="113"/>
          <ac:spMkLst>
            <pc:docMk/>
            <pc:sldMk cId="2752812244" sldId="108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4:36:33.078" v="6626" actId="122"/>
        <pc:sldMkLst>
          <pc:docMk/>
          <pc:sldMk cId="1426805421" sldId="1089"/>
        </pc:sldMkLst>
        <pc:spChg chg="mod">
          <ac:chgData name="Indu Sekhar Dantu" userId="4218edbc7ffe59d5" providerId="LiveId" clId="{894902A1-0F5A-482F-B962-DDB7534CDBD0}" dt="2021-08-12T04:36:33.078" v="6626" actId="122"/>
          <ac:spMkLst>
            <pc:docMk/>
            <pc:sldMk cId="1426805421" sldId="1089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894902A1-0F5A-482F-B962-DDB7534CDBD0}" dt="2021-08-12T03:47:32.865" v="6481" actId="2696"/>
        <pc:sldMkLst>
          <pc:docMk/>
          <pc:sldMk cId="660493363" sldId="1090"/>
        </pc:sldMkLst>
        <pc:spChg chg="mod">
          <ac:chgData name="Indu Sekhar Dantu" userId="4218edbc7ffe59d5" providerId="LiveId" clId="{894902A1-0F5A-482F-B962-DDB7534CDBD0}" dt="2021-08-12T03:47:19.390" v="6480" actId="6549"/>
          <ac:spMkLst>
            <pc:docMk/>
            <pc:sldMk cId="660493363" sldId="109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3:42:45.199" v="6475" actId="113"/>
        <pc:sldMkLst>
          <pc:docMk/>
          <pc:sldMk cId="1500164435" sldId="1091"/>
        </pc:sldMkLst>
        <pc:spChg chg="mod">
          <ac:chgData name="Indu Sekhar Dantu" userId="4218edbc7ffe59d5" providerId="LiveId" clId="{894902A1-0F5A-482F-B962-DDB7534CDBD0}" dt="2021-08-12T03:42:45.199" v="6475" actId="113"/>
          <ac:spMkLst>
            <pc:docMk/>
            <pc:sldMk cId="1500164435" sldId="1091"/>
            <ac:spMk id="30723" creationId="{7FA862AD-3D05-40BC-B0F8-F7D30BEE041F}"/>
          </ac:spMkLst>
        </pc:spChg>
      </pc:sldChg>
      <pc:sldChg chg="del">
        <pc:chgData name="Indu Sekhar Dantu" userId="4218edbc7ffe59d5" providerId="LiveId" clId="{894902A1-0F5A-482F-B962-DDB7534CDBD0}" dt="2021-08-12T03:47:58.565" v="6482" actId="47"/>
        <pc:sldMkLst>
          <pc:docMk/>
          <pc:sldMk cId="2994297414" sldId="1092"/>
        </pc:sldMkLst>
      </pc:sldChg>
      <pc:sldChg chg="modSp mod">
        <pc:chgData name="Indu Sekhar Dantu" userId="4218edbc7ffe59d5" providerId="LiveId" clId="{894902A1-0F5A-482F-B962-DDB7534CDBD0}" dt="2021-08-12T04:44:12.337" v="6788" actId="6549"/>
        <pc:sldMkLst>
          <pc:docMk/>
          <pc:sldMk cId="217793059" sldId="1093"/>
        </pc:sldMkLst>
        <pc:spChg chg="mod">
          <ac:chgData name="Indu Sekhar Dantu" userId="4218edbc7ffe59d5" providerId="LiveId" clId="{894902A1-0F5A-482F-B962-DDB7534CDBD0}" dt="2021-08-12T04:44:12.337" v="6788" actId="6549"/>
          <ac:spMkLst>
            <pc:docMk/>
            <pc:sldMk cId="217793059" sldId="109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4:46:47.572" v="6865" actId="113"/>
        <pc:sldMkLst>
          <pc:docMk/>
          <pc:sldMk cId="1948437485" sldId="1094"/>
        </pc:sldMkLst>
        <pc:spChg chg="mod">
          <ac:chgData name="Indu Sekhar Dantu" userId="4218edbc7ffe59d5" providerId="LiveId" clId="{894902A1-0F5A-482F-B962-DDB7534CDBD0}" dt="2021-08-12T04:46:47.572" v="6865" actId="113"/>
          <ac:spMkLst>
            <pc:docMk/>
            <pc:sldMk cId="1948437485" sldId="1094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894902A1-0F5A-482F-B962-DDB7534CDBD0}" dt="2021-08-12T03:51:13.057" v="6529" actId="2696"/>
        <pc:sldMkLst>
          <pc:docMk/>
          <pc:sldMk cId="2180539250" sldId="1095"/>
        </pc:sldMkLst>
        <pc:spChg chg="mod">
          <ac:chgData name="Indu Sekhar Dantu" userId="4218edbc7ffe59d5" providerId="LiveId" clId="{894902A1-0F5A-482F-B962-DDB7534CDBD0}" dt="2021-08-12T03:49:58.450" v="6514" actId="21"/>
          <ac:spMkLst>
            <pc:docMk/>
            <pc:sldMk cId="2180539250" sldId="1095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894902A1-0F5A-482F-B962-DDB7534CDBD0}" dt="2021-08-12T04:42:03.707" v="6693" actId="47"/>
        <pc:sldMkLst>
          <pc:docMk/>
          <pc:sldMk cId="1156050980" sldId="1096"/>
        </pc:sldMkLst>
        <pc:spChg chg="mod">
          <ac:chgData name="Indu Sekhar Dantu" userId="4218edbc7ffe59d5" providerId="LiveId" clId="{894902A1-0F5A-482F-B962-DDB7534CDBD0}" dt="2021-08-12T03:59:33.220" v="6625" actId="113"/>
          <ac:spMkLst>
            <pc:docMk/>
            <pc:sldMk cId="1156050980" sldId="109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6:10:56.201" v="6959" actId="20577"/>
        <pc:sldMkLst>
          <pc:docMk/>
          <pc:sldMk cId="4243443306" sldId="1097"/>
        </pc:sldMkLst>
        <pc:spChg chg="mod">
          <ac:chgData name="Indu Sekhar Dantu" userId="4218edbc7ffe59d5" providerId="LiveId" clId="{894902A1-0F5A-482F-B962-DDB7534CDBD0}" dt="2021-08-12T06:10:56.201" v="6959" actId="20577"/>
          <ac:spMkLst>
            <pc:docMk/>
            <pc:sldMk cId="4243443306" sldId="109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6:24:48.216" v="7032" actId="113"/>
        <pc:sldMkLst>
          <pc:docMk/>
          <pc:sldMk cId="4144731668" sldId="1098"/>
        </pc:sldMkLst>
        <pc:spChg chg="mod">
          <ac:chgData name="Indu Sekhar Dantu" userId="4218edbc7ffe59d5" providerId="LiveId" clId="{894902A1-0F5A-482F-B962-DDB7534CDBD0}" dt="2021-08-12T06:24:48.216" v="7032" actId="113"/>
          <ac:spMkLst>
            <pc:docMk/>
            <pc:sldMk cId="4144731668" sldId="109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6:30:58.187" v="7128" actId="20577"/>
        <pc:sldMkLst>
          <pc:docMk/>
          <pc:sldMk cId="1720408594" sldId="1099"/>
        </pc:sldMkLst>
        <pc:spChg chg="mod">
          <ac:chgData name="Indu Sekhar Dantu" userId="4218edbc7ffe59d5" providerId="LiveId" clId="{894902A1-0F5A-482F-B962-DDB7534CDBD0}" dt="2021-08-12T06:30:58.187" v="7128" actId="20577"/>
          <ac:spMkLst>
            <pc:docMk/>
            <pc:sldMk cId="1720408594" sldId="109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6:34:25.212" v="7172" actId="20577"/>
        <pc:sldMkLst>
          <pc:docMk/>
          <pc:sldMk cId="2981136390" sldId="1100"/>
        </pc:sldMkLst>
        <pc:spChg chg="mod">
          <ac:chgData name="Indu Sekhar Dantu" userId="4218edbc7ffe59d5" providerId="LiveId" clId="{894902A1-0F5A-482F-B962-DDB7534CDBD0}" dt="2021-08-12T06:34:25.212" v="7172" actId="20577"/>
          <ac:spMkLst>
            <pc:docMk/>
            <pc:sldMk cId="2981136390" sldId="110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6:34:32.556" v="7173" actId="6549"/>
        <pc:sldMkLst>
          <pc:docMk/>
          <pc:sldMk cId="1798071878" sldId="1101"/>
        </pc:sldMkLst>
        <pc:spChg chg="mod">
          <ac:chgData name="Indu Sekhar Dantu" userId="4218edbc7ffe59d5" providerId="LiveId" clId="{894902A1-0F5A-482F-B962-DDB7534CDBD0}" dt="2021-08-12T06:34:32.556" v="7173" actId="6549"/>
          <ac:spMkLst>
            <pc:docMk/>
            <pc:sldMk cId="1798071878" sldId="110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6:45:08.482" v="7285" actId="6549"/>
        <pc:sldMkLst>
          <pc:docMk/>
          <pc:sldMk cId="1059572414" sldId="1102"/>
        </pc:sldMkLst>
        <pc:spChg chg="mod">
          <ac:chgData name="Indu Sekhar Dantu" userId="4218edbc7ffe59d5" providerId="LiveId" clId="{894902A1-0F5A-482F-B962-DDB7534CDBD0}" dt="2021-08-12T06:45:08.482" v="7285" actId="6549"/>
          <ac:spMkLst>
            <pc:docMk/>
            <pc:sldMk cId="1059572414" sldId="110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7:00:23.741" v="7318" actId="113"/>
        <pc:sldMkLst>
          <pc:docMk/>
          <pc:sldMk cId="2767189201" sldId="1103"/>
        </pc:sldMkLst>
        <pc:spChg chg="mod">
          <ac:chgData name="Indu Sekhar Dantu" userId="4218edbc7ffe59d5" providerId="LiveId" clId="{894902A1-0F5A-482F-B962-DDB7534CDBD0}" dt="2021-08-12T07:00:23.741" v="7318" actId="113"/>
          <ac:spMkLst>
            <pc:docMk/>
            <pc:sldMk cId="2767189201" sldId="1103"/>
            <ac:spMk id="30723" creationId="{7FA862AD-3D05-40BC-B0F8-F7D30BEE041F}"/>
          </ac:spMkLst>
        </pc:spChg>
      </pc:sldChg>
      <pc:sldChg chg="addSp modSp mod">
        <pc:chgData name="Indu Sekhar Dantu" userId="4218edbc7ffe59d5" providerId="LiveId" clId="{894902A1-0F5A-482F-B962-DDB7534CDBD0}" dt="2021-08-12T07:11:52.085" v="7564" actId="1036"/>
        <pc:sldMkLst>
          <pc:docMk/>
          <pc:sldMk cId="774625916" sldId="1104"/>
        </pc:sldMkLst>
        <pc:spChg chg="mod">
          <ac:chgData name="Indu Sekhar Dantu" userId="4218edbc7ffe59d5" providerId="LiveId" clId="{894902A1-0F5A-482F-B962-DDB7534CDBD0}" dt="2021-08-12T07:02:39.602" v="7335" actId="255"/>
          <ac:spMkLst>
            <pc:docMk/>
            <pc:sldMk cId="774625916" sldId="1104"/>
            <ac:spMk id="30723" creationId="{7FA862AD-3D05-40BC-B0F8-F7D30BEE041F}"/>
          </ac:spMkLst>
        </pc:spChg>
        <pc:graphicFrameChg chg="add mod modGraphic">
          <ac:chgData name="Indu Sekhar Dantu" userId="4218edbc7ffe59d5" providerId="LiveId" clId="{894902A1-0F5A-482F-B962-DDB7534CDBD0}" dt="2021-08-12T07:11:52.085" v="7564" actId="1036"/>
          <ac:graphicFrameMkLst>
            <pc:docMk/>
            <pc:sldMk cId="774625916" sldId="1104"/>
            <ac:graphicFrameMk id="3" creationId="{8CDEF07B-55CB-4AF5-BE8A-78226E241FB3}"/>
          </ac:graphicFrameMkLst>
        </pc:graphicFrameChg>
      </pc:sldChg>
      <pc:sldChg chg="modSp mod">
        <pc:chgData name="Indu Sekhar Dantu" userId="4218edbc7ffe59d5" providerId="LiveId" clId="{894902A1-0F5A-482F-B962-DDB7534CDBD0}" dt="2021-08-12T07:14:20.884" v="7591" actId="113"/>
        <pc:sldMkLst>
          <pc:docMk/>
          <pc:sldMk cId="1969915848" sldId="1105"/>
        </pc:sldMkLst>
        <pc:spChg chg="mod">
          <ac:chgData name="Indu Sekhar Dantu" userId="4218edbc7ffe59d5" providerId="LiveId" clId="{894902A1-0F5A-482F-B962-DDB7534CDBD0}" dt="2021-08-12T07:14:20.884" v="7591" actId="113"/>
          <ac:spMkLst>
            <pc:docMk/>
            <pc:sldMk cId="1969915848" sldId="110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7:19:36.231" v="7685" actId="20577"/>
        <pc:sldMkLst>
          <pc:docMk/>
          <pc:sldMk cId="903505324" sldId="1106"/>
        </pc:sldMkLst>
        <pc:spChg chg="mod">
          <ac:chgData name="Indu Sekhar Dantu" userId="4218edbc7ffe59d5" providerId="LiveId" clId="{894902A1-0F5A-482F-B962-DDB7534CDBD0}" dt="2021-08-12T07:19:36.231" v="7685" actId="20577"/>
          <ac:spMkLst>
            <pc:docMk/>
            <pc:sldMk cId="903505324" sldId="110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2T07:21:30.340" v="7707" actId="113"/>
        <pc:sldMkLst>
          <pc:docMk/>
          <pc:sldMk cId="1820592257" sldId="1107"/>
        </pc:sldMkLst>
        <pc:spChg chg="mod">
          <ac:chgData name="Indu Sekhar Dantu" userId="4218edbc7ffe59d5" providerId="LiveId" clId="{894902A1-0F5A-482F-B962-DDB7534CDBD0}" dt="2021-08-12T07:21:30.340" v="7707" actId="113"/>
          <ac:spMkLst>
            <pc:docMk/>
            <pc:sldMk cId="1820592257" sldId="110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894902A1-0F5A-482F-B962-DDB7534CDBD0}" dt="2021-08-12T07:24:29.074" v="7746" actId="113"/>
        <pc:sldMkLst>
          <pc:docMk/>
          <pc:sldMk cId="3265852158" sldId="1108"/>
        </pc:sldMkLst>
        <pc:spChg chg="mod">
          <ac:chgData name="Indu Sekhar Dantu" userId="4218edbc7ffe59d5" providerId="LiveId" clId="{894902A1-0F5A-482F-B962-DDB7534CDBD0}" dt="2021-08-12T07:24:29.074" v="7746" actId="113"/>
          <ac:spMkLst>
            <pc:docMk/>
            <pc:sldMk cId="3265852158" sldId="1108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894902A1-0F5A-482F-B962-DDB7534CDBD0}" dt="2021-08-12T07:23:56.990" v="7742" actId="47"/>
        <pc:sldMkLst>
          <pc:docMk/>
          <pc:sldMk cId="743051898" sldId="1109"/>
        </pc:sldMkLst>
      </pc:sldChg>
      <pc:sldChg chg="modSp mod">
        <pc:chgData name="Indu Sekhar Dantu" userId="4218edbc7ffe59d5" providerId="LiveId" clId="{894902A1-0F5A-482F-B962-DDB7534CDBD0}" dt="2021-08-12T07:19:30.571" v="7683" actId="20577"/>
        <pc:sldMkLst>
          <pc:docMk/>
          <pc:sldMk cId="492921484" sldId="1110"/>
        </pc:sldMkLst>
        <pc:spChg chg="mod">
          <ac:chgData name="Indu Sekhar Dantu" userId="4218edbc7ffe59d5" providerId="LiveId" clId="{894902A1-0F5A-482F-B962-DDB7534CDBD0}" dt="2021-08-12T07:19:30.571" v="7683" actId="20577"/>
          <ac:spMkLst>
            <pc:docMk/>
            <pc:sldMk cId="492921484" sldId="111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894902A1-0F5A-482F-B962-DDB7534CDBD0}" dt="2021-08-12T07:25:14.186" v="7750" actId="113"/>
        <pc:sldMkLst>
          <pc:docMk/>
          <pc:sldMk cId="1330071988" sldId="1111"/>
        </pc:sldMkLst>
        <pc:spChg chg="mod">
          <ac:chgData name="Indu Sekhar Dantu" userId="4218edbc7ffe59d5" providerId="LiveId" clId="{894902A1-0F5A-482F-B962-DDB7534CDBD0}" dt="2021-08-12T07:25:14.186" v="7750" actId="113"/>
          <ac:spMkLst>
            <pc:docMk/>
            <pc:sldMk cId="1330071988" sldId="1111"/>
            <ac:spMk id="30723" creationId="{7FA862AD-3D05-40BC-B0F8-F7D30BEE041F}"/>
          </ac:spMkLst>
        </pc:spChg>
      </pc:sldChg>
    </pc:docChg>
  </pc:docChgLst>
  <pc:docChgLst>
    <pc:chgData name="Indu Sekhar Dantu" userId="4218edbc7ffe59d5" providerId="LiveId" clId="{727DD8AF-D6C8-41AB-A85F-4936F5D678A8}"/>
    <pc:docChg chg="custSel addSld delSld modSld sldOrd">
      <pc:chgData name="Indu Sekhar Dantu" userId="4218edbc7ffe59d5" providerId="LiveId" clId="{727DD8AF-D6C8-41AB-A85F-4936F5D678A8}" dt="2022-08-21T12:58:52.179" v="800"/>
      <pc:docMkLst>
        <pc:docMk/>
      </pc:docMkLst>
      <pc:sldChg chg="modSp mod">
        <pc:chgData name="Indu Sekhar Dantu" userId="4218edbc7ffe59d5" providerId="LiveId" clId="{727DD8AF-D6C8-41AB-A85F-4936F5D678A8}" dt="2022-08-21T12:58:20.012" v="795" actId="1037"/>
        <pc:sldMkLst>
          <pc:docMk/>
          <pc:sldMk cId="2475805559" sldId="257"/>
        </pc:sldMkLst>
        <pc:spChg chg="mod">
          <ac:chgData name="Indu Sekhar Dantu" userId="4218edbc7ffe59d5" providerId="LiveId" clId="{727DD8AF-D6C8-41AB-A85F-4936F5D678A8}" dt="2022-08-21T12:58:10.373" v="789" actId="313"/>
          <ac:spMkLst>
            <pc:docMk/>
            <pc:sldMk cId="2475805559" sldId="257"/>
            <ac:spMk id="2" creationId="{1C21E816-31F5-48BB-BD02-D15F2F18B48A}"/>
          </ac:spMkLst>
        </pc:spChg>
        <pc:picChg chg="mod">
          <ac:chgData name="Indu Sekhar Dantu" userId="4218edbc7ffe59d5" providerId="LiveId" clId="{727DD8AF-D6C8-41AB-A85F-4936F5D678A8}" dt="2022-08-21T12:58:20.012" v="795" actId="1037"/>
          <ac:picMkLst>
            <pc:docMk/>
            <pc:sldMk cId="2475805559" sldId="257"/>
            <ac:picMk id="3" creationId="{C4D44914-55F7-4BFF-B8FA-F5B84CFAC71E}"/>
          </ac:picMkLst>
        </pc:picChg>
      </pc:sldChg>
      <pc:sldChg chg="del">
        <pc:chgData name="Indu Sekhar Dantu" userId="4218edbc7ffe59d5" providerId="LiveId" clId="{727DD8AF-D6C8-41AB-A85F-4936F5D678A8}" dt="2022-08-21T12:55:45.574" v="458" actId="47"/>
        <pc:sldMkLst>
          <pc:docMk/>
          <pc:sldMk cId="909626714" sldId="418"/>
        </pc:sldMkLst>
      </pc:sldChg>
      <pc:sldChg chg="del">
        <pc:chgData name="Indu Sekhar Dantu" userId="4218edbc7ffe59d5" providerId="LiveId" clId="{727DD8AF-D6C8-41AB-A85F-4936F5D678A8}" dt="2022-08-21T12:56:17.777" v="531" actId="47"/>
        <pc:sldMkLst>
          <pc:docMk/>
          <pc:sldMk cId="2173755174" sldId="419"/>
        </pc:sldMkLst>
      </pc:sldChg>
      <pc:sldChg chg="del">
        <pc:chgData name="Indu Sekhar Dantu" userId="4218edbc7ffe59d5" providerId="LiveId" clId="{727DD8AF-D6C8-41AB-A85F-4936F5D678A8}" dt="2022-08-21T12:57:01.517" v="675" actId="47"/>
        <pc:sldMkLst>
          <pc:docMk/>
          <pc:sldMk cId="3832380393" sldId="421"/>
        </pc:sldMkLst>
      </pc:sldChg>
      <pc:sldChg chg="del">
        <pc:chgData name="Indu Sekhar Dantu" userId="4218edbc7ffe59d5" providerId="LiveId" clId="{727DD8AF-D6C8-41AB-A85F-4936F5D678A8}" dt="2022-08-21T12:57:29.740" v="741" actId="47"/>
        <pc:sldMkLst>
          <pc:docMk/>
          <pc:sldMk cId="2389641888" sldId="422"/>
        </pc:sldMkLst>
      </pc:sldChg>
      <pc:sldChg chg="modSp mod">
        <pc:chgData name="Indu Sekhar Dantu" userId="4218edbc7ffe59d5" providerId="LiveId" clId="{727DD8AF-D6C8-41AB-A85F-4936F5D678A8}" dt="2022-08-21T12:55:38.107" v="457" actId="6549"/>
        <pc:sldMkLst>
          <pc:docMk/>
          <pc:sldMk cId="2583001731" sldId="425"/>
        </pc:sldMkLst>
        <pc:spChg chg="mod">
          <ac:chgData name="Indu Sekhar Dantu" userId="4218edbc7ffe59d5" providerId="LiveId" clId="{727DD8AF-D6C8-41AB-A85F-4936F5D678A8}" dt="2022-08-21T12:55:38.107" v="457" actId="6549"/>
          <ac:spMkLst>
            <pc:docMk/>
            <pc:sldMk cId="2583001731" sldId="42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727DD8AF-D6C8-41AB-A85F-4936F5D678A8}" dt="2022-08-21T12:56:11.637" v="527" actId="6549"/>
        <pc:sldMkLst>
          <pc:docMk/>
          <pc:sldMk cId="4028098314" sldId="426"/>
        </pc:sldMkLst>
        <pc:spChg chg="mod">
          <ac:chgData name="Indu Sekhar Dantu" userId="4218edbc7ffe59d5" providerId="LiveId" clId="{727DD8AF-D6C8-41AB-A85F-4936F5D678A8}" dt="2022-08-21T12:56:11.637" v="527" actId="6549"/>
          <ac:spMkLst>
            <pc:docMk/>
            <pc:sldMk cId="4028098314" sldId="42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727DD8AF-D6C8-41AB-A85F-4936F5D678A8}" dt="2022-08-21T12:56:34.483" v="602" actId="6549"/>
        <pc:sldMkLst>
          <pc:docMk/>
          <pc:sldMk cId="3541804372" sldId="427"/>
        </pc:sldMkLst>
        <pc:spChg chg="mod">
          <ac:chgData name="Indu Sekhar Dantu" userId="4218edbc7ffe59d5" providerId="LiveId" clId="{727DD8AF-D6C8-41AB-A85F-4936F5D678A8}" dt="2022-08-21T12:56:34.483" v="602" actId="6549"/>
          <ac:spMkLst>
            <pc:docMk/>
            <pc:sldMk cId="3541804372" sldId="42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727DD8AF-D6C8-41AB-A85F-4936F5D678A8}" dt="2022-08-21T12:56:56.874" v="674" actId="6549"/>
        <pc:sldMkLst>
          <pc:docMk/>
          <pc:sldMk cId="1082329010" sldId="428"/>
        </pc:sldMkLst>
        <pc:spChg chg="mod">
          <ac:chgData name="Indu Sekhar Dantu" userId="4218edbc7ffe59d5" providerId="LiveId" clId="{727DD8AF-D6C8-41AB-A85F-4936F5D678A8}" dt="2022-08-21T12:56:56.874" v="674" actId="6549"/>
          <ac:spMkLst>
            <pc:docMk/>
            <pc:sldMk cId="1082329010" sldId="42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727DD8AF-D6C8-41AB-A85F-4936F5D678A8}" dt="2022-08-21T12:57:21.934" v="735" actId="6549"/>
        <pc:sldMkLst>
          <pc:docMk/>
          <pc:sldMk cId="3408412642" sldId="429"/>
        </pc:sldMkLst>
        <pc:spChg chg="mod">
          <ac:chgData name="Indu Sekhar Dantu" userId="4218edbc7ffe59d5" providerId="LiveId" clId="{727DD8AF-D6C8-41AB-A85F-4936F5D678A8}" dt="2022-08-21T12:57:21.934" v="735" actId="6549"/>
          <ac:spMkLst>
            <pc:docMk/>
            <pc:sldMk cId="3408412642" sldId="42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727DD8AF-D6C8-41AB-A85F-4936F5D678A8}" dt="2022-08-21T12:57:38.267" v="779" actId="6549"/>
        <pc:sldMkLst>
          <pc:docMk/>
          <pc:sldMk cId="633178631" sldId="430"/>
        </pc:sldMkLst>
        <pc:spChg chg="mod">
          <ac:chgData name="Indu Sekhar Dantu" userId="4218edbc7ffe59d5" providerId="LiveId" clId="{727DD8AF-D6C8-41AB-A85F-4936F5D678A8}" dt="2022-08-21T12:57:38.267" v="779" actId="6549"/>
          <ac:spMkLst>
            <pc:docMk/>
            <pc:sldMk cId="633178631" sldId="430"/>
            <ac:spMk id="30723" creationId="{7FA862AD-3D05-40BC-B0F8-F7D30BEE041F}"/>
          </ac:spMkLst>
        </pc:spChg>
      </pc:sldChg>
      <pc:sldChg chg="del">
        <pc:chgData name="Indu Sekhar Dantu" userId="4218edbc7ffe59d5" providerId="LiveId" clId="{727DD8AF-D6C8-41AB-A85F-4936F5D678A8}" dt="2022-08-21T12:57:01.851" v="676" actId="47"/>
        <pc:sldMkLst>
          <pc:docMk/>
          <pc:sldMk cId="687927182" sldId="432"/>
        </pc:sldMkLst>
      </pc:sldChg>
      <pc:sldChg chg="del">
        <pc:chgData name="Indu Sekhar Dantu" userId="4218edbc7ffe59d5" providerId="LiveId" clId="{727DD8AF-D6C8-41AB-A85F-4936F5D678A8}" dt="2022-08-21T12:57:02.540" v="678" actId="47"/>
        <pc:sldMkLst>
          <pc:docMk/>
          <pc:sldMk cId="1050234183" sldId="433"/>
        </pc:sldMkLst>
      </pc:sldChg>
      <pc:sldChg chg="del">
        <pc:chgData name="Indu Sekhar Dantu" userId="4218edbc7ffe59d5" providerId="LiveId" clId="{727DD8AF-D6C8-41AB-A85F-4936F5D678A8}" dt="2022-08-21T12:57:03.318" v="680" actId="47"/>
        <pc:sldMkLst>
          <pc:docMk/>
          <pc:sldMk cId="1178794941" sldId="434"/>
        </pc:sldMkLst>
      </pc:sldChg>
      <pc:sldChg chg="del">
        <pc:chgData name="Indu Sekhar Dantu" userId="4218edbc7ffe59d5" providerId="LiveId" clId="{727DD8AF-D6C8-41AB-A85F-4936F5D678A8}" dt="2022-08-21T12:57:04.079" v="682" actId="47"/>
        <pc:sldMkLst>
          <pc:docMk/>
          <pc:sldMk cId="2680771505" sldId="435"/>
        </pc:sldMkLst>
      </pc:sldChg>
      <pc:sldChg chg="del">
        <pc:chgData name="Indu Sekhar Dantu" userId="4218edbc7ffe59d5" providerId="LiveId" clId="{727DD8AF-D6C8-41AB-A85F-4936F5D678A8}" dt="2022-08-21T12:57:05.204" v="684" actId="47"/>
        <pc:sldMkLst>
          <pc:docMk/>
          <pc:sldMk cId="690985704" sldId="436"/>
        </pc:sldMkLst>
      </pc:sldChg>
      <pc:sldChg chg="del">
        <pc:chgData name="Indu Sekhar Dantu" userId="4218edbc7ffe59d5" providerId="LiveId" clId="{727DD8AF-D6C8-41AB-A85F-4936F5D678A8}" dt="2022-08-21T12:57:02.100" v="677" actId="47"/>
        <pc:sldMkLst>
          <pc:docMk/>
          <pc:sldMk cId="2245573271" sldId="437"/>
        </pc:sldMkLst>
      </pc:sldChg>
      <pc:sldChg chg="del">
        <pc:chgData name="Indu Sekhar Dantu" userId="4218edbc7ffe59d5" providerId="LiveId" clId="{727DD8AF-D6C8-41AB-A85F-4936F5D678A8}" dt="2022-08-21T12:57:02.848" v="679" actId="47"/>
        <pc:sldMkLst>
          <pc:docMk/>
          <pc:sldMk cId="202793002" sldId="438"/>
        </pc:sldMkLst>
      </pc:sldChg>
      <pc:sldChg chg="del">
        <pc:chgData name="Indu Sekhar Dantu" userId="4218edbc7ffe59d5" providerId="LiveId" clId="{727DD8AF-D6C8-41AB-A85F-4936F5D678A8}" dt="2022-08-21T12:57:03.735" v="681" actId="47"/>
        <pc:sldMkLst>
          <pc:docMk/>
          <pc:sldMk cId="2267645497" sldId="439"/>
        </pc:sldMkLst>
      </pc:sldChg>
      <pc:sldChg chg="del">
        <pc:chgData name="Indu Sekhar Dantu" userId="4218edbc7ffe59d5" providerId="LiveId" clId="{727DD8AF-D6C8-41AB-A85F-4936F5D678A8}" dt="2022-08-21T12:57:04.578" v="683" actId="47"/>
        <pc:sldMkLst>
          <pc:docMk/>
          <pc:sldMk cId="3762115570" sldId="440"/>
        </pc:sldMkLst>
      </pc:sldChg>
      <pc:sldChg chg="del">
        <pc:chgData name="Indu Sekhar Dantu" userId="4218edbc7ffe59d5" providerId="LiveId" clId="{727DD8AF-D6C8-41AB-A85F-4936F5D678A8}" dt="2022-08-21T12:57:32.338" v="747" actId="47"/>
        <pc:sldMkLst>
          <pc:docMk/>
          <pc:sldMk cId="1487927934" sldId="441"/>
        </pc:sldMkLst>
      </pc:sldChg>
      <pc:sldChg chg="del">
        <pc:chgData name="Indu Sekhar Dantu" userId="4218edbc7ffe59d5" providerId="LiveId" clId="{727DD8AF-D6C8-41AB-A85F-4936F5D678A8}" dt="2022-08-21T12:57:32.746" v="748" actId="47"/>
        <pc:sldMkLst>
          <pc:docMk/>
          <pc:sldMk cId="64678363" sldId="442"/>
        </pc:sldMkLst>
      </pc:sldChg>
      <pc:sldChg chg="del">
        <pc:chgData name="Indu Sekhar Dantu" userId="4218edbc7ffe59d5" providerId="LiveId" clId="{727DD8AF-D6C8-41AB-A85F-4936F5D678A8}" dt="2022-08-21T12:57:33.144" v="749" actId="47"/>
        <pc:sldMkLst>
          <pc:docMk/>
          <pc:sldMk cId="1502752912" sldId="443"/>
        </pc:sldMkLst>
      </pc:sldChg>
      <pc:sldChg chg="del">
        <pc:chgData name="Indu Sekhar Dantu" userId="4218edbc7ffe59d5" providerId="LiveId" clId="{727DD8AF-D6C8-41AB-A85F-4936F5D678A8}" dt="2022-08-21T12:55:58.225" v="478" actId="47"/>
        <pc:sldMkLst>
          <pc:docMk/>
          <pc:sldMk cId="2715772585" sldId="444"/>
        </pc:sldMkLst>
      </pc:sldChg>
      <pc:sldChg chg="del">
        <pc:chgData name="Indu Sekhar Dantu" userId="4218edbc7ffe59d5" providerId="LiveId" clId="{727DD8AF-D6C8-41AB-A85F-4936F5D678A8}" dt="2022-08-21T12:56:00.048" v="481" actId="47"/>
        <pc:sldMkLst>
          <pc:docMk/>
          <pc:sldMk cId="4086210047" sldId="445"/>
        </pc:sldMkLst>
      </pc:sldChg>
      <pc:sldChg chg="del">
        <pc:chgData name="Indu Sekhar Dantu" userId="4218edbc7ffe59d5" providerId="LiveId" clId="{727DD8AF-D6C8-41AB-A85F-4936F5D678A8}" dt="2022-08-21T12:56:01.819" v="483" actId="47"/>
        <pc:sldMkLst>
          <pc:docMk/>
          <pc:sldMk cId="3175120982" sldId="446"/>
        </pc:sldMkLst>
      </pc:sldChg>
      <pc:sldChg chg="del">
        <pc:chgData name="Indu Sekhar Dantu" userId="4218edbc7ffe59d5" providerId="LiveId" clId="{727DD8AF-D6C8-41AB-A85F-4936F5D678A8}" dt="2022-08-21T12:56:02.222" v="484" actId="47"/>
        <pc:sldMkLst>
          <pc:docMk/>
          <pc:sldMk cId="2978116877" sldId="447"/>
        </pc:sldMkLst>
      </pc:sldChg>
      <pc:sldChg chg="del">
        <pc:chgData name="Indu Sekhar Dantu" userId="4218edbc7ffe59d5" providerId="LiveId" clId="{727DD8AF-D6C8-41AB-A85F-4936F5D678A8}" dt="2022-08-21T12:56:03.714" v="487" actId="47"/>
        <pc:sldMkLst>
          <pc:docMk/>
          <pc:sldMk cId="567633831" sldId="448"/>
        </pc:sldMkLst>
      </pc:sldChg>
      <pc:sldChg chg="del">
        <pc:chgData name="Indu Sekhar Dantu" userId="4218edbc7ffe59d5" providerId="LiveId" clId="{727DD8AF-D6C8-41AB-A85F-4936F5D678A8}" dt="2022-08-21T12:56:02.649" v="485" actId="47"/>
        <pc:sldMkLst>
          <pc:docMk/>
          <pc:sldMk cId="1943234252" sldId="449"/>
        </pc:sldMkLst>
      </pc:sldChg>
      <pc:sldChg chg="del">
        <pc:chgData name="Indu Sekhar Dantu" userId="4218edbc7ffe59d5" providerId="LiveId" clId="{727DD8AF-D6C8-41AB-A85F-4936F5D678A8}" dt="2022-08-21T12:55:46.379" v="459" actId="47"/>
        <pc:sldMkLst>
          <pc:docMk/>
          <pc:sldMk cId="4151497954" sldId="451"/>
        </pc:sldMkLst>
      </pc:sldChg>
      <pc:sldChg chg="del">
        <pc:chgData name="Indu Sekhar Dantu" userId="4218edbc7ffe59d5" providerId="LiveId" clId="{727DD8AF-D6C8-41AB-A85F-4936F5D678A8}" dt="2022-08-21T12:55:46.915" v="460" actId="47"/>
        <pc:sldMkLst>
          <pc:docMk/>
          <pc:sldMk cId="1927843559" sldId="452"/>
        </pc:sldMkLst>
      </pc:sldChg>
      <pc:sldChg chg="del">
        <pc:chgData name="Indu Sekhar Dantu" userId="4218edbc7ffe59d5" providerId="LiveId" clId="{727DD8AF-D6C8-41AB-A85F-4936F5D678A8}" dt="2022-08-21T12:55:47.456" v="461" actId="47"/>
        <pc:sldMkLst>
          <pc:docMk/>
          <pc:sldMk cId="1754509582" sldId="453"/>
        </pc:sldMkLst>
      </pc:sldChg>
      <pc:sldChg chg="del">
        <pc:chgData name="Indu Sekhar Dantu" userId="4218edbc7ffe59d5" providerId="LiveId" clId="{727DD8AF-D6C8-41AB-A85F-4936F5D678A8}" dt="2022-08-21T12:56:16.277" v="528" actId="47"/>
        <pc:sldMkLst>
          <pc:docMk/>
          <pc:sldMk cId="1283665953" sldId="454"/>
        </pc:sldMkLst>
      </pc:sldChg>
      <pc:sldChg chg="del">
        <pc:chgData name="Indu Sekhar Dantu" userId="4218edbc7ffe59d5" providerId="LiveId" clId="{727DD8AF-D6C8-41AB-A85F-4936F5D678A8}" dt="2022-08-21T12:56:40.976" v="606" actId="47"/>
        <pc:sldMkLst>
          <pc:docMk/>
          <pc:sldMk cId="4029414313" sldId="455"/>
        </pc:sldMkLst>
      </pc:sldChg>
      <pc:sldChg chg="del">
        <pc:chgData name="Indu Sekhar Dantu" userId="4218edbc7ffe59d5" providerId="LiveId" clId="{727DD8AF-D6C8-41AB-A85F-4936F5D678A8}" dt="2022-08-21T12:56:48.868" v="619" actId="47"/>
        <pc:sldMkLst>
          <pc:docMk/>
          <pc:sldMk cId="1518605931" sldId="456"/>
        </pc:sldMkLst>
      </pc:sldChg>
      <pc:sldChg chg="del">
        <pc:chgData name="Indu Sekhar Dantu" userId="4218edbc7ffe59d5" providerId="LiveId" clId="{727DD8AF-D6C8-41AB-A85F-4936F5D678A8}" dt="2022-08-21T12:56:49.571" v="620" actId="47"/>
        <pc:sldMkLst>
          <pc:docMk/>
          <pc:sldMk cId="2302076214" sldId="457"/>
        </pc:sldMkLst>
      </pc:sldChg>
      <pc:sldChg chg="del">
        <pc:chgData name="Indu Sekhar Dantu" userId="4218edbc7ffe59d5" providerId="LiveId" clId="{727DD8AF-D6C8-41AB-A85F-4936F5D678A8}" dt="2022-08-21T12:56:50.159" v="621" actId="47"/>
        <pc:sldMkLst>
          <pc:docMk/>
          <pc:sldMk cId="2531919181" sldId="458"/>
        </pc:sldMkLst>
      </pc:sldChg>
      <pc:sldChg chg="del">
        <pc:chgData name="Indu Sekhar Dantu" userId="4218edbc7ffe59d5" providerId="LiveId" clId="{727DD8AF-D6C8-41AB-A85F-4936F5D678A8}" dt="2022-08-21T12:55:48.439" v="463" actId="47"/>
        <pc:sldMkLst>
          <pc:docMk/>
          <pc:sldMk cId="1935999080" sldId="472"/>
        </pc:sldMkLst>
      </pc:sldChg>
      <pc:sldChg chg="del">
        <pc:chgData name="Indu Sekhar Dantu" userId="4218edbc7ffe59d5" providerId="LiveId" clId="{727DD8AF-D6C8-41AB-A85F-4936F5D678A8}" dt="2022-08-21T12:55:48.922" v="464" actId="47"/>
        <pc:sldMkLst>
          <pc:docMk/>
          <pc:sldMk cId="1312546226" sldId="473"/>
        </pc:sldMkLst>
      </pc:sldChg>
      <pc:sldChg chg="del">
        <pc:chgData name="Indu Sekhar Dantu" userId="4218edbc7ffe59d5" providerId="LiveId" clId="{727DD8AF-D6C8-41AB-A85F-4936F5D678A8}" dt="2022-08-21T12:55:49.486" v="465" actId="47"/>
        <pc:sldMkLst>
          <pc:docMk/>
          <pc:sldMk cId="3827057272" sldId="474"/>
        </pc:sldMkLst>
      </pc:sldChg>
      <pc:sldChg chg="del">
        <pc:chgData name="Indu Sekhar Dantu" userId="4218edbc7ffe59d5" providerId="LiveId" clId="{727DD8AF-D6C8-41AB-A85F-4936F5D678A8}" dt="2022-08-21T12:55:49.976" v="466" actId="47"/>
        <pc:sldMkLst>
          <pc:docMk/>
          <pc:sldMk cId="2409374742" sldId="475"/>
        </pc:sldMkLst>
      </pc:sldChg>
      <pc:sldChg chg="del">
        <pc:chgData name="Indu Sekhar Dantu" userId="4218edbc7ffe59d5" providerId="LiveId" clId="{727DD8AF-D6C8-41AB-A85F-4936F5D678A8}" dt="2022-08-21T12:56:41.572" v="607" actId="47"/>
        <pc:sldMkLst>
          <pc:docMk/>
          <pc:sldMk cId="60361413" sldId="476"/>
        </pc:sldMkLst>
      </pc:sldChg>
      <pc:sldChg chg="del">
        <pc:chgData name="Indu Sekhar Dantu" userId="4218edbc7ffe59d5" providerId="LiveId" clId="{727DD8AF-D6C8-41AB-A85F-4936F5D678A8}" dt="2022-08-21T12:56:16.913" v="529" actId="47"/>
        <pc:sldMkLst>
          <pc:docMk/>
          <pc:sldMk cId="3228950840" sldId="477"/>
        </pc:sldMkLst>
      </pc:sldChg>
      <pc:sldChg chg="del">
        <pc:chgData name="Indu Sekhar Dantu" userId="4218edbc7ffe59d5" providerId="LiveId" clId="{727DD8AF-D6C8-41AB-A85F-4936F5D678A8}" dt="2022-08-21T12:56:17.337" v="530" actId="47"/>
        <pc:sldMkLst>
          <pc:docMk/>
          <pc:sldMk cId="2764996360" sldId="478"/>
        </pc:sldMkLst>
      </pc:sldChg>
      <pc:sldChg chg="del">
        <pc:chgData name="Indu Sekhar Dantu" userId="4218edbc7ffe59d5" providerId="LiveId" clId="{727DD8AF-D6C8-41AB-A85F-4936F5D678A8}" dt="2022-08-21T12:56:18.280" v="532" actId="47"/>
        <pc:sldMkLst>
          <pc:docMk/>
          <pc:sldMk cId="1143130080" sldId="479"/>
        </pc:sldMkLst>
      </pc:sldChg>
      <pc:sldChg chg="del">
        <pc:chgData name="Indu Sekhar Dantu" userId="4218edbc7ffe59d5" providerId="LiveId" clId="{727DD8AF-D6C8-41AB-A85F-4936F5D678A8}" dt="2022-08-21T12:56:18.615" v="533" actId="47"/>
        <pc:sldMkLst>
          <pc:docMk/>
          <pc:sldMk cId="3252972847" sldId="480"/>
        </pc:sldMkLst>
      </pc:sldChg>
      <pc:sldChg chg="del">
        <pc:chgData name="Indu Sekhar Dantu" userId="4218edbc7ffe59d5" providerId="LiveId" clId="{727DD8AF-D6C8-41AB-A85F-4936F5D678A8}" dt="2022-08-21T12:56:19.212" v="534" actId="47"/>
        <pc:sldMkLst>
          <pc:docMk/>
          <pc:sldMk cId="4164709633" sldId="481"/>
        </pc:sldMkLst>
      </pc:sldChg>
      <pc:sldChg chg="del">
        <pc:chgData name="Indu Sekhar Dantu" userId="4218edbc7ffe59d5" providerId="LiveId" clId="{727DD8AF-D6C8-41AB-A85F-4936F5D678A8}" dt="2022-08-21T12:56:00.458" v="482" actId="47"/>
        <pc:sldMkLst>
          <pc:docMk/>
          <pc:sldMk cId="2966832924" sldId="482"/>
        </pc:sldMkLst>
      </pc:sldChg>
      <pc:sldChg chg="modSp mod">
        <pc:chgData name="Indu Sekhar Dantu" userId="4218edbc7ffe59d5" providerId="LiveId" clId="{727DD8AF-D6C8-41AB-A85F-4936F5D678A8}" dt="2022-08-21T12:49:46.119" v="328" actId="6549"/>
        <pc:sldMkLst>
          <pc:docMk/>
          <pc:sldMk cId="3731933894" sldId="483"/>
        </pc:sldMkLst>
        <pc:spChg chg="mod">
          <ac:chgData name="Indu Sekhar Dantu" userId="4218edbc7ffe59d5" providerId="LiveId" clId="{727DD8AF-D6C8-41AB-A85F-4936F5D678A8}" dt="2022-08-21T12:48:58.620" v="76" actId="20577"/>
          <ac:spMkLst>
            <pc:docMk/>
            <pc:sldMk cId="3731933894" sldId="483"/>
            <ac:spMk id="15362" creationId="{90DA4598-77D7-4E56-BD04-81B421A9C7EA}"/>
          </ac:spMkLst>
        </pc:spChg>
        <pc:spChg chg="mod">
          <ac:chgData name="Indu Sekhar Dantu" userId="4218edbc7ffe59d5" providerId="LiveId" clId="{727DD8AF-D6C8-41AB-A85F-4936F5D678A8}" dt="2022-08-21T12:49:46.119" v="328" actId="6549"/>
          <ac:spMkLst>
            <pc:docMk/>
            <pc:sldMk cId="3731933894" sldId="483"/>
            <ac:spMk id="30723" creationId="{7FA862AD-3D05-40BC-B0F8-F7D30BEE041F}"/>
          </ac:spMkLst>
        </pc:spChg>
      </pc:sldChg>
      <pc:sldChg chg="del">
        <pc:chgData name="Indu Sekhar Dantu" userId="4218edbc7ffe59d5" providerId="LiveId" clId="{727DD8AF-D6C8-41AB-A85F-4936F5D678A8}" dt="2022-08-21T12:49:58.481" v="329" actId="47"/>
        <pc:sldMkLst>
          <pc:docMk/>
          <pc:sldMk cId="1356205097" sldId="484"/>
        </pc:sldMkLst>
      </pc:sldChg>
      <pc:sldChg chg="del">
        <pc:chgData name="Indu Sekhar Dantu" userId="4218edbc7ffe59d5" providerId="LiveId" clId="{727DD8AF-D6C8-41AB-A85F-4936F5D678A8}" dt="2022-08-21T12:56:19.507" v="535" actId="47"/>
        <pc:sldMkLst>
          <pc:docMk/>
          <pc:sldMk cId="2397335025" sldId="485"/>
        </pc:sldMkLst>
      </pc:sldChg>
      <pc:sldChg chg="del">
        <pc:chgData name="Indu Sekhar Dantu" userId="4218edbc7ffe59d5" providerId="LiveId" clId="{727DD8AF-D6C8-41AB-A85F-4936F5D678A8}" dt="2022-08-21T12:56:20.843" v="538" actId="47"/>
        <pc:sldMkLst>
          <pc:docMk/>
          <pc:sldMk cId="4049204065" sldId="486"/>
        </pc:sldMkLst>
      </pc:sldChg>
      <pc:sldChg chg="del">
        <pc:chgData name="Indu Sekhar Dantu" userId="4218edbc7ffe59d5" providerId="LiveId" clId="{727DD8AF-D6C8-41AB-A85F-4936F5D678A8}" dt="2022-08-21T12:56:21.652" v="540" actId="47"/>
        <pc:sldMkLst>
          <pc:docMk/>
          <pc:sldMk cId="1022893476" sldId="487"/>
        </pc:sldMkLst>
      </pc:sldChg>
      <pc:sldChg chg="del">
        <pc:chgData name="Indu Sekhar Dantu" userId="4218edbc7ffe59d5" providerId="LiveId" clId="{727DD8AF-D6C8-41AB-A85F-4936F5D678A8}" dt="2022-08-21T12:56:20.011" v="536" actId="47"/>
        <pc:sldMkLst>
          <pc:docMk/>
          <pc:sldMk cId="3145874908" sldId="488"/>
        </pc:sldMkLst>
      </pc:sldChg>
      <pc:sldChg chg="del">
        <pc:chgData name="Indu Sekhar Dantu" userId="4218edbc7ffe59d5" providerId="LiveId" clId="{727DD8AF-D6C8-41AB-A85F-4936F5D678A8}" dt="2022-08-21T12:56:20.399" v="537" actId="47"/>
        <pc:sldMkLst>
          <pc:docMk/>
          <pc:sldMk cId="1772944223" sldId="489"/>
        </pc:sldMkLst>
      </pc:sldChg>
      <pc:sldChg chg="del">
        <pc:chgData name="Indu Sekhar Dantu" userId="4218edbc7ffe59d5" providerId="LiveId" clId="{727DD8AF-D6C8-41AB-A85F-4936F5D678A8}" dt="2022-08-21T12:56:22.216" v="541" actId="47"/>
        <pc:sldMkLst>
          <pc:docMk/>
          <pc:sldMk cId="4182151528" sldId="490"/>
        </pc:sldMkLst>
      </pc:sldChg>
      <pc:sldChg chg="del">
        <pc:chgData name="Indu Sekhar Dantu" userId="4218edbc7ffe59d5" providerId="LiveId" clId="{727DD8AF-D6C8-41AB-A85F-4936F5D678A8}" dt="2022-08-21T12:55:50.717" v="467" actId="47"/>
        <pc:sldMkLst>
          <pc:docMk/>
          <pc:sldMk cId="3171781405" sldId="491"/>
        </pc:sldMkLst>
      </pc:sldChg>
      <pc:sldChg chg="del">
        <pc:chgData name="Indu Sekhar Dantu" userId="4218edbc7ffe59d5" providerId="LiveId" clId="{727DD8AF-D6C8-41AB-A85F-4936F5D678A8}" dt="2022-08-21T12:55:52.819" v="471" actId="47"/>
        <pc:sldMkLst>
          <pc:docMk/>
          <pc:sldMk cId="794153593" sldId="492"/>
        </pc:sldMkLst>
      </pc:sldChg>
      <pc:sldChg chg="del">
        <pc:chgData name="Indu Sekhar Dantu" userId="4218edbc7ffe59d5" providerId="LiveId" clId="{727DD8AF-D6C8-41AB-A85F-4936F5D678A8}" dt="2022-08-21T12:55:53.936" v="473" actId="47"/>
        <pc:sldMkLst>
          <pc:docMk/>
          <pc:sldMk cId="618151526" sldId="493"/>
        </pc:sldMkLst>
      </pc:sldChg>
      <pc:sldChg chg="del">
        <pc:chgData name="Indu Sekhar Dantu" userId="4218edbc7ffe59d5" providerId="LiveId" clId="{727DD8AF-D6C8-41AB-A85F-4936F5D678A8}" dt="2022-08-21T12:55:54.823" v="474" actId="47"/>
        <pc:sldMkLst>
          <pc:docMk/>
          <pc:sldMk cId="3469823080" sldId="494"/>
        </pc:sldMkLst>
      </pc:sldChg>
      <pc:sldChg chg="del">
        <pc:chgData name="Indu Sekhar Dantu" userId="4218edbc7ffe59d5" providerId="LiveId" clId="{727DD8AF-D6C8-41AB-A85F-4936F5D678A8}" dt="2022-08-21T12:55:58.794" v="479" actId="47"/>
        <pc:sldMkLst>
          <pc:docMk/>
          <pc:sldMk cId="277877927" sldId="495"/>
        </pc:sldMkLst>
      </pc:sldChg>
      <pc:sldChg chg="del">
        <pc:chgData name="Indu Sekhar Dantu" userId="4218edbc7ffe59d5" providerId="LiveId" clId="{727DD8AF-D6C8-41AB-A85F-4936F5D678A8}" dt="2022-08-21T12:55:55.795" v="476" actId="47"/>
        <pc:sldMkLst>
          <pc:docMk/>
          <pc:sldMk cId="454276047" sldId="496"/>
        </pc:sldMkLst>
      </pc:sldChg>
      <pc:sldChg chg="del">
        <pc:chgData name="Indu Sekhar Dantu" userId="4218edbc7ffe59d5" providerId="LiveId" clId="{727DD8AF-D6C8-41AB-A85F-4936F5D678A8}" dt="2022-08-21T12:56:22.501" v="542" actId="47"/>
        <pc:sldMkLst>
          <pc:docMk/>
          <pc:sldMk cId="3270564507" sldId="497"/>
        </pc:sldMkLst>
      </pc:sldChg>
      <pc:sldChg chg="del">
        <pc:chgData name="Indu Sekhar Dantu" userId="4218edbc7ffe59d5" providerId="LiveId" clId="{727DD8AF-D6C8-41AB-A85F-4936F5D678A8}" dt="2022-08-21T12:56:23.909" v="545" actId="47"/>
        <pc:sldMkLst>
          <pc:docMk/>
          <pc:sldMk cId="107905310" sldId="498"/>
        </pc:sldMkLst>
      </pc:sldChg>
      <pc:sldChg chg="del">
        <pc:chgData name="Indu Sekhar Dantu" userId="4218edbc7ffe59d5" providerId="LiveId" clId="{727DD8AF-D6C8-41AB-A85F-4936F5D678A8}" dt="2022-08-21T12:56:25.021" v="547" actId="47"/>
        <pc:sldMkLst>
          <pc:docMk/>
          <pc:sldMk cId="2069208486" sldId="499"/>
        </pc:sldMkLst>
      </pc:sldChg>
      <pc:sldChg chg="del">
        <pc:chgData name="Indu Sekhar Dantu" userId="4218edbc7ffe59d5" providerId="LiveId" clId="{727DD8AF-D6C8-41AB-A85F-4936F5D678A8}" dt="2022-08-21T12:57:42.580" v="780" actId="47"/>
        <pc:sldMkLst>
          <pc:docMk/>
          <pc:sldMk cId="2763890056" sldId="500"/>
        </pc:sldMkLst>
      </pc:sldChg>
      <pc:sldChg chg="del">
        <pc:chgData name="Indu Sekhar Dantu" userId="4218edbc7ffe59d5" providerId="LiveId" clId="{727DD8AF-D6C8-41AB-A85F-4936F5D678A8}" dt="2022-08-21T12:56:26.099" v="549" actId="47"/>
        <pc:sldMkLst>
          <pc:docMk/>
          <pc:sldMk cId="2785319087" sldId="501"/>
        </pc:sldMkLst>
      </pc:sldChg>
      <pc:sldChg chg="del">
        <pc:chgData name="Indu Sekhar Dantu" userId="4218edbc7ffe59d5" providerId="LiveId" clId="{727DD8AF-D6C8-41AB-A85F-4936F5D678A8}" dt="2022-08-21T12:56:23.001" v="543" actId="47"/>
        <pc:sldMkLst>
          <pc:docMk/>
          <pc:sldMk cId="395424143" sldId="503"/>
        </pc:sldMkLst>
      </pc:sldChg>
      <pc:sldChg chg="del">
        <pc:chgData name="Indu Sekhar Dantu" userId="4218edbc7ffe59d5" providerId="LiveId" clId="{727DD8AF-D6C8-41AB-A85F-4936F5D678A8}" dt="2022-08-21T12:56:24.472" v="546" actId="47"/>
        <pc:sldMkLst>
          <pc:docMk/>
          <pc:sldMk cId="515211713" sldId="504"/>
        </pc:sldMkLst>
      </pc:sldChg>
      <pc:sldChg chg="del">
        <pc:chgData name="Indu Sekhar Dantu" userId="4218edbc7ffe59d5" providerId="LiveId" clId="{727DD8AF-D6C8-41AB-A85F-4936F5D678A8}" dt="2022-08-21T12:55:53.384" v="472" actId="47"/>
        <pc:sldMkLst>
          <pc:docMk/>
          <pc:sldMk cId="2333779613" sldId="506"/>
        </pc:sldMkLst>
      </pc:sldChg>
      <pc:sldChg chg="del">
        <pc:chgData name="Indu Sekhar Dantu" userId="4218edbc7ffe59d5" providerId="LiveId" clId="{727DD8AF-D6C8-41AB-A85F-4936F5D678A8}" dt="2022-08-21T12:55:57.574" v="477" actId="47"/>
        <pc:sldMkLst>
          <pc:docMk/>
          <pc:sldMk cId="4172178032" sldId="507"/>
        </pc:sldMkLst>
      </pc:sldChg>
      <pc:sldChg chg="del">
        <pc:chgData name="Indu Sekhar Dantu" userId="4218edbc7ffe59d5" providerId="LiveId" clId="{727DD8AF-D6C8-41AB-A85F-4936F5D678A8}" dt="2022-08-21T12:55:59.236" v="480" actId="47"/>
        <pc:sldMkLst>
          <pc:docMk/>
          <pc:sldMk cId="3868218723" sldId="508"/>
        </pc:sldMkLst>
      </pc:sldChg>
      <pc:sldChg chg="del">
        <pc:chgData name="Indu Sekhar Dantu" userId="4218edbc7ffe59d5" providerId="LiveId" clId="{727DD8AF-D6C8-41AB-A85F-4936F5D678A8}" dt="2022-08-21T12:55:55.415" v="475" actId="47"/>
        <pc:sldMkLst>
          <pc:docMk/>
          <pc:sldMk cId="4087336287" sldId="509"/>
        </pc:sldMkLst>
      </pc:sldChg>
      <pc:sldChg chg="del">
        <pc:chgData name="Indu Sekhar Dantu" userId="4218edbc7ffe59d5" providerId="LiveId" clId="{727DD8AF-D6C8-41AB-A85F-4936F5D678A8}" dt="2022-08-21T12:56:03.120" v="486" actId="47"/>
        <pc:sldMkLst>
          <pc:docMk/>
          <pc:sldMk cId="383923759" sldId="510"/>
        </pc:sldMkLst>
      </pc:sldChg>
      <pc:sldChg chg="del">
        <pc:chgData name="Indu Sekhar Dantu" userId="4218edbc7ffe59d5" providerId="LiveId" clId="{727DD8AF-D6C8-41AB-A85F-4936F5D678A8}" dt="2022-08-21T12:56:04.016" v="488" actId="47"/>
        <pc:sldMkLst>
          <pc:docMk/>
          <pc:sldMk cId="2204353612" sldId="511"/>
        </pc:sldMkLst>
      </pc:sldChg>
      <pc:sldChg chg="del">
        <pc:chgData name="Indu Sekhar Dantu" userId="4218edbc7ffe59d5" providerId="LiveId" clId="{727DD8AF-D6C8-41AB-A85F-4936F5D678A8}" dt="2022-08-21T12:55:47.852" v="462" actId="47"/>
        <pc:sldMkLst>
          <pc:docMk/>
          <pc:sldMk cId="299056227" sldId="512"/>
        </pc:sldMkLst>
      </pc:sldChg>
      <pc:sldChg chg="del">
        <pc:chgData name="Indu Sekhar Dantu" userId="4218edbc7ffe59d5" providerId="LiveId" clId="{727DD8AF-D6C8-41AB-A85F-4936F5D678A8}" dt="2022-08-21T12:56:21.286" v="539" actId="47"/>
        <pc:sldMkLst>
          <pc:docMk/>
          <pc:sldMk cId="1737472660" sldId="519"/>
        </pc:sldMkLst>
      </pc:sldChg>
      <pc:sldChg chg="del">
        <pc:chgData name="Indu Sekhar Dantu" userId="4218edbc7ffe59d5" providerId="LiveId" clId="{727DD8AF-D6C8-41AB-A85F-4936F5D678A8}" dt="2022-08-21T12:55:03.402" v="422" actId="47"/>
        <pc:sldMkLst>
          <pc:docMk/>
          <pc:sldMk cId="1188315605" sldId="521"/>
        </pc:sldMkLst>
      </pc:sldChg>
      <pc:sldChg chg="del">
        <pc:chgData name="Indu Sekhar Dantu" userId="4218edbc7ffe59d5" providerId="LiveId" clId="{727DD8AF-D6C8-41AB-A85F-4936F5D678A8}" dt="2022-08-21T12:55:04.733" v="423" actId="47"/>
        <pc:sldMkLst>
          <pc:docMk/>
          <pc:sldMk cId="4250154544" sldId="522"/>
        </pc:sldMkLst>
      </pc:sldChg>
      <pc:sldChg chg="del">
        <pc:chgData name="Indu Sekhar Dantu" userId="4218edbc7ffe59d5" providerId="LiveId" clId="{727DD8AF-D6C8-41AB-A85F-4936F5D678A8}" dt="2022-08-21T12:55:05.757" v="424" actId="47"/>
        <pc:sldMkLst>
          <pc:docMk/>
          <pc:sldMk cId="3321697894" sldId="523"/>
        </pc:sldMkLst>
      </pc:sldChg>
      <pc:sldChg chg="delSp modSp mod">
        <pc:chgData name="Indu Sekhar Dantu" userId="4218edbc7ffe59d5" providerId="LiveId" clId="{727DD8AF-D6C8-41AB-A85F-4936F5D678A8}" dt="2022-08-21T12:55:19.263" v="430" actId="6549"/>
        <pc:sldMkLst>
          <pc:docMk/>
          <pc:sldMk cId="657697267" sldId="524"/>
        </pc:sldMkLst>
        <pc:spChg chg="mod">
          <ac:chgData name="Indu Sekhar Dantu" userId="4218edbc7ffe59d5" providerId="LiveId" clId="{727DD8AF-D6C8-41AB-A85F-4936F5D678A8}" dt="2022-08-21T12:55:19.263" v="430" actId="6549"/>
          <ac:spMkLst>
            <pc:docMk/>
            <pc:sldMk cId="657697267" sldId="524"/>
            <ac:spMk id="30723" creationId="{7FA862AD-3D05-40BC-B0F8-F7D30BEE041F}"/>
          </ac:spMkLst>
        </pc:spChg>
        <pc:picChg chg="del mod">
          <ac:chgData name="Indu Sekhar Dantu" userId="4218edbc7ffe59d5" providerId="LiveId" clId="{727DD8AF-D6C8-41AB-A85F-4936F5D678A8}" dt="2022-08-21T12:55:11.880" v="426" actId="478"/>
          <ac:picMkLst>
            <pc:docMk/>
            <pc:sldMk cId="657697267" sldId="524"/>
            <ac:picMk id="4" creationId="{04F045C9-95FA-4C58-99B8-436BBA2824CE}"/>
          </ac:picMkLst>
        </pc:picChg>
      </pc:sldChg>
      <pc:sldChg chg="del">
        <pc:chgData name="Indu Sekhar Dantu" userId="4218edbc7ffe59d5" providerId="LiveId" clId="{727DD8AF-D6C8-41AB-A85F-4936F5D678A8}" dt="2022-08-21T12:55:32.513" v="432" actId="47"/>
        <pc:sldMkLst>
          <pc:docMk/>
          <pc:sldMk cId="2962277975" sldId="525"/>
        </pc:sldMkLst>
      </pc:sldChg>
      <pc:sldChg chg="del">
        <pc:chgData name="Indu Sekhar Dantu" userId="4218edbc7ffe59d5" providerId="LiveId" clId="{727DD8AF-D6C8-41AB-A85F-4936F5D678A8}" dt="2022-08-21T12:55:28.528" v="431" actId="47"/>
        <pc:sldMkLst>
          <pc:docMk/>
          <pc:sldMk cId="1817953860" sldId="526"/>
        </pc:sldMkLst>
      </pc:sldChg>
      <pc:sldChg chg="modSp mod ord">
        <pc:chgData name="Indu Sekhar Dantu" userId="4218edbc7ffe59d5" providerId="LiveId" clId="{727DD8AF-D6C8-41AB-A85F-4936F5D678A8}" dt="2022-08-21T12:54:30.875" v="421"/>
        <pc:sldMkLst>
          <pc:docMk/>
          <pc:sldMk cId="0" sldId="1051"/>
        </pc:sldMkLst>
        <pc:spChg chg="mod">
          <ac:chgData name="Indu Sekhar Dantu" userId="4218edbc7ffe59d5" providerId="LiveId" clId="{727DD8AF-D6C8-41AB-A85F-4936F5D678A8}" dt="2022-08-21T12:53:57.301" v="419" actId="6549"/>
          <ac:spMkLst>
            <pc:docMk/>
            <pc:sldMk cId="0" sldId="1051"/>
            <ac:spMk id="59394" creationId="{30EA0236-ECB0-4BB9-82ED-7AE94B1721CE}"/>
          </ac:spMkLst>
        </pc:spChg>
      </pc:sldChg>
      <pc:sldChg chg="del">
        <pc:chgData name="Indu Sekhar Dantu" userId="4218edbc7ffe59d5" providerId="LiveId" clId="{727DD8AF-D6C8-41AB-A85F-4936F5D678A8}" dt="2022-08-21T12:56:25.586" v="548" actId="47"/>
        <pc:sldMkLst>
          <pc:docMk/>
          <pc:sldMk cId="1144327972" sldId="1052"/>
        </pc:sldMkLst>
      </pc:sldChg>
      <pc:sldChg chg="del">
        <pc:chgData name="Indu Sekhar Dantu" userId="4218edbc7ffe59d5" providerId="LiveId" clId="{727DD8AF-D6C8-41AB-A85F-4936F5D678A8}" dt="2022-08-21T12:57:42.968" v="781" actId="47"/>
        <pc:sldMkLst>
          <pc:docMk/>
          <pc:sldMk cId="126944666" sldId="1053"/>
        </pc:sldMkLst>
      </pc:sldChg>
      <pc:sldChg chg="modSp mod">
        <pc:chgData name="Indu Sekhar Dantu" userId="4218edbc7ffe59d5" providerId="LiveId" clId="{727DD8AF-D6C8-41AB-A85F-4936F5D678A8}" dt="2022-08-21T12:50:06.832" v="340" actId="6549"/>
        <pc:sldMkLst>
          <pc:docMk/>
          <pc:sldMk cId="1122677784" sldId="1055"/>
        </pc:sldMkLst>
        <pc:spChg chg="mod">
          <ac:chgData name="Indu Sekhar Dantu" userId="4218edbc7ffe59d5" providerId="LiveId" clId="{727DD8AF-D6C8-41AB-A85F-4936F5D678A8}" dt="2022-08-21T12:50:06.832" v="340" actId="6549"/>
          <ac:spMkLst>
            <pc:docMk/>
            <pc:sldMk cId="1122677784" sldId="1055"/>
            <ac:spMk id="30723" creationId="{7FA862AD-3D05-40BC-B0F8-F7D30BEE041F}"/>
          </ac:spMkLst>
        </pc:spChg>
      </pc:sldChg>
      <pc:sldChg chg="del">
        <pc:chgData name="Indu Sekhar Dantu" userId="4218edbc7ffe59d5" providerId="LiveId" clId="{727DD8AF-D6C8-41AB-A85F-4936F5D678A8}" dt="2022-08-21T12:56:23.376" v="544" actId="47"/>
        <pc:sldMkLst>
          <pc:docMk/>
          <pc:sldMk cId="3164252885" sldId="1056"/>
        </pc:sldMkLst>
      </pc:sldChg>
      <pc:sldChg chg="add">
        <pc:chgData name="Indu Sekhar Dantu" userId="4218edbc7ffe59d5" providerId="LiveId" clId="{727DD8AF-D6C8-41AB-A85F-4936F5D678A8}" dt="2022-08-21T12:58:36.129" v="796"/>
        <pc:sldMkLst>
          <pc:docMk/>
          <pc:sldMk cId="4003973058" sldId="1056"/>
        </pc:sldMkLst>
      </pc:sldChg>
      <pc:sldChg chg="add">
        <pc:chgData name="Indu Sekhar Dantu" userId="4218edbc7ffe59d5" providerId="LiveId" clId="{727DD8AF-D6C8-41AB-A85F-4936F5D678A8}" dt="2022-08-21T12:58:41.940" v="797"/>
        <pc:sldMkLst>
          <pc:docMk/>
          <pc:sldMk cId="1434405738" sldId="1057"/>
        </pc:sldMkLst>
      </pc:sldChg>
      <pc:sldChg chg="del">
        <pc:chgData name="Indu Sekhar Dantu" userId="4218edbc7ffe59d5" providerId="LiveId" clId="{727DD8AF-D6C8-41AB-A85F-4936F5D678A8}" dt="2022-08-21T12:57:43.834" v="782" actId="47"/>
        <pc:sldMkLst>
          <pc:docMk/>
          <pc:sldMk cId="1874455687" sldId="1057"/>
        </pc:sldMkLst>
      </pc:sldChg>
      <pc:sldChg chg="del">
        <pc:chgData name="Indu Sekhar Dantu" userId="4218edbc7ffe59d5" providerId="LiveId" clId="{727DD8AF-D6C8-41AB-A85F-4936F5D678A8}" dt="2022-08-21T12:57:05.599" v="685" actId="47"/>
        <pc:sldMkLst>
          <pc:docMk/>
          <pc:sldMk cId="200032684" sldId="1058"/>
        </pc:sldMkLst>
      </pc:sldChg>
      <pc:sldChg chg="add">
        <pc:chgData name="Indu Sekhar Dantu" userId="4218edbc7ffe59d5" providerId="LiveId" clId="{727DD8AF-D6C8-41AB-A85F-4936F5D678A8}" dt="2022-08-21T12:58:45.863" v="798"/>
        <pc:sldMkLst>
          <pc:docMk/>
          <pc:sldMk cId="682510954" sldId="1058"/>
        </pc:sldMkLst>
      </pc:sldChg>
      <pc:sldChg chg="del">
        <pc:chgData name="Indu Sekhar Dantu" userId="4218edbc7ffe59d5" providerId="LiveId" clId="{727DD8AF-D6C8-41AB-A85F-4936F5D678A8}" dt="2022-08-21T12:56:39.887" v="604" actId="47"/>
        <pc:sldMkLst>
          <pc:docMk/>
          <pc:sldMk cId="1543149862" sldId="1059"/>
        </pc:sldMkLst>
      </pc:sldChg>
      <pc:sldChg chg="add">
        <pc:chgData name="Indu Sekhar Dantu" userId="4218edbc7ffe59d5" providerId="LiveId" clId="{727DD8AF-D6C8-41AB-A85F-4936F5D678A8}" dt="2022-08-21T12:58:48.712" v="799"/>
        <pc:sldMkLst>
          <pc:docMk/>
          <pc:sldMk cId="3294708732" sldId="1059"/>
        </pc:sldMkLst>
      </pc:sldChg>
      <pc:sldChg chg="add">
        <pc:chgData name="Indu Sekhar Dantu" userId="4218edbc7ffe59d5" providerId="LiveId" clId="{727DD8AF-D6C8-41AB-A85F-4936F5D678A8}" dt="2022-08-21T12:58:52.179" v="800"/>
        <pc:sldMkLst>
          <pc:docMk/>
          <pc:sldMk cId="1161641260" sldId="1060"/>
        </pc:sldMkLst>
      </pc:sldChg>
      <pc:sldChg chg="del">
        <pc:chgData name="Indu Sekhar Dantu" userId="4218edbc7ffe59d5" providerId="LiveId" clId="{727DD8AF-D6C8-41AB-A85F-4936F5D678A8}" dt="2022-08-21T12:56:40.488" v="605" actId="47"/>
        <pc:sldMkLst>
          <pc:docMk/>
          <pc:sldMk cId="1759550594" sldId="1060"/>
        </pc:sldMkLst>
      </pc:sldChg>
      <pc:sldChg chg="del">
        <pc:chgData name="Indu Sekhar Dantu" userId="4218edbc7ffe59d5" providerId="LiveId" clId="{727DD8AF-D6C8-41AB-A85F-4936F5D678A8}" dt="2022-08-21T12:57:27.805" v="736" actId="47"/>
        <pc:sldMkLst>
          <pc:docMk/>
          <pc:sldMk cId="1086154892" sldId="1061"/>
        </pc:sldMkLst>
      </pc:sldChg>
      <pc:sldChg chg="del">
        <pc:chgData name="Indu Sekhar Dantu" userId="4218edbc7ffe59d5" providerId="LiveId" clId="{727DD8AF-D6C8-41AB-A85F-4936F5D678A8}" dt="2022-08-21T12:57:28.165" v="737" actId="47"/>
        <pc:sldMkLst>
          <pc:docMk/>
          <pc:sldMk cId="505722887" sldId="1062"/>
        </pc:sldMkLst>
      </pc:sldChg>
      <pc:sldChg chg="del">
        <pc:chgData name="Indu Sekhar Dantu" userId="4218edbc7ffe59d5" providerId="LiveId" clId="{727DD8AF-D6C8-41AB-A85F-4936F5D678A8}" dt="2022-08-21T12:56:39.468" v="603" actId="47"/>
        <pc:sldMkLst>
          <pc:docMk/>
          <pc:sldMk cId="1956444556" sldId="1063"/>
        </pc:sldMkLst>
      </pc:sldChg>
      <pc:sldChg chg="del">
        <pc:chgData name="Indu Sekhar Dantu" userId="4218edbc7ffe59d5" providerId="LiveId" clId="{727DD8AF-D6C8-41AB-A85F-4936F5D678A8}" dt="2022-08-21T12:57:28.530" v="738" actId="47"/>
        <pc:sldMkLst>
          <pc:docMk/>
          <pc:sldMk cId="1651559458" sldId="1064"/>
        </pc:sldMkLst>
      </pc:sldChg>
      <pc:sldChg chg="del">
        <pc:chgData name="Indu Sekhar Dantu" userId="4218edbc7ffe59d5" providerId="LiveId" clId="{727DD8AF-D6C8-41AB-A85F-4936F5D678A8}" dt="2022-08-21T12:57:28.839" v="739" actId="47"/>
        <pc:sldMkLst>
          <pc:docMk/>
          <pc:sldMk cId="1007390985" sldId="1065"/>
        </pc:sldMkLst>
      </pc:sldChg>
      <pc:sldChg chg="del">
        <pc:chgData name="Indu Sekhar Dantu" userId="4218edbc7ffe59d5" providerId="LiveId" clId="{727DD8AF-D6C8-41AB-A85F-4936F5D678A8}" dt="2022-08-21T12:57:29.369" v="740" actId="47"/>
        <pc:sldMkLst>
          <pc:docMk/>
          <pc:sldMk cId="3045749533" sldId="1066"/>
        </pc:sldMkLst>
      </pc:sldChg>
      <pc:sldChg chg="del">
        <pc:chgData name="Indu Sekhar Dantu" userId="4218edbc7ffe59d5" providerId="LiveId" clId="{727DD8AF-D6C8-41AB-A85F-4936F5D678A8}" dt="2022-08-21T12:56:42.084" v="608" actId="47"/>
        <pc:sldMkLst>
          <pc:docMk/>
          <pc:sldMk cId="1638666436" sldId="1067"/>
        </pc:sldMkLst>
      </pc:sldChg>
      <pc:sldChg chg="del">
        <pc:chgData name="Indu Sekhar Dantu" userId="4218edbc7ffe59d5" providerId="LiveId" clId="{727DD8AF-D6C8-41AB-A85F-4936F5D678A8}" dt="2022-08-21T12:56:43.781" v="611" actId="47"/>
        <pc:sldMkLst>
          <pc:docMk/>
          <pc:sldMk cId="109276896" sldId="1068"/>
        </pc:sldMkLst>
      </pc:sldChg>
      <pc:sldChg chg="del">
        <pc:chgData name="Indu Sekhar Dantu" userId="4218edbc7ffe59d5" providerId="LiveId" clId="{727DD8AF-D6C8-41AB-A85F-4936F5D678A8}" dt="2022-08-21T12:56:45.063" v="613" actId="47"/>
        <pc:sldMkLst>
          <pc:docMk/>
          <pc:sldMk cId="1256291926" sldId="1069"/>
        </pc:sldMkLst>
      </pc:sldChg>
      <pc:sldChg chg="del">
        <pc:chgData name="Indu Sekhar Dantu" userId="4218edbc7ffe59d5" providerId="LiveId" clId="{727DD8AF-D6C8-41AB-A85F-4936F5D678A8}" dt="2022-08-21T12:56:46.222" v="615" actId="47"/>
        <pc:sldMkLst>
          <pc:docMk/>
          <pc:sldMk cId="3886345654" sldId="1070"/>
        </pc:sldMkLst>
      </pc:sldChg>
      <pc:sldChg chg="del">
        <pc:chgData name="Indu Sekhar Dantu" userId="4218edbc7ffe59d5" providerId="LiveId" clId="{727DD8AF-D6C8-41AB-A85F-4936F5D678A8}" dt="2022-08-21T12:56:47.499" v="617" actId="47"/>
        <pc:sldMkLst>
          <pc:docMk/>
          <pc:sldMk cId="3524071494" sldId="1071"/>
        </pc:sldMkLst>
      </pc:sldChg>
      <pc:sldChg chg="del">
        <pc:chgData name="Indu Sekhar Dantu" userId="4218edbc7ffe59d5" providerId="LiveId" clId="{727DD8AF-D6C8-41AB-A85F-4936F5D678A8}" dt="2022-08-21T12:55:51.290" v="468" actId="47"/>
        <pc:sldMkLst>
          <pc:docMk/>
          <pc:sldMk cId="2348810951" sldId="1073"/>
        </pc:sldMkLst>
      </pc:sldChg>
      <pc:sldChg chg="del">
        <pc:chgData name="Indu Sekhar Dantu" userId="4218edbc7ffe59d5" providerId="LiveId" clId="{727DD8AF-D6C8-41AB-A85F-4936F5D678A8}" dt="2022-08-21T12:55:52.341" v="470" actId="47"/>
        <pc:sldMkLst>
          <pc:docMk/>
          <pc:sldMk cId="2822383309" sldId="1074"/>
        </pc:sldMkLst>
      </pc:sldChg>
      <pc:sldChg chg="del">
        <pc:chgData name="Indu Sekhar Dantu" userId="4218edbc7ffe59d5" providerId="LiveId" clId="{727DD8AF-D6C8-41AB-A85F-4936F5D678A8}" dt="2022-08-21T12:55:51.832" v="469" actId="47"/>
        <pc:sldMkLst>
          <pc:docMk/>
          <pc:sldMk cId="256211521" sldId="1075"/>
        </pc:sldMkLst>
      </pc:sldChg>
      <pc:sldChg chg="del">
        <pc:chgData name="Indu Sekhar Dantu" userId="4218edbc7ffe59d5" providerId="LiveId" clId="{727DD8AF-D6C8-41AB-A85F-4936F5D678A8}" dt="2022-08-21T12:57:06.259" v="686" actId="47"/>
        <pc:sldMkLst>
          <pc:docMk/>
          <pc:sldMk cId="3657223355" sldId="1076"/>
        </pc:sldMkLst>
      </pc:sldChg>
      <pc:sldChg chg="del">
        <pc:chgData name="Indu Sekhar Dantu" userId="4218edbc7ffe59d5" providerId="LiveId" clId="{727DD8AF-D6C8-41AB-A85F-4936F5D678A8}" dt="2022-08-21T12:57:06.650" v="687" actId="47"/>
        <pc:sldMkLst>
          <pc:docMk/>
          <pc:sldMk cId="2710296743" sldId="1077"/>
        </pc:sldMkLst>
      </pc:sldChg>
      <pc:sldChg chg="del">
        <pc:chgData name="Indu Sekhar Dantu" userId="4218edbc7ffe59d5" providerId="LiveId" clId="{727DD8AF-D6C8-41AB-A85F-4936F5D678A8}" dt="2022-08-21T12:57:07.643" v="689" actId="47"/>
        <pc:sldMkLst>
          <pc:docMk/>
          <pc:sldMk cId="2804353808" sldId="1078"/>
        </pc:sldMkLst>
      </pc:sldChg>
      <pc:sldChg chg="del">
        <pc:chgData name="Indu Sekhar Dantu" userId="4218edbc7ffe59d5" providerId="LiveId" clId="{727DD8AF-D6C8-41AB-A85F-4936F5D678A8}" dt="2022-08-21T12:57:08.892" v="691" actId="47"/>
        <pc:sldMkLst>
          <pc:docMk/>
          <pc:sldMk cId="2874406378" sldId="1079"/>
        </pc:sldMkLst>
      </pc:sldChg>
      <pc:sldChg chg="del">
        <pc:chgData name="Indu Sekhar Dantu" userId="4218edbc7ffe59d5" providerId="LiveId" clId="{727DD8AF-D6C8-41AB-A85F-4936F5D678A8}" dt="2022-08-21T12:57:10.083" v="693" actId="47"/>
        <pc:sldMkLst>
          <pc:docMk/>
          <pc:sldMk cId="854493086" sldId="1080"/>
        </pc:sldMkLst>
      </pc:sldChg>
      <pc:sldChg chg="del">
        <pc:chgData name="Indu Sekhar Dantu" userId="4218edbc7ffe59d5" providerId="LiveId" clId="{727DD8AF-D6C8-41AB-A85F-4936F5D678A8}" dt="2022-08-21T12:57:11.658" v="696" actId="47"/>
        <pc:sldMkLst>
          <pc:docMk/>
          <pc:sldMk cId="1055162248" sldId="1081"/>
        </pc:sldMkLst>
      </pc:sldChg>
      <pc:sldChg chg="del">
        <pc:chgData name="Indu Sekhar Dantu" userId="4218edbc7ffe59d5" providerId="LiveId" clId="{727DD8AF-D6C8-41AB-A85F-4936F5D678A8}" dt="2022-08-21T12:57:13.158" v="699" actId="47"/>
        <pc:sldMkLst>
          <pc:docMk/>
          <pc:sldMk cId="203648983" sldId="1082"/>
        </pc:sldMkLst>
      </pc:sldChg>
      <pc:sldChg chg="del">
        <pc:chgData name="Indu Sekhar Dantu" userId="4218edbc7ffe59d5" providerId="LiveId" clId="{727DD8AF-D6C8-41AB-A85F-4936F5D678A8}" dt="2022-08-21T12:56:43.192" v="610" actId="47"/>
        <pc:sldMkLst>
          <pc:docMk/>
          <pc:sldMk cId="2336430820" sldId="1083"/>
        </pc:sldMkLst>
      </pc:sldChg>
      <pc:sldChg chg="del">
        <pc:chgData name="Indu Sekhar Dantu" userId="4218edbc7ffe59d5" providerId="LiveId" clId="{727DD8AF-D6C8-41AB-A85F-4936F5D678A8}" dt="2022-08-21T12:56:44.433" v="612" actId="47"/>
        <pc:sldMkLst>
          <pc:docMk/>
          <pc:sldMk cId="922031406" sldId="1084"/>
        </pc:sldMkLst>
      </pc:sldChg>
      <pc:sldChg chg="del">
        <pc:chgData name="Indu Sekhar Dantu" userId="4218edbc7ffe59d5" providerId="LiveId" clId="{727DD8AF-D6C8-41AB-A85F-4936F5D678A8}" dt="2022-08-21T12:56:45.698" v="614" actId="47"/>
        <pc:sldMkLst>
          <pc:docMk/>
          <pc:sldMk cId="38846208" sldId="1085"/>
        </pc:sldMkLst>
      </pc:sldChg>
      <pc:sldChg chg="del">
        <pc:chgData name="Indu Sekhar Dantu" userId="4218edbc7ffe59d5" providerId="LiveId" clId="{727DD8AF-D6C8-41AB-A85F-4936F5D678A8}" dt="2022-08-21T12:56:46.907" v="616" actId="47"/>
        <pc:sldMkLst>
          <pc:docMk/>
          <pc:sldMk cId="2098332342" sldId="1086"/>
        </pc:sldMkLst>
      </pc:sldChg>
      <pc:sldChg chg="del">
        <pc:chgData name="Indu Sekhar Dantu" userId="4218edbc7ffe59d5" providerId="LiveId" clId="{727DD8AF-D6C8-41AB-A85F-4936F5D678A8}" dt="2022-08-21T12:56:48.138" v="618" actId="47"/>
        <pc:sldMkLst>
          <pc:docMk/>
          <pc:sldMk cId="3979679698" sldId="1087"/>
        </pc:sldMkLst>
      </pc:sldChg>
      <pc:sldChg chg="del">
        <pc:chgData name="Indu Sekhar Dantu" userId="4218edbc7ffe59d5" providerId="LiveId" clId="{727DD8AF-D6C8-41AB-A85F-4936F5D678A8}" dt="2022-08-21T12:57:07.118" v="688" actId="47"/>
        <pc:sldMkLst>
          <pc:docMk/>
          <pc:sldMk cId="2752812244" sldId="1088"/>
        </pc:sldMkLst>
      </pc:sldChg>
      <pc:sldChg chg="del">
        <pc:chgData name="Indu Sekhar Dantu" userId="4218edbc7ffe59d5" providerId="LiveId" clId="{727DD8AF-D6C8-41AB-A85F-4936F5D678A8}" dt="2022-08-21T12:57:08.243" v="690" actId="47"/>
        <pc:sldMkLst>
          <pc:docMk/>
          <pc:sldMk cId="1426805421" sldId="1089"/>
        </pc:sldMkLst>
      </pc:sldChg>
      <pc:sldChg chg="del">
        <pc:chgData name="Indu Sekhar Dantu" userId="4218edbc7ffe59d5" providerId="LiveId" clId="{727DD8AF-D6C8-41AB-A85F-4936F5D678A8}" dt="2022-08-21T12:57:09.501" v="692" actId="47"/>
        <pc:sldMkLst>
          <pc:docMk/>
          <pc:sldMk cId="1500164435" sldId="1091"/>
        </pc:sldMkLst>
      </pc:sldChg>
      <pc:sldChg chg="del">
        <pc:chgData name="Indu Sekhar Dantu" userId="4218edbc7ffe59d5" providerId="LiveId" clId="{727DD8AF-D6C8-41AB-A85F-4936F5D678A8}" dt="2022-08-21T12:57:10.611" v="694" actId="47"/>
        <pc:sldMkLst>
          <pc:docMk/>
          <pc:sldMk cId="217793059" sldId="1093"/>
        </pc:sldMkLst>
      </pc:sldChg>
      <pc:sldChg chg="del">
        <pc:chgData name="Indu Sekhar Dantu" userId="4218edbc7ffe59d5" providerId="LiveId" clId="{727DD8AF-D6C8-41AB-A85F-4936F5D678A8}" dt="2022-08-21T12:57:11.121" v="695" actId="47"/>
        <pc:sldMkLst>
          <pc:docMk/>
          <pc:sldMk cId="1948437485" sldId="1094"/>
        </pc:sldMkLst>
      </pc:sldChg>
      <pc:sldChg chg="del">
        <pc:chgData name="Indu Sekhar Dantu" userId="4218edbc7ffe59d5" providerId="LiveId" clId="{727DD8AF-D6C8-41AB-A85F-4936F5D678A8}" dt="2022-08-21T12:57:12.147" v="697" actId="47"/>
        <pc:sldMkLst>
          <pc:docMk/>
          <pc:sldMk cId="4243443306" sldId="1097"/>
        </pc:sldMkLst>
      </pc:sldChg>
      <pc:sldChg chg="del">
        <pc:chgData name="Indu Sekhar Dantu" userId="4218edbc7ffe59d5" providerId="LiveId" clId="{727DD8AF-D6C8-41AB-A85F-4936F5D678A8}" dt="2022-08-21T12:57:12.604" v="698" actId="47"/>
        <pc:sldMkLst>
          <pc:docMk/>
          <pc:sldMk cId="4144731668" sldId="1098"/>
        </pc:sldMkLst>
      </pc:sldChg>
      <pc:sldChg chg="del">
        <pc:chgData name="Indu Sekhar Dantu" userId="4218edbc7ffe59d5" providerId="LiveId" clId="{727DD8AF-D6C8-41AB-A85F-4936F5D678A8}" dt="2022-08-21T12:57:13.718" v="700" actId="47"/>
        <pc:sldMkLst>
          <pc:docMk/>
          <pc:sldMk cId="1720408594" sldId="1099"/>
        </pc:sldMkLst>
      </pc:sldChg>
      <pc:sldChg chg="del">
        <pc:chgData name="Indu Sekhar Dantu" userId="4218edbc7ffe59d5" providerId="LiveId" clId="{727DD8AF-D6C8-41AB-A85F-4936F5D678A8}" dt="2022-08-21T12:57:14.419" v="701" actId="47"/>
        <pc:sldMkLst>
          <pc:docMk/>
          <pc:sldMk cId="2981136390" sldId="1100"/>
        </pc:sldMkLst>
      </pc:sldChg>
      <pc:sldChg chg="del">
        <pc:chgData name="Indu Sekhar Dantu" userId="4218edbc7ffe59d5" providerId="LiveId" clId="{727DD8AF-D6C8-41AB-A85F-4936F5D678A8}" dt="2022-08-21T12:57:14.931" v="702" actId="47"/>
        <pc:sldMkLst>
          <pc:docMk/>
          <pc:sldMk cId="1798071878" sldId="1101"/>
        </pc:sldMkLst>
      </pc:sldChg>
      <pc:sldChg chg="del">
        <pc:chgData name="Indu Sekhar Dantu" userId="4218edbc7ffe59d5" providerId="LiveId" clId="{727DD8AF-D6C8-41AB-A85F-4936F5D678A8}" dt="2022-08-21T12:57:45.711" v="785" actId="47"/>
        <pc:sldMkLst>
          <pc:docMk/>
          <pc:sldMk cId="1059572414" sldId="1102"/>
        </pc:sldMkLst>
      </pc:sldChg>
      <pc:sldChg chg="del">
        <pc:chgData name="Indu Sekhar Dantu" userId="4218edbc7ffe59d5" providerId="LiveId" clId="{727DD8AF-D6C8-41AB-A85F-4936F5D678A8}" dt="2022-08-21T12:56:42.655" v="609" actId="47"/>
        <pc:sldMkLst>
          <pc:docMk/>
          <pc:sldMk cId="2767189201" sldId="1103"/>
        </pc:sldMkLst>
      </pc:sldChg>
      <pc:sldChg chg="del">
        <pc:chgData name="Indu Sekhar Dantu" userId="4218edbc7ffe59d5" providerId="LiveId" clId="{727DD8AF-D6C8-41AB-A85F-4936F5D678A8}" dt="2022-08-21T12:57:44.701" v="783" actId="47"/>
        <pc:sldMkLst>
          <pc:docMk/>
          <pc:sldMk cId="774625916" sldId="1104"/>
        </pc:sldMkLst>
      </pc:sldChg>
      <pc:sldChg chg="del">
        <pc:chgData name="Indu Sekhar Dantu" userId="4218edbc7ffe59d5" providerId="LiveId" clId="{727DD8AF-D6C8-41AB-A85F-4936F5D678A8}" dt="2022-08-21T12:57:45.201" v="784" actId="47"/>
        <pc:sldMkLst>
          <pc:docMk/>
          <pc:sldMk cId="1969915848" sldId="1105"/>
        </pc:sldMkLst>
      </pc:sldChg>
      <pc:sldChg chg="del">
        <pc:chgData name="Indu Sekhar Dantu" userId="4218edbc7ffe59d5" providerId="LiveId" clId="{727DD8AF-D6C8-41AB-A85F-4936F5D678A8}" dt="2022-08-21T12:57:30.245" v="742" actId="47"/>
        <pc:sldMkLst>
          <pc:docMk/>
          <pc:sldMk cId="903505324" sldId="1106"/>
        </pc:sldMkLst>
      </pc:sldChg>
      <pc:sldChg chg="del">
        <pc:chgData name="Indu Sekhar Dantu" userId="4218edbc7ffe59d5" providerId="LiveId" clId="{727DD8AF-D6C8-41AB-A85F-4936F5D678A8}" dt="2022-08-21T12:57:31.077" v="744" actId="47"/>
        <pc:sldMkLst>
          <pc:docMk/>
          <pc:sldMk cId="1820592257" sldId="1107"/>
        </pc:sldMkLst>
      </pc:sldChg>
      <pc:sldChg chg="del">
        <pc:chgData name="Indu Sekhar Dantu" userId="4218edbc7ffe59d5" providerId="LiveId" clId="{727DD8AF-D6C8-41AB-A85F-4936F5D678A8}" dt="2022-08-21T12:57:31.490" v="745" actId="47"/>
        <pc:sldMkLst>
          <pc:docMk/>
          <pc:sldMk cId="3265852158" sldId="1108"/>
        </pc:sldMkLst>
      </pc:sldChg>
      <pc:sldChg chg="del">
        <pc:chgData name="Indu Sekhar Dantu" userId="4218edbc7ffe59d5" providerId="LiveId" clId="{727DD8AF-D6C8-41AB-A85F-4936F5D678A8}" dt="2022-08-21T12:57:30.695" v="743" actId="47"/>
        <pc:sldMkLst>
          <pc:docMk/>
          <pc:sldMk cId="492921484" sldId="1110"/>
        </pc:sldMkLst>
      </pc:sldChg>
      <pc:sldChg chg="del">
        <pc:chgData name="Indu Sekhar Dantu" userId="4218edbc7ffe59d5" providerId="LiveId" clId="{727DD8AF-D6C8-41AB-A85F-4936F5D678A8}" dt="2022-08-21T12:57:31.928" v="746" actId="47"/>
        <pc:sldMkLst>
          <pc:docMk/>
          <pc:sldMk cId="1330071988" sldId="1111"/>
        </pc:sldMkLst>
      </pc:sldChg>
    </pc:docChg>
  </pc:docChgLst>
  <pc:docChgLst>
    <pc:chgData name="Indu Sekhar Dantu" userId="4218edbc7ffe59d5" providerId="LiveId" clId="{277B2923-276F-4CDB-9765-C7EA739BC8F8}"/>
    <pc:docChg chg="undo custSel addSld delSld modSld">
      <pc:chgData name="Indu Sekhar Dantu" userId="4218edbc7ffe59d5" providerId="LiveId" clId="{277B2923-276F-4CDB-9765-C7EA739BC8F8}" dt="2022-08-27T03:51:55.466" v="2761" actId="20577"/>
      <pc:docMkLst>
        <pc:docMk/>
      </pc:docMkLst>
      <pc:sldChg chg="modSp mod">
        <pc:chgData name="Indu Sekhar Dantu" userId="4218edbc7ffe59d5" providerId="LiveId" clId="{277B2923-276F-4CDB-9765-C7EA739BC8F8}" dt="2022-08-27T02:51:09.985" v="956" actId="20577"/>
        <pc:sldMkLst>
          <pc:docMk/>
          <pc:sldMk cId="2583001731" sldId="425"/>
        </pc:sldMkLst>
        <pc:spChg chg="mod">
          <ac:chgData name="Indu Sekhar Dantu" userId="4218edbc7ffe59d5" providerId="LiveId" clId="{277B2923-276F-4CDB-9765-C7EA739BC8F8}" dt="2022-08-24T16:24:46.039" v="6"/>
          <ac:spMkLst>
            <pc:docMk/>
            <pc:sldMk cId="2583001731" sldId="425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7T02:51:09.985" v="956" actId="20577"/>
          <ac:spMkLst>
            <pc:docMk/>
            <pc:sldMk cId="2583001731" sldId="42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7T02:52:17.060" v="968" actId="313"/>
        <pc:sldMkLst>
          <pc:docMk/>
          <pc:sldMk cId="4028098314" sldId="426"/>
        </pc:sldMkLst>
        <pc:spChg chg="mod">
          <ac:chgData name="Indu Sekhar Dantu" userId="4218edbc7ffe59d5" providerId="LiveId" clId="{277B2923-276F-4CDB-9765-C7EA739BC8F8}" dt="2022-08-24T16:24:56.220" v="8"/>
          <ac:spMkLst>
            <pc:docMk/>
            <pc:sldMk cId="4028098314" sldId="426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7T02:52:17.060" v="968" actId="313"/>
          <ac:spMkLst>
            <pc:docMk/>
            <pc:sldMk cId="4028098314" sldId="42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4T16:30:05.569" v="65" actId="20577"/>
        <pc:sldMkLst>
          <pc:docMk/>
          <pc:sldMk cId="3541804372" sldId="427"/>
        </pc:sldMkLst>
        <pc:spChg chg="mod">
          <ac:chgData name="Indu Sekhar Dantu" userId="4218edbc7ffe59d5" providerId="LiveId" clId="{277B2923-276F-4CDB-9765-C7EA739BC8F8}" dt="2022-08-24T16:25:06.043" v="10"/>
          <ac:spMkLst>
            <pc:docMk/>
            <pc:sldMk cId="3541804372" sldId="427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4T16:30:05.569" v="65" actId="20577"/>
          <ac:spMkLst>
            <pc:docMk/>
            <pc:sldMk cId="3541804372" sldId="42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7T03:16:17.676" v="1387" actId="313"/>
        <pc:sldMkLst>
          <pc:docMk/>
          <pc:sldMk cId="1082329010" sldId="428"/>
        </pc:sldMkLst>
        <pc:spChg chg="mod">
          <ac:chgData name="Indu Sekhar Dantu" userId="4218edbc7ffe59d5" providerId="LiveId" clId="{277B2923-276F-4CDB-9765-C7EA739BC8F8}" dt="2022-08-24T16:25:15.545" v="12"/>
          <ac:spMkLst>
            <pc:docMk/>
            <pc:sldMk cId="1082329010" sldId="428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7T03:16:17.676" v="1387" actId="313"/>
          <ac:spMkLst>
            <pc:docMk/>
            <pc:sldMk cId="1082329010" sldId="42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4T16:34:53.867" v="108"/>
        <pc:sldMkLst>
          <pc:docMk/>
          <pc:sldMk cId="3408412642" sldId="429"/>
        </pc:sldMkLst>
        <pc:spChg chg="mod">
          <ac:chgData name="Indu Sekhar Dantu" userId="4218edbc7ffe59d5" providerId="LiveId" clId="{277B2923-276F-4CDB-9765-C7EA739BC8F8}" dt="2022-08-24T16:25:25.364" v="14"/>
          <ac:spMkLst>
            <pc:docMk/>
            <pc:sldMk cId="3408412642" sldId="429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4T16:34:53.867" v="108"/>
          <ac:spMkLst>
            <pc:docMk/>
            <pc:sldMk cId="3408412642" sldId="42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7T03:19:07.084" v="1479" actId="20577"/>
        <pc:sldMkLst>
          <pc:docMk/>
          <pc:sldMk cId="633178631" sldId="430"/>
        </pc:sldMkLst>
        <pc:spChg chg="mod">
          <ac:chgData name="Indu Sekhar Dantu" userId="4218edbc7ffe59d5" providerId="LiveId" clId="{277B2923-276F-4CDB-9765-C7EA739BC8F8}" dt="2022-08-24T16:25:34.296" v="16"/>
          <ac:spMkLst>
            <pc:docMk/>
            <pc:sldMk cId="633178631" sldId="430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7T03:19:07.084" v="1479" actId="20577"/>
          <ac:spMkLst>
            <pc:docMk/>
            <pc:sldMk cId="633178631" sldId="43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6T03:27:53.974" v="175" actId="113"/>
        <pc:sldMkLst>
          <pc:docMk/>
          <pc:sldMk cId="3731933894" sldId="483"/>
        </pc:sldMkLst>
        <pc:spChg chg="mod">
          <ac:chgData name="Indu Sekhar Dantu" userId="4218edbc7ffe59d5" providerId="LiveId" clId="{277B2923-276F-4CDB-9765-C7EA739BC8F8}" dt="2022-08-26T03:27:53.974" v="175" actId="113"/>
          <ac:spMkLst>
            <pc:docMk/>
            <pc:sldMk cId="3731933894" sldId="48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6T03:33:46.064" v="331" actId="20577"/>
        <pc:sldMkLst>
          <pc:docMk/>
          <pc:sldMk cId="657697267" sldId="524"/>
        </pc:sldMkLst>
        <pc:spChg chg="mod">
          <ac:chgData name="Indu Sekhar Dantu" userId="4218edbc7ffe59d5" providerId="LiveId" clId="{277B2923-276F-4CDB-9765-C7EA739BC8F8}" dt="2022-08-26T03:33:46.064" v="331" actId="20577"/>
          <ac:spMkLst>
            <pc:docMk/>
            <pc:sldMk cId="657697267" sldId="52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7T02:52:41.002" v="977" actId="20577"/>
        <pc:sldMkLst>
          <pc:docMk/>
          <pc:sldMk cId="4003973058" sldId="1056"/>
        </pc:sldMkLst>
        <pc:spChg chg="mod">
          <ac:chgData name="Indu Sekhar Dantu" userId="4218edbc7ffe59d5" providerId="LiveId" clId="{277B2923-276F-4CDB-9765-C7EA739BC8F8}" dt="2022-08-24T16:24:51.196" v="7"/>
          <ac:spMkLst>
            <pc:docMk/>
            <pc:sldMk cId="4003973058" sldId="1056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7T02:52:41.002" v="977" actId="20577"/>
          <ac:spMkLst>
            <pc:docMk/>
            <pc:sldMk cId="4003973058" sldId="105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7T02:53:00.413" v="983" actId="20577"/>
        <pc:sldMkLst>
          <pc:docMk/>
          <pc:sldMk cId="1434405738" sldId="1057"/>
        </pc:sldMkLst>
        <pc:spChg chg="mod">
          <ac:chgData name="Indu Sekhar Dantu" userId="4218edbc7ffe59d5" providerId="LiveId" clId="{277B2923-276F-4CDB-9765-C7EA739BC8F8}" dt="2022-08-24T16:25:00.725" v="9"/>
          <ac:spMkLst>
            <pc:docMk/>
            <pc:sldMk cId="1434405738" sldId="1057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7T02:53:00.413" v="983" actId="20577"/>
          <ac:spMkLst>
            <pc:docMk/>
            <pc:sldMk cId="1434405738" sldId="105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7T02:55:56.288" v="1026" actId="313"/>
        <pc:sldMkLst>
          <pc:docMk/>
          <pc:sldMk cId="682510954" sldId="1058"/>
        </pc:sldMkLst>
        <pc:spChg chg="mod">
          <ac:chgData name="Indu Sekhar Dantu" userId="4218edbc7ffe59d5" providerId="LiveId" clId="{277B2923-276F-4CDB-9765-C7EA739BC8F8}" dt="2022-08-24T16:25:11.176" v="11"/>
          <ac:spMkLst>
            <pc:docMk/>
            <pc:sldMk cId="682510954" sldId="1058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7T02:55:56.288" v="1026" actId="313"/>
          <ac:spMkLst>
            <pc:docMk/>
            <pc:sldMk cId="682510954" sldId="105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7T03:16:58.112" v="1392" actId="113"/>
        <pc:sldMkLst>
          <pc:docMk/>
          <pc:sldMk cId="3294708732" sldId="1059"/>
        </pc:sldMkLst>
        <pc:spChg chg="mod">
          <ac:chgData name="Indu Sekhar Dantu" userId="4218edbc7ffe59d5" providerId="LiveId" clId="{277B2923-276F-4CDB-9765-C7EA739BC8F8}" dt="2022-08-24T16:25:20.703" v="13"/>
          <ac:spMkLst>
            <pc:docMk/>
            <pc:sldMk cId="3294708732" sldId="1059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7T03:16:58.112" v="1392" actId="113"/>
          <ac:spMkLst>
            <pc:docMk/>
            <pc:sldMk cId="3294708732" sldId="1059"/>
            <ac:spMk id="30723" creationId="{7FA862AD-3D05-40BC-B0F8-F7D30BEE041F}"/>
          </ac:spMkLst>
        </pc:spChg>
      </pc:sldChg>
      <pc:sldChg chg="addSp modSp mod">
        <pc:chgData name="Indu Sekhar Dantu" userId="4218edbc7ffe59d5" providerId="LiveId" clId="{277B2923-276F-4CDB-9765-C7EA739BC8F8}" dt="2022-08-27T03:21:08.089" v="1627" actId="1036"/>
        <pc:sldMkLst>
          <pc:docMk/>
          <pc:sldMk cId="1161641260" sldId="1060"/>
        </pc:sldMkLst>
        <pc:spChg chg="mod">
          <ac:chgData name="Indu Sekhar Dantu" userId="4218edbc7ffe59d5" providerId="LiveId" clId="{277B2923-276F-4CDB-9765-C7EA739BC8F8}" dt="2022-08-24T16:25:29.950" v="15"/>
          <ac:spMkLst>
            <pc:docMk/>
            <pc:sldMk cId="1161641260" sldId="1060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7T03:20:57.362" v="1620" actId="20577"/>
          <ac:spMkLst>
            <pc:docMk/>
            <pc:sldMk cId="1161641260" sldId="1060"/>
            <ac:spMk id="30723" creationId="{7FA862AD-3D05-40BC-B0F8-F7D30BEE041F}"/>
          </ac:spMkLst>
        </pc:spChg>
        <pc:picChg chg="add mod">
          <ac:chgData name="Indu Sekhar Dantu" userId="4218edbc7ffe59d5" providerId="LiveId" clId="{277B2923-276F-4CDB-9765-C7EA739BC8F8}" dt="2022-08-27T03:21:08.089" v="1627" actId="1036"/>
          <ac:picMkLst>
            <pc:docMk/>
            <pc:sldMk cId="1161641260" sldId="1060"/>
            <ac:picMk id="3" creationId="{BC68CA79-BC2C-9D15-B81A-EDC77E43F84E}"/>
          </ac:picMkLst>
        </pc:picChg>
      </pc:sldChg>
      <pc:sldChg chg="modSp mod">
        <pc:chgData name="Indu Sekhar Dantu" userId="4218edbc7ffe59d5" providerId="LiveId" clId="{277B2923-276F-4CDB-9765-C7EA739BC8F8}" dt="2022-08-26T03:30:22.377" v="235" actId="113"/>
        <pc:sldMkLst>
          <pc:docMk/>
          <pc:sldMk cId="659273442" sldId="1061"/>
        </pc:sldMkLst>
        <pc:spChg chg="mod">
          <ac:chgData name="Indu Sekhar Dantu" userId="4218edbc7ffe59d5" providerId="LiveId" clId="{277B2923-276F-4CDB-9765-C7EA739BC8F8}" dt="2022-08-24T16:24:13.236" v="0"/>
          <ac:spMkLst>
            <pc:docMk/>
            <pc:sldMk cId="659273442" sldId="1061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6T03:30:22.377" v="235" actId="113"/>
          <ac:spMkLst>
            <pc:docMk/>
            <pc:sldMk cId="659273442" sldId="106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6T03:38:35.563" v="502" actId="113"/>
        <pc:sldMkLst>
          <pc:docMk/>
          <pc:sldMk cId="3404743132" sldId="1062"/>
        </pc:sldMkLst>
        <pc:spChg chg="mod">
          <ac:chgData name="Indu Sekhar Dantu" userId="4218edbc7ffe59d5" providerId="LiveId" clId="{277B2923-276F-4CDB-9765-C7EA739BC8F8}" dt="2022-08-24T16:24:26.506" v="2"/>
          <ac:spMkLst>
            <pc:docMk/>
            <pc:sldMk cId="3404743132" sldId="1062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6T03:38:35.563" v="502" actId="113"/>
          <ac:spMkLst>
            <pc:docMk/>
            <pc:sldMk cId="3404743132" sldId="106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4T16:24:31.337" v="3"/>
        <pc:sldMkLst>
          <pc:docMk/>
          <pc:sldMk cId="3349649609" sldId="1063"/>
        </pc:sldMkLst>
        <pc:spChg chg="mod">
          <ac:chgData name="Indu Sekhar Dantu" userId="4218edbc7ffe59d5" providerId="LiveId" clId="{277B2923-276F-4CDB-9765-C7EA739BC8F8}" dt="2022-08-24T16:24:31.337" v="3"/>
          <ac:spMkLst>
            <pc:docMk/>
            <pc:sldMk cId="3349649609" sldId="1063"/>
            <ac:spMk id="15362" creationId="{90DA4598-77D7-4E56-BD04-81B421A9C7EA}"/>
          </ac:spMkLst>
        </pc:spChg>
      </pc:sldChg>
      <pc:sldChg chg="modSp mod">
        <pc:chgData name="Indu Sekhar Dantu" userId="4218edbc7ffe59d5" providerId="LiveId" clId="{277B2923-276F-4CDB-9765-C7EA739BC8F8}" dt="2022-08-24T16:27:31.952" v="51"/>
        <pc:sldMkLst>
          <pc:docMk/>
          <pc:sldMk cId="1435992675" sldId="1064"/>
        </pc:sldMkLst>
        <pc:spChg chg="mod">
          <ac:chgData name="Indu Sekhar Dantu" userId="4218edbc7ffe59d5" providerId="LiveId" clId="{277B2923-276F-4CDB-9765-C7EA739BC8F8}" dt="2022-08-24T16:24:36.128" v="4"/>
          <ac:spMkLst>
            <pc:docMk/>
            <pc:sldMk cId="1435992675" sldId="1064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4T16:27:31.952" v="51"/>
          <ac:spMkLst>
            <pc:docMk/>
            <pc:sldMk cId="1435992675" sldId="106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4T16:28:01.240" v="54"/>
        <pc:sldMkLst>
          <pc:docMk/>
          <pc:sldMk cId="159896099" sldId="1065"/>
        </pc:sldMkLst>
        <pc:spChg chg="mod">
          <ac:chgData name="Indu Sekhar Dantu" userId="4218edbc7ffe59d5" providerId="LiveId" clId="{277B2923-276F-4CDB-9765-C7EA739BC8F8}" dt="2022-08-24T16:24:40.462" v="5"/>
          <ac:spMkLst>
            <pc:docMk/>
            <pc:sldMk cId="159896099" sldId="1065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4T16:28:01.240" v="54"/>
          <ac:spMkLst>
            <pc:docMk/>
            <pc:sldMk cId="159896099" sldId="106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6T03:34:47.157" v="369" actId="113"/>
        <pc:sldMkLst>
          <pc:docMk/>
          <pc:sldMk cId="871188490" sldId="1066"/>
        </pc:sldMkLst>
        <pc:spChg chg="mod">
          <ac:chgData name="Indu Sekhar Dantu" userId="4218edbc7ffe59d5" providerId="LiveId" clId="{277B2923-276F-4CDB-9765-C7EA739BC8F8}" dt="2022-08-24T16:24:20.777" v="1"/>
          <ac:spMkLst>
            <pc:docMk/>
            <pc:sldMk cId="871188490" sldId="1066"/>
            <ac:spMk id="15362" creationId="{90DA4598-77D7-4E56-BD04-81B421A9C7EA}"/>
          </ac:spMkLst>
        </pc:spChg>
        <pc:spChg chg="mod">
          <ac:chgData name="Indu Sekhar Dantu" userId="4218edbc7ffe59d5" providerId="LiveId" clId="{277B2923-276F-4CDB-9765-C7EA739BC8F8}" dt="2022-08-26T03:34:47.157" v="369" actId="113"/>
          <ac:spMkLst>
            <pc:docMk/>
            <pc:sldMk cId="871188490" sldId="1066"/>
            <ac:spMk id="30723" creationId="{7FA862AD-3D05-40BC-B0F8-F7D30BEE041F}"/>
          </ac:spMkLst>
        </pc:spChg>
      </pc:sldChg>
      <pc:sldChg chg="add">
        <pc:chgData name="Indu Sekhar Dantu" userId="4218edbc7ffe59d5" providerId="LiveId" clId="{277B2923-276F-4CDB-9765-C7EA739BC8F8}" dt="2022-08-24T16:25:55.100" v="17"/>
        <pc:sldMkLst>
          <pc:docMk/>
          <pc:sldMk cId="4087300495" sldId="1067"/>
        </pc:sldMkLst>
      </pc:sldChg>
      <pc:sldChg chg="add">
        <pc:chgData name="Indu Sekhar Dantu" userId="4218edbc7ffe59d5" providerId="LiveId" clId="{277B2923-276F-4CDB-9765-C7EA739BC8F8}" dt="2022-08-24T16:25:56.092" v="18"/>
        <pc:sldMkLst>
          <pc:docMk/>
          <pc:sldMk cId="3972090264" sldId="1068"/>
        </pc:sldMkLst>
      </pc:sldChg>
      <pc:sldChg chg="add">
        <pc:chgData name="Indu Sekhar Dantu" userId="4218edbc7ffe59d5" providerId="LiveId" clId="{277B2923-276F-4CDB-9765-C7EA739BC8F8}" dt="2022-08-24T16:25:56.387" v="19"/>
        <pc:sldMkLst>
          <pc:docMk/>
          <pc:sldMk cId="1123272463" sldId="1069"/>
        </pc:sldMkLst>
      </pc:sldChg>
      <pc:sldChg chg="add">
        <pc:chgData name="Indu Sekhar Dantu" userId="4218edbc7ffe59d5" providerId="LiveId" clId="{277B2923-276F-4CDB-9765-C7EA739BC8F8}" dt="2022-08-24T16:25:56.687" v="20"/>
        <pc:sldMkLst>
          <pc:docMk/>
          <pc:sldMk cId="2770785192" sldId="1070"/>
        </pc:sldMkLst>
      </pc:sldChg>
      <pc:sldChg chg="add">
        <pc:chgData name="Indu Sekhar Dantu" userId="4218edbc7ffe59d5" providerId="LiveId" clId="{277B2923-276F-4CDB-9765-C7EA739BC8F8}" dt="2022-08-24T16:25:56.923" v="21"/>
        <pc:sldMkLst>
          <pc:docMk/>
          <pc:sldMk cId="1068332727" sldId="1071"/>
        </pc:sldMkLst>
      </pc:sldChg>
      <pc:sldChg chg="add">
        <pc:chgData name="Indu Sekhar Dantu" userId="4218edbc7ffe59d5" providerId="LiveId" clId="{277B2923-276F-4CDB-9765-C7EA739BC8F8}" dt="2022-08-24T16:26:01.114" v="22"/>
        <pc:sldMkLst>
          <pc:docMk/>
          <pc:sldMk cId="376299515" sldId="1072"/>
        </pc:sldMkLst>
      </pc:sldChg>
      <pc:sldChg chg="add">
        <pc:chgData name="Indu Sekhar Dantu" userId="4218edbc7ffe59d5" providerId="LiveId" clId="{277B2923-276F-4CDB-9765-C7EA739BC8F8}" dt="2022-08-24T16:26:01.390" v="23"/>
        <pc:sldMkLst>
          <pc:docMk/>
          <pc:sldMk cId="255491872" sldId="1073"/>
        </pc:sldMkLst>
      </pc:sldChg>
      <pc:sldChg chg="add">
        <pc:chgData name="Indu Sekhar Dantu" userId="4218edbc7ffe59d5" providerId="LiveId" clId="{277B2923-276F-4CDB-9765-C7EA739BC8F8}" dt="2022-08-24T16:26:01.637" v="24"/>
        <pc:sldMkLst>
          <pc:docMk/>
          <pc:sldMk cId="592572959" sldId="1074"/>
        </pc:sldMkLst>
      </pc:sldChg>
      <pc:sldChg chg="add">
        <pc:chgData name="Indu Sekhar Dantu" userId="4218edbc7ffe59d5" providerId="LiveId" clId="{277B2923-276F-4CDB-9765-C7EA739BC8F8}" dt="2022-08-24T16:26:01.857" v="25"/>
        <pc:sldMkLst>
          <pc:docMk/>
          <pc:sldMk cId="1360803837" sldId="1075"/>
        </pc:sldMkLst>
      </pc:sldChg>
      <pc:sldChg chg="add">
        <pc:chgData name="Indu Sekhar Dantu" userId="4218edbc7ffe59d5" providerId="LiveId" clId="{277B2923-276F-4CDB-9765-C7EA739BC8F8}" dt="2022-08-24T16:26:02.131" v="26"/>
        <pc:sldMkLst>
          <pc:docMk/>
          <pc:sldMk cId="4288720034" sldId="1076"/>
        </pc:sldMkLst>
      </pc:sldChg>
      <pc:sldChg chg="add">
        <pc:chgData name="Indu Sekhar Dantu" userId="4218edbc7ffe59d5" providerId="LiveId" clId="{277B2923-276F-4CDB-9765-C7EA739BC8F8}" dt="2022-08-24T16:26:02.435" v="27"/>
        <pc:sldMkLst>
          <pc:docMk/>
          <pc:sldMk cId="372311240" sldId="1077"/>
        </pc:sldMkLst>
      </pc:sldChg>
      <pc:sldChg chg="modSp add mod">
        <pc:chgData name="Indu Sekhar Dantu" userId="4218edbc7ffe59d5" providerId="LiveId" clId="{277B2923-276F-4CDB-9765-C7EA739BC8F8}" dt="2022-08-27T03:03:45.703" v="1174" actId="6549"/>
        <pc:sldMkLst>
          <pc:docMk/>
          <pc:sldMk cId="384671298" sldId="1078"/>
        </pc:sldMkLst>
        <pc:spChg chg="mod">
          <ac:chgData name="Indu Sekhar Dantu" userId="4218edbc7ffe59d5" providerId="LiveId" clId="{277B2923-276F-4CDB-9765-C7EA739BC8F8}" dt="2022-08-27T03:03:45.703" v="1174" actId="6549"/>
          <ac:spMkLst>
            <pc:docMk/>
            <pc:sldMk cId="384671298" sldId="1078"/>
            <ac:spMk id="30723" creationId="{7FA862AD-3D05-40BC-B0F8-F7D30BEE041F}"/>
          </ac:spMkLst>
        </pc:spChg>
      </pc:sldChg>
      <pc:sldChg chg="addSp delSp modSp add mod">
        <pc:chgData name="Indu Sekhar Dantu" userId="4218edbc7ffe59d5" providerId="LiveId" clId="{277B2923-276F-4CDB-9765-C7EA739BC8F8}" dt="2022-08-27T03:04:47.316" v="1177" actId="113"/>
        <pc:sldMkLst>
          <pc:docMk/>
          <pc:sldMk cId="3463598197" sldId="1079"/>
        </pc:sldMkLst>
        <pc:spChg chg="del mod">
          <ac:chgData name="Indu Sekhar Dantu" userId="4218edbc7ffe59d5" providerId="LiveId" clId="{277B2923-276F-4CDB-9765-C7EA739BC8F8}" dt="2022-08-24T16:32:16.077" v="91" actId="478"/>
          <ac:spMkLst>
            <pc:docMk/>
            <pc:sldMk cId="3463598197" sldId="1079"/>
            <ac:spMk id="30723" creationId="{7FA862AD-3D05-40BC-B0F8-F7D30BEE041F}"/>
          </ac:spMkLst>
        </pc:spChg>
        <pc:graphicFrameChg chg="add mod modGraphic">
          <ac:chgData name="Indu Sekhar Dantu" userId="4218edbc7ffe59d5" providerId="LiveId" clId="{277B2923-276F-4CDB-9765-C7EA739BC8F8}" dt="2022-08-27T03:04:47.316" v="1177" actId="113"/>
          <ac:graphicFrameMkLst>
            <pc:docMk/>
            <pc:sldMk cId="3463598197" sldId="1079"/>
            <ac:graphicFrameMk id="3" creationId="{77481A78-11FD-6F71-78A5-8A7BD5228D4A}"/>
          </ac:graphicFrameMkLst>
        </pc:graphicFrameChg>
      </pc:sldChg>
      <pc:sldChg chg="modSp add mod">
        <pc:chgData name="Indu Sekhar Dantu" userId="4218edbc7ffe59d5" providerId="LiveId" clId="{277B2923-276F-4CDB-9765-C7EA739BC8F8}" dt="2022-08-27T03:05:48.131" v="1180" actId="113"/>
        <pc:sldMkLst>
          <pc:docMk/>
          <pc:sldMk cId="3865480728" sldId="1080"/>
        </pc:sldMkLst>
        <pc:spChg chg="mod">
          <ac:chgData name="Indu Sekhar Dantu" userId="4218edbc7ffe59d5" providerId="LiveId" clId="{277B2923-276F-4CDB-9765-C7EA739BC8F8}" dt="2022-08-27T03:05:48.131" v="1180" actId="113"/>
          <ac:spMkLst>
            <pc:docMk/>
            <pc:sldMk cId="3865480728" sldId="108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277B2923-276F-4CDB-9765-C7EA739BC8F8}" dt="2022-08-27T03:08:03.341" v="1222" actId="20577"/>
        <pc:sldMkLst>
          <pc:docMk/>
          <pc:sldMk cId="2280000333" sldId="1081"/>
        </pc:sldMkLst>
        <pc:spChg chg="mod">
          <ac:chgData name="Indu Sekhar Dantu" userId="4218edbc7ffe59d5" providerId="LiveId" clId="{277B2923-276F-4CDB-9765-C7EA739BC8F8}" dt="2022-08-27T03:08:03.341" v="1222" actId="20577"/>
          <ac:spMkLst>
            <pc:docMk/>
            <pc:sldMk cId="2280000333" sldId="1081"/>
            <ac:spMk id="30723" creationId="{7FA862AD-3D05-40BC-B0F8-F7D30BEE041F}"/>
          </ac:spMkLst>
        </pc:spChg>
      </pc:sldChg>
      <pc:sldChg chg="addSp modSp add mod">
        <pc:chgData name="Indu Sekhar Dantu" userId="4218edbc7ffe59d5" providerId="LiveId" clId="{277B2923-276F-4CDB-9765-C7EA739BC8F8}" dt="2022-08-27T03:15:44.984" v="1379" actId="20577"/>
        <pc:sldMkLst>
          <pc:docMk/>
          <pc:sldMk cId="1511323460" sldId="1082"/>
        </pc:sldMkLst>
        <pc:spChg chg="mod">
          <ac:chgData name="Indu Sekhar Dantu" userId="4218edbc7ffe59d5" providerId="LiveId" clId="{277B2923-276F-4CDB-9765-C7EA739BC8F8}" dt="2022-08-24T16:33:57.494" v="105"/>
          <ac:spMkLst>
            <pc:docMk/>
            <pc:sldMk cId="1511323460" sldId="1082"/>
            <ac:spMk id="30723" creationId="{7FA862AD-3D05-40BC-B0F8-F7D30BEE041F}"/>
          </ac:spMkLst>
        </pc:spChg>
        <pc:graphicFrameChg chg="add mod modGraphic">
          <ac:chgData name="Indu Sekhar Dantu" userId="4218edbc7ffe59d5" providerId="LiveId" clId="{277B2923-276F-4CDB-9765-C7EA739BC8F8}" dt="2022-08-27T03:15:44.984" v="1379" actId="20577"/>
          <ac:graphicFrameMkLst>
            <pc:docMk/>
            <pc:sldMk cId="1511323460" sldId="1082"/>
            <ac:graphicFrameMk id="3" creationId="{05A0A592-74CC-E276-ACA1-BC0F7015C8D9}"/>
          </ac:graphicFrameMkLst>
        </pc:graphicFrameChg>
      </pc:sldChg>
      <pc:sldChg chg="add">
        <pc:chgData name="Indu Sekhar Dantu" userId="4218edbc7ffe59d5" providerId="LiveId" clId="{277B2923-276F-4CDB-9765-C7EA739BC8F8}" dt="2022-08-24T16:26:11.565" v="33"/>
        <pc:sldMkLst>
          <pc:docMk/>
          <pc:sldMk cId="4283251158" sldId="1083"/>
        </pc:sldMkLst>
      </pc:sldChg>
      <pc:sldChg chg="add">
        <pc:chgData name="Indu Sekhar Dantu" userId="4218edbc7ffe59d5" providerId="LiveId" clId="{277B2923-276F-4CDB-9765-C7EA739BC8F8}" dt="2022-08-24T16:26:11.825" v="34"/>
        <pc:sldMkLst>
          <pc:docMk/>
          <pc:sldMk cId="1992004315" sldId="1084"/>
        </pc:sldMkLst>
      </pc:sldChg>
      <pc:sldChg chg="add">
        <pc:chgData name="Indu Sekhar Dantu" userId="4218edbc7ffe59d5" providerId="LiveId" clId="{277B2923-276F-4CDB-9765-C7EA739BC8F8}" dt="2022-08-24T16:26:12.031" v="35"/>
        <pc:sldMkLst>
          <pc:docMk/>
          <pc:sldMk cId="4212963410" sldId="1085"/>
        </pc:sldMkLst>
      </pc:sldChg>
      <pc:sldChg chg="add">
        <pc:chgData name="Indu Sekhar Dantu" userId="4218edbc7ffe59d5" providerId="LiveId" clId="{277B2923-276F-4CDB-9765-C7EA739BC8F8}" dt="2022-08-24T16:26:12.422" v="36"/>
        <pc:sldMkLst>
          <pc:docMk/>
          <pc:sldMk cId="3978666538" sldId="1086"/>
        </pc:sldMkLst>
      </pc:sldChg>
      <pc:sldChg chg="modSp add mod">
        <pc:chgData name="Indu Sekhar Dantu" userId="4218edbc7ffe59d5" providerId="LiveId" clId="{277B2923-276F-4CDB-9765-C7EA739BC8F8}" dt="2022-08-24T16:36:08.710" v="112" actId="5793"/>
        <pc:sldMkLst>
          <pc:docMk/>
          <pc:sldMk cId="363470448" sldId="1087"/>
        </pc:sldMkLst>
        <pc:spChg chg="mod">
          <ac:chgData name="Indu Sekhar Dantu" userId="4218edbc7ffe59d5" providerId="LiveId" clId="{277B2923-276F-4CDB-9765-C7EA739BC8F8}" dt="2022-08-24T16:36:08.710" v="112" actId="5793"/>
          <ac:spMkLst>
            <pc:docMk/>
            <pc:sldMk cId="363470448" sldId="1087"/>
            <ac:spMk id="30723" creationId="{7FA862AD-3D05-40BC-B0F8-F7D30BEE041F}"/>
          </ac:spMkLst>
        </pc:spChg>
      </pc:sldChg>
      <pc:sldChg chg="add">
        <pc:chgData name="Indu Sekhar Dantu" userId="4218edbc7ffe59d5" providerId="LiveId" clId="{277B2923-276F-4CDB-9765-C7EA739BC8F8}" dt="2022-08-24T16:26:15.796" v="38"/>
        <pc:sldMkLst>
          <pc:docMk/>
          <pc:sldMk cId="1095804560" sldId="1088"/>
        </pc:sldMkLst>
      </pc:sldChg>
      <pc:sldChg chg="add">
        <pc:chgData name="Indu Sekhar Dantu" userId="4218edbc7ffe59d5" providerId="LiveId" clId="{277B2923-276F-4CDB-9765-C7EA739BC8F8}" dt="2022-08-24T16:26:16.025" v="39"/>
        <pc:sldMkLst>
          <pc:docMk/>
          <pc:sldMk cId="2307552439" sldId="1089"/>
        </pc:sldMkLst>
      </pc:sldChg>
      <pc:sldChg chg="add">
        <pc:chgData name="Indu Sekhar Dantu" userId="4218edbc7ffe59d5" providerId="LiveId" clId="{277B2923-276F-4CDB-9765-C7EA739BC8F8}" dt="2022-08-24T16:26:16.272" v="40"/>
        <pc:sldMkLst>
          <pc:docMk/>
          <pc:sldMk cId="2256903985" sldId="1090"/>
        </pc:sldMkLst>
      </pc:sldChg>
      <pc:sldChg chg="modSp add mod">
        <pc:chgData name="Indu Sekhar Dantu" userId="4218edbc7ffe59d5" providerId="LiveId" clId="{277B2923-276F-4CDB-9765-C7EA739BC8F8}" dt="2022-08-27T03:22:22.349" v="1636" actId="20577"/>
        <pc:sldMkLst>
          <pc:docMk/>
          <pc:sldMk cId="3381744874" sldId="1091"/>
        </pc:sldMkLst>
        <pc:spChg chg="mod">
          <ac:chgData name="Indu Sekhar Dantu" userId="4218edbc7ffe59d5" providerId="LiveId" clId="{277B2923-276F-4CDB-9765-C7EA739BC8F8}" dt="2022-08-27T03:22:22.349" v="1636" actId="20577"/>
          <ac:spMkLst>
            <pc:docMk/>
            <pc:sldMk cId="3381744874" sldId="109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277B2923-276F-4CDB-9765-C7EA739BC8F8}" dt="2022-08-27T03:24:03.656" v="1659" actId="113"/>
        <pc:sldMkLst>
          <pc:docMk/>
          <pc:sldMk cId="868259932" sldId="1092"/>
        </pc:sldMkLst>
        <pc:spChg chg="mod">
          <ac:chgData name="Indu Sekhar Dantu" userId="4218edbc7ffe59d5" providerId="LiveId" clId="{277B2923-276F-4CDB-9765-C7EA739BC8F8}" dt="2022-08-27T03:24:03.656" v="1659" actId="113"/>
          <ac:spMkLst>
            <pc:docMk/>
            <pc:sldMk cId="868259932" sldId="1092"/>
            <ac:spMk id="30723" creationId="{7FA862AD-3D05-40BC-B0F8-F7D30BEE041F}"/>
          </ac:spMkLst>
        </pc:spChg>
      </pc:sldChg>
      <pc:sldChg chg="add">
        <pc:chgData name="Indu Sekhar Dantu" userId="4218edbc7ffe59d5" providerId="LiveId" clId="{277B2923-276F-4CDB-9765-C7EA739BC8F8}" dt="2022-08-24T16:26:21.168" v="43"/>
        <pc:sldMkLst>
          <pc:docMk/>
          <pc:sldMk cId="794858889" sldId="1093"/>
        </pc:sldMkLst>
      </pc:sldChg>
      <pc:sldChg chg="modSp add mod">
        <pc:chgData name="Indu Sekhar Dantu" userId="4218edbc7ffe59d5" providerId="LiveId" clId="{277B2923-276F-4CDB-9765-C7EA739BC8F8}" dt="2022-08-24T16:37:35.092" v="117"/>
        <pc:sldMkLst>
          <pc:docMk/>
          <pc:sldMk cId="1069040391" sldId="1094"/>
        </pc:sldMkLst>
        <pc:spChg chg="mod">
          <ac:chgData name="Indu Sekhar Dantu" userId="4218edbc7ffe59d5" providerId="LiveId" clId="{277B2923-276F-4CDB-9765-C7EA739BC8F8}" dt="2022-08-24T16:37:35.092" v="117"/>
          <ac:spMkLst>
            <pc:docMk/>
            <pc:sldMk cId="1069040391" sldId="109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277B2923-276F-4CDB-9765-C7EA739BC8F8}" dt="2022-08-27T03:24:43.547" v="1662" actId="6549"/>
        <pc:sldMkLst>
          <pc:docMk/>
          <pc:sldMk cId="3680394951" sldId="1095"/>
        </pc:sldMkLst>
        <pc:spChg chg="mod">
          <ac:chgData name="Indu Sekhar Dantu" userId="4218edbc7ffe59d5" providerId="LiveId" clId="{277B2923-276F-4CDB-9765-C7EA739BC8F8}" dt="2022-08-27T03:24:43.547" v="1662" actId="6549"/>
          <ac:spMkLst>
            <pc:docMk/>
            <pc:sldMk cId="3680394951" sldId="109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277B2923-276F-4CDB-9765-C7EA739BC8F8}" dt="2022-08-24T16:40:36.929" v="153"/>
        <pc:sldMkLst>
          <pc:docMk/>
          <pc:sldMk cId="855170015" sldId="1096"/>
        </pc:sldMkLst>
        <pc:spChg chg="mod">
          <ac:chgData name="Indu Sekhar Dantu" userId="4218edbc7ffe59d5" providerId="LiveId" clId="{277B2923-276F-4CDB-9765-C7EA739BC8F8}" dt="2022-08-24T16:40:36.929" v="153"/>
          <ac:spMkLst>
            <pc:docMk/>
            <pc:sldMk cId="855170015" sldId="1096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277B2923-276F-4CDB-9765-C7EA739BC8F8}" dt="2022-08-27T03:40:52.265" v="1974" actId="2696"/>
        <pc:sldMkLst>
          <pc:docMk/>
          <pc:sldMk cId="2103350393" sldId="1097"/>
        </pc:sldMkLst>
        <pc:spChg chg="mod">
          <ac:chgData name="Indu Sekhar Dantu" userId="4218edbc7ffe59d5" providerId="LiveId" clId="{277B2923-276F-4CDB-9765-C7EA739BC8F8}" dt="2022-08-27T03:30:40.576" v="1790" actId="20577"/>
          <ac:spMkLst>
            <pc:docMk/>
            <pc:sldMk cId="2103350393" sldId="1097"/>
            <ac:spMk id="30723" creationId="{7FA862AD-3D05-40BC-B0F8-F7D30BEE041F}"/>
          </ac:spMkLst>
        </pc:spChg>
      </pc:sldChg>
      <pc:sldChg chg="addSp modSp add mod">
        <pc:chgData name="Indu Sekhar Dantu" userId="4218edbc7ffe59d5" providerId="LiveId" clId="{277B2923-276F-4CDB-9765-C7EA739BC8F8}" dt="2022-08-27T03:39:28.637" v="1932" actId="207"/>
        <pc:sldMkLst>
          <pc:docMk/>
          <pc:sldMk cId="1086518651" sldId="1098"/>
        </pc:sldMkLst>
        <pc:spChg chg="mod">
          <ac:chgData name="Indu Sekhar Dantu" userId="4218edbc7ffe59d5" providerId="LiveId" clId="{277B2923-276F-4CDB-9765-C7EA739BC8F8}" dt="2022-08-27T03:39:28.637" v="1932" actId="207"/>
          <ac:spMkLst>
            <pc:docMk/>
            <pc:sldMk cId="1086518651" sldId="1098"/>
            <ac:spMk id="30723" creationId="{7FA862AD-3D05-40BC-B0F8-F7D30BEE041F}"/>
          </ac:spMkLst>
        </pc:spChg>
        <pc:picChg chg="add mod">
          <ac:chgData name="Indu Sekhar Dantu" userId="4218edbc7ffe59d5" providerId="LiveId" clId="{277B2923-276F-4CDB-9765-C7EA739BC8F8}" dt="2022-08-27T03:35:40.392" v="1830" actId="1037"/>
          <ac:picMkLst>
            <pc:docMk/>
            <pc:sldMk cId="1086518651" sldId="1098"/>
            <ac:picMk id="4" creationId="{897E0658-CFFB-4D7E-AF3B-5BFCF6AEB09C}"/>
          </ac:picMkLst>
        </pc:picChg>
      </pc:sldChg>
      <pc:sldChg chg="modSp add mod">
        <pc:chgData name="Indu Sekhar Dantu" userId="4218edbc7ffe59d5" providerId="LiveId" clId="{277B2923-276F-4CDB-9765-C7EA739BC8F8}" dt="2022-08-26T03:43:19.648" v="608" actId="6549"/>
        <pc:sldMkLst>
          <pc:docMk/>
          <pc:sldMk cId="1640249159" sldId="1099"/>
        </pc:sldMkLst>
        <pc:spChg chg="mod">
          <ac:chgData name="Indu Sekhar Dantu" userId="4218edbc7ffe59d5" providerId="LiveId" clId="{277B2923-276F-4CDB-9765-C7EA739BC8F8}" dt="2022-08-26T03:43:19.648" v="608" actId="6549"/>
          <ac:spMkLst>
            <pc:docMk/>
            <pc:sldMk cId="1640249159" sldId="1099"/>
            <ac:spMk id="30723" creationId="{7FA862AD-3D05-40BC-B0F8-F7D30BEE041F}"/>
          </ac:spMkLst>
        </pc:spChg>
      </pc:sldChg>
      <pc:sldChg chg="add">
        <pc:chgData name="Indu Sekhar Dantu" userId="4218edbc7ffe59d5" providerId="LiveId" clId="{277B2923-276F-4CDB-9765-C7EA739BC8F8}" dt="2022-08-24T16:27:39.591" v="53"/>
        <pc:sldMkLst>
          <pc:docMk/>
          <pc:sldMk cId="3038362174" sldId="1100"/>
        </pc:sldMkLst>
      </pc:sldChg>
      <pc:sldChg chg="modSp add mod">
        <pc:chgData name="Indu Sekhar Dantu" userId="4218edbc7ffe59d5" providerId="LiveId" clId="{277B2923-276F-4CDB-9765-C7EA739BC8F8}" dt="2022-08-27T03:25:38.844" v="1709" actId="20577"/>
        <pc:sldMkLst>
          <pc:docMk/>
          <pc:sldMk cId="2476333179" sldId="1101"/>
        </pc:sldMkLst>
        <pc:spChg chg="mod">
          <ac:chgData name="Indu Sekhar Dantu" userId="4218edbc7ffe59d5" providerId="LiveId" clId="{277B2923-276F-4CDB-9765-C7EA739BC8F8}" dt="2022-08-27T03:25:38.844" v="1709" actId="20577"/>
          <ac:spMkLst>
            <pc:docMk/>
            <pc:sldMk cId="2476333179" sldId="1101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277B2923-276F-4CDB-9765-C7EA739BC8F8}" dt="2022-08-27T03:26:51.745" v="1729" actId="20577"/>
        <pc:sldMkLst>
          <pc:docMk/>
          <pc:sldMk cId="2679178949" sldId="1102"/>
        </pc:sldMkLst>
        <pc:spChg chg="mod">
          <ac:chgData name="Indu Sekhar Dantu" userId="4218edbc7ffe59d5" providerId="LiveId" clId="{277B2923-276F-4CDB-9765-C7EA739BC8F8}" dt="2022-08-27T03:26:51.745" v="1729" actId="20577"/>
          <ac:spMkLst>
            <pc:docMk/>
            <pc:sldMk cId="2679178949" sldId="1102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277B2923-276F-4CDB-9765-C7EA739BC8F8}" dt="2022-08-27T03:28:34.418" v="1744" actId="113"/>
        <pc:sldMkLst>
          <pc:docMk/>
          <pc:sldMk cId="789404210" sldId="1103"/>
        </pc:sldMkLst>
        <pc:spChg chg="mod">
          <ac:chgData name="Indu Sekhar Dantu" userId="4218edbc7ffe59d5" providerId="LiveId" clId="{277B2923-276F-4CDB-9765-C7EA739BC8F8}" dt="2022-08-27T03:28:34.418" v="1744" actId="113"/>
          <ac:spMkLst>
            <pc:docMk/>
            <pc:sldMk cId="789404210" sldId="110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6T03:29:12.150" v="213" actId="113"/>
        <pc:sldMkLst>
          <pc:docMk/>
          <pc:sldMk cId="31208227" sldId="1104"/>
        </pc:sldMkLst>
        <pc:spChg chg="mod">
          <ac:chgData name="Indu Sekhar Dantu" userId="4218edbc7ffe59d5" providerId="LiveId" clId="{277B2923-276F-4CDB-9765-C7EA739BC8F8}" dt="2022-08-26T03:29:12.150" v="213" actId="113"/>
          <ac:spMkLst>
            <pc:docMk/>
            <pc:sldMk cId="31208227" sldId="110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7T03:02:19.045" v="1159" actId="20577"/>
        <pc:sldMkLst>
          <pc:docMk/>
          <pc:sldMk cId="2472637916" sldId="1106"/>
        </pc:sldMkLst>
        <pc:spChg chg="mod">
          <ac:chgData name="Indu Sekhar Dantu" userId="4218edbc7ffe59d5" providerId="LiveId" clId="{277B2923-276F-4CDB-9765-C7EA739BC8F8}" dt="2022-08-27T03:02:19.045" v="1159" actId="20577"/>
          <ac:spMkLst>
            <pc:docMk/>
            <pc:sldMk cId="2472637916" sldId="110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7T03:07:14.531" v="1214" actId="20577"/>
        <pc:sldMkLst>
          <pc:docMk/>
          <pc:sldMk cId="290576212" sldId="1107"/>
        </pc:sldMkLst>
        <pc:spChg chg="mod">
          <ac:chgData name="Indu Sekhar Dantu" userId="4218edbc7ffe59d5" providerId="LiveId" clId="{277B2923-276F-4CDB-9765-C7EA739BC8F8}" dt="2022-08-27T03:07:14.531" v="1214" actId="20577"/>
          <ac:spMkLst>
            <pc:docMk/>
            <pc:sldMk cId="290576212" sldId="110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7T03:26:30.977" v="1720" actId="113"/>
        <pc:sldMkLst>
          <pc:docMk/>
          <pc:sldMk cId="4011569209" sldId="1108"/>
        </pc:sldMkLst>
        <pc:spChg chg="mod">
          <ac:chgData name="Indu Sekhar Dantu" userId="4218edbc7ffe59d5" providerId="LiveId" clId="{277B2923-276F-4CDB-9765-C7EA739BC8F8}" dt="2022-08-27T03:26:30.977" v="1720" actId="113"/>
          <ac:spMkLst>
            <pc:docMk/>
            <pc:sldMk cId="4011569209" sldId="110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77B2923-276F-4CDB-9765-C7EA739BC8F8}" dt="2022-08-27T03:29:50.380" v="1756" actId="20577"/>
        <pc:sldMkLst>
          <pc:docMk/>
          <pc:sldMk cId="519992941" sldId="1109"/>
        </pc:sldMkLst>
        <pc:spChg chg="mod">
          <ac:chgData name="Indu Sekhar Dantu" userId="4218edbc7ffe59d5" providerId="LiveId" clId="{277B2923-276F-4CDB-9765-C7EA739BC8F8}" dt="2022-08-27T03:29:50.380" v="1756" actId="20577"/>
          <ac:spMkLst>
            <pc:docMk/>
            <pc:sldMk cId="519992941" sldId="110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277B2923-276F-4CDB-9765-C7EA739BC8F8}" dt="2022-08-26T03:39:22.391" v="542" actId="113"/>
        <pc:sldMkLst>
          <pc:docMk/>
          <pc:sldMk cId="2455194361" sldId="1110"/>
        </pc:sldMkLst>
        <pc:spChg chg="mod">
          <ac:chgData name="Indu Sekhar Dantu" userId="4218edbc7ffe59d5" providerId="LiveId" clId="{277B2923-276F-4CDB-9765-C7EA739BC8F8}" dt="2022-08-26T03:39:22.391" v="542" actId="113"/>
          <ac:spMkLst>
            <pc:docMk/>
            <pc:sldMk cId="2455194361" sldId="111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277B2923-276F-4CDB-9765-C7EA739BC8F8}" dt="2022-08-26T03:48:37.634" v="682" actId="20577"/>
        <pc:sldMkLst>
          <pc:docMk/>
          <pc:sldMk cId="4150782697" sldId="1111"/>
        </pc:sldMkLst>
        <pc:spChg chg="mod">
          <ac:chgData name="Indu Sekhar Dantu" userId="4218edbc7ffe59d5" providerId="LiveId" clId="{277B2923-276F-4CDB-9765-C7EA739BC8F8}" dt="2022-08-26T03:48:37.634" v="682" actId="20577"/>
          <ac:spMkLst>
            <pc:docMk/>
            <pc:sldMk cId="4150782697" sldId="111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277B2923-276F-4CDB-9765-C7EA739BC8F8}" dt="2022-08-26T03:54:28.179" v="879" actId="20577"/>
        <pc:sldMkLst>
          <pc:docMk/>
          <pc:sldMk cId="2364495853" sldId="1112"/>
        </pc:sldMkLst>
        <pc:spChg chg="mod">
          <ac:chgData name="Indu Sekhar Dantu" userId="4218edbc7ffe59d5" providerId="LiveId" clId="{277B2923-276F-4CDB-9765-C7EA739BC8F8}" dt="2022-08-26T03:54:28.179" v="879" actId="20577"/>
          <ac:spMkLst>
            <pc:docMk/>
            <pc:sldMk cId="2364495853" sldId="1112"/>
            <ac:spMk id="30723" creationId="{7FA862AD-3D05-40BC-B0F8-F7D30BEE041F}"/>
          </ac:spMkLst>
        </pc:spChg>
      </pc:sldChg>
      <pc:sldChg chg="addSp modSp add mod modTransition">
        <pc:chgData name="Indu Sekhar Dantu" userId="4218edbc7ffe59d5" providerId="LiveId" clId="{277B2923-276F-4CDB-9765-C7EA739BC8F8}" dt="2022-08-27T02:49:38.382" v="954" actId="2711"/>
        <pc:sldMkLst>
          <pc:docMk/>
          <pc:sldMk cId="569363059" sldId="1113"/>
        </pc:sldMkLst>
        <pc:spChg chg="mod">
          <ac:chgData name="Indu Sekhar Dantu" userId="4218edbc7ffe59d5" providerId="LiveId" clId="{277B2923-276F-4CDB-9765-C7EA739BC8F8}" dt="2022-08-26T03:57:05.662" v="918" actId="5793"/>
          <ac:spMkLst>
            <pc:docMk/>
            <pc:sldMk cId="569363059" sldId="1113"/>
            <ac:spMk id="30723" creationId="{7FA862AD-3D05-40BC-B0F8-F7D30BEE041F}"/>
          </ac:spMkLst>
        </pc:spChg>
        <pc:graphicFrameChg chg="add mod modGraphic">
          <ac:chgData name="Indu Sekhar Dantu" userId="4218edbc7ffe59d5" providerId="LiveId" clId="{277B2923-276F-4CDB-9765-C7EA739BC8F8}" dt="2022-08-27T02:49:38.382" v="954" actId="2711"/>
          <ac:graphicFrameMkLst>
            <pc:docMk/>
            <pc:sldMk cId="569363059" sldId="1113"/>
            <ac:graphicFrameMk id="3" creationId="{DACCC191-DE65-77B0-8FE0-7084AF0DB64A}"/>
          </ac:graphicFrameMkLst>
        </pc:graphicFrameChg>
      </pc:sldChg>
      <pc:sldChg chg="addSp delSp modSp add mod">
        <pc:chgData name="Indu Sekhar Dantu" userId="4218edbc7ffe59d5" providerId="LiveId" clId="{277B2923-276F-4CDB-9765-C7EA739BC8F8}" dt="2022-08-27T03:40:22.488" v="1951" actId="20577"/>
        <pc:sldMkLst>
          <pc:docMk/>
          <pc:sldMk cId="3906586378" sldId="1114"/>
        </pc:sldMkLst>
        <pc:spChg chg="mod">
          <ac:chgData name="Indu Sekhar Dantu" userId="4218edbc7ffe59d5" providerId="LiveId" clId="{277B2923-276F-4CDB-9765-C7EA739BC8F8}" dt="2022-08-27T03:40:22.488" v="1951" actId="20577"/>
          <ac:spMkLst>
            <pc:docMk/>
            <pc:sldMk cId="3906586378" sldId="1114"/>
            <ac:spMk id="30723" creationId="{7FA862AD-3D05-40BC-B0F8-F7D30BEE041F}"/>
          </ac:spMkLst>
        </pc:spChg>
        <pc:picChg chg="del mod">
          <ac:chgData name="Indu Sekhar Dantu" userId="4218edbc7ffe59d5" providerId="LiveId" clId="{277B2923-276F-4CDB-9765-C7EA739BC8F8}" dt="2022-08-27T03:35:51.285" v="1833" actId="478"/>
          <ac:picMkLst>
            <pc:docMk/>
            <pc:sldMk cId="3906586378" sldId="1114"/>
            <ac:picMk id="4" creationId="{897E0658-CFFB-4D7E-AF3B-5BFCF6AEB09C}"/>
          </ac:picMkLst>
        </pc:picChg>
        <pc:picChg chg="add">
          <ac:chgData name="Indu Sekhar Dantu" userId="4218edbc7ffe59d5" providerId="LiveId" clId="{277B2923-276F-4CDB-9765-C7EA739BC8F8}" dt="2022-08-27T03:37:02.778" v="1836" actId="22"/>
          <ac:picMkLst>
            <pc:docMk/>
            <pc:sldMk cId="3906586378" sldId="1114"/>
            <ac:picMk id="5" creationId="{F37A4BF3-F1F4-CDFA-F88F-D3A62729D92F}"/>
          </ac:picMkLst>
        </pc:picChg>
      </pc:sldChg>
      <pc:sldChg chg="addSp delSp modSp add mod">
        <pc:chgData name="Indu Sekhar Dantu" userId="4218edbc7ffe59d5" providerId="LiveId" clId="{277B2923-276F-4CDB-9765-C7EA739BC8F8}" dt="2022-08-27T03:40:36.846" v="1972" actId="20577"/>
        <pc:sldMkLst>
          <pc:docMk/>
          <pc:sldMk cId="2682899139" sldId="1115"/>
        </pc:sldMkLst>
        <pc:spChg chg="mod">
          <ac:chgData name="Indu Sekhar Dantu" userId="4218edbc7ffe59d5" providerId="LiveId" clId="{277B2923-276F-4CDB-9765-C7EA739BC8F8}" dt="2022-08-27T03:40:36.846" v="1972" actId="20577"/>
          <ac:spMkLst>
            <pc:docMk/>
            <pc:sldMk cId="2682899139" sldId="1115"/>
            <ac:spMk id="30723" creationId="{7FA862AD-3D05-40BC-B0F8-F7D30BEE041F}"/>
          </ac:spMkLst>
        </pc:spChg>
        <pc:picChg chg="add mod">
          <ac:chgData name="Indu Sekhar Dantu" userId="4218edbc7ffe59d5" providerId="LiveId" clId="{277B2923-276F-4CDB-9765-C7EA739BC8F8}" dt="2022-08-27T03:38:41.106" v="1859" actId="1036"/>
          <ac:picMkLst>
            <pc:docMk/>
            <pc:sldMk cId="2682899139" sldId="1115"/>
            <ac:picMk id="4" creationId="{DE4B73DC-671F-FB82-B3FD-F9875FCDE02C}"/>
          </ac:picMkLst>
        </pc:picChg>
        <pc:picChg chg="del">
          <ac:chgData name="Indu Sekhar Dantu" userId="4218edbc7ffe59d5" providerId="LiveId" clId="{277B2923-276F-4CDB-9765-C7EA739BC8F8}" dt="2022-08-27T03:37:12.452" v="1838" actId="478"/>
          <ac:picMkLst>
            <pc:docMk/>
            <pc:sldMk cId="2682899139" sldId="1115"/>
            <ac:picMk id="5" creationId="{F37A4BF3-F1F4-CDFA-F88F-D3A62729D92F}"/>
          </ac:picMkLst>
        </pc:picChg>
      </pc:sldChg>
      <pc:sldChg chg="modSp add mod">
        <pc:chgData name="Indu Sekhar Dantu" userId="4218edbc7ffe59d5" providerId="LiveId" clId="{277B2923-276F-4CDB-9765-C7EA739BC8F8}" dt="2022-08-27T03:48:03.837" v="2657" actId="20577"/>
        <pc:sldMkLst>
          <pc:docMk/>
          <pc:sldMk cId="2252559888" sldId="1116"/>
        </pc:sldMkLst>
        <pc:spChg chg="mod">
          <ac:chgData name="Indu Sekhar Dantu" userId="4218edbc7ffe59d5" providerId="LiveId" clId="{277B2923-276F-4CDB-9765-C7EA739BC8F8}" dt="2022-08-27T03:48:03.837" v="2657" actId="20577"/>
          <ac:spMkLst>
            <pc:docMk/>
            <pc:sldMk cId="2252559888" sldId="111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277B2923-276F-4CDB-9765-C7EA739BC8F8}" dt="2022-08-27T03:51:55.466" v="2761" actId="20577"/>
        <pc:sldMkLst>
          <pc:docMk/>
          <pc:sldMk cId="3654586548" sldId="1117"/>
        </pc:sldMkLst>
        <pc:spChg chg="mod">
          <ac:chgData name="Indu Sekhar Dantu" userId="4218edbc7ffe59d5" providerId="LiveId" clId="{277B2923-276F-4CDB-9765-C7EA739BC8F8}" dt="2022-08-27T03:51:55.466" v="2761" actId="20577"/>
          <ac:spMkLst>
            <pc:docMk/>
            <pc:sldMk cId="3654586548" sldId="1117"/>
            <ac:spMk id="59394" creationId="{30EA0236-ECB0-4BB9-82ED-7AE94B1721CE}"/>
          </ac:spMkLst>
        </pc:spChg>
      </pc:sldChg>
    </pc:docChg>
  </pc:docChgLst>
  <pc:docChgLst>
    <pc:chgData name="Indu Sekhar Dantu" userId="4218edbc7ffe59d5" providerId="LiveId" clId="{69C60B28-885C-48B0-95A7-ED902BC6AE9B}"/>
    <pc:docChg chg="addSld modSld">
      <pc:chgData name="Indu Sekhar Dantu" userId="4218edbc7ffe59d5" providerId="LiveId" clId="{69C60B28-885C-48B0-95A7-ED902BC6AE9B}" dt="2022-08-27T16:04:11.242" v="157" actId="6549"/>
      <pc:docMkLst>
        <pc:docMk/>
      </pc:docMkLst>
      <pc:sldChg chg="modSp mod">
        <pc:chgData name="Indu Sekhar Dantu" userId="4218edbc7ffe59d5" providerId="LiveId" clId="{69C60B28-885C-48B0-95A7-ED902BC6AE9B}" dt="2022-08-27T15:57:04.982" v="51" actId="6549"/>
        <pc:sldMkLst>
          <pc:docMk/>
          <pc:sldMk cId="2921439937" sldId="1118"/>
        </pc:sldMkLst>
        <pc:spChg chg="mod">
          <ac:chgData name="Indu Sekhar Dantu" userId="4218edbc7ffe59d5" providerId="LiveId" clId="{69C60B28-885C-48B0-95A7-ED902BC6AE9B}" dt="2022-08-27T15:57:04.982" v="51" actId="6549"/>
          <ac:spMkLst>
            <pc:docMk/>
            <pc:sldMk cId="2921439937" sldId="111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69C60B28-885C-48B0-95A7-ED902BC6AE9B}" dt="2022-08-27T16:03:28.935" v="115" actId="20577"/>
        <pc:sldMkLst>
          <pc:docMk/>
          <pc:sldMk cId="1031043567" sldId="1119"/>
        </pc:sldMkLst>
        <pc:spChg chg="mod">
          <ac:chgData name="Indu Sekhar Dantu" userId="4218edbc7ffe59d5" providerId="LiveId" clId="{69C60B28-885C-48B0-95A7-ED902BC6AE9B}" dt="2022-08-27T16:03:28.935" v="115" actId="20577"/>
          <ac:spMkLst>
            <pc:docMk/>
            <pc:sldMk cId="1031043567" sldId="111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69C60B28-885C-48B0-95A7-ED902BC6AE9B}" dt="2022-08-27T16:04:11.242" v="157" actId="6549"/>
        <pc:sldMkLst>
          <pc:docMk/>
          <pc:sldMk cId="4266326578" sldId="1120"/>
        </pc:sldMkLst>
        <pc:spChg chg="mod">
          <ac:chgData name="Indu Sekhar Dantu" userId="4218edbc7ffe59d5" providerId="LiveId" clId="{69C60B28-885C-48B0-95A7-ED902BC6AE9B}" dt="2022-08-27T16:04:11.242" v="157" actId="6549"/>
          <ac:spMkLst>
            <pc:docMk/>
            <pc:sldMk cId="4266326578" sldId="1120"/>
            <ac:spMk id="30723" creationId="{7FA862AD-3D05-40BC-B0F8-F7D30BEE04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5AA4-721F-4369-95CF-8371F81C4259}" type="datetimeFigureOut">
              <a:rPr lang="en-IN" smtClean="0"/>
              <a:t>30-08-2022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60D8E-1DC4-427C-8EAB-5CF794836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361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8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51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67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543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427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732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154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90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647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9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043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358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800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312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44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173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21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097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870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59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34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846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250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6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52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473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041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695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5550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4888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2398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46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3764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9556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076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3103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9529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4761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9638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9594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224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753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4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17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876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17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45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64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5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4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5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2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7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80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5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4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0EFCA95E-6746-4982-A54D-0138DE859307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1CB98C5-E523-43DA-8D0A-7091A06E5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2869239 w 10000"/>
                <a:gd name="T1" fmla="*/ 0 h 10000"/>
                <a:gd name="T2" fmla="*/ 3275013 w 10000"/>
                <a:gd name="T3" fmla="*/ 0 h 10000"/>
                <a:gd name="T4" fmla="*/ 3275013 w 10000"/>
                <a:gd name="T5" fmla="*/ 4408488 h 10000"/>
                <a:gd name="T6" fmla="*/ 0 w 10000"/>
                <a:gd name="T7" fmla="*/ 4408488 h 10000"/>
                <a:gd name="T8" fmla="*/ 0 w 10000"/>
                <a:gd name="T9" fmla="*/ 4023186 h 10000"/>
                <a:gd name="T10" fmla="*/ 2869239 w 10000"/>
                <a:gd name="T11" fmla="*/ 4023627 h 10000"/>
                <a:gd name="T12" fmla="*/ 2869239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BB1B3AF-6A8E-4AC3-8CFA-BFBF0B60A68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2869894 w 10002"/>
                <a:gd name="T1" fmla="*/ 0 h 10000"/>
                <a:gd name="T2" fmla="*/ 3275668 w 10002"/>
                <a:gd name="T3" fmla="*/ 0 h 10000"/>
                <a:gd name="T4" fmla="*/ 3275668 w 10002"/>
                <a:gd name="T5" fmla="*/ 4408488 h 10000"/>
                <a:gd name="T6" fmla="*/ 655 w 10002"/>
                <a:gd name="T7" fmla="*/ 4408488 h 10000"/>
                <a:gd name="T8" fmla="*/ 0 w 10002"/>
                <a:gd name="T9" fmla="*/ 4022745 h 10000"/>
                <a:gd name="T10" fmla="*/ 2869894 w 10002"/>
                <a:gd name="T11" fmla="*/ 4024068 h 10000"/>
                <a:gd name="T12" fmla="*/ 2869894 w 10002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E89494-E3B8-40B3-99B4-013DA30A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F204D4-E8C6-4EB9-AB52-74E9074D498F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25C14F-427B-4A28-8E18-538A5DE7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1882A3-62E2-4141-AC10-B06FEDBC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1AB50D-0EE6-4898-9827-66798E055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D69F8-FB44-43A5-BF22-B0953849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C2BC-3228-474C-B179-23C9D2A721CF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268E-C5E6-4971-BF3E-78F351D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C0E2-5507-41AE-A3B7-2C2069E9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2373-B723-4F4E-9F3D-D4A43B6F5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3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>
            <a:extLst>
              <a:ext uri="{FF2B5EF4-FFF2-40B4-BE49-F238E27FC236}">
                <a16:creationId xmlns:a16="http://schemas.microsoft.com/office/drawing/2014/main" id="{E11E7B20-67D2-4B3E-865B-C239AE046B9C}"/>
              </a:ext>
            </a:extLst>
          </p:cNvPr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9FB19D-B5A9-4445-86C9-5590315B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82C916-C0B1-492F-9981-33A9DE38044F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AA63F0-8085-4C73-A426-46827409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FAF769-4682-4F4E-9F82-7ED8402D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F76DF0-06DB-43B4-96A5-E2BC4EF49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2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737940-15AB-4B5F-B312-F674A9DD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96FE-08ED-4B1F-B95F-9E56C4534C63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54A36D-76A2-4F3D-BC81-3AF84057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CB8AB5-CFBE-4410-BCB9-F2873AAF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0002-8405-47F0-B83D-E891233E2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A69F3E-2E87-422E-ABAF-F540E611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FA26-25D0-4F51-826C-E4D2BBEF7FB6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F9D45B-A7C1-4DC1-A8D1-DFF6D792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F2649A-C21C-41DF-AB4F-B9113DDD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C60B-2B57-43E1-B00F-E40273490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46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315F51D-DE52-4B41-912F-DB6860DA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0718-5F30-407B-80C0-C6C323DB135E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8D3F50-490F-4A8A-9E47-F71D45AE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9F7D4A-2213-4BD6-9BE0-1E7E6F75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FEC40-BF71-41B2-90EA-D2B2CEF0B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50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C627D0-F2C8-4F28-9C3A-BB3C783A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5BB9-4211-477D-AA6A-52C450979E2B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E8A211-6388-4BBA-92EB-F86BFFEA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CA4440-C0C5-4D17-94A1-260139C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3BBB-A080-4E51-8693-F3CC1BB64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B47F7727-9381-4DA4-819C-A4A68669FE8D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Divider Bar">
            <a:extLst>
              <a:ext uri="{FF2B5EF4-FFF2-40B4-BE49-F238E27FC236}">
                <a16:creationId xmlns:a16="http://schemas.microsoft.com/office/drawing/2014/main" id="{BB6B23A2-8BE5-4AF3-A34B-FADEBC6CFA76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1569D92-48C3-4140-AFDE-407C025D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885B5F-49BD-44E1-8CA5-1D456AB0C249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D06A2FC-081E-4242-89BE-B9B9B379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64A3847-44AB-4888-ABBF-A42BA72E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44046F-5972-4302-A1F8-516B14E1F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2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B1C64F42-7105-4A6A-99E8-E727C62F8341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Divider Bar">
            <a:extLst>
              <a:ext uri="{FF2B5EF4-FFF2-40B4-BE49-F238E27FC236}">
                <a16:creationId xmlns:a16="http://schemas.microsoft.com/office/drawing/2014/main" id="{5847E408-EAF8-4CFD-854B-76E7BDDE1939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A3268E9-5F48-4DF4-B1DE-59B7188E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B90F14-7F59-4C04-88CD-042FE2E1443D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D39C99C-46E6-4B94-A6B3-8B62B21D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87118A6-CFE4-4915-8F98-74B55127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BDBE17-8162-4598-95FD-1A92AA712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1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E68FF-FBED-4395-BAB2-D5125FAB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FA8D-EDFB-462B-9C03-32B2BF836E2F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B8B1B-1174-4EDA-9C0D-F7192DDC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5E7E7-7B4A-4D3C-AB83-97C70E51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5AA5A-823E-4C06-BBA9-F993B4D4D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82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451C4-BF48-4143-BE02-430C4404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0233-B7C8-4B2F-BEC2-561ECA72F830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0211-EAE5-46D9-A90A-2A8D8146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F205-4D64-40D8-9B02-A96BDE6B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1935-F27C-43B1-ADD3-E3F3BF662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30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76C1528E-A6FE-4C12-AED4-22D0C55FB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CF68368-9EFD-4DF1-A232-E6197D90E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FEE1-2B15-498C-98AA-242FD2ADD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7D162E-2E7F-4AD1-9AFF-4D11E849AA2D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CE112-5F55-4C48-B680-E62C44C2C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EC573-CB31-4403-B1C1-71B26ECE9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F893E4-C749-4DCF-A3D6-AF620E25B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CDD1E7E0-E0DD-4E58-A328-0CC164AD75FF}"/>
              </a:ext>
            </a:extLst>
          </p:cNvPr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975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302" y="576344"/>
            <a:ext cx="10993549" cy="2352505"/>
          </a:xfrm>
        </p:spPr>
        <p:txBody>
          <a:bodyPr>
            <a:normAutofit fontScale="90000"/>
          </a:bodyPr>
          <a:lstStyle/>
          <a:p>
            <a:pPr algn="r"/>
            <a:b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</a:br>
            <a:b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</a:br>
            <a:b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</a:br>
            <a:r>
              <a:rPr lang="en-US" sz="4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Certification of ‘Government Commission of Banks’ by CMAs</a:t>
            </a:r>
            <a:br>
              <a:rPr lang="en-US" sz="4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br>
              <a:rPr lang="en-US" sz="3000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r>
              <a:rPr lang="en-US" sz="3000" b="1" cap="none" dirty="0">
                <a:solidFill>
                  <a:srgbClr val="0070C0"/>
                </a:solidFill>
                <a:latin typeface="Gabriola" panose="04040605051002020D02" pitchFamily="82" charset="0"/>
              </a:rPr>
              <a:t>CMA (Dr.) P. Siva Rama Prasad</a:t>
            </a:r>
            <a:br>
              <a:rPr lang="en-US" sz="3000" b="1" cap="none" dirty="0">
                <a:solidFill>
                  <a:srgbClr val="0070C0"/>
                </a:solidFill>
                <a:latin typeface="Gabriola" panose="04040605051002020D02" pitchFamily="82" charset="0"/>
              </a:rPr>
            </a:b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M.Com., MBA (Finance)., FCMA., FCS., FIII (Life &amp; General)., MAIMA</a:t>
            </a:r>
            <a:b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endParaRPr lang="en-US" sz="2400" cap="none" dirty="0">
              <a:latin typeface="Gabriola" panose="04040605051002020D02" pitchFamily="8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3" name="Picture 2" descr="ICAI-CMA">
            <a:extLst>
              <a:ext uri="{FF2B5EF4-FFF2-40B4-BE49-F238E27FC236}">
                <a16:creationId xmlns:a16="http://schemas.microsoft.com/office/drawing/2014/main" id="{C4D44914-55F7-4BFF-B8FA-F5B84CFA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4" y="602620"/>
            <a:ext cx="886198" cy="13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Agency Commission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’ of 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Central Government Business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’ Comprises of Claims on</a:t>
            </a:r>
            <a:r>
              <a:rPr lang="en-IN" sz="3200" dirty="0">
                <a:latin typeface="Gabriola" panose="04040605051002020D02" pitchFamily="82" charset="0"/>
                <a:ea typeface="Arial" panose="020B0604020202020204" pitchFamily="34" charset="0"/>
              </a:rPr>
              <a:t>:</a:t>
            </a:r>
            <a:endParaRPr lang="en-IN" sz="3200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lvl="1" indent="-457200" algn="l">
              <a:lnSpc>
                <a:spcPct val="100000"/>
              </a:lnSpc>
              <a:buSzPts val="1200"/>
              <a:buFont typeface="Wingdings" panose="05000000000000000000" pitchFamily="2" charset="2"/>
              <a:buChar char="ü"/>
              <a:tabLst>
                <a:tab pos="1003300" algn="l"/>
              </a:tabLst>
            </a:pPr>
            <a:r>
              <a:rPr lang="en-US" sz="3200" i="0" spc="-5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Receipt</a:t>
            </a:r>
            <a:r>
              <a:rPr lang="en-US" sz="3200" i="0" spc="-15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 </a:t>
            </a:r>
            <a:r>
              <a:rPr lang="en-US" sz="3200" i="0" spc="-5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Transactions.</a:t>
            </a:r>
            <a:endParaRPr lang="en-IN" sz="3200" i="0" spc="-5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lvl="1" indent="-45720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  <a:tabLst>
                <a:tab pos="1003935" algn="l"/>
              </a:tabLst>
            </a:pPr>
            <a:r>
              <a:rPr lang="en-US" sz="3200" i="0" spc="-5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Payment Transactions other than Pension</a:t>
            </a:r>
            <a:r>
              <a:rPr lang="en-US" sz="3200" i="0" spc="-13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 </a:t>
            </a:r>
            <a:r>
              <a:rPr lang="en-US" sz="3200" i="0" spc="-5" dirty="0">
                <a:latin typeface="Gabriola" panose="04040605051002020D02" pitchFamily="82" charset="0"/>
                <a:ea typeface="Arial" panose="020B0604020202020204" pitchFamily="34" charset="0"/>
              </a:rPr>
              <a:t>P</a:t>
            </a:r>
            <a:r>
              <a:rPr lang="en-US" sz="3200" i="0" spc="-5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ayments.</a:t>
            </a:r>
            <a:endParaRPr lang="en-IN" sz="3200" i="0" spc="-5" dirty="0"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lvl="1" indent="-45720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  <a:tabLst>
                <a:tab pos="1003935" algn="l"/>
              </a:tabLst>
            </a:pPr>
            <a:r>
              <a:rPr lang="en-US" sz="3200" i="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Pension</a:t>
            </a:r>
            <a:r>
              <a:rPr lang="en-US" sz="3200" i="0" spc="8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 </a:t>
            </a:r>
            <a:r>
              <a:rPr lang="en-US" sz="3200" i="0" spc="80" dirty="0">
                <a:latin typeface="Gabriola" panose="04040605051002020D02" pitchFamily="82" charset="0"/>
                <a:ea typeface="Arial" panose="020B0604020202020204" pitchFamily="34" charset="0"/>
              </a:rPr>
              <a:t>T</a:t>
            </a:r>
            <a:r>
              <a:rPr lang="en-US" sz="3200" i="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ransactions.</a:t>
            </a:r>
            <a:endParaRPr lang="en-IN" sz="3200" i="0" dirty="0"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lvl="1" indent="-45720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  <a:tabLst>
                <a:tab pos="1003935" algn="l"/>
              </a:tabLst>
            </a:pPr>
            <a:r>
              <a:rPr lang="en-US" sz="3200" i="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PPF (Public Provident Fund).</a:t>
            </a:r>
          </a:p>
          <a:p>
            <a:pPr lvl="1" indent="-45720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  <a:tabLst>
                <a:tab pos="1003935" algn="l"/>
              </a:tabLst>
            </a:pPr>
            <a:r>
              <a:rPr lang="en-US" sz="3200" i="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SCSS (Senior Citizens’ Savings Scheme). </a:t>
            </a:r>
          </a:p>
          <a:p>
            <a:pPr lvl="1" indent="-45720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  <a:tabLst>
                <a:tab pos="1003935" algn="l"/>
              </a:tabLst>
            </a:pPr>
            <a:r>
              <a:rPr lang="en-US" sz="3200" i="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SDS (Special Deposit Scheme, 1975) and Sukanya-</a:t>
            </a:r>
            <a:r>
              <a:rPr lang="en-US" sz="3200" i="0" dirty="0" err="1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Samridhi</a:t>
            </a:r>
            <a:r>
              <a:rPr lang="en-US" sz="3200" i="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 Transactions etc.</a:t>
            </a:r>
            <a:endParaRPr lang="en-IN" sz="3200" i="0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4313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IN" sz="3200" i="0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IN" sz="3200" i="0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marL="319405" marR="108585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200" dirty="0">
                <a:latin typeface="Gabriola" panose="04040605051002020D02" pitchFamily="82" charset="0"/>
                <a:ea typeface="Arial" panose="020B0604020202020204" pitchFamily="34" charset="0"/>
              </a:rPr>
              <a:t>W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hereas 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State Governments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’ Agency Commission Claim comprises of Claims on 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Receipts &amp; Payments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’ including 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Pensions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’ made on behalf of State Governments.</a:t>
            </a:r>
            <a:endParaRPr lang="en-IN" sz="3200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9436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Similarly for State Govt. Agency Commission Claim, that FSLOs/Settlement Units get their Data from Core Banking System, </a:t>
            </a:r>
            <a:r>
              <a:rPr lang="en-US" sz="32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Internet Banking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Cash Management Product, etc.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4915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3200" b="1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List of Agency Banks (Public Sector Banks) Agency Agreement with RBI</a:t>
            </a: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Bank of Baroda		Bank of India			Bank of Maharashtra</a:t>
            </a:r>
          </a:p>
          <a:p>
            <a:pPr marL="0" indent="0" algn="just">
              <a:buNone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Canara Bank			Central Bank of India 	Indian Bank</a:t>
            </a:r>
          </a:p>
          <a:p>
            <a:pPr marL="0" indent="0" algn="just">
              <a:buNone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Indian Overseas Bank		Punjab and Sind Bank	Punjab National Bank</a:t>
            </a:r>
          </a:p>
          <a:p>
            <a:pPr marL="0" indent="0" algn="just">
              <a:buNone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State Bank of India		UCO Bank			Union Bank of India.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8269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List of Agency Banks (Private Sector Banks) Agency Agreement with RBI</a:t>
            </a: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Axis Bank Ltd.	          DCB Bank Ltd. 	                 Federal Bank Ltd. </a:t>
            </a:r>
          </a:p>
          <a:p>
            <a:pPr marL="0" indent="0" algn="just">
              <a:buNone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HDFC Bank Ltd. 	           ICICI Bank Ltd.                  IDBI Bank Ltd.</a:t>
            </a:r>
          </a:p>
          <a:p>
            <a:pPr marL="0" indent="0" algn="just">
              <a:buNone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IDFC FIRST Bank Ltd.          IndusInd Bank Ltd. 	      Jammu &amp; Kashmir Bank Ltd.</a:t>
            </a:r>
            <a:r>
              <a:rPr lang="en-IN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Karnataka Bank Ltd. 	           Karur Vysya Bank Ltd.      Kotak Mahindra Bank Ltd. </a:t>
            </a:r>
          </a:p>
          <a:p>
            <a:pPr marL="0" indent="0" algn="just">
              <a:buNone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RBL Bank Ltd. 	           South Indian Bank Ltd.     Yes Bank Ltd. </a:t>
            </a:r>
          </a:p>
          <a:p>
            <a:pPr marL="0" indent="0" algn="just">
              <a:buNone/>
            </a:pPr>
            <a:r>
              <a:rPr lang="en-IN" sz="3200" dirty="0" err="1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Dhanlaxmi</a:t>
            </a: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Bank Ltd.           Bandhan Bank Ltd. 	      CSB Bank Ltd.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Approved for limited Agency Business.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9585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649657"/>
            <a:ext cx="11092069" cy="478879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Agency Commission / Charges paid by RBI to Public / Private Sector Banks</a:t>
            </a: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IN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(₹ in Crores)</a:t>
            </a:r>
          </a:p>
          <a:p>
            <a:pPr marL="0" indent="0" algn="just">
              <a:buNone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CCC191-DE65-77B0-8FE0-7084AF0DB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7270"/>
              </p:ext>
            </p:extLst>
          </p:nvPr>
        </p:nvGraphicFramePr>
        <p:xfrm>
          <a:off x="1647347" y="2940149"/>
          <a:ext cx="9930361" cy="171689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985852">
                  <a:extLst>
                    <a:ext uri="{9D8B030D-6E8A-4147-A177-3AD203B41FA5}">
                      <a16:colId xmlns:a16="http://schemas.microsoft.com/office/drawing/2014/main" val="4036497400"/>
                    </a:ext>
                  </a:extLst>
                </a:gridCol>
                <a:gridCol w="1985852">
                  <a:extLst>
                    <a:ext uri="{9D8B030D-6E8A-4147-A177-3AD203B41FA5}">
                      <a16:colId xmlns:a16="http://schemas.microsoft.com/office/drawing/2014/main" val="2702354081"/>
                    </a:ext>
                  </a:extLst>
                </a:gridCol>
                <a:gridCol w="1985852">
                  <a:extLst>
                    <a:ext uri="{9D8B030D-6E8A-4147-A177-3AD203B41FA5}">
                      <a16:colId xmlns:a16="http://schemas.microsoft.com/office/drawing/2014/main" val="1536678803"/>
                    </a:ext>
                  </a:extLst>
                </a:gridCol>
                <a:gridCol w="1985852">
                  <a:extLst>
                    <a:ext uri="{9D8B030D-6E8A-4147-A177-3AD203B41FA5}">
                      <a16:colId xmlns:a16="http://schemas.microsoft.com/office/drawing/2014/main" val="1654371483"/>
                    </a:ext>
                  </a:extLst>
                </a:gridCol>
                <a:gridCol w="1986953">
                  <a:extLst>
                    <a:ext uri="{9D8B030D-6E8A-4147-A177-3AD203B41FA5}">
                      <a16:colId xmlns:a16="http://schemas.microsoft.com/office/drawing/2014/main" val="3721958637"/>
                    </a:ext>
                  </a:extLst>
                </a:gridCol>
              </a:tblGrid>
              <a:tr h="858449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effectLst/>
                          <a:latin typeface="Gabriola" panose="04040605051002020D02" pitchFamily="82" charset="0"/>
                        </a:rPr>
                        <a:t>2017-2018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>
                          <a:effectLst/>
                          <a:latin typeface="Gabriola" panose="04040605051002020D02" pitchFamily="82" charset="0"/>
                        </a:rPr>
                        <a:t>2018-2019</a:t>
                      </a:r>
                      <a:endParaRPr lang="en-IN" sz="32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effectLst/>
                          <a:latin typeface="Gabriola" panose="04040605051002020D02" pitchFamily="82" charset="0"/>
                        </a:rPr>
                        <a:t>2019-2020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>
                          <a:effectLst/>
                          <a:latin typeface="Gabriola" panose="04040605051002020D02" pitchFamily="82" charset="0"/>
                        </a:rPr>
                        <a:t>2020-2021</a:t>
                      </a:r>
                      <a:endParaRPr lang="en-IN" sz="32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>
                          <a:effectLst/>
                          <a:latin typeface="Gabriola" panose="04040605051002020D02" pitchFamily="82" charset="0"/>
                        </a:rPr>
                        <a:t>2021-2022</a:t>
                      </a:r>
                      <a:endParaRPr lang="en-IN" sz="32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524724"/>
                  </a:ext>
                </a:extLst>
              </a:tr>
              <a:tr h="858449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effectLst/>
                          <a:latin typeface="Gabriola" panose="04040605051002020D02" pitchFamily="82" charset="0"/>
                        </a:rPr>
                        <a:t>3,903.06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effectLst/>
                          <a:latin typeface="Gabriola" panose="04040605051002020D02" pitchFamily="82" charset="0"/>
                        </a:rPr>
                        <a:t>3,910.21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effectLst/>
                          <a:latin typeface="Gabriola" panose="04040605051002020D02" pitchFamily="82" charset="0"/>
                        </a:rPr>
                        <a:t>3,876.08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effectLst/>
                          <a:latin typeface="Gabriola" panose="04040605051002020D02" pitchFamily="82" charset="0"/>
                        </a:rPr>
                        <a:t>3,280.06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>
                          <a:effectLst/>
                          <a:latin typeface="Gabriola" panose="04040605051002020D02" pitchFamily="82" charset="0"/>
                        </a:rPr>
                        <a:t>4,400.62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147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36305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45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Timelines for Submission of Agency Commission Claims</a:t>
            </a:r>
            <a:endParaRPr lang="en-IN" sz="4500" b="1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0173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3200" b="1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Reserve Bank of India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vide Circular No. RBI/2018-19/16 DGBA.GBD. No.87/31.02.007/2018-19 dated 12.07.2018, revised the timelines for submission of Agency Commission on Central/State Government Transactions, w.e.f.,30.06.2018.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Accordingly, the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Time Period allowed to furnish a Claim on Agency Commission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to Reserve Bank is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60 Calendar Days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</a:t>
            </a:r>
            <a:r>
              <a:rPr lang="en-US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nd of the Quarter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in which the Transactions have been Conducted.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7305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rgbClr val="FFC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45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Settlement Data for ‘Agency Commission’</a:t>
            </a:r>
          </a:p>
          <a:p>
            <a:pPr marL="0" lvl="0" indent="0" algn="ctr">
              <a:buNone/>
            </a:pPr>
            <a:endParaRPr lang="en-US" sz="4500" b="1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9831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‘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Claim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’ is based on the Actual </a:t>
            </a:r>
            <a:r>
              <a:rPr lang="en-US" sz="32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ettlement of Central/State Government Transactions as Reported through e-</a:t>
            </a:r>
            <a:r>
              <a:rPr lang="en-US" sz="3200" dirty="0" err="1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Kuber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to RBI.</a:t>
            </a: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0573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5DA92-5456-4F82-8B90-2DEFADBD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6" y="1343562"/>
            <a:ext cx="858977" cy="1316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4F3D7-385A-2F8F-A3F4-6C8C749FAEEA}"/>
              </a:ext>
            </a:extLst>
          </p:cNvPr>
          <p:cNvSpPr txBox="1"/>
          <p:nvPr/>
        </p:nvSpPr>
        <p:spPr>
          <a:xfrm>
            <a:off x="2380483" y="2226907"/>
            <a:ext cx="74830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Presented by: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B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anking, Financial Services and Insurance Board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</a:b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The Institute of Cost Accountants of India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Kolkata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rgbClr val="92D05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IN" sz="45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Calculation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437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‘Agency Commission’ is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 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‘Central Government Transactions’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settled by Government Accounts Department (GAD) of Banks with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Reserve Bank of India, </a:t>
            </a:r>
            <a:r>
              <a:rPr lang="en-US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Central Accounts Section (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CAS), Nagpur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1095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Central Government Agency Commission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in respect of settled transactions of all Dealing Branches as well as Focal Point Link Branches, is calculated for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Every Quarter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as per the prescribed methodology: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Customer Home-Branch-wise Commission in respect of all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Internet Banking Transactions</a:t>
            </a:r>
            <a:r>
              <a:rPr lang="en-US" sz="3200" b="1" i="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i="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Pensioner 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Home-Branch-wise Commission in respect of all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Central Government Pension Payments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Commutation &amp; Gratuity Transactions;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Reports showing the Calculation of the Commission are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generated separately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for the Main Claim, PPF (Public Provident Fund), SCSS (Senior Citizens’ Savings Scheme, SSA (</a:t>
            </a:r>
            <a:r>
              <a:rPr lang="en-US" sz="3200" i="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Sukanya </a:t>
            </a:r>
            <a:r>
              <a:rPr lang="en-US" sz="3200" i="0" dirty="0" err="1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Samridhi</a:t>
            </a:r>
            <a:r>
              <a:rPr lang="en-US" sz="3200" i="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  Account) 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&amp; SDS (Special Deposit Scheme 1975).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3791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Similarly,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FSLOs/Settlement Units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Calculate the Commission Claim on the basis of settlement done with the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Regional Offices of RBI through e-</a:t>
            </a:r>
            <a:r>
              <a:rPr lang="en-US" sz="3200" b="1" dirty="0" err="1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Kuber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Reserve Bank of India, vide RBI Notification No. RBI/2018-19/219 DGBA.GBD. No.3144/31.02.007/2018-19dated 24.06.2019 and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RBI Master Circular on Agency Commission vide RBI/2019-20/28 DGBA.GBO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No.250/31.12.010/2019-20 dated 01.08.2019, revised agency commission rates on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Eligible Government Transactions to be Carried out with effect from July 01, 2019.</a:t>
            </a: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129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481A78-11FD-6F71-78A5-8A7BD5228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4039"/>
              </p:ext>
            </p:extLst>
          </p:nvPr>
        </p:nvGraphicFramePr>
        <p:xfrm>
          <a:off x="1772529" y="1983545"/>
          <a:ext cx="9298745" cy="38123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4511223">
                  <a:extLst>
                    <a:ext uri="{9D8B030D-6E8A-4147-A177-3AD203B41FA5}">
                      <a16:colId xmlns:a16="http://schemas.microsoft.com/office/drawing/2014/main" val="865719844"/>
                    </a:ext>
                  </a:extLst>
                </a:gridCol>
                <a:gridCol w="4787522">
                  <a:extLst>
                    <a:ext uri="{9D8B030D-6E8A-4147-A177-3AD203B41FA5}">
                      <a16:colId xmlns:a16="http://schemas.microsoft.com/office/drawing/2014/main" val="3257206648"/>
                    </a:ext>
                  </a:extLst>
                </a:gridCol>
              </a:tblGrid>
              <a:tr h="63539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Gabriola" panose="04040605051002020D02" pitchFamily="82" charset="0"/>
                        </a:rPr>
                        <a:t>Type of Transaction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Gabriola" panose="04040605051002020D02" pitchFamily="82" charset="0"/>
                        </a:rPr>
                        <a:t>Rate of Commission</a:t>
                      </a:r>
                      <a:endParaRPr lang="en-IN" sz="320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4406105"/>
                  </a:ext>
                </a:extLst>
              </a:tr>
              <a:tr h="635391"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b="0" dirty="0">
                          <a:effectLst/>
                          <a:latin typeface="Gabriola" panose="04040605051002020D02" pitchFamily="82" charset="0"/>
                        </a:rPr>
                        <a:t>e-Receipts</a:t>
                      </a:r>
                      <a:endParaRPr lang="en-IN" sz="3200" b="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b="0">
                          <a:effectLst/>
                          <a:latin typeface="Gabriola" panose="04040605051002020D02" pitchFamily="82" charset="0"/>
                        </a:rPr>
                        <a:t>₹ 9 per transaction</a:t>
                      </a:r>
                      <a:endParaRPr lang="en-IN" sz="3200" b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33250"/>
                  </a:ext>
                </a:extLst>
              </a:tr>
              <a:tr h="635391"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b="0" dirty="0">
                          <a:effectLst/>
                          <a:latin typeface="Gabriola" panose="04040605051002020D02" pitchFamily="82" charset="0"/>
                        </a:rPr>
                        <a:t>Physical Receipts</a:t>
                      </a:r>
                      <a:endParaRPr lang="en-IN" sz="3200" b="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b="0">
                          <a:effectLst/>
                          <a:latin typeface="Gabriola" panose="04040605051002020D02" pitchFamily="82" charset="0"/>
                        </a:rPr>
                        <a:t>₹ 40 per transaction</a:t>
                      </a:r>
                      <a:endParaRPr lang="en-IN" sz="3200" b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4242097"/>
                  </a:ext>
                </a:extLst>
              </a:tr>
              <a:tr h="635391"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b="0" dirty="0">
                          <a:effectLst/>
                          <a:latin typeface="Gabriola" panose="04040605051002020D02" pitchFamily="82" charset="0"/>
                        </a:rPr>
                        <a:t>Non-Pension Payments</a:t>
                      </a:r>
                      <a:endParaRPr lang="en-IN" sz="3200" b="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b="0">
                          <a:effectLst/>
                          <a:latin typeface="Gabriola" panose="04040605051002020D02" pitchFamily="82" charset="0"/>
                        </a:rPr>
                        <a:t>6.5 Paise per ₹ 100.00</a:t>
                      </a:r>
                      <a:endParaRPr lang="en-IN" sz="3200" b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7143843"/>
                  </a:ext>
                </a:extLst>
              </a:tr>
              <a:tr h="635391"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b="0" dirty="0">
                          <a:effectLst/>
                          <a:latin typeface="Gabriola" panose="04040605051002020D02" pitchFamily="82" charset="0"/>
                        </a:rPr>
                        <a:t>Pension Payments</a:t>
                      </a:r>
                      <a:endParaRPr lang="en-IN" sz="3200" b="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b="0">
                          <a:effectLst/>
                          <a:latin typeface="Gabriola" panose="04040605051002020D02" pitchFamily="82" charset="0"/>
                        </a:rPr>
                        <a:t>₹ 75 per transaction</a:t>
                      </a:r>
                      <a:endParaRPr lang="en-IN" sz="3200" b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010672"/>
                  </a:ext>
                </a:extLst>
              </a:tr>
              <a:tr h="635391"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b="0" dirty="0">
                          <a:effectLst/>
                          <a:latin typeface="Gabriola" panose="04040605051002020D02" pitchFamily="82" charset="0"/>
                        </a:rPr>
                        <a:t>Commutation &amp; Gratuity</a:t>
                      </a:r>
                      <a:endParaRPr lang="en-IN" sz="3200" b="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b="0" dirty="0">
                          <a:effectLst/>
                          <a:latin typeface="Gabriola" panose="04040605051002020D02" pitchFamily="82" charset="0"/>
                        </a:rPr>
                        <a:t>6.5 Paise per ₹ 100.00</a:t>
                      </a:r>
                      <a:endParaRPr lang="en-IN" sz="3200" b="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8235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59819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Ineligible items for Agency Commission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:</a:t>
            </a:r>
            <a:endParaRPr lang="en-IN" sz="3200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The following activities 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do not come under the purview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 of Agency Bank Business and are therefore not eligible for payment of Agency Commission.</a:t>
            </a:r>
            <a:endParaRPr lang="en-IN" sz="3200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Furnishing of 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Bank Guarantees/Security Deposits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, etc. through Agency Banks by Government Contractors/Suppliers, which constitute 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Banking Transactions undertaken by Banks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 for their Customers.</a:t>
            </a:r>
            <a:endParaRPr lang="en-IN" sz="3200" dirty="0"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lphaLcParenR"/>
            </a:pPr>
            <a:endParaRPr lang="en-IN" sz="3200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The 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Banking Business of Autonomous/Statutory Bodies/Municipalities/ Companies/ Corporations/Local Bodies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.</a:t>
            </a:r>
            <a:endParaRPr lang="en-IN" sz="3200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8072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lphaLcParenR" startAt="3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 startAt="3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Payments that have been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Classified as Capital in nature by the Government to cover Losses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incurred by Autonomous/Statutory Bodies/ Municipalities/ Corporations/Local Bodies, etc.</a:t>
            </a:r>
          </a:p>
          <a:p>
            <a:pPr marL="514350" indent="-514350" algn="just">
              <a:buFont typeface="+mj-lt"/>
              <a:buAutoNum type="alphaLcParenR" startAt="3"/>
            </a:pP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Prefunded Schemes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may be implemented by a Central Government Ministry/Department (</a:t>
            </a:r>
            <a:r>
              <a:rPr lang="en-US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 consultation with CGA-Controller General Accounts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) and a State Government Department through any Bank.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621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lphaLcParenR" startAt="5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 startAt="5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Transactions related to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Gold Monetization Scheme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2015</a:t>
            </a:r>
          </a:p>
          <a:p>
            <a:pPr marL="514350" indent="-514350" algn="just">
              <a:buFont typeface="+mj-lt"/>
              <a:buAutoNum type="alphaLcParenR" startAt="5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Any other item of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Work Specifically advised by Reserve Bank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or Central or State Government as Ineligible for Agency Commission.</a:t>
            </a:r>
          </a:p>
          <a:p>
            <a:pPr marL="514350" indent="-514350" algn="just">
              <a:buFont typeface="+mj-lt"/>
              <a:buAutoNum type="alphaLcParenR" startAt="5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Transactions arising out of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Letters of Credit / Bank Guarantee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opened by Banks on behalf of Ministries/Departments etc. </a:t>
            </a:r>
            <a:r>
              <a:rPr lang="en-US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 not qualify for Agency Commission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as RBI only reimburses the paid amount to the Banks based on the mandate received from the Governments.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00333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Further, as per RBI directives, the following Transactions 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are also in-eligible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 for Central Govt. Commission.</a:t>
            </a:r>
            <a:endParaRPr lang="en-IN" sz="3200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A0A592-74CC-E276-ACA1-BC0F7015C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17946"/>
              </p:ext>
            </p:extLst>
          </p:nvPr>
        </p:nvGraphicFramePr>
        <p:xfrm>
          <a:off x="1349115" y="2401992"/>
          <a:ext cx="10383340" cy="3901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87451">
                  <a:extLst>
                    <a:ext uri="{9D8B030D-6E8A-4147-A177-3AD203B41FA5}">
                      <a16:colId xmlns:a16="http://schemas.microsoft.com/office/drawing/2014/main" val="919936064"/>
                    </a:ext>
                  </a:extLst>
                </a:gridCol>
                <a:gridCol w="5795889">
                  <a:extLst>
                    <a:ext uri="{9D8B030D-6E8A-4147-A177-3AD203B41FA5}">
                      <a16:colId xmlns:a16="http://schemas.microsoft.com/office/drawing/2014/main" val="4245584020"/>
                    </a:ext>
                  </a:extLst>
                </a:gridCol>
              </a:tblGrid>
              <a:tr h="48442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Type of Business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Source of Data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186193"/>
                  </a:ext>
                </a:extLst>
              </a:tr>
              <a:tr h="484426"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dirty="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TDS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OLTAS Database</a:t>
                      </a:r>
                      <a:endParaRPr lang="en-IN" sz="320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79633"/>
                  </a:ext>
                </a:extLst>
              </a:tr>
              <a:tr h="484426"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dirty="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Bank’s own Taxes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dirty="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Head Office of the Banks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656435"/>
                  </a:ext>
                </a:extLst>
              </a:tr>
              <a:tr h="453750"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dirty="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Taxes deposited by other Banks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RBI, CAS, Nagpur</a:t>
                      </a:r>
                      <a:endParaRPr lang="en-IN" sz="320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521074"/>
                  </a:ext>
                </a:extLst>
              </a:tr>
              <a:tr h="1451821"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dirty="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Reversal/Returned Transactions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dirty="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OLTAS-Online Tax Accounting System/GBSS-Government Business Software Solutions  Database/CMP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689901"/>
                  </a:ext>
                </a:extLst>
              </a:tr>
              <a:tr h="484426"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dirty="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Pension Recoveries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/>
                      <a:r>
                        <a:rPr lang="en-US" sz="3200" dirty="0">
                          <a:effectLst/>
                          <a:latin typeface="Gabriola" panose="04040605051002020D02" pitchFamily="8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CPPC-Central Pension Processing Centre</a:t>
                      </a:r>
                      <a:endParaRPr lang="en-IN" sz="3200" dirty="0">
                        <a:effectLst/>
                        <a:latin typeface="Gabriola" panose="04040605051002020D02" pitchFamily="8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826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32346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rgbClr val="00B0F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45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Deduction of ‘TDS’ on ‘Agency Commission’</a:t>
            </a:r>
            <a:endParaRPr lang="en-IN" sz="4500" b="1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2901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ubtitle 2">
            <a:extLst>
              <a:ext uri="{FF2B5EF4-FFF2-40B4-BE49-F238E27FC236}">
                <a16:creationId xmlns:a16="http://schemas.microsoft.com/office/drawing/2014/main" id="{30EA0236-ECB0-4BB9-82ED-7AE94B1721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14525" y="2790825"/>
            <a:ext cx="8361363" cy="108585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IN" altLang="en-US" sz="3600" b="1" dirty="0">
                <a:latin typeface="Gabriola" panose="04040605051002020D02" pitchFamily="82" charset="0"/>
              </a:rPr>
              <a:t>“</a:t>
            </a:r>
            <a:r>
              <a:rPr lang="en-IN" altLang="en-US" sz="4500" b="1" dirty="0">
                <a:latin typeface="Gabriola" panose="04040605051002020D02" pitchFamily="82" charset="0"/>
              </a:rPr>
              <a:t>Opportunities are NOT Visible</a:t>
            </a:r>
            <a:r>
              <a:rPr lang="en-IN" altLang="en-US" sz="3600" dirty="0">
                <a:latin typeface="Gabriola" panose="04040605051002020D02" pitchFamily="82" charset="0"/>
              </a:rPr>
              <a:t>”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endParaRPr lang="en-IN" altLang="en-US" sz="2700" dirty="0">
              <a:latin typeface="Gabriola" panose="04040605051002020D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5DA92-5456-4F82-8B90-2DEFADBD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6" y="1343562"/>
            <a:ext cx="8589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8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Central Board of Direct Taxes (CBDT) has Clarified that “TDS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would not be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required to be deducted by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RBI on the Turnover Commission Paid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or Credited by it to the Agency Banks for transacting General Banking Business of the Central Government and State Governments”.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However, Agency Commission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would be Taxable in the Accounts of the Bank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as it is part of the Bank’s Income.</a:t>
            </a: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0873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IN" sz="45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Verification and Certifications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1264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Agency Commission on Central/State Govt. Transactions calculated by GAD-Government Accounts Department/FSLOs-Funds Settlement Link Offices, are required to be checked and Certified by the Internal Auditor, i.e., a Concurrent Auditor, and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 External Auditor, i.e.,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Chartered Accountant </a:t>
            </a:r>
            <a:r>
              <a:rPr lang="en-US" sz="3200" b="1" u="sng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3200" b="1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Cost Accountant    </a:t>
            </a:r>
          </a:p>
          <a:p>
            <a:pPr marL="0" indent="0" algn="just">
              <a:buNone/>
            </a:pPr>
            <a:endParaRPr lang="en-US" sz="3200" b="1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efore submission to RBI.</a:t>
            </a: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68CA79-BC2C-9D15-B81A-EDC77E43F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712" y="4448978"/>
            <a:ext cx="843780" cy="10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4126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rgbClr val="7030A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IN" sz="45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Central Govt. Transactions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7863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Certified Final Claim, duly signed by the Head of Government Accounts Department of Banks,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along with all the required certificates and declarations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as stipulated by RBI,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is submitted to RBI, CAS, Nagpur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as per RBI Notification RBI/2019-20/21 DGBA.GBD. No.5/31.02.007/2019-20.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 per RBI’s requirement,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Every Quarter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a Certificate regarding Pension, duly Signed by the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Head of Government Business Unit of the Banks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is also submitted.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Claim of Agency Commission is submitted by GAD of Banks to RBI after Sign-off from the Compliance Department of Banks.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4874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State Govt. Claims,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Similar Certificates are required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by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/Internal Auditor &amp; Zonal Office Heads of the Banks.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Claims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on State Governments Business is to be submitted through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Head Office, Compliance Department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9932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4500" b="1" dirty="0">
              <a:effectLst/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4500" b="1" dirty="0">
              <a:latin typeface="Gabriola" panose="04040605051002020D02" pitchFamily="82" charset="0"/>
              <a:ea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5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Submission of Claim to RBI</a:t>
            </a:r>
            <a:endParaRPr lang="en-IN" sz="45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0391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 per RBI Master Circular on Agency Commission vide RBI/2020-21/03 DGBA.GBD. No.2/31.12.010/2020-21 dated 01.07.2020, Agency Banks are required to submit their claims for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Agency Commission in the prescribed format to RBI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in respect of Central/State Government Transactions along with documents.</a:t>
            </a: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9495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Annexure-2 -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Details of the Claim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for Agency Commission;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3200" i="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Annexure-2A - Certificate from a Senior Officer of the Banks;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Annexure-2B - Certificate by a Chartered Accountant or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Cost Accountant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Certificate from Chief General Manager / Head of Government Department of the Bank.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3317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endParaRPr lang="en-US" sz="3200" i="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Physical Documents of the “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Agency Commission Claim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” on Central Government Business should be forwarded to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Chief General Manager, Reserve Bank of India, Central Accounts Section, Nagpur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hereas the Agency Commission Claims of State Government Business should be forwarded to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Regional Offices of RBI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by respective FSLOs/Settlement Units of the Banks.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6920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IN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Coverage-1</a:t>
            </a:r>
            <a:endParaRPr lang="en-IN" sz="3200" b="1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Introduction.</a:t>
            </a:r>
            <a:endParaRPr lang="en-I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Timelines for Submission of ‘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Agency Commission Claim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’ on Government Transactions.</a:t>
            </a: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Settlement Data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’ for Agency Commission.</a:t>
            </a: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‘</a:t>
            </a:r>
            <a:r>
              <a:rPr lang="en-IN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Calculation Process</a:t>
            </a: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Deduction of  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TDS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’ on Agency Commission.</a:t>
            </a:r>
          </a:p>
          <a:p>
            <a:pPr marL="342900" indent="-342900">
              <a:buFont typeface="Wingdings" panose="05000000000000000000" pitchFamily="2" charset="2"/>
              <a:buChar char=""/>
            </a:pPr>
            <a:endParaRPr lang="en-IN" sz="28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endParaRPr lang="en-IN" sz="28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endParaRPr lang="en-IN" sz="28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endParaRPr lang="en-US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33894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7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45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‘Branch Accounting’ for Commission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7894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Accounting Procedure of the </a:t>
            </a: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Agency Commission</a:t>
            </a: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at the Branches is as under: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3200" i="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Accounting Entries, between the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Receivable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“BGL Accounts and Commission BGL Accounts at Branches”,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are posted at Month end EOD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3200" i="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Actual Commission is Calculated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based on the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Fund Settled with RBI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for the Quarter.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0421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Accounting Procedure of the Agency Commission at the Branches is as under: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3200" i="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On receipt of the Actual Commission, the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received from RBI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is Credited to the Commission Receivable BGL of Branches thereby </a:t>
            </a:r>
            <a:r>
              <a:rPr lang="en-US" sz="3200" b="1" i="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eroizing the balance in the Commission Receivable BGL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the case of “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 Between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” the Commission </a:t>
            </a:r>
            <a:r>
              <a:rPr lang="en-US" sz="3200" b="1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Accrued and Received</a:t>
            </a:r>
            <a:r>
              <a:rPr lang="en-US" sz="3200" i="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necessary entries will be passed between the Commission Receivable BGL and the Commission BGL to Zeroize the balance in the Commission Receivable BGL.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9294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7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7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45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&amp; Review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70015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Designated Official, Govt. Accounts Department of Banks would arrange for keeping SOP-Standard Operating Procedure up-to-date in the light of amendments to Laws, Rules, and Regulations, as Applicable / Renewal of SOP every Three Years / RBI Directions in this regard.</a:t>
            </a: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50393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rgbClr val="FFC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45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 Proforma</a:t>
            </a:r>
          </a:p>
          <a:p>
            <a:pPr marL="0" lvl="0" indent="0" algn="ctr">
              <a:buNone/>
            </a:pPr>
            <a:endParaRPr lang="en-US" sz="4500" b="1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43567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Annexure-2B – Certification of Government Commission of Banks by CMAs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27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E0658-CFFB-4D7E-AF3B-5BFCF6AEB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607" y="2176434"/>
            <a:ext cx="7878274" cy="37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18651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Annexure-2B – Certification of Government Commission of Banks by CMAs-Contd.. ..</a:t>
            </a:r>
          </a:p>
          <a:p>
            <a:pPr marL="0" indent="0" algn="just">
              <a:buNone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27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27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A4BF3-F1F4-CDFA-F88F-D3A62729D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994" y="2666893"/>
            <a:ext cx="7964011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86378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7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Annexure-2B – Certification of Government Commission of Banks by CMAs-Contd.. ..</a:t>
            </a:r>
          </a:p>
          <a:p>
            <a:pPr marL="0" indent="0" algn="just">
              <a:buNone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27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27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27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4B73DC-671F-FB82-B3FD-F9875FCDE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021" y="1966854"/>
            <a:ext cx="7763958" cy="423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99139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IN" sz="45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To Whom CMAs Contact for this Assignment</a:t>
            </a:r>
            <a:endParaRPr lang="en-IN" sz="4500" b="1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3993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IN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Coverage-2</a:t>
            </a:r>
            <a:endParaRPr lang="en-IN" sz="3200" b="1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Verification and ‘</a:t>
            </a:r>
            <a:r>
              <a:rPr lang="en-IN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Certifications</a:t>
            </a: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  <a:p>
            <a:pPr marL="342900" indent="-342900">
              <a:buFont typeface="Wingdings" panose="05000000000000000000" pitchFamily="2" charset="2"/>
              <a:buChar char=""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IN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Central Government</a:t>
            </a: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’ Transactions.</a:t>
            </a:r>
          </a:p>
          <a:p>
            <a:pPr marL="342900" indent="-342900">
              <a:buFont typeface="Wingdings" panose="05000000000000000000" pitchFamily="2" charset="2"/>
              <a:buChar char=""/>
            </a:pP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Submission of 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Claim to RBI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</a:rPr>
              <a:t>’.</a:t>
            </a: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IN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Branch Accounting</a:t>
            </a: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’ for Commission.</a:t>
            </a:r>
          </a:p>
          <a:p>
            <a:pPr marL="342900" indent="-342900">
              <a:buFont typeface="Wingdings" panose="05000000000000000000" pitchFamily="2" charset="2"/>
              <a:buChar char=""/>
            </a:pP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IN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&amp; Review</a:t>
            </a:r>
            <a:r>
              <a:rPr lang="en-IN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endParaRPr lang="en-IN" sz="28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endParaRPr lang="en-IN" sz="28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endParaRPr lang="en-US" sz="27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227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To Whom CMAs Contact in Public Sector and Private Sector Banks to get the Assignment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District Headquarters Branches of Private / Public Sector Banks.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Treasury Branches of Private / Public Sector Banks-In Almost all Districts in SBI.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Pension Disbursement Branches.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PPF </a:t>
            </a:r>
            <a:r>
              <a:rPr lang="en-US" sz="32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/ SSY / Direct Taxes / GST – Designated Branches.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CPPC – Centralized Pension Processing Centres-Almost all States in SBI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All most 40% of the Public Sector / Private Sector Branches were designated for Central and State Government Transactions – To get a reasonable Share in                </a:t>
            </a:r>
            <a:r>
              <a:rPr lang="en-US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~ ₹ 5,000 Crores</a:t>
            </a:r>
            <a:r>
              <a:rPr lang="en-US" sz="32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of Commission to be paid by Reserve Bank of India every Year.  </a:t>
            </a: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59888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rgbClr val="92D05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IN" sz="4500" b="1" dirty="0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To Conclude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6578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ubtitle 2">
            <a:extLst>
              <a:ext uri="{FF2B5EF4-FFF2-40B4-BE49-F238E27FC236}">
                <a16:creationId xmlns:a16="http://schemas.microsoft.com/office/drawing/2014/main" id="{30EA0236-ECB0-4BB9-82ED-7AE94B1721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14525" y="1861440"/>
            <a:ext cx="8361363" cy="108585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IN" altLang="en-US" sz="4500" b="1" dirty="0">
                <a:latin typeface="Gabriola" panose="04040605051002020D02" pitchFamily="82" charset="0"/>
              </a:rPr>
              <a:t>“This is a ‘NEW Opportunity’ for CMAs</a:t>
            </a:r>
            <a:r>
              <a:rPr lang="en-IN" altLang="en-US" sz="4500" dirty="0">
                <a:latin typeface="Gabriola" panose="04040605051002020D02" pitchFamily="82" charset="0"/>
              </a:rPr>
              <a:t>”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IN" altLang="en-US" sz="4500" b="1" dirty="0">
                <a:latin typeface="Gabriola" panose="04040605051002020D02" pitchFamily="82" charset="0"/>
              </a:rPr>
              <a:t>All The Best</a:t>
            </a:r>
          </a:p>
          <a:p>
            <a:pPr algn="r"/>
            <a:endParaRPr lang="en-US" sz="2700" b="1" dirty="0">
              <a:solidFill>
                <a:srgbClr val="C00000"/>
              </a:solidFill>
              <a:latin typeface="Gabriola" panose="04040605051002020D02" pitchFamily="82" charset="0"/>
            </a:endParaRPr>
          </a:p>
          <a:p>
            <a:pPr algn="r"/>
            <a:r>
              <a:rPr lang="en-US" sz="2700" b="1" dirty="0">
                <a:solidFill>
                  <a:srgbClr val="C00000"/>
                </a:solidFill>
                <a:latin typeface="Gabriola" panose="04040605051002020D02" pitchFamily="82" charset="0"/>
              </a:rPr>
              <a:t>B</a:t>
            </a:r>
            <a:r>
              <a:rPr lang="en-US" sz="2700" b="1" dirty="0">
                <a:solidFill>
                  <a:srgbClr val="C00000"/>
                </a:solidFill>
                <a:effectLst/>
                <a:latin typeface="Gabriola" panose="04040605051002020D02" pitchFamily="82" charset="0"/>
              </a:rPr>
              <a:t>anking, Financial Services and Insurance Board</a:t>
            </a:r>
            <a:br>
              <a:rPr lang="en-US" sz="2700" b="1" dirty="0">
                <a:solidFill>
                  <a:srgbClr val="C00000"/>
                </a:solidFill>
                <a:effectLst/>
                <a:latin typeface="Gabriola" panose="04040605051002020D02" pitchFamily="82" charset="0"/>
              </a:rPr>
            </a:br>
            <a:r>
              <a:rPr lang="en-US" sz="2700" b="1" dirty="0">
                <a:solidFill>
                  <a:srgbClr val="C00000"/>
                </a:solidFill>
                <a:effectLst/>
                <a:latin typeface="Gabriola" panose="04040605051002020D02" pitchFamily="82" charset="0"/>
              </a:rPr>
              <a:t>The Institute of Cost Accountants of India</a:t>
            </a:r>
          </a:p>
          <a:p>
            <a:pPr algn="r"/>
            <a:r>
              <a:rPr lang="en-US" sz="2700" b="1" dirty="0">
                <a:solidFill>
                  <a:srgbClr val="C00000"/>
                </a:solidFill>
                <a:latin typeface="Gabriola" panose="04040605051002020D02" pitchFamily="82" charset="0"/>
              </a:rPr>
              <a:t>Kolkata</a:t>
            </a:r>
            <a:r>
              <a:rPr lang="en-US" sz="2700" b="1" dirty="0">
                <a:solidFill>
                  <a:srgbClr val="C00000"/>
                </a:solidFill>
                <a:effectLst/>
                <a:latin typeface="Gabriola" panose="04040605051002020D02" pitchFamily="82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IN" altLang="en-US" sz="4500" b="1" dirty="0">
              <a:latin typeface="Gabriola" panose="04040605051002020D02" pitchFamily="82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endParaRPr lang="en-IN" altLang="en-US" sz="2700" dirty="0">
              <a:latin typeface="Gabriola" panose="04040605051002020D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5DA92-5456-4F82-8B90-2DEFADBD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6" y="1343562"/>
            <a:ext cx="8589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86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Please refer RBI Master Circular </a:t>
            </a:r>
          </a:p>
          <a:p>
            <a:pPr marL="0" indent="0" algn="ctr">
              <a:buNone/>
            </a:pPr>
            <a:r>
              <a:rPr lang="en-IN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RBI/2022-23/08  CO.DGBA.GBD.No.S-1/31.12.010/2022-23 	 April 1, 2022 	</a:t>
            </a:r>
          </a:p>
          <a:p>
            <a:pPr marL="0" indent="0" algn="ctr">
              <a:buNone/>
            </a:pPr>
            <a:endParaRPr lang="en-US" sz="320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90237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73453-EFB3-447D-80A7-DC68DC74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36104"/>
            <a:ext cx="11029615" cy="60959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8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Light" panose="020E0507020206020404" pitchFamily="34" charset="0"/>
              </a:rPr>
              <a:t>Thank You</a:t>
            </a: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CMA (Dr.) P. Siva Rama Prasad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Asst. General Manager (Retd.)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State Bank of India</a:t>
            </a:r>
          </a:p>
          <a:p>
            <a:pPr marL="0" indent="0" algn="r">
              <a:buNone/>
            </a:pPr>
            <a:r>
              <a:rPr lang="en-US" sz="3800" b="1" i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M.Com</a:t>
            </a:r>
            <a:r>
              <a:rPr lang="en-US" sz="3800" b="1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., MBA (Finance)., FCMA., FCS., FIII (Life &amp; General)., MAIMA.,</a:t>
            </a: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IN" sz="2300" dirty="0"/>
          </a:p>
        </p:txBody>
      </p:sp>
    </p:spTree>
    <p:extLst>
      <p:ext uri="{BB962C8B-B14F-4D97-AF65-F5344CB8AC3E}">
        <p14:creationId xmlns:p14="http://schemas.microsoft.com/office/powerpoint/2010/main" val="55155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3200" dirty="0"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IN" sz="45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IN" sz="4500" b="1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7778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j-ea"/>
                <a:cs typeface="+mj-cs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202124"/>
                </a:solidFill>
                <a:latin typeface="Gabriola" panose="04040605051002020D02" pitchFamily="82" charset="0"/>
              </a:rPr>
              <a:t>RBI - 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Banker's to Government: </a:t>
            </a:r>
            <a:r>
              <a:rPr lang="en-US" sz="3200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RBI acts as a </a:t>
            </a:r>
            <a:r>
              <a:rPr lang="en-US" sz="3200" dirty="0">
                <a:solidFill>
                  <a:srgbClr val="202124"/>
                </a:solidFill>
                <a:latin typeface="Gabriola" panose="04040605051002020D02" pitchFamily="82" charset="0"/>
              </a:rPr>
              <a:t>B</a:t>
            </a:r>
            <a:r>
              <a:rPr lang="en-US" sz="3200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ank for both the ‘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Central as well as State </a:t>
            </a:r>
            <a:r>
              <a:rPr lang="en-US" sz="3200" b="1" dirty="0">
                <a:solidFill>
                  <a:srgbClr val="202124"/>
                </a:solidFill>
                <a:latin typeface="Gabriola" panose="04040605051002020D02" pitchFamily="82" charset="0"/>
              </a:rPr>
              <a:t>G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overnments</a:t>
            </a:r>
            <a:r>
              <a:rPr lang="en-US" sz="3200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’ (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Section 20 of the RBI Act 1934)</a:t>
            </a:r>
            <a:r>
              <a:rPr lang="en-US" sz="3200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It provides them the ‘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Short-term </a:t>
            </a:r>
            <a:r>
              <a:rPr lang="en-US" sz="3200" b="1" dirty="0">
                <a:solidFill>
                  <a:srgbClr val="202124"/>
                </a:solidFill>
                <a:latin typeface="Gabriola" panose="04040605051002020D02" pitchFamily="82" charset="0"/>
              </a:rPr>
              <a:t>L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oans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’ whenever necessary.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202124"/>
              </a:solidFill>
              <a:latin typeface="Gabriola" panose="04040605051002020D02" pitchFamily="8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The ‘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Government </a:t>
            </a:r>
            <a:r>
              <a:rPr lang="en-US" sz="3200" b="1" dirty="0">
                <a:solidFill>
                  <a:srgbClr val="202124"/>
                </a:solidFill>
                <a:latin typeface="Gabriola" panose="04040605051002020D02" pitchFamily="82" charset="0"/>
              </a:rPr>
              <a:t>D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eposit </a:t>
            </a:r>
            <a:r>
              <a:rPr lang="en-US" sz="3200" b="1" dirty="0">
                <a:solidFill>
                  <a:srgbClr val="202124"/>
                </a:solidFill>
                <a:latin typeface="Gabriola" panose="04040605051002020D02" pitchFamily="82" charset="0"/>
              </a:rPr>
              <a:t>A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ccounts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’ are also maintained by the RBI.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202124"/>
              </a:solidFill>
              <a:latin typeface="Gabriola" panose="04040605051002020D02" pitchFamily="8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On behalf of the Government, it Collects the ‘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Receipts of the funds and makes the Payments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Gabriola" panose="04040605051002020D02" pitchFamily="82" charset="0"/>
              </a:rPr>
              <a:t>’.</a:t>
            </a:r>
            <a:endParaRPr lang="en-IN" sz="32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7344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16230" marR="106680" indent="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None/>
            </a:pPr>
            <a:endParaRPr lang="en-US" sz="23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73430" marR="106680" indent="-45720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Agency Commission is referred to since 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Banks</a:t>
            </a:r>
            <a:r>
              <a:rPr lang="en-US" sz="3200" b="1" spc="-6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spc="-60" dirty="0"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Through their Network of Branches) </a:t>
            </a:r>
            <a:r>
              <a:rPr lang="en-US" sz="3200" b="1" spc="-6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Work</a:t>
            </a:r>
            <a:r>
              <a:rPr lang="en-US" sz="3200" b="1" spc="-95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z="3200" b="1" spc="-105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an</a:t>
            </a:r>
            <a:r>
              <a:rPr lang="en-US" sz="3200" b="1" spc="-8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80" dirty="0"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gent</a:t>
            </a:r>
            <a:r>
              <a:rPr lang="en-US" sz="3200" b="1" spc="-65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3200" b="1" spc="-8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RBI</a:t>
            </a:r>
            <a:r>
              <a:rPr lang="en-US" sz="3200" spc="-85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under</a:t>
            </a:r>
            <a:r>
              <a:rPr lang="en-US" sz="3200" spc="-7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MOU/Agreement</a:t>
            </a:r>
            <a:r>
              <a:rPr lang="en-US" sz="3200" spc="-25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z="3200" spc="-9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conducting</a:t>
            </a:r>
            <a:r>
              <a:rPr lang="en-US" sz="3200" spc="-95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Government Business. </a:t>
            </a:r>
          </a:p>
          <a:p>
            <a:pPr marL="659130" marR="106680" indent="-34290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3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59130" marR="106680" indent="-34290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3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Agency Commission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’ is the remuneration received from the Reserve Bank of India (RBI), based on the 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Count/Amount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’ of eligible transactions, by the 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Agency Banks (Public and Private Sector Banks)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’, for transacting Central Government/State Government 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Receipts/Payments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’.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726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Gabriola" panose="04040605051002020D02" pitchFamily="82" charset="0"/>
              </a:rPr>
              <a:t>Certification of Government Commission of Banks by CMAs</a:t>
            </a: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601980" marR="106680" indent="-285750" algn="just">
              <a:lnSpc>
                <a:spcPct val="158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3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01980" marR="106680" indent="-28575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3200" dirty="0">
              <a:effectLst/>
              <a:latin typeface="Gabriola" panose="04040605051002020D02" pitchFamily="8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16230" marR="106680" indent="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The Claim of the Central Government /State Government Commission is submitted to RBI after 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Validation of the Transactions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’ within the ‘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Stipulated</a:t>
            </a:r>
            <a:r>
              <a:rPr lang="en-US" sz="3200" b="1" spc="-215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215" dirty="0"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imelines</a:t>
            </a:r>
            <a:r>
              <a:rPr lang="en-US" sz="3200" dirty="0">
                <a:effectLst/>
                <a:latin typeface="Gabriola" panose="04040605051002020D02" pitchFamily="82" charset="0"/>
                <a:ea typeface="Arial" panose="020B0604020202020204" pitchFamily="34" charset="0"/>
                <a:cs typeface="Times New Roman" panose="02020603050405020304" pitchFamily="18" charset="0"/>
              </a:rPr>
              <a:t>’.</a:t>
            </a:r>
            <a:endParaRPr lang="en-IN" sz="3200" dirty="0">
              <a:effectLst/>
              <a:latin typeface="Gabriola" panose="04040605051002020D02" pitchFamily="8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8849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{B331FBFB-2F58-4FC1-A9E9-05A174281090}tf10001105</Template>
  <TotalTime>3250</TotalTime>
  <Words>2657</Words>
  <Application>Microsoft Office PowerPoint</Application>
  <PresentationFormat>Widescreen</PresentationFormat>
  <Paragraphs>374</Paragraphs>
  <Slides>54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Arial</vt:lpstr>
      <vt:lpstr>Calibri</vt:lpstr>
      <vt:lpstr>Copperplate Gothic Light</vt:lpstr>
      <vt:lpstr>Courier New</vt:lpstr>
      <vt:lpstr>Franklin Gothic Book</vt:lpstr>
      <vt:lpstr>Franklin Gothic Demi</vt:lpstr>
      <vt:lpstr>Gabriola</vt:lpstr>
      <vt:lpstr>Gill Sans MT</vt:lpstr>
      <vt:lpstr>Times New Roman</vt:lpstr>
      <vt:lpstr>Wingdings</vt:lpstr>
      <vt:lpstr>Wingdings 2</vt:lpstr>
      <vt:lpstr>Crop</vt:lpstr>
      <vt:lpstr>DividendVTI</vt:lpstr>
      <vt:lpstr>1_Crop</vt:lpstr>
      <vt:lpstr>   Certification of ‘Government Commission of Banks’ by CMAs  CMA (Dr.) P. Siva Rama Prasad M.Com., MBA (Finance)., FCMA., FCS., FIII (Life &amp; General)., MAIMA </vt:lpstr>
      <vt:lpstr>PowerPoint Presentation</vt:lpstr>
      <vt:lpstr>PowerPoint Presentation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Certification of Government Commission of Banks by CMAs</vt:lpstr>
      <vt:lpstr>PowerPoint Presentation</vt:lpstr>
      <vt:lpstr>Certification of Government Commission of Banks by CMAs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Background</dc:title>
  <dc:creator>Indu Sekhar Dantu</dc:creator>
  <cp:lastModifiedBy>Indu Sekhar Dantu</cp:lastModifiedBy>
  <cp:revision>154</cp:revision>
  <dcterms:created xsi:type="dcterms:W3CDTF">2021-01-04T08:28:17Z</dcterms:created>
  <dcterms:modified xsi:type="dcterms:W3CDTF">2022-08-30T06:07:23Z</dcterms:modified>
</cp:coreProperties>
</file>