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43" r:id="rId3"/>
    <p:sldId id="343" r:id="rId4"/>
    <p:sldId id="338" r:id="rId5"/>
    <p:sldId id="393" r:id="rId6"/>
    <p:sldId id="339" r:id="rId7"/>
    <p:sldId id="391" r:id="rId8"/>
    <p:sldId id="394" r:id="rId9"/>
    <p:sldId id="340" r:id="rId10"/>
    <p:sldId id="392" r:id="rId11"/>
    <p:sldId id="395" r:id="rId12"/>
    <p:sldId id="341" r:id="rId13"/>
    <p:sldId id="396" r:id="rId14"/>
    <p:sldId id="397" r:id="rId15"/>
    <p:sldId id="342" r:id="rId16"/>
    <p:sldId id="399" r:id="rId17"/>
    <p:sldId id="401" r:id="rId18"/>
    <p:sldId id="344" r:id="rId19"/>
    <p:sldId id="400" r:id="rId20"/>
    <p:sldId id="402" r:id="rId21"/>
    <p:sldId id="416" r:id="rId22"/>
    <p:sldId id="417" r:id="rId23"/>
    <p:sldId id="418" r:id="rId24"/>
    <p:sldId id="419" r:id="rId25"/>
    <p:sldId id="420" r:id="rId26"/>
    <p:sldId id="421" r:id="rId27"/>
    <p:sldId id="423" r:id="rId28"/>
    <p:sldId id="422" r:id="rId29"/>
    <p:sldId id="425" r:id="rId30"/>
    <p:sldId id="426" r:id="rId31"/>
    <p:sldId id="424" r:id="rId32"/>
    <p:sldId id="434" r:id="rId33"/>
    <p:sldId id="427" r:id="rId34"/>
    <p:sldId id="428" r:id="rId35"/>
    <p:sldId id="435" r:id="rId36"/>
    <p:sldId id="429" r:id="rId37"/>
    <p:sldId id="436" r:id="rId38"/>
    <p:sldId id="430" r:id="rId39"/>
    <p:sldId id="437" r:id="rId40"/>
    <p:sldId id="438" r:id="rId41"/>
    <p:sldId id="431" r:id="rId42"/>
    <p:sldId id="439" r:id="rId43"/>
    <p:sldId id="440" r:id="rId44"/>
    <p:sldId id="432" r:id="rId45"/>
    <p:sldId id="441" r:id="rId46"/>
    <p:sldId id="433" r:id="rId47"/>
    <p:sldId id="403" r:id="rId48"/>
    <p:sldId id="345" r:id="rId49"/>
    <p:sldId id="407" r:id="rId50"/>
    <p:sldId id="346" r:id="rId51"/>
    <p:sldId id="404" r:id="rId52"/>
    <p:sldId id="408" r:id="rId53"/>
    <p:sldId id="347" r:id="rId54"/>
    <p:sldId id="405" r:id="rId55"/>
    <p:sldId id="409" r:id="rId56"/>
    <p:sldId id="348" r:id="rId57"/>
    <p:sldId id="406" r:id="rId58"/>
    <p:sldId id="410" r:id="rId59"/>
    <p:sldId id="349" r:id="rId60"/>
    <p:sldId id="398" r:id="rId61"/>
    <p:sldId id="350" r:id="rId62"/>
    <p:sldId id="351" r:id="rId63"/>
    <p:sldId id="352" r:id="rId64"/>
    <p:sldId id="353" r:id="rId65"/>
    <p:sldId id="354" r:id="rId66"/>
    <p:sldId id="355" r:id="rId67"/>
    <p:sldId id="442" r:id="rId68"/>
    <p:sldId id="411" r:id="rId69"/>
    <p:sldId id="357" r:id="rId70"/>
    <p:sldId id="412" r:id="rId71"/>
    <p:sldId id="413" r:id="rId72"/>
    <p:sldId id="414" r:id="rId73"/>
    <p:sldId id="415" r:id="rId74"/>
    <p:sldId id="358" r:id="rId75"/>
    <p:sldId id="359" r:id="rId76"/>
    <p:sldId id="360" r:id="rId77"/>
    <p:sldId id="361" r:id="rId78"/>
    <p:sldId id="362" r:id="rId79"/>
    <p:sldId id="363" r:id="rId80"/>
    <p:sldId id="364" r:id="rId81"/>
    <p:sldId id="365" r:id="rId82"/>
    <p:sldId id="366" r:id="rId83"/>
    <p:sldId id="367" r:id="rId84"/>
    <p:sldId id="368" r:id="rId85"/>
    <p:sldId id="370" r:id="rId86"/>
    <p:sldId id="371" r:id="rId87"/>
    <p:sldId id="372" r:id="rId88"/>
    <p:sldId id="373" r:id="rId89"/>
    <p:sldId id="377" r:id="rId90"/>
    <p:sldId id="369" r:id="rId91"/>
    <p:sldId id="374" r:id="rId92"/>
    <p:sldId id="375" r:id="rId93"/>
    <p:sldId id="356" r:id="rId94"/>
    <p:sldId id="303" r:id="rId9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du Sekhar Dantu" userId="4218edbc7ffe59d5" providerId="LiveId" clId="{8D515201-007B-4BCA-AB8E-445196CE6222}"/>
    <pc:docChg chg="undo custSel modSld">
      <pc:chgData name="Indu Sekhar Dantu" userId="4218edbc7ffe59d5" providerId="LiveId" clId="{8D515201-007B-4BCA-AB8E-445196CE6222}" dt="2021-07-08T06:01:25.169" v="339" actId="113"/>
      <pc:docMkLst>
        <pc:docMk/>
      </pc:docMkLst>
      <pc:sldChg chg="modSp mod">
        <pc:chgData name="Indu Sekhar Dantu" userId="4218edbc7ffe59d5" providerId="LiveId" clId="{8D515201-007B-4BCA-AB8E-445196CE6222}" dt="2021-07-08T06:01:25.169" v="339" actId="113"/>
        <pc:sldMkLst>
          <pc:docMk/>
          <pc:sldMk cId="1862927223" sldId="305"/>
        </pc:sldMkLst>
        <pc:spChg chg="mod">
          <ac:chgData name="Indu Sekhar Dantu" userId="4218edbc7ffe59d5" providerId="LiveId" clId="{8D515201-007B-4BCA-AB8E-445196CE6222}" dt="2021-07-08T06:01:25.169" v="339" actId="113"/>
          <ac:spMkLst>
            <pc:docMk/>
            <pc:sldMk cId="1862927223" sldId="305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8D515201-007B-4BCA-AB8E-445196CE6222}" dt="2021-07-08T06:00:54.176" v="338" actId="255"/>
        <pc:sldMkLst>
          <pc:docMk/>
          <pc:sldMk cId="1403467159" sldId="307"/>
        </pc:sldMkLst>
        <pc:spChg chg="mod">
          <ac:chgData name="Indu Sekhar Dantu" userId="4218edbc7ffe59d5" providerId="LiveId" clId="{8D515201-007B-4BCA-AB8E-445196CE6222}" dt="2021-07-08T06:00:54.176" v="338" actId="255"/>
          <ac:spMkLst>
            <pc:docMk/>
            <pc:sldMk cId="1403467159" sldId="307"/>
            <ac:spMk id="5" creationId="{DCA3B581-3084-49F8-9084-946BB3B1E6B6}"/>
          </ac:spMkLst>
        </pc:spChg>
      </pc:sldChg>
      <pc:sldChg chg="modSp mod">
        <pc:chgData name="Indu Sekhar Dantu" userId="4218edbc7ffe59d5" providerId="LiveId" clId="{8D515201-007B-4BCA-AB8E-445196CE6222}" dt="2021-07-08T05:48:45.878" v="8"/>
        <pc:sldMkLst>
          <pc:docMk/>
          <pc:sldMk cId="3537388708" sldId="343"/>
        </pc:sldMkLst>
        <pc:spChg chg="mod">
          <ac:chgData name="Indu Sekhar Dantu" userId="4218edbc7ffe59d5" providerId="LiveId" clId="{8D515201-007B-4BCA-AB8E-445196CE6222}" dt="2021-07-08T05:48:45.878" v="8"/>
          <ac:spMkLst>
            <pc:docMk/>
            <pc:sldMk cId="3537388708" sldId="343"/>
            <ac:spMk id="3" creationId="{D9D112C0-94D8-4EB3-830E-FBA2AAFD86F5}"/>
          </ac:spMkLst>
        </pc:spChg>
      </pc:sldChg>
      <pc:sldChg chg="addSp delSp modSp mod">
        <pc:chgData name="Indu Sekhar Dantu" userId="4218edbc7ffe59d5" providerId="LiveId" clId="{8D515201-007B-4BCA-AB8E-445196CE6222}" dt="2021-07-08T05:54:27.908" v="307" actId="6549"/>
        <pc:sldMkLst>
          <pc:docMk/>
          <pc:sldMk cId="1421539589" sldId="344"/>
        </pc:sldMkLst>
        <pc:spChg chg="mod">
          <ac:chgData name="Indu Sekhar Dantu" userId="4218edbc7ffe59d5" providerId="LiveId" clId="{8D515201-007B-4BCA-AB8E-445196CE6222}" dt="2021-07-08T05:54:27.908" v="307" actId="6549"/>
          <ac:spMkLst>
            <pc:docMk/>
            <pc:sldMk cId="1421539589" sldId="344"/>
            <ac:spMk id="3" creationId="{D9D112C0-94D8-4EB3-830E-FBA2AAFD86F5}"/>
          </ac:spMkLst>
        </pc:spChg>
        <pc:graphicFrameChg chg="add del mod modGraphic">
          <ac:chgData name="Indu Sekhar Dantu" userId="4218edbc7ffe59d5" providerId="LiveId" clId="{8D515201-007B-4BCA-AB8E-445196CE6222}" dt="2021-07-08T05:49:56.826" v="51" actId="3680"/>
          <ac:graphicFrameMkLst>
            <pc:docMk/>
            <pc:sldMk cId="1421539589" sldId="344"/>
            <ac:graphicFrameMk id="5" creationId="{AD8FBE9E-288B-40B0-8AB7-9AE3D5A1D444}"/>
          </ac:graphicFrameMkLst>
        </pc:graphicFrameChg>
        <pc:graphicFrameChg chg="add mod modGraphic">
          <ac:chgData name="Indu Sekhar Dantu" userId="4218edbc7ffe59d5" providerId="LiveId" clId="{8D515201-007B-4BCA-AB8E-445196CE6222}" dt="2021-07-08T05:54:15.684" v="301" actId="1035"/>
          <ac:graphicFrameMkLst>
            <pc:docMk/>
            <pc:sldMk cId="1421539589" sldId="344"/>
            <ac:graphicFrameMk id="6" creationId="{27A4142A-1986-409B-931E-D4FD030964C9}"/>
          </ac:graphicFrameMkLst>
        </pc:graphicFrameChg>
      </pc:sldChg>
      <pc:sldChg chg="modSp mod">
        <pc:chgData name="Indu Sekhar Dantu" userId="4218edbc7ffe59d5" providerId="LiveId" clId="{8D515201-007B-4BCA-AB8E-445196CE6222}" dt="2021-07-08T05:48:14.374" v="7" actId="2711"/>
        <pc:sldMkLst>
          <pc:docMk/>
          <pc:sldMk cId="2200476893" sldId="350"/>
        </pc:sldMkLst>
        <pc:spChg chg="mod">
          <ac:chgData name="Indu Sekhar Dantu" userId="4218edbc7ffe59d5" providerId="LiveId" clId="{8D515201-007B-4BCA-AB8E-445196CE6222}" dt="2021-07-08T05:48:14.374" v="7" actId="2711"/>
          <ac:spMkLst>
            <pc:docMk/>
            <pc:sldMk cId="2200476893" sldId="350"/>
            <ac:spMk id="3" creationId="{D9D112C0-94D8-4EB3-830E-FBA2AAFD86F5}"/>
          </ac:spMkLst>
        </pc:spChg>
      </pc:sldChg>
    </pc:docChg>
  </pc:docChgLst>
  <pc:docChgLst>
    <pc:chgData name="Indu Sekhar Dantu" userId="4218edbc7ffe59d5" providerId="LiveId" clId="{B069DCC4-9580-4DE7-8CD2-2355D77BE23E}"/>
    <pc:docChg chg="undo custSel addSld delSld modSld sldOrd">
      <pc:chgData name="Indu Sekhar Dantu" userId="4218edbc7ffe59d5" providerId="LiveId" clId="{B069DCC4-9580-4DE7-8CD2-2355D77BE23E}" dt="2021-06-26T01:26:44.808" v="2087" actId="6549"/>
      <pc:docMkLst>
        <pc:docMk/>
      </pc:docMkLst>
      <pc:sldChg chg="addSp delSp modSp mod">
        <pc:chgData name="Indu Sekhar Dantu" userId="4218edbc7ffe59d5" providerId="LiveId" clId="{B069DCC4-9580-4DE7-8CD2-2355D77BE23E}" dt="2021-06-25T06:58:58.030" v="1092" actId="1036"/>
        <pc:sldMkLst>
          <pc:docMk/>
          <pc:sldMk cId="858427632" sldId="256"/>
        </pc:sldMkLst>
        <pc:spChg chg="mod">
          <ac:chgData name="Indu Sekhar Dantu" userId="4218edbc7ffe59d5" providerId="LiveId" clId="{B069DCC4-9580-4DE7-8CD2-2355D77BE23E}" dt="2021-06-25T06:58:58.030" v="1092" actId="1036"/>
          <ac:spMkLst>
            <pc:docMk/>
            <pc:sldMk cId="858427632" sldId="256"/>
            <ac:spMk id="2" creationId="{50BD30BA-5E5C-4607-BA76-D042EE617EE0}"/>
          </ac:spMkLst>
        </pc:spChg>
        <pc:spChg chg="mod">
          <ac:chgData name="Indu Sekhar Dantu" userId="4218edbc7ffe59d5" providerId="LiveId" clId="{B069DCC4-9580-4DE7-8CD2-2355D77BE23E}" dt="2021-06-25T06:58:51.318" v="1082" actId="1036"/>
          <ac:spMkLst>
            <pc:docMk/>
            <pc:sldMk cId="858427632" sldId="256"/>
            <ac:spMk id="6" creationId="{C6D6245A-6BE2-4AF4-BB2D-5627D2818914}"/>
          </ac:spMkLst>
        </pc:spChg>
        <pc:picChg chg="add del mod">
          <ac:chgData name="Indu Sekhar Dantu" userId="4218edbc7ffe59d5" providerId="LiveId" clId="{B069DCC4-9580-4DE7-8CD2-2355D77BE23E}" dt="2021-06-25T06:50:05.716" v="621" actId="478"/>
          <ac:picMkLst>
            <pc:docMk/>
            <pc:sldMk cId="858427632" sldId="256"/>
            <ac:picMk id="1026" creationId="{71FE6370-4341-4FB5-8671-22B8D43AF256}"/>
          </ac:picMkLst>
        </pc:picChg>
        <pc:picChg chg="add mod">
          <ac:chgData name="Indu Sekhar Dantu" userId="4218edbc7ffe59d5" providerId="LiveId" clId="{B069DCC4-9580-4DE7-8CD2-2355D77BE23E}" dt="2021-06-25T06:50:20.214" v="721" actId="1038"/>
          <ac:picMkLst>
            <pc:docMk/>
            <pc:sldMk cId="858427632" sldId="256"/>
            <ac:picMk id="1028" creationId="{9B2802CD-3815-4945-9FE0-A8665C5A4300}"/>
          </ac:picMkLst>
        </pc:picChg>
      </pc:sldChg>
      <pc:sldChg chg="addSp delSp modSp mod">
        <pc:chgData name="Indu Sekhar Dantu" userId="4218edbc7ffe59d5" providerId="LiveId" clId="{B069DCC4-9580-4DE7-8CD2-2355D77BE23E}" dt="2021-06-26T01:00:16.312" v="1739" actId="207"/>
        <pc:sldMkLst>
          <pc:docMk/>
          <pc:sldMk cId="857472398" sldId="257"/>
        </pc:sldMkLst>
        <pc:spChg chg="mod">
          <ac:chgData name="Indu Sekhar Dantu" userId="4218edbc7ffe59d5" providerId="LiveId" clId="{B069DCC4-9580-4DE7-8CD2-2355D77BE23E}" dt="2021-06-26T01:00:16.312" v="1739" actId="207"/>
          <ac:spMkLst>
            <pc:docMk/>
            <pc:sldMk cId="857472398" sldId="257"/>
            <ac:spMk id="3" creationId="{D9D112C0-94D8-4EB3-830E-FBA2AAFD86F5}"/>
          </ac:spMkLst>
        </pc:spChg>
        <pc:picChg chg="add del mod">
          <ac:chgData name="Indu Sekhar Dantu" userId="4218edbc7ffe59d5" providerId="LiveId" clId="{B069DCC4-9580-4DE7-8CD2-2355D77BE23E}" dt="2021-06-25T06:53:50.387" v="781" actId="478"/>
          <ac:picMkLst>
            <pc:docMk/>
            <pc:sldMk cId="857472398" sldId="257"/>
            <ac:picMk id="5" creationId="{70A163FC-D7F9-49D9-84C4-D02CE3578F23}"/>
          </ac:picMkLst>
        </pc:picChg>
        <pc:picChg chg="add mod">
          <ac:chgData name="Indu Sekhar Dantu" userId="4218edbc7ffe59d5" providerId="LiveId" clId="{B069DCC4-9580-4DE7-8CD2-2355D77BE23E}" dt="2021-06-25T06:55:30.239" v="959" actId="1035"/>
          <ac:picMkLst>
            <pc:docMk/>
            <pc:sldMk cId="857472398" sldId="257"/>
            <ac:picMk id="2050" creationId="{3A741D3E-E24A-48FE-BCB4-ED6645FA808A}"/>
          </ac:picMkLst>
        </pc:picChg>
      </pc:sldChg>
      <pc:sldChg chg="addSp delSp modSp add mod">
        <pc:chgData name="Indu Sekhar Dantu" userId="4218edbc7ffe59d5" providerId="LiveId" clId="{B069DCC4-9580-4DE7-8CD2-2355D77BE23E}" dt="2021-06-25T06:54:04.301" v="783"/>
        <pc:sldMkLst>
          <pc:docMk/>
          <pc:sldMk cId="3720603358" sldId="258"/>
        </pc:sldMkLst>
        <pc:spChg chg="mod">
          <ac:chgData name="Indu Sekhar Dantu" userId="4218edbc7ffe59d5" providerId="LiveId" clId="{B069DCC4-9580-4DE7-8CD2-2355D77BE23E}" dt="2021-06-25T06:53:02.097" v="766" actId="113"/>
          <ac:spMkLst>
            <pc:docMk/>
            <pc:sldMk cId="3720603358" sldId="258"/>
            <ac:spMk id="3" creationId="{D9D112C0-94D8-4EB3-830E-FBA2AAFD86F5}"/>
          </ac:spMkLst>
        </pc:spChg>
        <pc:spChg chg="add del">
          <ac:chgData name="Indu Sekhar Dantu" userId="4218edbc7ffe59d5" providerId="LiveId" clId="{B069DCC4-9580-4DE7-8CD2-2355D77BE23E}" dt="2021-06-25T06:53:36.435" v="768" actId="22"/>
          <ac:spMkLst>
            <pc:docMk/>
            <pc:sldMk cId="3720603358" sldId="258"/>
            <ac:spMk id="5" creationId="{41B69296-E9B2-44A1-984D-4ECFCF9632AA}"/>
          </ac:spMkLst>
        </pc:spChg>
        <pc:picChg chg="add mod">
          <ac:chgData name="Indu Sekhar Dantu" userId="4218edbc7ffe59d5" providerId="LiveId" clId="{B069DCC4-9580-4DE7-8CD2-2355D77BE23E}" dt="2021-06-25T06:54:04.301" v="783"/>
          <ac:picMkLst>
            <pc:docMk/>
            <pc:sldMk cId="3720603358" sldId="258"/>
            <ac:picMk id="6" creationId="{7AD1716B-724B-4029-90DD-3DE467297C13}"/>
          </ac:picMkLst>
        </pc:picChg>
      </pc:sldChg>
      <pc:sldChg chg="addSp modSp add mod ord">
        <pc:chgData name="Indu Sekhar Dantu" userId="4218edbc7ffe59d5" providerId="LiveId" clId="{B069DCC4-9580-4DE7-8CD2-2355D77BE23E}" dt="2021-06-26T01:01:57.529" v="1761"/>
        <pc:sldMkLst>
          <pc:docMk/>
          <pc:sldMk cId="1942712150" sldId="259"/>
        </pc:sldMkLst>
        <pc:spChg chg="mod">
          <ac:chgData name="Indu Sekhar Dantu" userId="4218edbc7ffe59d5" providerId="LiveId" clId="{B069DCC4-9580-4DE7-8CD2-2355D77BE23E}" dt="2021-06-25T06:57:25.949" v="1023" actId="122"/>
          <ac:spMkLst>
            <pc:docMk/>
            <pc:sldMk cId="1942712150" sldId="259"/>
            <ac:spMk id="3" creationId="{D9D112C0-94D8-4EB3-830E-FBA2AAFD86F5}"/>
          </ac:spMkLst>
        </pc:spChg>
        <pc:picChg chg="add mod">
          <ac:chgData name="Indu Sekhar Dantu" userId="4218edbc7ffe59d5" providerId="LiveId" clId="{B069DCC4-9580-4DE7-8CD2-2355D77BE23E}" dt="2021-06-25T06:54:25.418" v="923" actId="1038"/>
          <ac:picMkLst>
            <pc:docMk/>
            <pc:sldMk cId="1942712150" sldId="259"/>
            <ac:picMk id="4" creationId="{28BA35BD-9EB8-4FE1-B9A5-EFDFFDD7F797}"/>
          </ac:picMkLst>
        </pc:picChg>
      </pc:sldChg>
      <pc:sldChg chg="add del">
        <pc:chgData name="Indu Sekhar Dantu" userId="4218edbc7ffe59d5" providerId="LiveId" clId="{B069DCC4-9580-4DE7-8CD2-2355D77BE23E}" dt="2021-06-25T06:56:09.572" v="966" actId="47"/>
        <pc:sldMkLst>
          <pc:docMk/>
          <pc:sldMk cId="1469093399" sldId="260"/>
        </pc:sldMkLst>
      </pc:sldChg>
      <pc:sldChg chg="add del">
        <pc:chgData name="Indu Sekhar Dantu" userId="4218edbc7ffe59d5" providerId="LiveId" clId="{B069DCC4-9580-4DE7-8CD2-2355D77BE23E}" dt="2021-06-25T06:56:09.820" v="967" actId="47"/>
        <pc:sldMkLst>
          <pc:docMk/>
          <pc:sldMk cId="2615394881" sldId="261"/>
        </pc:sldMkLst>
      </pc:sldChg>
      <pc:sldChg chg="add del">
        <pc:chgData name="Indu Sekhar Dantu" userId="4218edbc7ffe59d5" providerId="LiveId" clId="{B069DCC4-9580-4DE7-8CD2-2355D77BE23E}" dt="2021-06-25T06:56:10.037" v="968" actId="47"/>
        <pc:sldMkLst>
          <pc:docMk/>
          <pc:sldMk cId="801216833" sldId="262"/>
        </pc:sldMkLst>
      </pc:sldChg>
      <pc:sldChg chg="add del">
        <pc:chgData name="Indu Sekhar Dantu" userId="4218edbc7ffe59d5" providerId="LiveId" clId="{B069DCC4-9580-4DE7-8CD2-2355D77BE23E}" dt="2021-06-25T06:56:10.249" v="969" actId="47"/>
        <pc:sldMkLst>
          <pc:docMk/>
          <pc:sldMk cId="2799684972" sldId="263"/>
        </pc:sldMkLst>
      </pc:sldChg>
      <pc:sldChg chg="add del">
        <pc:chgData name="Indu Sekhar Dantu" userId="4218edbc7ffe59d5" providerId="LiveId" clId="{B069DCC4-9580-4DE7-8CD2-2355D77BE23E}" dt="2021-06-25T06:56:10.473" v="970" actId="47"/>
        <pc:sldMkLst>
          <pc:docMk/>
          <pc:sldMk cId="1914007094" sldId="264"/>
        </pc:sldMkLst>
      </pc:sldChg>
      <pc:sldChg chg="add del">
        <pc:chgData name="Indu Sekhar Dantu" userId="4218edbc7ffe59d5" providerId="LiveId" clId="{B069DCC4-9580-4DE7-8CD2-2355D77BE23E}" dt="2021-06-25T06:56:10.677" v="971" actId="47"/>
        <pc:sldMkLst>
          <pc:docMk/>
          <pc:sldMk cId="712461441" sldId="265"/>
        </pc:sldMkLst>
      </pc:sldChg>
      <pc:sldChg chg="add del">
        <pc:chgData name="Indu Sekhar Dantu" userId="4218edbc7ffe59d5" providerId="LiveId" clId="{B069DCC4-9580-4DE7-8CD2-2355D77BE23E}" dt="2021-06-25T06:56:10.905" v="972" actId="47"/>
        <pc:sldMkLst>
          <pc:docMk/>
          <pc:sldMk cId="142506538" sldId="266"/>
        </pc:sldMkLst>
      </pc:sldChg>
      <pc:sldChg chg="add del">
        <pc:chgData name="Indu Sekhar Dantu" userId="4218edbc7ffe59d5" providerId="LiveId" clId="{B069DCC4-9580-4DE7-8CD2-2355D77BE23E}" dt="2021-06-25T06:56:11.138" v="973" actId="47"/>
        <pc:sldMkLst>
          <pc:docMk/>
          <pc:sldMk cId="2358674062" sldId="267"/>
        </pc:sldMkLst>
      </pc:sldChg>
      <pc:sldChg chg="add del">
        <pc:chgData name="Indu Sekhar Dantu" userId="4218edbc7ffe59d5" providerId="LiveId" clId="{B069DCC4-9580-4DE7-8CD2-2355D77BE23E}" dt="2021-06-25T06:56:11.375" v="974" actId="47"/>
        <pc:sldMkLst>
          <pc:docMk/>
          <pc:sldMk cId="1702047188" sldId="268"/>
        </pc:sldMkLst>
      </pc:sldChg>
      <pc:sldChg chg="add del">
        <pc:chgData name="Indu Sekhar Dantu" userId="4218edbc7ffe59d5" providerId="LiveId" clId="{B069DCC4-9580-4DE7-8CD2-2355D77BE23E}" dt="2021-06-25T06:56:12.177" v="975" actId="47"/>
        <pc:sldMkLst>
          <pc:docMk/>
          <pc:sldMk cId="1217837073" sldId="269"/>
        </pc:sldMkLst>
      </pc:sldChg>
      <pc:sldChg chg="add del">
        <pc:chgData name="Indu Sekhar Dantu" userId="4218edbc7ffe59d5" providerId="LiveId" clId="{B069DCC4-9580-4DE7-8CD2-2355D77BE23E}" dt="2021-06-25T06:56:12.421" v="976" actId="47"/>
        <pc:sldMkLst>
          <pc:docMk/>
          <pc:sldMk cId="671537039" sldId="270"/>
        </pc:sldMkLst>
      </pc:sldChg>
      <pc:sldChg chg="add del">
        <pc:chgData name="Indu Sekhar Dantu" userId="4218edbc7ffe59d5" providerId="LiveId" clId="{B069DCC4-9580-4DE7-8CD2-2355D77BE23E}" dt="2021-06-25T06:56:12.932" v="977" actId="47"/>
        <pc:sldMkLst>
          <pc:docMk/>
          <pc:sldMk cId="3345335176" sldId="271"/>
        </pc:sldMkLst>
      </pc:sldChg>
      <pc:sldChg chg="add del">
        <pc:chgData name="Indu Sekhar Dantu" userId="4218edbc7ffe59d5" providerId="LiveId" clId="{B069DCC4-9580-4DE7-8CD2-2355D77BE23E}" dt="2021-06-25T06:56:13.194" v="978" actId="47"/>
        <pc:sldMkLst>
          <pc:docMk/>
          <pc:sldMk cId="2000694258" sldId="272"/>
        </pc:sldMkLst>
      </pc:sldChg>
      <pc:sldChg chg="add del">
        <pc:chgData name="Indu Sekhar Dantu" userId="4218edbc7ffe59d5" providerId="LiveId" clId="{B069DCC4-9580-4DE7-8CD2-2355D77BE23E}" dt="2021-06-25T06:56:13.442" v="979" actId="47"/>
        <pc:sldMkLst>
          <pc:docMk/>
          <pc:sldMk cId="2621330622" sldId="273"/>
        </pc:sldMkLst>
      </pc:sldChg>
      <pc:sldChg chg="add del">
        <pc:chgData name="Indu Sekhar Dantu" userId="4218edbc7ffe59d5" providerId="LiveId" clId="{B069DCC4-9580-4DE7-8CD2-2355D77BE23E}" dt="2021-06-25T06:56:13.929" v="980" actId="47"/>
        <pc:sldMkLst>
          <pc:docMk/>
          <pc:sldMk cId="668762735" sldId="274"/>
        </pc:sldMkLst>
      </pc:sldChg>
      <pc:sldChg chg="add del">
        <pc:chgData name="Indu Sekhar Dantu" userId="4218edbc7ffe59d5" providerId="LiveId" clId="{B069DCC4-9580-4DE7-8CD2-2355D77BE23E}" dt="2021-06-25T06:56:14.264" v="981" actId="47"/>
        <pc:sldMkLst>
          <pc:docMk/>
          <pc:sldMk cId="3223014156" sldId="275"/>
        </pc:sldMkLst>
      </pc:sldChg>
      <pc:sldChg chg="add del">
        <pc:chgData name="Indu Sekhar Dantu" userId="4218edbc7ffe59d5" providerId="LiveId" clId="{B069DCC4-9580-4DE7-8CD2-2355D77BE23E}" dt="2021-06-25T06:56:14.902" v="982" actId="47"/>
        <pc:sldMkLst>
          <pc:docMk/>
          <pc:sldMk cId="2011292491" sldId="276"/>
        </pc:sldMkLst>
      </pc:sldChg>
      <pc:sldChg chg="add del">
        <pc:chgData name="Indu Sekhar Dantu" userId="4218edbc7ffe59d5" providerId="LiveId" clId="{B069DCC4-9580-4DE7-8CD2-2355D77BE23E}" dt="2021-06-25T06:56:15.320" v="983" actId="47"/>
        <pc:sldMkLst>
          <pc:docMk/>
          <pc:sldMk cId="3616527345" sldId="277"/>
        </pc:sldMkLst>
      </pc:sldChg>
      <pc:sldChg chg="add del">
        <pc:chgData name="Indu Sekhar Dantu" userId="4218edbc7ffe59d5" providerId="LiveId" clId="{B069DCC4-9580-4DE7-8CD2-2355D77BE23E}" dt="2021-06-25T06:56:15.749" v="984" actId="47"/>
        <pc:sldMkLst>
          <pc:docMk/>
          <pc:sldMk cId="3060420284" sldId="278"/>
        </pc:sldMkLst>
      </pc:sldChg>
      <pc:sldChg chg="add del">
        <pc:chgData name="Indu Sekhar Dantu" userId="4218edbc7ffe59d5" providerId="LiveId" clId="{B069DCC4-9580-4DE7-8CD2-2355D77BE23E}" dt="2021-06-25T06:56:16.147" v="985" actId="47"/>
        <pc:sldMkLst>
          <pc:docMk/>
          <pc:sldMk cId="3173561069" sldId="279"/>
        </pc:sldMkLst>
      </pc:sldChg>
      <pc:sldChg chg="add del">
        <pc:chgData name="Indu Sekhar Dantu" userId="4218edbc7ffe59d5" providerId="LiveId" clId="{B069DCC4-9580-4DE7-8CD2-2355D77BE23E}" dt="2021-06-25T06:56:16.584" v="986" actId="47"/>
        <pc:sldMkLst>
          <pc:docMk/>
          <pc:sldMk cId="1415776288" sldId="280"/>
        </pc:sldMkLst>
      </pc:sldChg>
      <pc:sldChg chg="add del">
        <pc:chgData name="Indu Sekhar Dantu" userId="4218edbc7ffe59d5" providerId="LiveId" clId="{B069DCC4-9580-4DE7-8CD2-2355D77BE23E}" dt="2021-06-25T06:56:17.285" v="987" actId="47"/>
        <pc:sldMkLst>
          <pc:docMk/>
          <pc:sldMk cId="1292768624" sldId="281"/>
        </pc:sldMkLst>
      </pc:sldChg>
      <pc:sldChg chg="add del">
        <pc:chgData name="Indu Sekhar Dantu" userId="4218edbc7ffe59d5" providerId="LiveId" clId="{B069DCC4-9580-4DE7-8CD2-2355D77BE23E}" dt="2021-06-25T06:56:17.796" v="988" actId="47"/>
        <pc:sldMkLst>
          <pc:docMk/>
          <pc:sldMk cId="692968889" sldId="282"/>
        </pc:sldMkLst>
      </pc:sldChg>
      <pc:sldChg chg="add del">
        <pc:chgData name="Indu Sekhar Dantu" userId="4218edbc7ffe59d5" providerId="LiveId" clId="{B069DCC4-9580-4DE7-8CD2-2355D77BE23E}" dt="2021-06-25T06:56:18.195" v="989" actId="47"/>
        <pc:sldMkLst>
          <pc:docMk/>
          <pc:sldMk cId="1995175450" sldId="283"/>
        </pc:sldMkLst>
      </pc:sldChg>
      <pc:sldChg chg="add del">
        <pc:chgData name="Indu Sekhar Dantu" userId="4218edbc7ffe59d5" providerId="LiveId" clId="{B069DCC4-9580-4DE7-8CD2-2355D77BE23E}" dt="2021-06-25T06:56:18.646" v="990" actId="47"/>
        <pc:sldMkLst>
          <pc:docMk/>
          <pc:sldMk cId="3317398877" sldId="284"/>
        </pc:sldMkLst>
      </pc:sldChg>
      <pc:sldChg chg="add del">
        <pc:chgData name="Indu Sekhar Dantu" userId="4218edbc7ffe59d5" providerId="LiveId" clId="{B069DCC4-9580-4DE7-8CD2-2355D77BE23E}" dt="2021-06-25T06:56:19.435" v="991" actId="47"/>
        <pc:sldMkLst>
          <pc:docMk/>
          <pc:sldMk cId="4126318057" sldId="285"/>
        </pc:sldMkLst>
      </pc:sldChg>
      <pc:sldChg chg="add del">
        <pc:chgData name="Indu Sekhar Dantu" userId="4218edbc7ffe59d5" providerId="LiveId" clId="{B069DCC4-9580-4DE7-8CD2-2355D77BE23E}" dt="2021-06-25T06:56:20.114" v="992" actId="47"/>
        <pc:sldMkLst>
          <pc:docMk/>
          <pc:sldMk cId="2306344375" sldId="286"/>
        </pc:sldMkLst>
      </pc:sldChg>
      <pc:sldChg chg="add del">
        <pc:chgData name="Indu Sekhar Dantu" userId="4218edbc7ffe59d5" providerId="LiveId" clId="{B069DCC4-9580-4DE7-8CD2-2355D77BE23E}" dt="2021-06-25T06:56:20.831" v="993" actId="47"/>
        <pc:sldMkLst>
          <pc:docMk/>
          <pc:sldMk cId="1387287184" sldId="287"/>
        </pc:sldMkLst>
      </pc:sldChg>
      <pc:sldChg chg="add del">
        <pc:chgData name="Indu Sekhar Dantu" userId="4218edbc7ffe59d5" providerId="LiveId" clId="{B069DCC4-9580-4DE7-8CD2-2355D77BE23E}" dt="2021-06-25T06:56:22.146" v="994" actId="47"/>
        <pc:sldMkLst>
          <pc:docMk/>
          <pc:sldMk cId="2657170879" sldId="288"/>
        </pc:sldMkLst>
      </pc:sldChg>
      <pc:sldChg chg="add del">
        <pc:chgData name="Indu Sekhar Dantu" userId="4218edbc7ffe59d5" providerId="LiveId" clId="{B069DCC4-9580-4DE7-8CD2-2355D77BE23E}" dt="2021-06-25T06:56:22.446" v="995" actId="47"/>
        <pc:sldMkLst>
          <pc:docMk/>
          <pc:sldMk cId="2564655258" sldId="289"/>
        </pc:sldMkLst>
      </pc:sldChg>
      <pc:sldChg chg="add del">
        <pc:chgData name="Indu Sekhar Dantu" userId="4218edbc7ffe59d5" providerId="LiveId" clId="{B069DCC4-9580-4DE7-8CD2-2355D77BE23E}" dt="2021-06-25T06:56:22.818" v="996" actId="47"/>
        <pc:sldMkLst>
          <pc:docMk/>
          <pc:sldMk cId="116242856" sldId="290"/>
        </pc:sldMkLst>
      </pc:sldChg>
      <pc:sldChg chg="add del">
        <pc:chgData name="Indu Sekhar Dantu" userId="4218edbc7ffe59d5" providerId="LiveId" clId="{B069DCC4-9580-4DE7-8CD2-2355D77BE23E}" dt="2021-06-25T06:56:23.118" v="997" actId="47"/>
        <pc:sldMkLst>
          <pc:docMk/>
          <pc:sldMk cId="879313157" sldId="291"/>
        </pc:sldMkLst>
      </pc:sldChg>
      <pc:sldChg chg="add del">
        <pc:chgData name="Indu Sekhar Dantu" userId="4218edbc7ffe59d5" providerId="LiveId" clId="{B069DCC4-9580-4DE7-8CD2-2355D77BE23E}" dt="2021-06-25T06:56:23.380" v="998" actId="47"/>
        <pc:sldMkLst>
          <pc:docMk/>
          <pc:sldMk cId="3490348788" sldId="292"/>
        </pc:sldMkLst>
      </pc:sldChg>
      <pc:sldChg chg="add del">
        <pc:chgData name="Indu Sekhar Dantu" userId="4218edbc7ffe59d5" providerId="LiveId" clId="{B069DCC4-9580-4DE7-8CD2-2355D77BE23E}" dt="2021-06-25T06:56:24.090" v="999" actId="47"/>
        <pc:sldMkLst>
          <pc:docMk/>
          <pc:sldMk cId="3868647332" sldId="293"/>
        </pc:sldMkLst>
      </pc:sldChg>
      <pc:sldChg chg="add del">
        <pc:chgData name="Indu Sekhar Dantu" userId="4218edbc7ffe59d5" providerId="LiveId" clId="{B069DCC4-9580-4DE7-8CD2-2355D77BE23E}" dt="2021-06-25T06:56:24.348" v="1000" actId="47"/>
        <pc:sldMkLst>
          <pc:docMk/>
          <pc:sldMk cId="404912483" sldId="294"/>
        </pc:sldMkLst>
      </pc:sldChg>
      <pc:sldChg chg="add del">
        <pc:chgData name="Indu Sekhar Dantu" userId="4218edbc7ffe59d5" providerId="LiveId" clId="{B069DCC4-9580-4DE7-8CD2-2355D77BE23E}" dt="2021-06-25T06:56:25.526" v="1001" actId="47"/>
        <pc:sldMkLst>
          <pc:docMk/>
          <pc:sldMk cId="1101714023" sldId="295"/>
        </pc:sldMkLst>
      </pc:sldChg>
      <pc:sldChg chg="add del">
        <pc:chgData name="Indu Sekhar Dantu" userId="4218edbc7ffe59d5" providerId="LiveId" clId="{B069DCC4-9580-4DE7-8CD2-2355D77BE23E}" dt="2021-06-25T06:56:26.278" v="1002" actId="47"/>
        <pc:sldMkLst>
          <pc:docMk/>
          <pc:sldMk cId="9202119" sldId="296"/>
        </pc:sldMkLst>
      </pc:sldChg>
      <pc:sldChg chg="add del">
        <pc:chgData name="Indu Sekhar Dantu" userId="4218edbc7ffe59d5" providerId="LiveId" clId="{B069DCC4-9580-4DE7-8CD2-2355D77BE23E}" dt="2021-06-25T06:56:26.531" v="1003" actId="47"/>
        <pc:sldMkLst>
          <pc:docMk/>
          <pc:sldMk cId="1151141450" sldId="297"/>
        </pc:sldMkLst>
      </pc:sldChg>
      <pc:sldChg chg="add del">
        <pc:chgData name="Indu Sekhar Dantu" userId="4218edbc7ffe59d5" providerId="LiveId" clId="{B069DCC4-9580-4DE7-8CD2-2355D77BE23E}" dt="2021-06-25T06:56:27.714" v="1004" actId="47"/>
        <pc:sldMkLst>
          <pc:docMk/>
          <pc:sldMk cId="1631397065" sldId="298"/>
        </pc:sldMkLst>
      </pc:sldChg>
      <pc:sldChg chg="add del">
        <pc:chgData name="Indu Sekhar Dantu" userId="4218edbc7ffe59d5" providerId="LiveId" clId="{B069DCC4-9580-4DE7-8CD2-2355D77BE23E}" dt="2021-06-25T06:56:28.202" v="1005" actId="47"/>
        <pc:sldMkLst>
          <pc:docMk/>
          <pc:sldMk cId="1014335294" sldId="299"/>
        </pc:sldMkLst>
      </pc:sldChg>
      <pc:sldChg chg="add del">
        <pc:chgData name="Indu Sekhar Dantu" userId="4218edbc7ffe59d5" providerId="LiveId" clId="{B069DCC4-9580-4DE7-8CD2-2355D77BE23E}" dt="2021-06-25T06:56:28.501" v="1006" actId="47"/>
        <pc:sldMkLst>
          <pc:docMk/>
          <pc:sldMk cId="1833660448" sldId="300"/>
        </pc:sldMkLst>
      </pc:sldChg>
      <pc:sldChg chg="add del">
        <pc:chgData name="Indu Sekhar Dantu" userId="4218edbc7ffe59d5" providerId="LiveId" clId="{B069DCC4-9580-4DE7-8CD2-2355D77BE23E}" dt="2021-06-25T06:56:29.774" v="1007" actId="47"/>
        <pc:sldMkLst>
          <pc:docMk/>
          <pc:sldMk cId="2014834046" sldId="301"/>
        </pc:sldMkLst>
      </pc:sldChg>
      <pc:sldChg chg="add del">
        <pc:chgData name="Indu Sekhar Dantu" userId="4218edbc7ffe59d5" providerId="LiveId" clId="{B069DCC4-9580-4DE7-8CD2-2355D77BE23E}" dt="2021-06-25T06:56:38.300" v="1008" actId="2696"/>
        <pc:sldMkLst>
          <pc:docMk/>
          <pc:sldMk cId="1397828548" sldId="302"/>
        </pc:sldMkLst>
      </pc:sldChg>
      <pc:sldChg chg="addSp delSp modSp add mod">
        <pc:chgData name="Indu Sekhar Dantu" userId="4218edbc7ffe59d5" providerId="LiveId" clId="{B069DCC4-9580-4DE7-8CD2-2355D77BE23E}" dt="2021-06-25T06:43:32.119" v="213" actId="14100"/>
        <pc:sldMkLst>
          <pc:docMk/>
          <pc:sldMk cId="920038349" sldId="303"/>
        </pc:sldMkLst>
        <pc:spChg chg="del mod">
          <ac:chgData name="Indu Sekhar Dantu" userId="4218edbc7ffe59d5" providerId="LiveId" clId="{B069DCC4-9580-4DE7-8CD2-2355D77BE23E}" dt="2021-06-25T06:41:38.458" v="64" actId="478"/>
          <ac:spMkLst>
            <pc:docMk/>
            <pc:sldMk cId="920038349" sldId="303"/>
            <ac:spMk id="2" creationId="{50BD30BA-5E5C-4607-BA76-D042EE617EE0}"/>
          </ac:spMkLst>
        </pc:spChg>
        <pc:spChg chg="mod">
          <ac:chgData name="Indu Sekhar Dantu" userId="4218edbc7ffe59d5" providerId="LiveId" clId="{B069DCC4-9580-4DE7-8CD2-2355D77BE23E}" dt="2021-06-25T06:43:32.119" v="213" actId="14100"/>
          <ac:spMkLst>
            <pc:docMk/>
            <pc:sldMk cId="920038349" sldId="303"/>
            <ac:spMk id="3" creationId="{D9D112C0-94D8-4EB3-830E-FBA2AAFD86F5}"/>
          </ac:spMkLst>
        </pc:spChg>
        <pc:spChg chg="add del mod">
          <ac:chgData name="Indu Sekhar Dantu" userId="4218edbc7ffe59d5" providerId="LiveId" clId="{B069DCC4-9580-4DE7-8CD2-2355D77BE23E}" dt="2021-06-25T06:42:50.821" v="159" actId="478"/>
          <ac:spMkLst>
            <pc:docMk/>
            <pc:sldMk cId="920038349" sldId="303"/>
            <ac:spMk id="5" creationId="{AF2E97B7-FEBE-4FE1-A3E6-9BBA256CFB49}"/>
          </ac:spMkLst>
        </pc:spChg>
        <pc:spChg chg="add del mod">
          <ac:chgData name="Indu Sekhar Dantu" userId="4218edbc7ffe59d5" providerId="LiveId" clId="{B069DCC4-9580-4DE7-8CD2-2355D77BE23E}" dt="2021-06-25T06:42:54.910" v="161" actId="478"/>
          <ac:spMkLst>
            <pc:docMk/>
            <pc:sldMk cId="920038349" sldId="303"/>
            <ac:spMk id="7" creationId="{B84951F1-495C-4EB3-9CA0-AC1318499DBA}"/>
          </ac:spMkLst>
        </pc:spChg>
        <pc:spChg chg="add mod">
          <ac:chgData name="Indu Sekhar Dantu" userId="4218edbc7ffe59d5" providerId="LiveId" clId="{B069DCC4-9580-4DE7-8CD2-2355D77BE23E}" dt="2021-06-25T06:43:18.572" v="194" actId="1037"/>
          <ac:spMkLst>
            <pc:docMk/>
            <pc:sldMk cId="920038349" sldId="303"/>
            <ac:spMk id="8" creationId="{F2C5052E-2C9D-422A-AC8B-34A60459C043}"/>
          </ac:spMkLst>
        </pc:spChg>
      </pc:sldChg>
      <pc:sldChg chg="modSp mod">
        <pc:chgData name="Indu Sekhar Dantu" userId="4218edbc7ffe59d5" providerId="LiveId" clId="{B069DCC4-9580-4DE7-8CD2-2355D77BE23E}" dt="2021-06-25T06:57:39.419" v="1029" actId="1035"/>
        <pc:sldMkLst>
          <pc:docMk/>
          <pc:sldMk cId="3156076567" sldId="304"/>
        </pc:sldMkLst>
        <pc:spChg chg="mod">
          <ac:chgData name="Indu Sekhar Dantu" userId="4218edbc7ffe59d5" providerId="LiveId" clId="{B069DCC4-9580-4DE7-8CD2-2355D77BE23E}" dt="2021-06-25T06:55:07.199" v="937" actId="6549"/>
          <ac:spMkLst>
            <pc:docMk/>
            <pc:sldMk cId="3156076567" sldId="304"/>
            <ac:spMk id="3" creationId="{D9D112C0-94D8-4EB3-830E-FBA2AAFD86F5}"/>
          </ac:spMkLst>
        </pc:spChg>
        <pc:picChg chg="mod">
          <ac:chgData name="Indu Sekhar Dantu" userId="4218edbc7ffe59d5" providerId="LiveId" clId="{B069DCC4-9580-4DE7-8CD2-2355D77BE23E}" dt="2021-06-25T06:57:39.419" v="1029" actId="1035"/>
          <ac:picMkLst>
            <pc:docMk/>
            <pc:sldMk cId="3156076567" sldId="304"/>
            <ac:picMk id="6" creationId="{7AD1716B-724B-4029-90DD-3DE467297C13}"/>
          </ac:picMkLst>
        </pc:picChg>
      </pc:sldChg>
      <pc:sldChg chg="modSp add mod">
        <pc:chgData name="Indu Sekhar Dantu" userId="4218edbc7ffe59d5" providerId="LiveId" clId="{B069DCC4-9580-4DE7-8CD2-2355D77BE23E}" dt="2021-06-25T23:54:45.564" v="1335" actId="313"/>
        <pc:sldMkLst>
          <pc:docMk/>
          <pc:sldMk cId="1862927223" sldId="305"/>
        </pc:sldMkLst>
        <pc:spChg chg="mod">
          <ac:chgData name="Indu Sekhar Dantu" userId="4218edbc7ffe59d5" providerId="LiveId" clId="{B069DCC4-9580-4DE7-8CD2-2355D77BE23E}" dt="2021-06-25T23:54:45.564" v="1335" actId="313"/>
          <ac:spMkLst>
            <pc:docMk/>
            <pc:sldMk cId="1862927223" sldId="305"/>
            <ac:spMk id="3" creationId="{D9D112C0-94D8-4EB3-830E-FBA2AAFD86F5}"/>
          </ac:spMkLst>
        </pc:spChg>
      </pc:sldChg>
      <pc:sldChg chg="modSp del mod">
        <pc:chgData name="Indu Sekhar Dantu" userId="4218edbc7ffe59d5" providerId="LiveId" clId="{B069DCC4-9580-4DE7-8CD2-2355D77BE23E}" dt="2021-06-25T13:22:46.472" v="1202" actId="2696"/>
        <pc:sldMkLst>
          <pc:docMk/>
          <pc:sldMk cId="3142654229" sldId="305"/>
        </pc:sldMkLst>
        <pc:spChg chg="mod">
          <ac:chgData name="Indu Sekhar Dantu" userId="4218edbc7ffe59d5" providerId="LiveId" clId="{B069DCC4-9580-4DE7-8CD2-2355D77BE23E}" dt="2021-06-25T13:20:07.517" v="1147" actId="20577"/>
          <ac:spMkLst>
            <pc:docMk/>
            <pc:sldMk cId="3142654229" sldId="305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B069DCC4-9580-4DE7-8CD2-2355D77BE23E}" dt="2021-06-26T00:20:21.009" v="1675" actId="20577"/>
        <pc:sldMkLst>
          <pc:docMk/>
          <pc:sldMk cId="1568858838" sldId="306"/>
        </pc:sldMkLst>
        <pc:spChg chg="mod">
          <ac:chgData name="Indu Sekhar Dantu" userId="4218edbc7ffe59d5" providerId="LiveId" clId="{B069DCC4-9580-4DE7-8CD2-2355D77BE23E}" dt="2021-06-26T00:20:21.009" v="1675" actId="20577"/>
          <ac:spMkLst>
            <pc:docMk/>
            <pc:sldMk cId="1568858838" sldId="306"/>
            <ac:spMk id="3" creationId="{D9D112C0-94D8-4EB3-830E-FBA2AAFD86F5}"/>
          </ac:spMkLst>
        </pc:spChg>
      </pc:sldChg>
      <pc:sldChg chg="addSp delSp modSp add del mod ord">
        <pc:chgData name="Indu Sekhar Dantu" userId="4218edbc7ffe59d5" providerId="LiveId" clId="{B069DCC4-9580-4DE7-8CD2-2355D77BE23E}" dt="2021-06-25T13:22:46.472" v="1202" actId="2696"/>
        <pc:sldMkLst>
          <pc:docMk/>
          <pc:sldMk cId="8473239" sldId="307"/>
        </pc:sldMkLst>
        <pc:spChg chg="del">
          <ac:chgData name="Indu Sekhar Dantu" userId="4218edbc7ffe59d5" providerId="LiveId" clId="{B069DCC4-9580-4DE7-8CD2-2355D77BE23E}" dt="2021-06-25T13:21:39.907" v="1150" actId="478"/>
          <ac:spMkLst>
            <pc:docMk/>
            <pc:sldMk cId="8473239" sldId="307"/>
            <ac:spMk id="3" creationId="{D9D112C0-94D8-4EB3-830E-FBA2AAFD86F5}"/>
          </ac:spMkLst>
        </pc:spChg>
        <pc:spChg chg="add mod">
          <ac:chgData name="Indu Sekhar Dantu" userId="4218edbc7ffe59d5" providerId="LiveId" clId="{B069DCC4-9580-4DE7-8CD2-2355D77BE23E}" dt="2021-06-25T13:22:40.686" v="1199" actId="1076"/>
          <ac:spMkLst>
            <pc:docMk/>
            <pc:sldMk cId="8473239" sldId="307"/>
            <ac:spMk id="5" creationId="{DCA3B581-3084-49F8-9084-946BB3B1E6B6}"/>
          </ac:spMkLst>
        </pc:spChg>
        <pc:spChg chg="add del mod">
          <ac:chgData name="Indu Sekhar Dantu" userId="4218edbc7ffe59d5" providerId="LiveId" clId="{B069DCC4-9580-4DE7-8CD2-2355D77BE23E}" dt="2021-06-25T13:21:43.177" v="1152" actId="478"/>
          <ac:spMkLst>
            <pc:docMk/>
            <pc:sldMk cId="8473239" sldId="307"/>
            <ac:spMk id="7" creationId="{206170A1-2EC5-4025-99C4-B4739F4D85A3}"/>
          </ac:spMkLst>
        </pc:spChg>
      </pc:sldChg>
      <pc:sldChg chg="modSp add mod">
        <pc:chgData name="Indu Sekhar Dantu" userId="4218edbc7ffe59d5" providerId="LiveId" clId="{B069DCC4-9580-4DE7-8CD2-2355D77BE23E}" dt="2021-06-25T13:30:34.993" v="1283" actId="122"/>
        <pc:sldMkLst>
          <pc:docMk/>
          <pc:sldMk cId="1403467159" sldId="307"/>
        </pc:sldMkLst>
        <pc:spChg chg="mod">
          <ac:chgData name="Indu Sekhar Dantu" userId="4218edbc7ffe59d5" providerId="LiveId" clId="{B069DCC4-9580-4DE7-8CD2-2355D77BE23E}" dt="2021-06-25T13:30:34.993" v="1283" actId="122"/>
          <ac:spMkLst>
            <pc:docMk/>
            <pc:sldMk cId="1403467159" sldId="307"/>
            <ac:spMk id="5" creationId="{DCA3B581-3084-49F8-9084-946BB3B1E6B6}"/>
          </ac:spMkLst>
        </pc:spChg>
      </pc:sldChg>
      <pc:sldChg chg="modSp add mod ord">
        <pc:chgData name="Indu Sekhar Dantu" userId="4218edbc7ffe59d5" providerId="LiveId" clId="{B069DCC4-9580-4DE7-8CD2-2355D77BE23E}" dt="2021-06-26T01:02:54.126" v="1765" actId="20577"/>
        <pc:sldMkLst>
          <pc:docMk/>
          <pc:sldMk cId="3166141015" sldId="308"/>
        </pc:sldMkLst>
        <pc:spChg chg="mod">
          <ac:chgData name="Indu Sekhar Dantu" userId="4218edbc7ffe59d5" providerId="LiveId" clId="{B069DCC4-9580-4DE7-8CD2-2355D77BE23E}" dt="2021-06-26T01:02:54.126" v="1765" actId="20577"/>
          <ac:spMkLst>
            <pc:docMk/>
            <pc:sldMk cId="3166141015" sldId="308"/>
            <ac:spMk id="3" creationId="{D9D112C0-94D8-4EB3-830E-FBA2AAFD86F5}"/>
          </ac:spMkLst>
        </pc:spChg>
      </pc:sldChg>
      <pc:sldChg chg="modSp add mod ord">
        <pc:chgData name="Indu Sekhar Dantu" userId="4218edbc7ffe59d5" providerId="LiveId" clId="{B069DCC4-9580-4DE7-8CD2-2355D77BE23E}" dt="2021-06-26T01:03:33.873" v="1769" actId="20577"/>
        <pc:sldMkLst>
          <pc:docMk/>
          <pc:sldMk cId="498981713" sldId="309"/>
        </pc:sldMkLst>
        <pc:spChg chg="mod">
          <ac:chgData name="Indu Sekhar Dantu" userId="4218edbc7ffe59d5" providerId="LiveId" clId="{B069DCC4-9580-4DE7-8CD2-2355D77BE23E}" dt="2021-06-26T01:03:33.873" v="1769" actId="20577"/>
          <ac:spMkLst>
            <pc:docMk/>
            <pc:sldMk cId="498981713" sldId="309"/>
            <ac:spMk id="3" creationId="{D9D112C0-94D8-4EB3-830E-FBA2AAFD86F5}"/>
          </ac:spMkLst>
        </pc:spChg>
      </pc:sldChg>
      <pc:sldChg chg="modSp add mod">
        <pc:chgData name="Indu Sekhar Dantu" userId="4218edbc7ffe59d5" providerId="LiveId" clId="{B069DCC4-9580-4DE7-8CD2-2355D77BE23E}" dt="2021-06-26T00:05:59.960" v="1552" actId="113"/>
        <pc:sldMkLst>
          <pc:docMk/>
          <pc:sldMk cId="396110141" sldId="310"/>
        </pc:sldMkLst>
        <pc:spChg chg="mod">
          <ac:chgData name="Indu Sekhar Dantu" userId="4218edbc7ffe59d5" providerId="LiveId" clId="{B069DCC4-9580-4DE7-8CD2-2355D77BE23E}" dt="2021-06-26T00:05:59.960" v="1552" actId="113"/>
          <ac:spMkLst>
            <pc:docMk/>
            <pc:sldMk cId="396110141" sldId="310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B069DCC4-9580-4DE7-8CD2-2355D77BE23E}" dt="2021-06-26T01:02:19.358" v="1763" actId="113"/>
        <pc:sldMkLst>
          <pc:docMk/>
          <pc:sldMk cId="3851764001" sldId="311"/>
        </pc:sldMkLst>
        <pc:spChg chg="mod">
          <ac:chgData name="Indu Sekhar Dantu" userId="4218edbc7ffe59d5" providerId="LiveId" clId="{B069DCC4-9580-4DE7-8CD2-2355D77BE23E}" dt="2021-06-26T01:02:19.358" v="1763" actId="113"/>
          <ac:spMkLst>
            <pc:docMk/>
            <pc:sldMk cId="3851764001" sldId="311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B069DCC4-9580-4DE7-8CD2-2355D77BE23E}" dt="2021-06-26T01:04:43.790" v="1779" actId="6549"/>
        <pc:sldMkLst>
          <pc:docMk/>
          <pc:sldMk cId="913299517" sldId="312"/>
        </pc:sldMkLst>
        <pc:spChg chg="mod">
          <ac:chgData name="Indu Sekhar Dantu" userId="4218edbc7ffe59d5" providerId="LiveId" clId="{B069DCC4-9580-4DE7-8CD2-2355D77BE23E}" dt="2021-06-26T01:04:43.790" v="1779" actId="6549"/>
          <ac:spMkLst>
            <pc:docMk/>
            <pc:sldMk cId="913299517" sldId="312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B069DCC4-9580-4DE7-8CD2-2355D77BE23E}" dt="2021-06-26T00:23:33.891" v="1738" actId="113"/>
        <pc:sldMkLst>
          <pc:docMk/>
          <pc:sldMk cId="414296455" sldId="313"/>
        </pc:sldMkLst>
        <pc:spChg chg="mod">
          <ac:chgData name="Indu Sekhar Dantu" userId="4218edbc7ffe59d5" providerId="LiveId" clId="{B069DCC4-9580-4DE7-8CD2-2355D77BE23E}" dt="2021-06-26T00:23:33.891" v="1738" actId="113"/>
          <ac:spMkLst>
            <pc:docMk/>
            <pc:sldMk cId="414296455" sldId="313"/>
            <ac:spMk id="3" creationId="{D9D112C0-94D8-4EB3-830E-FBA2AAFD86F5}"/>
          </ac:spMkLst>
        </pc:spChg>
      </pc:sldChg>
      <pc:sldChg chg="modSp add mod">
        <pc:chgData name="Indu Sekhar Dantu" userId="4218edbc7ffe59d5" providerId="LiveId" clId="{B069DCC4-9580-4DE7-8CD2-2355D77BE23E}" dt="2021-06-26T01:13:03.593" v="1860" actId="20577"/>
        <pc:sldMkLst>
          <pc:docMk/>
          <pc:sldMk cId="3029424732" sldId="314"/>
        </pc:sldMkLst>
        <pc:spChg chg="mod">
          <ac:chgData name="Indu Sekhar Dantu" userId="4218edbc7ffe59d5" providerId="LiveId" clId="{B069DCC4-9580-4DE7-8CD2-2355D77BE23E}" dt="2021-06-26T01:13:03.593" v="1860" actId="20577"/>
          <ac:spMkLst>
            <pc:docMk/>
            <pc:sldMk cId="3029424732" sldId="314"/>
            <ac:spMk id="3" creationId="{D9D112C0-94D8-4EB3-830E-FBA2AAFD86F5}"/>
          </ac:spMkLst>
        </pc:spChg>
      </pc:sldChg>
      <pc:sldChg chg="add">
        <pc:chgData name="Indu Sekhar Dantu" userId="4218edbc7ffe59d5" providerId="LiveId" clId="{B069DCC4-9580-4DE7-8CD2-2355D77BE23E}" dt="2021-06-26T00:20:48.529" v="1679"/>
        <pc:sldMkLst>
          <pc:docMk/>
          <pc:sldMk cId="447349276" sldId="315"/>
        </pc:sldMkLst>
      </pc:sldChg>
      <pc:sldChg chg="add">
        <pc:chgData name="Indu Sekhar Dantu" userId="4218edbc7ffe59d5" providerId="LiveId" clId="{B069DCC4-9580-4DE7-8CD2-2355D77BE23E}" dt="2021-06-26T00:20:48.733" v="1680"/>
        <pc:sldMkLst>
          <pc:docMk/>
          <pc:sldMk cId="313655581" sldId="316"/>
        </pc:sldMkLst>
      </pc:sldChg>
      <pc:sldChg chg="add">
        <pc:chgData name="Indu Sekhar Dantu" userId="4218edbc7ffe59d5" providerId="LiveId" clId="{B069DCC4-9580-4DE7-8CD2-2355D77BE23E}" dt="2021-06-26T00:20:48.945" v="1681"/>
        <pc:sldMkLst>
          <pc:docMk/>
          <pc:sldMk cId="1765042550" sldId="317"/>
        </pc:sldMkLst>
      </pc:sldChg>
      <pc:sldChg chg="add">
        <pc:chgData name="Indu Sekhar Dantu" userId="4218edbc7ffe59d5" providerId="LiveId" clId="{B069DCC4-9580-4DE7-8CD2-2355D77BE23E}" dt="2021-06-26T00:20:49.154" v="1682"/>
        <pc:sldMkLst>
          <pc:docMk/>
          <pc:sldMk cId="3429460512" sldId="318"/>
        </pc:sldMkLst>
      </pc:sldChg>
      <pc:sldChg chg="add">
        <pc:chgData name="Indu Sekhar Dantu" userId="4218edbc7ffe59d5" providerId="LiveId" clId="{B069DCC4-9580-4DE7-8CD2-2355D77BE23E}" dt="2021-06-26T00:20:49.373" v="1683"/>
        <pc:sldMkLst>
          <pc:docMk/>
          <pc:sldMk cId="1010151947" sldId="319"/>
        </pc:sldMkLst>
      </pc:sldChg>
      <pc:sldChg chg="add">
        <pc:chgData name="Indu Sekhar Dantu" userId="4218edbc7ffe59d5" providerId="LiveId" clId="{B069DCC4-9580-4DE7-8CD2-2355D77BE23E}" dt="2021-06-26T00:20:49.601" v="1684"/>
        <pc:sldMkLst>
          <pc:docMk/>
          <pc:sldMk cId="3465084384" sldId="320"/>
        </pc:sldMkLst>
      </pc:sldChg>
      <pc:sldChg chg="add">
        <pc:chgData name="Indu Sekhar Dantu" userId="4218edbc7ffe59d5" providerId="LiveId" clId="{B069DCC4-9580-4DE7-8CD2-2355D77BE23E}" dt="2021-06-26T00:20:49.820" v="1685"/>
        <pc:sldMkLst>
          <pc:docMk/>
          <pc:sldMk cId="2931619309" sldId="321"/>
        </pc:sldMkLst>
      </pc:sldChg>
      <pc:sldChg chg="add">
        <pc:chgData name="Indu Sekhar Dantu" userId="4218edbc7ffe59d5" providerId="LiveId" clId="{B069DCC4-9580-4DE7-8CD2-2355D77BE23E}" dt="2021-06-26T00:20:50.038" v="1686"/>
        <pc:sldMkLst>
          <pc:docMk/>
          <pc:sldMk cId="3940385322" sldId="322"/>
        </pc:sldMkLst>
      </pc:sldChg>
      <pc:sldChg chg="add">
        <pc:chgData name="Indu Sekhar Dantu" userId="4218edbc7ffe59d5" providerId="LiveId" clId="{B069DCC4-9580-4DE7-8CD2-2355D77BE23E}" dt="2021-06-26T00:20:50.252" v="1687"/>
        <pc:sldMkLst>
          <pc:docMk/>
          <pc:sldMk cId="218055593" sldId="323"/>
        </pc:sldMkLst>
      </pc:sldChg>
      <pc:sldChg chg="add">
        <pc:chgData name="Indu Sekhar Dantu" userId="4218edbc7ffe59d5" providerId="LiveId" clId="{B069DCC4-9580-4DE7-8CD2-2355D77BE23E}" dt="2021-06-26T00:20:50.471" v="1688"/>
        <pc:sldMkLst>
          <pc:docMk/>
          <pc:sldMk cId="2490891367" sldId="324"/>
        </pc:sldMkLst>
      </pc:sldChg>
      <pc:sldChg chg="add">
        <pc:chgData name="Indu Sekhar Dantu" userId="4218edbc7ffe59d5" providerId="LiveId" clId="{B069DCC4-9580-4DE7-8CD2-2355D77BE23E}" dt="2021-06-26T00:20:50.700" v="1689"/>
        <pc:sldMkLst>
          <pc:docMk/>
          <pc:sldMk cId="2015534174" sldId="325"/>
        </pc:sldMkLst>
      </pc:sldChg>
      <pc:sldChg chg="add">
        <pc:chgData name="Indu Sekhar Dantu" userId="4218edbc7ffe59d5" providerId="LiveId" clId="{B069DCC4-9580-4DE7-8CD2-2355D77BE23E}" dt="2021-06-26T00:20:50.911" v="1690"/>
        <pc:sldMkLst>
          <pc:docMk/>
          <pc:sldMk cId="2282546436" sldId="326"/>
        </pc:sldMkLst>
      </pc:sldChg>
      <pc:sldChg chg="modSp mod">
        <pc:chgData name="Indu Sekhar Dantu" userId="4218edbc7ffe59d5" providerId="LiveId" clId="{B069DCC4-9580-4DE7-8CD2-2355D77BE23E}" dt="2021-06-26T01:01:43.365" v="1758" actId="6549"/>
        <pc:sldMkLst>
          <pc:docMk/>
          <pc:sldMk cId="3662201600" sldId="327"/>
        </pc:sldMkLst>
        <pc:spChg chg="mod">
          <ac:chgData name="Indu Sekhar Dantu" userId="4218edbc7ffe59d5" providerId="LiveId" clId="{B069DCC4-9580-4DE7-8CD2-2355D77BE23E}" dt="2021-06-26T01:01:43.365" v="1758" actId="6549"/>
          <ac:spMkLst>
            <pc:docMk/>
            <pc:sldMk cId="3662201600" sldId="327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B069DCC4-9580-4DE7-8CD2-2355D77BE23E}" dt="2021-06-26T01:08:49.875" v="1818" actId="27636"/>
        <pc:sldMkLst>
          <pc:docMk/>
          <pc:sldMk cId="4220466084" sldId="328"/>
        </pc:sldMkLst>
        <pc:spChg chg="mod">
          <ac:chgData name="Indu Sekhar Dantu" userId="4218edbc7ffe59d5" providerId="LiveId" clId="{B069DCC4-9580-4DE7-8CD2-2355D77BE23E}" dt="2021-06-26T01:08:49.875" v="1818" actId="27636"/>
          <ac:spMkLst>
            <pc:docMk/>
            <pc:sldMk cId="4220466084" sldId="328"/>
            <ac:spMk id="3" creationId="{D9D112C0-94D8-4EB3-830E-FBA2AAFD86F5}"/>
          </ac:spMkLst>
        </pc:spChg>
      </pc:sldChg>
      <pc:sldChg chg="add">
        <pc:chgData name="Indu Sekhar Dantu" userId="4218edbc7ffe59d5" providerId="LiveId" clId="{B069DCC4-9580-4DE7-8CD2-2355D77BE23E}" dt="2021-06-26T01:07:40.973" v="1803"/>
        <pc:sldMkLst>
          <pc:docMk/>
          <pc:sldMk cId="3574048325" sldId="330"/>
        </pc:sldMkLst>
      </pc:sldChg>
      <pc:sldChg chg="add">
        <pc:chgData name="Indu Sekhar Dantu" userId="4218edbc7ffe59d5" providerId="LiveId" clId="{B069DCC4-9580-4DE7-8CD2-2355D77BE23E}" dt="2021-06-26T01:07:41.230" v="1804"/>
        <pc:sldMkLst>
          <pc:docMk/>
          <pc:sldMk cId="4175535972" sldId="331"/>
        </pc:sldMkLst>
      </pc:sldChg>
      <pc:sldChg chg="add">
        <pc:chgData name="Indu Sekhar Dantu" userId="4218edbc7ffe59d5" providerId="LiveId" clId="{B069DCC4-9580-4DE7-8CD2-2355D77BE23E}" dt="2021-06-26T01:07:41.472" v="1805"/>
        <pc:sldMkLst>
          <pc:docMk/>
          <pc:sldMk cId="3257483581" sldId="332"/>
        </pc:sldMkLst>
      </pc:sldChg>
      <pc:sldChg chg="add">
        <pc:chgData name="Indu Sekhar Dantu" userId="4218edbc7ffe59d5" providerId="LiveId" clId="{B069DCC4-9580-4DE7-8CD2-2355D77BE23E}" dt="2021-06-26T01:07:41.690" v="1806"/>
        <pc:sldMkLst>
          <pc:docMk/>
          <pc:sldMk cId="2179867846" sldId="333"/>
        </pc:sldMkLst>
      </pc:sldChg>
      <pc:sldChg chg="add">
        <pc:chgData name="Indu Sekhar Dantu" userId="4218edbc7ffe59d5" providerId="LiveId" clId="{B069DCC4-9580-4DE7-8CD2-2355D77BE23E}" dt="2021-06-26T01:07:41.908" v="1807"/>
        <pc:sldMkLst>
          <pc:docMk/>
          <pc:sldMk cId="864306515" sldId="334"/>
        </pc:sldMkLst>
      </pc:sldChg>
      <pc:sldChg chg="add">
        <pc:chgData name="Indu Sekhar Dantu" userId="4218edbc7ffe59d5" providerId="LiveId" clId="{B069DCC4-9580-4DE7-8CD2-2355D77BE23E}" dt="2021-06-26T01:07:42.164" v="1808"/>
        <pc:sldMkLst>
          <pc:docMk/>
          <pc:sldMk cId="3997583028" sldId="335"/>
        </pc:sldMkLst>
      </pc:sldChg>
      <pc:sldChg chg="add">
        <pc:chgData name="Indu Sekhar Dantu" userId="4218edbc7ffe59d5" providerId="LiveId" clId="{B069DCC4-9580-4DE7-8CD2-2355D77BE23E}" dt="2021-06-26T01:07:42.385" v="1809"/>
        <pc:sldMkLst>
          <pc:docMk/>
          <pc:sldMk cId="4024321289" sldId="336"/>
        </pc:sldMkLst>
      </pc:sldChg>
      <pc:sldChg chg="add">
        <pc:chgData name="Indu Sekhar Dantu" userId="4218edbc7ffe59d5" providerId="LiveId" clId="{B069DCC4-9580-4DE7-8CD2-2355D77BE23E}" dt="2021-06-26T01:07:42.639" v="1810"/>
        <pc:sldMkLst>
          <pc:docMk/>
          <pc:sldMk cId="1728069454" sldId="337"/>
        </pc:sldMkLst>
      </pc:sldChg>
      <pc:sldChg chg="add">
        <pc:chgData name="Indu Sekhar Dantu" userId="4218edbc7ffe59d5" providerId="LiveId" clId="{B069DCC4-9580-4DE7-8CD2-2355D77BE23E}" dt="2021-06-26T01:07:42.886" v="1811"/>
        <pc:sldMkLst>
          <pc:docMk/>
          <pc:sldMk cId="1735735032" sldId="338"/>
        </pc:sldMkLst>
      </pc:sldChg>
      <pc:sldChg chg="modSp mod">
        <pc:chgData name="Indu Sekhar Dantu" userId="4218edbc7ffe59d5" providerId="LiveId" clId="{B069DCC4-9580-4DE7-8CD2-2355D77BE23E}" dt="2021-06-26T01:22:41.595" v="2024" actId="20577"/>
        <pc:sldMkLst>
          <pc:docMk/>
          <pc:sldMk cId="2508731708" sldId="339"/>
        </pc:sldMkLst>
        <pc:spChg chg="mod">
          <ac:chgData name="Indu Sekhar Dantu" userId="4218edbc7ffe59d5" providerId="LiveId" clId="{B069DCC4-9580-4DE7-8CD2-2355D77BE23E}" dt="2021-06-26T01:22:41.595" v="2024" actId="20577"/>
          <ac:spMkLst>
            <pc:docMk/>
            <pc:sldMk cId="2508731708" sldId="339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B069DCC4-9580-4DE7-8CD2-2355D77BE23E}" dt="2021-06-26T01:17:56.994" v="1899" actId="20577"/>
        <pc:sldMkLst>
          <pc:docMk/>
          <pc:sldMk cId="2181303224" sldId="340"/>
        </pc:sldMkLst>
        <pc:spChg chg="mod">
          <ac:chgData name="Indu Sekhar Dantu" userId="4218edbc7ffe59d5" providerId="LiveId" clId="{B069DCC4-9580-4DE7-8CD2-2355D77BE23E}" dt="2021-06-26T01:17:56.994" v="1899" actId="20577"/>
          <ac:spMkLst>
            <pc:docMk/>
            <pc:sldMk cId="2181303224" sldId="340"/>
            <ac:spMk id="3" creationId="{D9D112C0-94D8-4EB3-830E-FBA2AAFD86F5}"/>
          </ac:spMkLst>
        </pc:spChg>
      </pc:sldChg>
      <pc:sldChg chg="modSp add mod">
        <pc:chgData name="Indu Sekhar Dantu" userId="4218edbc7ffe59d5" providerId="LiveId" clId="{B069DCC4-9580-4DE7-8CD2-2355D77BE23E}" dt="2021-06-26T01:25:22.079" v="2076" actId="20577"/>
        <pc:sldMkLst>
          <pc:docMk/>
          <pc:sldMk cId="2081480948" sldId="341"/>
        </pc:sldMkLst>
        <pc:spChg chg="mod">
          <ac:chgData name="Indu Sekhar Dantu" userId="4218edbc7ffe59d5" providerId="LiveId" clId="{B069DCC4-9580-4DE7-8CD2-2355D77BE23E}" dt="2021-06-26T01:25:22.079" v="2076" actId="20577"/>
          <ac:spMkLst>
            <pc:docMk/>
            <pc:sldMk cId="2081480948" sldId="341"/>
            <ac:spMk id="3" creationId="{D9D112C0-94D8-4EB3-830E-FBA2AAFD86F5}"/>
          </ac:spMkLst>
        </pc:spChg>
      </pc:sldChg>
      <pc:sldChg chg="modSp add mod">
        <pc:chgData name="Indu Sekhar Dantu" userId="4218edbc7ffe59d5" providerId="LiveId" clId="{B069DCC4-9580-4DE7-8CD2-2355D77BE23E}" dt="2021-06-26T01:26:44.808" v="2087" actId="6549"/>
        <pc:sldMkLst>
          <pc:docMk/>
          <pc:sldMk cId="397138408" sldId="342"/>
        </pc:sldMkLst>
        <pc:spChg chg="mod">
          <ac:chgData name="Indu Sekhar Dantu" userId="4218edbc7ffe59d5" providerId="LiveId" clId="{B069DCC4-9580-4DE7-8CD2-2355D77BE23E}" dt="2021-06-26T01:26:44.808" v="2087" actId="6549"/>
          <ac:spMkLst>
            <pc:docMk/>
            <pc:sldMk cId="397138408" sldId="342"/>
            <ac:spMk id="3" creationId="{D9D112C0-94D8-4EB3-830E-FBA2AAFD86F5}"/>
          </ac:spMkLst>
        </pc:spChg>
      </pc:sldChg>
      <pc:sldChg chg="add">
        <pc:chgData name="Indu Sekhar Dantu" userId="4218edbc7ffe59d5" providerId="LiveId" clId="{B069DCC4-9580-4DE7-8CD2-2355D77BE23E}" dt="2021-06-26T01:14:52.562" v="1878"/>
        <pc:sldMkLst>
          <pc:docMk/>
          <pc:sldMk cId="3537388708" sldId="343"/>
        </pc:sldMkLst>
      </pc:sldChg>
      <pc:sldChg chg="add">
        <pc:chgData name="Indu Sekhar Dantu" userId="4218edbc7ffe59d5" providerId="LiveId" clId="{B069DCC4-9580-4DE7-8CD2-2355D77BE23E}" dt="2021-06-26T01:14:52.810" v="1879"/>
        <pc:sldMkLst>
          <pc:docMk/>
          <pc:sldMk cId="1421539589" sldId="344"/>
        </pc:sldMkLst>
      </pc:sldChg>
      <pc:sldChg chg="add">
        <pc:chgData name="Indu Sekhar Dantu" userId="4218edbc7ffe59d5" providerId="LiveId" clId="{B069DCC4-9580-4DE7-8CD2-2355D77BE23E}" dt="2021-06-26T01:14:53.035" v="1880"/>
        <pc:sldMkLst>
          <pc:docMk/>
          <pc:sldMk cId="2353974985" sldId="345"/>
        </pc:sldMkLst>
      </pc:sldChg>
      <pc:sldChg chg="add">
        <pc:chgData name="Indu Sekhar Dantu" userId="4218edbc7ffe59d5" providerId="LiveId" clId="{B069DCC4-9580-4DE7-8CD2-2355D77BE23E}" dt="2021-06-26T01:14:53.259" v="1881"/>
        <pc:sldMkLst>
          <pc:docMk/>
          <pc:sldMk cId="331212918" sldId="346"/>
        </pc:sldMkLst>
      </pc:sldChg>
      <pc:sldChg chg="add">
        <pc:chgData name="Indu Sekhar Dantu" userId="4218edbc7ffe59d5" providerId="LiveId" clId="{B069DCC4-9580-4DE7-8CD2-2355D77BE23E}" dt="2021-06-26T01:14:53.498" v="1882"/>
        <pc:sldMkLst>
          <pc:docMk/>
          <pc:sldMk cId="4079861257" sldId="347"/>
        </pc:sldMkLst>
      </pc:sldChg>
      <pc:sldChg chg="add">
        <pc:chgData name="Indu Sekhar Dantu" userId="4218edbc7ffe59d5" providerId="LiveId" clId="{B069DCC4-9580-4DE7-8CD2-2355D77BE23E}" dt="2021-06-26T01:14:53.729" v="1883"/>
        <pc:sldMkLst>
          <pc:docMk/>
          <pc:sldMk cId="2825864451" sldId="348"/>
        </pc:sldMkLst>
      </pc:sldChg>
      <pc:sldChg chg="modSp mod">
        <pc:chgData name="Indu Sekhar Dantu" userId="4218edbc7ffe59d5" providerId="LiveId" clId="{B069DCC4-9580-4DE7-8CD2-2355D77BE23E}" dt="2021-06-26T01:19:27.036" v="1963" actId="20577"/>
        <pc:sldMkLst>
          <pc:docMk/>
          <pc:sldMk cId="141203763" sldId="349"/>
        </pc:sldMkLst>
        <pc:spChg chg="mod">
          <ac:chgData name="Indu Sekhar Dantu" userId="4218edbc7ffe59d5" providerId="LiveId" clId="{B069DCC4-9580-4DE7-8CD2-2355D77BE23E}" dt="2021-06-26T01:19:27.036" v="1963" actId="20577"/>
          <ac:spMkLst>
            <pc:docMk/>
            <pc:sldMk cId="141203763" sldId="349"/>
            <ac:spMk id="3" creationId="{D9D112C0-94D8-4EB3-830E-FBA2AAFD86F5}"/>
          </ac:spMkLst>
        </pc:spChg>
      </pc:sldChg>
    </pc:docChg>
  </pc:docChgLst>
  <pc:docChgLst>
    <pc:chgData name="Indu Sekhar Dantu" userId="4218edbc7ffe59d5" providerId="LiveId" clId="{0C6CE469-F724-4D68-9CF8-6021D51A3EBC}"/>
    <pc:docChg chg="custSel addSld delSld modSld">
      <pc:chgData name="Indu Sekhar Dantu" userId="4218edbc7ffe59d5" providerId="LiveId" clId="{0C6CE469-F724-4D68-9CF8-6021D51A3EBC}" dt="2021-07-12T02:28:04.331" v="2357" actId="20577"/>
      <pc:docMkLst>
        <pc:docMk/>
      </pc:docMkLst>
      <pc:sldChg chg="modSp mod">
        <pc:chgData name="Indu Sekhar Dantu" userId="4218edbc7ffe59d5" providerId="LiveId" clId="{0C6CE469-F724-4D68-9CF8-6021D51A3EBC}" dt="2021-07-12T01:33:03.183" v="975" actId="255"/>
        <pc:sldMkLst>
          <pc:docMk/>
          <pc:sldMk cId="858427632" sldId="256"/>
        </pc:sldMkLst>
        <pc:spChg chg="mod">
          <ac:chgData name="Indu Sekhar Dantu" userId="4218edbc7ffe59d5" providerId="LiveId" clId="{0C6CE469-F724-4D68-9CF8-6021D51A3EBC}" dt="2021-07-12T01:33:03.183" v="975" actId="255"/>
          <ac:spMkLst>
            <pc:docMk/>
            <pc:sldMk cId="858427632" sldId="256"/>
            <ac:spMk id="2" creationId="{50BD30BA-5E5C-4607-BA76-D042EE617EE0}"/>
          </ac:spMkLst>
        </pc:spChg>
        <pc:spChg chg="mod">
          <ac:chgData name="Indu Sekhar Dantu" userId="4218edbc7ffe59d5" providerId="LiveId" clId="{0C6CE469-F724-4D68-9CF8-6021D51A3EBC}" dt="2021-07-12T01:25:16.626" v="552" actId="20577"/>
          <ac:spMkLst>
            <pc:docMk/>
            <pc:sldMk cId="858427632" sldId="256"/>
            <ac:spMk id="6" creationId="{C6D6245A-6BE2-4AF4-BB2D-5627D2818914}"/>
          </ac:spMkLst>
        </pc:spChg>
      </pc:sldChg>
      <pc:sldChg chg="del">
        <pc:chgData name="Indu Sekhar Dantu" userId="4218edbc7ffe59d5" providerId="LiveId" clId="{0C6CE469-F724-4D68-9CF8-6021D51A3EBC}" dt="2021-07-12T01:15:31.578" v="122" actId="47"/>
        <pc:sldMkLst>
          <pc:docMk/>
          <pc:sldMk cId="857472398" sldId="257"/>
        </pc:sldMkLst>
      </pc:sldChg>
      <pc:sldChg chg="del">
        <pc:chgData name="Indu Sekhar Dantu" userId="4218edbc7ffe59d5" providerId="LiveId" clId="{0C6CE469-F724-4D68-9CF8-6021D51A3EBC}" dt="2021-07-12T01:15:32.463" v="123" actId="47"/>
        <pc:sldMkLst>
          <pc:docMk/>
          <pc:sldMk cId="3720603358" sldId="258"/>
        </pc:sldMkLst>
      </pc:sldChg>
      <pc:sldChg chg="del">
        <pc:chgData name="Indu Sekhar Dantu" userId="4218edbc7ffe59d5" providerId="LiveId" clId="{0C6CE469-F724-4D68-9CF8-6021D51A3EBC}" dt="2021-07-12T01:15:41.242" v="126" actId="47"/>
        <pc:sldMkLst>
          <pc:docMk/>
          <pc:sldMk cId="1942712150" sldId="259"/>
        </pc:sldMkLst>
      </pc:sldChg>
      <pc:sldChg chg="del">
        <pc:chgData name="Indu Sekhar Dantu" userId="4218edbc7ffe59d5" providerId="LiveId" clId="{0C6CE469-F724-4D68-9CF8-6021D51A3EBC}" dt="2021-07-12T01:16:55.372" v="274" actId="47"/>
        <pc:sldMkLst>
          <pc:docMk/>
          <pc:sldMk cId="3156076567" sldId="304"/>
        </pc:sldMkLst>
      </pc:sldChg>
      <pc:sldChg chg="del">
        <pc:chgData name="Indu Sekhar Dantu" userId="4218edbc7ffe59d5" providerId="LiveId" clId="{0C6CE469-F724-4D68-9CF8-6021D51A3EBC}" dt="2021-07-12T01:15:40.847" v="125" actId="47"/>
        <pc:sldMkLst>
          <pc:docMk/>
          <pc:sldMk cId="1862927223" sldId="305"/>
        </pc:sldMkLst>
      </pc:sldChg>
      <pc:sldChg chg="del">
        <pc:chgData name="Indu Sekhar Dantu" userId="4218edbc7ffe59d5" providerId="LiveId" clId="{0C6CE469-F724-4D68-9CF8-6021D51A3EBC}" dt="2021-07-12T01:16:42.740" v="236" actId="47"/>
        <pc:sldMkLst>
          <pc:docMk/>
          <pc:sldMk cId="1568858838" sldId="306"/>
        </pc:sldMkLst>
      </pc:sldChg>
      <pc:sldChg chg="del">
        <pc:chgData name="Indu Sekhar Dantu" userId="4218edbc7ffe59d5" providerId="LiveId" clId="{0C6CE469-F724-4D68-9CF8-6021D51A3EBC}" dt="2021-07-12T01:15:33.177" v="124" actId="47"/>
        <pc:sldMkLst>
          <pc:docMk/>
          <pc:sldMk cId="1403467159" sldId="307"/>
        </pc:sldMkLst>
      </pc:sldChg>
      <pc:sldChg chg="modSp mod">
        <pc:chgData name="Indu Sekhar Dantu" userId="4218edbc7ffe59d5" providerId="LiveId" clId="{0C6CE469-F724-4D68-9CF8-6021D51A3EBC}" dt="2021-07-12T01:33:25.521" v="977" actId="20577"/>
        <pc:sldMkLst>
          <pc:docMk/>
          <pc:sldMk cId="3166141015" sldId="308"/>
        </pc:sldMkLst>
        <pc:spChg chg="mod">
          <ac:chgData name="Indu Sekhar Dantu" userId="4218edbc7ffe59d5" providerId="LiveId" clId="{0C6CE469-F724-4D68-9CF8-6021D51A3EBC}" dt="2021-07-12T01:33:25.521" v="977" actId="20577"/>
          <ac:spMkLst>
            <pc:docMk/>
            <pc:sldMk cId="3166141015" sldId="308"/>
            <ac:spMk id="2" creationId="{50BD30BA-5E5C-4607-BA76-D042EE617EE0}"/>
          </ac:spMkLst>
        </pc:spChg>
        <pc:spChg chg="mod">
          <ac:chgData name="Indu Sekhar Dantu" userId="4218edbc7ffe59d5" providerId="LiveId" clId="{0C6CE469-F724-4D68-9CF8-6021D51A3EBC}" dt="2021-07-12T01:31:48.991" v="936" actId="6549"/>
          <ac:spMkLst>
            <pc:docMk/>
            <pc:sldMk cId="3166141015" sldId="308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6:41.623" v="233" actId="47"/>
        <pc:sldMkLst>
          <pc:docMk/>
          <pc:sldMk cId="498981713" sldId="309"/>
        </pc:sldMkLst>
      </pc:sldChg>
      <pc:sldChg chg="add del">
        <pc:chgData name="Indu Sekhar Dantu" userId="4218edbc7ffe59d5" providerId="LiveId" clId="{0C6CE469-F724-4D68-9CF8-6021D51A3EBC}" dt="2021-07-12T01:33:53.868" v="989" actId="47"/>
        <pc:sldMkLst>
          <pc:docMk/>
          <pc:sldMk cId="4122889690" sldId="309"/>
        </pc:sldMkLst>
      </pc:sldChg>
      <pc:sldChg chg="del">
        <pc:chgData name="Indu Sekhar Dantu" userId="4218edbc7ffe59d5" providerId="LiveId" clId="{0C6CE469-F724-4D68-9CF8-6021D51A3EBC}" dt="2021-07-12T01:16:42.191" v="235" actId="47"/>
        <pc:sldMkLst>
          <pc:docMk/>
          <pc:sldMk cId="396110141" sldId="310"/>
        </pc:sldMkLst>
      </pc:sldChg>
      <pc:sldChg chg="add del">
        <pc:chgData name="Indu Sekhar Dantu" userId="4218edbc7ffe59d5" providerId="LiveId" clId="{0C6CE469-F724-4D68-9CF8-6021D51A3EBC}" dt="2021-07-12T01:33:55.280" v="990" actId="47"/>
        <pc:sldMkLst>
          <pc:docMk/>
          <pc:sldMk cId="1418468487" sldId="310"/>
        </pc:sldMkLst>
      </pc:sldChg>
      <pc:sldChg chg="add del">
        <pc:chgData name="Indu Sekhar Dantu" userId="4218edbc7ffe59d5" providerId="LiveId" clId="{0C6CE469-F724-4D68-9CF8-6021D51A3EBC}" dt="2021-07-12T01:33:56.467" v="991" actId="47"/>
        <pc:sldMkLst>
          <pc:docMk/>
          <pc:sldMk cId="2683257385" sldId="311"/>
        </pc:sldMkLst>
      </pc:sldChg>
      <pc:sldChg chg="del">
        <pc:chgData name="Indu Sekhar Dantu" userId="4218edbc7ffe59d5" providerId="LiveId" clId="{0C6CE469-F724-4D68-9CF8-6021D51A3EBC}" dt="2021-07-12T01:16:40.861" v="232" actId="47"/>
        <pc:sldMkLst>
          <pc:docMk/>
          <pc:sldMk cId="3851764001" sldId="311"/>
        </pc:sldMkLst>
      </pc:sldChg>
      <pc:sldChg chg="del">
        <pc:chgData name="Indu Sekhar Dantu" userId="4218edbc7ffe59d5" providerId="LiveId" clId="{0C6CE469-F724-4D68-9CF8-6021D51A3EBC}" dt="2021-07-12T01:16:41.922" v="234" actId="47"/>
        <pc:sldMkLst>
          <pc:docMk/>
          <pc:sldMk cId="913299517" sldId="312"/>
        </pc:sldMkLst>
      </pc:sldChg>
      <pc:sldChg chg="add del">
        <pc:chgData name="Indu Sekhar Dantu" userId="4218edbc7ffe59d5" providerId="LiveId" clId="{0C6CE469-F724-4D68-9CF8-6021D51A3EBC}" dt="2021-07-12T01:33:57.264" v="992" actId="47"/>
        <pc:sldMkLst>
          <pc:docMk/>
          <pc:sldMk cId="3136571151" sldId="312"/>
        </pc:sldMkLst>
      </pc:sldChg>
      <pc:sldChg chg="del">
        <pc:chgData name="Indu Sekhar Dantu" userId="4218edbc7ffe59d5" providerId="LiveId" clId="{0C6CE469-F724-4D68-9CF8-6021D51A3EBC}" dt="2021-07-12T01:16:43.328" v="237" actId="47"/>
        <pc:sldMkLst>
          <pc:docMk/>
          <pc:sldMk cId="414296455" sldId="313"/>
        </pc:sldMkLst>
      </pc:sldChg>
      <pc:sldChg chg="add del">
        <pc:chgData name="Indu Sekhar Dantu" userId="4218edbc7ffe59d5" providerId="LiveId" clId="{0C6CE469-F724-4D68-9CF8-6021D51A3EBC}" dt="2021-07-12T01:33:58.023" v="993" actId="47"/>
        <pc:sldMkLst>
          <pc:docMk/>
          <pc:sldMk cId="3431741543" sldId="313"/>
        </pc:sldMkLst>
      </pc:sldChg>
      <pc:sldChg chg="del">
        <pc:chgData name="Indu Sekhar Dantu" userId="4218edbc7ffe59d5" providerId="LiveId" clId="{0C6CE469-F724-4D68-9CF8-6021D51A3EBC}" dt="2021-07-12T01:16:44.121" v="239" actId="47"/>
        <pc:sldMkLst>
          <pc:docMk/>
          <pc:sldMk cId="3029424732" sldId="314"/>
        </pc:sldMkLst>
      </pc:sldChg>
      <pc:sldChg chg="add del">
        <pc:chgData name="Indu Sekhar Dantu" userId="4218edbc7ffe59d5" providerId="LiveId" clId="{0C6CE469-F724-4D68-9CF8-6021D51A3EBC}" dt="2021-07-12T01:33:58.785" v="994" actId="47"/>
        <pc:sldMkLst>
          <pc:docMk/>
          <pc:sldMk cId="3602270130" sldId="314"/>
        </pc:sldMkLst>
      </pc:sldChg>
      <pc:sldChg chg="del">
        <pc:chgData name="Indu Sekhar Dantu" userId="4218edbc7ffe59d5" providerId="LiveId" clId="{0C6CE469-F724-4D68-9CF8-6021D51A3EBC}" dt="2021-07-12T01:16:49.938" v="262" actId="47"/>
        <pc:sldMkLst>
          <pc:docMk/>
          <pc:sldMk cId="447349276" sldId="315"/>
        </pc:sldMkLst>
      </pc:sldChg>
      <pc:sldChg chg="add del">
        <pc:chgData name="Indu Sekhar Dantu" userId="4218edbc7ffe59d5" providerId="LiveId" clId="{0C6CE469-F724-4D68-9CF8-6021D51A3EBC}" dt="2021-07-12T01:33:59.613" v="995" actId="47"/>
        <pc:sldMkLst>
          <pc:docMk/>
          <pc:sldMk cId="561202008" sldId="315"/>
        </pc:sldMkLst>
      </pc:sldChg>
      <pc:sldChg chg="del">
        <pc:chgData name="Indu Sekhar Dantu" userId="4218edbc7ffe59d5" providerId="LiveId" clId="{0C6CE469-F724-4D68-9CF8-6021D51A3EBC}" dt="2021-07-12T01:16:50.203" v="263" actId="47"/>
        <pc:sldMkLst>
          <pc:docMk/>
          <pc:sldMk cId="313655581" sldId="316"/>
        </pc:sldMkLst>
      </pc:sldChg>
      <pc:sldChg chg="add del">
        <pc:chgData name="Indu Sekhar Dantu" userId="4218edbc7ffe59d5" providerId="LiveId" clId="{0C6CE469-F724-4D68-9CF8-6021D51A3EBC}" dt="2021-07-12T01:34:00.456" v="996" actId="47"/>
        <pc:sldMkLst>
          <pc:docMk/>
          <pc:sldMk cId="3179496370" sldId="316"/>
        </pc:sldMkLst>
      </pc:sldChg>
      <pc:sldChg chg="del">
        <pc:chgData name="Indu Sekhar Dantu" userId="4218edbc7ffe59d5" providerId="LiveId" clId="{0C6CE469-F724-4D68-9CF8-6021D51A3EBC}" dt="2021-07-12T01:16:50.468" v="264" actId="47"/>
        <pc:sldMkLst>
          <pc:docMk/>
          <pc:sldMk cId="1765042550" sldId="317"/>
        </pc:sldMkLst>
      </pc:sldChg>
      <pc:sldChg chg="modSp add mod">
        <pc:chgData name="Indu Sekhar Dantu" userId="4218edbc7ffe59d5" providerId="LiveId" clId="{0C6CE469-F724-4D68-9CF8-6021D51A3EBC}" dt="2021-07-12T01:56:45.498" v="2061" actId="20577"/>
        <pc:sldMkLst>
          <pc:docMk/>
          <pc:sldMk cId="2584329877" sldId="317"/>
        </pc:sldMkLst>
        <pc:spChg chg="mod">
          <ac:chgData name="Indu Sekhar Dantu" userId="4218edbc7ffe59d5" providerId="LiveId" clId="{0C6CE469-F724-4D68-9CF8-6021D51A3EBC}" dt="2021-07-12T01:33:30.415" v="979" actId="20577"/>
          <ac:spMkLst>
            <pc:docMk/>
            <pc:sldMk cId="2584329877" sldId="317"/>
            <ac:spMk id="2" creationId="{50BD30BA-5E5C-4607-BA76-D042EE617EE0}"/>
          </ac:spMkLst>
        </pc:spChg>
        <pc:spChg chg="mod">
          <ac:chgData name="Indu Sekhar Dantu" userId="4218edbc7ffe59d5" providerId="LiveId" clId="{0C6CE469-F724-4D68-9CF8-6021D51A3EBC}" dt="2021-07-12T01:56:45.498" v="2061" actId="20577"/>
          <ac:spMkLst>
            <pc:docMk/>
            <pc:sldMk cId="2584329877" sldId="317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6:50.806" v="265" actId="47"/>
        <pc:sldMkLst>
          <pc:docMk/>
          <pc:sldMk cId="3429460512" sldId="318"/>
        </pc:sldMkLst>
      </pc:sldChg>
      <pc:sldChg chg="modSp add mod">
        <pc:chgData name="Indu Sekhar Dantu" userId="4218edbc7ffe59d5" providerId="LiveId" clId="{0C6CE469-F724-4D68-9CF8-6021D51A3EBC}" dt="2021-07-12T01:57:03.616" v="2066" actId="20577"/>
        <pc:sldMkLst>
          <pc:docMk/>
          <pc:sldMk cId="3539755676" sldId="318"/>
        </pc:sldMkLst>
        <pc:spChg chg="mod">
          <ac:chgData name="Indu Sekhar Dantu" userId="4218edbc7ffe59d5" providerId="LiveId" clId="{0C6CE469-F724-4D68-9CF8-6021D51A3EBC}" dt="2021-07-12T01:33:34.677" v="981" actId="20577"/>
          <ac:spMkLst>
            <pc:docMk/>
            <pc:sldMk cId="3539755676" sldId="318"/>
            <ac:spMk id="2" creationId="{50BD30BA-5E5C-4607-BA76-D042EE617EE0}"/>
          </ac:spMkLst>
        </pc:spChg>
        <pc:spChg chg="mod">
          <ac:chgData name="Indu Sekhar Dantu" userId="4218edbc7ffe59d5" providerId="LiveId" clId="{0C6CE469-F724-4D68-9CF8-6021D51A3EBC}" dt="2021-07-12T01:57:03.616" v="2066" actId="20577"/>
          <ac:spMkLst>
            <pc:docMk/>
            <pc:sldMk cId="3539755676" sldId="318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6:51.098" v="266" actId="47"/>
        <pc:sldMkLst>
          <pc:docMk/>
          <pc:sldMk cId="1010151947" sldId="319"/>
        </pc:sldMkLst>
      </pc:sldChg>
      <pc:sldChg chg="modSp mod">
        <pc:chgData name="Indu Sekhar Dantu" userId="4218edbc7ffe59d5" providerId="LiveId" clId="{0C6CE469-F724-4D68-9CF8-6021D51A3EBC}" dt="2021-07-12T01:58:10.307" v="2085" actId="20577"/>
        <pc:sldMkLst>
          <pc:docMk/>
          <pc:sldMk cId="1492221199" sldId="319"/>
        </pc:sldMkLst>
        <pc:spChg chg="mod">
          <ac:chgData name="Indu Sekhar Dantu" userId="4218edbc7ffe59d5" providerId="LiveId" clId="{0C6CE469-F724-4D68-9CF8-6021D51A3EBC}" dt="2021-07-12T01:33:39.143" v="983" actId="20577"/>
          <ac:spMkLst>
            <pc:docMk/>
            <pc:sldMk cId="1492221199" sldId="319"/>
            <ac:spMk id="2" creationId="{50BD30BA-5E5C-4607-BA76-D042EE617EE0}"/>
          </ac:spMkLst>
        </pc:spChg>
        <pc:spChg chg="mod">
          <ac:chgData name="Indu Sekhar Dantu" userId="4218edbc7ffe59d5" providerId="LiveId" clId="{0C6CE469-F724-4D68-9CF8-6021D51A3EBC}" dt="2021-07-12T01:58:10.307" v="2085" actId="20577"/>
          <ac:spMkLst>
            <pc:docMk/>
            <pc:sldMk cId="1492221199" sldId="319"/>
            <ac:spMk id="3" creationId="{D9D112C0-94D8-4EB3-830E-FBA2AAFD86F5}"/>
          </ac:spMkLst>
        </pc:spChg>
      </pc:sldChg>
      <pc:sldChg chg="modSp add del mod">
        <pc:chgData name="Indu Sekhar Dantu" userId="4218edbc7ffe59d5" providerId="LiveId" clId="{0C6CE469-F724-4D68-9CF8-6021D51A3EBC}" dt="2021-07-12T01:33:50.879" v="986" actId="47"/>
        <pc:sldMkLst>
          <pc:docMk/>
          <pc:sldMk cId="2898537594" sldId="320"/>
        </pc:sldMkLst>
        <pc:spChg chg="mod">
          <ac:chgData name="Indu Sekhar Dantu" userId="4218edbc7ffe59d5" providerId="LiveId" clId="{0C6CE469-F724-4D68-9CF8-6021D51A3EBC}" dt="2021-07-12T01:33:43.215" v="985" actId="20577"/>
          <ac:spMkLst>
            <pc:docMk/>
            <pc:sldMk cId="2898537594" sldId="320"/>
            <ac:spMk id="2" creationId="{50BD30BA-5E5C-4607-BA76-D042EE617EE0}"/>
          </ac:spMkLst>
        </pc:spChg>
      </pc:sldChg>
      <pc:sldChg chg="modSp mod">
        <pc:chgData name="Indu Sekhar Dantu" userId="4218edbc7ffe59d5" providerId="LiveId" clId="{0C6CE469-F724-4D68-9CF8-6021D51A3EBC}" dt="2021-07-12T02:27:36.434" v="2350" actId="20577"/>
        <pc:sldMkLst>
          <pc:docMk/>
          <pc:sldMk cId="2980884881" sldId="320"/>
        </pc:sldMkLst>
        <pc:spChg chg="mod">
          <ac:chgData name="Indu Sekhar Dantu" userId="4218edbc7ffe59d5" providerId="LiveId" clId="{0C6CE469-F724-4D68-9CF8-6021D51A3EBC}" dt="2021-07-12T02:27:36.434" v="2350" actId="20577"/>
          <ac:spMkLst>
            <pc:docMk/>
            <pc:sldMk cId="2980884881" sldId="320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6:51.370" v="267" actId="47"/>
        <pc:sldMkLst>
          <pc:docMk/>
          <pc:sldMk cId="3465084384" sldId="320"/>
        </pc:sldMkLst>
      </pc:sldChg>
      <pc:sldChg chg="add del">
        <pc:chgData name="Indu Sekhar Dantu" userId="4218edbc7ffe59d5" providerId="LiveId" clId="{0C6CE469-F724-4D68-9CF8-6021D51A3EBC}" dt="2021-07-12T01:33:51.229" v="987" actId="47"/>
        <pc:sldMkLst>
          <pc:docMk/>
          <pc:sldMk cId="1709211382" sldId="321"/>
        </pc:sldMkLst>
      </pc:sldChg>
      <pc:sldChg chg="del">
        <pc:chgData name="Indu Sekhar Dantu" userId="4218edbc7ffe59d5" providerId="LiveId" clId="{0C6CE469-F724-4D68-9CF8-6021D51A3EBC}" dt="2021-07-12T01:16:51.628" v="268" actId="47"/>
        <pc:sldMkLst>
          <pc:docMk/>
          <pc:sldMk cId="2931619309" sldId="321"/>
        </pc:sldMkLst>
      </pc:sldChg>
      <pc:sldChg chg="modSp add mod">
        <pc:chgData name="Indu Sekhar Dantu" userId="4218edbc7ffe59d5" providerId="LiveId" clId="{0C6CE469-F724-4D68-9CF8-6021D51A3EBC}" dt="2021-07-12T02:27:25.163" v="2345" actId="20577"/>
        <pc:sldMkLst>
          <pc:docMk/>
          <pc:sldMk cId="3263882364" sldId="321"/>
        </pc:sldMkLst>
        <pc:spChg chg="mod">
          <ac:chgData name="Indu Sekhar Dantu" userId="4218edbc7ffe59d5" providerId="LiveId" clId="{0C6CE469-F724-4D68-9CF8-6021D51A3EBC}" dt="2021-07-12T02:27:25.163" v="2345" actId="20577"/>
          <ac:spMkLst>
            <pc:docMk/>
            <pc:sldMk cId="3263882364" sldId="321"/>
            <ac:spMk id="3" creationId="{D9D112C0-94D8-4EB3-830E-FBA2AAFD86F5}"/>
          </ac:spMkLst>
        </pc:spChg>
      </pc:sldChg>
      <pc:sldChg chg="add del">
        <pc:chgData name="Indu Sekhar Dantu" userId="4218edbc7ffe59d5" providerId="LiveId" clId="{0C6CE469-F724-4D68-9CF8-6021D51A3EBC}" dt="2021-07-12T01:33:52.553" v="988" actId="47"/>
        <pc:sldMkLst>
          <pc:docMk/>
          <pc:sldMk cId="1367412868" sldId="322"/>
        </pc:sldMkLst>
      </pc:sldChg>
      <pc:sldChg chg="modSp add mod">
        <pc:chgData name="Indu Sekhar Dantu" userId="4218edbc7ffe59d5" providerId="LiveId" clId="{0C6CE469-F724-4D68-9CF8-6021D51A3EBC}" dt="2021-07-12T02:27:29.542" v="2347" actId="20577"/>
        <pc:sldMkLst>
          <pc:docMk/>
          <pc:sldMk cId="3238638512" sldId="322"/>
        </pc:sldMkLst>
        <pc:spChg chg="mod">
          <ac:chgData name="Indu Sekhar Dantu" userId="4218edbc7ffe59d5" providerId="LiveId" clId="{0C6CE469-F724-4D68-9CF8-6021D51A3EBC}" dt="2021-07-12T02:27:29.542" v="2347" actId="20577"/>
          <ac:spMkLst>
            <pc:docMk/>
            <pc:sldMk cId="3238638512" sldId="322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6:51.892" v="269" actId="47"/>
        <pc:sldMkLst>
          <pc:docMk/>
          <pc:sldMk cId="3940385322" sldId="322"/>
        </pc:sldMkLst>
      </pc:sldChg>
      <pc:sldChg chg="del">
        <pc:chgData name="Indu Sekhar Dantu" userId="4218edbc7ffe59d5" providerId="LiveId" clId="{0C6CE469-F724-4D68-9CF8-6021D51A3EBC}" dt="2021-07-12T01:16:52.162" v="270" actId="47"/>
        <pc:sldMkLst>
          <pc:docMk/>
          <pc:sldMk cId="218055593" sldId="323"/>
        </pc:sldMkLst>
      </pc:sldChg>
      <pc:sldChg chg="modSp mod">
        <pc:chgData name="Indu Sekhar Dantu" userId="4218edbc7ffe59d5" providerId="LiveId" clId="{0C6CE469-F724-4D68-9CF8-6021D51A3EBC}" dt="2021-07-12T01:55:56.552" v="2002" actId="20577"/>
        <pc:sldMkLst>
          <pc:docMk/>
          <pc:sldMk cId="2845776690" sldId="323"/>
        </pc:sldMkLst>
        <pc:spChg chg="mod">
          <ac:chgData name="Indu Sekhar Dantu" userId="4218edbc7ffe59d5" providerId="LiveId" clId="{0C6CE469-F724-4D68-9CF8-6021D51A3EBC}" dt="2021-07-12T01:55:56.552" v="2002" actId="20577"/>
          <ac:spMkLst>
            <pc:docMk/>
            <pc:sldMk cId="2845776690" sldId="323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6:52.453" v="271" actId="47"/>
        <pc:sldMkLst>
          <pc:docMk/>
          <pc:sldMk cId="2490891367" sldId="324"/>
        </pc:sldMkLst>
      </pc:sldChg>
      <pc:sldChg chg="modSp mod">
        <pc:chgData name="Indu Sekhar Dantu" userId="4218edbc7ffe59d5" providerId="LiveId" clId="{0C6CE469-F724-4D68-9CF8-6021D51A3EBC}" dt="2021-07-12T01:56:05.455" v="2004" actId="113"/>
        <pc:sldMkLst>
          <pc:docMk/>
          <pc:sldMk cId="3069626309" sldId="324"/>
        </pc:sldMkLst>
        <pc:spChg chg="mod">
          <ac:chgData name="Indu Sekhar Dantu" userId="4218edbc7ffe59d5" providerId="LiveId" clId="{0C6CE469-F724-4D68-9CF8-6021D51A3EBC}" dt="2021-07-12T01:56:05.455" v="2004" actId="113"/>
          <ac:spMkLst>
            <pc:docMk/>
            <pc:sldMk cId="3069626309" sldId="324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0C6CE469-F724-4D68-9CF8-6021D51A3EBC}" dt="2021-07-12T02:27:44.488" v="2352" actId="20577"/>
        <pc:sldMkLst>
          <pc:docMk/>
          <pc:sldMk cId="1015020041" sldId="325"/>
        </pc:sldMkLst>
        <pc:spChg chg="mod">
          <ac:chgData name="Indu Sekhar Dantu" userId="4218edbc7ffe59d5" providerId="LiveId" clId="{0C6CE469-F724-4D68-9CF8-6021D51A3EBC}" dt="2021-07-12T02:27:44.488" v="2352" actId="20577"/>
          <ac:spMkLst>
            <pc:docMk/>
            <pc:sldMk cId="1015020041" sldId="325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6:52.724" v="272" actId="47"/>
        <pc:sldMkLst>
          <pc:docMk/>
          <pc:sldMk cId="2015534174" sldId="325"/>
        </pc:sldMkLst>
      </pc:sldChg>
      <pc:sldChg chg="del">
        <pc:chgData name="Indu Sekhar Dantu" userId="4218edbc7ffe59d5" providerId="LiveId" clId="{0C6CE469-F724-4D68-9CF8-6021D51A3EBC}" dt="2021-07-12T01:16:52.996" v="273" actId="47"/>
        <pc:sldMkLst>
          <pc:docMk/>
          <pc:sldMk cId="2282546436" sldId="326"/>
        </pc:sldMkLst>
      </pc:sldChg>
      <pc:sldChg chg="modSp mod">
        <pc:chgData name="Indu Sekhar Dantu" userId="4218edbc7ffe59d5" providerId="LiveId" clId="{0C6CE469-F724-4D68-9CF8-6021D51A3EBC}" dt="2021-07-12T02:28:04.331" v="2357" actId="20577"/>
        <pc:sldMkLst>
          <pc:docMk/>
          <pc:sldMk cId="3745225378" sldId="326"/>
        </pc:sldMkLst>
        <pc:spChg chg="mod">
          <ac:chgData name="Indu Sekhar Dantu" userId="4218edbc7ffe59d5" providerId="LiveId" clId="{0C6CE469-F724-4D68-9CF8-6021D51A3EBC}" dt="2021-07-12T02:28:04.331" v="2357" actId="20577"/>
          <ac:spMkLst>
            <pc:docMk/>
            <pc:sldMk cId="3745225378" sldId="326"/>
            <ac:spMk id="3" creationId="{D9D112C0-94D8-4EB3-830E-FBA2AAFD86F5}"/>
          </ac:spMkLst>
        </pc:spChg>
      </pc:sldChg>
      <pc:sldChg chg="modSp mod">
        <pc:chgData name="Indu Sekhar Dantu" userId="4218edbc7ffe59d5" providerId="LiveId" clId="{0C6CE469-F724-4D68-9CF8-6021D51A3EBC}" dt="2021-07-12T02:27:18.876" v="2343" actId="255"/>
        <pc:sldMkLst>
          <pc:docMk/>
          <pc:sldMk cId="3207635483" sldId="327"/>
        </pc:sldMkLst>
        <pc:spChg chg="mod">
          <ac:chgData name="Indu Sekhar Dantu" userId="4218edbc7ffe59d5" providerId="LiveId" clId="{0C6CE469-F724-4D68-9CF8-6021D51A3EBC}" dt="2021-07-12T02:27:18.876" v="2343" actId="255"/>
          <ac:spMkLst>
            <pc:docMk/>
            <pc:sldMk cId="3207635483" sldId="327"/>
            <ac:spMk id="3" creationId="{D9D112C0-94D8-4EB3-830E-FBA2AAFD86F5}"/>
          </ac:spMkLst>
        </pc:spChg>
      </pc:sldChg>
      <pc:sldChg chg="del">
        <pc:chgData name="Indu Sekhar Dantu" userId="4218edbc7ffe59d5" providerId="LiveId" clId="{0C6CE469-F724-4D68-9CF8-6021D51A3EBC}" dt="2021-07-12T01:15:41.702" v="127" actId="47"/>
        <pc:sldMkLst>
          <pc:docMk/>
          <pc:sldMk cId="3662201600" sldId="327"/>
        </pc:sldMkLst>
      </pc:sldChg>
      <pc:sldChg chg="del">
        <pc:chgData name="Indu Sekhar Dantu" userId="4218edbc7ffe59d5" providerId="LiveId" clId="{0C6CE469-F724-4D68-9CF8-6021D51A3EBC}" dt="2021-07-12T01:55:11.970" v="1993" actId="2696"/>
        <pc:sldMkLst>
          <pc:docMk/>
          <pc:sldMk cId="4057457939" sldId="327"/>
        </pc:sldMkLst>
      </pc:sldChg>
      <pc:sldChg chg="del">
        <pc:chgData name="Indu Sekhar Dantu" userId="4218edbc7ffe59d5" providerId="LiveId" clId="{0C6CE469-F724-4D68-9CF8-6021D51A3EBC}" dt="2021-07-12T01:16:43.627" v="238" actId="47"/>
        <pc:sldMkLst>
          <pc:docMk/>
          <pc:sldMk cId="4220466084" sldId="328"/>
        </pc:sldMkLst>
      </pc:sldChg>
      <pc:sldChg chg="del">
        <pc:chgData name="Indu Sekhar Dantu" userId="4218edbc7ffe59d5" providerId="LiveId" clId="{0C6CE469-F724-4D68-9CF8-6021D51A3EBC}" dt="2021-07-12T01:16:47.339" v="252" actId="47"/>
        <pc:sldMkLst>
          <pc:docMk/>
          <pc:sldMk cId="815248904" sldId="329"/>
        </pc:sldMkLst>
      </pc:sldChg>
      <pc:sldChg chg="del">
        <pc:chgData name="Indu Sekhar Dantu" userId="4218edbc7ffe59d5" providerId="LiveId" clId="{0C6CE469-F724-4D68-9CF8-6021D51A3EBC}" dt="2021-07-12T01:16:47.620" v="253" actId="47"/>
        <pc:sldMkLst>
          <pc:docMk/>
          <pc:sldMk cId="3574048325" sldId="330"/>
        </pc:sldMkLst>
      </pc:sldChg>
      <pc:sldChg chg="del">
        <pc:chgData name="Indu Sekhar Dantu" userId="4218edbc7ffe59d5" providerId="LiveId" clId="{0C6CE469-F724-4D68-9CF8-6021D51A3EBC}" dt="2021-07-12T01:16:47.861" v="254" actId="47"/>
        <pc:sldMkLst>
          <pc:docMk/>
          <pc:sldMk cId="4175535972" sldId="331"/>
        </pc:sldMkLst>
      </pc:sldChg>
      <pc:sldChg chg="del">
        <pc:chgData name="Indu Sekhar Dantu" userId="4218edbc7ffe59d5" providerId="LiveId" clId="{0C6CE469-F724-4D68-9CF8-6021D51A3EBC}" dt="2021-07-12T01:16:48.116" v="255" actId="47"/>
        <pc:sldMkLst>
          <pc:docMk/>
          <pc:sldMk cId="3257483581" sldId="332"/>
        </pc:sldMkLst>
      </pc:sldChg>
      <pc:sldChg chg="del">
        <pc:chgData name="Indu Sekhar Dantu" userId="4218edbc7ffe59d5" providerId="LiveId" clId="{0C6CE469-F724-4D68-9CF8-6021D51A3EBC}" dt="2021-07-12T01:16:48.371" v="256" actId="47"/>
        <pc:sldMkLst>
          <pc:docMk/>
          <pc:sldMk cId="2179867846" sldId="333"/>
        </pc:sldMkLst>
      </pc:sldChg>
      <pc:sldChg chg="del">
        <pc:chgData name="Indu Sekhar Dantu" userId="4218edbc7ffe59d5" providerId="LiveId" clId="{0C6CE469-F724-4D68-9CF8-6021D51A3EBC}" dt="2021-07-12T01:16:48.628" v="257" actId="47"/>
        <pc:sldMkLst>
          <pc:docMk/>
          <pc:sldMk cId="864306515" sldId="334"/>
        </pc:sldMkLst>
      </pc:sldChg>
      <pc:sldChg chg="del">
        <pc:chgData name="Indu Sekhar Dantu" userId="4218edbc7ffe59d5" providerId="LiveId" clId="{0C6CE469-F724-4D68-9CF8-6021D51A3EBC}" dt="2021-07-12T01:16:48.891" v="258" actId="47"/>
        <pc:sldMkLst>
          <pc:docMk/>
          <pc:sldMk cId="3997583028" sldId="335"/>
        </pc:sldMkLst>
      </pc:sldChg>
      <pc:sldChg chg="del">
        <pc:chgData name="Indu Sekhar Dantu" userId="4218edbc7ffe59d5" providerId="LiveId" clId="{0C6CE469-F724-4D68-9CF8-6021D51A3EBC}" dt="2021-07-12T01:16:49.153" v="259" actId="47"/>
        <pc:sldMkLst>
          <pc:docMk/>
          <pc:sldMk cId="4024321289" sldId="336"/>
        </pc:sldMkLst>
      </pc:sldChg>
      <pc:sldChg chg="del">
        <pc:chgData name="Indu Sekhar Dantu" userId="4218edbc7ffe59d5" providerId="LiveId" clId="{0C6CE469-F724-4D68-9CF8-6021D51A3EBC}" dt="2021-07-12T01:16:49.415" v="260" actId="47"/>
        <pc:sldMkLst>
          <pc:docMk/>
          <pc:sldMk cId="1728069454" sldId="337"/>
        </pc:sldMkLst>
      </pc:sldChg>
      <pc:sldChg chg="del">
        <pc:chgData name="Indu Sekhar Dantu" userId="4218edbc7ffe59d5" providerId="LiveId" clId="{0C6CE469-F724-4D68-9CF8-6021D51A3EBC}" dt="2021-07-12T01:16:49.680" v="261" actId="47"/>
        <pc:sldMkLst>
          <pc:docMk/>
          <pc:sldMk cId="1735735032" sldId="338"/>
        </pc:sldMkLst>
      </pc:sldChg>
      <pc:sldChg chg="del">
        <pc:chgData name="Indu Sekhar Dantu" userId="4218edbc7ffe59d5" providerId="LiveId" clId="{0C6CE469-F724-4D68-9CF8-6021D51A3EBC}" dt="2021-07-12T01:16:44.900" v="242" actId="47"/>
        <pc:sldMkLst>
          <pc:docMk/>
          <pc:sldMk cId="2508731708" sldId="339"/>
        </pc:sldMkLst>
      </pc:sldChg>
      <pc:sldChg chg="del">
        <pc:chgData name="Indu Sekhar Dantu" userId="4218edbc7ffe59d5" providerId="LiveId" clId="{0C6CE469-F724-4D68-9CF8-6021D51A3EBC}" dt="2021-07-12T01:16:44.367" v="240" actId="47"/>
        <pc:sldMkLst>
          <pc:docMk/>
          <pc:sldMk cId="2181303224" sldId="340"/>
        </pc:sldMkLst>
      </pc:sldChg>
      <pc:sldChg chg="del">
        <pc:chgData name="Indu Sekhar Dantu" userId="4218edbc7ffe59d5" providerId="LiveId" clId="{0C6CE469-F724-4D68-9CF8-6021D51A3EBC}" dt="2021-07-12T01:16:45.138" v="243" actId="47"/>
        <pc:sldMkLst>
          <pc:docMk/>
          <pc:sldMk cId="2081480948" sldId="341"/>
        </pc:sldMkLst>
      </pc:sldChg>
      <pc:sldChg chg="del">
        <pc:chgData name="Indu Sekhar Dantu" userId="4218edbc7ffe59d5" providerId="LiveId" clId="{0C6CE469-F724-4D68-9CF8-6021D51A3EBC}" dt="2021-07-12T01:16:45.350" v="244" actId="47"/>
        <pc:sldMkLst>
          <pc:docMk/>
          <pc:sldMk cId="397138408" sldId="342"/>
        </pc:sldMkLst>
      </pc:sldChg>
      <pc:sldChg chg="del">
        <pc:chgData name="Indu Sekhar Dantu" userId="4218edbc7ffe59d5" providerId="LiveId" clId="{0C6CE469-F724-4D68-9CF8-6021D51A3EBC}" dt="2021-07-12T01:16:45.855" v="246" actId="47"/>
        <pc:sldMkLst>
          <pc:docMk/>
          <pc:sldMk cId="3537388708" sldId="343"/>
        </pc:sldMkLst>
      </pc:sldChg>
      <pc:sldChg chg="del">
        <pc:chgData name="Indu Sekhar Dantu" userId="4218edbc7ffe59d5" providerId="LiveId" clId="{0C6CE469-F724-4D68-9CF8-6021D51A3EBC}" dt="2021-07-12T01:16:46.078" v="247" actId="47"/>
        <pc:sldMkLst>
          <pc:docMk/>
          <pc:sldMk cId="1421539589" sldId="344"/>
        </pc:sldMkLst>
      </pc:sldChg>
      <pc:sldChg chg="del">
        <pc:chgData name="Indu Sekhar Dantu" userId="4218edbc7ffe59d5" providerId="LiveId" clId="{0C6CE469-F724-4D68-9CF8-6021D51A3EBC}" dt="2021-07-12T01:16:46.306" v="248" actId="47"/>
        <pc:sldMkLst>
          <pc:docMk/>
          <pc:sldMk cId="2353974985" sldId="345"/>
        </pc:sldMkLst>
      </pc:sldChg>
      <pc:sldChg chg="del">
        <pc:chgData name="Indu Sekhar Dantu" userId="4218edbc7ffe59d5" providerId="LiveId" clId="{0C6CE469-F724-4D68-9CF8-6021D51A3EBC}" dt="2021-07-12T01:16:46.557" v="249" actId="47"/>
        <pc:sldMkLst>
          <pc:docMk/>
          <pc:sldMk cId="331212918" sldId="346"/>
        </pc:sldMkLst>
      </pc:sldChg>
      <pc:sldChg chg="del">
        <pc:chgData name="Indu Sekhar Dantu" userId="4218edbc7ffe59d5" providerId="LiveId" clId="{0C6CE469-F724-4D68-9CF8-6021D51A3EBC}" dt="2021-07-12T01:16:46.805" v="250" actId="47"/>
        <pc:sldMkLst>
          <pc:docMk/>
          <pc:sldMk cId="4079861257" sldId="347"/>
        </pc:sldMkLst>
      </pc:sldChg>
      <pc:sldChg chg="del">
        <pc:chgData name="Indu Sekhar Dantu" userId="4218edbc7ffe59d5" providerId="LiveId" clId="{0C6CE469-F724-4D68-9CF8-6021D51A3EBC}" dt="2021-07-12T01:16:47.072" v="251" actId="47"/>
        <pc:sldMkLst>
          <pc:docMk/>
          <pc:sldMk cId="2825864451" sldId="348"/>
        </pc:sldMkLst>
      </pc:sldChg>
      <pc:sldChg chg="del">
        <pc:chgData name="Indu Sekhar Dantu" userId="4218edbc7ffe59d5" providerId="LiveId" clId="{0C6CE469-F724-4D68-9CF8-6021D51A3EBC}" dt="2021-07-12T01:16:44.624" v="241" actId="47"/>
        <pc:sldMkLst>
          <pc:docMk/>
          <pc:sldMk cId="141203763" sldId="349"/>
        </pc:sldMkLst>
      </pc:sldChg>
      <pc:sldChg chg="del">
        <pc:chgData name="Indu Sekhar Dantu" userId="4218edbc7ffe59d5" providerId="LiveId" clId="{0C6CE469-F724-4D68-9CF8-6021D51A3EBC}" dt="2021-07-12T01:16:45.581" v="245" actId="47"/>
        <pc:sldMkLst>
          <pc:docMk/>
          <pc:sldMk cId="2200476893" sldId="35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nodalofficer@transunion.com" TargetMode="Externa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914" y="3843129"/>
            <a:ext cx="10414242" cy="1828800"/>
          </a:xfrm>
        </p:spPr>
        <p:txBody>
          <a:bodyPr>
            <a:normAutofit/>
          </a:bodyPr>
          <a:lstStyle/>
          <a:p>
            <a:pPr algn="r"/>
            <a:r>
              <a:rPr lang="en-IN" sz="2300" b="1" i="0" u="none" strike="noStrike" baseline="0" dirty="0">
                <a:latin typeface="Gill Sans MT" panose="020B0502020104020203" pitchFamily="34" charset="0"/>
              </a:rPr>
              <a:t>CMA (Dr.) P. Siva Rama Prasad</a:t>
            </a:r>
            <a:br>
              <a:rPr lang="en-IN" sz="2300" b="1" i="0" u="none" strike="noStrike" baseline="0" dirty="0">
                <a:latin typeface="Gill Sans MT" panose="020B0502020104020203" pitchFamily="34" charset="0"/>
              </a:rPr>
            </a:br>
            <a:r>
              <a:rPr lang="en-IN" sz="1700" i="0" u="none" strike="noStrike" baseline="0" dirty="0">
                <a:latin typeface="Gill Sans MT" panose="020B0502020104020203" pitchFamily="34" charset="0"/>
              </a:rPr>
              <a:t>M.Com., MBA (Finance)., FCMA., FCS., FIIBF., FIII (Life &amp; General Insurance)., MAIMA.,</a:t>
            </a:r>
            <a:br>
              <a:rPr lang="en-IN" sz="1700" i="0" u="none" strike="noStrike" baseline="0" dirty="0">
                <a:latin typeface="Gill Sans MT" panose="020B0502020104020203" pitchFamily="34" charset="0"/>
              </a:rPr>
            </a:br>
            <a:r>
              <a:rPr lang="en-IN" sz="2000" i="0" u="none" strike="noStrike" baseline="0" dirty="0">
                <a:latin typeface="Gill Sans MT" panose="020B0502020104020203" pitchFamily="34" charset="0"/>
              </a:rPr>
              <a:t>Asst. General Manager (Retd.)</a:t>
            </a:r>
            <a:br>
              <a:rPr lang="en-IN" sz="2000" i="0" u="none" strike="noStrike" baseline="0" dirty="0">
                <a:latin typeface="Gill Sans MT" panose="020B0502020104020203" pitchFamily="34" charset="0"/>
              </a:rPr>
            </a:br>
            <a:r>
              <a:rPr lang="en-IN" sz="2000" i="0" u="none" strike="noStrike" baseline="0" dirty="0">
                <a:latin typeface="Gill Sans MT" panose="020B0502020104020203" pitchFamily="34" charset="0"/>
              </a:rPr>
              <a:t>State Bank of India</a:t>
            </a:r>
            <a:br>
              <a:rPr lang="en-IN" sz="2000" i="0" u="none" strike="noStrike" baseline="0" dirty="0">
                <a:latin typeface="Gill Sans MT" panose="020B0502020104020203" pitchFamily="34" charset="0"/>
              </a:rPr>
            </a:br>
            <a:r>
              <a:rPr lang="en-IN" sz="2000" b="1" i="0" u="none" strike="noStrike" baseline="0" dirty="0">
                <a:latin typeface="Gill Sans MT" panose="020B0502020104020203" pitchFamily="34" charset="0"/>
              </a:rPr>
              <a:t>Hyderabad</a:t>
            </a:r>
            <a:endParaRPr lang="en-IN" sz="2000" b="1" dirty="0">
              <a:latin typeface="Gill Sans MT" panose="020B05020201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6D6245A-6BE2-4AF4-BB2D-5627D2818914}"/>
              </a:ext>
            </a:extLst>
          </p:cNvPr>
          <p:cNvSpPr txBox="1">
            <a:spLocks/>
          </p:cNvSpPr>
          <p:nvPr/>
        </p:nvSpPr>
        <p:spPr>
          <a:xfrm>
            <a:off x="583095" y="1550506"/>
            <a:ext cx="11025809" cy="1417980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IN" sz="4500" b="1" i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en-IN" sz="45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Credit Information Companies</a:t>
            </a:r>
          </a:p>
          <a:p>
            <a:pPr algn="ctr"/>
            <a:r>
              <a:rPr lang="en-IN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(Redressal Mechanism)</a:t>
            </a:r>
            <a:endParaRPr lang="en-IN" sz="3200" i="0" dirty="0">
              <a:solidFill>
                <a:srgbClr val="000000"/>
              </a:solidFill>
              <a:effectLst/>
              <a:latin typeface="Poppins" panose="00000500000000000000" pitchFamily="2" charset="0"/>
            </a:endParaRPr>
          </a:p>
        </p:txBody>
      </p:sp>
      <p:pic>
        <p:nvPicPr>
          <p:cNvPr id="4" name="Picture 2" descr="CIBIL Full Form - javatpoint">
            <a:extLst>
              <a:ext uri="{FF2B5EF4-FFF2-40B4-BE49-F238E27FC236}">
                <a16:creationId xmlns:a16="http://schemas.microsoft.com/office/drawing/2014/main" id="{7E25BB1D-4263-AE53-BD4A-F5CF4BEB3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0" y="1602988"/>
            <a:ext cx="1006353" cy="87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redit Scoring and the Equifax Coding Issue">
            <a:extLst>
              <a:ext uri="{FF2B5EF4-FFF2-40B4-BE49-F238E27FC236}">
                <a16:creationId xmlns:a16="http://schemas.microsoft.com/office/drawing/2014/main" id="{52EF0FC4-5260-AEB9-7742-2DE5E864F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32" y="2581364"/>
            <a:ext cx="2055934" cy="83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heck Your Free Credit Report From Experian">
            <a:extLst>
              <a:ext uri="{FF2B5EF4-FFF2-40B4-BE49-F238E27FC236}">
                <a16:creationId xmlns:a16="http://schemas.microsoft.com/office/drawing/2014/main" id="{AECB5603-5BAC-0160-C3CF-83971AE5A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84" y="3550701"/>
            <a:ext cx="2067951" cy="8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RIF High Mark - A leading Credit Bureau in India">
            <a:extLst>
              <a:ext uri="{FF2B5EF4-FFF2-40B4-BE49-F238E27FC236}">
                <a16:creationId xmlns:a16="http://schemas.microsoft.com/office/drawing/2014/main" id="{0D5646F2-744D-8309-5D31-6FE12C4EB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67" y="4515802"/>
            <a:ext cx="20955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CWAI | Kolkata">
            <a:extLst>
              <a:ext uri="{FF2B5EF4-FFF2-40B4-BE49-F238E27FC236}">
                <a16:creationId xmlns:a16="http://schemas.microsoft.com/office/drawing/2014/main" id="{82477FF7-CECB-785E-5A74-89D8A6F39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42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ompany has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Separate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ureau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dedicated to Address the Growing Lending and Regulatory Needs of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Microfinance Institutions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Company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harges a Fee for a Basic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 and a Fee for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3F651929-A0B8-1635-8572-259CD7B78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29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Experian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73144083-6985-5575-1F9F-2CCB901DB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heck Your Free Credit Report From Experian">
            <a:extLst>
              <a:ext uri="{FF2B5EF4-FFF2-40B4-BE49-F238E27FC236}">
                <a16:creationId xmlns:a16="http://schemas.microsoft.com/office/drawing/2014/main" id="{419630DA-8719-9535-C3EA-D2971F674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421" y="1890712"/>
            <a:ext cx="2067951" cy="8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15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Experian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Experian Credit Information Company was established as a Joint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enture with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Several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anks and Financial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nstitutions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India in the Year in 2006.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was Named as one of the '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World’s Most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nnovative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ompanies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' by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Forbes Magazine in the Year 2014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75847FE-226E-1836-FA9E-99B09F240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645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Experian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repares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Individuals based on the Information provided by Banks and other Financial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nstitutions about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Financial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 of the Individual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ompany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harges for a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 and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 while a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 will Charge extra.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74F525F6-486E-9C19-5364-0A32ABED4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960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CRIF-High Mark Credit Information Services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204A6A7-41A5-F85E-1987-D376FE0F1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RIF High Mark - A leading Credit Bureau in India">
            <a:extLst>
              <a:ext uri="{FF2B5EF4-FFF2-40B4-BE49-F238E27FC236}">
                <a16:creationId xmlns:a16="http://schemas.microsoft.com/office/drawing/2014/main" id="{9884587A-445C-4928-C459-C75A071AB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506" y="1969548"/>
            <a:ext cx="20955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23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CRIF High Mark Company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not only provides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Customers, but also Caters to Borrower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egments such as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SME, Commercial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orrowers and Retail borrowers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was established in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2005 in Mumbai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Company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harges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Nominal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ee for a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220F8302-74AA-3DF2-8CD0-E00B8BEE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936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Ratings of CICs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ABF599BB-C41E-711D-75C6-E32D5AFCB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756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CIBIL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 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TransUnion Credit Information Bureau (India) Limited: A CIBIL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 is considered Good if it lies in the Range of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700 and 900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DFD420FA-8B6E-7AE3-9368-63926981C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105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Experian: 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Provide a score from between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0-999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and consider a ‘Good' score to be anywhere between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881 and 960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with ‘Fair' or Average between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721 and 880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0094320-C28F-D405-EB40-D5AAE0A8F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662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CRIF High Mark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The Range of Scores provided by CRIF High Mark is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300 to 850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with a Score of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720 or Higher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being the Best and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Score of 640 or Less being Subpar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8A96AE47-ADEB-9053-9045-AA2A32679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9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Credit Rating Report </a:t>
            </a: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gives an Idea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to the Bank about the </a:t>
            </a: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Credit Worthiness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of the Applicant.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1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1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Rating Report </a:t>
            </a:r>
            <a:r>
              <a:rPr lang="en-US" sz="21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Reveals the Information</a:t>
            </a:r>
            <a:r>
              <a:rPr lang="en-US" sz="21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the Bank about </a:t>
            </a:r>
            <a:r>
              <a:rPr lang="en-US" sz="21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Discipline</a:t>
            </a:r>
            <a:r>
              <a:rPr lang="en-US" sz="21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Loan Applicant.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1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1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Ratings System is </a:t>
            </a:r>
            <a:r>
              <a:rPr lang="en-US" sz="21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Controlling the NPAs</a:t>
            </a:r>
            <a:r>
              <a:rPr lang="en-US" sz="21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FIs/Banks.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1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If Errors are not rectified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Genuine Loan Applicants are </a:t>
            </a:r>
            <a:r>
              <a:rPr lang="en-US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Unable to Avail Loan Facilities</a:t>
            </a:r>
            <a:r>
              <a:rPr lang="en-US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from the Banks / FIs.</a:t>
            </a:r>
            <a:endParaRPr lang="en-US" sz="21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8FE1AEE1-DD72-8750-B7FC-A9FEA99FD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87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Equifax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Equifax Scores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ange from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0-700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380-419 is considered a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air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A Score of 420-465 is considered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Good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A Score of 466-700 is considered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Excellent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D8324CC-86B5-D886-C63B-3162B257C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346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Components of a CIBIL Report</a:t>
            </a:r>
          </a:p>
          <a:p>
            <a:pPr algn="ctr"/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(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CIBIL Report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ontains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ix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ain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ections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)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4E229ED-12BA-EB64-5B84-A43A52B2B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62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Score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CIBIL score is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3-Digit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umber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that falls in the Range of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300-900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is Calculated by the CIBIL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ureau after taking into Consideration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actors such as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 and Repayment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ehavior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CIBIL Score in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Range of 750-900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is considered as a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ood CIBIL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igher CIBIL Score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suggests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High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reditworthiness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55DCCAF-8784-4F3C-24D1-7863035DA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262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Personal Information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his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ection Contains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Personal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 such as Name, Date of Birth, and Unique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dentification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umbers like PAN and Aadhaar.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ake Sure that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Personal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etails are Accurate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the Report.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These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etails are Reported to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Bureau by the Bank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78CD227F-3C7A-B388-0B06-C3D569586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624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Contact Information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Section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will have Mobile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umber, Telephone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umber, Residential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ddress, and Email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ddress.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A5B74431-F8A4-24C2-249A-E2969D311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83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Employment Information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ection of the CIBIL Report contains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Employment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will specify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Type of Occupation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such as Salaried, Professional, or Business.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will also mention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Monthly or Annual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ncome as Reported by Banks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5E3818DC-6F53-B9A4-AB33-C3E00C3BE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879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Account Information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is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Most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mportant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CIBIL Report as it Contains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ecords of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will mention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Loans and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ards Taken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Report will also mention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Lenders’ Names and Loan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mounts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 will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Record Defaults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Late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ayments, Amount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verdue, Current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alance, Date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pened, and Date of Last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ayment.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219B5C31-FC9D-D728-D920-3744F0CAE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94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Account Information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contains a Month-on-Month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ecord of Payments toward Loan EMIs as well as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ills for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up to the last 3 years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nsure that the Loan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etails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reflected in the Account are Accurate.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Discrepancies in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can reduce Chances of getting Loan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pproval.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AAF57CE3-A8EC-12C1-5714-15BEB6AFE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745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Enquiry Information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ection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ecords all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Enquiries made by Lenders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the Past.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nquiry takes place when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Lender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ulls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out CIBIL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 from the Bureau to Check Creditworthiness.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Date and Purpose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Enquiry is also mentioned in the report.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E401F1E2-C981-BF8F-299B-196BEAFE3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668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Enquiry Information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nquiry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is also recorded in the report.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is Advised to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Avoid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aking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ultiple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nquiries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a Short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pan of Time as it may Trigger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nquiries from Lenders, making appear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ungry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C817B0BA-3F7A-532C-9BF0-8CED66311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17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Information Companies (CICs)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Collects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inancial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 about all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Individuals and Forms a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 based on their Financial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plays a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ery Important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ole as it helps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Banks and other Financial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nstitutions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determine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Creditworthiness of an Individual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/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Commercial Organizations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pplying for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Loan or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etc.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with them.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8FE1AEE1-DD72-8750-B7FC-A9FEA99FD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1419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Key Terms and Keywords - CIBIL Report</a:t>
            </a:r>
            <a:endParaRPr lang="en-US" sz="32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EDA632F-815C-7583-CD4D-62C21DE05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250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CIBIL report is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Summary of Detailed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ehaviour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onsists of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Various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ections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that offer Detailed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ranging from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Personal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nformation, Home or Auto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oan availed, Overdraft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acilities, Personal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oan, and much more.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D5F0CC1-EF39-68D4-0A49-824653A7A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83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ddition, the CIBIL Report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onsists of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 and History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There are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Several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K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ey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erms and Keywords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that are present in CIBIL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 that will help to understand the Report in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Better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CB438A59-1658-CCBF-F8BC-EC2EFC4FE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96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Cash Limit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Cash Limit refers to the Amount of Cash on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 that are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llowed to Use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Amount Overdue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It indicates the Total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mount that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has not been paid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the Lender in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Specific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ime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3175960C-D582-53F2-75A4-2C011BA0F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6145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NA/NH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NA means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 Activity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while NH means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 History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means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or not even a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 to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Get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The NA/NH term also means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ctivity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for a Couple of Years. Finally, it also Suggests that not have any Add-on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ards and have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xposure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DCA45598-3A59-F876-E69F-AAF9A9269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4039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DPD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Days Past Due refers to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Number of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that have passed since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Due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ate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Payment. It must be noted that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anything over zero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or even ‘Standard’ is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Bad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9D35AC93-D42C-6026-D84A-87FB48D81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787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Written-Off Amount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When a Loan is Written-off there is an Interest and Principal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omponent.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Field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eflects the Total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nterest and Principal amount Written-off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64DA63D-CA2E-08ED-955F-9FE240AA8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049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Written-Off and Settled Status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If the Status of an Account is mentioned as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written-off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it implies that the Borrower was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Unable to Pay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the outstanding dues for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More than 180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and as a result, the Lender has Written off the Unpaid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ues. If the Status of an Account is mentioned as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ettled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it implies that,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Borrower in Consent with the Lender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has Partly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aid the Dues against the Total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utstanding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mount.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49BB1923-D682-D42E-0CC1-35DCCFE8B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18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SMA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Special Mention Account refers to a Special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created for reporting a Standard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that is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oving towards a Sub-standard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051FAF2E-FC8B-1FE2-8C54-5D0354F3A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1613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81478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Control Number Acts as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Reference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umber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case there is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Some Incorrect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the credit report. It is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presented at the top of the document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CD4A407-9202-8DD4-32FF-C2E4AF78C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76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Information Companies (CIC)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India:</a:t>
            </a: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Information Bureau Limited or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Equifax.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Experian.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High Mark Credit Information Services. </a:t>
            </a:r>
          </a:p>
        </p:txBody>
      </p:sp>
      <p:pic>
        <p:nvPicPr>
          <p:cNvPr id="1026" name="Picture 2" descr="CIBIL Full Form - javatpoint">
            <a:extLst>
              <a:ext uri="{FF2B5EF4-FFF2-40B4-BE49-F238E27FC236}">
                <a16:creationId xmlns:a16="http://schemas.microsoft.com/office/drawing/2014/main" id="{43353EEF-A1F6-4651-4A56-EA96F0E5B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134" y="1166887"/>
            <a:ext cx="1006353" cy="87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dit Scoring and the Equifax Coding Issue">
            <a:extLst>
              <a:ext uri="{FF2B5EF4-FFF2-40B4-BE49-F238E27FC236}">
                <a16:creationId xmlns:a16="http://schemas.microsoft.com/office/drawing/2014/main" id="{AECD0781-AEEF-4616-2D02-AA46B221D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1" y="2117131"/>
            <a:ext cx="2055934" cy="83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eck Your Free Credit Report From Experian">
            <a:extLst>
              <a:ext uri="{FF2B5EF4-FFF2-40B4-BE49-F238E27FC236}">
                <a16:creationId xmlns:a16="http://schemas.microsoft.com/office/drawing/2014/main" id="{7811C8F7-7E07-1034-6AF2-D7E3C99DB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902" y="3044263"/>
            <a:ext cx="2067951" cy="8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RIF High Mark - A leading Credit Bureau in India">
            <a:extLst>
              <a:ext uri="{FF2B5EF4-FFF2-40B4-BE49-F238E27FC236}">
                <a16:creationId xmlns:a16="http://schemas.microsoft.com/office/drawing/2014/main" id="{ACE4FC66-9BA0-F0B9-4E7F-AE78D98CA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919" y="4023434"/>
            <a:ext cx="20955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7840E215-6DBC-1F07-AC74-8B0E2EF8F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646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Repayment Tenure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It refers to the Term of Loan. In order to Understand it Accurately, Repayment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enure should be read with ‘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Payment Frequency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’.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6ACD4A08-36D0-A0E9-B5BE-2428E6B2E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69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SUB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Sub-standard refers to Accounts (Loan/Credit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ard) Payments that are made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fter 90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8C6A3ADC-5898-DE99-E83C-21170C2D6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0090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LSS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It Refers to the Account where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Loss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has been Identified and remains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uncollectible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DE57D80F-C053-FAC6-C315-B14253F14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4960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DBT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It means an Account that has Continued to Remain in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Sub-standard Account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status for 12 months.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661A3525-FDCB-BD96-0F00-01510366F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8310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Actual Payment Amount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It is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Amount Paid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the Lender if it is Different from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EMI Amount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The Actual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ayment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mount can be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Higher or Lower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than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EMI Amount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E0F83548-7A36-3065-C522-0BE03F4F0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7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Current Balance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It Refers to the Amount that Still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we on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Certain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acility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6295FE79-1C6B-37D2-C10F-EF79F9716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8612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STD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This entry is Termed as (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Standard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) and is found against Loan/Credit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ccounts, if the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ayments are made in a Timely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anner, or within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90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from the Due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ate.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093331A4-41C3-4067-EBE1-BBFCA5E1D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3309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Factors Considered for Credit Score by CICs</a:t>
            </a:r>
            <a:endParaRPr lang="en-US" sz="32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77BA59C1-2DB8-FFB6-FEE1-CB0E98B7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0483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is made up of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four main factors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Each factor has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different weightage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The factors and how they can affect CIBIL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core.</a:t>
            </a: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57F0D7-70DA-8229-F5D2-0B77C4A79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27943"/>
              </p:ext>
            </p:extLst>
          </p:nvPr>
        </p:nvGraphicFramePr>
        <p:xfrm>
          <a:off x="1130300" y="3162583"/>
          <a:ext cx="9602788" cy="1556136"/>
        </p:xfrm>
        <a:graphic>
          <a:graphicData uri="http://schemas.openxmlformats.org/drawingml/2006/table">
            <a:tbl>
              <a:tblPr/>
              <a:tblGrid>
                <a:gridCol w="4801394">
                  <a:extLst>
                    <a:ext uri="{9D8B030D-6E8A-4147-A177-3AD203B41FA5}">
                      <a16:colId xmlns:a16="http://schemas.microsoft.com/office/drawing/2014/main" val="3435782695"/>
                    </a:ext>
                  </a:extLst>
                </a:gridCol>
                <a:gridCol w="4801394">
                  <a:extLst>
                    <a:ext uri="{9D8B030D-6E8A-4147-A177-3AD203B41FA5}">
                      <a16:colId xmlns:a16="http://schemas.microsoft.com/office/drawing/2014/main" val="3134611876"/>
                    </a:ext>
                  </a:extLst>
                </a:gridCol>
              </a:tblGrid>
              <a:tr h="32683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FFFFFF"/>
                          </a:solidFill>
                          <a:effectLst/>
                        </a:rPr>
                        <a:t>Payment </a:t>
                      </a:r>
                      <a:r>
                        <a:rPr lang="en-IN" sz="2000" b="1" dirty="0">
                          <a:solidFill>
                            <a:srgbClr val="FFFFFF"/>
                          </a:solidFill>
                          <a:effectLst/>
                        </a:rPr>
                        <a:t>History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30%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306273"/>
                  </a:ext>
                </a:extLst>
              </a:tr>
              <a:tr h="32683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FFFFFF"/>
                          </a:solidFill>
                          <a:effectLst/>
                        </a:rPr>
                        <a:t>Credit </a:t>
                      </a:r>
                      <a:r>
                        <a:rPr lang="en-IN" sz="2000" b="1" dirty="0">
                          <a:solidFill>
                            <a:srgbClr val="FFFFFF"/>
                          </a:solidFill>
                          <a:effectLst/>
                        </a:rPr>
                        <a:t>Exposure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25%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927536"/>
                  </a:ext>
                </a:extLst>
              </a:tr>
              <a:tr h="32683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FFFFFF"/>
                          </a:solidFill>
                          <a:effectLst/>
                        </a:rPr>
                        <a:t>Credit </a:t>
                      </a:r>
                      <a:r>
                        <a:rPr lang="en-IN" sz="2000" b="1" dirty="0">
                          <a:solidFill>
                            <a:srgbClr val="FFFFFF"/>
                          </a:solidFill>
                          <a:effectLst/>
                        </a:rPr>
                        <a:t>Type</a:t>
                      </a:r>
                      <a:r>
                        <a:rPr lang="en-IN" sz="2000" dirty="0">
                          <a:solidFill>
                            <a:srgbClr val="FFFFFF"/>
                          </a:solidFill>
                          <a:effectLst/>
                        </a:rPr>
                        <a:t> and </a:t>
                      </a:r>
                      <a:r>
                        <a:rPr lang="en-IN" sz="2000" b="1" dirty="0">
                          <a:solidFill>
                            <a:srgbClr val="FFFFFF"/>
                          </a:solidFill>
                          <a:effectLst/>
                        </a:rPr>
                        <a:t>Duration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25%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26870"/>
                  </a:ext>
                </a:extLst>
              </a:tr>
              <a:tr h="326832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FFFFFF"/>
                          </a:solidFill>
                          <a:effectLst/>
                        </a:rPr>
                        <a:t>Other </a:t>
                      </a:r>
                      <a:r>
                        <a:rPr lang="en-IN" sz="2000" b="1" dirty="0">
                          <a:solidFill>
                            <a:srgbClr val="FFFFFF"/>
                          </a:solidFill>
                          <a:effectLst/>
                        </a:rPr>
                        <a:t>Factors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>
                          <a:effectLst/>
                        </a:rPr>
                        <a:t>20%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882383"/>
                  </a:ext>
                </a:extLst>
              </a:tr>
            </a:tbl>
          </a:graphicData>
        </a:graphic>
      </p:graphicFrame>
      <p:pic>
        <p:nvPicPr>
          <p:cNvPr id="6" name="Picture 2" descr="ICWAI | Kolkata">
            <a:extLst>
              <a:ext uri="{FF2B5EF4-FFF2-40B4-BE49-F238E27FC236}">
                <a16:creationId xmlns:a16="http://schemas.microsoft.com/office/drawing/2014/main" id="{E20938BD-12AE-4136-E29E-8BB3C5959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2743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Payment History – 30%</a:t>
            </a:r>
            <a:endParaRPr lang="en-US" sz="32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30B2D23B-D638-CC93-3CCB-C51B5056D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36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Information Bureau Limited </a:t>
            </a:r>
            <a:r>
              <a:rPr lang="en-US" sz="32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</a:t>
            </a:r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CIBIL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C7DAF817-B842-22E5-C138-553DC0887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IBIL Full Form - javatpoint">
            <a:extLst>
              <a:ext uri="{FF2B5EF4-FFF2-40B4-BE49-F238E27FC236}">
                <a16:creationId xmlns:a16="http://schemas.microsoft.com/office/drawing/2014/main" id="{E394AEA3-FB6A-0A60-AAD6-796B10B09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992" y="1602988"/>
            <a:ext cx="1006353" cy="87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0289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Payment History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 order to maintain a High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core, to be prompt with monthly credit card bill payments as well as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loan EMIs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various Loans.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If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delaying payments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or are defaulting on EMIs, it will hamper score.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Irregular payment behaviour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also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effects the Score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00C456FF-501F-A6BA-8E9F-88A5BA0B0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0824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Payment History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ecent CIBIL Analysis (Reported by the Financial Express) revealed that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30-days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(SMA-0, SMA-1 and SMA-2)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elinquency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can Reduce Score by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100 Points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3B3C8AF2-C5B8-B002-1582-4F8FAF3A1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828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Credit Exposure – 25%</a:t>
            </a:r>
            <a:endParaRPr lang="en-US" sz="32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27B10F86-8CC2-33A3-9364-399047823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075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Utilization Ratio / Credit Exposure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Having a Loan or Multiple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oes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Negatively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mpact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However, if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Utilization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atio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is High, it will bring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own.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Ideally, should only Spend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 to 30% of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imit (OD/CC/CREDIT CARE)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433AD7D-E0D4-18BE-7784-0218562A2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9681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Credit Utilization Ratio / Credit Exposure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igher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Utilization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atio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increasing Debt and are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likely to turn into a Defaulter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Therefore, it is Advised to keep a Tab on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xpenses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and make Sure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axing out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imit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74F66AE-F54E-8001-06DD-641377FF3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697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Credit Type and Duration – 25%</a:t>
            </a:r>
            <a:endParaRPr lang="en-US" sz="32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4B85E17-5217-C517-F707-0374C4E8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3331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Credit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Type and Duration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Age of Credit History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is the Number of Years that have passed since opened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irst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Considers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Average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umber of Years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for which holding a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Having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Good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alance of Secured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(Car or Home) Loans as well as Unsecured (Credit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ard) loans helps to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Boost Score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57D5C3F1-DC30-EBAF-5996-64893FE5D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0241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Credit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Type and Duration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When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Healthy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ix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it suggests that have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ood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xperience in handling Different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ypes of Accounts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Long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with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G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ood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epayment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Behaviour makes a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ow-risk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orrower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is better to start building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 at an Early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tage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as it will be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helpful later at the time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when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lanning to Buy a House or a Car.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9FA50350-4B1C-1766-B630-ADBC451D9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912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Other Factors – 20%</a:t>
            </a:r>
            <a:endParaRPr lang="en-US" sz="32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E226D7DB-A0D2-158B-6F8A-4EC2D4F5B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2813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09"/>
            <a:ext cx="9678142" cy="5109833"/>
          </a:xfrm>
        </p:spPr>
        <p:txBody>
          <a:bodyPr>
            <a:normAutofit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Other Factors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nquiry is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nother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actor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that is Considered while Calculating Score.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Every Time Apply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for a Loan or a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ard, the Lender will Check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is called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Hard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nquiry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If make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M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ultiple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equests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within a Short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eriod, it will bring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core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own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Therefore, it is advised to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Spread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pplications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throughout the Year instead of making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them all at once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90211AB-B792-589E-C8A6-F920DC597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6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The Credit Information Bureau Limited or CIBIL was founded in the year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2000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is also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First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Credit Information Company (CIC) of India.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Boasts of over 900 Strong Member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ase including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Public and Private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ector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anks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Non-banking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inancial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nstitutions and Housing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inance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ompanies.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3BA438DF-4CDC-D27C-CA54-23FC4A56E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7950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Calculation of </a:t>
            </a:r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Score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7F851A2-50B3-D0B2-20DD-2CEB85E81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6474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CIBIL Score is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Numeric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ummary of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H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istory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that is calculated based on the following: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Track Record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Past Payments.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Previous Settlements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Defaults, Write-offs.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Loans as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Proportion of Income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Secured Loans vs. Unsecured Loans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and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ards.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Loan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Equities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D4AA7537-A772-9F0D-F14E-0979F492E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1266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E2AF67-E7DD-FD1E-4099-89E55E256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383581"/>
              </p:ext>
            </p:extLst>
          </p:nvPr>
        </p:nvGraphicFramePr>
        <p:xfrm>
          <a:off x="1130300" y="1955409"/>
          <a:ext cx="9602788" cy="2636959"/>
        </p:xfrm>
        <a:graphic>
          <a:graphicData uri="http://schemas.openxmlformats.org/drawingml/2006/table">
            <a:tbl>
              <a:tblPr/>
              <a:tblGrid>
                <a:gridCol w="3329158">
                  <a:extLst>
                    <a:ext uri="{9D8B030D-6E8A-4147-A177-3AD203B41FA5}">
                      <a16:colId xmlns:a16="http://schemas.microsoft.com/office/drawing/2014/main" val="4274418514"/>
                    </a:ext>
                  </a:extLst>
                </a:gridCol>
                <a:gridCol w="6273630">
                  <a:extLst>
                    <a:ext uri="{9D8B030D-6E8A-4147-A177-3AD203B41FA5}">
                      <a16:colId xmlns:a16="http://schemas.microsoft.com/office/drawing/2014/main" val="3390224542"/>
                    </a:ext>
                  </a:extLst>
                </a:gridCol>
              </a:tblGrid>
              <a:tr h="2636959">
                <a:tc>
                  <a:txBody>
                    <a:bodyPr/>
                    <a:lstStyle/>
                    <a:p>
                      <a:pPr algn="just"/>
                      <a:r>
                        <a:rPr lang="en-US" sz="2300" b="1" dirty="0">
                          <a:solidFill>
                            <a:srgbClr val="FFFFFF"/>
                          </a:solidFill>
                          <a:effectLst/>
                        </a:rPr>
                        <a:t>Track Record of Past Payments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Record</a:t>
                      </a:r>
                      <a:r>
                        <a:rPr lang="en-US" sz="2300" b="0" dirty="0">
                          <a:effectLst/>
                        </a:rPr>
                        <a:t> of all Past Re-payments.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Consistently</a:t>
                      </a:r>
                      <a:r>
                        <a:rPr lang="en-US" sz="2300" b="0" dirty="0">
                          <a:effectLst/>
                        </a:rPr>
                        <a:t> Making Payments </a:t>
                      </a:r>
                      <a:r>
                        <a:rPr lang="en-US" sz="2300" b="1" dirty="0">
                          <a:effectLst/>
                        </a:rPr>
                        <a:t>On Time</a:t>
                      </a:r>
                      <a:r>
                        <a:rPr lang="en-US" sz="2300" b="0" dirty="0">
                          <a:effectLst/>
                        </a:rPr>
                        <a:t> leads to a Higher Score.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Delayed Payments</a:t>
                      </a:r>
                      <a:r>
                        <a:rPr lang="en-US" sz="2300" b="0" dirty="0">
                          <a:effectLst/>
                        </a:rPr>
                        <a:t> Lead to a Lower Score.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Recent Delayed Payments</a:t>
                      </a:r>
                      <a:r>
                        <a:rPr lang="en-US" sz="2300" b="0" dirty="0">
                          <a:effectLst/>
                        </a:rPr>
                        <a:t> make a more Negative Impact.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40466"/>
                  </a:ext>
                </a:extLst>
              </a:tr>
            </a:tbl>
          </a:graphicData>
        </a:graphic>
      </p:graphicFrame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2418D189-499C-F6DA-D44D-88A8C9C63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393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0C1D0C-6930-F25D-F25A-C41097D68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72040"/>
              </p:ext>
            </p:extLst>
          </p:nvPr>
        </p:nvGraphicFramePr>
        <p:xfrm>
          <a:off x="1130300" y="1055078"/>
          <a:ext cx="9602788" cy="4290474"/>
        </p:xfrm>
        <a:graphic>
          <a:graphicData uri="http://schemas.openxmlformats.org/drawingml/2006/table">
            <a:tbl>
              <a:tblPr/>
              <a:tblGrid>
                <a:gridCol w="4801394">
                  <a:extLst>
                    <a:ext uri="{9D8B030D-6E8A-4147-A177-3AD203B41FA5}">
                      <a16:colId xmlns:a16="http://schemas.microsoft.com/office/drawing/2014/main" val="1833535721"/>
                    </a:ext>
                  </a:extLst>
                </a:gridCol>
                <a:gridCol w="4801394">
                  <a:extLst>
                    <a:ext uri="{9D8B030D-6E8A-4147-A177-3AD203B41FA5}">
                      <a16:colId xmlns:a16="http://schemas.microsoft.com/office/drawing/2014/main" val="1786769019"/>
                    </a:ext>
                  </a:extLst>
                </a:gridCol>
              </a:tblGrid>
              <a:tr h="2965205">
                <a:tc>
                  <a:txBody>
                    <a:bodyPr/>
                    <a:lstStyle/>
                    <a:p>
                      <a:pPr algn="just"/>
                      <a:r>
                        <a:rPr lang="en-IN" sz="2300" b="1" dirty="0">
                          <a:solidFill>
                            <a:srgbClr val="FFFFFF"/>
                          </a:solidFill>
                          <a:effectLst/>
                        </a:rPr>
                        <a:t>Previous Settlements, Defaults, Write-offs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Recent Write-offs</a:t>
                      </a:r>
                      <a:r>
                        <a:rPr lang="en-US" sz="2300" b="0" dirty="0">
                          <a:effectLst/>
                        </a:rPr>
                        <a:t> impact more Negatively than Older Ones.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Multiple Write-offs</a:t>
                      </a:r>
                      <a:r>
                        <a:rPr lang="en-US" sz="2300" b="0" dirty="0">
                          <a:effectLst/>
                        </a:rPr>
                        <a:t> lead to Lower Score.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Write-offs</a:t>
                      </a:r>
                      <a:r>
                        <a:rPr lang="en-US" sz="2300" b="0" dirty="0">
                          <a:effectLst/>
                        </a:rPr>
                        <a:t> Documented by Lenders on </a:t>
                      </a:r>
                      <a:r>
                        <a:rPr lang="en-US" sz="2300" b="1" dirty="0">
                          <a:effectLst/>
                        </a:rPr>
                        <a:t>Previous Debts</a:t>
                      </a:r>
                      <a:r>
                        <a:rPr lang="en-US" sz="2300" b="0" dirty="0">
                          <a:effectLst/>
                        </a:rPr>
                        <a:t> </a:t>
                      </a:r>
                      <a:r>
                        <a:rPr lang="en-US" sz="2300" b="0" u="sng" dirty="0">
                          <a:effectLst/>
                        </a:rPr>
                        <a:t>Lower Score</a:t>
                      </a:r>
                      <a:r>
                        <a:rPr lang="en-US" sz="2300" b="0" dirty="0">
                          <a:effectLst/>
                        </a:rPr>
                        <a:t>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Delays or Defaults</a:t>
                      </a:r>
                      <a:r>
                        <a:rPr lang="en-US" sz="2300" b="0" dirty="0">
                          <a:effectLst/>
                        </a:rPr>
                        <a:t> on Secured Loan Repayments Impact more </a:t>
                      </a:r>
                      <a:r>
                        <a:rPr lang="en-US" sz="2300" b="1" dirty="0">
                          <a:effectLst/>
                        </a:rPr>
                        <a:t>Negatively than Unsecured Loans</a:t>
                      </a:r>
                      <a:r>
                        <a:rPr lang="en-US" sz="2300" b="0" dirty="0">
                          <a:effectLst/>
                        </a:rPr>
                        <a:t>.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061959"/>
                  </a:ext>
                </a:extLst>
              </a:tr>
            </a:tbl>
          </a:graphicData>
        </a:graphic>
      </p:graphicFrame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15E7B6B0-04EE-4826-5580-63EF34119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8551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66CFCF-80F7-5EDA-8A2A-1A4988025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79578"/>
              </p:ext>
            </p:extLst>
          </p:nvPr>
        </p:nvGraphicFramePr>
        <p:xfrm>
          <a:off x="1130300" y="2313575"/>
          <a:ext cx="9602788" cy="1836834"/>
        </p:xfrm>
        <a:graphic>
          <a:graphicData uri="http://schemas.openxmlformats.org/drawingml/2006/table">
            <a:tbl>
              <a:tblPr/>
              <a:tblGrid>
                <a:gridCol w="4801394">
                  <a:extLst>
                    <a:ext uri="{9D8B030D-6E8A-4147-A177-3AD203B41FA5}">
                      <a16:colId xmlns:a16="http://schemas.microsoft.com/office/drawing/2014/main" val="2884323307"/>
                    </a:ext>
                  </a:extLst>
                </a:gridCol>
                <a:gridCol w="4801394">
                  <a:extLst>
                    <a:ext uri="{9D8B030D-6E8A-4147-A177-3AD203B41FA5}">
                      <a16:colId xmlns:a16="http://schemas.microsoft.com/office/drawing/2014/main" val="1428084234"/>
                    </a:ext>
                  </a:extLst>
                </a:gridCol>
              </a:tblGrid>
              <a:tr h="812025">
                <a:tc>
                  <a:txBody>
                    <a:bodyPr/>
                    <a:lstStyle/>
                    <a:p>
                      <a:pPr algn="just"/>
                      <a:r>
                        <a:rPr lang="en-US" sz="2300" b="1" dirty="0">
                          <a:solidFill>
                            <a:srgbClr val="FFFFFF"/>
                          </a:solidFill>
                          <a:effectLst/>
                        </a:rPr>
                        <a:t>Loans as Proportion of Income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Low Loan Balance</a:t>
                      </a:r>
                      <a:r>
                        <a:rPr lang="en-US" sz="2300" b="0" dirty="0">
                          <a:effectLst/>
                        </a:rPr>
                        <a:t> Indicative of Healthy Credit Usage and thus Higher Score.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0" dirty="0">
                          <a:effectLst/>
                        </a:rPr>
                        <a:t>High Loan Balance </a:t>
                      </a:r>
                      <a:r>
                        <a:rPr lang="en-US" sz="2300" b="1" dirty="0">
                          <a:effectLst/>
                        </a:rPr>
                        <a:t>Reduces Score</a:t>
                      </a:r>
                      <a:r>
                        <a:rPr lang="en-US" sz="2300" b="0" dirty="0">
                          <a:effectLst/>
                        </a:rPr>
                        <a:t>.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96664"/>
                  </a:ext>
                </a:extLst>
              </a:tr>
            </a:tbl>
          </a:graphicData>
        </a:graphic>
      </p:graphicFrame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B6082AF6-0827-35E9-7BF3-7634854C5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263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FB680F-DCFB-3ADF-379C-D7A27FC39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396227"/>
              </p:ext>
            </p:extLst>
          </p:nvPr>
        </p:nvGraphicFramePr>
        <p:xfrm>
          <a:off x="1130300" y="1521094"/>
          <a:ext cx="9602788" cy="3238914"/>
        </p:xfrm>
        <a:graphic>
          <a:graphicData uri="http://schemas.openxmlformats.org/drawingml/2006/table">
            <a:tbl>
              <a:tblPr/>
              <a:tblGrid>
                <a:gridCol w="4801394">
                  <a:extLst>
                    <a:ext uri="{9D8B030D-6E8A-4147-A177-3AD203B41FA5}">
                      <a16:colId xmlns:a16="http://schemas.microsoft.com/office/drawing/2014/main" val="2750000213"/>
                    </a:ext>
                  </a:extLst>
                </a:gridCol>
                <a:gridCol w="4801394">
                  <a:extLst>
                    <a:ext uri="{9D8B030D-6E8A-4147-A177-3AD203B41FA5}">
                      <a16:colId xmlns:a16="http://schemas.microsoft.com/office/drawing/2014/main" val="3953658254"/>
                    </a:ext>
                  </a:extLst>
                </a:gridCol>
              </a:tblGrid>
              <a:tr h="1297219">
                <a:tc>
                  <a:txBody>
                    <a:bodyPr/>
                    <a:lstStyle/>
                    <a:p>
                      <a:pPr algn="just"/>
                      <a:r>
                        <a:rPr lang="en-US" sz="2300" b="1" dirty="0">
                          <a:solidFill>
                            <a:srgbClr val="FFFFFF"/>
                          </a:solidFill>
                          <a:effectLst/>
                        </a:rPr>
                        <a:t>Secured Loans vs. Unsecured Loans and Credit Cards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0" dirty="0">
                          <a:effectLst/>
                        </a:rPr>
                        <a:t>High Credit Card Balances </a:t>
                      </a:r>
                      <a:r>
                        <a:rPr lang="en-US" sz="2300" b="1" dirty="0">
                          <a:effectLst/>
                        </a:rPr>
                        <a:t>Lower Score</a:t>
                      </a:r>
                      <a:r>
                        <a:rPr lang="en-US" sz="2300" b="0" dirty="0">
                          <a:effectLst/>
                        </a:rPr>
                        <a:t>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Reliance on Unsecured Loans</a:t>
                      </a:r>
                      <a:r>
                        <a:rPr lang="en-US" sz="2300" b="0" dirty="0">
                          <a:effectLst/>
                        </a:rPr>
                        <a:t> (Credit Cards) over Secured Loans Viewed </a:t>
                      </a:r>
                      <a:r>
                        <a:rPr lang="en-US" sz="2300" b="1" dirty="0">
                          <a:effectLst/>
                        </a:rPr>
                        <a:t>Negatively</a:t>
                      </a:r>
                      <a:r>
                        <a:rPr lang="en-US" sz="2300" b="0" dirty="0">
                          <a:effectLst/>
                        </a:rPr>
                        <a:t>.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Lesser Number of such Accounts</a:t>
                      </a:r>
                      <a:r>
                        <a:rPr lang="en-US" sz="2300" b="0" dirty="0">
                          <a:effectLst/>
                        </a:rPr>
                        <a:t> Coupled with </a:t>
                      </a:r>
                      <a:r>
                        <a:rPr lang="en-US" sz="2300" b="1" dirty="0">
                          <a:effectLst/>
                        </a:rPr>
                        <a:t>Frequent Payment History</a:t>
                      </a:r>
                      <a:r>
                        <a:rPr lang="en-US" sz="2300" b="0" dirty="0">
                          <a:effectLst/>
                        </a:rPr>
                        <a:t> </a:t>
                      </a:r>
                      <a:r>
                        <a:rPr lang="en-US" sz="2300" b="0" u="sng" dirty="0">
                          <a:effectLst/>
                        </a:rPr>
                        <a:t>Pushes Up-Score</a:t>
                      </a:r>
                      <a:r>
                        <a:rPr lang="en-US" sz="2300" b="0" dirty="0">
                          <a:effectLst/>
                        </a:rPr>
                        <a:t>.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791601"/>
                  </a:ext>
                </a:extLst>
              </a:tr>
            </a:tbl>
          </a:graphicData>
        </a:graphic>
      </p:graphicFrame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D8EAE419-9CEF-F7E7-3F2D-90CC6F968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336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996B1C-36A2-C1D1-6A18-00839F5E0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991696"/>
              </p:ext>
            </p:extLst>
          </p:nvPr>
        </p:nvGraphicFramePr>
        <p:xfrm>
          <a:off x="1130300" y="2397981"/>
          <a:ext cx="9602788" cy="1486314"/>
        </p:xfrm>
        <a:graphic>
          <a:graphicData uri="http://schemas.openxmlformats.org/drawingml/2006/table">
            <a:tbl>
              <a:tblPr/>
              <a:tblGrid>
                <a:gridCol w="4623386">
                  <a:extLst>
                    <a:ext uri="{9D8B030D-6E8A-4147-A177-3AD203B41FA5}">
                      <a16:colId xmlns:a16="http://schemas.microsoft.com/office/drawing/2014/main" val="1609231433"/>
                    </a:ext>
                  </a:extLst>
                </a:gridCol>
                <a:gridCol w="4979402">
                  <a:extLst>
                    <a:ext uri="{9D8B030D-6E8A-4147-A177-3AD203B41FA5}">
                      <a16:colId xmlns:a16="http://schemas.microsoft.com/office/drawing/2014/main" val="1776616072"/>
                    </a:ext>
                  </a:extLst>
                </a:gridCol>
              </a:tblGrid>
              <a:tr h="1450584">
                <a:tc>
                  <a:txBody>
                    <a:bodyPr/>
                    <a:lstStyle/>
                    <a:p>
                      <a:r>
                        <a:rPr lang="en-IN" sz="2300" b="1" dirty="0">
                          <a:solidFill>
                            <a:srgbClr val="FFFFFF"/>
                          </a:solidFill>
                          <a:effectLst/>
                        </a:rPr>
                        <a:t>Loan Equities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6A9E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en-US" sz="2300" b="1" dirty="0">
                          <a:effectLst/>
                        </a:rPr>
                        <a:t>Many Loan Enquiries</a:t>
                      </a:r>
                      <a:r>
                        <a:rPr lang="en-US" sz="2300" b="0" dirty="0">
                          <a:effectLst/>
                        </a:rPr>
                        <a:t> to Avail Loans Indicative of “</a:t>
                      </a:r>
                      <a:r>
                        <a:rPr lang="en-US" sz="2300" b="1" dirty="0">
                          <a:effectLst/>
                        </a:rPr>
                        <a:t>Credit Hungry</a:t>
                      </a:r>
                      <a:r>
                        <a:rPr lang="en-US" sz="2300" b="0" dirty="0">
                          <a:effectLst/>
                        </a:rPr>
                        <a:t>” Behaviour, Negatively Impacts Score.</a:t>
                      </a:r>
                    </a:p>
                  </a:txBody>
                  <a:tcPr marL="84235" marR="84235" marT="42117" marB="42117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7898"/>
                  </a:ext>
                </a:extLst>
              </a:tr>
            </a:tbl>
          </a:graphicData>
        </a:graphic>
      </p:graphicFrame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9E737DC2-8744-3825-6FB3-19DFDFBF2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6633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“Rectification of Errors” in CIBIL Report</a:t>
            </a:r>
          </a:p>
          <a:p>
            <a:pPr algn="ctr"/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(Process)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34753A7-BB2D-28B0-8700-565E6166A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919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11C6A2-3335-875C-4009-415F803E7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35" y="844062"/>
            <a:ext cx="9579888" cy="5075851"/>
          </a:xfrm>
          <a:prstGeom prst="rect">
            <a:avLst/>
          </a:prstGeom>
        </p:spPr>
      </p:pic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38A051F4-5C39-DE68-4664-6B3ADD7D0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1412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E6D3D4-84B6-E1B8-DCCA-EE077C969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967" y="804496"/>
            <a:ext cx="9579888" cy="5249008"/>
          </a:xfrm>
          <a:prstGeom prst="rect">
            <a:avLst/>
          </a:prstGeom>
        </p:spPr>
      </p:pic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632875F2-30D8-08DE-0736-7078EE2BD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65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ollects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ommercial and Consumer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inance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related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Data and Forms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 “Credit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eport” and CIBIL Commercial Report etc.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Company also issues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Score Derived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from this data known as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Score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Any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ndividual can Purchase a Copy of their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CIBIL Report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62F07F61-9C51-0006-2C15-621E7EFAC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9168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 Exercise of the Powers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onferred by Sub-section (1) of Section 11 of the Credit Information Companies (Regulation) Act, 2005 (CICRA, 2005),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Reserve Bank of India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Directs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Credit Information Companies (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CICs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) and Credit Institutions (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) to implement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Compensation Framework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for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Delayed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pdation/Rectification of credit information by CIs and CICs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045B3170-FE20-5179-F336-B401038D3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0900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Complainants shall be Entitled to a Compensation of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₹100 per Calendar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Case their Complaint is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esolved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within a period of thirty (30)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Calendar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ays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from the Date of the Initial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iling of the Complaint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by the Complainant with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CI/ CIC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963DD51-245B-1117-CF3E-1D4FF67AD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087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Section 21 (3)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Credit Information Companies (Regulation) Act, 2005 (CICRA, 2005) provides that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may request a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CIC or CI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update the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 by making an Appropriate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orrection, Addition or Otherwise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and on such request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 or CIC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shall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Take Steps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pdate the Credit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ithin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hirty (30)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after being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equested to do So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A6AC7D75-957C-3513-E603-CF1828EE3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99198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Rule 20 (3) (c) of CIC Rules, 2006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provides that the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shall forward the Corrected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articulars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 to the CIC or Complainant within a Period of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Twenty-one (21) Days from the Date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when the CI was informed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Inaccuracy in the Credit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E5D5633F-C57D-34DC-A6D3-EE8239041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1042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Combined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eading of Section 21(3) of CICRA, 2005 and Rule 20 (3) (c) of Credit Information Companies Rules, 2006 provide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 and the CIC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ollectively, an Overall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imit of Thirty (30)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Resolve/ Dispose of the Complaint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 effect, this would mean that a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 would get Twenty-one (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21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) Days and CICs would Effectively get the Remainder of Nine (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9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)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for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Complete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esolution of the Complaint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4F59166-90C5-FFA5-0CB3-CD95B39A4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2869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 shall Pay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ompensation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the 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if the CI has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failed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Send Updated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the CICs by making an Appropriate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orrection or Addition or Otherwise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W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ithin Twenty-one (21) Calendar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being informed by the Complainant or a CIC.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4D8E0A9D-B375-CBB1-5F42-47183BD36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175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 CIC shall Pay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ompensation to the 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if the CIC has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ailed to Resolve the Complaint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Within Thirty (30) Calendar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being informed by the Complainant or a CI,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Despite the CI having Furnished the Updated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the CIC within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Twenty-one (21) Calendar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being informed by the Complainant or the CIC.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50DBE405-8EBC-053E-BA39-A2E5885CB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35911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shall be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Advised by the CI/ CIC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Action taken on the Complaint in All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ases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including the Cases where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Complaint has been Rejected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In cases of Rejection,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Reasons for Rejection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shall also be provided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By CI and CIC to the 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40AA17D-DAB4-2F5F-E5DC-D29B1E497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3997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Where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Grievance / Complaint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involves Inaccurate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redit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rovided by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More than One CI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the Complaint shall be Registered by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Complainant with the Concerned CIC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CIC shall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Co-ordinate with all the CIs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Concerned and furnish the Complainant with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Comprehensive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esolution of the Grievance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185F4265-99EB-6E91-F11D-7E1C99D7C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0922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Where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Complaint has been Received and Registered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by a CIC and there has been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Delay in the Resolution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Complaint, the CIC shall inform the Concerned CI(s)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and the Complainant after the Final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esolution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regarding Total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elay (in Calendar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ays) and the Amount of Compensation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 paid by the CI(s) and/ or CIC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68BAA0FB-837D-8EEC-19EB-6FC91385B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84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ctr"/>
            <a:r>
              <a:rPr lang="en-US" sz="32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Equifax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EA937774-0A6B-10CD-A4CE-883A1EC7F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redit Scoring and the Equifax Coding Issue">
            <a:extLst>
              <a:ext uri="{FF2B5EF4-FFF2-40B4-BE49-F238E27FC236}">
                <a16:creationId xmlns:a16="http://schemas.microsoft.com/office/drawing/2014/main" id="{D1B7EA82-9983-3C21-E787-CF128EAF9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436" y="1863912"/>
            <a:ext cx="2055934" cy="83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0897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Where the Complaint has been Received and Registered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y a CI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and there has been a Delay in the Resolution of the Complaint,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 Shall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 the Concerned CIC(s)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and the Complainant after the Final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esolution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regarding Total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elay (in Calendar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ays) and the Amount of Compensation to be Paid by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 and/ or CIC(s)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0AD9F3FE-3475-9354-59EE-672B09FA2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3200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Date of the Resolution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the Grievance shall be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Date when the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Rectified Credit Information Report (CIR)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has been sent by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CIC or CI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Postal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ddress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Email ID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provided by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5818B2CD-B744-6578-CA92-C10BBEDFC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949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CICs/ CIs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shall make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Appropriate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rovision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their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Complaint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ubmission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ormat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(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Both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nline and Offline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) for enabling the Complainant to Submit the Contact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etails, Email ID, and Bank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etails / Unified Payment Interface (UPI) ID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 Crediting the Compensation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nus of Providing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ccurate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etails will lie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with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and the CIs/ CICs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will not be held responsible for any incorrect information provided by the complainant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F549373-4508-E926-0FA2-5C41D442B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8608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Compensation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mount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shall be Credited to the Bank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ccount of the Complainant within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Five (5) Working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ays of the Resolution of the Complaint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AEEDCF2E-748D-9C0E-60E0-97F2333D0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4600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The Complainant can Approach RBI Ombudsman, under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Reserve Bank - Integrated Ombudsman Scheme, 2021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in case of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Wrongful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enial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of Compensation by CIs or CICs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Compensation Frame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work to be implemented within 6 Months(April, 2024).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736B4BD0-1064-B39B-5242-DDA965850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75082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ctr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How to Initiate a Dispute</a:t>
            </a: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Step 1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algn="just"/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If Individual have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An Account with CIBIL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, Login to CIBIL Dashboard. </a:t>
            </a:r>
          </a:p>
          <a:p>
            <a:pPr algn="just"/>
            <a:endParaRPr lang="en-US" sz="23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Or, If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Individual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have received a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Copy of CIBIL Report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from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One of Partners of CIBIL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or any Other Bank / Financial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nstitutions, Individual can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Signup for a Free Annual Credit Report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0EDD12B3-4ED8-2228-4E80-33986B459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5816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Step 2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Before Initiating a Dispute,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Login to Refresh CIBIL Score &amp; Report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This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nsures Individual referring to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Latest updated Report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to 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Reduce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ncorrect </a:t>
            </a:r>
            <a:r>
              <a:rPr lang="en-US" sz="23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0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isputes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CC5192F8-C714-D7F1-DD4C-5A24B8CD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3250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Step 3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Complete the Dispute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equest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orm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Individual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can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Raise Multiple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ispute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equests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at a Time.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09A99F8-76A8-2BB6-F96B-E0ED875AE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66879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Step 4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Await the Banks / Financial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nstitutions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esponse.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Rest assured </a:t>
            </a:r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CIBIL D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iligently follow-up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with the Reporting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enders, however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Typical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rocessing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ime may take upto 30 days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A7E77126-A578-4B00-9F58-47561229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77065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Complainant to be mentioned the Following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nformation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Name of the Borrower: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PAN Card: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Aadhar Card: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Account Number of the Loan: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Name of the Bank: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Address of the Bank Branch: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Branch Code Number: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No Dues Certificate-Given at the Time of Closure: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Account Statement-At the Time of Account Closure.</a:t>
            </a: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21AA93BA-28CA-9D31-27E4-88C5C6D3A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9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Equifax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Equifax is a CIC that was Founded in the year 1899 in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Atlanta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It is one of the 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Oldest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CIC as of now.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Equifax Got its '</a:t>
            </a: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Certificate of Registration' in India</a:t>
            </a:r>
            <a:r>
              <a:rPr lang="en-US" sz="23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’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 in the Year 2010 by the Reserve Bank of India. 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EAE293F-DFC8-D8F7-7949-87FB66892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8722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pic>
        <p:nvPicPr>
          <p:cNvPr id="1026" name="Picture 2" descr="dispute process">
            <a:extLst>
              <a:ext uri="{FF2B5EF4-FFF2-40B4-BE49-F238E27FC236}">
                <a16:creationId xmlns:a16="http://schemas.microsoft.com/office/drawing/2014/main" id="{41BE15BD-D8E7-FB03-EF1C-6C65E85C8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24" y="828206"/>
            <a:ext cx="9497631" cy="526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CWAI | Kolkata">
            <a:extLst>
              <a:ext uri="{FF2B5EF4-FFF2-40B4-BE49-F238E27FC236}">
                <a16:creationId xmlns:a16="http://schemas.microsoft.com/office/drawing/2014/main" id="{254AD3C1-F726-6601-45B6-2A678A155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09743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Alternatively, Raise a Dispute by Writing to this Address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</a:t>
            </a: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TransUnion CIBIL Limited,</a:t>
            </a: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One World Center, </a:t>
            </a: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Tower 2, </a:t>
            </a: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19th Floor,</a:t>
            </a:r>
          </a:p>
          <a:p>
            <a:pPr algn="just"/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Senapati Bapat Marg, Elphinstone Road, </a:t>
            </a:r>
          </a:p>
          <a:p>
            <a:pPr algn="just"/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Mumbai - 400 013</a:t>
            </a: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8612A574-31F5-1D08-8EB9-E68C52D2E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35979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Consumer Helpline Number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022-61404300.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Timings [Monday- Friday]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10:00 am to 06:00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pm.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Principal Nodal Officer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Mr. N Pohare.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Address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TransUnion CIBIL Limited, One World Centre, Tower 2A, 19th Floor, Senapati Bapat Marg, Elphinstone Road, Mumbai - 400013.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3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Email Id</a:t>
            </a:r>
            <a:r>
              <a:rPr lang="en-US" sz="23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</a:rPr>
              <a:t>: </a:t>
            </a:r>
            <a:r>
              <a:rPr lang="en-US" sz="2300" b="1" i="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j-lt"/>
                <a:hlinkClick r:id="rId2"/>
              </a:rPr>
              <a:t>nodalofficer@transunion.com</a:t>
            </a:r>
            <a:endParaRPr lang="en-US" sz="2300" b="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B6F54F20-D751-E275-9EBD-874219CD0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220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30BA-5E5C-4607-BA76-D042EE61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426" y="26505"/>
            <a:ext cx="9608429" cy="638508"/>
          </a:xfrm>
        </p:spPr>
        <p:txBody>
          <a:bodyPr>
            <a:noAutofit/>
          </a:bodyPr>
          <a:lstStyle/>
          <a:p>
            <a:pPr algn="ct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Credit Information Companies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800" i="0" u="none" strike="noStrike" baseline="0" dirty="0">
                <a:latin typeface="Gill Sans MT" panose="020B0502020104020203" pitchFamily="34" charset="0"/>
              </a:rPr>
              <a:t>(Complaint Redressal)</a:t>
            </a:r>
            <a:endParaRPr lang="en-IN" sz="1800" dirty="0"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967410"/>
            <a:ext cx="9678142" cy="4884750"/>
          </a:xfrm>
        </p:spPr>
        <p:txBody>
          <a:bodyPr>
            <a:normAutofit/>
          </a:bodyPr>
          <a:lstStyle/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ctr"/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ctr"/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RBI Notification Paves the Way for “Specified Users” </a:t>
            </a:r>
            <a:endParaRPr lang="en-US" sz="23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j-lt"/>
            </a:endParaRPr>
          </a:p>
        </p:txBody>
      </p:sp>
      <p:pic>
        <p:nvPicPr>
          <p:cNvPr id="4" name="Picture 2" descr="ICWAI | Kolkata">
            <a:extLst>
              <a:ext uri="{FF2B5EF4-FFF2-40B4-BE49-F238E27FC236}">
                <a16:creationId xmlns:a16="http://schemas.microsoft.com/office/drawing/2014/main" id="{F2529FEC-A046-4508-D96F-6D1D5CDDD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7678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D112C0-94D8-4EB3-830E-FBA2AAFD8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834887"/>
            <a:ext cx="9678142" cy="2729948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algn="ctr"/>
            <a:r>
              <a:rPr lang="en-IN" sz="6300" b="1" dirty="0">
                <a:latin typeface="Agency FB" panose="020B0503020202020204" pitchFamily="34" charset="0"/>
              </a:rPr>
              <a:t>THANK YOU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C5052E-2C9D-422A-AC8B-34A60459C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679" y="3763617"/>
            <a:ext cx="9553452" cy="1895061"/>
          </a:xfrm>
        </p:spPr>
        <p:txBody>
          <a:bodyPr>
            <a:normAutofit/>
          </a:bodyPr>
          <a:lstStyle/>
          <a:p>
            <a:pPr algn="r"/>
            <a:r>
              <a:rPr lang="en-IN" sz="2400" b="1" i="0" u="none" strike="noStrike" baseline="0" dirty="0">
                <a:latin typeface="Gill Sans MT" panose="020B0502020104020203" pitchFamily="34" charset="0"/>
              </a:rPr>
              <a:t>CMA / CS (Dr.) P. Siva Rama Prasad</a:t>
            </a:r>
            <a:br>
              <a:rPr lang="en-IN" sz="2400" b="1" i="0" u="none" strike="noStrike" baseline="0" dirty="0">
                <a:latin typeface="Gill Sans MT" panose="020B0502020104020203" pitchFamily="34" charset="0"/>
              </a:rPr>
            </a:br>
            <a:r>
              <a:rPr lang="en-IN" sz="1700" i="0" u="none" strike="noStrike" baseline="0" dirty="0" err="1">
                <a:latin typeface="Gill Sans MT" panose="020B0502020104020203" pitchFamily="34" charset="0"/>
              </a:rPr>
              <a:t>M.Com</a:t>
            </a:r>
            <a:r>
              <a:rPr lang="en-IN" sz="1700" i="0" u="none" strike="noStrike" baseline="0" dirty="0">
                <a:latin typeface="Gill Sans MT" panose="020B0502020104020203" pitchFamily="34" charset="0"/>
              </a:rPr>
              <a:t>., MBA (Finance)., FCMA., FCS., FIIBF., FIII (Life &amp; General Insurance)., MAIMA.,</a:t>
            </a:r>
            <a:br>
              <a:rPr lang="en-IN" sz="1700" i="0" u="none" strike="noStrike" baseline="0" dirty="0">
                <a:latin typeface="Gill Sans MT" panose="020B0502020104020203" pitchFamily="34" charset="0"/>
              </a:rPr>
            </a:br>
            <a:r>
              <a:rPr lang="en-IN" sz="2600" dirty="0">
                <a:latin typeface="Gill Sans MT" panose="020B0502020104020203" pitchFamily="34" charset="0"/>
              </a:rPr>
              <a:t>F</a:t>
            </a:r>
            <a:r>
              <a:rPr lang="en-IN" sz="2600" i="0" u="none" strike="noStrike" baseline="0" dirty="0">
                <a:latin typeface="Gill Sans MT" panose="020B0502020104020203" pitchFamily="34" charset="0"/>
              </a:rPr>
              <a:t>ormer Asst. General Manager</a:t>
            </a:r>
            <a:br>
              <a:rPr lang="en-IN" sz="2600" i="0" u="none" strike="noStrike" baseline="0" dirty="0">
                <a:latin typeface="Gill Sans MT" panose="020B0502020104020203" pitchFamily="34" charset="0"/>
              </a:rPr>
            </a:br>
            <a:r>
              <a:rPr lang="en-IN" sz="2600" i="0" u="none" strike="noStrike" baseline="0" dirty="0">
                <a:latin typeface="Gill Sans MT" panose="020B0502020104020203" pitchFamily="34" charset="0"/>
              </a:rPr>
              <a:t>State Bank of India</a:t>
            </a:r>
            <a:br>
              <a:rPr lang="en-IN" sz="2600" i="0" u="none" strike="noStrike" baseline="0" dirty="0">
                <a:latin typeface="Gill Sans MT" panose="020B0502020104020203" pitchFamily="34" charset="0"/>
              </a:rPr>
            </a:br>
            <a:r>
              <a:rPr lang="en-IN" sz="2600" b="1" i="0" u="none" strike="noStrike" baseline="0" dirty="0">
                <a:latin typeface="Gill Sans MT" panose="020B0502020104020203" pitchFamily="34" charset="0"/>
              </a:rPr>
              <a:t>Hyderabad</a:t>
            </a:r>
            <a:endParaRPr lang="en-IN" sz="2600" b="1" dirty="0">
              <a:latin typeface="Gill Sans MT" panose="020B0502020104020203" pitchFamily="34" charset="0"/>
            </a:endParaRPr>
          </a:p>
        </p:txBody>
      </p:sp>
      <p:pic>
        <p:nvPicPr>
          <p:cNvPr id="4" name="Picture 2" descr="CIBIL Full Form - javatpoint">
            <a:extLst>
              <a:ext uri="{FF2B5EF4-FFF2-40B4-BE49-F238E27FC236}">
                <a16:creationId xmlns:a16="http://schemas.microsoft.com/office/drawing/2014/main" id="{3728421F-C351-26F6-9A05-9C1F4E42B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0" y="1602988"/>
            <a:ext cx="1006353" cy="87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redit Scoring and the Equifax Coding Issue">
            <a:extLst>
              <a:ext uri="{FF2B5EF4-FFF2-40B4-BE49-F238E27FC236}">
                <a16:creationId xmlns:a16="http://schemas.microsoft.com/office/drawing/2014/main" id="{9C7133C4-2D12-221D-1D29-792D992CF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32" y="2581364"/>
            <a:ext cx="2055934" cy="83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heck Your Free Credit Report From Experian">
            <a:extLst>
              <a:ext uri="{FF2B5EF4-FFF2-40B4-BE49-F238E27FC236}">
                <a16:creationId xmlns:a16="http://schemas.microsoft.com/office/drawing/2014/main" id="{316CFEFC-DF16-DCCF-8353-C2528EE94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84" y="3550701"/>
            <a:ext cx="2067951" cy="8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RIF High Mark - A leading Credit Bureau in India">
            <a:extLst>
              <a:ext uri="{FF2B5EF4-FFF2-40B4-BE49-F238E27FC236}">
                <a16:creationId xmlns:a16="http://schemas.microsoft.com/office/drawing/2014/main" id="{04C27539-408C-A9A3-6AC0-DE778EDA7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67" y="4515802"/>
            <a:ext cx="209550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CWAI | Kolkata">
            <a:extLst>
              <a:ext uri="{FF2B5EF4-FFF2-40B4-BE49-F238E27FC236}">
                <a16:creationId xmlns:a16="http://schemas.microsoft.com/office/drawing/2014/main" id="{5A8BA03D-5AB1-0A89-3640-D8518B941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31" y="78472"/>
            <a:ext cx="968035" cy="110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0383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901</TotalTime>
  <Words>4302</Words>
  <Application>Microsoft Office PowerPoint</Application>
  <PresentationFormat>Widescreen</PresentationFormat>
  <Paragraphs>499</Paragraphs>
  <Slides>94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1" baseType="lpstr">
      <vt:lpstr>Agency FB</vt:lpstr>
      <vt:lpstr>Arial</vt:lpstr>
      <vt:lpstr>Century Gothic</vt:lpstr>
      <vt:lpstr>Gill Sans MT</vt:lpstr>
      <vt:lpstr>Poppins</vt:lpstr>
      <vt:lpstr>Wingdings</vt:lpstr>
      <vt:lpstr>Gallery</vt:lpstr>
      <vt:lpstr>CMA (Dr.) P. Siva Rama Prasad M.Com., MBA (Finance)., FCMA., FCS., FIIBF., FIII (Life &amp; General Insurance)., MAIMA., Asst. General Manager (Retd.) State Bank of India Hyderabad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Credit Information Companies (Complaint Redressal)</vt:lpstr>
      <vt:lpstr>CMA / CS (Dr.) P. Siva Rama Prasad M.Com., MBA (Finance)., FCMA., FCS., FIIBF., FIII (Life &amp; General Insurance)., MAIMA., Former Asst. General Manager State Bank of India Hyderabad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 (Dr.) P. Siva Rama Prasad M.Com., MBA (Finance)., FCMA., FCS., FIIBF., FIII (Life &amp; General Insurance)., MAIMA., Asst. General Manager (Retd.) State Bank of India Hyderabad</dc:title>
  <dc:creator>Indu Sekhar Dantu</dc:creator>
  <cp:lastModifiedBy>Indu Sekhar Dantu</cp:lastModifiedBy>
  <cp:revision>82</cp:revision>
  <dcterms:created xsi:type="dcterms:W3CDTF">2021-06-25T06:31:01Z</dcterms:created>
  <dcterms:modified xsi:type="dcterms:W3CDTF">2023-12-20T17:53:16Z</dcterms:modified>
</cp:coreProperties>
</file>