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98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esh Desai" initials="JD" lastIdx="1" clrIdx="0">
    <p:extLst>
      <p:ext uri="{19B8F6BF-5375-455C-9EA6-DF929625EA0E}">
        <p15:presenceInfo xmlns:p15="http://schemas.microsoft.com/office/powerpoint/2012/main" userId="2e30e9bfe808c0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C826-BD83-4A43-814F-B4D1733A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75800-BD32-4630-A817-C2FFBE7E5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C8AC5-DBB4-4A5F-8EDB-2D00E073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AC6A3-1273-45DC-AB24-F39E623B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602E-3919-4072-B25E-D9F1969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44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2844-BB9A-419D-A5E9-139D517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CF59F-5CD3-4E62-882E-069E7EC02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F768-369B-4DDB-A40A-F67ED9DD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5B2A3-B631-4538-897A-B67957BF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EBAA5-F298-4A8E-AFBB-A601A88F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1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D67F9-995C-4624-96F1-91D6635E2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5006F-597A-4176-ACB2-556F369A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110D6-9530-448B-A512-47BA0398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67A2-4FB5-4F3F-923F-A164D6FE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0C66-D3C2-415D-88CB-85ED1740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12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7D12-7F2A-4208-88F4-FEFEFF6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C08C9-EF85-443B-886B-A35BEC30C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4F97-EB76-4815-924D-873CD46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689F-0BAD-4E19-BD54-1FA52597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89287-20D9-406B-98D9-C852B74E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26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B9A5-356C-4A55-9838-E8126489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76D81-16E3-488F-B47A-694A7E04E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2B00-0413-44DD-9C4E-22D62237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7A3C-DFF3-4150-AFD9-7FA8A4A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74E2-703D-4B31-86FE-45B628DA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61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BE5-49D8-4C9E-BB05-359F9034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7EB4-3672-41E5-8CA5-0BEDDE75D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38F57-E700-4914-BAEB-57053A00E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987E3-0D4E-46D2-A83D-E6B3E658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26DD6-CF1C-4A00-A029-BBF8F5F5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208E7-06CA-42A8-A48B-AF3E7088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3E1F-0DBB-4C7D-AA41-BA0B8EF2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AD938-207B-4147-B48D-58B4A4B7B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F62DA-945C-4300-8279-847F1D277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94D92-3B88-4A79-86C1-646328D53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F9A4C-D5D6-4415-A36E-9FA40C936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5E5C1-CE0A-4367-A273-523DFE01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A4F92-93AE-4E7E-8323-24336255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32B29-A555-4465-B69B-D3B3A54A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66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1F44-6A20-40D9-9F77-992BD059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66B61-0341-4F29-A2D0-9DF1081D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DE3ED-0C38-4E63-A38D-E1F8BE05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A7463-00EF-4C41-A657-FE087AE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34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404F1-2B5F-443B-ACBF-45FE7A26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CED5-2A0F-4334-8524-F721F1FE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57960-0453-4D63-B1F4-CF0660AD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832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02F7-3876-44EE-8853-1706F197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B4FCE-A715-4915-82CC-E2004C49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5C114-CEC5-4CDB-9DB2-817F11E0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2F3B-B00F-4153-B676-907B8569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E335-0E85-4EA1-8855-2EDD6643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F759-FA32-4B16-88F1-C9126A3F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7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569C-B332-491B-B9F1-728A520C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8EB36-F6B2-42E5-8406-AAB76413B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25838-CCAD-48F9-9C07-C18ABD2AC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D520B-B2A3-49A1-A2E2-1D299F1E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F1CDB-FDC9-4394-97DC-37BC8C23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41A7B-3FEA-44EC-A77E-0B3C6A45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30219-238B-47F7-818F-88DC1FDE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8C242-2C3B-4E9F-A8DE-A32F58FB1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F72C-B16E-4952-9E36-36211DBA2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CC13D-5B42-4ED6-9144-1DFB3919FA22}" type="datetimeFigureOut">
              <a:rPr lang="en-IN" smtClean="0"/>
              <a:t>17-03-2020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9783-E1A9-4962-92F2-0E75A7BA0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ADA3-D2E3-4995-ACF9-62B362972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3292-514C-4F03-B7D8-738831B790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38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eshdesai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linkedin.com/in/desaijayeshp/" TargetMode="External"/><Relationship Id="rId4" Type="http://schemas.openxmlformats.org/officeDocument/2006/relationships/hyperlink" Target="mailto:Jayeshdesai@rediff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yeshdesai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inkedin.com/in/desaijayeshp/" TargetMode="External"/><Relationship Id="rId4" Type="http://schemas.openxmlformats.org/officeDocument/2006/relationships/hyperlink" Target="mailto:Jayeshdesai@rediff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2E49D1-114B-4044-BFE5-6594892D6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3565" y="5550777"/>
            <a:ext cx="3768435" cy="1283994"/>
          </a:xfrm>
        </p:spPr>
        <p:txBody>
          <a:bodyPr>
            <a:normAutofit fontScale="55000" lnSpcReduction="20000"/>
          </a:bodyPr>
          <a:lstStyle/>
          <a:p>
            <a:r>
              <a:rPr lang="en-IN" sz="4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SAP Asset Accounting Part 2</a:t>
            </a:r>
          </a:p>
          <a:p>
            <a:r>
              <a:rPr lang="en-IN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By: CMA Jayesh P Desai</a:t>
            </a:r>
          </a:p>
          <a:p>
            <a:r>
              <a:rPr lang="en-IN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15 Mar 2020</a:t>
            </a:r>
          </a:p>
        </p:txBody>
      </p:sp>
      <p:pic>
        <p:nvPicPr>
          <p:cNvPr id="1034" name="Picture 10" descr="Image result for sap client-server architecture&quot;">
            <a:extLst>
              <a:ext uri="{FF2B5EF4-FFF2-40B4-BE49-F238E27FC236}">
                <a16:creationId xmlns:a16="http://schemas.microsoft.com/office/drawing/2014/main" id="{6340AA2E-338A-4CBA-8F57-60D6E4C6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3564" cy="6857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5B37A-550C-4140-8114-5C8DB1B60EF6}"/>
              </a:ext>
            </a:extLst>
          </p:cNvPr>
          <p:cNvCxnSpPr>
            <a:cxnSpLocks/>
          </p:cNvCxnSpPr>
          <p:nvPr/>
        </p:nvCxnSpPr>
        <p:spPr>
          <a:xfrm>
            <a:off x="8423564" y="5209309"/>
            <a:ext cx="37684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sap">
            <a:extLst>
              <a:ext uri="{FF2B5EF4-FFF2-40B4-BE49-F238E27FC236}">
                <a16:creationId xmlns:a16="http://schemas.microsoft.com/office/drawing/2014/main" id="{0175F38D-11A0-4DBA-A174-4D6B1A62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678" y="193755"/>
            <a:ext cx="1616766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64549-7A3E-4810-8227-3DC7AC333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34" y="193755"/>
            <a:ext cx="1235973" cy="18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Config – Asset Class &amp; Order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D51CF-7FAE-4281-8AB8-1F000A79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52" y="1591503"/>
            <a:ext cx="5334000" cy="5087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83E44-EB05-4F95-891E-B811DA987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92745"/>
            <a:ext cx="56673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Order Settlement – KO88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6E626-77CE-4D3A-8E32-A9F87CDC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14" y="1942893"/>
            <a:ext cx="7381971" cy="43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Asset Transactions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3133A-D7EE-4778-B67E-A2E127C7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2" y="1425023"/>
            <a:ext cx="39528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7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4D2C-AAC9-4128-9214-E2A3FC82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5" y="5015346"/>
            <a:ext cx="2673350" cy="1015711"/>
          </a:xfrm>
        </p:spPr>
        <p:txBody>
          <a:bodyPr/>
          <a:lstStyle/>
          <a:p>
            <a:r>
              <a:rPr lang="en-IN" dirty="0"/>
              <a:t>Thanks!</a:t>
            </a:r>
          </a:p>
        </p:txBody>
      </p:sp>
      <p:pic>
        <p:nvPicPr>
          <p:cNvPr id="15362" name="Picture 2" descr="Image result for sap&quot;">
            <a:extLst>
              <a:ext uri="{FF2B5EF4-FFF2-40B4-BE49-F238E27FC236}">
                <a16:creationId xmlns:a16="http://schemas.microsoft.com/office/drawing/2014/main" id="{675C1589-6C6A-442E-9081-269902AE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45774"/>
            <a:ext cx="7239000" cy="47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56CD4-3FDC-42F6-AD71-30C2F4DF7E7E}"/>
              </a:ext>
            </a:extLst>
          </p:cNvPr>
          <p:cNvSpPr/>
          <p:nvPr/>
        </p:nvSpPr>
        <p:spPr>
          <a:xfrm>
            <a:off x="997528" y="4930734"/>
            <a:ext cx="229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Jayesh P Desai &amp; Co.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www.jayeshdesai.com</a:t>
            </a:r>
            <a:endParaRPr lang="en-IN" sz="1200" b="1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Jayeshdesai@rediffmail.com</a:t>
            </a:r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DA784AAE-ED17-42F0-B64B-271112EC2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38" y="5763569"/>
            <a:ext cx="308985" cy="30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1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91F-94B3-41F2-B414-1D6DF349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CED8-0C28-40E3-91B8-CEFD482C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874" y="1825625"/>
            <a:ext cx="7467598" cy="435133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Worked on SAP since 1997 as end-user, core team member, consultant and delivery manager</a:t>
            </a:r>
          </a:p>
          <a:p>
            <a:r>
              <a:rPr lang="en-IN" dirty="0"/>
              <a:t>End-user experience in SAP FI (AP, AR, GL, AA), SAP CO (CCA, PC, PA,PCA)</a:t>
            </a:r>
          </a:p>
          <a:p>
            <a:r>
              <a:rPr lang="en-IN" dirty="0"/>
              <a:t>Implemented 4 projects in SAP FICO with integration</a:t>
            </a:r>
          </a:p>
          <a:p>
            <a:r>
              <a:rPr lang="en-IN" dirty="0"/>
              <a:t>Specialised in Product Costing, Profitability Analysis </a:t>
            </a:r>
          </a:p>
          <a:p>
            <a:r>
              <a:rPr lang="en-IN" dirty="0"/>
              <a:t>Delivered on several large and global SAP &amp; Data Analytics projects</a:t>
            </a:r>
          </a:p>
          <a:p>
            <a:r>
              <a:rPr lang="en-IN" dirty="0"/>
              <a:t>Head SAP Team (all modules), Head Data Analytics</a:t>
            </a:r>
          </a:p>
          <a:p>
            <a:r>
              <a:rPr lang="en-IN" dirty="0"/>
              <a:t>Worked with General Motors, Shaw Wallace, Bayer, Colgate, IBM, General Mills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5F3D5-A315-4A6F-A59A-D0EC303147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8" y="1799503"/>
            <a:ext cx="1629727" cy="184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5AA5D6-A9FD-4E44-8E82-19D34FE58EC4}"/>
              </a:ext>
            </a:extLst>
          </p:cNvPr>
          <p:cNvSpPr/>
          <p:nvPr/>
        </p:nvSpPr>
        <p:spPr>
          <a:xfrm>
            <a:off x="997528" y="4135582"/>
            <a:ext cx="200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FCMA, CFA, CISA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CIA, PMP, UCLA (PGPX)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Registered Valuer (IBBI)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FB914-DB07-4071-B31F-CB6D4C3F3816}"/>
              </a:ext>
            </a:extLst>
          </p:cNvPr>
          <p:cNvSpPr/>
          <p:nvPr/>
        </p:nvSpPr>
        <p:spPr>
          <a:xfrm>
            <a:off x="997528" y="4930734"/>
            <a:ext cx="2299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Jayesh P Desai &amp; Co.</a:t>
            </a:r>
          </a:p>
          <a:p>
            <a:pPr fontAlgn="base"/>
            <a:r>
              <a:rPr lang="en-IN" sz="1200" b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www.jayeshdesai.com</a:t>
            </a:r>
            <a:endParaRPr lang="en-IN" sz="1200" b="1" dirty="0">
              <a:solidFill>
                <a:srgbClr val="181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Jayeshdesai@rediffmail.com</a:t>
            </a:r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IN" sz="1200" b="1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65ED16D2-51F4-434A-9F78-7BED99135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38" y="5763569"/>
            <a:ext cx="308985" cy="3089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A7F883-C0BD-4ADE-B9A3-B84C4567CFEA}"/>
              </a:ext>
            </a:extLst>
          </p:cNvPr>
          <p:cNvSpPr/>
          <p:nvPr/>
        </p:nvSpPr>
        <p:spPr>
          <a:xfrm>
            <a:off x="1005099" y="3719165"/>
            <a:ext cx="1754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200" b="1" dirty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CMA Jayesh P Desai</a:t>
            </a:r>
          </a:p>
        </p:txBody>
      </p:sp>
    </p:spTree>
    <p:extLst>
      <p:ext uri="{BB962C8B-B14F-4D97-AF65-F5344CB8AC3E}">
        <p14:creationId xmlns:p14="http://schemas.microsoft.com/office/powerpoint/2010/main" val="32313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3F31-BE5A-406F-8006-ED7E08A6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0663-2B9F-4208-9EFB-20CD42D52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8473"/>
            <a:ext cx="5181600" cy="4351338"/>
          </a:xfrm>
        </p:spPr>
        <p:txBody>
          <a:bodyPr/>
          <a:lstStyle/>
          <a:p>
            <a:r>
              <a:rPr lang="en-IN" dirty="0"/>
              <a:t>Asset Accounting</a:t>
            </a:r>
          </a:p>
          <a:p>
            <a:pPr lvl="1"/>
            <a:r>
              <a:rPr lang="en-IN" dirty="0"/>
              <a:t>Invest Measures</a:t>
            </a:r>
          </a:p>
          <a:p>
            <a:pPr lvl="1"/>
            <a:r>
              <a:rPr lang="en-IN" dirty="0"/>
              <a:t>Transactions</a:t>
            </a:r>
          </a:p>
          <a:p>
            <a:pPr marL="457200" lvl="1" indent="0">
              <a:buNone/>
            </a:pPr>
            <a:endParaRPr lang="en-IN" dirty="0"/>
          </a:p>
        </p:txBody>
      </p:sp>
      <p:pic>
        <p:nvPicPr>
          <p:cNvPr id="14338" name="Picture 2" descr="Global SAP Application Services Market">
            <a:extLst>
              <a:ext uri="{FF2B5EF4-FFF2-40B4-BE49-F238E27FC236}">
                <a16:creationId xmlns:a16="http://schemas.microsoft.com/office/drawing/2014/main" id="{1370427E-655B-4568-BD8A-DCEF71FA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42" y="1953491"/>
            <a:ext cx="4599958" cy="321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17BD39-22D4-4EFD-9ED1-52CF0DC316DC}"/>
              </a:ext>
            </a:extLst>
          </p:cNvPr>
          <p:cNvSpPr/>
          <p:nvPr/>
        </p:nvSpPr>
        <p:spPr>
          <a:xfrm>
            <a:off x="561765" y="5939811"/>
            <a:ext cx="5984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latin typeface="Arial" panose="020B0604020202020204" pitchFamily="34" charset="0"/>
              </a:rPr>
              <a:t>“SAP” is a trademark of SAP AG, </a:t>
            </a:r>
            <a:r>
              <a:rPr lang="en-IN" sz="1400" dirty="0" err="1">
                <a:latin typeface="Arial" panose="020B0604020202020204" pitchFamily="34" charset="0"/>
              </a:rPr>
              <a:t>Neurottstrasse</a:t>
            </a:r>
            <a:r>
              <a:rPr lang="en-IN" sz="1400" dirty="0">
                <a:latin typeface="Arial" panose="020B0604020202020204" pitchFamily="34" charset="0"/>
              </a:rPr>
              <a:t> 16, 69190 Walldorf, Germany. SAP AG is not the publisher of this material and is not responsible for any inaccuracy.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09233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17C75-F0E8-48E2-92DA-EE56787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Investment Measures – KO03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C44B9-EBCA-4DEE-8295-0B5864C2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97715"/>
            <a:ext cx="5629275" cy="509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B6DFA-2182-42D7-95D4-54516E882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20" y="1597715"/>
            <a:ext cx="5473355" cy="50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3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 Investment Measures – KO03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DD942-7079-4475-96D4-2216918D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478878"/>
            <a:ext cx="5562600" cy="5014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4528D-6399-4A2C-96D6-8F350F413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" t="49" r="55271" b="21921"/>
          <a:stretch/>
        </p:blipFill>
        <p:spPr>
          <a:xfrm>
            <a:off x="6324603" y="1478878"/>
            <a:ext cx="5320748" cy="50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AUC for Investment Measure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5939B-B305-4282-86CD-7DBF99BB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1542014"/>
            <a:ext cx="5638800" cy="5017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51BE2-D847-497D-BD05-0308073F9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8" y="1552575"/>
            <a:ext cx="5657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AUC for Investment Measure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76F91-8FAB-4CA3-B269-854C471B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6" y="1784281"/>
            <a:ext cx="5610225" cy="3940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3AA322-55CC-4043-85F9-C17F3096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8" y="1502257"/>
            <a:ext cx="5638798" cy="50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43D4-C2AD-42EE-AD5D-2D78D808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/>
              <a:t>	Settlement Rule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D3DAC-5E79-4B04-A725-CFC3B54D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95" y="4494764"/>
            <a:ext cx="11043410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BD1A3-11A0-462E-9FCD-00CD0692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20" y="1400451"/>
            <a:ext cx="5901359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10252</TotalTime>
  <Words>247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Malgun Gothic</vt:lpstr>
      <vt:lpstr>Arial</vt:lpstr>
      <vt:lpstr>Calibri</vt:lpstr>
      <vt:lpstr>Calibri Light</vt:lpstr>
      <vt:lpstr>Office Theme</vt:lpstr>
      <vt:lpstr>PowerPoint Presentation</vt:lpstr>
      <vt:lpstr> About</vt:lpstr>
      <vt:lpstr> Content</vt:lpstr>
      <vt:lpstr>PowerPoint Presentation</vt:lpstr>
      <vt:lpstr> Investment Measures – KO03</vt:lpstr>
      <vt:lpstr>  Investment Measures – KO03</vt:lpstr>
      <vt:lpstr> AUC for Investment Measure</vt:lpstr>
      <vt:lpstr> AUC for Investment Measure</vt:lpstr>
      <vt:lpstr> Settlement Rule</vt:lpstr>
      <vt:lpstr> Config – Asset Class &amp; Order Type</vt:lpstr>
      <vt:lpstr> Order Settlement – KO88</vt:lpstr>
      <vt:lpstr> Asset Transactions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Jayesh Desai</dc:creator>
  <cp:lastModifiedBy>Jayesh Desai</cp:lastModifiedBy>
  <cp:revision>175</cp:revision>
  <dcterms:created xsi:type="dcterms:W3CDTF">2020-01-17T11:27:04Z</dcterms:created>
  <dcterms:modified xsi:type="dcterms:W3CDTF">2020-03-17T09:38:14Z</dcterms:modified>
</cp:coreProperties>
</file>