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 id="2147483686" r:id="rId5"/>
    <p:sldMasterId id="2147483699" r:id="rId6"/>
  </p:sldMasterIdLst>
  <p:notesMasterIdLst>
    <p:notesMasterId r:id="rId32"/>
  </p:notesMasterIdLst>
  <p:handoutMasterIdLst>
    <p:handoutMasterId r:id="rId33"/>
  </p:handoutMasterIdLst>
  <p:sldIdLst>
    <p:sldId id="258" r:id="rId7"/>
    <p:sldId id="259" r:id="rId8"/>
    <p:sldId id="260" r:id="rId9"/>
    <p:sldId id="282" r:id="rId10"/>
    <p:sldId id="280" r:id="rId11"/>
    <p:sldId id="261" r:id="rId12"/>
    <p:sldId id="277" r:id="rId13"/>
    <p:sldId id="262" r:id="rId14"/>
    <p:sldId id="278" r:id="rId15"/>
    <p:sldId id="279" r:id="rId16"/>
    <p:sldId id="263" r:id="rId17"/>
    <p:sldId id="276" r:id="rId18"/>
    <p:sldId id="264" r:id="rId19"/>
    <p:sldId id="265" r:id="rId20"/>
    <p:sldId id="281" r:id="rId21"/>
    <p:sldId id="266" r:id="rId22"/>
    <p:sldId id="267" r:id="rId23"/>
    <p:sldId id="268" r:id="rId24"/>
    <p:sldId id="269" r:id="rId25"/>
    <p:sldId id="270" r:id="rId26"/>
    <p:sldId id="272" r:id="rId27"/>
    <p:sldId id="273" r:id="rId28"/>
    <p:sldId id="274" r:id="rId29"/>
    <p:sldId id="275" r:id="rId30"/>
    <p:sldId id="283"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777" autoAdjust="0"/>
  </p:normalViewPr>
  <p:slideViewPr>
    <p:cSldViewPr>
      <p:cViewPr>
        <p:scale>
          <a:sx n="82" d="100"/>
          <a:sy n="82" d="100"/>
        </p:scale>
        <p:origin x="-1014" y="498"/>
      </p:cViewPr>
      <p:guideLst>
        <p:guide orient="horz" pos="2160"/>
        <p:guide pos="2880"/>
      </p:guideLst>
    </p:cSldViewPr>
  </p:slideViewPr>
  <p:notesTextViewPr>
    <p:cViewPr>
      <p:scale>
        <a:sx n="1" d="1"/>
        <a:sy n="1" d="1"/>
      </p:scale>
      <p:origin x="0" y="0"/>
    </p:cViewPr>
  </p:notesTextViewPr>
  <p:notesViewPr>
    <p:cSldViewPr>
      <p:cViewPr>
        <p:scale>
          <a:sx n="154" d="100"/>
          <a:sy n="154" d="100"/>
        </p:scale>
        <p:origin x="-702" y="28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70886179-0DD7-4C1C-8B9A-DEF9998C22A8}" type="datetimeFigureOut">
              <a:rPr lang="en-US"/>
              <a:pPr>
                <a:defRPr/>
              </a:pPr>
              <a:t>2/7/2020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691A8E86-568D-49DA-89DD-6831149ED25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F2FA4A3-DDAD-4019-81A0-36C46467B9F4}" type="datetimeFigureOut">
              <a:rPr lang="en-US"/>
              <a:pPr>
                <a:defRPr/>
              </a:pPr>
              <a:t>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32FF9FD-7B61-44CD-877E-BBF7AA1ED55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4"/>
          <p:cNvSpPr>
            <a:spLocks noGrp="1" noChangeArrowheads="1"/>
          </p:cNvSpPr>
          <p:nvPr>
            <p:ph type="hdr" sz="quarter"/>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dirty="0" smtClean="0">
                <a:solidFill>
                  <a:srgbClr val="000000"/>
                </a:solidFill>
              </a:rPr>
              <a:t>Insert Course Name (insert course # within these parentheses)</a:t>
            </a:r>
          </a:p>
          <a:p>
            <a:pPr fontAlgn="base">
              <a:spcBef>
                <a:spcPct val="0"/>
              </a:spcBef>
              <a:spcAft>
                <a:spcPct val="0"/>
              </a:spcAft>
              <a:buClr>
                <a:srgbClr val="000000"/>
              </a:buClr>
              <a:defRPr/>
            </a:pPr>
            <a:r>
              <a:rPr lang="en-US" altLang="en-US" sz="1000" dirty="0" smtClean="0">
                <a:solidFill>
                  <a:srgbClr val="000000"/>
                </a:solidFill>
              </a:rPr>
              <a:t>Module 1: Name</a:t>
            </a:r>
          </a:p>
        </p:txBody>
      </p:sp>
      <p:sp>
        <p:nvSpPr>
          <p:cNvPr id="74755" name="Rectangle 5"/>
          <p:cNvSpPr>
            <a:spLocks noGrp="1" noChangeArrowheads="1"/>
          </p:cNvSpPr>
          <p:nvPr>
            <p:ph type="ftr" sz="quarter" idx="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dirty="0" smtClean="0">
                <a:solidFill>
                  <a:srgbClr val="000000"/>
                </a:solidFill>
              </a:rPr>
              <a:t>A© </a:t>
            </a:r>
            <a:r>
              <a:rPr lang="en-US" altLang="en-US" sz="1000" dirty="0" smtClean="0">
                <a:solidFill>
                  <a:srgbClr val="000000"/>
                </a:solidFill>
              </a:rPr>
              <a:t>2009 </a:t>
            </a:r>
            <a:r>
              <a:rPr lang="en-US" altLang="en-US" sz="1000" dirty="0" smtClean="0">
                <a:solidFill>
                  <a:srgbClr val="000000"/>
                </a:solidFill>
              </a:rPr>
              <a:t>B.</a:t>
            </a:r>
            <a:endParaRPr lang="en-US" altLang="en-US" sz="1000" dirty="0" smtClean="0">
              <a:solidFill>
                <a:srgbClr val="000000"/>
              </a:solidFill>
            </a:endParaRPr>
          </a:p>
        </p:txBody>
      </p:sp>
      <p:sp>
        <p:nvSpPr>
          <p:cNvPr id="74756" name="Rectangle 6"/>
          <p:cNvSpPr>
            <a:spLocks noGrp="1" noChangeArrowheads="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fld id="{F9D267EE-217B-4F9C-8AAC-9333D3D598E2}" type="slidenum">
              <a:rPr lang="en-US" altLang="en-US" sz="1000" smtClean="0">
                <a:solidFill>
                  <a:srgbClr val="000000"/>
                </a:solidFill>
              </a:rPr>
              <a:pPr fontAlgn="base">
                <a:spcBef>
                  <a:spcPct val="0"/>
                </a:spcBef>
                <a:spcAft>
                  <a:spcPct val="0"/>
                </a:spcAft>
                <a:buClr>
                  <a:srgbClr val="000000"/>
                </a:buClr>
                <a:defRPr/>
              </a:pPr>
              <a:t>1</a:t>
            </a:fld>
            <a:endParaRPr lang="en-US" altLang="en-US" sz="1000" dirty="0" smtClean="0">
              <a:solidFill>
                <a:srgbClr val="000000"/>
              </a:solidFill>
            </a:endParaRPr>
          </a:p>
        </p:txBody>
      </p:sp>
      <p:sp>
        <p:nvSpPr>
          <p:cNvPr id="82949" name="Rectangle 2"/>
          <p:cNvSpPr>
            <a:spLocks noGrp="1" noRot="1" noChangeAspect="1" noChangeArrowheads="1" noTextEdit="1"/>
          </p:cNvSpPr>
          <p:nvPr>
            <p:ph type="sldImg"/>
          </p:nvPr>
        </p:nvSpPr>
        <p:spPr bwMode="auto">
          <a:xfrm>
            <a:off x="1152525" y="692150"/>
            <a:ext cx="4554538" cy="3416300"/>
          </a:xfrm>
          <a:noFill/>
          <a:ln>
            <a:solidFill>
              <a:srgbClr val="000000"/>
            </a:solidFill>
            <a:miter lim="800000"/>
            <a:headEnd/>
            <a:tailEnd/>
          </a:ln>
        </p:spPr>
      </p:sp>
      <p:sp>
        <p:nvSpPr>
          <p:cNvPr id="82950"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marL="187325" indent="-187325" eaLnBrk="1" hangingPunct="1">
              <a:spcBef>
                <a:spcPct val="0"/>
              </a:spcBef>
            </a:pPr>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4"/>
          <p:cNvSpPr>
            <a:spLocks noGrp="1" noChangeArrowheads="1"/>
          </p:cNvSpPr>
          <p:nvPr>
            <p:ph type="hdr" sz="quarter"/>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dirty="0" smtClean="0">
                <a:solidFill>
                  <a:srgbClr val="000000"/>
                </a:solidFill>
              </a:rPr>
              <a:t>Insert Course Name (insert course # within these parentheses)</a:t>
            </a:r>
          </a:p>
          <a:p>
            <a:pPr fontAlgn="base">
              <a:spcBef>
                <a:spcPct val="0"/>
              </a:spcBef>
              <a:spcAft>
                <a:spcPct val="0"/>
              </a:spcAft>
              <a:buClr>
                <a:srgbClr val="000000"/>
              </a:buClr>
              <a:defRPr/>
            </a:pPr>
            <a:r>
              <a:rPr lang="en-US" altLang="en-US" sz="1000" dirty="0" smtClean="0">
                <a:solidFill>
                  <a:srgbClr val="000000"/>
                </a:solidFill>
              </a:rPr>
              <a:t>Module 1: Name</a:t>
            </a:r>
          </a:p>
        </p:txBody>
      </p:sp>
      <p:sp>
        <p:nvSpPr>
          <p:cNvPr id="78851" name="Rectangle 5"/>
          <p:cNvSpPr>
            <a:spLocks noGrp="1" noChangeArrowheads="1"/>
          </p:cNvSpPr>
          <p:nvPr>
            <p:ph type="ftr" sz="quarter" idx="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dirty="0" smtClean="0">
                <a:solidFill>
                  <a:srgbClr val="000000"/>
                </a:solidFill>
              </a:rPr>
              <a:t>A© </a:t>
            </a:r>
            <a:r>
              <a:rPr lang="en-US" altLang="en-US" sz="1000" dirty="0" smtClean="0">
                <a:solidFill>
                  <a:srgbClr val="000000"/>
                </a:solidFill>
              </a:rPr>
              <a:t>2009 </a:t>
            </a:r>
            <a:r>
              <a:rPr lang="en-US" altLang="en-US" sz="1000" dirty="0" smtClean="0">
                <a:solidFill>
                  <a:srgbClr val="000000"/>
                </a:solidFill>
              </a:rPr>
              <a:t>B.</a:t>
            </a:r>
            <a:endParaRPr lang="en-US" altLang="en-US" sz="1000" dirty="0" smtClean="0">
              <a:solidFill>
                <a:srgbClr val="000000"/>
              </a:solidFill>
            </a:endParaRPr>
          </a:p>
        </p:txBody>
      </p:sp>
      <p:sp>
        <p:nvSpPr>
          <p:cNvPr id="78852" name="Rectangle 6"/>
          <p:cNvSpPr>
            <a:spLocks noGrp="1" noChangeArrowheads="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fld id="{E6D56870-107E-4D01-A07B-4E44949EAE23}" type="slidenum">
              <a:rPr lang="en-US" altLang="en-US" sz="1000" smtClean="0">
                <a:solidFill>
                  <a:srgbClr val="000000"/>
                </a:solidFill>
              </a:rPr>
              <a:pPr fontAlgn="base">
                <a:spcBef>
                  <a:spcPct val="0"/>
                </a:spcBef>
                <a:spcAft>
                  <a:spcPct val="0"/>
                </a:spcAft>
                <a:buClr>
                  <a:srgbClr val="000000"/>
                </a:buClr>
                <a:defRPr/>
              </a:pPr>
              <a:t>10</a:t>
            </a:fld>
            <a:endParaRPr lang="en-US" altLang="en-US" sz="1000" dirty="0" smtClean="0">
              <a:solidFill>
                <a:srgbClr val="000000"/>
              </a:solidFill>
            </a:endParaRPr>
          </a:p>
        </p:txBody>
      </p:sp>
      <p:sp>
        <p:nvSpPr>
          <p:cNvPr id="9216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216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4"/>
          <p:cNvSpPr>
            <a:spLocks noGrp="1" noChangeArrowheads="1"/>
          </p:cNvSpPr>
          <p:nvPr>
            <p:ph type="hdr" sz="quarter"/>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dirty="0" smtClean="0">
                <a:solidFill>
                  <a:srgbClr val="000000"/>
                </a:solidFill>
              </a:rPr>
              <a:t>Insert Course Name (insert course # within these parentheses)</a:t>
            </a:r>
          </a:p>
          <a:p>
            <a:pPr fontAlgn="base">
              <a:spcBef>
                <a:spcPct val="0"/>
              </a:spcBef>
              <a:spcAft>
                <a:spcPct val="0"/>
              </a:spcAft>
              <a:buClr>
                <a:srgbClr val="000000"/>
              </a:buClr>
              <a:defRPr/>
            </a:pPr>
            <a:r>
              <a:rPr lang="en-US" altLang="en-US" sz="1000" dirty="0" smtClean="0">
                <a:solidFill>
                  <a:srgbClr val="000000"/>
                </a:solidFill>
              </a:rPr>
              <a:t>Module 1: Name</a:t>
            </a:r>
          </a:p>
        </p:txBody>
      </p:sp>
      <p:sp>
        <p:nvSpPr>
          <p:cNvPr id="79875" name="Rectangle 5"/>
          <p:cNvSpPr>
            <a:spLocks noGrp="1" noChangeArrowheads="1"/>
          </p:cNvSpPr>
          <p:nvPr>
            <p:ph type="ftr" sz="quarter" idx="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dirty="0" smtClean="0">
                <a:solidFill>
                  <a:srgbClr val="000000"/>
                </a:solidFill>
              </a:rPr>
              <a:t>A© </a:t>
            </a:r>
            <a:r>
              <a:rPr lang="en-US" altLang="en-US" sz="1000" dirty="0" smtClean="0">
                <a:solidFill>
                  <a:srgbClr val="000000"/>
                </a:solidFill>
              </a:rPr>
              <a:t>2009 </a:t>
            </a:r>
            <a:r>
              <a:rPr lang="en-US" altLang="en-US" sz="1000" dirty="0" smtClean="0">
                <a:solidFill>
                  <a:srgbClr val="000000"/>
                </a:solidFill>
              </a:rPr>
              <a:t>B.</a:t>
            </a:r>
            <a:endParaRPr lang="en-US" altLang="en-US" sz="1000" dirty="0" smtClean="0">
              <a:solidFill>
                <a:srgbClr val="000000"/>
              </a:solidFill>
            </a:endParaRPr>
          </a:p>
        </p:txBody>
      </p:sp>
      <p:sp>
        <p:nvSpPr>
          <p:cNvPr id="79876" name="Rectangle 6"/>
          <p:cNvSpPr>
            <a:spLocks noGrp="1" noChangeArrowheads="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fld id="{17ED6019-0AEB-4CC6-8380-4A88AC2F60F9}" type="slidenum">
              <a:rPr lang="en-US" altLang="en-US" sz="1000" smtClean="0">
                <a:solidFill>
                  <a:srgbClr val="000000"/>
                </a:solidFill>
              </a:rPr>
              <a:pPr fontAlgn="base">
                <a:spcBef>
                  <a:spcPct val="0"/>
                </a:spcBef>
                <a:spcAft>
                  <a:spcPct val="0"/>
                </a:spcAft>
                <a:buClr>
                  <a:srgbClr val="000000"/>
                </a:buClr>
                <a:defRPr/>
              </a:pPr>
              <a:t>11</a:t>
            </a:fld>
            <a:endParaRPr lang="en-US" altLang="en-US" sz="1000" dirty="0" smtClean="0">
              <a:solidFill>
                <a:srgbClr val="000000"/>
              </a:solidFill>
            </a:endParaRPr>
          </a:p>
        </p:txBody>
      </p:sp>
      <p:sp>
        <p:nvSpPr>
          <p:cNvPr id="9318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319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dirty="0" smtClean="0"/>
              <a:t>No need to include individual slide times unless the design calls for this treatment.</a:t>
            </a:r>
          </a:p>
          <a:p>
            <a:pPr eaLnBrk="1" hangingPunct="1">
              <a:spcBef>
                <a:spcPct val="0"/>
              </a:spcBef>
            </a:pPr>
            <a:endParaRPr lang="en-US" altLang="en-US" b="1" dirty="0" smtClean="0"/>
          </a:p>
          <a:p>
            <a:pPr eaLnBrk="1" hangingPunct="1">
              <a:spcBef>
                <a:spcPts val="450"/>
              </a:spcBef>
            </a:pPr>
            <a:r>
              <a:rPr lang="en-US" altLang="en-US" b="1" dirty="0" smtClean="0"/>
              <a:t>Key Message(s): </a:t>
            </a:r>
          </a:p>
          <a:p>
            <a:pPr eaLnBrk="1" hangingPunct="1">
              <a:spcBef>
                <a:spcPts val="450"/>
              </a:spcBef>
            </a:pPr>
            <a:endParaRPr lang="en-US" altLang="en-US" b="1" dirty="0" smtClean="0">
              <a:cs typeface="Arial" charset="0"/>
            </a:endParaRPr>
          </a:p>
          <a:p>
            <a:pPr eaLnBrk="1" hangingPunct="1">
              <a:spcBef>
                <a:spcPts val="450"/>
              </a:spcBef>
            </a:pPr>
            <a:endParaRPr lang="en-US" altLang="en-US" b="1" dirty="0" smtClean="0"/>
          </a:p>
          <a:p>
            <a:pPr eaLnBrk="1" hangingPunct="1">
              <a:spcBef>
                <a:spcPct val="0"/>
              </a:spcBef>
            </a:pPr>
            <a:r>
              <a:rPr lang="en-US" altLang="en-US" b="1" dirty="0" smtClean="0"/>
              <a:t>Additional Information:</a:t>
            </a:r>
            <a:endParaRPr lang="de-DE" altLang="en-US" smtClean="0">
              <a:cs typeface="Arial" charset="0"/>
            </a:endParaRPr>
          </a:p>
          <a:p>
            <a:pPr eaLnBrk="1" hangingPunct="1">
              <a:spcBef>
                <a:spcPct val="0"/>
              </a:spcBef>
            </a:pPr>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p:txBody>
          <a:bodyPr/>
          <a:lstStyle>
            <a:lvl1pPr defTabSz="914409">
              <a:defRPr>
                <a:solidFill>
                  <a:schemeClr val="tx1"/>
                </a:solidFill>
                <a:latin typeface="Century Gothic" pitchFamily="34" charset="0"/>
              </a:defRPr>
            </a:lvl1pPr>
            <a:lvl2pPr marL="735298" indent="-282807" defTabSz="914409">
              <a:defRPr>
                <a:solidFill>
                  <a:schemeClr val="tx1"/>
                </a:solidFill>
                <a:latin typeface="Century Gothic" pitchFamily="34" charset="0"/>
              </a:defRPr>
            </a:lvl2pPr>
            <a:lvl3pPr marL="1131227" indent="-226245" defTabSz="914409">
              <a:defRPr>
                <a:solidFill>
                  <a:schemeClr val="tx1"/>
                </a:solidFill>
                <a:latin typeface="Century Gothic" pitchFamily="34" charset="0"/>
              </a:defRPr>
            </a:lvl3pPr>
            <a:lvl4pPr marL="1583718" indent="-226245" defTabSz="914409">
              <a:defRPr>
                <a:solidFill>
                  <a:schemeClr val="tx1"/>
                </a:solidFill>
                <a:latin typeface="Century Gothic" pitchFamily="34" charset="0"/>
              </a:defRPr>
            </a:lvl4pPr>
            <a:lvl5pPr marL="2036209" indent="-226245" defTabSz="914409">
              <a:defRPr>
                <a:solidFill>
                  <a:schemeClr val="tx1"/>
                </a:solidFill>
                <a:latin typeface="Century Gothic" pitchFamily="34" charset="0"/>
              </a:defRPr>
            </a:lvl5pPr>
            <a:lvl6pPr marL="2488700" indent="-226245" defTabSz="914409" eaLnBrk="0" fontAlgn="base" hangingPunct="0">
              <a:spcBef>
                <a:spcPct val="0"/>
              </a:spcBef>
              <a:spcAft>
                <a:spcPct val="0"/>
              </a:spcAft>
              <a:defRPr>
                <a:solidFill>
                  <a:schemeClr val="tx1"/>
                </a:solidFill>
                <a:latin typeface="Century Gothic" pitchFamily="34" charset="0"/>
              </a:defRPr>
            </a:lvl6pPr>
            <a:lvl7pPr marL="2941190" indent="-226245" defTabSz="914409" eaLnBrk="0" fontAlgn="base" hangingPunct="0">
              <a:spcBef>
                <a:spcPct val="0"/>
              </a:spcBef>
              <a:spcAft>
                <a:spcPct val="0"/>
              </a:spcAft>
              <a:defRPr>
                <a:solidFill>
                  <a:schemeClr val="tx1"/>
                </a:solidFill>
                <a:latin typeface="Century Gothic" pitchFamily="34" charset="0"/>
              </a:defRPr>
            </a:lvl7pPr>
            <a:lvl8pPr marL="3393681" indent="-226245" defTabSz="914409" eaLnBrk="0" fontAlgn="base" hangingPunct="0">
              <a:spcBef>
                <a:spcPct val="0"/>
              </a:spcBef>
              <a:spcAft>
                <a:spcPct val="0"/>
              </a:spcAft>
              <a:defRPr>
                <a:solidFill>
                  <a:schemeClr val="tx1"/>
                </a:solidFill>
                <a:latin typeface="Century Gothic" pitchFamily="34" charset="0"/>
              </a:defRPr>
            </a:lvl8pPr>
            <a:lvl9pPr marL="3846172" indent="-226245" defTabSz="914409" eaLnBrk="0" fontAlgn="base" hangingPunct="0">
              <a:spcBef>
                <a:spcPct val="0"/>
              </a:spcBef>
              <a:spcAft>
                <a:spcPct val="0"/>
              </a:spcAft>
              <a:defRPr>
                <a:solidFill>
                  <a:schemeClr val="tx1"/>
                </a:solidFill>
                <a:latin typeface="Century Gothic" pitchFamily="34" charset="0"/>
              </a:defRPr>
            </a:lvl9pPr>
          </a:lstStyle>
          <a:p>
            <a:pPr>
              <a:defRPr/>
            </a:pPr>
            <a:r>
              <a:rPr lang="en-US" altLang="en-US" dirty="0" smtClean="0">
                <a:latin typeface="Arial" charset="0"/>
              </a:rPr>
              <a:t>MM-Training 2</a:t>
            </a:r>
          </a:p>
        </p:txBody>
      </p:sp>
      <p:sp>
        <p:nvSpPr>
          <p:cNvPr id="62467" name="Rectangle 7"/>
          <p:cNvSpPr>
            <a:spLocks noGrp="1" noChangeArrowheads="1"/>
          </p:cNvSpPr>
          <p:nvPr>
            <p:ph type="sldNum" sz="quarter" idx="5"/>
          </p:nvPr>
        </p:nvSpPr>
        <p:spPr/>
        <p:txBody>
          <a:bodyPr/>
          <a:lstStyle>
            <a:lvl1pPr defTabSz="914409">
              <a:defRPr>
                <a:solidFill>
                  <a:schemeClr val="tx1"/>
                </a:solidFill>
                <a:latin typeface="Century Gothic" pitchFamily="34" charset="0"/>
              </a:defRPr>
            </a:lvl1pPr>
            <a:lvl2pPr marL="735298" indent="-282807" defTabSz="914409">
              <a:defRPr>
                <a:solidFill>
                  <a:schemeClr val="tx1"/>
                </a:solidFill>
                <a:latin typeface="Century Gothic" pitchFamily="34" charset="0"/>
              </a:defRPr>
            </a:lvl2pPr>
            <a:lvl3pPr marL="1131227" indent="-226245" defTabSz="914409">
              <a:defRPr>
                <a:solidFill>
                  <a:schemeClr val="tx1"/>
                </a:solidFill>
                <a:latin typeface="Century Gothic" pitchFamily="34" charset="0"/>
              </a:defRPr>
            </a:lvl3pPr>
            <a:lvl4pPr marL="1583718" indent="-226245" defTabSz="914409">
              <a:defRPr>
                <a:solidFill>
                  <a:schemeClr val="tx1"/>
                </a:solidFill>
                <a:latin typeface="Century Gothic" pitchFamily="34" charset="0"/>
              </a:defRPr>
            </a:lvl4pPr>
            <a:lvl5pPr marL="2036209" indent="-226245" defTabSz="914409">
              <a:defRPr>
                <a:solidFill>
                  <a:schemeClr val="tx1"/>
                </a:solidFill>
                <a:latin typeface="Century Gothic" pitchFamily="34" charset="0"/>
              </a:defRPr>
            </a:lvl5pPr>
            <a:lvl6pPr marL="2488700" indent="-226245" defTabSz="914409" eaLnBrk="0" fontAlgn="base" hangingPunct="0">
              <a:spcBef>
                <a:spcPct val="0"/>
              </a:spcBef>
              <a:spcAft>
                <a:spcPct val="0"/>
              </a:spcAft>
              <a:defRPr>
                <a:solidFill>
                  <a:schemeClr val="tx1"/>
                </a:solidFill>
                <a:latin typeface="Century Gothic" pitchFamily="34" charset="0"/>
              </a:defRPr>
            </a:lvl6pPr>
            <a:lvl7pPr marL="2941190" indent="-226245" defTabSz="914409" eaLnBrk="0" fontAlgn="base" hangingPunct="0">
              <a:spcBef>
                <a:spcPct val="0"/>
              </a:spcBef>
              <a:spcAft>
                <a:spcPct val="0"/>
              </a:spcAft>
              <a:defRPr>
                <a:solidFill>
                  <a:schemeClr val="tx1"/>
                </a:solidFill>
                <a:latin typeface="Century Gothic" pitchFamily="34" charset="0"/>
              </a:defRPr>
            </a:lvl7pPr>
            <a:lvl8pPr marL="3393681" indent="-226245" defTabSz="914409" eaLnBrk="0" fontAlgn="base" hangingPunct="0">
              <a:spcBef>
                <a:spcPct val="0"/>
              </a:spcBef>
              <a:spcAft>
                <a:spcPct val="0"/>
              </a:spcAft>
              <a:defRPr>
                <a:solidFill>
                  <a:schemeClr val="tx1"/>
                </a:solidFill>
                <a:latin typeface="Century Gothic" pitchFamily="34" charset="0"/>
              </a:defRPr>
            </a:lvl8pPr>
            <a:lvl9pPr marL="3846172" indent="-226245" defTabSz="914409" eaLnBrk="0" fontAlgn="base" hangingPunct="0">
              <a:spcBef>
                <a:spcPct val="0"/>
              </a:spcBef>
              <a:spcAft>
                <a:spcPct val="0"/>
              </a:spcAft>
              <a:defRPr>
                <a:solidFill>
                  <a:schemeClr val="tx1"/>
                </a:solidFill>
                <a:latin typeface="Century Gothic" pitchFamily="34" charset="0"/>
              </a:defRPr>
            </a:lvl9pPr>
          </a:lstStyle>
          <a:p>
            <a:pPr>
              <a:defRPr/>
            </a:pPr>
            <a:fld id="{F58D6909-A8D1-4674-A4BA-102356B1E11D}" type="slidenum">
              <a:rPr lang="en-US" altLang="en-US" smtClean="0">
                <a:latin typeface="Arial" charset="0"/>
              </a:rPr>
              <a:pPr>
                <a:defRPr/>
              </a:pPr>
              <a:t>12</a:t>
            </a:fld>
            <a:endParaRPr lang="en-US" altLang="en-US" dirty="0" smtClean="0">
              <a:latin typeface="Arial" charset="0"/>
            </a:endParaRPr>
          </a:p>
        </p:txBody>
      </p:sp>
      <p:sp>
        <p:nvSpPr>
          <p:cNvPr id="9421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421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altLang="en-US" sz="1000" dirty="0" smtClean="0"/>
              <a:t>Every purchasing document in SAP has three segments:</a:t>
            </a:r>
          </a:p>
          <a:p>
            <a:pPr eaLnBrk="1" hangingPunct="1"/>
            <a:endParaRPr lang="en-US" altLang="en-US" sz="1000" dirty="0" smtClean="0"/>
          </a:p>
          <a:p>
            <a:pPr eaLnBrk="1" hangingPunct="1"/>
            <a:r>
              <a:rPr lang="en-US" altLang="en-US" sz="1000" dirty="0" smtClean="0"/>
              <a:t>Header – includes information relevant to the entire document.  Texts, Vendor information (on all but requisition).  On the requisition, the user has only the header text box available.  In this text box, the </a:t>
            </a:r>
            <a:r>
              <a:rPr lang="en-US" altLang="en-US" sz="1000" dirty="0" err="1" smtClean="0"/>
              <a:t>requisitioner</a:t>
            </a:r>
            <a:r>
              <a:rPr lang="en-US" altLang="en-US" sz="1000" dirty="0" smtClean="0"/>
              <a:t> can enter following information:</a:t>
            </a:r>
          </a:p>
          <a:p>
            <a:pPr eaLnBrk="1" hangingPunct="1"/>
            <a:endParaRPr lang="en-US" altLang="en-US" sz="1000" dirty="0" smtClean="0"/>
          </a:p>
          <a:p>
            <a:pPr eaLnBrk="1" hangingPunct="1"/>
            <a:r>
              <a:rPr lang="en-US" altLang="en-US" sz="1000" dirty="0" smtClean="0"/>
              <a:t>	Vendor name and phone number for price or quote</a:t>
            </a:r>
          </a:p>
          <a:p>
            <a:pPr eaLnBrk="1" hangingPunct="1"/>
            <a:r>
              <a:rPr lang="en-US" altLang="en-US" sz="1000" dirty="0" smtClean="0"/>
              <a:t>	Contact info for the buyer, if there are any questions</a:t>
            </a:r>
          </a:p>
          <a:p>
            <a:pPr eaLnBrk="1" hangingPunct="1"/>
            <a:r>
              <a:rPr lang="en-US" altLang="en-US" sz="1000" dirty="0" smtClean="0"/>
              <a:t>	Advice about attachment(s) that will follow</a:t>
            </a:r>
          </a:p>
          <a:p>
            <a:pPr eaLnBrk="1" hangingPunct="1"/>
            <a:r>
              <a:rPr lang="en-US" altLang="en-US" sz="1000" dirty="0" smtClean="0"/>
              <a:t>	Rush or after-the-fact order notification for the buyer</a:t>
            </a:r>
          </a:p>
          <a:p>
            <a:pPr eaLnBrk="1" hangingPunct="1"/>
            <a:r>
              <a:rPr lang="en-US" altLang="en-US" sz="1000" dirty="0" smtClean="0"/>
              <a:t>	Information about special discounts/payment terms</a:t>
            </a:r>
          </a:p>
          <a:p>
            <a:pPr eaLnBrk="1" hangingPunct="1"/>
            <a:r>
              <a:rPr lang="en-US" altLang="en-US" sz="1000" dirty="0" smtClean="0"/>
              <a:t>	New vendor information if the requested supplier is not in SAP</a:t>
            </a:r>
          </a:p>
          <a:p>
            <a:pPr eaLnBrk="1" hangingPunct="1"/>
            <a:endParaRPr lang="en-US" altLang="en-US" sz="1000" dirty="0" smtClean="0"/>
          </a:p>
          <a:p>
            <a:pPr eaLnBrk="1" hangingPunct="1"/>
            <a:r>
              <a:rPr lang="en-US" altLang="en-US" sz="1000" dirty="0" smtClean="0"/>
              <a:t>Item Overview – includes an overview of each item on the purchasing document – material, account assignment, quantity, delivery date, etc.</a:t>
            </a:r>
          </a:p>
          <a:p>
            <a:pPr eaLnBrk="1" hangingPunct="1"/>
            <a:endParaRPr lang="en-US" altLang="en-US" sz="1000" dirty="0" smtClean="0"/>
          </a:p>
          <a:p>
            <a:pPr eaLnBrk="1" hangingPunct="1"/>
            <a:r>
              <a:rPr lang="en-US" altLang="en-US" sz="1000" dirty="0" smtClean="0"/>
              <a:t>Item Detail – contains more specific information about the line item – delivery information, status of the line item, specific account assignment information.  This segment is not populated until there is information in the item overview.</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4"/>
          <p:cNvSpPr>
            <a:spLocks noGrp="1" noChangeArrowheads="1"/>
          </p:cNvSpPr>
          <p:nvPr>
            <p:ph type="hdr" sz="quarter"/>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smtClean="0">
                <a:solidFill>
                  <a:srgbClr val="000000"/>
                </a:solidFill>
              </a:rPr>
              <a:t>Insert Course Name (insert course # within these parentheses)</a:t>
            </a:r>
          </a:p>
          <a:p>
            <a:pPr fontAlgn="base">
              <a:spcBef>
                <a:spcPct val="0"/>
              </a:spcBef>
              <a:spcAft>
                <a:spcPct val="0"/>
              </a:spcAft>
              <a:buClr>
                <a:srgbClr val="000000"/>
              </a:buClr>
              <a:defRPr/>
            </a:pPr>
            <a:r>
              <a:rPr lang="en-US" altLang="en-US" sz="1000" smtClean="0">
                <a:solidFill>
                  <a:srgbClr val="000000"/>
                </a:solidFill>
              </a:rPr>
              <a:t>Module 1: Name</a:t>
            </a:r>
          </a:p>
        </p:txBody>
      </p:sp>
      <p:sp>
        <p:nvSpPr>
          <p:cNvPr id="80899" name="Rectangle 5"/>
          <p:cNvSpPr>
            <a:spLocks noGrp="1" noChangeArrowheads="1"/>
          </p:cNvSpPr>
          <p:nvPr>
            <p:ph type="ftr" sz="quarter" idx="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dirty="0" smtClean="0">
                <a:solidFill>
                  <a:srgbClr val="000000"/>
                </a:solidFill>
              </a:rPr>
              <a:t>A© </a:t>
            </a:r>
            <a:r>
              <a:rPr lang="en-US" altLang="en-US" sz="1000" dirty="0" smtClean="0">
                <a:solidFill>
                  <a:srgbClr val="000000"/>
                </a:solidFill>
              </a:rPr>
              <a:t>2009 </a:t>
            </a:r>
            <a:r>
              <a:rPr lang="en-US" altLang="en-US" sz="1000" dirty="0" smtClean="0">
                <a:solidFill>
                  <a:srgbClr val="000000"/>
                </a:solidFill>
              </a:rPr>
              <a:t>B.</a:t>
            </a:r>
            <a:endParaRPr lang="en-US" altLang="en-US" sz="1000" dirty="0" smtClean="0">
              <a:solidFill>
                <a:srgbClr val="000000"/>
              </a:solidFill>
            </a:endParaRPr>
          </a:p>
        </p:txBody>
      </p:sp>
      <p:sp>
        <p:nvSpPr>
          <p:cNvPr id="80900" name="Rectangle 6"/>
          <p:cNvSpPr>
            <a:spLocks noGrp="1" noChangeArrowheads="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fld id="{4F8CA74F-5E8C-4EA3-8663-F5370EB4EC20}" type="slidenum">
              <a:rPr lang="en-US" altLang="en-US" sz="1000" smtClean="0">
                <a:solidFill>
                  <a:srgbClr val="000000"/>
                </a:solidFill>
              </a:rPr>
              <a:pPr fontAlgn="base">
                <a:spcBef>
                  <a:spcPct val="0"/>
                </a:spcBef>
                <a:spcAft>
                  <a:spcPct val="0"/>
                </a:spcAft>
                <a:buClr>
                  <a:srgbClr val="000000"/>
                </a:buClr>
                <a:defRPr/>
              </a:pPr>
              <a:t>13</a:t>
            </a:fld>
            <a:endParaRPr lang="en-US" altLang="en-US" sz="1000" smtClean="0">
              <a:solidFill>
                <a:srgbClr val="000000"/>
              </a:solidFill>
            </a:endParaRPr>
          </a:p>
        </p:txBody>
      </p:sp>
      <p:sp>
        <p:nvSpPr>
          <p:cNvPr id="9523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523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b="1" smtClean="0"/>
              <a:t>Key Message(s): Valuation Price: </a:t>
            </a:r>
            <a:r>
              <a:rPr lang="en-US" altLang="en-US" smtClean="0"/>
              <a:t>When you create a purchase requisition item for valuated material, the valuation price is pulled from the material master record. For non-valuated material or material without a master record, the creator must manually enter the valuation price. This valuation price can be used for a value-related release procedure. The release can refer to the value of the individual item or to the total value of the requisition. If a previously defined release strategy becomes effective, you can create a request or a purchase order with reference to a purchase requisition only after the purchase requisition has been released.</a:t>
            </a:r>
          </a:p>
          <a:p>
            <a:pPr eaLnBrk="1" hangingPunct="1">
              <a:spcBef>
                <a:spcPct val="0"/>
              </a:spcBef>
            </a:pPr>
            <a:endParaRPr lang="en-US" altLang="en-US" smtClean="0"/>
          </a:p>
          <a:p>
            <a:pPr eaLnBrk="1" hangingPunct="1">
              <a:spcBef>
                <a:spcPct val="0"/>
              </a:spcBef>
            </a:pPr>
            <a:r>
              <a:rPr lang="en-US" altLang="en-US" b="1" smtClean="0"/>
              <a:t>Processing Status: </a:t>
            </a:r>
            <a:r>
              <a:rPr lang="en-US" altLang="en-US" smtClean="0"/>
              <a:t>If you want to trace whether your purchase requisition item has been processed, evaluate the </a:t>
            </a:r>
            <a:r>
              <a:rPr lang="en-US" altLang="en-US" b="1" smtClean="0"/>
              <a:t>processing status </a:t>
            </a:r>
            <a:r>
              <a:rPr lang="en-US" altLang="en-US" smtClean="0"/>
              <a:t>of the purchase requisition item. You can see the processing status on the </a:t>
            </a:r>
            <a:r>
              <a:rPr lang="en-US" altLang="en-US" b="1" i="1" smtClean="0"/>
              <a:t>Status </a:t>
            </a:r>
            <a:r>
              <a:rPr lang="en-US" altLang="en-US" smtClean="0"/>
              <a:t>tab page in the item detail area. The processing status provides information about whether the item has been ordered, not ordered</a:t>
            </a:r>
          </a:p>
          <a:p>
            <a:pPr eaLnBrk="1" hangingPunct="1">
              <a:spcBef>
                <a:spcPct val="0"/>
              </a:spcBef>
            </a:pPr>
            <a:r>
              <a:rPr lang="en-US" altLang="en-US" smtClean="0"/>
              <a:t>or requested, or whether the item has been converted into an outline agreement. The </a:t>
            </a:r>
            <a:r>
              <a:rPr lang="en-US" altLang="en-US" i="1" smtClean="0"/>
              <a:t>Status </a:t>
            </a:r>
            <a:r>
              <a:rPr lang="en-US" altLang="en-US" smtClean="0"/>
              <a:t>tab lists the purchase order history of referenced purchasing documents</a:t>
            </a:r>
          </a:p>
          <a:p>
            <a:pPr eaLnBrk="1" hangingPunct="1">
              <a:spcBef>
                <a:spcPct val="0"/>
              </a:spcBef>
            </a:pPr>
            <a:r>
              <a:rPr lang="en-US" altLang="en-US" smtClean="0"/>
              <a:t>(created with reference to this purchase requisition item). You can obtain information about previously posted goods receipts and invoices.</a:t>
            </a:r>
            <a:endParaRPr lang="en-US" altLang="en-US" b="1" smtClean="0"/>
          </a:p>
          <a:p>
            <a:pPr eaLnBrk="1" hangingPunct="1">
              <a:spcBef>
                <a:spcPct val="0"/>
              </a:spcBef>
            </a:pPr>
            <a:endParaRPr lang="en-US" altLang="en-US" b="1" smtClean="0"/>
          </a:p>
          <a:p>
            <a:pPr eaLnBrk="1" hangingPunct="1">
              <a:spcBef>
                <a:spcPts val="450"/>
              </a:spcBef>
            </a:pPr>
            <a:endParaRPr lang="en-US" altLang="en-US" b="1" smtClean="0">
              <a:cs typeface="Arial" charset="0"/>
            </a:endParaRPr>
          </a:p>
          <a:p>
            <a:pPr eaLnBrk="1" hangingPunct="1">
              <a:spcBef>
                <a:spcPts val="450"/>
              </a:spcBef>
            </a:pPr>
            <a:endParaRPr lang="en-US" altLang="en-US" b="1" smtClean="0"/>
          </a:p>
          <a:p>
            <a:pPr eaLnBrk="1" hangingPunct="1">
              <a:spcBef>
                <a:spcPct val="0"/>
              </a:spcBef>
            </a:pPr>
            <a:r>
              <a:rPr lang="en-US" altLang="en-US" b="1" smtClean="0"/>
              <a:t>Additional Information:</a:t>
            </a:r>
            <a:endParaRPr lang="de-DE" altLang="en-US" smtClean="0">
              <a:cs typeface="Arial" charset="0"/>
            </a:endParaRPr>
          </a:p>
          <a:p>
            <a:pPr eaLnBrk="1" hangingPunct="1">
              <a:spcBef>
                <a:spcPct val="0"/>
              </a:spcBef>
            </a:pPr>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4"/>
          <p:cNvSpPr>
            <a:spLocks noGrp="1" noChangeArrowheads="1"/>
          </p:cNvSpPr>
          <p:nvPr>
            <p:ph type="hdr" sz="quarter"/>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smtClean="0">
                <a:solidFill>
                  <a:srgbClr val="000000"/>
                </a:solidFill>
              </a:rPr>
              <a:t>Insert Course Name (insert course # within these parentheses)</a:t>
            </a:r>
          </a:p>
          <a:p>
            <a:pPr fontAlgn="base">
              <a:spcBef>
                <a:spcPct val="0"/>
              </a:spcBef>
              <a:spcAft>
                <a:spcPct val="0"/>
              </a:spcAft>
              <a:buClr>
                <a:srgbClr val="000000"/>
              </a:buClr>
              <a:defRPr/>
            </a:pPr>
            <a:r>
              <a:rPr lang="en-US" altLang="en-US" sz="1000" smtClean="0">
                <a:solidFill>
                  <a:srgbClr val="000000"/>
                </a:solidFill>
              </a:rPr>
              <a:t>Module 1: Name</a:t>
            </a:r>
          </a:p>
        </p:txBody>
      </p:sp>
      <p:sp>
        <p:nvSpPr>
          <p:cNvPr id="81923" name="Rectangle 5"/>
          <p:cNvSpPr>
            <a:spLocks noGrp="1" noChangeArrowheads="1"/>
          </p:cNvSpPr>
          <p:nvPr>
            <p:ph type="ftr" sz="quarter" idx="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dirty="0" smtClean="0">
                <a:solidFill>
                  <a:srgbClr val="000000"/>
                </a:solidFill>
              </a:rPr>
              <a:t>A© </a:t>
            </a:r>
            <a:r>
              <a:rPr lang="en-US" altLang="en-US" sz="1000" dirty="0" smtClean="0">
                <a:solidFill>
                  <a:srgbClr val="000000"/>
                </a:solidFill>
              </a:rPr>
              <a:t>2009 </a:t>
            </a:r>
            <a:r>
              <a:rPr lang="en-US" altLang="en-US" sz="1000" dirty="0" smtClean="0">
                <a:solidFill>
                  <a:srgbClr val="000000"/>
                </a:solidFill>
              </a:rPr>
              <a:t>B.</a:t>
            </a:r>
            <a:endParaRPr lang="en-US" altLang="en-US" sz="1000" dirty="0" smtClean="0">
              <a:solidFill>
                <a:srgbClr val="000000"/>
              </a:solidFill>
            </a:endParaRPr>
          </a:p>
        </p:txBody>
      </p:sp>
      <p:sp>
        <p:nvSpPr>
          <p:cNvPr id="81924" name="Rectangle 6"/>
          <p:cNvSpPr>
            <a:spLocks noGrp="1" noChangeArrowheads="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fld id="{47C8719D-D20A-48FF-83B7-E25A0DB52A9A}" type="slidenum">
              <a:rPr lang="en-US" altLang="en-US" sz="1000" smtClean="0">
                <a:solidFill>
                  <a:srgbClr val="000000"/>
                </a:solidFill>
              </a:rPr>
              <a:pPr fontAlgn="base">
                <a:spcBef>
                  <a:spcPct val="0"/>
                </a:spcBef>
                <a:spcAft>
                  <a:spcPct val="0"/>
                </a:spcAft>
                <a:buClr>
                  <a:srgbClr val="000000"/>
                </a:buClr>
                <a:defRPr/>
              </a:pPr>
              <a:t>14</a:t>
            </a:fld>
            <a:endParaRPr lang="en-US" altLang="en-US" sz="1000" smtClean="0">
              <a:solidFill>
                <a:srgbClr val="000000"/>
              </a:solidFill>
            </a:endParaRPr>
          </a:p>
        </p:txBody>
      </p:sp>
      <p:sp>
        <p:nvSpPr>
          <p:cNvPr id="9626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626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b="1" smtClean="0"/>
              <a:t>Key Message(s): </a:t>
            </a:r>
            <a:r>
              <a:rPr lang="en-US" altLang="en-US" smtClean="0"/>
              <a:t>For you as a buyer, it might be interesting to see how the purchase requisition was created in the system, manually or automatically (for example, through materials</a:t>
            </a:r>
          </a:p>
          <a:p>
            <a:pPr eaLnBrk="1" hangingPunct="1">
              <a:spcBef>
                <a:spcPct val="0"/>
              </a:spcBef>
            </a:pPr>
            <a:r>
              <a:rPr lang="en-US" altLang="en-US" smtClean="0"/>
              <a:t>planning). In the item detail on the </a:t>
            </a:r>
            <a:r>
              <a:rPr lang="en-US" altLang="en-US" b="1" i="1" smtClean="0"/>
              <a:t>Contact person </a:t>
            </a:r>
            <a:r>
              <a:rPr lang="en-US" altLang="en-US" smtClean="0"/>
              <a:t>tab, the </a:t>
            </a:r>
            <a:r>
              <a:rPr lang="en-US" altLang="en-US" b="1" smtClean="0"/>
              <a:t>creation indicator </a:t>
            </a:r>
            <a:r>
              <a:rPr lang="en-US" altLang="en-US" smtClean="0"/>
              <a:t>can provide information.</a:t>
            </a:r>
            <a:endParaRPr lang="en-US" altLang="en-US" b="1" smtClean="0"/>
          </a:p>
          <a:p>
            <a:pPr eaLnBrk="1" hangingPunct="1">
              <a:spcBef>
                <a:spcPct val="0"/>
              </a:spcBef>
            </a:pPr>
            <a:endParaRPr lang="en-US" altLang="en-US" b="1" smtClean="0"/>
          </a:p>
          <a:p>
            <a:pPr eaLnBrk="1" hangingPunct="1">
              <a:spcBef>
                <a:spcPct val="0"/>
              </a:spcBef>
            </a:pPr>
            <a:r>
              <a:rPr lang="en-US" altLang="en-US" b="1" smtClean="0"/>
              <a:t>Additional Information:</a:t>
            </a:r>
            <a:endParaRPr lang="de-DE" altLang="en-US" smtClean="0">
              <a:cs typeface="Arial" charset="0"/>
            </a:endParaRPr>
          </a:p>
          <a:p>
            <a:pPr eaLnBrk="1" hangingPunct="1">
              <a:spcBef>
                <a:spcPct val="0"/>
              </a:spcBef>
            </a:pPr>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4"/>
          <p:cNvSpPr>
            <a:spLocks noGrp="1" noChangeArrowheads="1"/>
          </p:cNvSpPr>
          <p:nvPr>
            <p:ph type="hdr" sz="quarter"/>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smtClean="0">
                <a:solidFill>
                  <a:srgbClr val="000000"/>
                </a:solidFill>
              </a:rPr>
              <a:t>Insert Course Name (insert course # within these parentheses)</a:t>
            </a:r>
          </a:p>
          <a:p>
            <a:pPr fontAlgn="base">
              <a:spcBef>
                <a:spcPct val="0"/>
              </a:spcBef>
              <a:spcAft>
                <a:spcPct val="0"/>
              </a:spcAft>
              <a:buClr>
                <a:srgbClr val="000000"/>
              </a:buClr>
              <a:defRPr/>
            </a:pPr>
            <a:r>
              <a:rPr lang="en-US" altLang="en-US" sz="1000" smtClean="0">
                <a:solidFill>
                  <a:srgbClr val="000000"/>
                </a:solidFill>
              </a:rPr>
              <a:t>Module 1: Name</a:t>
            </a:r>
          </a:p>
        </p:txBody>
      </p:sp>
      <p:sp>
        <p:nvSpPr>
          <p:cNvPr id="75779" name="Rectangle 5"/>
          <p:cNvSpPr>
            <a:spLocks noGrp="1" noChangeArrowheads="1"/>
          </p:cNvSpPr>
          <p:nvPr>
            <p:ph type="ftr" sz="quarter" idx="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dirty="0" smtClean="0">
                <a:solidFill>
                  <a:srgbClr val="000000"/>
                </a:solidFill>
              </a:rPr>
              <a:t>A© </a:t>
            </a:r>
            <a:r>
              <a:rPr lang="en-US" altLang="en-US" sz="1000" dirty="0" smtClean="0">
                <a:solidFill>
                  <a:srgbClr val="000000"/>
                </a:solidFill>
              </a:rPr>
              <a:t>2009 </a:t>
            </a:r>
            <a:r>
              <a:rPr lang="en-US" altLang="en-US" sz="1000" dirty="0" smtClean="0">
                <a:solidFill>
                  <a:srgbClr val="000000"/>
                </a:solidFill>
              </a:rPr>
              <a:t>B.</a:t>
            </a:r>
            <a:endParaRPr lang="en-US" altLang="en-US" sz="1000" dirty="0" smtClean="0">
              <a:solidFill>
                <a:srgbClr val="000000"/>
              </a:solidFill>
            </a:endParaRPr>
          </a:p>
        </p:txBody>
      </p:sp>
      <p:sp>
        <p:nvSpPr>
          <p:cNvPr id="75780" name="Rectangle 6"/>
          <p:cNvSpPr>
            <a:spLocks noGrp="1" noChangeArrowheads="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fld id="{0B7EE8D6-7800-4780-BBE9-6B3798498CB4}" type="slidenum">
              <a:rPr lang="en-US" altLang="en-US" sz="1000" smtClean="0">
                <a:solidFill>
                  <a:srgbClr val="000000"/>
                </a:solidFill>
              </a:rPr>
              <a:pPr fontAlgn="base">
                <a:spcBef>
                  <a:spcPct val="0"/>
                </a:spcBef>
                <a:spcAft>
                  <a:spcPct val="0"/>
                </a:spcAft>
                <a:buClr>
                  <a:srgbClr val="000000"/>
                </a:buClr>
                <a:defRPr/>
              </a:pPr>
              <a:t>15</a:t>
            </a:fld>
            <a:endParaRPr lang="en-US" altLang="en-US" sz="1000" smtClean="0">
              <a:solidFill>
                <a:srgbClr val="000000"/>
              </a:solidFill>
            </a:endParaRPr>
          </a:p>
        </p:txBody>
      </p:sp>
      <p:sp>
        <p:nvSpPr>
          <p:cNvPr id="9728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728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lnSpc>
                <a:spcPct val="90000"/>
              </a:lnSpc>
              <a:spcBef>
                <a:spcPct val="0"/>
              </a:spcBef>
            </a:pPr>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4"/>
          <p:cNvSpPr>
            <a:spLocks noGrp="1" noChangeArrowheads="1"/>
          </p:cNvSpPr>
          <p:nvPr>
            <p:ph type="hdr" sz="quarter"/>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smtClean="0">
                <a:solidFill>
                  <a:srgbClr val="000000"/>
                </a:solidFill>
              </a:rPr>
              <a:t>Insert Course Name (insert course # within these parentheses)</a:t>
            </a:r>
          </a:p>
          <a:p>
            <a:pPr fontAlgn="base">
              <a:spcBef>
                <a:spcPct val="0"/>
              </a:spcBef>
              <a:spcAft>
                <a:spcPct val="0"/>
              </a:spcAft>
              <a:buClr>
                <a:srgbClr val="000000"/>
              </a:buClr>
              <a:defRPr/>
            </a:pPr>
            <a:r>
              <a:rPr lang="en-US" altLang="en-US" sz="1000" smtClean="0">
                <a:solidFill>
                  <a:srgbClr val="000000"/>
                </a:solidFill>
              </a:rPr>
              <a:t>Module 1: Name</a:t>
            </a:r>
          </a:p>
        </p:txBody>
      </p:sp>
      <p:sp>
        <p:nvSpPr>
          <p:cNvPr id="82947" name="Rectangle 5"/>
          <p:cNvSpPr>
            <a:spLocks noGrp="1" noChangeArrowheads="1"/>
          </p:cNvSpPr>
          <p:nvPr>
            <p:ph type="ftr" sz="quarter" idx="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dirty="0" smtClean="0">
                <a:solidFill>
                  <a:srgbClr val="000000"/>
                </a:solidFill>
              </a:rPr>
              <a:t>A© </a:t>
            </a:r>
            <a:r>
              <a:rPr lang="en-US" altLang="en-US" sz="1000" dirty="0" smtClean="0">
                <a:solidFill>
                  <a:srgbClr val="000000"/>
                </a:solidFill>
              </a:rPr>
              <a:t>2009 </a:t>
            </a:r>
            <a:r>
              <a:rPr lang="en-US" altLang="en-US" sz="1000" dirty="0" smtClean="0">
                <a:solidFill>
                  <a:srgbClr val="000000"/>
                </a:solidFill>
              </a:rPr>
              <a:t>B.</a:t>
            </a:r>
            <a:endParaRPr lang="en-US" altLang="en-US" sz="1000" dirty="0" smtClean="0">
              <a:solidFill>
                <a:srgbClr val="000000"/>
              </a:solidFill>
            </a:endParaRPr>
          </a:p>
        </p:txBody>
      </p:sp>
      <p:sp>
        <p:nvSpPr>
          <p:cNvPr id="82948" name="Rectangle 6"/>
          <p:cNvSpPr>
            <a:spLocks noGrp="1" noChangeArrowheads="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fld id="{86EF4015-A837-4CFF-A8C9-964F9F985D1F}" type="slidenum">
              <a:rPr lang="en-US" altLang="en-US" sz="1000" smtClean="0">
                <a:solidFill>
                  <a:srgbClr val="000000"/>
                </a:solidFill>
              </a:rPr>
              <a:pPr fontAlgn="base">
                <a:spcBef>
                  <a:spcPct val="0"/>
                </a:spcBef>
                <a:spcAft>
                  <a:spcPct val="0"/>
                </a:spcAft>
                <a:buClr>
                  <a:srgbClr val="000000"/>
                </a:buClr>
                <a:defRPr/>
              </a:pPr>
              <a:t>16</a:t>
            </a:fld>
            <a:endParaRPr lang="en-US" altLang="en-US" sz="1000" smtClean="0">
              <a:solidFill>
                <a:srgbClr val="000000"/>
              </a:solidFill>
            </a:endParaRPr>
          </a:p>
        </p:txBody>
      </p:sp>
      <p:sp>
        <p:nvSpPr>
          <p:cNvPr id="983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83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smtClean="0"/>
              <a:t>No need to include individual slide times unless the design calls for this treatment.</a:t>
            </a:r>
          </a:p>
          <a:p>
            <a:pPr eaLnBrk="1" hangingPunct="1">
              <a:spcBef>
                <a:spcPct val="0"/>
              </a:spcBef>
            </a:pPr>
            <a:endParaRPr lang="en-US" altLang="en-US" b="1" smtClean="0"/>
          </a:p>
          <a:p>
            <a:pPr eaLnBrk="1" hangingPunct="1">
              <a:spcBef>
                <a:spcPct val="0"/>
              </a:spcBef>
            </a:pPr>
            <a:r>
              <a:rPr lang="en-US" altLang="en-US" b="1" smtClean="0"/>
              <a:t>Key Message(s):</a:t>
            </a:r>
          </a:p>
          <a:p>
            <a:pPr eaLnBrk="1" hangingPunct="1">
              <a:spcBef>
                <a:spcPct val="0"/>
              </a:spcBef>
            </a:pPr>
            <a:endParaRPr lang="en-US" altLang="en-US" b="1" smtClean="0"/>
          </a:p>
          <a:p>
            <a:pPr eaLnBrk="1" hangingPunct="1">
              <a:spcBef>
                <a:spcPct val="0"/>
              </a:spcBef>
            </a:pPr>
            <a:r>
              <a:rPr lang="en-US" altLang="en-US" b="1" smtClean="0"/>
              <a:t>Additional Information:</a:t>
            </a:r>
            <a:endParaRPr lang="de-DE" altLang="en-US" smtClean="0">
              <a:cs typeface="Arial" charset="0"/>
            </a:endParaRPr>
          </a:p>
          <a:p>
            <a:pPr eaLnBrk="1" hangingPunct="1">
              <a:spcBef>
                <a:spcPct val="0"/>
              </a:spcBef>
            </a:pPr>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4"/>
          <p:cNvSpPr>
            <a:spLocks noGrp="1" noChangeArrowheads="1"/>
          </p:cNvSpPr>
          <p:nvPr>
            <p:ph type="hdr" sz="quarter"/>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smtClean="0">
                <a:solidFill>
                  <a:srgbClr val="000000"/>
                </a:solidFill>
              </a:rPr>
              <a:t>Insert Course Name (insert course # within these parentheses)</a:t>
            </a:r>
          </a:p>
          <a:p>
            <a:pPr fontAlgn="base">
              <a:spcBef>
                <a:spcPct val="0"/>
              </a:spcBef>
              <a:spcAft>
                <a:spcPct val="0"/>
              </a:spcAft>
              <a:buClr>
                <a:srgbClr val="000000"/>
              </a:buClr>
              <a:defRPr/>
            </a:pPr>
            <a:r>
              <a:rPr lang="en-US" altLang="en-US" sz="1000" smtClean="0">
                <a:solidFill>
                  <a:srgbClr val="000000"/>
                </a:solidFill>
              </a:rPr>
              <a:t>Module 1: Name</a:t>
            </a:r>
          </a:p>
        </p:txBody>
      </p:sp>
      <p:sp>
        <p:nvSpPr>
          <p:cNvPr id="83971" name="Rectangle 5"/>
          <p:cNvSpPr>
            <a:spLocks noGrp="1" noChangeArrowheads="1"/>
          </p:cNvSpPr>
          <p:nvPr>
            <p:ph type="ftr" sz="quarter" idx="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dirty="0" smtClean="0">
                <a:solidFill>
                  <a:srgbClr val="000000"/>
                </a:solidFill>
              </a:rPr>
              <a:t>A© </a:t>
            </a:r>
            <a:r>
              <a:rPr lang="en-US" altLang="en-US" sz="1000" dirty="0" smtClean="0">
                <a:solidFill>
                  <a:srgbClr val="000000"/>
                </a:solidFill>
              </a:rPr>
              <a:t>2009 </a:t>
            </a:r>
            <a:r>
              <a:rPr lang="en-US" altLang="en-US" sz="1000" dirty="0" smtClean="0">
                <a:solidFill>
                  <a:srgbClr val="000000"/>
                </a:solidFill>
              </a:rPr>
              <a:t>B.</a:t>
            </a:r>
            <a:endParaRPr lang="en-US" altLang="en-US" sz="1000" dirty="0" smtClean="0">
              <a:solidFill>
                <a:srgbClr val="000000"/>
              </a:solidFill>
            </a:endParaRPr>
          </a:p>
        </p:txBody>
      </p:sp>
      <p:sp>
        <p:nvSpPr>
          <p:cNvPr id="83972" name="Rectangle 6"/>
          <p:cNvSpPr>
            <a:spLocks noGrp="1" noChangeArrowheads="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fld id="{95B93421-E906-47ED-91FF-C5A04DFAD07E}" type="slidenum">
              <a:rPr lang="en-US" altLang="en-US" sz="1000" smtClean="0">
                <a:solidFill>
                  <a:srgbClr val="000000"/>
                </a:solidFill>
              </a:rPr>
              <a:pPr fontAlgn="base">
                <a:spcBef>
                  <a:spcPct val="0"/>
                </a:spcBef>
                <a:spcAft>
                  <a:spcPct val="0"/>
                </a:spcAft>
                <a:buClr>
                  <a:srgbClr val="000000"/>
                </a:buClr>
                <a:defRPr/>
              </a:pPr>
              <a:t>17</a:t>
            </a:fld>
            <a:endParaRPr lang="en-US" altLang="en-US" sz="1000" smtClean="0">
              <a:solidFill>
                <a:srgbClr val="000000"/>
              </a:solidFill>
            </a:endParaRPr>
          </a:p>
        </p:txBody>
      </p:sp>
      <p:sp>
        <p:nvSpPr>
          <p:cNvPr id="9933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933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smtClean="0"/>
              <a:t>No need to include individual slide times unless the design calls for this treatment.</a:t>
            </a:r>
          </a:p>
          <a:p>
            <a:pPr eaLnBrk="1" hangingPunct="1">
              <a:spcBef>
                <a:spcPct val="0"/>
              </a:spcBef>
            </a:pPr>
            <a:endParaRPr lang="en-US" altLang="en-US" b="1" smtClean="0"/>
          </a:p>
          <a:p>
            <a:pPr eaLnBrk="1" hangingPunct="1">
              <a:spcBef>
                <a:spcPct val="0"/>
              </a:spcBef>
            </a:pPr>
            <a:r>
              <a:rPr lang="en-US" altLang="en-US" b="1" smtClean="0"/>
              <a:t>Key Message(s):</a:t>
            </a:r>
          </a:p>
          <a:p>
            <a:pPr eaLnBrk="1" hangingPunct="1">
              <a:spcBef>
                <a:spcPct val="0"/>
              </a:spcBef>
            </a:pPr>
            <a:endParaRPr lang="en-US" altLang="en-US" b="1" smtClean="0"/>
          </a:p>
          <a:p>
            <a:pPr eaLnBrk="1" hangingPunct="1">
              <a:spcBef>
                <a:spcPct val="0"/>
              </a:spcBef>
            </a:pPr>
            <a:r>
              <a:rPr lang="en-US" altLang="en-US" b="1" smtClean="0"/>
              <a:t>Additional Information:</a:t>
            </a:r>
            <a:endParaRPr lang="de-DE" altLang="en-US" smtClean="0">
              <a:cs typeface="Arial" charset="0"/>
            </a:endParaRPr>
          </a:p>
          <a:p>
            <a:pPr eaLnBrk="1" hangingPunct="1">
              <a:spcBef>
                <a:spcPct val="0"/>
              </a:spcBef>
            </a:pPr>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4"/>
          <p:cNvSpPr>
            <a:spLocks noGrp="1" noChangeArrowheads="1"/>
          </p:cNvSpPr>
          <p:nvPr>
            <p:ph type="hdr" sz="quarter"/>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smtClean="0">
                <a:solidFill>
                  <a:srgbClr val="000000"/>
                </a:solidFill>
              </a:rPr>
              <a:t>Insert Course Name (insert course # within these parentheses)</a:t>
            </a:r>
          </a:p>
          <a:p>
            <a:pPr fontAlgn="base">
              <a:spcBef>
                <a:spcPct val="0"/>
              </a:spcBef>
              <a:spcAft>
                <a:spcPct val="0"/>
              </a:spcAft>
              <a:buClr>
                <a:srgbClr val="000000"/>
              </a:buClr>
              <a:defRPr/>
            </a:pPr>
            <a:r>
              <a:rPr lang="en-US" altLang="en-US" sz="1000" smtClean="0">
                <a:solidFill>
                  <a:srgbClr val="000000"/>
                </a:solidFill>
              </a:rPr>
              <a:t>Module 1: Name</a:t>
            </a:r>
          </a:p>
        </p:txBody>
      </p:sp>
      <p:sp>
        <p:nvSpPr>
          <p:cNvPr id="84995" name="Rectangle 5"/>
          <p:cNvSpPr>
            <a:spLocks noGrp="1" noChangeArrowheads="1"/>
          </p:cNvSpPr>
          <p:nvPr>
            <p:ph type="ftr" sz="quarter" idx="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dirty="0" smtClean="0">
                <a:solidFill>
                  <a:srgbClr val="000000"/>
                </a:solidFill>
              </a:rPr>
              <a:t>A© </a:t>
            </a:r>
            <a:r>
              <a:rPr lang="en-US" altLang="en-US" sz="1000" dirty="0" smtClean="0">
                <a:solidFill>
                  <a:srgbClr val="000000"/>
                </a:solidFill>
              </a:rPr>
              <a:t>2009 </a:t>
            </a:r>
            <a:r>
              <a:rPr lang="en-US" altLang="en-US" sz="1000" dirty="0" smtClean="0">
                <a:solidFill>
                  <a:srgbClr val="000000"/>
                </a:solidFill>
              </a:rPr>
              <a:t>B.</a:t>
            </a:r>
            <a:endParaRPr lang="en-US" altLang="en-US" sz="1000" dirty="0" smtClean="0">
              <a:solidFill>
                <a:srgbClr val="000000"/>
              </a:solidFill>
            </a:endParaRPr>
          </a:p>
        </p:txBody>
      </p:sp>
      <p:sp>
        <p:nvSpPr>
          <p:cNvPr id="84996" name="Rectangle 6"/>
          <p:cNvSpPr>
            <a:spLocks noGrp="1" noChangeArrowheads="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fld id="{B9317243-EE0F-432E-AE67-61226BB9582F}" type="slidenum">
              <a:rPr lang="en-US" altLang="en-US" sz="1000" smtClean="0">
                <a:solidFill>
                  <a:srgbClr val="000000"/>
                </a:solidFill>
              </a:rPr>
              <a:pPr fontAlgn="base">
                <a:spcBef>
                  <a:spcPct val="0"/>
                </a:spcBef>
                <a:spcAft>
                  <a:spcPct val="0"/>
                </a:spcAft>
                <a:buClr>
                  <a:srgbClr val="000000"/>
                </a:buClr>
                <a:defRPr/>
              </a:pPr>
              <a:t>18</a:t>
            </a:fld>
            <a:endParaRPr lang="en-US" altLang="en-US" sz="1000" smtClean="0">
              <a:solidFill>
                <a:srgbClr val="000000"/>
              </a:solidFill>
            </a:endParaRPr>
          </a:p>
        </p:txBody>
      </p:sp>
      <p:sp>
        <p:nvSpPr>
          <p:cNvPr id="10035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035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smtClean="0"/>
              <a:t>No need to include individual slide times unless the design calls for this treatment.</a:t>
            </a:r>
          </a:p>
          <a:p>
            <a:pPr eaLnBrk="1" hangingPunct="1">
              <a:spcBef>
                <a:spcPct val="0"/>
              </a:spcBef>
            </a:pPr>
            <a:endParaRPr lang="en-US" altLang="en-US" b="1" smtClean="0"/>
          </a:p>
          <a:p>
            <a:pPr eaLnBrk="1" hangingPunct="1">
              <a:spcBef>
                <a:spcPct val="0"/>
              </a:spcBef>
            </a:pPr>
            <a:r>
              <a:rPr lang="en-US" altLang="en-US" b="1" smtClean="0"/>
              <a:t>Key Message(s):</a:t>
            </a:r>
          </a:p>
          <a:p>
            <a:pPr eaLnBrk="1" hangingPunct="1">
              <a:spcBef>
                <a:spcPct val="0"/>
              </a:spcBef>
            </a:pPr>
            <a:endParaRPr lang="en-US" altLang="en-US" b="1" smtClean="0"/>
          </a:p>
          <a:p>
            <a:pPr eaLnBrk="1" hangingPunct="1">
              <a:spcBef>
                <a:spcPct val="0"/>
              </a:spcBef>
            </a:pPr>
            <a:r>
              <a:rPr lang="en-US" altLang="en-US" b="1" smtClean="0"/>
              <a:t>Additional Information:</a:t>
            </a:r>
            <a:endParaRPr lang="de-DE" altLang="en-US" smtClean="0">
              <a:cs typeface="Arial" charset="0"/>
            </a:endParaRPr>
          </a:p>
          <a:p>
            <a:pPr eaLnBrk="1" hangingPunct="1">
              <a:spcBef>
                <a:spcPct val="0"/>
              </a:spcBef>
            </a:pPr>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4"/>
          <p:cNvSpPr>
            <a:spLocks noGrp="1" noChangeArrowheads="1"/>
          </p:cNvSpPr>
          <p:nvPr>
            <p:ph type="hdr" sz="quarter"/>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smtClean="0">
                <a:solidFill>
                  <a:srgbClr val="000000"/>
                </a:solidFill>
              </a:rPr>
              <a:t>Insert Course Name (insert course # within these parentheses)</a:t>
            </a:r>
          </a:p>
          <a:p>
            <a:pPr fontAlgn="base">
              <a:spcBef>
                <a:spcPct val="0"/>
              </a:spcBef>
              <a:spcAft>
                <a:spcPct val="0"/>
              </a:spcAft>
              <a:buClr>
                <a:srgbClr val="000000"/>
              </a:buClr>
              <a:defRPr/>
            </a:pPr>
            <a:r>
              <a:rPr lang="en-US" altLang="en-US" sz="1000" smtClean="0">
                <a:solidFill>
                  <a:srgbClr val="000000"/>
                </a:solidFill>
              </a:rPr>
              <a:t>Module 1: Name</a:t>
            </a:r>
          </a:p>
        </p:txBody>
      </p:sp>
      <p:sp>
        <p:nvSpPr>
          <p:cNvPr id="86019" name="Rectangle 5"/>
          <p:cNvSpPr>
            <a:spLocks noGrp="1" noChangeArrowheads="1"/>
          </p:cNvSpPr>
          <p:nvPr>
            <p:ph type="ftr" sz="quarter" idx="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dirty="0" smtClean="0">
                <a:solidFill>
                  <a:srgbClr val="000000"/>
                </a:solidFill>
              </a:rPr>
              <a:t>A© </a:t>
            </a:r>
            <a:r>
              <a:rPr lang="en-US" altLang="en-US" sz="1000" dirty="0" smtClean="0">
                <a:solidFill>
                  <a:srgbClr val="000000"/>
                </a:solidFill>
              </a:rPr>
              <a:t>2009 </a:t>
            </a:r>
            <a:r>
              <a:rPr lang="en-US" altLang="en-US" sz="1000" dirty="0" smtClean="0">
                <a:solidFill>
                  <a:srgbClr val="000000"/>
                </a:solidFill>
              </a:rPr>
              <a:t>B.</a:t>
            </a:r>
            <a:endParaRPr lang="en-US" altLang="en-US" sz="1000" dirty="0" smtClean="0">
              <a:solidFill>
                <a:srgbClr val="000000"/>
              </a:solidFill>
            </a:endParaRPr>
          </a:p>
        </p:txBody>
      </p:sp>
      <p:sp>
        <p:nvSpPr>
          <p:cNvPr id="86020" name="Rectangle 6"/>
          <p:cNvSpPr>
            <a:spLocks noGrp="1" noChangeArrowheads="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fld id="{EBE55A59-9DA2-4464-ACD6-C700BBF987A6}" type="slidenum">
              <a:rPr lang="en-US" altLang="en-US" sz="1000" smtClean="0">
                <a:solidFill>
                  <a:srgbClr val="000000"/>
                </a:solidFill>
              </a:rPr>
              <a:pPr fontAlgn="base">
                <a:spcBef>
                  <a:spcPct val="0"/>
                </a:spcBef>
                <a:spcAft>
                  <a:spcPct val="0"/>
                </a:spcAft>
                <a:buClr>
                  <a:srgbClr val="000000"/>
                </a:buClr>
                <a:defRPr/>
              </a:pPr>
              <a:t>19</a:t>
            </a:fld>
            <a:endParaRPr lang="en-US" altLang="en-US" sz="1000" smtClean="0">
              <a:solidFill>
                <a:srgbClr val="000000"/>
              </a:solidFill>
            </a:endParaRPr>
          </a:p>
        </p:txBody>
      </p:sp>
      <p:sp>
        <p:nvSpPr>
          <p:cNvPr id="10138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138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smtClean="0"/>
              <a:t>No need to include individual slide times unless the design calls for this treatment.</a:t>
            </a:r>
          </a:p>
          <a:p>
            <a:pPr eaLnBrk="1" hangingPunct="1">
              <a:spcBef>
                <a:spcPct val="0"/>
              </a:spcBef>
            </a:pPr>
            <a:endParaRPr lang="en-US" altLang="en-US" b="1" smtClean="0"/>
          </a:p>
          <a:p>
            <a:pPr eaLnBrk="1" hangingPunct="1">
              <a:spcBef>
                <a:spcPct val="0"/>
              </a:spcBef>
            </a:pPr>
            <a:r>
              <a:rPr lang="en-US" altLang="en-US" b="1" smtClean="0"/>
              <a:t>Key Message(s):</a:t>
            </a:r>
          </a:p>
          <a:p>
            <a:pPr eaLnBrk="1" hangingPunct="1">
              <a:spcBef>
                <a:spcPct val="0"/>
              </a:spcBef>
            </a:pPr>
            <a:endParaRPr lang="en-US" altLang="en-US" b="1" smtClean="0"/>
          </a:p>
          <a:p>
            <a:pPr eaLnBrk="1" hangingPunct="1">
              <a:spcBef>
                <a:spcPct val="0"/>
              </a:spcBef>
            </a:pPr>
            <a:r>
              <a:rPr lang="en-US" altLang="en-US" b="1" smtClean="0"/>
              <a:t>Additional Information:</a:t>
            </a:r>
            <a:endParaRPr lang="de-DE" altLang="en-US" smtClean="0">
              <a:cs typeface="Arial" charset="0"/>
            </a:endParaRPr>
          </a:p>
          <a:p>
            <a:pPr eaLnBrk="1" hangingPunct="1">
              <a:spcBef>
                <a:spcPct val="0"/>
              </a:spcBef>
            </a:pPr>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4"/>
          <p:cNvSpPr>
            <a:spLocks noGrp="1" noChangeArrowheads="1"/>
          </p:cNvSpPr>
          <p:nvPr>
            <p:ph type="hdr" sz="quarter"/>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dirty="0" smtClean="0">
                <a:solidFill>
                  <a:srgbClr val="000000"/>
                </a:solidFill>
              </a:rPr>
              <a:t>Insert Course Name (insert course # within these parentheses)</a:t>
            </a:r>
          </a:p>
          <a:p>
            <a:pPr fontAlgn="base">
              <a:spcBef>
                <a:spcPct val="0"/>
              </a:spcBef>
              <a:spcAft>
                <a:spcPct val="0"/>
              </a:spcAft>
              <a:buClr>
                <a:srgbClr val="000000"/>
              </a:buClr>
              <a:defRPr/>
            </a:pPr>
            <a:r>
              <a:rPr lang="en-US" altLang="en-US" sz="1000" dirty="0" smtClean="0">
                <a:solidFill>
                  <a:srgbClr val="000000"/>
                </a:solidFill>
              </a:rPr>
              <a:t>Module 1: Name</a:t>
            </a:r>
          </a:p>
        </p:txBody>
      </p:sp>
      <p:sp>
        <p:nvSpPr>
          <p:cNvPr id="75779" name="Rectangle 5"/>
          <p:cNvSpPr>
            <a:spLocks noGrp="1" noChangeArrowheads="1"/>
          </p:cNvSpPr>
          <p:nvPr>
            <p:ph type="ftr" sz="quarter" idx="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dirty="0" smtClean="0">
                <a:solidFill>
                  <a:srgbClr val="000000"/>
                </a:solidFill>
              </a:rPr>
              <a:t>A© </a:t>
            </a:r>
            <a:r>
              <a:rPr lang="en-US" altLang="en-US" sz="1000" dirty="0" smtClean="0">
                <a:solidFill>
                  <a:srgbClr val="000000"/>
                </a:solidFill>
              </a:rPr>
              <a:t>2009 </a:t>
            </a:r>
            <a:r>
              <a:rPr lang="en-US" altLang="en-US" sz="1000" dirty="0" smtClean="0">
                <a:solidFill>
                  <a:srgbClr val="000000"/>
                </a:solidFill>
              </a:rPr>
              <a:t>B.</a:t>
            </a:r>
            <a:endParaRPr lang="en-US" altLang="en-US" sz="1000" dirty="0" smtClean="0">
              <a:solidFill>
                <a:srgbClr val="000000"/>
              </a:solidFill>
            </a:endParaRPr>
          </a:p>
        </p:txBody>
      </p:sp>
      <p:sp>
        <p:nvSpPr>
          <p:cNvPr id="75780" name="Rectangle 6"/>
          <p:cNvSpPr>
            <a:spLocks noGrp="1" noChangeArrowheads="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fld id="{08993C17-055E-48AA-8865-0834E77BFF6F}" type="slidenum">
              <a:rPr lang="en-US" altLang="en-US" sz="1000" smtClean="0">
                <a:solidFill>
                  <a:srgbClr val="000000"/>
                </a:solidFill>
              </a:rPr>
              <a:pPr fontAlgn="base">
                <a:spcBef>
                  <a:spcPct val="0"/>
                </a:spcBef>
                <a:spcAft>
                  <a:spcPct val="0"/>
                </a:spcAft>
                <a:buClr>
                  <a:srgbClr val="000000"/>
                </a:buClr>
                <a:defRPr/>
              </a:pPr>
              <a:t>2</a:t>
            </a:fld>
            <a:endParaRPr lang="en-US" altLang="en-US" sz="1000" dirty="0" smtClean="0">
              <a:solidFill>
                <a:srgbClr val="000000"/>
              </a:solidFill>
            </a:endParaRPr>
          </a:p>
        </p:txBody>
      </p:sp>
      <p:sp>
        <p:nvSpPr>
          <p:cNvPr id="8397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397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lnSpc>
                <a:spcPct val="90000"/>
              </a:lnSpc>
              <a:spcBef>
                <a:spcPct val="0"/>
              </a:spcBef>
            </a:pPr>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4"/>
          <p:cNvSpPr>
            <a:spLocks noGrp="1" noChangeArrowheads="1"/>
          </p:cNvSpPr>
          <p:nvPr>
            <p:ph type="hdr" sz="quarter"/>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smtClean="0">
                <a:solidFill>
                  <a:srgbClr val="000000"/>
                </a:solidFill>
              </a:rPr>
              <a:t>Insert Course Name (insert course # within these parentheses)</a:t>
            </a:r>
          </a:p>
          <a:p>
            <a:pPr fontAlgn="base">
              <a:spcBef>
                <a:spcPct val="0"/>
              </a:spcBef>
              <a:spcAft>
                <a:spcPct val="0"/>
              </a:spcAft>
              <a:buClr>
                <a:srgbClr val="000000"/>
              </a:buClr>
              <a:defRPr/>
            </a:pPr>
            <a:r>
              <a:rPr lang="en-US" altLang="en-US" sz="1000" smtClean="0">
                <a:solidFill>
                  <a:srgbClr val="000000"/>
                </a:solidFill>
              </a:rPr>
              <a:t>Module 1: Name</a:t>
            </a:r>
          </a:p>
        </p:txBody>
      </p:sp>
      <p:sp>
        <p:nvSpPr>
          <p:cNvPr id="87043" name="Rectangle 5"/>
          <p:cNvSpPr>
            <a:spLocks noGrp="1" noChangeArrowheads="1"/>
          </p:cNvSpPr>
          <p:nvPr>
            <p:ph type="ftr" sz="quarter" idx="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dirty="0" smtClean="0">
                <a:solidFill>
                  <a:srgbClr val="000000"/>
                </a:solidFill>
              </a:rPr>
              <a:t>A© </a:t>
            </a:r>
            <a:r>
              <a:rPr lang="en-US" altLang="en-US" sz="1000" dirty="0" smtClean="0">
                <a:solidFill>
                  <a:srgbClr val="000000"/>
                </a:solidFill>
              </a:rPr>
              <a:t>2009 </a:t>
            </a:r>
            <a:r>
              <a:rPr lang="en-US" altLang="en-US" sz="1000" dirty="0" smtClean="0">
                <a:solidFill>
                  <a:srgbClr val="000000"/>
                </a:solidFill>
              </a:rPr>
              <a:t>B.</a:t>
            </a:r>
            <a:endParaRPr lang="en-US" altLang="en-US" sz="1000" dirty="0" smtClean="0">
              <a:solidFill>
                <a:srgbClr val="000000"/>
              </a:solidFill>
            </a:endParaRPr>
          </a:p>
        </p:txBody>
      </p:sp>
      <p:sp>
        <p:nvSpPr>
          <p:cNvPr id="87044" name="Rectangle 6"/>
          <p:cNvSpPr>
            <a:spLocks noGrp="1" noChangeArrowheads="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fld id="{B02175B0-30C1-491E-A264-221ED4598E65}" type="slidenum">
              <a:rPr lang="en-US" altLang="en-US" sz="1000" smtClean="0">
                <a:solidFill>
                  <a:srgbClr val="000000"/>
                </a:solidFill>
              </a:rPr>
              <a:pPr fontAlgn="base">
                <a:spcBef>
                  <a:spcPct val="0"/>
                </a:spcBef>
                <a:spcAft>
                  <a:spcPct val="0"/>
                </a:spcAft>
                <a:buClr>
                  <a:srgbClr val="000000"/>
                </a:buClr>
                <a:defRPr/>
              </a:pPr>
              <a:t>20</a:t>
            </a:fld>
            <a:endParaRPr lang="en-US" altLang="en-US" sz="1000" smtClean="0">
              <a:solidFill>
                <a:srgbClr val="000000"/>
              </a:solidFill>
            </a:endParaRPr>
          </a:p>
        </p:txBody>
      </p:sp>
      <p:sp>
        <p:nvSpPr>
          <p:cNvPr id="10240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smtClean="0"/>
              <a:t>No need to include individual slide times unless the design calls for this treatment.</a:t>
            </a:r>
          </a:p>
          <a:p>
            <a:pPr eaLnBrk="1" hangingPunct="1">
              <a:spcBef>
                <a:spcPct val="0"/>
              </a:spcBef>
            </a:pPr>
            <a:endParaRPr lang="en-US" altLang="en-US" b="1" smtClean="0"/>
          </a:p>
          <a:p>
            <a:pPr eaLnBrk="1" hangingPunct="1">
              <a:spcBef>
                <a:spcPct val="0"/>
              </a:spcBef>
            </a:pPr>
            <a:r>
              <a:rPr lang="en-US" altLang="en-US" b="1" smtClean="0"/>
              <a:t>Key Message(s):</a:t>
            </a:r>
          </a:p>
          <a:p>
            <a:pPr eaLnBrk="1" hangingPunct="1">
              <a:spcBef>
                <a:spcPct val="0"/>
              </a:spcBef>
            </a:pPr>
            <a:endParaRPr lang="en-US" altLang="en-US" b="1" smtClean="0"/>
          </a:p>
          <a:p>
            <a:pPr eaLnBrk="1" hangingPunct="1">
              <a:spcBef>
                <a:spcPct val="0"/>
              </a:spcBef>
            </a:pPr>
            <a:r>
              <a:rPr lang="en-US" altLang="en-US" b="1" smtClean="0"/>
              <a:t>Additional Information:</a:t>
            </a:r>
            <a:endParaRPr lang="de-DE" altLang="en-US" smtClean="0">
              <a:cs typeface="Arial" charset="0"/>
            </a:endParaRPr>
          </a:p>
          <a:p>
            <a:pPr eaLnBrk="1" hangingPunct="1">
              <a:spcBef>
                <a:spcPct val="0"/>
              </a:spcBef>
            </a:pPr>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4"/>
          <p:cNvSpPr>
            <a:spLocks noGrp="1" noChangeArrowheads="1"/>
          </p:cNvSpPr>
          <p:nvPr>
            <p:ph type="hdr" sz="quarter"/>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defRPr/>
            </a:pPr>
            <a:r>
              <a:rPr lang="en-US" altLang="en-US" sz="1000" smtClean="0"/>
              <a:t>Insert Course Name (insert course # within these parentheses)</a:t>
            </a:r>
          </a:p>
          <a:p>
            <a:pPr fontAlgn="base">
              <a:spcBef>
                <a:spcPct val="0"/>
              </a:spcBef>
              <a:spcAft>
                <a:spcPct val="0"/>
              </a:spcAft>
              <a:defRPr/>
            </a:pPr>
            <a:r>
              <a:rPr lang="en-US" altLang="en-US" sz="1000" smtClean="0"/>
              <a:t>Module 1: Name</a:t>
            </a:r>
          </a:p>
        </p:txBody>
      </p:sp>
      <p:sp>
        <p:nvSpPr>
          <p:cNvPr id="88067" name="Rectangle 5"/>
          <p:cNvSpPr>
            <a:spLocks noGrp="1" noChangeArrowheads="1"/>
          </p:cNvSpPr>
          <p:nvPr>
            <p:ph type="ftr" sz="quarter" idx="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defRPr/>
            </a:pPr>
            <a:r>
              <a:rPr lang="en-US" altLang="en-US" sz="1000" dirty="0" smtClean="0"/>
              <a:t>A© </a:t>
            </a:r>
            <a:r>
              <a:rPr lang="en-US" altLang="en-US" sz="1000" dirty="0" smtClean="0"/>
              <a:t>2009 </a:t>
            </a:r>
            <a:r>
              <a:rPr lang="en-US" altLang="en-US" sz="1000" dirty="0" smtClean="0"/>
              <a:t>B.</a:t>
            </a:r>
            <a:endParaRPr lang="en-US" altLang="en-US" sz="1000" dirty="0" smtClean="0"/>
          </a:p>
        </p:txBody>
      </p:sp>
      <p:sp>
        <p:nvSpPr>
          <p:cNvPr id="88068" name="Rectangle 6"/>
          <p:cNvSpPr>
            <a:spLocks noGrp="1" noChangeArrowheads="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defRPr/>
            </a:pPr>
            <a:fld id="{5D917A04-8A06-4A5C-8D50-71BB1BBD6621}" type="slidenum">
              <a:rPr lang="en-US" altLang="en-US" sz="1000" smtClean="0"/>
              <a:pPr fontAlgn="base">
                <a:spcBef>
                  <a:spcPct val="0"/>
                </a:spcBef>
                <a:spcAft>
                  <a:spcPct val="0"/>
                </a:spcAft>
                <a:defRPr/>
              </a:pPr>
              <a:t>21</a:t>
            </a:fld>
            <a:endParaRPr lang="en-US" altLang="en-US" sz="1000" smtClean="0"/>
          </a:p>
        </p:txBody>
      </p:sp>
      <p:sp>
        <p:nvSpPr>
          <p:cNvPr id="10342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343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111125" indent="-111125" eaLnBrk="1" hangingPunct="1">
              <a:spcBef>
                <a:spcPct val="0"/>
              </a:spcBef>
            </a:pPr>
            <a:r>
              <a:rPr lang="en-US" altLang="en-US" b="1" smtClean="0"/>
              <a:t>Key Messages:</a:t>
            </a:r>
          </a:p>
          <a:p>
            <a:pPr marL="111125" indent="-111125" eaLnBrk="1" hangingPunct="1">
              <a:spcBef>
                <a:spcPct val="0"/>
              </a:spcBef>
            </a:pPr>
            <a:r>
              <a:rPr lang="en-US" altLang="en-US" b="1" smtClean="0">
                <a:solidFill>
                  <a:schemeClr val="accent1"/>
                </a:solidFill>
              </a:rPr>
              <a:t>Note: Use this discussion slide as appropriate to encourage interaction throughout/in between topics, as time or topic allows. Include key discussion points, or encourage participants to add examples from their real-life experiences.</a:t>
            </a:r>
          </a:p>
          <a:p>
            <a:pPr marL="111125" indent="-111125" eaLnBrk="1" hangingPunct="1">
              <a:spcBef>
                <a:spcPct val="0"/>
              </a:spcBef>
            </a:pPr>
            <a:endParaRPr lang="en-US" altLang="en-US" b="1" smtClean="0">
              <a:solidFill>
                <a:schemeClr val="accent1"/>
              </a:solidFill>
            </a:endParaRPr>
          </a:p>
          <a:p>
            <a:pPr marL="111125" indent="-111125" eaLnBrk="1" hangingPunct="1">
              <a:spcBef>
                <a:spcPct val="0"/>
              </a:spcBef>
            </a:pPr>
            <a:r>
              <a:rPr lang="en-US" altLang="en-US" b="1" smtClean="0"/>
              <a:t>Additional Information:</a:t>
            </a:r>
          </a:p>
          <a:p>
            <a:pPr marL="111125" indent="-111125" eaLnBrk="1" hangingPunct="1">
              <a:spcBef>
                <a:spcPct val="0"/>
              </a:spcBef>
              <a:buFontTx/>
              <a:buChar char="•"/>
            </a:pPr>
            <a:r>
              <a:rPr lang="en-US" altLang="en-US" smtClean="0"/>
              <a:t>Discuss with the participants and list the answers on a flip chart.</a:t>
            </a:r>
          </a:p>
          <a:p>
            <a:pPr marL="111125" indent="-111125" eaLnBrk="1" hangingPunct="1">
              <a:spcBef>
                <a:spcPct val="0"/>
              </a:spcBef>
              <a:buFontTx/>
              <a:buChar char="•"/>
            </a:pPr>
            <a:r>
              <a:rPr lang="en-US" altLang="en-US" smtClean="0"/>
              <a:t>Spend XX minutes on this discussion,</a:t>
            </a:r>
          </a:p>
          <a:p>
            <a:pPr marL="111125" indent="-111125" eaLnBrk="1" hangingPunct="1">
              <a:spcBef>
                <a:spcPct val="0"/>
              </a:spcBef>
              <a:buFontTx/>
              <a:buChar char="•"/>
            </a:pPr>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4"/>
          <p:cNvSpPr>
            <a:spLocks noGrp="1" noChangeArrowheads="1"/>
          </p:cNvSpPr>
          <p:nvPr>
            <p:ph type="hdr" sz="quarter"/>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defRPr/>
            </a:pPr>
            <a:r>
              <a:rPr lang="en-US" altLang="en-US" sz="1000" smtClean="0"/>
              <a:t>Insert Course Name (insert course # within these parentheses)</a:t>
            </a:r>
          </a:p>
          <a:p>
            <a:pPr fontAlgn="base">
              <a:spcBef>
                <a:spcPct val="0"/>
              </a:spcBef>
              <a:spcAft>
                <a:spcPct val="0"/>
              </a:spcAft>
              <a:defRPr/>
            </a:pPr>
            <a:r>
              <a:rPr lang="en-US" altLang="en-US" sz="1000" smtClean="0"/>
              <a:t>Module 1: Name</a:t>
            </a:r>
          </a:p>
        </p:txBody>
      </p:sp>
      <p:sp>
        <p:nvSpPr>
          <p:cNvPr id="89091" name="Rectangle 5"/>
          <p:cNvSpPr>
            <a:spLocks noGrp="1" noChangeArrowheads="1"/>
          </p:cNvSpPr>
          <p:nvPr>
            <p:ph type="ftr" sz="quarter" idx="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defRPr/>
            </a:pPr>
            <a:r>
              <a:rPr lang="en-US" altLang="en-US" sz="1000" dirty="0" smtClean="0"/>
              <a:t>A© </a:t>
            </a:r>
            <a:r>
              <a:rPr lang="en-US" altLang="en-US" sz="1000" dirty="0" smtClean="0"/>
              <a:t>2009 </a:t>
            </a:r>
            <a:r>
              <a:rPr lang="en-US" altLang="en-US" sz="1000" dirty="0" smtClean="0"/>
              <a:t>B.</a:t>
            </a:r>
            <a:endParaRPr lang="en-US" altLang="en-US" sz="1000" dirty="0" smtClean="0"/>
          </a:p>
        </p:txBody>
      </p:sp>
      <p:sp>
        <p:nvSpPr>
          <p:cNvPr id="89092" name="Rectangle 6"/>
          <p:cNvSpPr>
            <a:spLocks noGrp="1" noChangeArrowheads="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defRPr/>
            </a:pPr>
            <a:fld id="{00282FB7-28B2-4A7C-B5E4-655503C2269B}" type="slidenum">
              <a:rPr lang="en-US" altLang="en-US" sz="1000" smtClean="0"/>
              <a:pPr fontAlgn="base">
                <a:spcBef>
                  <a:spcPct val="0"/>
                </a:spcBef>
                <a:spcAft>
                  <a:spcPct val="0"/>
                </a:spcAft>
                <a:defRPr/>
              </a:pPr>
              <a:t>22</a:t>
            </a:fld>
            <a:endParaRPr lang="en-US" altLang="en-US" sz="1000" smtClean="0"/>
          </a:p>
        </p:txBody>
      </p:sp>
      <p:sp>
        <p:nvSpPr>
          <p:cNvPr id="104453" name="Rectangle 2"/>
          <p:cNvSpPr>
            <a:spLocks noGrp="1" noRot="1" noChangeAspect="1" noChangeArrowheads="1" noTextEdit="1"/>
          </p:cNvSpPr>
          <p:nvPr>
            <p:ph type="sldImg"/>
          </p:nvPr>
        </p:nvSpPr>
        <p:spPr bwMode="auto">
          <a:xfrm>
            <a:off x="1152525" y="692150"/>
            <a:ext cx="4554538" cy="3416300"/>
          </a:xfrm>
          <a:noFill/>
          <a:ln>
            <a:solidFill>
              <a:srgbClr val="000000"/>
            </a:solidFill>
            <a:miter lim="800000"/>
            <a:headEnd/>
            <a:tailEnd/>
          </a:ln>
        </p:spPr>
      </p:sp>
      <p:sp>
        <p:nvSpPr>
          <p:cNvPr id="29702" name="Rectangle 3"/>
          <p:cNvSpPr>
            <a:spLocks noGrp="1" noChangeArrowheads="1"/>
          </p:cNvSpPr>
          <p:nvPr>
            <p:ph type="body" idx="1"/>
          </p:nvPr>
        </p:nvSpPr>
        <p:spPr>
          <a:xfrm>
            <a:off x="533400" y="4343400"/>
            <a:ext cx="5943600" cy="4495800"/>
          </a:xfrm>
        </p:spPr>
        <p:txBody>
          <a:bodyPr/>
          <a:lstStyle/>
          <a:p>
            <a:pPr marL="187814" indent="-187814" eaLnBrk="1" fontAlgn="auto" hangingPunct="1">
              <a:lnSpc>
                <a:spcPct val="80000"/>
              </a:lnSpc>
              <a:spcBef>
                <a:spcPts val="0"/>
              </a:spcBef>
              <a:spcAft>
                <a:spcPts val="0"/>
              </a:spcAft>
              <a:defRPr/>
            </a:pPr>
            <a:r>
              <a:rPr lang="en-US" altLang="en-US" b="1" dirty="0" smtClean="0"/>
              <a:t>Answers:</a:t>
            </a:r>
          </a:p>
          <a:p>
            <a:pPr marL="187814" indent="-187814" eaLnBrk="1" fontAlgn="auto" hangingPunct="1">
              <a:lnSpc>
                <a:spcPct val="80000"/>
              </a:lnSpc>
              <a:spcBef>
                <a:spcPts val="0"/>
              </a:spcBef>
              <a:spcAft>
                <a:spcPts val="0"/>
              </a:spcAft>
              <a:buFontTx/>
              <a:buAutoNum type="arabicPeriod"/>
              <a:defRPr/>
            </a:pPr>
            <a:r>
              <a:rPr lang="en-US" altLang="en-US" dirty="0" smtClean="0"/>
              <a:t>Internal Document.</a:t>
            </a:r>
          </a:p>
          <a:p>
            <a:pPr marL="187814" indent="-187814" eaLnBrk="1" fontAlgn="auto" hangingPunct="1">
              <a:lnSpc>
                <a:spcPct val="80000"/>
              </a:lnSpc>
              <a:spcBef>
                <a:spcPts val="0"/>
              </a:spcBef>
              <a:spcAft>
                <a:spcPts val="0"/>
              </a:spcAft>
              <a:buFontTx/>
              <a:buAutoNum type="arabicPeriod"/>
              <a:defRPr/>
            </a:pPr>
            <a:r>
              <a:rPr lang="en-US" altLang="en-US" dirty="0" smtClean="0"/>
              <a:t>Manual, Production Order, Network et</a:t>
            </a:r>
          </a:p>
          <a:p>
            <a:pPr eaLnBrk="1" fontAlgn="auto" hangingPunct="1">
              <a:spcBef>
                <a:spcPts val="0"/>
              </a:spcBef>
              <a:spcAft>
                <a:spcPts val="0"/>
              </a:spcAft>
              <a:defRPr/>
            </a:pPr>
            <a:r>
              <a:rPr lang="en-US" altLang="en-US" dirty="0" smtClean="0"/>
              <a:t>3. PR document Controls the number Range, Field Selection.</a:t>
            </a:r>
          </a:p>
          <a:p>
            <a:pPr eaLnBrk="1" fontAlgn="auto" hangingPunct="1">
              <a:lnSpc>
                <a:spcPct val="80000"/>
              </a:lnSpc>
              <a:spcBef>
                <a:spcPts val="0"/>
              </a:spcBef>
              <a:spcAft>
                <a:spcPts val="0"/>
              </a:spcAft>
              <a:defRPr/>
            </a:pPr>
            <a:r>
              <a:rPr lang="en-US" altLang="en-US" dirty="0" smtClean="0"/>
              <a:t>4. Yes, It is possible.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4"/>
          <p:cNvSpPr>
            <a:spLocks noGrp="1" noChangeArrowheads="1"/>
          </p:cNvSpPr>
          <p:nvPr>
            <p:ph type="hdr" sz="quarter"/>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defRPr/>
            </a:pPr>
            <a:r>
              <a:rPr lang="en-US" altLang="en-US" sz="1000" smtClean="0"/>
              <a:t>Insert Course Name (insert course # within these parentheses)</a:t>
            </a:r>
          </a:p>
          <a:p>
            <a:pPr fontAlgn="base">
              <a:spcBef>
                <a:spcPct val="0"/>
              </a:spcBef>
              <a:spcAft>
                <a:spcPct val="0"/>
              </a:spcAft>
              <a:defRPr/>
            </a:pPr>
            <a:r>
              <a:rPr lang="en-US" altLang="en-US" sz="1000" smtClean="0"/>
              <a:t>Module 1: Name</a:t>
            </a:r>
          </a:p>
        </p:txBody>
      </p:sp>
      <p:sp>
        <p:nvSpPr>
          <p:cNvPr id="90115" name="Rectangle 5"/>
          <p:cNvSpPr>
            <a:spLocks noGrp="1" noChangeArrowheads="1"/>
          </p:cNvSpPr>
          <p:nvPr>
            <p:ph type="ftr" sz="quarter" idx="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defRPr/>
            </a:pPr>
            <a:r>
              <a:rPr lang="en-US" altLang="en-US" sz="1000" dirty="0" smtClean="0"/>
              <a:t>A© </a:t>
            </a:r>
            <a:r>
              <a:rPr lang="en-US" altLang="en-US" sz="1000" dirty="0" smtClean="0"/>
              <a:t>2009 </a:t>
            </a:r>
            <a:r>
              <a:rPr lang="en-US" altLang="en-US" sz="1000" dirty="0" smtClean="0"/>
              <a:t>B.</a:t>
            </a:r>
            <a:endParaRPr lang="en-US" altLang="en-US" sz="1000" dirty="0" smtClean="0"/>
          </a:p>
        </p:txBody>
      </p:sp>
      <p:sp>
        <p:nvSpPr>
          <p:cNvPr id="90116" name="Rectangle 6"/>
          <p:cNvSpPr>
            <a:spLocks noGrp="1" noChangeArrowheads="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defRPr/>
            </a:pPr>
            <a:fld id="{5423707E-6C91-4ACB-A08B-1659CEAAA820}" type="slidenum">
              <a:rPr lang="en-US" altLang="en-US" sz="1000" smtClean="0"/>
              <a:pPr fontAlgn="base">
                <a:spcBef>
                  <a:spcPct val="0"/>
                </a:spcBef>
                <a:spcAft>
                  <a:spcPct val="0"/>
                </a:spcAft>
                <a:defRPr/>
              </a:pPr>
              <a:t>23</a:t>
            </a:fld>
            <a:endParaRPr lang="en-US" altLang="en-US" sz="1000" smtClean="0"/>
          </a:p>
        </p:txBody>
      </p:sp>
      <p:sp>
        <p:nvSpPr>
          <p:cNvPr id="105477" name="Rectangle 2"/>
          <p:cNvSpPr>
            <a:spLocks noGrp="1" noRot="1" noChangeAspect="1" noChangeArrowheads="1" noTextEdit="1"/>
          </p:cNvSpPr>
          <p:nvPr>
            <p:ph type="sldImg"/>
          </p:nvPr>
        </p:nvSpPr>
        <p:spPr bwMode="auto">
          <a:xfrm>
            <a:off x="1152525" y="622300"/>
            <a:ext cx="4554538" cy="3416300"/>
          </a:xfrm>
          <a:noFill/>
          <a:ln>
            <a:solidFill>
              <a:srgbClr val="000000"/>
            </a:solidFill>
            <a:miter lim="800000"/>
            <a:headEnd/>
            <a:tailEnd/>
          </a:ln>
        </p:spPr>
      </p:sp>
      <p:sp>
        <p:nvSpPr>
          <p:cNvPr id="105478" name="Rectangle 3"/>
          <p:cNvSpPr>
            <a:spLocks noGrp="1" noChangeArrowheads="1"/>
          </p:cNvSpPr>
          <p:nvPr>
            <p:ph type="body" idx="1"/>
          </p:nvPr>
        </p:nvSpPr>
        <p:spPr bwMode="auto">
          <a:xfrm>
            <a:off x="457200" y="4141788"/>
            <a:ext cx="5943600" cy="4773612"/>
          </a:xfrm>
          <a:noFill/>
        </p:spPr>
        <p:txBody>
          <a:bodyPr wrap="square" lIns="90288" tIns="44353" rIns="90288" bIns="44353" numCol="1" anchor="t" anchorCtr="0" compatLnSpc="1">
            <a:prstTxWarp prst="textNoShape">
              <a:avLst/>
            </a:prstTxWarp>
          </a:bodyPr>
          <a:lstStyle/>
          <a:p>
            <a:pPr marL="111125" indent="-111125" eaLnBrk="1" hangingPunct="1">
              <a:lnSpc>
                <a:spcPct val="80000"/>
              </a:lnSpc>
              <a:spcBef>
                <a:spcPct val="0"/>
              </a:spcBef>
            </a:pPr>
            <a:r>
              <a:rPr lang="en-US" altLang="en-US" b="1" smtClean="0"/>
              <a:t>Key Message(s): </a:t>
            </a:r>
          </a:p>
          <a:p>
            <a:pPr marL="336550" lvl="1" indent="-111125" eaLnBrk="1" hangingPunct="1">
              <a:lnSpc>
                <a:spcPct val="80000"/>
              </a:lnSpc>
              <a:spcBef>
                <a:spcPct val="0"/>
              </a:spcBef>
            </a:pPr>
            <a:r>
              <a:rPr lang="en-US" altLang="en-US" smtClean="0"/>
              <a:t>Briefly review the module’s key topics with participants. </a:t>
            </a:r>
          </a:p>
          <a:p>
            <a:pPr marL="111125" indent="-111125" eaLnBrk="1" hangingPunct="1">
              <a:lnSpc>
                <a:spcPct val="80000"/>
              </a:lnSpc>
              <a:spcBef>
                <a:spcPct val="0"/>
              </a:spcBef>
            </a:pPr>
            <a:endParaRPr lang="en-US" altLang="en-US" b="1" smtClean="0"/>
          </a:p>
          <a:p>
            <a:pPr marL="111125" indent="-111125" eaLnBrk="1" hangingPunct="1">
              <a:lnSpc>
                <a:spcPct val="80000"/>
              </a:lnSpc>
              <a:spcBef>
                <a:spcPct val="0"/>
              </a:spcBef>
            </a:pPr>
            <a:r>
              <a:rPr lang="en-US" altLang="en-US" b="1" smtClean="0"/>
              <a:t>Additional Information:</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4"/>
          <p:cNvSpPr>
            <a:spLocks noGrp="1" noChangeArrowheads="1"/>
          </p:cNvSpPr>
          <p:nvPr>
            <p:ph type="hdr" sz="quarter"/>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defRPr/>
            </a:pPr>
            <a:r>
              <a:rPr lang="en-US" altLang="en-US" sz="1000" smtClean="0"/>
              <a:t>Insert Course Name (insert course # within these parentheses)</a:t>
            </a:r>
          </a:p>
          <a:p>
            <a:pPr fontAlgn="base">
              <a:spcBef>
                <a:spcPct val="0"/>
              </a:spcBef>
              <a:spcAft>
                <a:spcPct val="0"/>
              </a:spcAft>
              <a:defRPr/>
            </a:pPr>
            <a:r>
              <a:rPr lang="en-US" altLang="en-US" sz="1000" smtClean="0"/>
              <a:t>Module 1: Name</a:t>
            </a:r>
          </a:p>
        </p:txBody>
      </p:sp>
      <p:sp>
        <p:nvSpPr>
          <p:cNvPr id="91139" name="Rectangle 5"/>
          <p:cNvSpPr>
            <a:spLocks noGrp="1" noChangeArrowheads="1"/>
          </p:cNvSpPr>
          <p:nvPr>
            <p:ph type="ftr" sz="quarter" idx="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defRPr/>
            </a:pPr>
            <a:r>
              <a:rPr lang="en-US" altLang="en-US" sz="1000" dirty="0" smtClean="0"/>
              <a:t>A© </a:t>
            </a:r>
            <a:r>
              <a:rPr lang="en-US" altLang="en-US" sz="1000" dirty="0" smtClean="0"/>
              <a:t>2009 </a:t>
            </a:r>
            <a:r>
              <a:rPr lang="en-US" altLang="en-US" sz="1000" dirty="0" smtClean="0"/>
              <a:t>B.</a:t>
            </a:r>
            <a:endParaRPr lang="en-US" altLang="en-US" sz="1000" dirty="0" smtClean="0"/>
          </a:p>
        </p:txBody>
      </p:sp>
      <p:sp>
        <p:nvSpPr>
          <p:cNvPr id="91140" name="Rectangle 6"/>
          <p:cNvSpPr>
            <a:spLocks noGrp="1" noChangeArrowheads="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defRPr/>
            </a:pPr>
            <a:fld id="{22DDF473-FD18-436F-BDAD-A1B9DB7C8229}" type="slidenum">
              <a:rPr lang="en-US" altLang="en-US" sz="1000" smtClean="0"/>
              <a:pPr fontAlgn="base">
                <a:spcBef>
                  <a:spcPct val="0"/>
                </a:spcBef>
                <a:spcAft>
                  <a:spcPct val="0"/>
                </a:spcAft>
                <a:defRPr/>
              </a:pPr>
              <a:t>24</a:t>
            </a:fld>
            <a:endParaRPr lang="en-US" altLang="en-US" sz="1000" smtClean="0"/>
          </a:p>
        </p:txBody>
      </p:sp>
      <p:sp>
        <p:nvSpPr>
          <p:cNvPr id="10650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650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b="1" smtClean="0"/>
              <a:t>Key Message:</a:t>
            </a:r>
          </a:p>
          <a:p>
            <a:pPr lvl="1" eaLnBrk="1" hangingPunct="1">
              <a:spcBef>
                <a:spcPct val="0"/>
              </a:spcBef>
            </a:pPr>
            <a:r>
              <a:rPr lang="en-US" altLang="en-US" smtClean="0"/>
              <a:t>Ask participants for any questions or comments they may have.</a:t>
            </a:r>
          </a:p>
          <a:p>
            <a:pPr lvl="1" eaLnBrk="1" hangingPunct="1">
              <a:spcBef>
                <a:spcPct val="0"/>
              </a:spcBef>
            </a:pPr>
            <a:endParaRPr lang="en-US" altLang="en-US" smtClean="0"/>
          </a:p>
          <a:p>
            <a:pPr eaLnBrk="1" hangingPunct="1">
              <a:spcBef>
                <a:spcPct val="0"/>
              </a:spcBef>
            </a:pPr>
            <a:r>
              <a:rPr lang="en-US" altLang="en-US" b="1" smtClean="0"/>
              <a:t>Additional Information: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4"/>
          <p:cNvSpPr>
            <a:spLocks noGrp="1" noChangeArrowheads="1"/>
          </p:cNvSpPr>
          <p:nvPr>
            <p:ph type="hdr" sz="quarter"/>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dirty="0" smtClean="0">
                <a:solidFill>
                  <a:srgbClr val="000000"/>
                </a:solidFill>
              </a:rPr>
              <a:t>Insert Course Name (insert course # within these parentheses)</a:t>
            </a:r>
          </a:p>
          <a:p>
            <a:pPr fontAlgn="base">
              <a:spcBef>
                <a:spcPct val="0"/>
              </a:spcBef>
              <a:spcAft>
                <a:spcPct val="0"/>
              </a:spcAft>
              <a:buClr>
                <a:srgbClr val="000000"/>
              </a:buClr>
              <a:defRPr/>
            </a:pPr>
            <a:r>
              <a:rPr lang="en-US" altLang="en-US" sz="1000" dirty="0" smtClean="0">
                <a:solidFill>
                  <a:srgbClr val="000000"/>
                </a:solidFill>
              </a:rPr>
              <a:t>Module 1: Name</a:t>
            </a:r>
          </a:p>
        </p:txBody>
      </p:sp>
      <p:sp>
        <p:nvSpPr>
          <p:cNvPr id="76803" name="Rectangle 5"/>
          <p:cNvSpPr>
            <a:spLocks noGrp="1" noChangeArrowheads="1"/>
          </p:cNvSpPr>
          <p:nvPr>
            <p:ph type="ftr" sz="quarter" idx="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dirty="0" smtClean="0">
                <a:solidFill>
                  <a:srgbClr val="000000"/>
                </a:solidFill>
              </a:rPr>
              <a:t>A© </a:t>
            </a:r>
            <a:r>
              <a:rPr lang="en-US" altLang="en-US" sz="1000" dirty="0" smtClean="0">
                <a:solidFill>
                  <a:srgbClr val="000000"/>
                </a:solidFill>
              </a:rPr>
              <a:t>2009 </a:t>
            </a:r>
            <a:r>
              <a:rPr lang="en-US" altLang="en-US" sz="1000" dirty="0" smtClean="0">
                <a:solidFill>
                  <a:srgbClr val="000000"/>
                </a:solidFill>
              </a:rPr>
              <a:t>B.</a:t>
            </a:r>
            <a:endParaRPr lang="en-US" altLang="en-US" sz="1000" dirty="0" smtClean="0">
              <a:solidFill>
                <a:srgbClr val="000000"/>
              </a:solidFill>
            </a:endParaRPr>
          </a:p>
        </p:txBody>
      </p:sp>
      <p:sp>
        <p:nvSpPr>
          <p:cNvPr id="76804" name="Rectangle 6"/>
          <p:cNvSpPr>
            <a:spLocks noGrp="1" noChangeArrowheads="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fld id="{B25A01E4-4A35-4A5F-9991-FC4CC57FB5DE}" type="slidenum">
              <a:rPr lang="en-US" altLang="en-US" sz="1000" smtClean="0">
                <a:solidFill>
                  <a:srgbClr val="000000"/>
                </a:solidFill>
              </a:rPr>
              <a:pPr fontAlgn="base">
                <a:spcBef>
                  <a:spcPct val="0"/>
                </a:spcBef>
                <a:spcAft>
                  <a:spcPct val="0"/>
                </a:spcAft>
                <a:buClr>
                  <a:srgbClr val="000000"/>
                </a:buClr>
                <a:defRPr/>
              </a:pPr>
              <a:t>3</a:t>
            </a:fld>
            <a:endParaRPr lang="en-US" altLang="en-US" sz="1000" dirty="0" smtClean="0">
              <a:solidFill>
                <a:srgbClr val="000000"/>
              </a:solidFill>
            </a:endParaRPr>
          </a:p>
        </p:txBody>
      </p:sp>
      <p:sp>
        <p:nvSpPr>
          <p:cNvPr id="8499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499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dirty="0" smtClean="0"/>
              <a:t>No need to include individual slide times unless the design calls for this treatment.</a:t>
            </a:r>
          </a:p>
          <a:p>
            <a:pPr eaLnBrk="1" hangingPunct="1">
              <a:spcBef>
                <a:spcPct val="0"/>
              </a:spcBef>
            </a:pPr>
            <a:endParaRPr lang="en-US" altLang="en-US" b="1" dirty="0" smtClean="0"/>
          </a:p>
          <a:p>
            <a:pPr eaLnBrk="1" hangingPunct="1">
              <a:spcBef>
                <a:spcPts val="450"/>
              </a:spcBef>
            </a:pPr>
            <a:r>
              <a:rPr lang="en-US" altLang="en-US" b="1" dirty="0" smtClean="0"/>
              <a:t>Key Message(s): </a:t>
            </a:r>
          </a:p>
          <a:p>
            <a:pPr eaLnBrk="1" hangingPunct="1">
              <a:spcBef>
                <a:spcPts val="450"/>
              </a:spcBef>
            </a:pPr>
            <a:endParaRPr lang="en-US" altLang="en-US" b="1" dirty="0" smtClean="0">
              <a:cs typeface="Arial" charset="0"/>
            </a:endParaRPr>
          </a:p>
          <a:p>
            <a:pPr eaLnBrk="1" hangingPunct="1">
              <a:spcBef>
                <a:spcPts val="450"/>
              </a:spcBef>
            </a:pPr>
            <a:endParaRPr lang="en-US" altLang="en-US" b="1" dirty="0" smtClean="0"/>
          </a:p>
          <a:p>
            <a:pPr eaLnBrk="1" hangingPunct="1">
              <a:spcBef>
                <a:spcPct val="0"/>
              </a:spcBef>
            </a:pPr>
            <a:r>
              <a:rPr lang="en-US" altLang="en-US" b="1" dirty="0" smtClean="0"/>
              <a:t>Additional Information:</a:t>
            </a:r>
            <a:endParaRPr lang="de-DE" altLang="en-US" dirty="0" smtClean="0">
              <a:cs typeface="Arial" charset="0"/>
            </a:endParaRPr>
          </a:p>
          <a:p>
            <a:pPr eaLnBrk="1" hangingPunct="1">
              <a:spcBef>
                <a:spcPct val="0"/>
              </a:spcBef>
            </a:pPr>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4"/>
          <p:cNvSpPr>
            <a:spLocks noGrp="1" noChangeArrowheads="1"/>
          </p:cNvSpPr>
          <p:nvPr>
            <p:ph type="hdr" sz="quarter"/>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dirty="0" smtClean="0">
                <a:solidFill>
                  <a:srgbClr val="000000"/>
                </a:solidFill>
              </a:rPr>
              <a:t>Insert Course Name (insert course # within these parentheses)</a:t>
            </a:r>
          </a:p>
          <a:p>
            <a:pPr fontAlgn="base">
              <a:spcBef>
                <a:spcPct val="0"/>
              </a:spcBef>
              <a:spcAft>
                <a:spcPct val="0"/>
              </a:spcAft>
              <a:buClr>
                <a:srgbClr val="000000"/>
              </a:buClr>
              <a:defRPr/>
            </a:pPr>
            <a:r>
              <a:rPr lang="en-US" altLang="en-US" sz="1000" dirty="0" smtClean="0">
                <a:solidFill>
                  <a:srgbClr val="000000"/>
                </a:solidFill>
              </a:rPr>
              <a:t>Module 1: Name</a:t>
            </a:r>
          </a:p>
        </p:txBody>
      </p:sp>
      <p:sp>
        <p:nvSpPr>
          <p:cNvPr id="76803" name="Rectangle 5"/>
          <p:cNvSpPr>
            <a:spLocks noGrp="1" noChangeArrowheads="1"/>
          </p:cNvSpPr>
          <p:nvPr>
            <p:ph type="ftr" sz="quarter" idx="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dirty="0" smtClean="0">
                <a:solidFill>
                  <a:srgbClr val="000000"/>
                </a:solidFill>
              </a:rPr>
              <a:t>A© </a:t>
            </a:r>
            <a:r>
              <a:rPr lang="en-US" altLang="en-US" sz="1000" dirty="0" smtClean="0">
                <a:solidFill>
                  <a:srgbClr val="000000"/>
                </a:solidFill>
              </a:rPr>
              <a:t>2009 </a:t>
            </a:r>
            <a:r>
              <a:rPr lang="en-US" altLang="en-US" sz="1000" dirty="0" smtClean="0">
                <a:solidFill>
                  <a:srgbClr val="000000"/>
                </a:solidFill>
              </a:rPr>
              <a:t>B.</a:t>
            </a:r>
            <a:endParaRPr lang="en-US" altLang="en-US" sz="1000" dirty="0" smtClean="0">
              <a:solidFill>
                <a:srgbClr val="000000"/>
              </a:solidFill>
            </a:endParaRPr>
          </a:p>
        </p:txBody>
      </p:sp>
      <p:sp>
        <p:nvSpPr>
          <p:cNvPr id="76804" name="Rectangle 6"/>
          <p:cNvSpPr>
            <a:spLocks noGrp="1" noChangeArrowheads="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fld id="{043716E3-A4E5-47E8-B52D-B8472E25E734}" type="slidenum">
              <a:rPr lang="en-US" altLang="en-US" sz="1000" smtClean="0">
                <a:solidFill>
                  <a:srgbClr val="000000"/>
                </a:solidFill>
              </a:rPr>
              <a:pPr fontAlgn="base">
                <a:spcBef>
                  <a:spcPct val="0"/>
                </a:spcBef>
                <a:spcAft>
                  <a:spcPct val="0"/>
                </a:spcAft>
                <a:buClr>
                  <a:srgbClr val="000000"/>
                </a:buClr>
                <a:defRPr/>
              </a:pPr>
              <a:t>4</a:t>
            </a:fld>
            <a:endParaRPr lang="en-US" altLang="en-US" sz="1000" dirty="0" smtClean="0">
              <a:solidFill>
                <a:srgbClr val="000000"/>
              </a:solidFill>
            </a:endParaRPr>
          </a:p>
        </p:txBody>
      </p:sp>
      <p:sp>
        <p:nvSpPr>
          <p:cNvPr id="8602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602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4"/>
          <p:cNvSpPr>
            <a:spLocks noGrp="1" noChangeArrowheads="1"/>
          </p:cNvSpPr>
          <p:nvPr>
            <p:ph type="hdr" sz="quarter"/>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dirty="0" smtClean="0">
                <a:solidFill>
                  <a:srgbClr val="000000"/>
                </a:solidFill>
              </a:rPr>
              <a:t>Insert Course Name (insert course # within these parentheses)</a:t>
            </a:r>
          </a:p>
          <a:p>
            <a:pPr fontAlgn="base">
              <a:spcBef>
                <a:spcPct val="0"/>
              </a:spcBef>
              <a:spcAft>
                <a:spcPct val="0"/>
              </a:spcAft>
              <a:buClr>
                <a:srgbClr val="000000"/>
              </a:buClr>
              <a:defRPr/>
            </a:pPr>
            <a:r>
              <a:rPr lang="en-US" altLang="en-US" sz="1000" dirty="0" smtClean="0">
                <a:solidFill>
                  <a:srgbClr val="000000"/>
                </a:solidFill>
              </a:rPr>
              <a:t>Module 1: Name</a:t>
            </a:r>
          </a:p>
        </p:txBody>
      </p:sp>
      <p:sp>
        <p:nvSpPr>
          <p:cNvPr id="75779" name="Rectangle 5"/>
          <p:cNvSpPr>
            <a:spLocks noGrp="1" noChangeArrowheads="1"/>
          </p:cNvSpPr>
          <p:nvPr>
            <p:ph type="ftr" sz="quarter" idx="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dirty="0" smtClean="0">
                <a:solidFill>
                  <a:srgbClr val="000000"/>
                </a:solidFill>
              </a:rPr>
              <a:t>A© </a:t>
            </a:r>
            <a:r>
              <a:rPr lang="en-US" altLang="en-US" sz="1000" dirty="0" smtClean="0">
                <a:solidFill>
                  <a:srgbClr val="000000"/>
                </a:solidFill>
              </a:rPr>
              <a:t>2009 </a:t>
            </a:r>
            <a:r>
              <a:rPr lang="en-US" altLang="en-US" sz="1000" dirty="0" smtClean="0">
                <a:solidFill>
                  <a:srgbClr val="000000"/>
                </a:solidFill>
              </a:rPr>
              <a:t>B.</a:t>
            </a:r>
            <a:endParaRPr lang="en-US" altLang="en-US" sz="1000" dirty="0" smtClean="0">
              <a:solidFill>
                <a:srgbClr val="000000"/>
              </a:solidFill>
            </a:endParaRPr>
          </a:p>
        </p:txBody>
      </p:sp>
      <p:sp>
        <p:nvSpPr>
          <p:cNvPr id="75780" name="Rectangle 6"/>
          <p:cNvSpPr>
            <a:spLocks noGrp="1" noChangeArrowheads="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fld id="{2C41DEA6-ECE8-4006-BE5D-42A146FE406D}" type="slidenum">
              <a:rPr lang="en-US" altLang="en-US" sz="1000" smtClean="0">
                <a:solidFill>
                  <a:srgbClr val="000000"/>
                </a:solidFill>
              </a:rPr>
              <a:pPr fontAlgn="base">
                <a:spcBef>
                  <a:spcPct val="0"/>
                </a:spcBef>
                <a:spcAft>
                  <a:spcPct val="0"/>
                </a:spcAft>
                <a:buClr>
                  <a:srgbClr val="000000"/>
                </a:buClr>
                <a:defRPr/>
              </a:pPr>
              <a:t>5</a:t>
            </a:fld>
            <a:endParaRPr lang="en-US" altLang="en-US" sz="1000" dirty="0" smtClean="0">
              <a:solidFill>
                <a:srgbClr val="000000"/>
              </a:solidFill>
            </a:endParaRPr>
          </a:p>
        </p:txBody>
      </p:sp>
      <p:sp>
        <p:nvSpPr>
          <p:cNvPr id="8704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704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lnSpc>
                <a:spcPct val="90000"/>
              </a:lnSpc>
              <a:spcBef>
                <a:spcPct val="0"/>
              </a:spcBef>
            </a:pPr>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4"/>
          <p:cNvSpPr>
            <a:spLocks noGrp="1" noChangeArrowheads="1"/>
          </p:cNvSpPr>
          <p:nvPr>
            <p:ph type="hdr" sz="quarter"/>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dirty="0" smtClean="0">
                <a:solidFill>
                  <a:srgbClr val="000000"/>
                </a:solidFill>
              </a:rPr>
              <a:t>Insert Course Name (insert course # within these parentheses)</a:t>
            </a:r>
          </a:p>
          <a:p>
            <a:pPr fontAlgn="base">
              <a:spcBef>
                <a:spcPct val="0"/>
              </a:spcBef>
              <a:spcAft>
                <a:spcPct val="0"/>
              </a:spcAft>
              <a:buClr>
                <a:srgbClr val="000000"/>
              </a:buClr>
              <a:defRPr/>
            </a:pPr>
            <a:r>
              <a:rPr lang="en-US" altLang="en-US" sz="1000" dirty="0" smtClean="0">
                <a:solidFill>
                  <a:srgbClr val="000000"/>
                </a:solidFill>
              </a:rPr>
              <a:t>Module 1: Name</a:t>
            </a:r>
          </a:p>
        </p:txBody>
      </p:sp>
      <p:sp>
        <p:nvSpPr>
          <p:cNvPr id="77827" name="Rectangle 5"/>
          <p:cNvSpPr>
            <a:spLocks noGrp="1" noChangeArrowheads="1"/>
          </p:cNvSpPr>
          <p:nvPr>
            <p:ph type="ftr" sz="quarter" idx="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dirty="0" smtClean="0">
                <a:solidFill>
                  <a:srgbClr val="000000"/>
                </a:solidFill>
              </a:rPr>
              <a:t>A© </a:t>
            </a:r>
            <a:r>
              <a:rPr lang="en-US" altLang="en-US" sz="1000" dirty="0" smtClean="0">
                <a:solidFill>
                  <a:srgbClr val="000000"/>
                </a:solidFill>
              </a:rPr>
              <a:t>2009 </a:t>
            </a:r>
            <a:r>
              <a:rPr lang="en-US" altLang="en-US" sz="1000" dirty="0" smtClean="0">
                <a:solidFill>
                  <a:srgbClr val="000000"/>
                </a:solidFill>
              </a:rPr>
              <a:t>B.</a:t>
            </a:r>
            <a:endParaRPr lang="en-US" altLang="en-US" sz="1000" dirty="0" smtClean="0">
              <a:solidFill>
                <a:srgbClr val="000000"/>
              </a:solidFill>
            </a:endParaRPr>
          </a:p>
        </p:txBody>
      </p:sp>
      <p:sp>
        <p:nvSpPr>
          <p:cNvPr id="77828" name="Rectangle 6"/>
          <p:cNvSpPr>
            <a:spLocks noGrp="1" noChangeArrowheads="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fld id="{F7DBB5FB-3192-4A94-98F5-E675FA7EA7F6}" type="slidenum">
              <a:rPr lang="en-US" altLang="en-US" sz="1000" smtClean="0">
                <a:solidFill>
                  <a:srgbClr val="000000"/>
                </a:solidFill>
              </a:rPr>
              <a:pPr fontAlgn="base">
                <a:spcBef>
                  <a:spcPct val="0"/>
                </a:spcBef>
                <a:spcAft>
                  <a:spcPct val="0"/>
                </a:spcAft>
                <a:buClr>
                  <a:srgbClr val="000000"/>
                </a:buClr>
                <a:defRPr/>
              </a:pPr>
              <a:t>6</a:t>
            </a:fld>
            <a:endParaRPr lang="en-US" altLang="en-US" sz="1000" dirty="0" smtClean="0">
              <a:solidFill>
                <a:srgbClr val="000000"/>
              </a:solidFill>
            </a:endParaRPr>
          </a:p>
        </p:txBody>
      </p:sp>
      <p:sp>
        <p:nvSpPr>
          <p:cNvPr id="8806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807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dirty="0" smtClean="0"/>
              <a:t>No need to include individual slide times unless the design calls for this treatment.</a:t>
            </a:r>
          </a:p>
          <a:p>
            <a:pPr eaLnBrk="1" hangingPunct="1">
              <a:spcBef>
                <a:spcPct val="0"/>
              </a:spcBef>
            </a:pPr>
            <a:endParaRPr lang="en-US" altLang="en-US" b="1" dirty="0" smtClean="0"/>
          </a:p>
          <a:p>
            <a:pPr eaLnBrk="1" hangingPunct="1">
              <a:spcBef>
                <a:spcPts val="450"/>
              </a:spcBef>
            </a:pPr>
            <a:r>
              <a:rPr lang="en-US" altLang="en-US" b="1" dirty="0" smtClean="0"/>
              <a:t>Key Message(s): </a:t>
            </a:r>
          </a:p>
          <a:p>
            <a:pPr eaLnBrk="1" hangingPunct="1">
              <a:spcBef>
                <a:spcPts val="450"/>
              </a:spcBef>
            </a:pPr>
            <a:endParaRPr lang="en-US" altLang="en-US" b="1" dirty="0" smtClean="0">
              <a:cs typeface="Arial" charset="0"/>
            </a:endParaRPr>
          </a:p>
          <a:p>
            <a:pPr eaLnBrk="1" hangingPunct="1">
              <a:spcBef>
                <a:spcPts val="450"/>
              </a:spcBef>
            </a:pPr>
            <a:endParaRPr lang="en-US" altLang="en-US" b="1" dirty="0" smtClean="0"/>
          </a:p>
          <a:p>
            <a:pPr eaLnBrk="1" hangingPunct="1">
              <a:spcBef>
                <a:spcPct val="0"/>
              </a:spcBef>
            </a:pPr>
            <a:r>
              <a:rPr lang="en-US" altLang="en-US" b="1" dirty="0" smtClean="0"/>
              <a:t>Additional Information:</a:t>
            </a:r>
            <a:endParaRPr lang="de-DE" altLang="en-US" smtClean="0">
              <a:cs typeface="Arial" charset="0"/>
            </a:endParaRPr>
          </a:p>
          <a:p>
            <a:pPr eaLnBrk="1" hangingPunct="1">
              <a:spcBef>
                <a:spcPct val="0"/>
              </a:spcBef>
            </a:pPr>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4"/>
          <p:cNvSpPr>
            <a:spLocks noGrp="1" noChangeArrowheads="1"/>
          </p:cNvSpPr>
          <p:nvPr>
            <p:ph type="hdr" sz="quarter"/>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dirty="0" smtClean="0">
                <a:solidFill>
                  <a:srgbClr val="000000"/>
                </a:solidFill>
              </a:rPr>
              <a:t>Insert Course Name (insert course # within these parentheses)</a:t>
            </a:r>
          </a:p>
          <a:p>
            <a:pPr fontAlgn="base">
              <a:spcBef>
                <a:spcPct val="0"/>
              </a:spcBef>
              <a:spcAft>
                <a:spcPct val="0"/>
              </a:spcAft>
              <a:buClr>
                <a:srgbClr val="000000"/>
              </a:buClr>
              <a:defRPr/>
            </a:pPr>
            <a:r>
              <a:rPr lang="en-US" altLang="en-US" sz="1000" dirty="0" smtClean="0">
                <a:solidFill>
                  <a:srgbClr val="000000"/>
                </a:solidFill>
              </a:rPr>
              <a:t>Module 1: Name</a:t>
            </a:r>
          </a:p>
        </p:txBody>
      </p:sp>
      <p:sp>
        <p:nvSpPr>
          <p:cNvPr id="77827" name="Rectangle 5"/>
          <p:cNvSpPr>
            <a:spLocks noGrp="1" noChangeArrowheads="1"/>
          </p:cNvSpPr>
          <p:nvPr>
            <p:ph type="ftr" sz="quarter" idx="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dirty="0" smtClean="0">
                <a:solidFill>
                  <a:srgbClr val="000000"/>
                </a:solidFill>
              </a:rPr>
              <a:t>A© </a:t>
            </a:r>
            <a:r>
              <a:rPr lang="en-US" altLang="en-US" sz="1000" dirty="0" smtClean="0">
                <a:solidFill>
                  <a:srgbClr val="000000"/>
                </a:solidFill>
              </a:rPr>
              <a:t>2009 </a:t>
            </a:r>
            <a:r>
              <a:rPr lang="en-US" altLang="en-US" sz="1000" dirty="0" smtClean="0">
                <a:solidFill>
                  <a:srgbClr val="000000"/>
                </a:solidFill>
              </a:rPr>
              <a:t>B.</a:t>
            </a:r>
            <a:endParaRPr lang="en-US" altLang="en-US" sz="1000" dirty="0" smtClean="0">
              <a:solidFill>
                <a:srgbClr val="000000"/>
              </a:solidFill>
            </a:endParaRPr>
          </a:p>
        </p:txBody>
      </p:sp>
      <p:sp>
        <p:nvSpPr>
          <p:cNvPr id="77828" name="Rectangle 6"/>
          <p:cNvSpPr>
            <a:spLocks noGrp="1" noChangeArrowheads="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fld id="{8DECE4D8-02CE-46A7-9457-9E0E2DF0422C}" type="slidenum">
              <a:rPr lang="en-US" altLang="en-US" sz="1000" smtClean="0">
                <a:solidFill>
                  <a:srgbClr val="000000"/>
                </a:solidFill>
              </a:rPr>
              <a:pPr fontAlgn="base">
                <a:spcBef>
                  <a:spcPct val="0"/>
                </a:spcBef>
                <a:spcAft>
                  <a:spcPct val="0"/>
                </a:spcAft>
                <a:buClr>
                  <a:srgbClr val="000000"/>
                </a:buClr>
                <a:defRPr/>
              </a:pPr>
              <a:t>7</a:t>
            </a:fld>
            <a:endParaRPr lang="en-US" altLang="en-US" sz="1000" dirty="0" smtClean="0">
              <a:solidFill>
                <a:srgbClr val="000000"/>
              </a:solidFill>
            </a:endParaRPr>
          </a:p>
        </p:txBody>
      </p:sp>
      <p:sp>
        <p:nvSpPr>
          <p:cNvPr id="8909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909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4"/>
          <p:cNvSpPr>
            <a:spLocks noGrp="1" noChangeArrowheads="1"/>
          </p:cNvSpPr>
          <p:nvPr>
            <p:ph type="hdr" sz="quarter"/>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dirty="0" smtClean="0">
                <a:solidFill>
                  <a:srgbClr val="000000"/>
                </a:solidFill>
              </a:rPr>
              <a:t>Insert Course Name (insert course # within these parentheses)</a:t>
            </a:r>
          </a:p>
          <a:p>
            <a:pPr fontAlgn="base">
              <a:spcBef>
                <a:spcPct val="0"/>
              </a:spcBef>
              <a:spcAft>
                <a:spcPct val="0"/>
              </a:spcAft>
              <a:buClr>
                <a:srgbClr val="000000"/>
              </a:buClr>
              <a:defRPr/>
            </a:pPr>
            <a:r>
              <a:rPr lang="en-US" altLang="en-US" sz="1000" dirty="0" smtClean="0">
                <a:solidFill>
                  <a:srgbClr val="000000"/>
                </a:solidFill>
              </a:rPr>
              <a:t>Module 1: Name</a:t>
            </a:r>
          </a:p>
        </p:txBody>
      </p:sp>
      <p:sp>
        <p:nvSpPr>
          <p:cNvPr id="78851" name="Rectangle 5"/>
          <p:cNvSpPr>
            <a:spLocks noGrp="1" noChangeArrowheads="1"/>
          </p:cNvSpPr>
          <p:nvPr>
            <p:ph type="ftr" sz="quarter" idx="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dirty="0" smtClean="0">
                <a:solidFill>
                  <a:srgbClr val="000000"/>
                </a:solidFill>
              </a:rPr>
              <a:t>A© </a:t>
            </a:r>
            <a:r>
              <a:rPr lang="en-US" altLang="en-US" sz="1000" dirty="0" smtClean="0">
                <a:solidFill>
                  <a:srgbClr val="000000"/>
                </a:solidFill>
              </a:rPr>
              <a:t>2009 </a:t>
            </a:r>
            <a:r>
              <a:rPr lang="en-US" altLang="en-US" sz="1000" dirty="0" smtClean="0">
                <a:solidFill>
                  <a:srgbClr val="000000"/>
                </a:solidFill>
              </a:rPr>
              <a:t>B.</a:t>
            </a:r>
            <a:endParaRPr lang="en-US" altLang="en-US" sz="1000" dirty="0" smtClean="0">
              <a:solidFill>
                <a:srgbClr val="000000"/>
              </a:solidFill>
            </a:endParaRPr>
          </a:p>
        </p:txBody>
      </p:sp>
      <p:sp>
        <p:nvSpPr>
          <p:cNvPr id="78852" name="Rectangle 6"/>
          <p:cNvSpPr>
            <a:spLocks noGrp="1" noChangeArrowheads="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fld id="{FC98DD74-0F2B-4AD8-B41D-4A418A862F87}" type="slidenum">
              <a:rPr lang="en-US" altLang="en-US" sz="1000" smtClean="0">
                <a:solidFill>
                  <a:srgbClr val="000000"/>
                </a:solidFill>
              </a:rPr>
              <a:pPr fontAlgn="base">
                <a:spcBef>
                  <a:spcPct val="0"/>
                </a:spcBef>
                <a:spcAft>
                  <a:spcPct val="0"/>
                </a:spcAft>
                <a:buClr>
                  <a:srgbClr val="000000"/>
                </a:buClr>
                <a:defRPr/>
              </a:pPr>
              <a:t>8</a:t>
            </a:fld>
            <a:endParaRPr lang="en-US" altLang="en-US" sz="1000" dirty="0" smtClean="0">
              <a:solidFill>
                <a:srgbClr val="000000"/>
              </a:solidFill>
            </a:endParaRPr>
          </a:p>
        </p:txBody>
      </p:sp>
      <p:sp>
        <p:nvSpPr>
          <p:cNvPr id="9011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011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4"/>
          <p:cNvSpPr>
            <a:spLocks noGrp="1" noChangeArrowheads="1"/>
          </p:cNvSpPr>
          <p:nvPr>
            <p:ph type="hdr" sz="quarter"/>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dirty="0" smtClean="0">
                <a:solidFill>
                  <a:srgbClr val="000000"/>
                </a:solidFill>
              </a:rPr>
              <a:t>Insert Course Name (insert course # within these parentheses)</a:t>
            </a:r>
          </a:p>
          <a:p>
            <a:pPr fontAlgn="base">
              <a:spcBef>
                <a:spcPct val="0"/>
              </a:spcBef>
              <a:spcAft>
                <a:spcPct val="0"/>
              </a:spcAft>
              <a:buClr>
                <a:srgbClr val="000000"/>
              </a:buClr>
              <a:defRPr/>
            </a:pPr>
            <a:r>
              <a:rPr lang="en-US" altLang="en-US" sz="1000" dirty="0" smtClean="0">
                <a:solidFill>
                  <a:srgbClr val="000000"/>
                </a:solidFill>
              </a:rPr>
              <a:t>Module 1: Name</a:t>
            </a:r>
          </a:p>
        </p:txBody>
      </p:sp>
      <p:sp>
        <p:nvSpPr>
          <p:cNvPr id="78851" name="Rectangle 5"/>
          <p:cNvSpPr>
            <a:spLocks noGrp="1" noChangeArrowheads="1"/>
          </p:cNvSpPr>
          <p:nvPr>
            <p:ph type="ftr" sz="quarter" idx="4"/>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r>
              <a:rPr lang="en-US" altLang="en-US" sz="1000" dirty="0" smtClean="0">
                <a:solidFill>
                  <a:srgbClr val="000000"/>
                </a:solidFill>
              </a:rPr>
              <a:t>A© </a:t>
            </a:r>
            <a:r>
              <a:rPr lang="en-US" altLang="en-US" sz="1000" dirty="0" smtClean="0">
                <a:solidFill>
                  <a:srgbClr val="000000"/>
                </a:solidFill>
              </a:rPr>
              <a:t>2009 </a:t>
            </a:r>
            <a:r>
              <a:rPr lang="en-US" altLang="en-US" sz="1000" dirty="0" smtClean="0">
                <a:solidFill>
                  <a:srgbClr val="000000"/>
                </a:solidFill>
              </a:rPr>
              <a:t>B.</a:t>
            </a:r>
            <a:endParaRPr lang="en-US" altLang="en-US" sz="1000" dirty="0" smtClean="0">
              <a:solidFill>
                <a:srgbClr val="000000"/>
              </a:solidFill>
            </a:endParaRPr>
          </a:p>
        </p:txBody>
      </p:sp>
      <p:sp>
        <p:nvSpPr>
          <p:cNvPr id="78852" name="Rectangle 6"/>
          <p:cNvSpPr>
            <a:spLocks noGrp="1" noChangeArrowheads="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838" indent="-280988">
              <a:defRPr>
                <a:solidFill>
                  <a:schemeClr val="tx1"/>
                </a:solidFill>
                <a:latin typeface="Arial" charset="0"/>
              </a:defRPr>
            </a:lvl2pPr>
            <a:lvl3pPr marL="1125538" indent="-223838">
              <a:defRPr>
                <a:solidFill>
                  <a:schemeClr val="tx1"/>
                </a:solidFill>
                <a:latin typeface="Arial" charset="0"/>
              </a:defRPr>
            </a:lvl3pPr>
            <a:lvl4pPr marL="1576388" indent="-223838">
              <a:defRPr>
                <a:solidFill>
                  <a:schemeClr val="tx1"/>
                </a:solidFill>
                <a:latin typeface="Arial" charset="0"/>
              </a:defRPr>
            </a:lvl4pPr>
            <a:lvl5pPr marL="2027238" indent="-223838">
              <a:defRPr>
                <a:solidFill>
                  <a:schemeClr val="tx1"/>
                </a:solidFill>
                <a:latin typeface="Arial" charset="0"/>
              </a:defRPr>
            </a:lvl5pPr>
            <a:lvl6pPr marL="2484438" indent="-223838" fontAlgn="base">
              <a:spcBef>
                <a:spcPct val="0"/>
              </a:spcBef>
              <a:spcAft>
                <a:spcPct val="0"/>
              </a:spcAft>
              <a:defRPr>
                <a:solidFill>
                  <a:schemeClr val="tx1"/>
                </a:solidFill>
                <a:latin typeface="Arial" charset="0"/>
              </a:defRPr>
            </a:lvl6pPr>
            <a:lvl7pPr marL="2941638" indent="-223838" fontAlgn="base">
              <a:spcBef>
                <a:spcPct val="0"/>
              </a:spcBef>
              <a:spcAft>
                <a:spcPct val="0"/>
              </a:spcAft>
              <a:defRPr>
                <a:solidFill>
                  <a:schemeClr val="tx1"/>
                </a:solidFill>
                <a:latin typeface="Arial" charset="0"/>
              </a:defRPr>
            </a:lvl7pPr>
            <a:lvl8pPr marL="3398838" indent="-223838" fontAlgn="base">
              <a:spcBef>
                <a:spcPct val="0"/>
              </a:spcBef>
              <a:spcAft>
                <a:spcPct val="0"/>
              </a:spcAft>
              <a:defRPr>
                <a:solidFill>
                  <a:schemeClr val="tx1"/>
                </a:solidFill>
                <a:latin typeface="Arial" charset="0"/>
              </a:defRPr>
            </a:lvl8pPr>
            <a:lvl9pPr marL="3856038" indent="-223838" fontAlgn="base">
              <a:spcBef>
                <a:spcPct val="0"/>
              </a:spcBef>
              <a:spcAft>
                <a:spcPct val="0"/>
              </a:spcAft>
              <a:defRPr>
                <a:solidFill>
                  <a:schemeClr val="tx1"/>
                </a:solidFill>
                <a:latin typeface="Arial" charset="0"/>
              </a:defRPr>
            </a:lvl9pPr>
          </a:lstStyle>
          <a:p>
            <a:pPr fontAlgn="base">
              <a:spcBef>
                <a:spcPct val="0"/>
              </a:spcBef>
              <a:spcAft>
                <a:spcPct val="0"/>
              </a:spcAft>
              <a:buClr>
                <a:srgbClr val="000000"/>
              </a:buClr>
              <a:defRPr/>
            </a:pPr>
            <a:fld id="{3A5ECB5A-235B-4109-8D99-8C287BFB4220}" type="slidenum">
              <a:rPr lang="en-US" altLang="en-US" sz="1000" smtClean="0">
                <a:solidFill>
                  <a:srgbClr val="000000"/>
                </a:solidFill>
              </a:rPr>
              <a:pPr fontAlgn="base">
                <a:spcBef>
                  <a:spcPct val="0"/>
                </a:spcBef>
                <a:spcAft>
                  <a:spcPct val="0"/>
                </a:spcAft>
                <a:buClr>
                  <a:srgbClr val="000000"/>
                </a:buClr>
                <a:defRPr/>
              </a:pPr>
              <a:t>9</a:t>
            </a:fld>
            <a:endParaRPr lang="en-US" altLang="en-US" sz="1000" dirty="0" smtClean="0">
              <a:solidFill>
                <a:srgbClr val="000000"/>
              </a:solidFill>
            </a:endParaRPr>
          </a:p>
        </p:txBody>
      </p:sp>
      <p:sp>
        <p:nvSpPr>
          <p:cNvPr id="9114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114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3.xml"/><Relationship Id="rId4" Type="http://schemas.openxmlformats.org/officeDocument/2006/relationships/image" Target="../media/image1.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2" descr="14 laptopgirlside"/>
          <p:cNvPicPr>
            <a:picLocks noChangeAspect="1" noChangeArrowheads="1"/>
          </p:cNvPicPr>
          <p:nvPr/>
        </p:nvPicPr>
        <p:blipFill>
          <a:blip r:embed="rId2" cstate="print"/>
          <a:srcRect l="3226"/>
          <a:stretch>
            <a:fillRect/>
          </a:stretch>
        </p:blipFill>
        <p:spPr bwMode="auto">
          <a:xfrm>
            <a:off x="0" y="0"/>
            <a:ext cx="9144000" cy="6862763"/>
          </a:xfrm>
          <a:prstGeom prst="rect">
            <a:avLst/>
          </a:prstGeom>
          <a:noFill/>
          <a:ln w="9525">
            <a:noFill/>
            <a:miter lim="800000"/>
            <a:headEnd/>
            <a:tailEnd/>
          </a:ln>
        </p:spPr>
      </p:pic>
      <p:sp>
        <p:nvSpPr>
          <p:cNvPr id="5" name="Rectangle 5"/>
          <p:cNvSpPr>
            <a:spLocks noChangeArrowheads="1"/>
          </p:cNvSpPr>
          <p:nvPr/>
        </p:nvSpPr>
        <p:spPr bwMode="auto">
          <a:xfrm>
            <a:off x="419100" y="6553200"/>
            <a:ext cx="5564025" cy="22826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marL="342900" indent="-342900">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charset="0"/>
              </a:defRPr>
            </a:lvl9pPr>
          </a:lstStyle>
          <a:p>
            <a:pPr eaLnBrk="0" hangingPunct="0">
              <a:spcBef>
                <a:spcPct val="20000"/>
              </a:spcBef>
              <a:buClr>
                <a:srgbClr val="000000"/>
              </a:buClr>
              <a:defRPr/>
            </a:pPr>
            <a:r>
              <a:rPr lang="en-US" altLang="en-US" sz="900" dirty="0" smtClean="0">
                <a:solidFill>
                  <a:srgbClr val="000000"/>
                </a:solidFill>
                <a:cs typeface="+mn-cs"/>
              </a:rPr>
              <a:t>A© </a:t>
            </a:r>
            <a:r>
              <a:rPr lang="en-US" altLang="en-US" sz="900" dirty="0" smtClean="0">
                <a:solidFill>
                  <a:srgbClr val="000000"/>
                </a:solidFill>
                <a:cs typeface="+mn-cs"/>
              </a:rPr>
              <a:t>2009 </a:t>
            </a:r>
            <a:r>
              <a:rPr lang="en-US" altLang="en-US" sz="900" dirty="0" smtClean="0">
                <a:solidFill>
                  <a:srgbClr val="000000"/>
                </a:solidFill>
                <a:cs typeface="+mn-cs"/>
              </a:rPr>
              <a:t>B. </a:t>
            </a:r>
            <a:r>
              <a:rPr lang="en-US" altLang="en-US" sz="900" dirty="0" smtClean="0">
                <a:solidFill>
                  <a:srgbClr val="000000"/>
                </a:solidFill>
                <a:cs typeface="+mn-cs"/>
              </a:rPr>
              <a:t>Accenture, its logo, and Accenture High Performance Delivered are trademarks of Accenture.</a:t>
            </a:r>
          </a:p>
        </p:txBody>
      </p:sp>
      <p:pic>
        <p:nvPicPr>
          <p:cNvPr id="6" name="Picture 6" descr="ATS_2x_black"/>
          <p:cNvPicPr>
            <a:picLocks noChangeAspect="1" noChangeArrowheads="1"/>
          </p:cNvPicPr>
          <p:nvPr/>
        </p:nvPicPr>
        <p:blipFill>
          <a:blip r:embed="rId3" cstate="print"/>
          <a:srcRect/>
          <a:stretch>
            <a:fillRect/>
          </a:stretch>
        </p:blipFill>
        <p:spPr bwMode="auto">
          <a:xfrm>
            <a:off x="504825" y="2449513"/>
            <a:ext cx="4248150" cy="1477962"/>
          </a:xfrm>
          <a:prstGeom prst="rect">
            <a:avLst/>
          </a:prstGeom>
          <a:noFill/>
          <a:ln w="9525">
            <a:noFill/>
            <a:miter lim="800000"/>
            <a:headEnd/>
            <a:tailEnd/>
          </a:ln>
        </p:spPr>
      </p:pic>
      <p:pic>
        <p:nvPicPr>
          <p:cNvPr id="7" name="Picture 7" descr="A4_Code_2 [Converted])pool blue"/>
          <p:cNvPicPr>
            <a:picLocks noChangeAspect="1" noChangeArrowheads="1"/>
          </p:cNvPicPr>
          <p:nvPr/>
        </p:nvPicPr>
        <p:blipFill>
          <a:blip r:embed="rId4" cstate="print"/>
          <a:srcRect/>
          <a:stretch>
            <a:fillRect/>
          </a:stretch>
        </p:blipFill>
        <p:spPr bwMode="auto">
          <a:xfrm>
            <a:off x="0" y="3425825"/>
            <a:ext cx="9140825" cy="38100"/>
          </a:xfrm>
          <a:prstGeom prst="rect">
            <a:avLst/>
          </a:prstGeom>
          <a:noFill/>
          <a:ln w="9525">
            <a:noFill/>
            <a:miter lim="800000"/>
            <a:headEnd/>
            <a:tailEnd/>
          </a:ln>
        </p:spPr>
      </p:pic>
      <p:sp>
        <p:nvSpPr>
          <p:cNvPr id="187395" name="Rectangle 3"/>
          <p:cNvSpPr>
            <a:spLocks noGrp="1" noChangeArrowheads="1"/>
          </p:cNvSpPr>
          <p:nvPr>
            <p:ph type="ctrTitle" sz="quarter"/>
          </p:nvPr>
        </p:nvSpPr>
        <p:spPr bwMode="white">
          <a:xfrm>
            <a:off x="2057400" y="381000"/>
            <a:ext cx="6553200" cy="914400"/>
          </a:xfrm>
          <a:extLst>
            <a:ext uri="{909E8E84-426E-40DD-AFC4-6F175D3DCCD1}">
              <a14:hiddenFill xmlns="" xmlns:a14="http://schemas.microsoft.com/office/drawing/2010/main">
                <a:solidFill>
                  <a:schemeClr val="accent1"/>
                </a:solidFill>
              </a14:hiddenFill>
            </a:ext>
          </a:extLst>
        </p:spPr>
        <p:txBody>
          <a:bodyPr anchor="t"/>
          <a:lstStyle>
            <a:lvl1pPr>
              <a:lnSpc>
                <a:spcPct val="90000"/>
              </a:lnSpc>
              <a:defRPr b="0">
                <a:solidFill>
                  <a:schemeClr val="accent2"/>
                </a:solidFill>
              </a:defRPr>
            </a:lvl1pPr>
          </a:lstStyle>
          <a:p>
            <a:pPr lvl="0"/>
            <a:r>
              <a:rPr lang="en-US" noProof="0" smtClean="0"/>
              <a:t>/ click to add course name /</a:t>
            </a:r>
          </a:p>
        </p:txBody>
      </p:sp>
      <p:sp>
        <p:nvSpPr>
          <p:cNvPr id="187396" name="Rectangle 4"/>
          <p:cNvSpPr>
            <a:spLocks noGrp="1" noChangeArrowheads="1"/>
          </p:cNvSpPr>
          <p:nvPr>
            <p:ph type="subTitle" sz="quarter" idx="1"/>
          </p:nvPr>
        </p:nvSpPr>
        <p:spPr bwMode="white">
          <a:xfrm>
            <a:off x="2057400" y="1371600"/>
            <a:ext cx="6562725" cy="863600"/>
          </a:xfrm>
        </p:spPr>
        <p:txBody>
          <a:bodyPr/>
          <a:lstStyle>
            <a:lvl1pPr marL="0" indent="0">
              <a:lnSpc>
                <a:spcPct val="90000"/>
              </a:lnSpc>
              <a:spcBef>
                <a:spcPct val="0"/>
              </a:spcBef>
              <a:buFontTx/>
              <a:buNone/>
              <a:defRPr sz="2000">
                <a:solidFill>
                  <a:srgbClr val="003300"/>
                </a:solidFill>
              </a:defRPr>
            </a:lvl1pPr>
          </a:lstStyle>
          <a:p>
            <a:pPr lvl="0"/>
            <a:r>
              <a:rPr lang="en-US" noProof="0" smtClean="0"/>
              <a:t>Click to add module number and name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CA1699BB-9306-4674-8DCA-5447452F2DD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05575" y="196850"/>
            <a:ext cx="2114550" cy="6432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1925" y="196850"/>
            <a:ext cx="6191250" cy="6432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8D08909C-76F1-4F72-A92E-3B59F746B31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96850"/>
            <a:ext cx="81534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61925" y="1295400"/>
            <a:ext cx="41529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67225" y="1295400"/>
            <a:ext cx="41529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11DC0279-1FFB-4CAB-8731-8140387BF0C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2" descr="14 laptopgirlside"/>
          <p:cNvPicPr>
            <a:picLocks noChangeAspect="1" noChangeArrowheads="1"/>
          </p:cNvPicPr>
          <p:nvPr/>
        </p:nvPicPr>
        <p:blipFill>
          <a:blip r:embed="rId2" cstate="print"/>
          <a:srcRect l="3226"/>
          <a:stretch>
            <a:fillRect/>
          </a:stretch>
        </p:blipFill>
        <p:spPr bwMode="auto">
          <a:xfrm>
            <a:off x="0" y="0"/>
            <a:ext cx="9144000" cy="6862763"/>
          </a:xfrm>
          <a:prstGeom prst="rect">
            <a:avLst/>
          </a:prstGeom>
          <a:noFill/>
          <a:ln w="9525">
            <a:noFill/>
            <a:miter lim="800000"/>
            <a:headEnd/>
            <a:tailEnd/>
          </a:ln>
        </p:spPr>
      </p:pic>
      <p:sp>
        <p:nvSpPr>
          <p:cNvPr id="5" name="Rectangle 5"/>
          <p:cNvSpPr>
            <a:spLocks noChangeArrowheads="1"/>
          </p:cNvSpPr>
          <p:nvPr/>
        </p:nvSpPr>
        <p:spPr bwMode="auto">
          <a:xfrm>
            <a:off x="419100" y="6553200"/>
            <a:ext cx="5564025" cy="22826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marL="342900" indent="-342900">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charset="0"/>
              </a:defRPr>
            </a:lvl9pPr>
          </a:lstStyle>
          <a:p>
            <a:pPr eaLnBrk="0" hangingPunct="0">
              <a:spcBef>
                <a:spcPct val="20000"/>
              </a:spcBef>
              <a:buClr>
                <a:srgbClr val="000000"/>
              </a:buClr>
              <a:defRPr/>
            </a:pPr>
            <a:r>
              <a:rPr lang="en-US" altLang="en-US" sz="900" dirty="0" smtClean="0">
                <a:solidFill>
                  <a:srgbClr val="000000"/>
                </a:solidFill>
                <a:cs typeface="+mn-cs"/>
              </a:rPr>
              <a:t>A© </a:t>
            </a:r>
            <a:r>
              <a:rPr lang="en-US" altLang="en-US" sz="900" dirty="0" smtClean="0">
                <a:solidFill>
                  <a:srgbClr val="000000"/>
                </a:solidFill>
                <a:cs typeface="+mn-cs"/>
              </a:rPr>
              <a:t>2009 </a:t>
            </a:r>
            <a:r>
              <a:rPr lang="en-US" altLang="en-US" sz="900" dirty="0" smtClean="0">
                <a:solidFill>
                  <a:srgbClr val="000000"/>
                </a:solidFill>
                <a:cs typeface="+mn-cs"/>
              </a:rPr>
              <a:t>B. </a:t>
            </a:r>
            <a:r>
              <a:rPr lang="en-US" altLang="en-US" sz="900" dirty="0" smtClean="0">
                <a:solidFill>
                  <a:srgbClr val="000000"/>
                </a:solidFill>
                <a:cs typeface="+mn-cs"/>
              </a:rPr>
              <a:t>Accenture, its logo, and Accenture High Performance Delivered are trademarks of Accenture.</a:t>
            </a:r>
          </a:p>
        </p:txBody>
      </p:sp>
      <p:pic>
        <p:nvPicPr>
          <p:cNvPr id="6" name="Picture 6" descr="ATS_2x_black"/>
          <p:cNvPicPr>
            <a:picLocks noChangeAspect="1" noChangeArrowheads="1"/>
          </p:cNvPicPr>
          <p:nvPr/>
        </p:nvPicPr>
        <p:blipFill>
          <a:blip r:embed="rId3" cstate="print"/>
          <a:srcRect/>
          <a:stretch>
            <a:fillRect/>
          </a:stretch>
        </p:blipFill>
        <p:spPr bwMode="auto">
          <a:xfrm>
            <a:off x="504825" y="2449513"/>
            <a:ext cx="4248150" cy="1477962"/>
          </a:xfrm>
          <a:prstGeom prst="rect">
            <a:avLst/>
          </a:prstGeom>
          <a:noFill/>
          <a:ln w="9525">
            <a:noFill/>
            <a:miter lim="800000"/>
            <a:headEnd/>
            <a:tailEnd/>
          </a:ln>
        </p:spPr>
      </p:pic>
      <p:pic>
        <p:nvPicPr>
          <p:cNvPr id="7" name="Picture 7" descr="A4_Code_2 [Converted])pool blue"/>
          <p:cNvPicPr>
            <a:picLocks noChangeAspect="1" noChangeArrowheads="1"/>
          </p:cNvPicPr>
          <p:nvPr/>
        </p:nvPicPr>
        <p:blipFill>
          <a:blip r:embed="rId4" cstate="print"/>
          <a:srcRect/>
          <a:stretch>
            <a:fillRect/>
          </a:stretch>
        </p:blipFill>
        <p:spPr bwMode="auto">
          <a:xfrm>
            <a:off x="0" y="3425825"/>
            <a:ext cx="9140825" cy="38100"/>
          </a:xfrm>
          <a:prstGeom prst="rect">
            <a:avLst/>
          </a:prstGeom>
          <a:noFill/>
          <a:ln w="9525">
            <a:noFill/>
            <a:miter lim="800000"/>
            <a:headEnd/>
            <a:tailEnd/>
          </a:ln>
        </p:spPr>
      </p:pic>
      <p:sp>
        <p:nvSpPr>
          <p:cNvPr id="187395" name="Rectangle 3"/>
          <p:cNvSpPr>
            <a:spLocks noGrp="1" noChangeArrowheads="1"/>
          </p:cNvSpPr>
          <p:nvPr>
            <p:ph type="ctrTitle" sz="quarter"/>
          </p:nvPr>
        </p:nvSpPr>
        <p:spPr bwMode="white">
          <a:xfrm>
            <a:off x="2057400" y="381000"/>
            <a:ext cx="6553200" cy="914400"/>
          </a:xfrm>
          <a:extLst>
            <a:ext uri="{909E8E84-426E-40DD-AFC4-6F175D3DCCD1}">
              <a14:hiddenFill xmlns="" xmlns:a14="http://schemas.microsoft.com/office/drawing/2010/main">
                <a:solidFill>
                  <a:schemeClr val="accent1"/>
                </a:solidFill>
              </a14:hiddenFill>
            </a:ext>
          </a:extLst>
        </p:spPr>
        <p:txBody>
          <a:bodyPr anchor="t"/>
          <a:lstStyle>
            <a:lvl1pPr>
              <a:lnSpc>
                <a:spcPct val="90000"/>
              </a:lnSpc>
              <a:defRPr b="0">
                <a:solidFill>
                  <a:schemeClr val="accent2"/>
                </a:solidFill>
              </a:defRPr>
            </a:lvl1pPr>
          </a:lstStyle>
          <a:p>
            <a:pPr lvl="0"/>
            <a:r>
              <a:rPr lang="en-US" noProof="0" smtClean="0"/>
              <a:t>/ click to add course name /</a:t>
            </a:r>
          </a:p>
        </p:txBody>
      </p:sp>
      <p:sp>
        <p:nvSpPr>
          <p:cNvPr id="187396" name="Rectangle 4"/>
          <p:cNvSpPr>
            <a:spLocks noGrp="1" noChangeArrowheads="1"/>
          </p:cNvSpPr>
          <p:nvPr>
            <p:ph type="subTitle" sz="quarter" idx="1"/>
          </p:nvPr>
        </p:nvSpPr>
        <p:spPr bwMode="white">
          <a:xfrm>
            <a:off x="2057400" y="1371600"/>
            <a:ext cx="6562725" cy="863600"/>
          </a:xfrm>
        </p:spPr>
        <p:txBody>
          <a:bodyPr/>
          <a:lstStyle>
            <a:lvl1pPr marL="0" indent="0">
              <a:lnSpc>
                <a:spcPct val="90000"/>
              </a:lnSpc>
              <a:spcBef>
                <a:spcPct val="0"/>
              </a:spcBef>
              <a:buFontTx/>
              <a:buNone/>
              <a:defRPr sz="2000">
                <a:solidFill>
                  <a:srgbClr val="003300"/>
                </a:solidFill>
              </a:defRPr>
            </a:lvl1pPr>
          </a:lstStyle>
          <a:p>
            <a:pPr lvl="0"/>
            <a:r>
              <a:rPr lang="en-US" noProof="0" smtClean="0"/>
              <a:t>Click to add module number and name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070FBC70-B2C5-4A58-9D39-6D13772753B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9BBE5C14-FB6C-4965-90C2-C109EC98F032}"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1925" y="1295400"/>
            <a:ext cx="41529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67225" y="1295400"/>
            <a:ext cx="41529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167A356B-5670-4B7C-A94C-829308A289E3}"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3DDA958E-68BD-4664-AFE1-C22C8343DD85}"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87DFE449-8772-494D-BF75-5808FBB353EA}"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FDF6AD37-7536-4B0F-A607-54D509C1BE6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847C1CB7-746F-44A9-BADA-15312E56E74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9B4E259C-28BE-4908-BE84-A158FB560458}"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8BE24CC9-E123-46EE-B2DB-B7568652230A}"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B4F1F55A-6756-4413-B6C8-106299BF23D0}"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05575" y="196850"/>
            <a:ext cx="2114550" cy="6432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1925" y="196850"/>
            <a:ext cx="6191250" cy="6432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BE842946-D78C-4CAF-BAFD-C27D7C3BAD4A}"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96850"/>
            <a:ext cx="81534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61925" y="1295400"/>
            <a:ext cx="41529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67225" y="1295400"/>
            <a:ext cx="41529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907FC7AD-4E5E-4C72-867A-9AC287392DAC}"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2" descr="14 laptopgirlside"/>
          <p:cNvPicPr>
            <a:picLocks noChangeAspect="1" noChangeArrowheads="1"/>
          </p:cNvPicPr>
          <p:nvPr/>
        </p:nvPicPr>
        <p:blipFill>
          <a:blip r:embed="rId2" cstate="print"/>
          <a:srcRect l="3226"/>
          <a:stretch>
            <a:fillRect/>
          </a:stretch>
        </p:blipFill>
        <p:spPr bwMode="auto">
          <a:xfrm>
            <a:off x="0" y="0"/>
            <a:ext cx="9144000" cy="6862763"/>
          </a:xfrm>
          <a:prstGeom prst="rect">
            <a:avLst/>
          </a:prstGeom>
          <a:noFill/>
          <a:ln w="9525">
            <a:noFill/>
            <a:miter lim="800000"/>
            <a:headEnd/>
            <a:tailEnd/>
          </a:ln>
        </p:spPr>
      </p:pic>
      <p:sp>
        <p:nvSpPr>
          <p:cNvPr id="5" name="Rectangle 5"/>
          <p:cNvSpPr>
            <a:spLocks noChangeArrowheads="1"/>
          </p:cNvSpPr>
          <p:nvPr/>
        </p:nvSpPr>
        <p:spPr bwMode="auto">
          <a:xfrm>
            <a:off x="419100" y="6553200"/>
            <a:ext cx="5564025" cy="22826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marL="342900" indent="-342900">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charset="0"/>
              </a:defRPr>
            </a:lvl9pPr>
          </a:lstStyle>
          <a:p>
            <a:pPr eaLnBrk="0" hangingPunct="0">
              <a:spcBef>
                <a:spcPct val="20000"/>
              </a:spcBef>
              <a:buClr>
                <a:srgbClr val="000000"/>
              </a:buClr>
              <a:defRPr/>
            </a:pPr>
            <a:r>
              <a:rPr lang="en-US" altLang="en-US" sz="900" dirty="0" smtClean="0">
                <a:solidFill>
                  <a:srgbClr val="000000"/>
                </a:solidFill>
                <a:cs typeface="+mn-cs"/>
              </a:rPr>
              <a:t>A© </a:t>
            </a:r>
            <a:r>
              <a:rPr lang="en-US" altLang="en-US" sz="900" dirty="0" smtClean="0">
                <a:solidFill>
                  <a:srgbClr val="000000"/>
                </a:solidFill>
                <a:cs typeface="+mn-cs"/>
              </a:rPr>
              <a:t>2014 </a:t>
            </a:r>
            <a:r>
              <a:rPr lang="en-US" altLang="en-US" sz="900" dirty="0" smtClean="0">
                <a:solidFill>
                  <a:srgbClr val="000000"/>
                </a:solidFill>
                <a:cs typeface="+mn-cs"/>
              </a:rPr>
              <a:t>B. </a:t>
            </a:r>
            <a:r>
              <a:rPr lang="en-US" altLang="en-US" sz="900" dirty="0" smtClean="0">
                <a:solidFill>
                  <a:srgbClr val="000000"/>
                </a:solidFill>
                <a:cs typeface="+mn-cs"/>
              </a:rPr>
              <a:t>Accenture, its logo, and Accenture High Performance Delivered are trademarks of Accenture.</a:t>
            </a:r>
          </a:p>
        </p:txBody>
      </p:sp>
      <p:pic>
        <p:nvPicPr>
          <p:cNvPr id="6" name="Picture 6" descr="ATS_2x_black"/>
          <p:cNvPicPr>
            <a:picLocks noChangeAspect="1" noChangeArrowheads="1"/>
          </p:cNvPicPr>
          <p:nvPr/>
        </p:nvPicPr>
        <p:blipFill>
          <a:blip r:embed="rId3" cstate="print"/>
          <a:srcRect/>
          <a:stretch>
            <a:fillRect/>
          </a:stretch>
        </p:blipFill>
        <p:spPr bwMode="auto">
          <a:xfrm>
            <a:off x="504825" y="2449513"/>
            <a:ext cx="4248150" cy="1477962"/>
          </a:xfrm>
          <a:prstGeom prst="rect">
            <a:avLst/>
          </a:prstGeom>
          <a:noFill/>
          <a:ln w="9525">
            <a:noFill/>
            <a:miter lim="800000"/>
            <a:headEnd/>
            <a:tailEnd/>
          </a:ln>
        </p:spPr>
      </p:pic>
      <p:pic>
        <p:nvPicPr>
          <p:cNvPr id="7" name="Picture 7" descr="A4_Code_2 [Converted])pool blue"/>
          <p:cNvPicPr>
            <a:picLocks noChangeAspect="1" noChangeArrowheads="1"/>
          </p:cNvPicPr>
          <p:nvPr/>
        </p:nvPicPr>
        <p:blipFill>
          <a:blip r:embed="rId4" cstate="print"/>
          <a:srcRect/>
          <a:stretch>
            <a:fillRect/>
          </a:stretch>
        </p:blipFill>
        <p:spPr bwMode="auto">
          <a:xfrm>
            <a:off x="0" y="3425825"/>
            <a:ext cx="9140825" cy="38100"/>
          </a:xfrm>
          <a:prstGeom prst="rect">
            <a:avLst/>
          </a:prstGeom>
          <a:noFill/>
          <a:ln w="9525">
            <a:noFill/>
            <a:miter lim="800000"/>
            <a:headEnd/>
            <a:tailEnd/>
          </a:ln>
        </p:spPr>
      </p:pic>
      <p:sp>
        <p:nvSpPr>
          <p:cNvPr id="187395" name="Rectangle 3"/>
          <p:cNvSpPr>
            <a:spLocks noGrp="1" noChangeArrowheads="1"/>
          </p:cNvSpPr>
          <p:nvPr>
            <p:ph type="ctrTitle" sz="quarter"/>
          </p:nvPr>
        </p:nvSpPr>
        <p:spPr bwMode="white">
          <a:xfrm>
            <a:off x="2057400" y="381000"/>
            <a:ext cx="6553200" cy="914400"/>
          </a:xfrm>
          <a:extLst>
            <a:ext uri="{909E8E84-426E-40DD-AFC4-6F175D3DCCD1}">
              <a14:hiddenFill xmlns="" xmlns:a14="http://schemas.microsoft.com/office/drawing/2010/main">
                <a:solidFill>
                  <a:schemeClr val="accent1"/>
                </a:solidFill>
              </a14:hiddenFill>
            </a:ext>
          </a:extLst>
        </p:spPr>
        <p:txBody>
          <a:bodyPr anchor="t"/>
          <a:lstStyle>
            <a:lvl1pPr>
              <a:lnSpc>
                <a:spcPct val="90000"/>
              </a:lnSpc>
              <a:defRPr b="0">
                <a:solidFill>
                  <a:schemeClr val="accent2"/>
                </a:solidFill>
              </a:defRPr>
            </a:lvl1pPr>
          </a:lstStyle>
          <a:p>
            <a:pPr lvl="0"/>
            <a:r>
              <a:rPr lang="en-US" noProof="0" smtClean="0"/>
              <a:t>/ click to add course name /</a:t>
            </a:r>
          </a:p>
        </p:txBody>
      </p:sp>
      <p:sp>
        <p:nvSpPr>
          <p:cNvPr id="187396" name="Rectangle 4"/>
          <p:cNvSpPr>
            <a:spLocks noGrp="1" noChangeArrowheads="1"/>
          </p:cNvSpPr>
          <p:nvPr>
            <p:ph type="subTitle" sz="quarter" idx="1"/>
          </p:nvPr>
        </p:nvSpPr>
        <p:spPr bwMode="white">
          <a:xfrm>
            <a:off x="2057400" y="1371600"/>
            <a:ext cx="6562725" cy="863600"/>
          </a:xfrm>
        </p:spPr>
        <p:txBody>
          <a:bodyPr/>
          <a:lstStyle>
            <a:lvl1pPr marL="0" indent="0">
              <a:lnSpc>
                <a:spcPct val="90000"/>
              </a:lnSpc>
              <a:spcBef>
                <a:spcPct val="0"/>
              </a:spcBef>
              <a:buFontTx/>
              <a:buNone/>
              <a:defRPr sz="2000">
                <a:solidFill>
                  <a:srgbClr val="003300"/>
                </a:solidFill>
              </a:defRPr>
            </a:lvl1pPr>
          </a:lstStyle>
          <a:p>
            <a:pPr lvl="0"/>
            <a:r>
              <a:rPr lang="en-US" noProof="0" smtClean="0"/>
              <a:t>Click to add module number and name</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61925" y="1295400"/>
            <a:ext cx="84582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B43E44AC-F73F-405D-B0F0-2ADBAFCB1915}"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4A3DCA0E-5D9F-49A1-AE32-CAF0ACF31352}"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1925" y="1295400"/>
            <a:ext cx="41529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67225" y="1295400"/>
            <a:ext cx="41529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678EE8C2-2D69-4C7A-BB3F-50384E91A380}"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642AD2FE-31F5-4E31-83EA-6A0706C3BFF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8F5215EB-7B97-4391-ABA0-F44D80CDB47A}"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0997F37C-7E4C-4324-BADA-1F2EA447E482}"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241BB91B-2DF1-400F-B0D8-FB90F6CD5ACB}"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3891755F-C083-4B6D-8B30-396656F97852}"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460B7EB2-13DC-45B0-80A5-0B65A8313755}"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073E1AE7-767B-4DBF-ADC4-5D44D3321A6A}"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05575" y="196850"/>
            <a:ext cx="2114550" cy="6432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1925" y="196850"/>
            <a:ext cx="6191250" cy="6432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5E286B41-CB1C-4654-9788-457B543E51CA}"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96850"/>
            <a:ext cx="81534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61925" y="1295400"/>
            <a:ext cx="41529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67225" y="1295400"/>
            <a:ext cx="41529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5F547C3D-BEE1-45DF-A158-4869BD9FBE6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1925" y="1295400"/>
            <a:ext cx="41529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67225" y="1295400"/>
            <a:ext cx="41529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58407342-2054-41F8-A121-D69C2347705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62DCBE6A-BE48-4B43-9C91-28A29CF870C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6538545E-F7B2-4D98-9EBC-BA4AA579089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BC0E2B23-5355-4993-B72E-0CE711A0445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73BA9BC4-90FA-44EC-BBFD-73262AFBFFC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eaLnBrk="1" fontAlgn="auto" hangingPunct="1">
              <a:spcAft>
                <a:spcPts val="0"/>
              </a:spcAft>
              <a:defRPr/>
            </a:lvl1pPr>
          </a:lstStyle>
          <a:p>
            <a:pPr>
              <a:defRPr/>
            </a:pPr>
            <a:endParaRPr lang="en-US"/>
          </a:p>
          <a:p>
            <a:pPr>
              <a:defRPr/>
            </a:pPr>
            <a:fld id="{1686C56A-EB77-443F-BAAD-2E1DAE2C3E9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196850"/>
            <a:ext cx="8153400" cy="914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161925" y="1295400"/>
            <a:ext cx="8458200" cy="5334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86372" name="Rectangle 4"/>
          <p:cNvSpPr>
            <a:spLocks noGrp="1" noChangeArrowheads="1"/>
          </p:cNvSpPr>
          <p:nvPr>
            <p:ph type="sldNum" sz="quarter" idx="4"/>
          </p:nvPr>
        </p:nvSpPr>
        <p:spPr bwMode="auto">
          <a:xfrm>
            <a:off x="6934200" y="6381750"/>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spcBef>
                <a:spcPct val="0"/>
              </a:spcBef>
              <a:buClrTx/>
              <a:buFontTx/>
              <a:buNone/>
              <a:defRPr sz="1000">
                <a:solidFill>
                  <a:srgbClr val="000000"/>
                </a:solidFill>
                <a:latin typeface="+mn-lt"/>
                <a:cs typeface="+mn-cs"/>
              </a:defRPr>
            </a:lvl1pPr>
          </a:lstStyle>
          <a:p>
            <a:pPr>
              <a:defRPr/>
            </a:pPr>
            <a:endParaRPr lang="en-US"/>
          </a:p>
          <a:p>
            <a:pPr>
              <a:defRPr/>
            </a:pPr>
            <a:fld id="{EF344303-4710-4FF4-BF1B-A7DE8A8A9E9C}" type="slidenum">
              <a:rPr lang="en-US"/>
              <a:pPr>
                <a:defRPr/>
              </a:pPr>
              <a:t>‹#›</a:t>
            </a:fld>
            <a:endParaRPr lang="en-US"/>
          </a:p>
        </p:txBody>
      </p:sp>
      <p:sp>
        <p:nvSpPr>
          <p:cNvPr id="1029" name="Rectangle 5"/>
          <p:cNvSpPr>
            <a:spLocks noChangeArrowheads="1"/>
          </p:cNvSpPr>
          <p:nvPr/>
        </p:nvSpPr>
        <p:spPr bwMode="auto">
          <a:xfrm>
            <a:off x="466725" y="6553200"/>
            <a:ext cx="806312" cy="22826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marL="342900" indent="-342900">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charset="0"/>
              </a:defRPr>
            </a:lvl9pPr>
          </a:lstStyle>
          <a:p>
            <a:pPr eaLnBrk="0" hangingPunct="0">
              <a:spcBef>
                <a:spcPct val="20000"/>
              </a:spcBef>
              <a:buClr>
                <a:srgbClr val="000000"/>
              </a:buClr>
              <a:defRPr/>
            </a:pPr>
            <a:r>
              <a:rPr lang="en-US" altLang="en-US" sz="900" dirty="0" smtClean="0">
                <a:solidFill>
                  <a:srgbClr val="000000"/>
                </a:solidFill>
                <a:cs typeface="+mn-cs"/>
              </a:rPr>
              <a:t>A© </a:t>
            </a:r>
            <a:r>
              <a:rPr lang="en-US" altLang="en-US" sz="900" dirty="0" smtClean="0">
                <a:solidFill>
                  <a:srgbClr val="000000"/>
                </a:solidFill>
                <a:cs typeface="+mn-cs"/>
              </a:rPr>
              <a:t>2009 </a:t>
            </a:r>
            <a:r>
              <a:rPr lang="en-US" altLang="en-US" sz="900" dirty="0" smtClean="0">
                <a:solidFill>
                  <a:srgbClr val="000000"/>
                </a:solidFill>
                <a:cs typeface="+mn-cs"/>
              </a:rPr>
              <a:t>B. </a:t>
            </a:r>
            <a:endParaRPr lang="en-US" altLang="en-US" sz="900" dirty="0" smtClean="0">
              <a:solidFill>
                <a:srgbClr val="000000"/>
              </a:solidFill>
              <a:cs typeface="+mn-cs"/>
            </a:endParaRPr>
          </a:p>
        </p:txBody>
      </p:sp>
      <p:pic>
        <p:nvPicPr>
          <p:cNvPr id="2054" name="Picture 6" descr="A4_Code_2 [Converted])pool blue"/>
          <p:cNvPicPr>
            <a:picLocks noChangeAspect="1" noChangeArrowheads="1"/>
          </p:cNvPicPr>
          <p:nvPr/>
        </p:nvPicPr>
        <p:blipFill>
          <a:blip r:embed="rId14" cstate="print"/>
          <a:srcRect/>
          <a:stretch>
            <a:fillRect/>
          </a:stretch>
        </p:blipFill>
        <p:spPr bwMode="auto">
          <a:xfrm>
            <a:off x="0" y="1139825"/>
            <a:ext cx="9140825" cy="38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636" r:id="rId1"/>
    <p:sldLayoutId id="2147484637" r:id="rId2"/>
    <p:sldLayoutId id="2147484638" r:id="rId3"/>
    <p:sldLayoutId id="2147484639" r:id="rId4"/>
    <p:sldLayoutId id="2147484640" r:id="rId5"/>
    <p:sldLayoutId id="2147484641" r:id="rId6"/>
    <p:sldLayoutId id="2147484642" r:id="rId7"/>
    <p:sldLayoutId id="2147484643" r:id="rId8"/>
    <p:sldLayoutId id="2147484644" r:id="rId9"/>
    <p:sldLayoutId id="2147484645" r:id="rId10"/>
    <p:sldLayoutId id="2147484646" r:id="rId11"/>
    <p:sldLayoutId id="2147484647" r:id="rId12"/>
  </p:sldLayoutIdLst>
  <p:hf hdr="0" ftr="0" dt="0"/>
  <p:txStyles>
    <p:titleStyle>
      <a:lvl1pPr algn="l" rtl="0" eaLnBrk="0" fontAlgn="base" hangingPunct="0">
        <a:spcBef>
          <a:spcPct val="0"/>
        </a:spcBef>
        <a:spcAft>
          <a:spcPct val="0"/>
        </a:spcAft>
        <a:defRPr sz="3200" b="1">
          <a:solidFill>
            <a:srgbClr val="FF6600"/>
          </a:solidFill>
          <a:latin typeface="+mj-lt"/>
          <a:ea typeface="+mj-ea"/>
          <a:cs typeface="+mj-cs"/>
        </a:defRPr>
      </a:lvl1pPr>
      <a:lvl2pPr algn="l" rtl="0" eaLnBrk="0" fontAlgn="base" hangingPunct="0">
        <a:spcBef>
          <a:spcPct val="0"/>
        </a:spcBef>
        <a:spcAft>
          <a:spcPct val="0"/>
        </a:spcAft>
        <a:defRPr sz="3200" b="1">
          <a:solidFill>
            <a:srgbClr val="FF6600"/>
          </a:solidFill>
          <a:latin typeface="Arial" charset="0"/>
        </a:defRPr>
      </a:lvl2pPr>
      <a:lvl3pPr algn="l" rtl="0" eaLnBrk="0" fontAlgn="base" hangingPunct="0">
        <a:spcBef>
          <a:spcPct val="0"/>
        </a:spcBef>
        <a:spcAft>
          <a:spcPct val="0"/>
        </a:spcAft>
        <a:defRPr sz="3200" b="1">
          <a:solidFill>
            <a:srgbClr val="FF6600"/>
          </a:solidFill>
          <a:latin typeface="Arial" charset="0"/>
        </a:defRPr>
      </a:lvl3pPr>
      <a:lvl4pPr algn="l" rtl="0" eaLnBrk="0" fontAlgn="base" hangingPunct="0">
        <a:spcBef>
          <a:spcPct val="0"/>
        </a:spcBef>
        <a:spcAft>
          <a:spcPct val="0"/>
        </a:spcAft>
        <a:defRPr sz="3200" b="1">
          <a:solidFill>
            <a:srgbClr val="FF6600"/>
          </a:solidFill>
          <a:latin typeface="Arial" charset="0"/>
        </a:defRPr>
      </a:lvl4pPr>
      <a:lvl5pPr algn="l" rtl="0" eaLnBrk="0" fontAlgn="base" hangingPunct="0">
        <a:spcBef>
          <a:spcPct val="0"/>
        </a:spcBef>
        <a:spcAft>
          <a:spcPct val="0"/>
        </a:spcAft>
        <a:defRPr sz="3200" b="1">
          <a:solidFill>
            <a:srgbClr val="FF6600"/>
          </a:solidFill>
          <a:latin typeface="Arial" charset="0"/>
        </a:defRPr>
      </a:lvl5pPr>
      <a:lvl6pPr marL="457200" algn="l" rtl="0" eaLnBrk="0" fontAlgn="base" hangingPunct="0">
        <a:spcBef>
          <a:spcPct val="0"/>
        </a:spcBef>
        <a:spcAft>
          <a:spcPct val="0"/>
        </a:spcAft>
        <a:defRPr sz="3200" b="1">
          <a:solidFill>
            <a:srgbClr val="FF6600"/>
          </a:solidFill>
          <a:latin typeface="Arial" charset="0"/>
        </a:defRPr>
      </a:lvl6pPr>
      <a:lvl7pPr marL="914400" algn="l" rtl="0" eaLnBrk="0" fontAlgn="base" hangingPunct="0">
        <a:spcBef>
          <a:spcPct val="0"/>
        </a:spcBef>
        <a:spcAft>
          <a:spcPct val="0"/>
        </a:spcAft>
        <a:defRPr sz="3200" b="1">
          <a:solidFill>
            <a:srgbClr val="FF6600"/>
          </a:solidFill>
          <a:latin typeface="Arial" charset="0"/>
        </a:defRPr>
      </a:lvl7pPr>
      <a:lvl8pPr marL="1371600" algn="l" rtl="0" eaLnBrk="0" fontAlgn="base" hangingPunct="0">
        <a:spcBef>
          <a:spcPct val="0"/>
        </a:spcBef>
        <a:spcAft>
          <a:spcPct val="0"/>
        </a:spcAft>
        <a:defRPr sz="3200" b="1">
          <a:solidFill>
            <a:srgbClr val="FF6600"/>
          </a:solidFill>
          <a:latin typeface="Arial" charset="0"/>
        </a:defRPr>
      </a:lvl8pPr>
      <a:lvl9pPr marL="1828800" algn="l" rtl="0" eaLnBrk="0" fontAlgn="base" hangingPunct="0">
        <a:spcBef>
          <a:spcPct val="0"/>
        </a:spcBef>
        <a:spcAft>
          <a:spcPct val="0"/>
        </a:spcAft>
        <a:defRPr sz="3200" b="1">
          <a:solidFill>
            <a:srgbClr val="FF6600"/>
          </a:solidFill>
          <a:latin typeface="Arial" charset="0"/>
        </a:defRPr>
      </a:lvl9pPr>
    </p:titleStyle>
    <p:bodyStyle>
      <a:lvl1pPr marL="274638" indent="-274638" algn="l" rtl="0" eaLnBrk="0" fontAlgn="base" hangingPunct="0">
        <a:spcBef>
          <a:spcPct val="20000"/>
        </a:spcBef>
        <a:spcAft>
          <a:spcPct val="0"/>
        </a:spcAft>
        <a:buClr>
          <a:schemeClr val="tx1"/>
        </a:buClr>
        <a:buChar char="•"/>
        <a:defRPr sz="2200">
          <a:solidFill>
            <a:srgbClr val="000000"/>
          </a:solidFill>
          <a:latin typeface="+mn-lt"/>
          <a:ea typeface="+mn-ea"/>
          <a:cs typeface="+mn-cs"/>
        </a:defRPr>
      </a:lvl1pPr>
      <a:lvl2pPr marL="550863" indent="-274638" algn="l" rtl="0" eaLnBrk="0" fontAlgn="base" hangingPunct="0">
        <a:spcBef>
          <a:spcPct val="20000"/>
        </a:spcBef>
        <a:spcAft>
          <a:spcPct val="0"/>
        </a:spcAft>
        <a:buClr>
          <a:schemeClr val="tx1"/>
        </a:buClr>
        <a:buChar char="–"/>
        <a:defRPr sz="2000">
          <a:solidFill>
            <a:srgbClr val="000000"/>
          </a:solidFill>
          <a:latin typeface="+mn-lt"/>
        </a:defRPr>
      </a:lvl2pPr>
      <a:lvl3pPr marL="808038" indent="-255588" algn="l" rtl="0" eaLnBrk="0" fontAlgn="base" hangingPunct="0">
        <a:spcBef>
          <a:spcPct val="20000"/>
        </a:spcBef>
        <a:spcAft>
          <a:spcPct val="0"/>
        </a:spcAft>
        <a:buClr>
          <a:schemeClr val="tx1"/>
        </a:buClr>
        <a:buChar char="•"/>
        <a:defRPr>
          <a:solidFill>
            <a:srgbClr val="000000"/>
          </a:solidFill>
          <a:latin typeface="+mn-lt"/>
        </a:defRPr>
      </a:lvl3pPr>
      <a:lvl4pPr marL="1074738" indent="-265113" algn="l" rtl="0" eaLnBrk="0" fontAlgn="base" hangingPunct="0">
        <a:spcBef>
          <a:spcPct val="20000"/>
        </a:spcBef>
        <a:spcAft>
          <a:spcPct val="0"/>
        </a:spcAft>
        <a:buClr>
          <a:schemeClr val="tx1"/>
        </a:buClr>
        <a:buChar char="–"/>
        <a:defRPr sz="1600">
          <a:solidFill>
            <a:srgbClr val="000000"/>
          </a:solidFill>
          <a:latin typeface="+mn-lt"/>
        </a:defRPr>
      </a:lvl4pPr>
      <a:lvl5pPr marL="1358900" indent="-282575" algn="l" rtl="0" eaLnBrk="0" fontAlgn="base" hangingPunct="0">
        <a:spcBef>
          <a:spcPct val="20000"/>
        </a:spcBef>
        <a:spcAft>
          <a:spcPct val="0"/>
        </a:spcAft>
        <a:buClr>
          <a:schemeClr val="tx1"/>
        </a:buClr>
        <a:buChar char="•"/>
        <a:defRPr sz="1600">
          <a:solidFill>
            <a:srgbClr val="000000"/>
          </a:solidFill>
          <a:latin typeface="+mn-lt"/>
        </a:defRPr>
      </a:lvl5pPr>
      <a:lvl6pPr marL="1816100" indent="-282575" algn="l" rtl="0" eaLnBrk="0" fontAlgn="base" hangingPunct="0">
        <a:spcBef>
          <a:spcPct val="20000"/>
        </a:spcBef>
        <a:spcAft>
          <a:spcPct val="0"/>
        </a:spcAft>
        <a:buClr>
          <a:schemeClr val="tx1"/>
        </a:buClr>
        <a:buChar char="•"/>
        <a:defRPr sz="1600">
          <a:solidFill>
            <a:srgbClr val="000000"/>
          </a:solidFill>
          <a:latin typeface="+mn-lt"/>
        </a:defRPr>
      </a:lvl6pPr>
      <a:lvl7pPr marL="2273300" indent="-282575" algn="l" rtl="0" eaLnBrk="0" fontAlgn="base" hangingPunct="0">
        <a:spcBef>
          <a:spcPct val="20000"/>
        </a:spcBef>
        <a:spcAft>
          <a:spcPct val="0"/>
        </a:spcAft>
        <a:buClr>
          <a:schemeClr val="tx1"/>
        </a:buClr>
        <a:buChar char="•"/>
        <a:defRPr sz="1600">
          <a:solidFill>
            <a:srgbClr val="000000"/>
          </a:solidFill>
          <a:latin typeface="+mn-lt"/>
        </a:defRPr>
      </a:lvl7pPr>
      <a:lvl8pPr marL="2730500" indent="-282575" algn="l" rtl="0" eaLnBrk="0" fontAlgn="base" hangingPunct="0">
        <a:spcBef>
          <a:spcPct val="20000"/>
        </a:spcBef>
        <a:spcAft>
          <a:spcPct val="0"/>
        </a:spcAft>
        <a:buClr>
          <a:schemeClr val="tx1"/>
        </a:buClr>
        <a:buChar char="•"/>
        <a:defRPr sz="1600">
          <a:solidFill>
            <a:srgbClr val="000000"/>
          </a:solidFill>
          <a:latin typeface="+mn-lt"/>
        </a:defRPr>
      </a:lvl8pPr>
      <a:lvl9pPr marL="3187700" indent="-282575" algn="l" rtl="0" eaLnBrk="0" fontAlgn="base" hangingPunct="0">
        <a:spcBef>
          <a:spcPct val="20000"/>
        </a:spcBef>
        <a:spcAft>
          <a:spcPct val="0"/>
        </a:spcAft>
        <a:buClr>
          <a:schemeClr val="tx1"/>
        </a:buClr>
        <a:buChar char="•"/>
        <a:defRPr sz="16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196850"/>
            <a:ext cx="8153400" cy="914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161925" y="1295400"/>
            <a:ext cx="8458200" cy="5334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86372" name="Rectangle 4"/>
          <p:cNvSpPr>
            <a:spLocks noGrp="1" noChangeArrowheads="1"/>
          </p:cNvSpPr>
          <p:nvPr>
            <p:ph type="sldNum" sz="quarter" idx="4"/>
          </p:nvPr>
        </p:nvSpPr>
        <p:spPr bwMode="auto">
          <a:xfrm>
            <a:off x="6934200" y="6381750"/>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spcBef>
                <a:spcPct val="0"/>
              </a:spcBef>
              <a:buClrTx/>
              <a:buFontTx/>
              <a:buNone/>
              <a:defRPr sz="1000">
                <a:solidFill>
                  <a:srgbClr val="000000"/>
                </a:solidFill>
                <a:latin typeface="+mn-lt"/>
                <a:cs typeface="+mn-cs"/>
              </a:defRPr>
            </a:lvl1pPr>
          </a:lstStyle>
          <a:p>
            <a:pPr>
              <a:defRPr/>
            </a:pPr>
            <a:endParaRPr lang="en-US"/>
          </a:p>
          <a:p>
            <a:pPr>
              <a:defRPr/>
            </a:pPr>
            <a:fld id="{F1E97028-E5E2-45AA-BCC2-9435F46B9197}" type="slidenum">
              <a:rPr lang="en-US"/>
              <a:pPr>
                <a:defRPr/>
              </a:pPr>
              <a:t>‹#›</a:t>
            </a:fld>
            <a:endParaRPr lang="en-US"/>
          </a:p>
        </p:txBody>
      </p:sp>
      <p:sp>
        <p:nvSpPr>
          <p:cNvPr id="1029" name="Rectangle 5"/>
          <p:cNvSpPr>
            <a:spLocks noChangeArrowheads="1"/>
          </p:cNvSpPr>
          <p:nvPr/>
        </p:nvSpPr>
        <p:spPr bwMode="auto">
          <a:xfrm>
            <a:off x="466725" y="6553200"/>
            <a:ext cx="806312" cy="22826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marL="342900" indent="-342900">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charset="0"/>
              </a:defRPr>
            </a:lvl9pPr>
          </a:lstStyle>
          <a:p>
            <a:pPr eaLnBrk="0" hangingPunct="0">
              <a:spcBef>
                <a:spcPct val="20000"/>
              </a:spcBef>
              <a:buClr>
                <a:srgbClr val="000000"/>
              </a:buClr>
              <a:defRPr/>
            </a:pPr>
            <a:r>
              <a:rPr lang="en-US" altLang="en-US" sz="900" dirty="0" smtClean="0">
                <a:solidFill>
                  <a:srgbClr val="000000"/>
                </a:solidFill>
                <a:cs typeface="+mn-cs"/>
              </a:rPr>
              <a:t>A© </a:t>
            </a:r>
            <a:r>
              <a:rPr lang="en-US" altLang="en-US" sz="900" dirty="0" smtClean="0">
                <a:solidFill>
                  <a:srgbClr val="000000"/>
                </a:solidFill>
                <a:cs typeface="+mn-cs"/>
              </a:rPr>
              <a:t>2009 </a:t>
            </a:r>
            <a:r>
              <a:rPr lang="en-US" altLang="en-US" sz="900" dirty="0" smtClean="0">
                <a:solidFill>
                  <a:srgbClr val="000000"/>
                </a:solidFill>
                <a:cs typeface="+mn-cs"/>
              </a:rPr>
              <a:t>B. </a:t>
            </a:r>
            <a:endParaRPr lang="en-US" altLang="en-US" sz="900" dirty="0" smtClean="0">
              <a:solidFill>
                <a:srgbClr val="000000"/>
              </a:solidFill>
              <a:cs typeface="+mn-cs"/>
            </a:endParaRPr>
          </a:p>
        </p:txBody>
      </p:sp>
      <p:pic>
        <p:nvPicPr>
          <p:cNvPr id="3078" name="Picture 6" descr="A4_Code_2 [Converted])pool blue"/>
          <p:cNvPicPr>
            <a:picLocks noChangeAspect="1" noChangeArrowheads="1"/>
          </p:cNvPicPr>
          <p:nvPr/>
        </p:nvPicPr>
        <p:blipFill>
          <a:blip r:embed="rId14" cstate="print"/>
          <a:srcRect/>
          <a:stretch>
            <a:fillRect/>
          </a:stretch>
        </p:blipFill>
        <p:spPr bwMode="auto">
          <a:xfrm>
            <a:off x="0" y="1139825"/>
            <a:ext cx="9140825" cy="38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648" r:id="rId1"/>
    <p:sldLayoutId id="2147484649" r:id="rId2"/>
    <p:sldLayoutId id="2147484650" r:id="rId3"/>
    <p:sldLayoutId id="2147484651" r:id="rId4"/>
    <p:sldLayoutId id="2147484652" r:id="rId5"/>
    <p:sldLayoutId id="2147484653" r:id="rId6"/>
    <p:sldLayoutId id="2147484654" r:id="rId7"/>
    <p:sldLayoutId id="2147484655" r:id="rId8"/>
    <p:sldLayoutId id="2147484656" r:id="rId9"/>
    <p:sldLayoutId id="2147484657" r:id="rId10"/>
    <p:sldLayoutId id="2147484658" r:id="rId11"/>
    <p:sldLayoutId id="2147484659" r:id="rId12"/>
  </p:sldLayoutIdLst>
  <p:hf hdr="0" ftr="0" dt="0"/>
  <p:txStyles>
    <p:titleStyle>
      <a:lvl1pPr algn="l" rtl="0" eaLnBrk="0" fontAlgn="base" hangingPunct="0">
        <a:spcBef>
          <a:spcPct val="0"/>
        </a:spcBef>
        <a:spcAft>
          <a:spcPct val="0"/>
        </a:spcAft>
        <a:defRPr sz="3200" b="1">
          <a:solidFill>
            <a:srgbClr val="FF6600"/>
          </a:solidFill>
          <a:latin typeface="+mj-lt"/>
          <a:ea typeface="+mj-ea"/>
          <a:cs typeface="+mj-cs"/>
        </a:defRPr>
      </a:lvl1pPr>
      <a:lvl2pPr algn="l" rtl="0" eaLnBrk="0" fontAlgn="base" hangingPunct="0">
        <a:spcBef>
          <a:spcPct val="0"/>
        </a:spcBef>
        <a:spcAft>
          <a:spcPct val="0"/>
        </a:spcAft>
        <a:defRPr sz="3200" b="1">
          <a:solidFill>
            <a:srgbClr val="FF6600"/>
          </a:solidFill>
          <a:latin typeface="Arial" charset="0"/>
        </a:defRPr>
      </a:lvl2pPr>
      <a:lvl3pPr algn="l" rtl="0" eaLnBrk="0" fontAlgn="base" hangingPunct="0">
        <a:spcBef>
          <a:spcPct val="0"/>
        </a:spcBef>
        <a:spcAft>
          <a:spcPct val="0"/>
        </a:spcAft>
        <a:defRPr sz="3200" b="1">
          <a:solidFill>
            <a:srgbClr val="FF6600"/>
          </a:solidFill>
          <a:latin typeface="Arial" charset="0"/>
        </a:defRPr>
      </a:lvl3pPr>
      <a:lvl4pPr algn="l" rtl="0" eaLnBrk="0" fontAlgn="base" hangingPunct="0">
        <a:spcBef>
          <a:spcPct val="0"/>
        </a:spcBef>
        <a:spcAft>
          <a:spcPct val="0"/>
        </a:spcAft>
        <a:defRPr sz="3200" b="1">
          <a:solidFill>
            <a:srgbClr val="FF6600"/>
          </a:solidFill>
          <a:latin typeface="Arial" charset="0"/>
        </a:defRPr>
      </a:lvl4pPr>
      <a:lvl5pPr algn="l" rtl="0" eaLnBrk="0" fontAlgn="base" hangingPunct="0">
        <a:spcBef>
          <a:spcPct val="0"/>
        </a:spcBef>
        <a:spcAft>
          <a:spcPct val="0"/>
        </a:spcAft>
        <a:defRPr sz="3200" b="1">
          <a:solidFill>
            <a:srgbClr val="FF6600"/>
          </a:solidFill>
          <a:latin typeface="Arial" charset="0"/>
        </a:defRPr>
      </a:lvl5pPr>
      <a:lvl6pPr marL="457200" algn="l" rtl="0" eaLnBrk="0" fontAlgn="base" hangingPunct="0">
        <a:spcBef>
          <a:spcPct val="0"/>
        </a:spcBef>
        <a:spcAft>
          <a:spcPct val="0"/>
        </a:spcAft>
        <a:defRPr sz="3200" b="1">
          <a:solidFill>
            <a:srgbClr val="FF6600"/>
          </a:solidFill>
          <a:latin typeface="Arial" charset="0"/>
        </a:defRPr>
      </a:lvl6pPr>
      <a:lvl7pPr marL="914400" algn="l" rtl="0" eaLnBrk="0" fontAlgn="base" hangingPunct="0">
        <a:spcBef>
          <a:spcPct val="0"/>
        </a:spcBef>
        <a:spcAft>
          <a:spcPct val="0"/>
        </a:spcAft>
        <a:defRPr sz="3200" b="1">
          <a:solidFill>
            <a:srgbClr val="FF6600"/>
          </a:solidFill>
          <a:latin typeface="Arial" charset="0"/>
        </a:defRPr>
      </a:lvl7pPr>
      <a:lvl8pPr marL="1371600" algn="l" rtl="0" eaLnBrk="0" fontAlgn="base" hangingPunct="0">
        <a:spcBef>
          <a:spcPct val="0"/>
        </a:spcBef>
        <a:spcAft>
          <a:spcPct val="0"/>
        </a:spcAft>
        <a:defRPr sz="3200" b="1">
          <a:solidFill>
            <a:srgbClr val="FF6600"/>
          </a:solidFill>
          <a:latin typeface="Arial" charset="0"/>
        </a:defRPr>
      </a:lvl8pPr>
      <a:lvl9pPr marL="1828800" algn="l" rtl="0" eaLnBrk="0" fontAlgn="base" hangingPunct="0">
        <a:spcBef>
          <a:spcPct val="0"/>
        </a:spcBef>
        <a:spcAft>
          <a:spcPct val="0"/>
        </a:spcAft>
        <a:defRPr sz="3200" b="1">
          <a:solidFill>
            <a:srgbClr val="FF6600"/>
          </a:solidFill>
          <a:latin typeface="Arial" charset="0"/>
        </a:defRPr>
      </a:lvl9pPr>
    </p:titleStyle>
    <p:bodyStyle>
      <a:lvl1pPr marL="274638" indent="-274638" algn="l" rtl="0" eaLnBrk="0" fontAlgn="base" hangingPunct="0">
        <a:spcBef>
          <a:spcPct val="20000"/>
        </a:spcBef>
        <a:spcAft>
          <a:spcPct val="0"/>
        </a:spcAft>
        <a:buClr>
          <a:schemeClr val="tx1"/>
        </a:buClr>
        <a:buChar char="•"/>
        <a:defRPr sz="2200">
          <a:solidFill>
            <a:srgbClr val="000000"/>
          </a:solidFill>
          <a:latin typeface="+mn-lt"/>
          <a:ea typeface="+mn-ea"/>
          <a:cs typeface="+mn-cs"/>
        </a:defRPr>
      </a:lvl1pPr>
      <a:lvl2pPr marL="550863" indent="-274638" algn="l" rtl="0" eaLnBrk="0" fontAlgn="base" hangingPunct="0">
        <a:spcBef>
          <a:spcPct val="20000"/>
        </a:spcBef>
        <a:spcAft>
          <a:spcPct val="0"/>
        </a:spcAft>
        <a:buClr>
          <a:schemeClr val="tx1"/>
        </a:buClr>
        <a:buChar char="–"/>
        <a:defRPr sz="2000">
          <a:solidFill>
            <a:srgbClr val="000000"/>
          </a:solidFill>
          <a:latin typeface="+mn-lt"/>
        </a:defRPr>
      </a:lvl2pPr>
      <a:lvl3pPr marL="808038" indent="-255588" algn="l" rtl="0" eaLnBrk="0" fontAlgn="base" hangingPunct="0">
        <a:spcBef>
          <a:spcPct val="20000"/>
        </a:spcBef>
        <a:spcAft>
          <a:spcPct val="0"/>
        </a:spcAft>
        <a:buClr>
          <a:schemeClr val="tx1"/>
        </a:buClr>
        <a:buChar char="•"/>
        <a:defRPr>
          <a:solidFill>
            <a:srgbClr val="000000"/>
          </a:solidFill>
          <a:latin typeface="+mn-lt"/>
        </a:defRPr>
      </a:lvl3pPr>
      <a:lvl4pPr marL="1074738" indent="-265113" algn="l" rtl="0" eaLnBrk="0" fontAlgn="base" hangingPunct="0">
        <a:spcBef>
          <a:spcPct val="20000"/>
        </a:spcBef>
        <a:spcAft>
          <a:spcPct val="0"/>
        </a:spcAft>
        <a:buClr>
          <a:schemeClr val="tx1"/>
        </a:buClr>
        <a:buChar char="–"/>
        <a:defRPr sz="1600">
          <a:solidFill>
            <a:srgbClr val="000000"/>
          </a:solidFill>
          <a:latin typeface="+mn-lt"/>
        </a:defRPr>
      </a:lvl4pPr>
      <a:lvl5pPr marL="1358900" indent="-282575" algn="l" rtl="0" eaLnBrk="0" fontAlgn="base" hangingPunct="0">
        <a:spcBef>
          <a:spcPct val="20000"/>
        </a:spcBef>
        <a:spcAft>
          <a:spcPct val="0"/>
        </a:spcAft>
        <a:buClr>
          <a:schemeClr val="tx1"/>
        </a:buClr>
        <a:buChar char="•"/>
        <a:defRPr sz="1600">
          <a:solidFill>
            <a:srgbClr val="000000"/>
          </a:solidFill>
          <a:latin typeface="+mn-lt"/>
        </a:defRPr>
      </a:lvl5pPr>
      <a:lvl6pPr marL="1816100" indent="-282575" algn="l" rtl="0" eaLnBrk="0" fontAlgn="base" hangingPunct="0">
        <a:spcBef>
          <a:spcPct val="20000"/>
        </a:spcBef>
        <a:spcAft>
          <a:spcPct val="0"/>
        </a:spcAft>
        <a:buClr>
          <a:schemeClr val="tx1"/>
        </a:buClr>
        <a:buChar char="•"/>
        <a:defRPr sz="1600">
          <a:solidFill>
            <a:srgbClr val="000000"/>
          </a:solidFill>
          <a:latin typeface="+mn-lt"/>
        </a:defRPr>
      </a:lvl6pPr>
      <a:lvl7pPr marL="2273300" indent="-282575" algn="l" rtl="0" eaLnBrk="0" fontAlgn="base" hangingPunct="0">
        <a:spcBef>
          <a:spcPct val="20000"/>
        </a:spcBef>
        <a:spcAft>
          <a:spcPct val="0"/>
        </a:spcAft>
        <a:buClr>
          <a:schemeClr val="tx1"/>
        </a:buClr>
        <a:buChar char="•"/>
        <a:defRPr sz="1600">
          <a:solidFill>
            <a:srgbClr val="000000"/>
          </a:solidFill>
          <a:latin typeface="+mn-lt"/>
        </a:defRPr>
      </a:lvl7pPr>
      <a:lvl8pPr marL="2730500" indent="-282575" algn="l" rtl="0" eaLnBrk="0" fontAlgn="base" hangingPunct="0">
        <a:spcBef>
          <a:spcPct val="20000"/>
        </a:spcBef>
        <a:spcAft>
          <a:spcPct val="0"/>
        </a:spcAft>
        <a:buClr>
          <a:schemeClr val="tx1"/>
        </a:buClr>
        <a:buChar char="•"/>
        <a:defRPr sz="1600">
          <a:solidFill>
            <a:srgbClr val="000000"/>
          </a:solidFill>
          <a:latin typeface="+mn-lt"/>
        </a:defRPr>
      </a:lvl8pPr>
      <a:lvl9pPr marL="3187700" indent="-282575" algn="l" rtl="0" eaLnBrk="0" fontAlgn="base" hangingPunct="0">
        <a:spcBef>
          <a:spcPct val="20000"/>
        </a:spcBef>
        <a:spcAft>
          <a:spcPct val="0"/>
        </a:spcAft>
        <a:buClr>
          <a:schemeClr val="tx1"/>
        </a:buClr>
        <a:buChar char="•"/>
        <a:defRPr sz="16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96850"/>
            <a:ext cx="8153400" cy="914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4099" name="Rectangle 3"/>
          <p:cNvSpPr>
            <a:spLocks noGrp="1" noChangeArrowheads="1"/>
          </p:cNvSpPr>
          <p:nvPr>
            <p:ph type="body" idx="1"/>
          </p:nvPr>
        </p:nvSpPr>
        <p:spPr bwMode="auto">
          <a:xfrm>
            <a:off x="161925" y="1295400"/>
            <a:ext cx="8458200" cy="5334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86372" name="Rectangle 4"/>
          <p:cNvSpPr>
            <a:spLocks noGrp="1" noChangeArrowheads="1"/>
          </p:cNvSpPr>
          <p:nvPr>
            <p:ph type="sldNum" sz="quarter" idx="4"/>
          </p:nvPr>
        </p:nvSpPr>
        <p:spPr bwMode="auto">
          <a:xfrm>
            <a:off x="6934200" y="6381750"/>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spcBef>
                <a:spcPct val="0"/>
              </a:spcBef>
              <a:buClrTx/>
              <a:buFontTx/>
              <a:buNone/>
              <a:defRPr sz="1000">
                <a:solidFill>
                  <a:srgbClr val="000000"/>
                </a:solidFill>
                <a:latin typeface="+mn-lt"/>
                <a:cs typeface="+mn-cs"/>
              </a:defRPr>
            </a:lvl1pPr>
          </a:lstStyle>
          <a:p>
            <a:pPr>
              <a:defRPr/>
            </a:pPr>
            <a:endParaRPr lang="en-US"/>
          </a:p>
          <a:p>
            <a:pPr>
              <a:defRPr/>
            </a:pPr>
            <a:fld id="{433A5A4F-6422-4F88-8810-98E4F7337AB2}" type="slidenum">
              <a:rPr lang="en-US"/>
              <a:pPr>
                <a:defRPr/>
              </a:pPr>
              <a:t>‹#›</a:t>
            </a:fld>
            <a:endParaRPr lang="en-US"/>
          </a:p>
        </p:txBody>
      </p:sp>
      <p:sp>
        <p:nvSpPr>
          <p:cNvPr id="1029" name="Rectangle 5"/>
          <p:cNvSpPr>
            <a:spLocks noChangeArrowheads="1"/>
          </p:cNvSpPr>
          <p:nvPr/>
        </p:nvSpPr>
        <p:spPr bwMode="auto">
          <a:xfrm>
            <a:off x="466725" y="6553200"/>
            <a:ext cx="806312" cy="22826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marL="342900" indent="-342900">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20000"/>
              </a:spcBef>
              <a:spcAft>
                <a:spcPct val="0"/>
              </a:spcAft>
              <a:buClr>
                <a:schemeClr val="tx1"/>
              </a:buClr>
              <a:buChar char="•"/>
              <a:defRPr sz="2800">
                <a:solidFill>
                  <a:schemeClr val="tx1"/>
                </a:solidFill>
                <a:latin typeface="Arial" charset="0"/>
              </a:defRPr>
            </a:lvl6pPr>
            <a:lvl7pPr marL="2971800" indent="-228600" eaLnBrk="0" fontAlgn="base" hangingPunct="0">
              <a:spcBef>
                <a:spcPct val="20000"/>
              </a:spcBef>
              <a:spcAft>
                <a:spcPct val="0"/>
              </a:spcAft>
              <a:buClr>
                <a:schemeClr val="tx1"/>
              </a:buClr>
              <a:buChar char="•"/>
              <a:defRPr sz="2800">
                <a:solidFill>
                  <a:schemeClr val="tx1"/>
                </a:solidFill>
                <a:latin typeface="Arial" charset="0"/>
              </a:defRPr>
            </a:lvl7pPr>
            <a:lvl8pPr marL="3429000" indent="-228600" eaLnBrk="0" fontAlgn="base" hangingPunct="0">
              <a:spcBef>
                <a:spcPct val="20000"/>
              </a:spcBef>
              <a:spcAft>
                <a:spcPct val="0"/>
              </a:spcAft>
              <a:buClr>
                <a:schemeClr val="tx1"/>
              </a:buClr>
              <a:buChar char="•"/>
              <a:defRPr sz="2800">
                <a:solidFill>
                  <a:schemeClr val="tx1"/>
                </a:solidFill>
                <a:latin typeface="Arial" charset="0"/>
              </a:defRPr>
            </a:lvl8pPr>
            <a:lvl9pPr marL="3886200" indent="-228600" eaLnBrk="0" fontAlgn="base" hangingPunct="0">
              <a:spcBef>
                <a:spcPct val="20000"/>
              </a:spcBef>
              <a:spcAft>
                <a:spcPct val="0"/>
              </a:spcAft>
              <a:buClr>
                <a:schemeClr val="tx1"/>
              </a:buClr>
              <a:buChar char="•"/>
              <a:defRPr sz="2800">
                <a:solidFill>
                  <a:schemeClr val="tx1"/>
                </a:solidFill>
                <a:latin typeface="Arial" charset="0"/>
              </a:defRPr>
            </a:lvl9pPr>
          </a:lstStyle>
          <a:p>
            <a:pPr eaLnBrk="0" hangingPunct="0">
              <a:spcBef>
                <a:spcPct val="20000"/>
              </a:spcBef>
              <a:buClr>
                <a:srgbClr val="000000"/>
              </a:buClr>
              <a:defRPr/>
            </a:pPr>
            <a:r>
              <a:rPr lang="en-US" altLang="en-US" sz="900" dirty="0" smtClean="0">
                <a:solidFill>
                  <a:srgbClr val="000000"/>
                </a:solidFill>
                <a:cs typeface="+mn-cs"/>
              </a:rPr>
              <a:t>A© </a:t>
            </a:r>
            <a:r>
              <a:rPr lang="en-US" altLang="en-US" sz="900" dirty="0" smtClean="0">
                <a:solidFill>
                  <a:srgbClr val="000000"/>
                </a:solidFill>
                <a:cs typeface="+mn-cs"/>
              </a:rPr>
              <a:t>2014 </a:t>
            </a:r>
            <a:r>
              <a:rPr lang="en-US" altLang="en-US" sz="900" dirty="0" smtClean="0">
                <a:solidFill>
                  <a:srgbClr val="000000"/>
                </a:solidFill>
                <a:cs typeface="+mn-cs"/>
              </a:rPr>
              <a:t>B. </a:t>
            </a:r>
            <a:endParaRPr lang="en-US" altLang="en-US" sz="900" dirty="0" smtClean="0">
              <a:solidFill>
                <a:srgbClr val="000000"/>
              </a:solidFill>
              <a:cs typeface="+mn-cs"/>
            </a:endParaRPr>
          </a:p>
        </p:txBody>
      </p:sp>
      <p:pic>
        <p:nvPicPr>
          <p:cNvPr id="4102" name="Picture 6" descr="A4_Code_2 [Converted])pool blue"/>
          <p:cNvPicPr>
            <a:picLocks noChangeAspect="1" noChangeArrowheads="1"/>
          </p:cNvPicPr>
          <p:nvPr/>
        </p:nvPicPr>
        <p:blipFill>
          <a:blip r:embed="rId14" cstate="print"/>
          <a:srcRect/>
          <a:stretch>
            <a:fillRect/>
          </a:stretch>
        </p:blipFill>
        <p:spPr bwMode="auto">
          <a:xfrm>
            <a:off x="0" y="1139825"/>
            <a:ext cx="9140825" cy="38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660" r:id="rId1"/>
    <p:sldLayoutId id="2147484661" r:id="rId2"/>
    <p:sldLayoutId id="2147484662" r:id="rId3"/>
    <p:sldLayoutId id="2147484663" r:id="rId4"/>
    <p:sldLayoutId id="2147484664" r:id="rId5"/>
    <p:sldLayoutId id="2147484665" r:id="rId6"/>
    <p:sldLayoutId id="2147484666" r:id="rId7"/>
    <p:sldLayoutId id="2147484667" r:id="rId8"/>
    <p:sldLayoutId id="2147484668" r:id="rId9"/>
    <p:sldLayoutId id="2147484669" r:id="rId10"/>
    <p:sldLayoutId id="2147484670" r:id="rId11"/>
    <p:sldLayoutId id="2147484671" r:id="rId12"/>
  </p:sldLayoutIdLst>
  <p:hf hdr="0" ftr="0" dt="0"/>
  <p:txStyles>
    <p:titleStyle>
      <a:lvl1pPr algn="l" rtl="0" eaLnBrk="0" fontAlgn="base" hangingPunct="0">
        <a:spcBef>
          <a:spcPct val="0"/>
        </a:spcBef>
        <a:spcAft>
          <a:spcPct val="0"/>
        </a:spcAft>
        <a:defRPr sz="3200" b="1">
          <a:solidFill>
            <a:srgbClr val="FF6600"/>
          </a:solidFill>
          <a:latin typeface="+mj-lt"/>
          <a:ea typeface="+mj-ea"/>
          <a:cs typeface="+mj-cs"/>
        </a:defRPr>
      </a:lvl1pPr>
      <a:lvl2pPr algn="l" rtl="0" eaLnBrk="0" fontAlgn="base" hangingPunct="0">
        <a:spcBef>
          <a:spcPct val="0"/>
        </a:spcBef>
        <a:spcAft>
          <a:spcPct val="0"/>
        </a:spcAft>
        <a:defRPr sz="3200" b="1">
          <a:solidFill>
            <a:srgbClr val="FF6600"/>
          </a:solidFill>
          <a:latin typeface="Arial" charset="0"/>
        </a:defRPr>
      </a:lvl2pPr>
      <a:lvl3pPr algn="l" rtl="0" eaLnBrk="0" fontAlgn="base" hangingPunct="0">
        <a:spcBef>
          <a:spcPct val="0"/>
        </a:spcBef>
        <a:spcAft>
          <a:spcPct val="0"/>
        </a:spcAft>
        <a:defRPr sz="3200" b="1">
          <a:solidFill>
            <a:srgbClr val="FF6600"/>
          </a:solidFill>
          <a:latin typeface="Arial" charset="0"/>
        </a:defRPr>
      </a:lvl3pPr>
      <a:lvl4pPr algn="l" rtl="0" eaLnBrk="0" fontAlgn="base" hangingPunct="0">
        <a:spcBef>
          <a:spcPct val="0"/>
        </a:spcBef>
        <a:spcAft>
          <a:spcPct val="0"/>
        </a:spcAft>
        <a:defRPr sz="3200" b="1">
          <a:solidFill>
            <a:srgbClr val="FF6600"/>
          </a:solidFill>
          <a:latin typeface="Arial" charset="0"/>
        </a:defRPr>
      </a:lvl4pPr>
      <a:lvl5pPr algn="l" rtl="0" eaLnBrk="0" fontAlgn="base" hangingPunct="0">
        <a:spcBef>
          <a:spcPct val="0"/>
        </a:spcBef>
        <a:spcAft>
          <a:spcPct val="0"/>
        </a:spcAft>
        <a:defRPr sz="3200" b="1">
          <a:solidFill>
            <a:srgbClr val="FF6600"/>
          </a:solidFill>
          <a:latin typeface="Arial" charset="0"/>
        </a:defRPr>
      </a:lvl5pPr>
      <a:lvl6pPr marL="457200" algn="l" rtl="0" eaLnBrk="0" fontAlgn="base" hangingPunct="0">
        <a:spcBef>
          <a:spcPct val="0"/>
        </a:spcBef>
        <a:spcAft>
          <a:spcPct val="0"/>
        </a:spcAft>
        <a:defRPr sz="3200" b="1">
          <a:solidFill>
            <a:srgbClr val="FF6600"/>
          </a:solidFill>
          <a:latin typeface="Arial" charset="0"/>
        </a:defRPr>
      </a:lvl6pPr>
      <a:lvl7pPr marL="914400" algn="l" rtl="0" eaLnBrk="0" fontAlgn="base" hangingPunct="0">
        <a:spcBef>
          <a:spcPct val="0"/>
        </a:spcBef>
        <a:spcAft>
          <a:spcPct val="0"/>
        </a:spcAft>
        <a:defRPr sz="3200" b="1">
          <a:solidFill>
            <a:srgbClr val="FF6600"/>
          </a:solidFill>
          <a:latin typeface="Arial" charset="0"/>
        </a:defRPr>
      </a:lvl7pPr>
      <a:lvl8pPr marL="1371600" algn="l" rtl="0" eaLnBrk="0" fontAlgn="base" hangingPunct="0">
        <a:spcBef>
          <a:spcPct val="0"/>
        </a:spcBef>
        <a:spcAft>
          <a:spcPct val="0"/>
        </a:spcAft>
        <a:defRPr sz="3200" b="1">
          <a:solidFill>
            <a:srgbClr val="FF6600"/>
          </a:solidFill>
          <a:latin typeface="Arial" charset="0"/>
        </a:defRPr>
      </a:lvl8pPr>
      <a:lvl9pPr marL="1828800" algn="l" rtl="0" eaLnBrk="0" fontAlgn="base" hangingPunct="0">
        <a:spcBef>
          <a:spcPct val="0"/>
        </a:spcBef>
        <a:spcAft>
          <a:spcPct val="0"/>
        </a:spcAft>
        <a:defRPr sz="3200" b="1">
          <a:solidFill>
            <a:srgbClr val="FF6600"/>
          </a:solidFill>
          <a:latin typeface="Arial" charset="0"/>
        </a:defRPr>
      </a:lvl9pPr>
    </p:titleStyle>
    <p:bodyStyle>
      <a:lvl1pPr marL="274638" indent="-274638" algn="l" rtl="0" eaLnBrk="0" fontAlgn="base" hangingPunct="0">
        <a:spcBef>
          <a:spcPct val="20000"/>
        </a:spcBef>
        <a:spcAft>
          <a:spcPct val="0"/>
        </a:spcAft>
        <a:buClr>
          <a:schemeClr val="tx1"/>
        </a:buClr>
        <a:buChar char="•"/>
        <a:defRPr sz="2200">
          <a:solidFill>
            <a:srgbClr val="000000"/>
          </a:solidFill>
          <a:latin typeface="+mn-lt"/>
          <a:ea typeface="+mn-ea"/>
          <a:cs typeface="+mn-cs"/>
        </a:defRPr>
      </a:lvl1pPr>
      <a:lvl2pPr marL="550863" indent="-274638" algn="l" rtl="0" eaLnBrk="0" fontAlgn="base" hangingPunct="0">
        <a:spcBef>
          <a:spcPct val="20000"/>
        </a:spcBef>
        <a:spcAft>
          <a:spcPct val="0"/>
        </a:spcAft>
        <a:buClr>
          <a:schemeClr val="tx1"/>
        </a:buClr>
        <a:buChar char="–"/>
        <a:defRPr sz="2000">
          <a:solidFill>
            <a:srgbClr val="000000"/>
          </a:solidFill>
          <a:latin typeface="+mn-lt"/>
        </a:defRPr>
      </a:lvl2pPr>
      <a:lvl3pPr marL="808038" indent="-255588" algn="l" rtl="0" eaLnBrk="0" fontAlgn="base" hangingPunct="0">
        <a:spcBef>
          <a:spcPct val="20000"/>
        </a:spcBef>
        <a:spcAft>
          <a:spcPct val="0"/>
        </a:spcAft>
        <a:buClr>
          <a:schemeClr val="tx1"/>
        </a:buClr>
        <a:buChar char="•"/>
        <a:defRPr>
          <a:solidFill>
            <a:srgbClr val="000000"/>
          </a:solidFill>
          <a:latin typeface="+mn-lt"/>
        </a:defRPr>
      </a:lvl3pPr>
      <a:lvl4pPr marL="1074738" indent="-265113" algn="l" rtl="0" eaLnBrk="0" fontAlgn="base" hangingPunct="0">
        <a:spcBef>
          <a:spcPct val="20000"/>
        </a:spcBef>
        <a:spcAft>
          <a:spcPct val="0"/>
        </a:spcAft>
        <a:buClr>
          <a:schemeClr val="tx1"/>
        </a:buClr>
        <a:buChar char="–"/>
        <a:defRPr sz="1600">
          <a:solidFill>
            <a:srgbClr val="000000"/>
          </a:solidFill>
          <a:latin typeface="+mn-lt"/>
        </a:defRPr>
      </a:lvl4pPr>
      <a:lvl5pPr marL="1358900" indent="-282575" algn="l" rtl="0" eaLnBrk="0" fontAlgn="base" hangingPunct="0">
        <a:spcBef>
          <a:spcPct val="20000"/>
        </a:spcBef>
        <a:spcAft>
          <a:spcPct val="0"/>
        </a:spcAft>
        <a:buClr>
          <a:schemeClr val="tx1"/>
        </a:buClr>
        <a:buChar char="•"/>
        <a:defRPr sz="1600">
          <a:solidFill>
            <a:srgbClr val="000000"/>
          </a:solidFill>
          <a:latin typeface="+mn-lt"/>
        </a:defRPr>
      </a:lvl5pPr>
      <a:lvl6pPr marL="1816100" indent="-282575" algn="l" rtl="0" eaLnBrk="0" fontAlgn="base" hangingPunct="0">
        <a:spcBef>
          <a:spcPct val="20000"/>
        </a:spcBef>
        <a:spcAft>
          <a:spcPct val="0"/>
        </a:spcAft>
        <a:buClr>
          <a:schemeClr val="tx1"/>
        </a:buClr>
        <a:buChar char="•"/>
        <a:defRPr sz="1600">
          <a:solidFill>
            <a:srgbClr val="000000"/>
          </a:solidFill>
          <a:latin typeface="+mn-lt"/>
        </a:defRPr>
      </a:lvl6pPr>
      <a:lvl7pPr marL="2273300" indent="-282575" algn="l" rtl="0" eaLnBrk="0" fontAlgn="base" hangingPunct="0">
        <a:spcBef>
          <a:spcPct val="20000"/>
        </a:spcBef>
        <a:spcAft>
          <a:spcPct val="0"/>
        </a:spcAft>
        <a:buClr>
          <a:schemeClr val="tx1"/>
        </a:buClr>
        <a:buChar char="•"/>
        <a:defRPr sz="1600">
          <a:solidFill>
            <a:srgbClr val="000000"/>
          </a:solidFill>
          <a:latin typeface="+mn-lt"/>
        </a:defRPr>
      </a:lvl7pPr>
      <a:lvl8pPr marL="2730500" indent="-282575" algn="l" rtl="0" eaLnBrk="0" fontAlgn="base" hangingPunct="0">
        <a:spcBef>
          <a:spcPct val="20000"/>
        </a:spcBef>
        <a:spcAft>
          <a:spcPct val="0"/>
        </a:spcAft>
        <a:buClr>
          <a:schemeClr val="tx1"/>
        </a:buClr>
        <a:buChar char="•"/>
        <a:defRPr sz="1600">
          <a:solidFill>
            <a:srgbClr val="000000"/>
          </a:solidFill>
          <a:latin typeface="+mn-lt"/>
        </a:defRPr>
      </a:lvl8pPr>
      <a:lvl9pPr marL="3187700" indent="-282575" algn="l" rtl="0" eaLnBrk="0" fontAlgn="base" hangingPunct="0">
        <a:spcBef>
          <a:spcPct val="20000"/>
        </a:spcBef>
        <a:spcAft>
          <a:spcPct val="0"/>
        </a:spcAft>
        <a:buClr>
          <a:schemeClr val="tx1"/>
        </a:buClr>
        <a:buChar char="•"/>
        <a:defRPr sz="16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6.xml"/><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26.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26.xml"/><Relationship Id="rId4" Type="http://schemas.openxmlformats.org/officeDocument/2006/relationships/image" Target="../media/image16.png"/></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1.xml"/><Relationship Id="rId1" Type="http://schemas.openxmlformats.org/officeDocument/2006/relationships/slideLayout" Target="../slideLayouts/slideLayout3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1.xml"/></Relationships>
</file>

<file path=ppt/slides/_rels/slide2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4.xml"/><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1"/>
          <p:cNvSpPr>
            <a:spLocks noGrp="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Aft>
                <a:spcPct val="0"/>
              </a:spcAft>
              <a:defRPr/>
            </a:pPr>
            <a:endParaRPr lang="en-US" altLang="en-US" dirty="0" smtClean="0">
              <a:solidFill>
                <a:srgbClr val="000000"/>
              </a:solidFill>
            </a:endParaRPr>
          </a:p>
          <a:p>
            <a:pPr fontAlgn="base">
              <a:spcAft>
                <a:spcPct val="0"/>
              </a:spcAft>
              <a:defRPr/>
            </a:pPr>
            <a:fld id="{FFE1FCFB-FA28-4E6B-8281-7476233622BA}" type="slidenum">
              <a:rPr lang="en-US" altLang="en-US" smtClean="0">
                <a:solidFill>
                  <a:srgbClr val="000000"/>
                </a:solidFill>
              </a:rPr>
              <a:pPr fontAlgn="base">
                <a:spcAft>
                  <a:spcPct val="0"/>
                </a:spcAft>
                <a:defRPr/>
              </a:pPr>
              <a:t>1</a:t>
            </a:fld>
            <a:endParaRPr lang="en-US" altLang="en-US" dirty="0" smtClean="0">
              <a:solidFill>
                <a:srgbClr val="000000"/>
              </a:solidFill>
            </a:endParaRPr>
          </a:p>
        </p:txBody>
      </p:sp>
      <p:sp>
        <p:nvSpPr>
          <p:cNvPr id="55299" name="Slide Number Placeholder 3"/>
          <p:cNvSpPr txBox="1">
            <a:spLocks noGrp="1"/>
          </p:cNvSpPr>
          <p:nvPr/>
        </p:nvSpPr>
        <p:spPr bwMode="auto">
          <a:xfrm>
            <a:off x="6934200" y="6381750"/>
            <a:ext cx="2133600" cy="476250"/>
          </a:xfrm>
          <a:prstGeom prst="rect">
            <a:avLst/>
          </a:prstGeom>
          <a:noFill/>
          <a:ln w="9525">
            <a:noFill/>
            <a:miter lim="800000"/>
            <a:headEnd/>
            <a:tailEnd/>
          </a:ln>
        </p:spPr>
        <p:txBody>
          <a:bodyPr/>
          <a:lstStyle/>
          <a:p>
            <a:pPr algn="r" eaLnBrk="0" hangingPunct="0"/>
            <a:endParaRPr lang="en-US" altLang="en-US" sz="1000" dirty="0">
              <a:solidFill>
                <a:srgbClr val="000000"/>
              </a:solidFill>
            </a:endParaRPr>
          </a:p>
          <a:p>
            <a:pPr algn="r" eaLnBrk="0" hangingPunct="0"/>
            <a:fld id="{61B88363-C74E-445C-A378-E677C026817C}" type="slidenum">
              <a:rPr lang="en-US" altLang="en-US" sz="1000">
                <a:solidFill>
                  <a:srgbClr val="000000"/>
                </a:solidFill>
              </a:rPr>
              <a:pPr algn="r" eaLnBrk="0" hangingPunct="0"/>
              <a:t>1</a:t>
            </a:fld>
            <a:endParaRPr lang="en-US" altLang="en-US" sz="1000" dirty="0">
              <a:solidFill>
                <a:srgbClr val="000000"/>
              </a:solidFill>
            </a:endParaRPr>
          </a:p>
        </p:txBody>
      </p:sp>
      <p:sp>
        <p:nvSpPr>
          <p:cNvPr id="55300" name="Rectangle 2"/>
          <p:cNvSpPr>
            <a:spLocks noGrp="1" noChangeArrowheads="1"/>
          </p:cNvSpPr>
          <p:nvPr>
            <p:ph type="title" idx="4294967295"/>
          </p:nvPr>
        </p:nvSpPr>
        <p:spPr/>
        <p:txBody>
          <a:bodyPr/>
          <a:lstStyle/>
          <a:p>
            <a:r>
              <a:rPr lang="en-US" altLang="en-US" dirty="0" smtClean="0"/>
              <a:t>Module</a:t>
            </a:r>
            <a:r>
              <a:rPr lang="en-US" altLang="en-US" sz="2800" dirty="0" smtClean="0"/>
              <a:t> Objectives</a:t>
            </a:r>
          </a:p>
        </p:txBody>
      </p:sp>
      <p:sp>
        <p:nvSpPr>
          <p:cNvPr id="193540" name="Rectangle 3"/>
          <p:cNvSpPr>
            <a:spLocks noGrp="1" noChangeArrowheads="1"/>
          </p:cNvSpPr>
          <p:nvPr>
            <p:ph type="body" idx="4294967295"/>
          </p:nvPr>
        </p:nvSpPr>
        <p:spPr>
          <a:xfrm>
            <a:off x="161925" y="1295400"/>
            <a:ext cx="6619875" cy="5334000"/>
          </a:xfrm>
        </p:spPr>
        <p:txBody>
          <a:bodyPr/>
          <a:lstStyle/>
          <a:p>
            <a:pPr>
              <a:defRPr/>
            </a:pPr>
            <a:r>
              <a:rPr lang="en-US" sz="1800" dirty="0" smtClean="0"/>
              <a:t>Upon completing this module, you will be able to</a:t>
            </a:r>
            <a:r>
              <a:rPr lang="en-US" dirty="0" smtClean="0"/>
              <a:t>:</a:t>
            </a:r>
          </a:p>
          <a:p>
            <a:pPr marL="0" indent="0">
              <a:buFontTx/>
              <a:buNone/>
              <a:defRPr/>
            </a:pPr>
            <a:endParaRPr lang="en-US" altLang="ko-KR" dirty="0" smtClean="0">
              <a:ea typeface="굴림" charset="-127"/>
            </a:endParaRPr>
          </a:p>
          <a:p>
            <a:pPr>
              <a:buFont typeface="Arial" panose="020B0604020202020204" pitchFamily="34" charset="0"/>
              <a:buChar char="•"/>
              <a:defRPr/>
            </a:pPr>
            <a:r>
              <a:rPr lang="en-US" sz="1800" dirty="0" smtClean="0"/>
              <a:t>Understand about Importance of PR.</a:t>
            </a:r>
            <a:endParaRPr lang="en-US" sz="1800" dirty="0"/>
          </a:p>
          <a:p>
            <a:pPr>
              <a:buFont typeface="Arial" panose="020B0604020202020204" pitchFamily="34" charset="0"/>
              <a:buChar char="•"/>
              <a:defRPr/>
            </a:pPr>
            <a:r>
              <a:rPr lang="en-US" sz="1800" dirty="0" smtClean="0"/>
              <a:t>Create PR in Various Method.</a:t>
            </a:r>
          </a:p>
          <a:p>
            <a:pPr>
              <a:buFont typeface="Arial" panose="020B0604020202020204" pitchFamily="34" charset="0"/>
              <a:buChar char="•"/>
              <a:defRPr/>
            </a:pPr>
            <a:r>
              <a:rPr lang="en-US" sz="1800" dirty="0" smtClean="0"/>
              <a:t>Understand the important fields used in PR</a:t>
            </a:r>
          </a:p>
          <a:p>
            <a:pPr>
              <a:buFont typeface="Arial" panose="020B0604020202020204" pitchFamily="34" charset="0"/>
              <a:buChar char="•"/>
              <a:defRPr/>
            </a:pPr>
            <a:r>
              <a:rPr lang="en-US" sz="1800" dirty="0" smtClean="0"/>
              <a:t>Understand Customization Settings &amp; it’s control for PR.</a:t>
            </a:r>
            <a:endParaRPr lang="en-US" sz="1800" dirty="0"/>
          </a:p>
          <a:p>
            <a:pPr marL="0" indent="0">
              <a:buFontTx/>
              <a:buNone/>
              <a:defRPr/>
            </a:pPr>
            <a:endParaRPr lang="en-US" dirty="0" smtClean="0"/>
          </a:p>
        </p:txBody>
      </p:sp>
      <p:pic>
        <p:nvPicPr>
          <p:cNvPr id="55302" name="Picture 5" descr="objectives"/>
          <p:cNvPicPr>
            <a:picLocks noChangeAspect="1" noChangeArrowheads="1"/>
          </p:cNvPicPr>
          <p:nvPr/>
        </p:nvPicPr>
        <p:blipFill>
          <a:blip r:embed="rId3" cstate="print"/>
          <a:srcRect/>
          <a:stretch>
            <a:fillRect/>
          </a:stretch>
        </p:blipFill>
        <p:spPr bwMode="auto">
          <a:xfrm>
            <a:off x="6781800" y="1371600"/>
            <a:ext cx="1905000" cy="2857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3"/>
          <p:cNvSpPr>
            <a:spLocks noGrp="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Aft>
                <a:spcPct val="0"/>
              </a:spcAft>
              <a:defRPr/>
            </a:pPr>
            <a:endParaRPr lang="en-US" altLang="en-US" dirty="0" smtClean="0">
              <a:solidFill>
                <a:srgbClr val="000000"/>
              </a:solidFill>
            </a:endParaRPr>
          </a:p>
          <a:p>
            <a:pPr fontAlgn="base">
              <a:spcAft>
                <a:spcPct val="0"/>
              </a:spcAft>
              <a:defRPr/>
            </a:pPr>
            <a:fld id="{1D4D2501-6510-4A1E-A82E-EA3916ABD8C4}" type="slidenum">
              <a:rPr lang="en-US" altLang="en-US" smtClean="0">
                <a:solidFill>
                  <a:srgbClr val="000000"/>
                </a:solidFill>
              </a:rPr>
              <a:pPr fontAlgn="base">
                <a:spcAft>
                  <a:spcPct val="0"/>
                </a:spcAft>
                <a:defRPr/>
              </a:pPr>
              <a:t>10</a:t>
            </a:fld>
            <a:endParaRPr lang="en-US" altLang="en-US" dirty="0" smtClean="0">
              <a:solidFill>
                <a:srgbClr val="000000"/>
              </a:solidFill>
            </a:endParaRPr>
          </a:p>
        </p:txBody>
      </p:sp>
      <p:sp>
        <p:nvSpPr>
          <p:cNvPr id="64515" name="Rectangle 2"/>
          <p:cNvSpPr>
            <a:spLocks noGrp="1" noChangeArrowheads="1"/>
          </p:cNvSpPr>
          <p:nvPr>
            <p:ph type="title"/>
          </p:nvPr>
        </p:nvSpPr>
        <p:spPr>
          <a:xfrm>
            <a:off x="457200" y="152400"/>
            <a:ext cx="8153400" cy="914400"/>
          </a:xfrm>
        </p:spPr>
        <p:txBody>
          <a:bodyPr/>
          <a:lstStyle/>
          <a:p>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Various methods for Creation of Purchase Requisitions (Cont.)</a:t>
            </a:r>
          </a:p>
        </p:txBody>
      </p:sp>
      <p:sp>
        <p:nvSpPr>
          <p:cNvPr id="6148" name="Rectangle 3"/>
          <p:cNvSpPr>
            <a:spLocks noGrp="1" noChangeArrowheads="1"/>
          </p:cNvSpPr>
          <p:nvPr>
            <p:ph type="body" idx="1"/>
          </p:nvPr>
        </p:nvSpPr>
        <p:spPr>
          <a:xfrm>
            <a:off x="161925" y="1295400"/>
            <a:ext cx="8753475" cy="5334000"/>
          </a:xfrm>
        </p:spPr>
        <p:txBody>
          <a:bodyPr/>
          <a:lstStyle/>
          <a:p>
            <a:pPr>
              <a:defRPr/>
            </a:pPr>
            <a:r>
              <a:rPr lang="en-US" altLang="en-US" sz="1800" dirty="0" smtClean="0"/>
              <a:t>Stock Transfer</a:t>
            </a:r>
          </a:p>
          <a:p>
            <a:pPr lvl="1">
              <a:defRPr/>
            </a:pPr>
            <a:r>
              <a:rPr lang="en-US" altLang="en-US" sz="1800" dirty="0" smtClean="0"/>
              <a:t>This is used when the material is to be procured from another plant.</a:t>
            </a:r>
          </a:p>
          <a:p>
            <a:pPr lvl="1">
              <a:defRPr/>
            </a:pPr>
            <a:r>
              <a:rPr lang="en-US" altLang="en-US" sz="1800" dirty="0" smtClean="0"/>
              <a:t>The plant may belong to the same company code or different company code.</a:t>
            </a:r>
          </a:p>
          <a:p>
            <a:pPr marL="276225" lvl="1" indent="0">
              <a:buFontTx/>
              <a:buNone/>
              <a:defRPr/>
            </a:pPr>
            <a:endParaRPr lang="en-US" altLang="en-US" dirty="0" smtClean="0"/>
          </a:p>
          <a:p>
            <a:pPr>
              <a:defRPr/>
            </a:pPr>
            <a:r>
              <a:rPr lang="en-US" altLang="en-US" sz="1800" dirty="0" smtClean="0"/>
              <a:t>External Service</a:t>
            </a:r>
          </a:p>
          <a:p>
            <a:pPr lvl="1">
              <a:defRPr/>
            </a:pPr>
            <a:r>
              <a:rPr lang="en-US" altLang="en-US" sz="1800" dirty="0" smtClean="0"/>
              <a:t>This is used to request services from external Vendor.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additive="base">
                                        <p:cTn id="7" dur="500" fill="hold"/>
                                        <p:tgtEl>
                                          <p:spTgt spid="614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148">
                                            <p:txEl>
                                              <p:pRg st="1" end="1"/>
                                            </p:txEl>
                                          </p:spTgt>
                                        </p:tgtEl>
                                        <p:attrNameLst>
                                          <p:attrName>style.visibility</p:attrName>
                                        </p:attrNameLst>
                                      </p:cBhvr>
                                      <p:to>
                                        <p:strVal val="visible"/>
                                      </p:to>
                                    </p:set>
                                    <p:anim calcmode="lin" valueType="num">
                                      <p:cBhvr additive="base">
                                        <p:cTn id="11" dur="500" fill="hold"/>
                                        <p:tgtEl>
                                          <p:spTgt spid="614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8">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148">
                                            <p:txEl>
                                              <p:pRg st="2" end="2"/>
                                            </p:txEl>
                                          </p:spTgt>
                                        </p:tgtEl>
                                        <p:attrNameLst>
                                          <p:attrName>style.visibility</p:attrName>
                                        </p:attrNameLst>
                                      </p:cBhvr>
                                      <p:to>
                                        <p:strVal val="visible"/>
                                      </p:to>
                                    </p:set>
                                    <p:anim calcmode="lin" valueType="num">
                                      <p:cBhvr additive="base">
                                        <p:cTn id="15" dur="500" fill="hold"/>
                                        <p:tgtEl>
                                          <p:spTgt spid="6148">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14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6148">
                                            <p:txEl>
                                              <p:pRg st="4" end="4"/>
                                            </p:txEl>
                                          </p:spTgt>
                                        </p:tgtEl>
                                        <p:attrNameLst>
                                          <p:attrName>style.visibility</p:attrName>
                                        </p:attrNameLst>
                                      </p:cBhvr>
                                      <p:to>
                                        <p:strVal val="visible"/>
                                      </p:to>
                                    </p:set>
                                    <p:anim calcmode="lin" valueType="num">
                                      <p:cBhvr additive="base">
                                        <p:cTn id="21" dur="500" fill="hold"/>
                                        <p:tgtEl>
                                          <p:spTgt spid="6148">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148">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148">
                                            <p:txEl>
                                              <p:pRg st="5" end="5"/>
                                            </p:txEl>
                                          </p:spTgt>
                                        </p:tgtEl>
                                        <p:attrNameLst>
                                          <p:attrName>style.visibility</p:attrName>
                                        </p:attrNameLst>
                                      </p:cBhvr>
                                      <p:to>
                                        <p:strVal val="visible"/>
                                      </p:to>
                                    </p:set>
                                    <p:anim calcmode="lin" valueType="num">
                                      <p:cBhvr additive="base">
                                        <p:cTn id="25" dur="500" fill="hold"/>
                                        <p:tgtEl>
                                          <p:spTgt spid="6148">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3"/>
          <p:cNvSpPr>
            <a:spLocks noGrp="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Aft>
                <a:spcPct val="0"/>
              </a:spcAft>
              <a:defRPr/>
            </a:pPr>
            <a:endParaRPr lang="en-US" altLang="en-US" dirty="0" smtClean="0">
              <a:solidFill>
                <a:srgbClr val="000000"/>
              </a:solidFill>
            </a:endParaRPr>
          </a:p>
          <a:p>
            <a:pPr fontAlgn="base">
              <a:spcAft>
                <a:spcPct val="0"/>
              </a:spcAft>
              <a:defRPr/>
            </a:pPr>
            <a:fld id="{AE5AEA89-E71B-4DAD-826D-CCE8A499354A}" type="slidenum">
              <a:rPr lang="en-US" altLang="en-US" smtClean="0">
                <a:solidFill>
                  <a:srgbClr val="000000"/>
                </a:solidFill>
              </a:rPr>
              <a:pPr fontAlgn="base">
                <a:spcAft>
                  <a:spcPct val="0"/>
                </a:spcAft>
                <a:defRPr/>
              </a:pPr>
              <a:t>11</a:t>
            </a:fld>
            <a:endParaRPr lang="en-US" altLang="en-US" dirty="0" smtClean="0">
              <a:solidFill>
                <a:srgbClr val="000000"/>
              </a:solidFill>
            </a:endParaRPr>
          </a:p>
        </p:txBody>
      </p:sp>
      <p:sp>
        <p:nvSpPr>
          <p:cNvPr id="65539" name="Rectangle 2"/>
          <p:cNvSpPr>
            <a:spLocks noGrp="1" noChangeArrowheads="1"/>
          </p:cNvSpPr>
          <p:nvPr>
            <p:ph type="title"/>
          </p:nvPr>
        </p:nvSpPr>
        <p:spPr>
          <a:xfrm>
            <a:off x="457200" y="152400"/>
            <a:ext cx="8153400" cy="914400"/>
          </a:xfrm>
        </p:spPr>
        <p:txBody>
          <a:bodyPr/>
          <a:lstStyle/>
          <a:p>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Various methods for Creation of Purchase Requisitions (Cont.)</a:t>
            </a:r>
          </a:p>
        </p:txBody>
      </p:sp>
      <p:sp>
        <p:nvSpPr>
          <p:cNvPr id="65540" name="Rectangle 3"/>
          <p:cNvSpPr>
            <a:spLocks noGrp="1" noChangeArrowheads="1"/>
          </p:cNvSpPr>
          <p:nvPr>
            <p:ph type="body" idx="1"/>
          </p:nvPr>
        </p:nvSpPr>
        <p:spPr>
          <a:xfrm>
            <a:off x="152400" y="1227138"/>
            <a:ext cx="8753475" cy="5334000"/>
          </a:xfrm>
        </p:spPr>
        <p:txBody>
          <a:bodyPr/>
          <a:lstStyle/>
          <a:p>
            <a:pPr marL="0" indent="0">
              <a:buFontTx/>
              <a:buNone/>
            </a:pPr>
            <a:r>
              <a:rPr lang="en-US" altLang="en-US" sz="1800" dirty="0" smtClean="0"/>
              <a:t>Purchase Requisition Structure(ME51N):</a:t>
            </a:r>
          </a:p>
          <a:p>
            <a:pPr marL="0" indent="0">
              <a:buFontTx/>
              <a:buNone/>
            </a:pPr>
            <a:endParaRPr lang="en-US" altLang="en-US" sz="1800" dirty="0" smtClean="0"/>
          </a:p>
        </p:txBody>
      </p:sp>
      <p:pic>
        <p:nvPicPr>
          <p:cNvPr id="65541" name="Picture 6"/>
          <p:cNvPicPr>
            <a:picLocks noChangeAspect="1" noChangeArrowheads="1"/>
          </p:cNvPicPr>
          <p:nvPr/>
        </p:nvPicPr>
        <p:blipFill>
          <a:blip r:embed="rId3" cstate="print"/>
          <a:srcRect/>
          <a:stretch>
            <a:fillRect/>
          </a:stretch>
        </p:blipFill>
        <p:spPr bwMode="auto">
          <a:xfrm>
            <a:off x="1143000" y="1600200"/>
            <a:ext cx="6553200" cy="49244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4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55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altLang="en-US" dirty="0" smtClean="0"/>
              <a:t>Various methods for Creation of Purchase Requisitions (Cont.)</a:t>
            </a:r>
          </a:p>
        </p:txBody>
      </p:sp>
      <p:sp>
        <p:nvSpPr>
          <p:cNvPr id="66563" name="Rectangle 3"/>
          <p:cNvSpPr>
            <a:spLocks noGrp="1" noChangeArrowheads="1"/>
          </p:cNvSpPr>
          <p:nvPr>
            <p:ph type="body" idx="1"/>
          </p:nvPr>
        </p:nvSpPr>
        <p:spPr/>
        <p:txBody>
          <a:bodyPr/>
          <a:lstStyle/>
          <a:p>
            <a:pPr eaLnBrk="1" hangingPunct="1"/>
            <a:r>
              <a:rPr lang="en-US" altLang="en-US" sz="1800" dirty="0" smtClean="0"/>
              <a:t>Header</a:t>
            </a:r>
            <a:r>
              <a:rPr lang="en-US" altLang="en-US" dirty="0" smtClean="0"/>
              <a:t/>
            </a:r>
            <a:br>
              <a:rPr lang="en-US" altLang="en-US" dirty="0" smtClean="0"/>
            </a:br>
            <a:endParaRPr lang="en-US" altLang="en-US" dirty="0" smtClean="0"/>
          </a:p>
          <a:p>
            <a:pPr eaLnBrk="1" hangingPunct="1"/>
            <a:endParaRPr lang="en-US" altLang="en-US" dirty="0" smtClean="0"/>
          </a:p>
          <a:p>
            <a:pPr eaLnBrk="1" hangingPunct="1"/>
            <a:endParaRPr lang="en-US" altLang="en-US" dirty="0" smtClean="0"/>
          </a:p>
          <a:p>
            <a:pPr eaLnBrk="1" hangingPunct="1"/>
            <a:r>
              <a:rPr lang="en-US" altLang="en-US" sz="1800" dirty="0" smtClean="0"/>
              <a:t>Item Overview</a:t>
            </a:r>
            <a:br>
              <a:rPr lang="en-US" altLang="en-US" sz="1800" dirty="0" smtClean="0"/>
            </a:br>
            <a:r>
              <a:rPr lang="en-US" altLang="en-US" sz="1800" dirty="0" smtClean="0"/>
              <a:t/>
            </a:r>
            <a:br>
              <a:rPr lang="en-US" altLang="en-US" sz="1800" dirty="0" smtClean="0"/>
            </a:br>
            <a:endParaRPr lang="en-US" altLang="en-US" sz="1800" dirty="0" smtClean="0"/>
          </a:p>
          <a:p>
            <a:pPr eaLnBrk="1" hangingPunct="1"/>
            <a:endParaRPr lang="en-US" altLang="en-US" dirty="0" smtClean="0"/>
          </a:p>
          <a:p>
            <a:pPr eaLnBrk="1" hangingPunct="1"/>
            <a:endParaRPr lang="en-US" altLang="en-US" dirty="0" smtClean="0"/>
          </a:p>
          <a:p>
            <a:pPr eaLnBrk="1" hangingPunct="1"/>
            <a:r>
              <a:rPr lang="en-US" altLang="en-US" sz="1800" dirty="0" smtClean="0"/>
              <a:t>Item Detail</a:t>
            </a:r>
          </a:p>
        </p:txBody>
      </p:sp>
      <p:pic>
        <p:nvPicPr>
          <p:cNvPr id="66564" name="Picture 5"/>
          <p:cNvPicPr>
            <a:picLocks noChangeAspect="1" noChangeArrowheads="1"/>
          </p:cNvPicPr>
          <p:nvPr/>
        </p:nvPicPr>
        <p:blipFill>
          <a:blip r:embed="rId3" cstate="print"/>
          <a:srcRect/>
          <a:stretch>
            <a:fillRect/>
          </a:stretch>
        </p:blipFill>
        <p:spPr bwMode="auto">
          <a:xfrm>
            <a:off x="990600" y="1752600"/>
            <a:ext cx="5927725" cy="881063"/>
          </a:xfrm>
          <a:prstGeom prst="rect">
            <a:avLst/>
          </a:prstGeom>
          <a:noFill/>
          <a:ln w="9525">
            <a:noFill/>
            <a:miter lim="800000"/>
            <a:headEnd/>
            <a:tailEnd/>
          </a:ln>
          <a:effectLst/>
        </p:spPr>
      </p:pic>
      <p:pic>
        <p:nvPicPr>
          <p:cNvPr id="66565" name="Picture 6"/>
          <p:cNvPicPr>
            <a:picLocks noChangeAspect="1" noChangeArrowheads="1"/>
          </p:cNvPicPr>
          <p:nvPr/>
        </p:nvPicPr>
        <p:blipFill>
          <a:blip r:embed="rId4" cstate="print"/>
          <a:srcRect/>
          <a:stretch>
            <a:fillRect/>
          </a:stretch>
        </p:blipFill>
        <p:spPr bwMode="auto">
          <a:xfrm>
            <a:off x="1295400" y="3429000"/>
            <a:ext cx="7010400" cy="890588"/>
          </a:xfrm>
          <a:prstGeom prst="rect">
            <a:avLst/>
          </a:prstGeom>
          <a:noFill/>
          <a:ln w="9525">
            <a:noFill/>
            <a:miter lim="800000"/>
            <a:headEnd/>
            <a:tailEnd/>
          </a:ln>
          <a:effectLst/>
        </p:spPr>
      </p:pic>
      <p:pic>
        <p:nvPicPr>
          <p:cNvPr id="66566" name="Picture 7"/>
          <p:cNvPicPr>
            <a:picLocks noChangeAspect="1" noChangeArrowheads="1"/>
          </p:cNvPicPr>
          <p:nvPr/>
        </p:nvPicPr>
        <p:blipFill>
          <a:blip r:embed="rId5" cstate="print"/>
          <a:srcRect/>
          <a:stretch>
            <a:fillRect/>
          </a:stretch>
        </p:blipFill>
        <p:spPr bwMode="auto">
          <a:xfrm>
            <a:off x="1295400" y="5181600"/>
            <a:ext cx="6705600" cy="1222375"/>
          </a:xfrm>
          <a:prstGeom prst="rect">
            <a:avLst/>
          </a:prstGeom>
          <a:noFill/>
          <a:ln w="9525">
            <a:noFill/>
            <a:miter lim="800000"/>
            <a:headEnd/>
            <a:tailEnd/>
          </a:ln>
          <a:effec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 calcmode="lin" valueType="num">
                                      <p:cBhvr additive="base">
                                        <p:cTn id="7" dur="500" fill="hold"/>
                                        <p:tgtEl>
                                          <p:spTgt spid="665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65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6564"/>
                                        </p:tgtEl>
                                        <p:attrNameLst>
                                          <p:attrName>style.visibility</p:attrName>
                                        </p:attrNameLst>
                                      </p:cBhvr>
                                      <p:to>
                                        <p:strVal val="visible"/>
                                      </p:to>
                                    </p:set>
                                    <p:anim calcmode="lin" valueType="num">
                                      <p:cBhvr additive="base">
                                        <p:cTn id="13" dur="500" fill="hold"/>
                                        <p:tgtEl>
                                          <p:spTgt spid="66564"/>
                                        </p:tgtEl>
                                        <p:attrNameLst>
                                          <p:attrName>ppt_x</p:attrName>
                                        </p:attrNameLst>
                                      </p:cBhvr>
                                      <p:tavLst>
                                        <p:tav tm="0">
                                          <p:val>
                                            <p:strVal val="#ppt_x"/>
                                          </p:val>
                                        </p:tav>
                                        <p:tav tm="100000">
                                          <p:val>
                                            <p:strVal val="#ppt_x"/>
                                          </p:val>
                                        </p:tav>
                                      </p:tavLst>
                                    </p:anim>
                                    <p:anim calcmode="lin" valueType="num">
                                      <p:cBhvr additive="base">
                                        <p:cTn id="14" dur="500" fill="hold"/>
                                        <p:tgtEl>
                                          <p:spTgt spid="6656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anim calcmode="lin" valueType="num">
                                      <p:cBhvr additive="base">
                                        <p:cTn id="19" dur="500" fill="hold"/>
                                        <p:tgtEl>
                                          <p:spTgt spid="6656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65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6565"/>
                                        </p:tgtEl>
                                        <p:attrNameLst>
                                          <p:attrName>style.visibility</p:attrName>
                                        </p:attrNameLst>
                                      </p:cBhvr>
                                      <p:to>
                                        <p:strVal val="visible"/>
                                      </p:to>
                                    </p:set>
                                    <p:anim calcmode="lin" valueType="num">
                                      <p:cBhvr additive="base">
                                        <p:cTn id="25" dur="500" fill="hold"/>
                                        <p:tgtEl>
                                          <p:spTgt spid="66565"/>
                                        </p:tgtEl>
                                        <p:attrNameLst>
                                          <p:attrName>ppt_x</p:attrName>
                                        </p:attrNameLst>
                                      </p:cBhvr>
                                      <p:tavLst>
                                        <p:tav tm="0">
                                          <p:val>
                                            <p:strVal val="#ppt_x"/>
                                          </p:val>
                                        </p:tav>
                                        <p:tav tm="100000">
                                          <p:val>
                                            <p:strVal val="#ppt_x"/>
                                          </p:val>
                                        </p:tav>
                                      </p:tavLst>
                                    </p:anim>
                                    <p:anim calcmode="lin" valueType="num">
                                      <p:cBhvr additive="base">
                                        <p:cTn id="26" dur="500" fill="hold"/>
                                        <p:tgtEl>
                                          <p:spTgt spid="66565"/>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6563">
                                            <p:txEl>
                                              <p:pRg st="6" end="6"/>
                                            </p:txEl>
                                          </p:spTgt>
                                        </p:tgtEl>
                                        <p:attrNameLst>
                                          <p:attrName>style.visibility</p:attrName>
                                        </p:attrNameLst>
                                      </p:cBhvr>
                                      <p:to>
                                        <p:strVal val="visible"/>
                                      </p:to>
                                    </p:set>
                                    <p:anim calcmode="lin" valueType="num">
                                      <p:cBhvr additive="base">
                                        <p:cTn id="31" dur="500" fill="hold"/>
                                        <p:tgtEl>
                                          <p:spTgt spid="6656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656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6566"/>
                                        </p:tgtEl>
                                        <p:attrNameLst>
                                          <p:attrName>style.visibility</p:attrName>
                                        </p:attrNameLst>
                                      </p:cBhvr>
                                      <p:to>
                                        <p:strVal val="visible"/>
                                      </p:to>
                                    </p:set>
                                    <p:anim calcmode="lin" valueType="num">
                                      <p:cBhvr additive="base">
                                        <p:cTn id="37" dur="500" fill="hold"/>
                                        <p:tgtEl>
                                          <p:spTgt spid="66566"/>
                                        </p:tgtEl>
                                        <p:attrNameLst>
                                          <p:attrName>ppt_x</p:attrName>
                                        </p:attrNameLst>
                                      </p:cBhvr>
                                      <p:tavLst>
                                        <p:tav tm="0">
                                          <p:val>
                                            <p:strVal val="#ppt_x"/>
                                          </p:val>
                                        </p:tav>
                                        <p:tav tm="100000">
                                          <p:val>
                                            <p:strVal val="#ppt_x"/>
                                          </p:val>
                                        </p:tav>
                                      </p:tavLst>
                                    </p:anim>
                                    <p:anim calcmode="lin" valueType="num">
                                      <p:cBhvr additive="base">
                                        <p:cTn id="38" dur="500" fill="hold"/>
                                        <p:tgtEl>
                                          <p:spTgt spid="665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3"/>
          <p:cNvSpPr>
            <a:spLocks noGrp="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Aft>
                <a:spcPct val="0"/>
              </a:spcAft>
              <a:defRPr/>
            </a:pPr>
            <a:endParaRPr lang="en-US" altLang="en-US" smtClean="0">
              <a:solidFill>
                <a:srgbClr val="000000"/>
              </a:solidFill>
            </a:endParaRPr>
          </a:p>
          <a:p>
            <a:pPr fontAlgn="base">
              <a:spcAft>
                <a:spcPct val="0"/>
              </a:spcAft>
              <a:defRPr/>
            </a:pPr>
            <a:fld id="{AF01A5E5-9ED4-499B-8210-D96463F19D27}" type="slidenum">
              <a:rPr lang="en-US" altLang="en-US" smtClean="0">
                <a:solidFill>
                  <a:srgbClr val="000000"/>
                </a:solidFill>
              </a:rPr>
              <a:pPr fontAlgn="base">
                <a:spcAft>
                  <a:spcPct val="0"/>
                </a:spcAft>
                <a:defRPr/>
              </a:pPr>
              <a:t>13</a:t>
            </a:fld>
            <a:endParaRPr lang="en-US" altLang="en-US" smtClean="0">
              <a:solidFill>
                <a:srgbClr val="000000"/>
              </a:solidFill>
            </a:endParaRPr>
          </a:p>
        </p:txBody>
      </p:sp>
      <p:sp>
        <p:nvSpPr>
          <p:cNvPr id="67587" name="Rectangle 2"/>
          <p:cNvSpPr>
            <a:spLocks noGrp="1" noChangeArrowheads="1"/>
          </p:cNvSpPr>
          <p:nvPr>
            <p:ph type="title"/>
          </p:nvPr>
        </p:nvSpPr>
        <p:spPr>
          <a:xfrm>
            <a:off x="457200" y="152400"/>
            <a:ext cx="8153400" cy="914400"/>
          </a:xfrm>
        </p:spPr>
        <p:txBody>
          <a:bodyPr/>
          <a:lstStyle/>
          <a:p>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Various methods for Creation of Purchase Requisitions (Cont.)</a:t>
            </a:r>
          </a:p>
        </p:txBody>
      </p:sp>
      <p:sp>
        <p:nvSpPr>
          <p:cNvPr id="6148" name="Rectangle 3"/>
          <p:cNvSpPr>
            <a:spLocks noGrp="1" noChangeArrowheads="1"/>
          </p:cNvSpPr>
          <p:nvPr>
            <p:ph type="body" idx="1"/>
          </p:nvPr>
        </p:nvSpPr>
        <p:spPr>
          <a:xfrm>
            <a:off x="161925" y="1295400"/>
            <a:ext cx="8753475" cy="762000"/>
          </a:xfrm>
        </p:spPr>
        <p:txBody>
          <a:bodyPr/>
          <a:lstStyle/>
          <a:p>
            <a:pPr>
              <a:defRPr/>
            </a:pPr>
            <a:r>
              <a:rPr lang="en-US" sz="1800" dirty="0"/>
              <a:t>Features of the Purchase </a:t>
            </a:r>
            <a:r>
              <a:rPr lang="en-US" sz="1800" dirty="0" smtClean="0"/>
              <a:t>Requisition: Following are the important features of PR.</a:t>
            </a:r>
          </a:p>
          <a:p>
            <a:pPr>
              <a:defRPr/>
            </a:pPr>
            <a:endParaRPr lang="en-US" altLang="en-US" sz="1800" dirty="0"/>
          </a:p>
          <a:p>
            <a:pPr marL="0" indent="0">
              <a:buFontTx/>
              <a:buNone/>
              <a:defRPr/>
            </a:pPr>
            <a:endParaRPr lang="en-US" sz="1800" b="1" dirty="0"/>
          </a:p>
          <a:p>
            <a:pPr marL="0" indent="0">
              <a:buFontTx/>
              <a:buNone/>
              <a:defRPr/>
            </a:pPr>
            <a:endParaRPr lang="en-US" sz="1800" b="1" dirty="0" smtClean="0"/>
          </a:p>
          <a:p>
            <a:pPr>
              <a:defRPr/>
            </a:pPr>
            <a:endParaRPr lang="en-US" sz="1800" b="1" dirty="0"/>
          </a:p>
          <a:p>
            <a:pPr marL="0" indent="0">
              <a:buFontTx/>
              <a:buNone/>
              <a:defRPr/>
            </a:pPr>
            <a:endParaRPr lang="en-US" sz="1800" b="1" dirty="0" smtClean="0"/>
          </a:p>
          <a:p>
            <a:pPr marL="0" indent="0">
              <a:buFontTx/>
              <a:buNone/>
              <a:defRPr/>
            </a:pPr>
            <a:endParaRPr lang="en-US" sz="1800" b="1" dirty="0" smtClean="0"/>
          </a:p>
          <a:p>
            <a:pPr marL="0" indent="0">
              <a:buFontTx/>
              <a:buNone/>
              <a:defRPr/>
            </a:pPr>
            <a:endParaRPr lang="en-US" sz="1800" b="1" dirty="0"/>
          </a:p>
          <a:p>
            <a:pPr marL="0" indent="0">
              <a:buFontTx/>
              <a:buNone/>
              <a:defRPr/>
            </a:pPr>
            <a:endParaRPr lang="en-US" sz="1800" b="1" dirty="0" smtClean="0"/>
          </a:p>
          <a:p>
            <a:pPr marL="0" indent="0">
              <a:buFontTx/>
              <a:buNone/>
              <a:defRPr/>
            </a:pPr>
            <a:endParaRPr lang="en-US" sz="1800" b="1" dirty="0"/>
          </a:p>
          <a:p>
            <a:pPr marL="0" indent="0">
              <a:buFontTx/>
              <a:buNone/>
              <a:defRPr/>
            </a:pPr>
            <a:endParaRPr lang="en-US" sz="1800" b="1" dirty="0" smtClean="0"/>
          </a:p>
          <a:p>
            <a:pPr marL="0" indent="0">
              <a:buFontTx/>
              <a:buNone/>
              <a:defRPr/>
            </a:pPr>
            <a:endParaRPr lang="en-US" altLang="en-US" sz="1800" dirty="0" smtClean="0"/>
          </a:p>
          <a:p>
            <a:pPr marL="0" indent="0">
              <a:buFontTx/>
              <a:buNone/>
              <a:defRPr/>
            </a:pPr>
            <a:endParaRPr lang="en-US" altLang="en-US" sz="1800" dirty="0" smtClean="0"/>
          </a:p>
        </p:txBody>
      </p:sp>
      <p:pic>
        <p:nvPicPr>
          <p:cNvPr id="67589" name="Picture 7"/>
          <p:cNvPicPr>
            <a:picLocks noChangeAspect="1" noChangeArrowheads="1"/>
          </p:cNvPicPr>
          <p:nvPr/>
        </p:nvPicPr>
        <p:blipFill>
          <a:blip r:embed="rId3" cstate="print"/>
          <a:srcRect/>
          <a:stretch>
            <a:fillRect/>
          </a:stretch>
        </p:blipFill>
        <p:spPr bwMode="auto">
          <a:xfrm>
            <a:off x="304800" y="2057400"/>
            <a:ext cx="6019800" cy="2916238"/>
          </a:xfrm>
          <a:prstGeom prst="rect">
            <a:avLst/>
          </a:prstGeom>
          <a:noFill/>
          <a:ln w="9525">
            <a:noFill/>
            <a:miter lim="800000"/>
            <a:headEnd/>
            <a:tailEnd/>
          </a:ln>
        </p:spPr>
      </p:pic>
      <p:sp>
        <p:nvSpPr>
          <p:cNvPr id="7" name="Rectangle 3"/>
          <p:cNvSpPr txBox="1">
            <a:spLocks noChangeArrowheads="1"/>
          </p:cNvSpPr>
          <p:nvPr/>
        </p:nvSpPr>
        <p:spPr bwMode="auto">
          <a:xfrm>
            <a:off x="6477000" y="2057400"/>
            <a:ext cx="2590800" cy="3810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marL="274638" indent="-274638" algn="l" rtl="0" eaLnBrk="0" fontAlgn="base" hangingPunct="0">
              <a:spcBef>
                <a:spcPct val="20000"/>
              </a:spcBef>
              <a:spcAft>
                <a:spcPct val="0"/>
              </a:spcAft>
              <a:buClr>
                <a:schemeClr val="tx1"/>
              </a:buClr>
              <a:buChar char="•"/>
              <a:defRPr sz="2200">
                <a:solidFill>
                  <a:srgbClr val="000000"/>
                </a:solidFill>
                <a:latin typeface="+mn-lt"/>
                <a:ea typeface="+mn-ea"/>
                <a:cs typeface="+mn-cs"/>
              </a:defRPr>
            </a:lvl1pPr>
            <a:lvl2pPr marL="550863" indent="-274638" algn="l" rtl="0" eaLnBrk="0" fontAlgn="base" hangingPunct="0">
              <a:spcBef>
                <a:spcPct val="20000"/>
              </a:spcBef>
              <a:spcAft>
                <a:spcPct val="0"/>
              </a:spcAft>
              <a:buClr>
                <a:schemeClr val="tx1"/>
              </a:buClr>
              <a:buChar char="–"/>
              <a:defRPr sz="2000">
                <a:solidFill>
                  <a:srgbClr val="000000"/>
                </a:solidFill>
                <a:latin typeface="+mn-lt"/>
              </a:defRPr>
            </a:lvl2pPr>
            <a:lvl3pPr marL="808038" indent="-255588" algn="l" rtl="0" eaLnBrk="0" fontAlgn="base" hangingPunct="0">
              <a:spcBef>
                <a:spcPct val="20000"/>
              </a:spcBef>
              <a:spcAft>
                <a:spcPct val="0"/>
              </a:spcAft>
              <a:buClr>
                <a:schemeClr val="tx1"/>
              </a:buClr>
              <a:buChar char="•"/>
              <a:defRPr>
                <a:solidFill>
                  <a:srgbClr val="000000"/>
                </a:solidFill>
                <a:latin typeface="+mn-lt"/>
              </a:defRPr>
            </a:lvl3pPr>
            <a:lvl4pPr marL="1074738" indent="-265113" algn="l" rtl="0" eaLnBrk="0" fontAlgn="base" hangingPunct="0">
              <a:spcBef>
                <a:spcPct val="20000"/>
              </a:spcBef>
              <a:spcAft>
                <a:spcPct val="0"/>
              </a:spcAft>
              <a:buClr>
                <a:schemeClr val="tx1"/>
              </a:buClr>
              <a:buChar char="–"/>
              <a:defRPr sz="1600">
                <a:solidFill>
                  <a:srgbClr val="000000"/>
                </a:solidFill>
                <a:latin typeface="+mn-lt"/>
              </a:defRPr>
            </a:lvl4pPr>
            <a:lvl5pPr marL="1358900" indent="-282575" algn="l" rtl="0" eaLnBrk="0" fontAlgn="base" hangingPunct="0">
              <a:spcBef>
                <a:spcPct val="20000"/>
              </a:spcBef>
              <a:spcAft>
                <a:spcPct val="0"/>
              </a:spcAft>
              <a:buClr>
                <a:schemeClr val="tx1"/>
              </a:buClr>
              <a:buChar char="•"/>
              <a:defRPr sz="1600">
                <a:solidFill>
                  <a:srgbClr val="000000"/>
                </a:solidFill>
                <a:latin typeface="+mn-lt"/>
              </a:defRPr>
            </a:lvl5pPr>
            <a:lvl6pPr marL="1816100" indent="-282575" algn="l" rtl="0" eaLnBrk="0" fontAlgn="base" hangingPunct="0">
              <a:spcBef>
                <a:spcPct val="20000"/>
              </a:spcBef>
              <a:spcAft>
                <a:spcPct val="0"/>
              </a:spcAft>
              <a:buClr>
                <a:schemeClr val="tx1"/>
              </a:buClr>
              <a:buChar char="•"/>
              <a:defRPr sz="1600">
                <a:solidFill>
                  <a:srgbClr val="000000"/>
                </a:solidFill>
                <a:latin typeface="+mn-lt"/>
              </a:defRPr>
            </a:lvl6pPr>
            <a:lvl7pPr marL="2273300" indent="-282575" algn="l" rtl="0" eaLnBrk="0" fontAlgn="base" hangingPunct="0">
              <a:spcBef>
                <a:spcPct val="20000"/>
              </a:spcBef>
              <a:spcAft>
                <a:spcPct val="0"/>
              </a:spcAft>
              <a:buClr>
                <a:schemeClr val="tx1"/>
              </a:buClr>
              <a:buChar char="•"/>
              <a:defRPr sz="1600">
                <a:solidFill>
                  <a:srgbClr val="000000"/>
                </a:solidFill>
                <a:latin typeface="+mn-lt"/>
              </a:defRPr>
            </a:lvl7pPr>
            <a:lvl8pPr marL="2730500" indent="-282575" algn="l" rtl="0" eaLnBrk="0" fontAlgn="base" hangingPunct="0">
              <a:spcBef>
                <a:spcPct val="20000"/>
              </a:spcBef>
              <a:spcAft>
                <a:spcPct val="0"/>
              </a:spcAft>
              <a:buClr>
                <a:schemeClr val="tx1"/>
              </a:buClr>
              <a:buChar char="•"/>
              <a:defRPr sz="1600">
                <a:solidFill>
                  <a:srgbClr val="000000"/>
                </a:solidFill>
                <a:latin typeface="+mn-lt"/>
              </a:defRPr>
            </a:lvl8pPr>
            <a:lvl9pPr marL="3187700" indent="-282575" algn="l" rtl="0" eaLnBrk="0" fontAlgn="base" hangingPunct="0">
              <a:spcBef>
                <a:spcPct val="20000"/>
              </a:spcBef>
              <a:spcAft>
                <a:spcPct val="0"/>
              </a:spcAft>
              <a:buClr>
                <a:schemeClr val="tx1"/>
              </a:buClr>
              <a:buChar char="•"/>
              <a:defRPr sz="1600">
                <a:solidFill>
                  <a:srgbClr val="000000"/>
                </a:solidFill>
                <a:latin typeface="+mn-lt"/>
              </a:defRPr>
            </a:lvl9pPr>
          </a:lstStyle>
          <a:p>
            <a:pPr>
              <a:defRPr/>
            </a:pPr>
            <a:r>
              <a:rPr lang="en-US" sz="1800" kern="0" dirty="0" smtClean="0"/>
              <a:t>Valuation price:</a:t>
            </a:r>
          </a:p>
          <a:p>
            <a:pPr>
              <a:defRPr/>
            </a:pPr>
            <a:endParaRPr lang="en-US" altLang="en-US" sz="1800" kern="0" dirty="0" smtClean="0"/>
          </a:p>
          <a:p>
            <a:pPr>
              <a:defRPr/>
            </a:pPr>
            <a:r>
              <a:rPr lang="en-US" sz="1800" kern="0" dirty="0" smtClean="0"/>
              <a:t>Processing Status</a:t>
            </a:r>
            <a:r>
              <a:rPr lang="en-US" sz="1800" b="1" kern="0" dirty="0" smtClean="0"/>
              <a:t>:</a:t>
            </a:r>
          </a:p>
          <a:p>
            <a:pPr marL="0" indent="0">
              <a:buFontTx/>
              <a:buNone/>
              <a:defRPr/>
            </a:pPr>
            <a:endParaRPr lang="en-US" altLang="en-US" sz="1800" kern="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additive="base">
                                        <p:cTn id="7" dur="500" fill="hold"/>
                                        <p:tgtEl>
                                          <p:spTgt spid="614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7589"/>
                                        </p:tgtEl>
                                        <p:attrNameLst>
                                          <p:attrName>style.visibility</p:attrName>
                                        </p:attrNameLst>
                                      </p:cBhvr>
                                      <p:to>
                                        <p:strVal val="visible"/>
                                      </p:to>
                                    </p:set>
                                    <p:anim calcmode="lin" valueType="num">
                                      <p:cBhvr additive="base">
                                        <p:cTn id="13" dur="500" fill="hold"/>
                                        <p:tgtEl>
                                          <p:spTgt spid="67589"/>
                                        </p:tgtEl>
                                        <p:attrNameLst>
                                          <p:attrName>ppt_x</p:attrName>
                                        </p:attrNameLst>
                                      </p:cBhvr>
                                      <p:tavLst>
                                        <p:tav tm="0">
                                          <p:val>
                                            <p:strVal val="#ppt_x"/>
                                          </p:val>
                                        </p:tav>
                                        <p:tav tm="100000">
                                          <p:val>
                                            <p:strVal val="#ppt_x"/>
                                          </p:val>
                                        </p:tav>
                                      </p:tavLst>
                                    </p:anim>
                                    <p:anim calcmode="lin" valueType="num">
                                      <p:cBhvr additive="base">
                                        <p:cTn id="14" dur="500" fill="hold"/>
                                        <p:tgtEl>
                                          <p:spTgt spid="67589"/>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2" end="2"/>
                                            </p:txEl>
                                          </p:spTgt>
                                        </p:tgtEl>
                                        <p:attrNameLst>
                                          <p:attrName>style.visibility</p:attrName>
                                        </p:attrNameLst>
                                      </p:cBhvr>
                                      <p:to>
                                        <p:strVal val="visible"/>
                                      </p:to>
                                    </p:set>
                                    <p:anim calcmode="lin" valueType="num">
                                      <p:cBhvr additive="base">
                                        <p:cTn id="25"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3"/>
          <p:cNvSpPr>
            <a:spLocks noGrp="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Aft>
                <a:spcPct val="0"/>
              </a:spcAft>
              <a:defRPr/>
            </a:pPr>
            <a:endParaRPr lang="en-US" altLang="en-US" smtClean="0">
              <a:solidFill>
                <a:srgbClr val="000000"/>
              </a:solidFill>
            </a:endParaRPr>
          </a:p>
          <a:p>
            <a:pPr fontAlgn="base">
              <a:spcAft>
                <a:spcPct val="0"/>
              </a:spcAft>
              <a:defRPr/>
            </a:pPr>
            <a:fld id="{3E7A8CDC-86C9-4723-99E8-F66A609ACC6C}" type="slidenum">
              <a:rPr lang="en-US" altLang="en-US" smtClean="0">
                <a:solidFill>
                  <a:srgbClr val="000000"/>
                </a:solidFill>
              </a:rPr>
              <a:pPr fontAlgn="base">
                <a:spcAft>
                  <a:spcPct val="0"/>
                </a:spcAft>
                <a:defRPr/>
              </a:pPr>
              <a:t>14</a:t>
            </a:fld>
            <a:endParaRPr lang="en-US" altLang="en-US" smtClean="0">
              <a:solidFill>
                <a:srgbClr val="000000"/>
              </a:solidFill>
            </a:endParaRPr>
          </a:p>
        </p:txBody>
      </p:sp>
      <p:sp>
        <p:nvSpPr>
          <p:cNvPr id="68611" name="Rectangle 2"/>
          <p:cNvSpPr>
            <a:spLocks noGrp="1" noChangeArrowheads="1"/>
          </p:cNvSpPr>
          <p:nvPr>
            <p:ph type="title"/>
          </p:nvPr>
        </p:nvSpPr>
        <p:spPr>
          <a:xfrm>
            <a:off x="457200" y="152400"/>
            <a:ext cx="8153400" cy="914400"/>
          </a:xfrm>
        </p:spPr>
        <p:txBody>
          <a:bodyPr/>
          <a:lstStyle/>
          <a:p>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Various methods for Creation of Purchase Requisitions (Cont.)</a:t>
            </a:r>
          </a:p>
        </p:txBody>
      </p:sp>
      <p:sp>
        <p:nvSpPr>
          <p:cNvPr id="6148" name="Rectangle 3"/>
          <p:cNvSpPr>
            <a:spLocks noGrp="1" noChangeArrowheads="1"/>
          </p:cNvSpPr>
          <p:nvPr>
            <p:ph type="body" idx="1"/>
          </p:nvPr>
        </p:nvSpPr>
        <p:spPr>
          <a:xfrm>
            <a:off x="161925" y="1295400"/>
            <a:ext cx="8753475" cy="5334000"/>
          </a:xfrm>
        </p:spPr>
        <p:txBody>
          <a:bodyPr/>
          <a:lstStyle/>
          <a:p>
            <a:pPr>
              <a:defRPr/>
            </a:pPr>
            <a:r>
              <a:rPr lang="en-US" sz="1800" dirty="0"/>
              <a:t>Creation Indicator</a:t>
            </a:r>
            <a:r>
              <a:rPr lang="en-US" sz="1800" dirty="0" smtClean="0"/>
              <a:t>:</a:t>
            </a:r>
            <a:endParaRPr lang="en-US" sz="1800" dirty="0"/>
          </a:p>
          <a:p>
            <a:pPr marL="0" indent="0">
              <a:buFontTx/>
              <a:buNone/>
              <a:defRPr/>
            </a:pPr>
            <a:endParaRPr lang="en-US" sz="1800" b="1" dirty="0" smtClean="0"/>
          </a:p>
          <a:p>
            <a:pPr marL="0" indent="0">
              <a:buFontTx/>
              <a:buNone/>
              <a:defRPr/>
            </a:pPr>
            <a:endParaRPr lang="en-US" sz="1800" b="1" dirty="0" smtClean="0"/>
          </a:p>
          <a:p>
            <a:pPr marL="0" indent="0">
              <a:buFontTx/>
              <a:buNone/>
              <a:defRPr/>
            </a:pPr>
            <a:endParaRPr lang="en-US" sz="1800" b="1" dirty="0"/>
          </a:p>
          <a:p>
            <a:pPr marL="0" indent="0">
              <a:buFontTx/>
              <a:buNone/>
              <a:defRPr/>
            </a:pPr>
            <a:endParaRPr lang="en-US" sz="1800" b="1" dirty="0" smtClean="0"/>
          </a:p>
          <a:p>
            <a:pPr marL="0" indent="0">
              <a:buFontTx/>
              <a:buNone/>
              <a:defRPr/>
            </a:pPr>
            <a:endParaRPr lang="en-US" sz="1800" b="1" dirty="0"/>
          </a:p>
          <a:p>
            <a:pPr marL="0" indent="0">
              <a:buFontTx/>
              <a:buNone/>
              <a:defRPr/>
            </a:pPr>
            <a:endParaRPr lang="en-US" sz="1800" b="1" dirty="0" smtClean="0"/>
          </a:p>
          <a:p>
            <a:pPr marL="0" indent="0">
              <a:buFontTx/>
              <a:buNone/>
              <a:defRPr/>
            </a:pPr>
            <a:endParaRPr lang="en-US" altLang="en-US" sz="1800" dirty="0" smtClean="0"/>
          </a:p>
          <a:p>
            <a:pPr marL="0" indent="0">
              <a:buFontTx/>
              <a:buNone/>
              <a:defRPr/>
            </a:pPr>
            <a:endParaRPr lang="en-US" altLang="en-US" sz="1800" dirty="0" smtClean="0"/>
          </a:p>
        </p:txBody>
      </p:sp>
      <p:pic>
        <p:nvPicPr>
          <p:cNvPr id="68613" name="Picture 7"/>
          <p:cNvPicPr>
            <a:picLocks noChangeAspect="1" noChangeArrowheads="1"/>
          </p:cNvPicPr>
          <p:nvPr/>
        </p:nvPicPr>
        <p:blipFill>
          <a:blip r:embed="rId3" cstate="print"/>
          <a:srcRect/>
          <a:stretch>
            <a:fillRect/>
          </a:stretch>
        </p:blipFill>
        <p:spPr bwMode="auto">
          <a:xfrm>
            <a:off x="609600" y="1981200"/>
            <a:ext cx="7627938" cy="1143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Effect transition="in" filter="fade">
                                      <p:cBhvr>
                                        <p:cTn id="7" dur="500"/>
                                        <p:tgtEl>
                                          <p:spTgt spid="614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8613"/>
                                        </p:tgtEl>
                                        <p:attrNameLst>
                                          <p:attrName>style.visibility</p:attrName>
                                        </p:attrNameLst>
                                      </p:cBhvr>
                                      <p:to>
                                        <p:strVal val="visible"/>
                                      </p:to>
                                    </p:set>
                                    <p:animEffect transition="in" filter="fade">
                                      <p:cBhvr>
                                        <p:cTn id="12" dur="500"/>
                                        <p:tgtEl>
                                          <p:spTgt spid="686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3"/>
          <p:cNvSpPr>
            <a:spLocks noGrp="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Aft>
                <a:spcPct val="0"/>
              </a:spcAft>
              <a:defRPr/>
            </a:pPr>
            <a:endParaRPr lang="en-US" altLang="en-US" smtClean="0">
              <a:solidFill>
                <a:srgbClr val="000000"/>
              </a:solidFill>
            </a:endParaRPr>
          </a:p>
          <a:p>
            <a:pPr fontAlgn="base">
              <a:spcAft>
                <a:spcPct val="0"/>
              </a:spcAft>
              <a:defRPr/>
            </a:pPr>
            <a:fld id="{2AB7A710-9A6C-4050-8CE6-B618A73FEB06}" type="slidenum">
              <a:rPr lang="en-US" altLang="en-US" smtClean="0">
                <a:solidFill>
                  <a:srgbClr val="000000"/>
                </a:solidFill>
              </a:rPr>
              <a:pPr fontAlgn="base">
                <a:spcAft>
                  <a:spcPct val="0"/>
                </a:spcAft>
                <a:defRPr/>
              </a:pPr>
              <a:t>15</a:t>
            </a:fld>
            <a:endParaRPr lang="en-US" altLang="en-US" smtClean="0">
              <a:solidFill>
                <a:srgbClr val="000000"/>
              </a:solidFill>
            </a:endParaRPr>
          </a:p>
        </p:txBody>
      </p:sp>
      <p:sp>
        <p:nvSpPr>
          <p:cNvPr id="5123" name="Rectangle 2"/>
          <p:cNvSpPr>
            <a:spLocks noGrp="1" noChangeArrowheads="1"/>
          </p:cNvSpPr>
          <p:nvPr>
            <p:ph type="body" idx="1"/>
          </p:nvPr>
        </p:nvSpPr>
        <p:spPr>
          <a:xfrm>
            <a:off x="161925" y="1295400"/>
            <a:ext cx="6315075" cy="5334000"/>
          </a:xfrm>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Lst>
        </p:spPr>
        <p:txBody>
          <a:bodyPr/>
          <a:lstStyle/>
          <a:p>
            <a:pPr>
              <a:defRPr/>
            </a:pPr>
            <a:endParaRPr lang="en-US" altLang="en-US" sz="1800" dirty="0" smtClean="0">
              <a:solidFill>
                <a:schemeClr val="tx1"/>
              </a:solidFill>
            </a:endParaRPr>
          </a:p>
          <a:p>
            <a:pPr>
              <a:defRPr/>
            </a:pPr>
            <a:r>
              <a:rPr lang="en-US" altLang="en-US" sz="1800" dirty="0" smtClean="0">
                <a:solidFill>
                  <a:schemeClr val="tx1"/>
                </a:solidFill>
              </a:rPr>
              <a:t>Introduction </a:t>
            </a:r>
            <a:r>
              <a:rPr lang="en-US" altLang="en-US" sz="1800" dirty="0">
                <a:solidFill>
                  <a:schemeClr val="tx1"/>
                </a:solidFill>
              </a:rPr>
              <a:t>and overview of Purchase Requisitions</a:t>
            </a:r>
            <a:r>
              <a:rPr lang="en-US" altLang="en-US" sz="1800" dirty="0" smtClean="0">
                <a:solidFill>
                  <a:schemeClr val="tx1"/>
                </a:solidFill>
              </a:rPr>
              <a:t>.</a:t>
            </a:r>
          </a:p>
          <a:p>
            <a:pPr>
              <a:defRPr/>
            </a:pPr>
            <a:endParaRPr lang="en-US" altLang="en-US" sz="1800" dirty="0" smtClean="0">
              <a:solidFill>
                <a:schemeClr val="tx1"/>
              </a:solidFill>
            </a:endParaRPr>
          </a:p>
          <a:p>
            <a:pPr>
              <a:defRPr/>
            </a:pPr>
            <a:r>
              <a:rPr lang="en-US" altLang="en-US" sz="1800" dirty="0" smtClean="0">
                <a:solidFill>
                  <a:schemeClr val="tx1"/>
                </a:solidFill>
              </a:rPr>
              <a:t>Various </a:t>
            </a:r>
            <a:r>
              <a:rPr lang="en-US" altLang="en-US" sz="1800" dirty="0">
                <a:solidFill>
                  <a:schemeClr val="tx1"/>
                </a:solidFill>
              </a:rPr>
              <a:t>methods for Creation of Purchase Requisitions (for stock and account assigned</a:t>
            </a:r>
            <a:r>
              <a:rPr lang="en-US" altLang="en-US" sz="1800" dirty="0" smtClean="0">
                <a:solidFill>
                  <a:schemeClr val="tx1"/>
                </a:solidFill>
              </a:rPr>
              <a:t>).</a:t>
            </a:r>
          </a:p>
          <a:p>
            <a:pPr>
              <a:defRPr/>
            </a:pPr>
            <a:r>
              <a:rPr lang="en-US" altLang="en-US" sz="1800" dirty="0">
                <a:solidFill>
                  <a:srgbClr val="FF0000"/>
                </a:solidFill>
              </a:rPr>
              <a:t>Customization settings for Purchase </a:t>
            </a:r>
            <a:r>
              <a:rPr lang="en-US" altLang="en-US" sz="1800" dirty="0" smtClean="0">
                <a:solidFill>
                  <a:srgbClr val="FF0000"/>
                </a:solidFill>
              </a:rPr>
              <a:t>Requisitions</a:t>
            </a:r>
            <a:r>
              <a:rPr lang="en-US" altLang="en-US" b="1" dirty="0" smtClean="0">
                <a:solidFill>
                  <a:srgbClr val="FF0000"/>
                </a:solidFill>
              </a:rPr>
              <a:t>.</a:t>
            </a:r>
          </a:p>
          <a:p>
            <a:pPr marL="0" indent="0">
              <a:buFontTx/>
              <a:buNone/>
              <a:defRPr/>
            </a:pPr>
            <a:endParaRPr lang="en-US" altLang="en-US" b="1" dirty="0">
              <a:solidFill>
                <a:srgbClr val="FF6600"/>
              </a:solidFill>
            </a:endParaRPr>
          </a:p>
          <a:p>
            <a:pPr marL="0" indent="0">
              <a:buFontTx/>
              <a:buNone/>
              <a:defRPr/>
            </a:pPr>
            <a:endParaRPr lang="en-US" altLang="en-US" b="1" dirty="0" smtClean="0">
              <a:solidFill>
                <a:srgbClr val="FF6600"/>
              </a:solidFill>
            </a:endParaRPr>
          </a:p>
        </p:txBody>
      </p:sp>
      <p:sp>
        <p:nvSpPr>
          <p:cNvPr id="69636" name="Rectangle 3"/>
          <p:cNvSpPr>
            <a:spLocks noGrp="1" noChangeArrowheads="1"/>
          </p:cNvSpPr>
          <p:nvPr>
            <p:ph type="title"/>
          </p:nvPr>
        </p:nvSpPr>
        <p:spPr/>
        <p:txBody>
          <a:bodyPr/>
          <a:lstStyle/>
          <a:p>
            <a:r>
              <a:rPr lang="en-US" altLang="en-US" smtClean="0"/>
              <a:t>Agenda</a:t>
            </a:r>
          </a:p>
        </p:txBody>
      </p:sp>
      <p:pic>
        <p:nvPicPr>
          <p:cNvPr id="69637" name="Picture 4" descr="agenda"/>
          <p:cNvPicPr>
            <a:picLocks noChangeAspect="1" noChangeArrowheads="1"/>
          </p:cNvPicPr>
          <p:nvPr/>
        </p:nvPicPr>
        <p:blipFill>
          <a:blip r:embed="rId3" cstate="print"/>
          <a:srcRect/>
          <a:stretch>
            <a:fillRect/>
          </a:stretch>
        </p:blipFill>
        <p:spPr bwMode="auto">
          <a:xfrm>
            <a:off x="6781800" y="1371600"/>
            <a:ext cx="1828800"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3"/>
          <p:cNvSpPr>
            <a:spLocks noGrp="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Aft>
                <a:spcPct val="0"/>
              </a:spcAft>
              <a:defRPr/>
            </a:pPr>
            <a:endParaRPr lang="en-US" altLang="en-US" smtClean="0">
              <a:solidFill>
                <a:srgbClr val="000000"/>
              </a:solidFill>
            </a:endParaRPr>
          </a:p>
          <a:p>
            <a:pPr fontAlgn="base">
              <a:spcAft>
                <a:spcPct val="0"/>
              </a:spcAft>
              <a:defRPr/>
            </a:pPr>
            <a:fld id="{E083B399-4163-4954-8723-B7E40686A056}" type="slidenum">
              <a:rPr lang="en-US" altLang="en-US" smtClean="0">
                <a:solidFill>
                  <a:srgbClr val="000000"/>
                </a:solidFill>
              </a:rPr>
              <a:pPr fontAlgn="base">
                <a:spcAft>
                  <a:spcPct val="0"/>
                </a:spcAft>
                <a:defRPr/>
              </a:pPr>
              <a:t>16</a:t>
            </a:fld>
            <a:endParaRPr lang="en-US" altLang="en-US" smtClean="0">
              <a:solidFill>
                <a:srgbClr val="000000"/>
              </a:solidFill>
            </a:endParaRPr>
          </a:p>
        </p:txBody>
      </p:sp>
      <p:sp>
        <p:nvSpPr>
          <p:cNvPr id="70659" name="Rectangle 2"/>
          <p:cNvSpPr>
            <a:spLocks noGrp="1" noChangeArrowheads="1"/>
          </p:cNvSpPr>
          <p:nvPr>
            <p:ph type="title"/>
          </p:nvPr>
        </p:nvSpPr>
        <p:spPr>
          <a:xfrm>
            <a:off x="457200" y="152400"/>
            <a:ext cx="8153400" cy="914400"/>
          </a:xfrm>
        </p:spPr>
        <p:txBody>
          <a:bodyPr/>
          <a:lstStyle/>
          <a:p>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Customization settings for Purchase Requisitions.</a:t>
            </a:r>
          </a:p>
        </p:txBody>
      </p:sp>
      <p:sp>
        <p:nvSpPr>
          <p:cNvPr id="70660" name="Rectangle 3"/>
          <p:cNvSpPr>
            <a:spLocks noGrp="1" noChangeArrowheads="1"/>
          </p:cNvSpPr>
          <p:nvPr>
            <p:ph type="body" idx="1"/>
          </p:nvPr>
        </p:nvSpPr>
        <p:spPr>
          <a:xfrm>
            <a:off x="161925" y="1295400"/>
            <a:ext cx="8753475" cy="5334000"/>
          </a:xfrm>
        </p:spPr>
        <p:txBody>
          <a:bodyPr/>
          <a:lstStyle/>
          <a:p>
            <a:pPr marL="0" indent="0">
              <a:buFontTx/>
              <a:buNone/>
              <a:defRPr/>
            </a:pPr>
            <a:r>
              <a:rPr lang="en-US" altLang="en-US" sz="1800" b="1" dirty="0" smtClean="0"/>
              <a:t>Following Customization Settings influence a PR during Creation, Change or Display Mode:</a:t>
            </a:r>
          </a:p>
          <a:p>
            <a:pPr marL="0" indent="0">
              <a:buFontTx/>
              <a:buNone/>
              <a:defRPr/>
            </a:pPr>
            <a:endParaRPr lang="en-US" altLang="en-US" sz="1800" b="1" dirty="0" smtClean="0"/>
          </a:p>
          <a:p>
            <a:pPr>
              <a:buFont typeface="Arial" panose="020B0604020202020204" pitchFamily="34" charset="0"/>
              <a:buChar char="•"/>
              <a:defRPr/>
            </a:pPr>
            <a:r>
              <a:rPr lang="en-US" altLang="en-US" sz="1800" dirty="0" smtClean="0">
                <a:sym typeface="Wingdings" pitchFamily="2" charset="2"/>
              </a:rPr>
              <a:t>Document Types</a:t>
            </a:r>
          </a:p>
          <a:p>
            <a:pPr>
              <a:buFont typeface="Arial" panose="020B0604020202020204" pitchFamily="34" charset="0"/>
              <a:buChar char="•"/>
              <a:defRPr/>
            </a:pPr>
            <a:endParaRPr lang="en-US" altLang="en-US" sz="1800" b="1" dirty="0" smtClean="0"/>
          </a:p>
          <a:p>
            <a:pPr>
              <a:buFont typeface="Arial" panose="020B0604020202020204" pitchFamily="34" charset="0"/>
              <a:buChar char="•"/>
              <a:defRPr/>
            </a:pPr>
            <a:r>
              <a:rPr lang="en-US" altLang="en-US" sz="1800" dirty="0" smtClean="0">
                <a:sym typeface="Wingdings" pitchFamily="2" charset="2"/>
              </a:rPr>
              <a:t>Define Number Ranges</a:t>
            </a:r>
          </a:p>
          <a:p>
            <a:pPr>
              <a:buFont typeface="Arial" panose="020B0604020202020204" pitchFamily="34" charset="0"/>
              <a:buChar char="•"/>
              <a:defRPr/>
            </a:pPr>
            <a:endParaRPr lang="en-US" altLang="en-US" sz="1800" b="1" dirty="0" smtClean="0"/>
          </a:p>
          <a:p>
            <a:pPr>
              <a:buFont typeface="Arial" panose="020B0604020202020204" pitchFamily="34" charset="0"/>
              <a:buChar char="•"/>
              <a:defRPr/>
            </a:pPr>
            <a:r>
              <a:rPr lang="en-US" altLang="en-US" sz="1800" dirty="0" smtClean="0">
                <a:sym typeface="Wingdings" pitchFamily="2" charset="2"/>
              </a:rPr>
              <a:t>Define Screen Layout at Document Level</a:t>
            </a:r>
          </a:p>
          <a:p>
            <a:pPr marL="0" indent="0">
              <a:buFontTx/>
              <a:buNone/>
              <a:defRPr/>
            </a:pPr>
            <a:endParaRPr lang="en-US" altLang="en-US" sz="1800" b="1" dirty="0" smtClean="0"/>
          </a:p>
          <a:p>
            <a:pPr marL="0" indent="0">
              <a:buFontTx/>
              <a:buNone/>
              <a:defRPr/>
            </a:pPr>
            <a:endParaRPr lang="en-US" altLang="en-US" sz="1800" b="1" dirty="0" smtClean="0"/>
          </a:p>
          <a:p>
            <a:pPr marL="0" indent="0">
              <a:buFontTx/>
              <a:buNone/>
              <a:defRPr/>
            </a:pPr>
            <a:endParaRPr lang="en-US" altLang="en-US" sz="1800" b="1" dirty="0" smtClean="0"/>
          </a:p>
          <a:p>
            <a:pPr marL="0" indent="0">
              <a:buFontTx/>
              <a:buNone/>
              <a:defRPr/>
            </a:pPr>
            <a:endParaRPr lang="en-US" altLang="en-US" sz="1800" b="1" dirty="0" smtClean="0"/>
          </a:p>
          <a:p>
            <a:pPr marL="0" indent="0">
              <a:buFontTx/>
              <a:buNone/>
              <a:defRPr/>
            </a:pPr>
            <a:endParaRPr lang="en-US" altLang="en-US" sz="1800" b="1" dirty="0" smtClean="0"/>
          </a:p>
          <a:p>
            <a:pPr marL="0" indent="0">
              <a:buFontTx/>
              <a:buNone/>
              <a:defRPr/>
            </a:pPr>
            <a:endParaRPr lang="en-US" altLang="en-US" sz="1800" dirty="0" smtClean="0"/>
          </a:p>
          <a:p>
            <a:pPr marL="0" indent="0">
              <a:buFontTx/>
              <a:buNone/>
              <a:defRPr/>
            </a:pPr>
            <a:endParaRPr lang="en-US" altLang="en-US" sz="1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0660">
                                            <p:txEl>
                                              <p:pRg st="2" end="2"/>
                                            </p:txEl>
                                          </p:spTgt>
                                        </p:tgtEl>
                                        <p:attrNameLst>
                                          <p:attrName>style.visibility</p:attrName>
                                        </p:attrNameLst>
                                      </p:cBhvr>
                                      <p:to>
                                        <p:strVal val="visible"/>
                                      </p:to>
                                    </p:set>
                                    <p:anim calcmode="lin" valueType="num">
                                      <p:cBhvr additive="base">
                                        <p:cTn id="7" dur="500" fill="hold"/>
                                        <p:tgtEl>
                                          <p:spTgt spid="70660">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066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0660">
                                            <p:txEl>
                                              <p:pRg st="4" end="4"/>
                                            </p:txEl>
                                          </p:spTgt>
                                        </p:tgtEl>
                                        <p:attrNameLst>
                                          <p:attrName>style.visibility</p:attrName>
                                        </p:attrNameLst>
                                      </p:cBhvr>
                                      <p:to>
                                        <p:strVal val="visible"/>
                                      </p:to>
                                    </p:set>
                                    <p:anim calcmode="lin" valueType="num">
                                      <p:cBhvr additive="base">
                                        <p:cTn id="13" dur="500" fill="hold"/>
                                        <p:tgtEl>
                                          <p:spTgt spid="70660">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066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70660">
                                            <p:txEl>
                                              <p:pRg st="6" end="6"/>
                                            </p:txEl>
                                          </p:spTgt>
                                        </p:tgtEl>
                                        <p:attrNameLst>
                                          <p:attrName>style.visibility</p:attrName>
                                        </p:attrNameLst>
                                      </p:cBhvr>
                                      <p:to>
                                        <p:strVal val="visible"/>
                                      </p:to>
                                    </p:set>
                                    <p:anim calcmode="lin" valueType="num">
                                      <p:cBhvr additive="base">
                                        <p:cTn id="19" dur="500" fill="hold"/>
                                        <p:tgtEl>
                                          <p:spTgt spid="70660">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066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3"/>
          <p:cNvSpPr>
            <a:spLocks noGrp="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Aft>
                <a:spcPct val="0"/>
              </a:spcAft>
              <a:defRPr/>
            </a:pPr>
            <a:endParaRPr lang="en-US" altLang="en-US" smtClean="0">
              <a:solidFill>
                <a:srgbClr val="000000"/>
              </a:solidFill>
            </a:endParaRPr>
          </a:p>
          <a:p>
            <a:pPr fontAlgn="base">
              <a:spcAft>
                <a:spcPct val="0"/>
              </a:spcAft>
              <a:defRPr/>
            </a:pPr>
            <a:fld id="{5C6B6AC9-10F2-46D4-9E28-67E6902748E9}" type="slidenum">
              <a:rPr lang="en-US" altLang="en-US" smtClean="0">
                <a:solidFill>
                  <a:srgbClr val="000000"/>
                </a:solidFill>
              </a:rPr>
              <a:pPr fontAlgn="base">
                <a:spcAft>
                  <a:spcPct val="0"/>
                </a:spcAft>
                <a:defRPr/>
              </a:pPr>
              <a:t>17</a:t>
            </a:fld>
            <a:endParaRPr lang="en-US" altLang="en-US" smtClean="0">
              <a:solidFill>
                <a:srgbClr val="000000"/>
              </a:solidFill>
            </a:endParaRPr>
          </a:p>
        </p:txBody>
      </p:sp>
      <p:sp>
        <p:nvSpPr>
          <p:cNvPr id="71683" name="Rectangle 2"/>
          <p:cNvSpPr>
            <a:spLocks noGrp="1" noChangeArrowheads="1"/>
          </p:cNvSpPr>
          <p:nvPr>
            <p:ph type="title"/>
          </p:nvPr>
        </p:nvSpPr>
        <p:spPr>
          <a:xfrm>
            <a:off x="457200" y="152400"/>
            <a:ext cx="8153400" cy="914400"/>
          </a:xfrm>
        </p:spPr>
        <p:txBody>
          <a:bodyPr/>
          <a:lstStyle/>
          <a:p>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Customization settings for Purchase Requisitions (Cont.)</a:t>
            </a:r>
          </a:p>
        </p:txBody>
      </p:sp>
      <p:sp>
        <p:nvSpPr>
          <p:cNvPr id="6148" name="Rectangle 3"/>
          <p:cNvSpPr>
            <a:spLocks noGrp="1" noChangeArrowheads="1"/>
          </p:cNvSpPr>
          <p:nvPr>
            <p:ph type="body" idx="1"/>
          </p:nvPr>
        </p:nvSpPr>
        <p:spPr>
          <a:xfrm>
            <a:off x="161925" y="1295400"/>
            <a:ext cx="8753475" cy="5334000"/>
          </a:xfrm>
        </p:spPr>
        <p:txBody>
          <a:bodyPr/>
          <a:lstStyle/>
          <a:p>
            <a:pPr marL="0" indent="0">
              <a:buFontTx/>
              <a:buNone/>
              <a:defRPr/>
            </a:pPr>
            <a:r>
              <a:rPr lang="en-US" altLang="en-US" sz="1800" dirty="0" smtClean="0">
                <a:sym typeface="Wingdings" pitchFamily="2" charset="2"/>
              </a:rPr>
              <a:t>Document Types : Document Type is the key which controls the entire attributes of a PR such as :</a:t>
            </a:r>
          </a:p>
          <a:p>
            <a:pPr marL="0" indent="0">
              <a:buFontTx/>
              <a:buNone/>
              <a:defRPr/>
            </a:pPr>
            <a:endParaRPr lang="en-US" altLang="en-US" sz="1800" dirty="0">
              <a:sym typeface="Wingdings" pitchFamily="2" charset="2"/>
            </a:endParaRPr>
          </a:p>
          <a:p>
            <a:pPr>
              <a:buFont typeface="Arial" panose="020B0604020202020204" pitchFamily="34" charset="0"/>
              <a:buChar char="•"/>
              <a:defRPr/>
            </a:pPr>
            <a:r>
              <a:rPr lang="en-US" altLang="en-US" sz="1800" dirty="0" smtClean="0">
                <a:sym typeface="Wingdings" pitchFamily="2" charset="2"/>
              </a:rPr>
              <a:t>Number Ranges</a:t>
            </a:r>
          </a:p>
          <a:p>
            <a:pPr>
              <a:buFont typeface="Arial" panose="020B0604020202020204" pitchFamily="34" charset="0"/>
              <a:buChar char="•"/>
              <a:defRPr/>
            </a:pPr>
            <a:endParaRPr lang="en-US" altLang="en-US" sz="1800" dirty="0">
              <a:sym typeface="Wingdings" pitchFamily="2" charset="2"/>
            </a:endParaRPr>
          </a:p>
          <a:p>
            <a:pPr>
              <a:buFont typeface="Arial" panose="020B0604020202020204" pitchFamily="34" charset="0"/>
              <a:buChar char="•"/>
              <a:defRPr/>
            </a:pPr>
            <a:r>
              <a:rPr lang="en-US" altLang="en-US" sz="1800" dirty="0" smtClean="0">
                <a:sym typeface="Wingdings" pitchFamily="2" charset="2"/>
              </a:rPr>
              <a:t>Item Interval</a:t>
            </a:r>
          </a:p>
          <a:p>
            <a:pPr>
              <a:buFont typeface="Arial" panose="020B0604020202020204" pitchFamily="34" charset="0"/>
              <a:buChar char="•"/>
              <a:defRPr/>
            </a:pPr>
            <a:endParaRPr lang="en-US" altLang="en-US" sz="1800" dirty="0">
              <a:sym typeface="Wingdings" pitchFamily="2" charset="2"/>
            </a:endParaRPr>
          </a:p>
          <a:p>
            <a:pPr>
              <a:buFont typeface="Arial" panose="020B0604020202020204" pitchFamily="34" charset="0"/>
              <a:buChar char="•"/>
              <a:defRPr/>
            </a:pPr>
            <a:r>
              <a:rPr lang="en-US" altLang="en-US" sz="1800" dirty="0" smtClean="0">
                <a:sym typeface="Wingdings" pitchFamily="2" charset="2"/>
              </a:rPr>
              <a:t>Release Procedure Method</a:t>
            </a:r>
          </a:p>
          <a:p>
            <a:pPr>
              <a:buFont typeface="Arial" panose="020B0604020202020204" pitchFamily="34" charset="0"/>
              <a:buChar char="•"/>
              <a:defRPr/>
            </a:pPr>
            <a:endParaRPr lang="en-US" altLang="en-US" sz="1800" dirty="0">
              <a:sym typeface="Wingdings" pitchFamily="2" charset="2"/>
            </a:endParaRPr>
          </a:p>
          <a:p>
            <a:pPr>
              <a:buFont typeface="Arial" panose="020B0604020202020204" pitchFamily="34" charset="0"/>
              <a:buChar char="•"/>
              <a:defRPr/>
            </a:pPr>
            <a:r>
              <a:rPr lang="en-US" altLang="en-US" sz="1800" dirty="0" smtClean="0">
                <a:sym typeface="Wingdings" pitchFamily="2" charset="2"/>
              </a:rPr>
              <a:t>Field Selection Control.</a:t>
            </a:r>
            <a:endParaRPr lang="en-US" altLang="en-US" sz="1800" dirty="0">
              <a:sym typeface="Wingdings" pitchFamily="2" charset="2"/>
            </a:endParaRPr>
          </a:p>
          <a:p>
            <a:pPr marL="0" indent="0">
              <a:buFontTx/>
              <a:buNone/>
              <a:defRPr/>
            </a:pPr>
            <a:endParaRPr lang="en-US" sz="1800" b="1" dirty="0" smtClean="0"/>
          </a:p>
          <a:p>
            <a:pPr marL="0" indent="0">
              <a:buFontTx/>
              <a:buNone/>
              <a:defRPr/>
            </a:pPr>
            <a:endParaRPr lang="en-US" sz="1800" b="1" dirty="0" smtClean="0"/>
          </a:p>
          <a:p>
            <a:pPr marL="0" indent="0">
              <a:buFontTx/>
              <a:buNone/>
              <a:defRPr/>
            </a:pPr>
            <a:endParaRPr lang="en-US" sz="1800" b="1" dirty="0"/>
          </a:p>
          <a:p>
            <a:pPr marL="0" indent="0">
              <a:buFontTx/>
              <a:buNone/>
              <a:defRPr/>
            </a:pPr>
            <a:endParaRPr lang="en-US" sz="1800" b="1" dirty="0" smtClean="0"/>
          </a:p>
          <a:p>
            <a:pPr marL="0" indent="0">
              <a:buFontTx/>
              <a:buNone/>
              <a:defRPr/>
            </a:pPr>
            <a:endParaRPr lang="en-US" sz="1800" b="1" dirty="0"/>
          </a:p>
          <a:p>
            <a:pPr marL="0" indent="0">
              <a:buFontTx/>
              <a:buNone/>
              <a:defRPr/>
            </a:pPr>
            <a:endParaRPr lang="en-US" sz="1800" b="1" dirty="0" smtClean="0"/>
          </a:p>
          <a:p>
            <a:pPr marL="0" indent="0">
              <a:buFontTx/>
              <a:buNone/>
              <a:defRPr/>
            </a:pPr>
            <a:endParaRPr lang="en-US" altLang="en-US" sz="1800" dirty="0" smtClean="0"/>
          </a:p>
          <a:p>
            <a:pPr marL="0" indent="0">
              <a:buFontTx/>
              <a:buNone/>
              <a:defRPr/>
            </a:pPr>
            <a:endParaRPr lang="en-US" altLang="en-US" sz="1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additive="base">
                                        <p:cTn id="7" dur="500" fill="hold"/>
                                        <p:tgtEl>
                                          <p:spTgt spid="614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148">
                                            <p:txEl>
                                              <p:pRg st="2" end="2"/>
                                            </p:txEl>
                                          </p:spTgt>
                                        </p:tgtEl>
                                        <p:attrNameLst>
                                          <p:attrName>style.visibility</p:attrName>
                                        </p:attrNameLst>
                                      </p:cBhvr>
                                      <p:to>
                                        <p:strVal val="visible"/>
                                      </p:to>
                                    </p:set>
                                    <p:anim calcmode="lin" valueType="num">
                                      <p:cBhvr additive="base">
                                        <p:cTn id="11" dur="500" fill="hold"/>
                                        <p:tgtEl>
                                          <p:spTgt spid="6148">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8">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148">
                                            <p:txEl>
                                              <p:pRg st="4" end="4"/>
                                            </p:txEl>
                                          </p:spTgt>
                                        </p:tgtEl>
                                        <p:attrNameLst>
                                          <p:attrName>style.visibility</p:attrName>
                                        </p:attrNameLst>
                                      </p:cBhvr>
                                      <p:to>
                                        <p:strVal val="visible"/>
                                      </p:to>
                                    </p:set>
                                    <p:anim calcmode="lin" valueType="num">
                                      <p:cBhvr additive="base">
                                        <p:cTn id="15" dur="500" fill="hold"/>
                                        <p:tgtEl>
                                          <p:spTgt spid="6148">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148">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148">
                                            <p:txEl>
                                              <p:pRg st="6" end="6"/>
                                            </p:txEl>
                                          </p:spTgt>
                                        </p:tgtEl>
                                        <p:attrNameLst>
                                          <p:attrName>style.visibility</p:attrName>
                                        </p:attrNameLst>
                                      </p:cBhvr>
                                      <p:to>
                                        <p:strVal val="visible"/>
                                      </p:to>
                                    </p:set>
                                    <p:anim calcmode="lin" valueType="num">
                                      <p:cBhvr additive="base">
                                        <p:cTn id="19" dur="500" fill="hold"/>
                                        <p:tgtEl>
                                          <p:spTgt spid="6148">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8">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148">
                                            <p:txEl>
                                              <p:pRg st="8" end="8"/>
                                            </p:txEl>
                                          </p:spTgt>
                                        </p:tgtEl>
                                        <p:attrNameLst>
                                          <p:attrName>style.visibility</p:attrName>
                                        </p:attrNameLst>
                                      </p:cBhvr>
                                      <p:to>
                                        <p:strVal val="visible"/>
                                      </p:to>
                                    </p:set>
                                    <p:anim calcmode="lin" valueType="num">
                                      <p:cBhvr additive="base">
                                        <p:cTn id="23" dur="500" fill="hold"/>
                                        <p:tgtEl>
                                          <p:spTgt spid="6148">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14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3"/>
          <p:cNvSpPr>
            <a:spLocks noGrp="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Aft>
                <a:spcPct val="0"/>
              </a:spcAft>
              <a:defRPr/>
            </a:pPr>
            <a:endParaRPr lang="en-US" altLang="en-US" smtClean="0">
              <a:solidFill>
                <a:srgbClr val="000000"/>
              </a:solidFill>
            </a:endParaRPr>
          </a:p>
          <a:p>
            <a:pPr fontAlgn="base">
              <a:spcAft>
                <a:spcPct val="0"/>
              </a:spcAft>
              <a:defRPr/>
            </a:pPr>
            <a:fld id="{EDB393FA-7C4F-44C4-9829-CCD6ED3C2DFE}" type="slidenum">
              <a:rPr lang="en-US" altLang="en-US" smtClean="0">
                <a:solidFill>
                  <a:srgbClr val="000000"/>
                </a:solidFill>
              </a:rPr>
              <a:pPr fontAlgn="base">
                <a:spcAft>
                  <a:spcPct val="0"/>
                </a:spcAft>
                <a:defRPr/>
              </a:pPr>
              <a:t>18</a:t>
            </a:fld>
            <a:endParaRPr lang="en-US" altLang="en-US" smtClean="0">
              <a:solidFill>
                <a:srgbClr val="000000"/>
              </a:solidFill>
            </a:endParaRPr>
          </a:p>
        </p:txBody>
      </p:sp>
      <p:sp>
        <p:nvSpPr>
          <p:cNvPr id="72707" name="Rectangle 2"/>
          <p:cNvSpPr>
            <a:spLocks noGrp="1" noChangeArrowheads="1"/>
          </p:cNvSpPr>
          <p:nvPr>
            <p:ph type="title"/>
          </p:nvPr>
        </p:nvSpPr>
        <p:spPr>
          <a:xfrm>
            <a:off x="457200" y="152400"/>
            <a:ext cx="8153400" cy="914400"/>
          </a:xfrm>
        </p:spPr>
        <p:txBody>
          <a:bodyPr/>
          <a:lstStyle/>
          <a:p>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Customization settings for Purchase Requisitions (Cont.)</a:t>
            </a:r>
          </a:p>
        </p:txBody>
      </p:sp>
      <p:sp>
        <p:nvSpPr>
          <p:cNvPr id="72708" name="Rectangle 3"/>
          <p:cNvSpPr>
            <a:spLocks noGrp="1" noChangeArrowheads="1"/>
          </p:cNvSpPr>
          <p:nvPr>
            <p:ph type="body" idx="1"/>
          </p:nvPr>
        </p:nvSpPr>
        <p:spPr>
          <a:xfrm>
            <a:off x="214313" y="1295400"/>
            <a:ext cx="8753475" cy="5334000"/>
          </a:xfrm>
        </p:spPr>
        <p:txBody>
          <a:bodyPr/>
          <a:lstStyle/>
          <a:p>
            <a:pPr marL="0" indent="0">
              <a:buFontTx/>
              <a:buNone/>
            </a:pPr>
            <a:r>
              <a:rPr lang="en-US" altLang="en-US" sz="1800" b="1" smtClean="0">
                <a:sym typeface="Wingdings" pitchFamily="2" charset="2"/>
              </a:rPr>
              <a:t>Document Types :</a:t>
            </a:r>
          </a:p>
          <a:p>
            <a:pPr marL="0" indent="0">
              <a:buFontTx/>
              <a:buNone/>
            </a:pPr>
            <a:endParaRPr lang="en-US" altLang="en-US" sz="1800" b="1" smtClean="0">
              <a:sym typeface="Wingdings" pitchFamily="2" charset="2"/>
            </a:endParaRPr>
          </a:p>
          <a:p>
            <a:pPr marL="0" indent="0">
              <a:buFontTx/>
              <a:buNone/>
            </a:pPr>
            <a:endParaRPr lang="en-US" altLang="en-US" sz="1800" b="1" smtClean="0"/>
          </a:p>
          <a:p>
            <a:pPr marL="0" indent="0">
              <a:buFontTx/>
              <a:buNone/>
            </a:pPr>
            <a:endParaRPr lang="en-US" altLang="en-US" sz="1800" b="1" smtClean="0"/>
          </a:p>
          <a:p>
            <a:pPr marL="0" indent="0">
              <a:buFontTx/>
              <a:buNone/>
            </a:pPr>
            <a:endParaRPr lang="en-US" altLang="en-US" sz="1800" b="1" smtClean="0"/>
          </a:p>
          <a:p>
            <a:pPr marL="0" indent="0">
              <a:buFontTx/>
              <a:buNone/>
            </a:pPr>
            <a:endParaRPr lang="en-US" altLang="en-US" sz="1800" b="1" smtClean="0"/>
          </a:p>
          <a:p>
            <a:pPr marL="0" indent="0">
              <a:buFontTx/>
              <a:buNone/>
            </a:pPr>
            <a:endParaRPr lang="en-US" altLang="en-US" sz="1800" b="1" smtClean="0"/>
          </a:p>
          <a:p>
            <a:pPr marL="0" indent="0">
              <a:buFontTx/>
              <a:buNone/>
            </a:pPr>
            <a:endParaRPr lang="en-US" altLang="en-US" sz="1800" b="1" smtClean="0"/>
          </a:p>
          <a:p>
            <a:pPr marL="0" indent="0">
              <a:buFontTx/>
              <a:buNone/>
            </a:pPr>
            <a:endParaRPr lang="en-US" altLang="en-US" sz="1800" smtClean="0"/>
          </a:p>
          <a:p>
            <a:pPr marL="0" indent="0">
              <a:buFontTx/>
              <a:buNone/>
            </a:pPr>
            <a:endParaRPr lang="en-US" altLang="en-US" sz="1800" smtClean="0"/>
          </a:p>
        </p:txBody>
      </p:sp>
      <p:pic>
        <p:nvPicPr>
          <p:cNvPr id="72709" name="Picture 2"/>
          <p:cNvPicPr>
            <a:picLocks noChangeAspect="1" noChangeArrowheads="1"/>
          </p:cNvPicPr>
          <p:nvPr/>
        </p:nvPicPr>
        <p:blipFill>
          <a:blip r:embed="rId3" cstate="print"/>
          <a:srcRect/>
          <a:stretch>
            <a:fillRect/>
          </a:stretch>
        </p:blipFill>
        <p:spPr bwMode="auto">
          <a:xfrm>
            <a:off x="228600" y="2362200"/>
            <a:ext cx="8305800" cy="2136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2708">
                                            <p:txEl>
                                              <p:pRg st="0" end="0"/>
                                            </p:txEl>
                                          </p:spTgt>
                                        </p:tgtEl>
                                        <p:attrNameLst>
                                          <p:attrName>style.visibility</p:attrName>
                                        </p:attrNameLst>
                                      </p:cBhvr>
                                      <p:to>
                                        <p:strVal val="visible"/>
                                      </p:to>
                                    </p:set>
                                    <p:anim calcmode="lin" valueType="num">
                                      <p:cBhvr additive="base">
                                        <p:cTn id="7" dur="500" fill="hold"/>
                                        <p:tgtEl>
                                          <p:spTgt spid="7270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270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2709"/>
                                        </p:tgtEl>
                                        <p:attrNameLst>
                                          <p:attrName>style.visibility</p:attrName>
                                        </p:attrNameLst>
                                      </p:cBhvr>
                                      <p:to>
                                        <p:strVal val="visible"/>
                                      </p:to>
                                    </p:set>
                                    <p:anim calcmode="lin" valueType="num">
                                      <p:cBhvr additive="base">
                                        <p:cTn id="13" dur="500" fill="hold"/>
                                        <p:tgtEl>
                                          <p:spTgt spid="72709"/>
                                        </p:tgtEl>
                                        <p:attrNameLst>
                                          <p:attrName>ppt_x</p:attrName>
                                        </p:attrNameLst>
                                      </p:cBhvr>
                                      <p:tavLst>
                                        <p:tav tm="0">
                                          <p:val>
                                            <p:strVal val="#ppt_x"/>
                                          </p:val>
                                        </p:tav>
                                        <p:tav tm="100000">
                                          <p:val>
                                            <p:strVal val="#ppt_x"/>
                                          </p:val>
                                        </p:tav>
                                      </p:tavLst>
                                    </p:anim>
                                    <p:anim calcmode="lin" valueType="num">
                                      <p:cBhvr additive="base">
                                        <p:cTn id="14" dur="500" fill="hold"/>
                                        <p:tgtEl>
                                          <p:spTgt spid="727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3"/>
          <p:cNvSpPr>
            <a:spLocks noGrp="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Aft>
                <a:spcPct val="0"/>
              </a:spcAft>
              <a:defRPr/>
            </a:pPr>
            <a:endParaRPr lang="en-US" altLang="en-US" smtClean="0">
              <a:solidFill>
                <a:srgbClr val="000000"/>
              </a:solidFill>
            </a:endParaRPr>
          </a:p>
          <a:p>
            <a:pPr fontAlgn="base">
              <a:spcAft>
                <a:spcPct val="0"/>
              </a:spcAft>
              <a:defRPr/>
            </a:pPr>
            <a:fld id="{641AF679-0C90-4C3D-B39D-F06050FB0B91}" type="slidenum">
              <a:rPr lang="en-US" altLang="en-US" smtClean="0">
                <a:solidFill>
                  <a:srgbClr val="000000"/>
                </a:solidFill>
              </a:rPr>
              <a:pPr fontAlgn="base">
                <a:spcAft>
                  <a:spcPct val="0"/>
                </a:spcAft>
                <a:defRPr/>
              </a:pPr>
              <a:t>19</a:t>
            </a:fld>
            <a:endParaRPr lang="en-US" altLang="en-US" smtClean="0">
              <a:solidFill>
                <a:srgbClr val="000000"/>
              </a:solidFill>
            </a:endParaRPr>
          </a:p>
        </p:txBody>
      </p:sp>
      <p:sp>
        <p:nvSpPr>
          <p:cNvPr id="73731" name="Rectangle 2"/>
          <p:cNvSpPr>
            <a:spLocks noGrp="1" noChangeArrowheads="1"/>
          </p:cNvSpPr>
          <p:nvPr>
            <p:ph type="title"/>
          </p:nvPr>
        </p:nvSpPr>
        <p:spPr>
          <a:xfrm>
            <a:off x="457200" y="152400"/>
            <a:ext cx="8153400" cy="914400"/>
          </a:xfrm>
        </p:spPr>
        <p:txBody>
          <a:bodyPr/>
          <a:lstStyle/>
          <a:p>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Customization settings for Purchase Requisitions (Cont.)</a:t>
            </a:r>
          </a:p>
        </p:txBody>
      </p:sp>
      <p:sp>
        <p:nvSpPr>
          <p:cNvPr id="73732" name="Rectangle 3"/>
          <p:cNvSpPr>
            <a:spLocks noGrp="1" noChangeArrowheads="1"/>
          </p:cNvSpPr>
          <p:nvPr>
            <p:ph type="body" idx="1"/>
          </p:nvPr>
        </p:nvSpPr>
        <p:spPr>
          <a:xfrm>
            <a:off x="161925" y="1295400"/>
            <a:ext cx="8753475" cy="53340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numCol="2"/>
          <a:lstStyle/>
          <a:p>
            <a:pPr marL="0" indent="0">
              <a:buFontTx/>
              <a:buNone/>
              <a:defRPr/>
            </a:pPr>
            <a:endParaRPr lang="en-US" altLang="en-US" sz="1800" b="1" dirty="0" smtClean="0"/>
          </a:p>
          <a:p>
            <a:pPr marL="0" indent="0">
              <a:buFontTx/>
              <a:buNone/>
              <a:defRPr/>
            </a:pPr>
            <a:endParaRPr lang="en-US" altLang="en-US" sz="1800" b="1" dirty="0" smtClean="0"/>
          </a:p>
          <a:p>
            <a:pPr marL="0" indent="0">
              <a:buFontTx/>
              <a:buNone/>
              <a:defRPr/>
            </a:pPr>
            <a:endParaRPr lang="en-US" altLang="en-US" sz="1800" b="1" dirty="0" smtClean="0"/>
          </a:p>
          <a:p>
            <a:pPr marL="0" indent="0">
              <a:buFontTx/>
              <a:buNone/>
              <a:defRPr/>
            </a:pPr>
            <a:endParaRPr lang="en-US" altLang="en-US" sz="1800" b="1" dirty="0" smtClean="0"/>
          </a:p>
          <a:p>
            <a:pPr marL="0" indent="0">
              <a:buFontTx/>
              <a:buNone/>
              <a:defRPr/>
            </a:pPr>
            <a:endParaRPr lang="en-US" altLang="en-US" sz="1800" b="1" dirty="0" smtClean="0"/>
          </a:p>
          <a:p>
            <a:pPr marL="0" indent="0">
              <a:buFontTx/>
              <a:buNone/>
              <a:defRPr/>
            </a:pPr>
            <a:endParaRPr lang="en-US" altLang="en-US" sz="1800" dirty="0" smtClean="0"/>
          </a:p>
          <a:p>
            <a:pPr marL="0" indent="0">
              <a:buFontTx/>
              <a:buNone/>
              <a:defRPr/>
            </a:pPr>
            <a:endParaRPr lang="en-US" altLang="en-US" sz="1800" dirty="0" smtClean="0"/>
          </a:p>
        </p:txBody>
      </p:sp>
      <p:pic>
        <p:nvPicPr>
          <p:cNvPr id="73733" name="Picture 2"/>
          <p:cNvPicPr>
            <a:picLocks noChangeAspect="1" noChangeArrowheads="1"/>
          </p:cNvPicPr>
          <p:nvPr/>
        </p:nvPicPr>
        <p:blipFill>
          <a:blip r:embed="rId3" cstate="print"/>
          <a:srcRect/>
          <a:stretch>
            <a:fillRect/>
          </a:stretch>
        </p:blipFill>
        <p:spPr bwMode="auto">
          <a:xfrm>
            <a:off x="152400" y="1506538"/>
            <a:ext cx="4467225" cy="3751262"/>
          </a:xfrm>
          <a:prstGeom prst="rect">
            <a:avLst/>
          </a:prstGeom>
          <a:noFill/>
          <a:ln w="9525">
            <a:noFill/>
            <a:miter lim="800000"/>
            <a:headEnd/>
            <a:tailEnd/>
          </a:ln>
        </p:spPr>
      </p:pic>
      <p:pic>
        <p:nvPicPr>
          <p:cNvPr id="73734" name="Picture 7"/>
          <p:cNvPicPr>
            <a:picLocks noChangeAspect="1" noChangeArrowheads="1"/>
          </p:cNvPicPr>
          <p:nvPr/>
        </p:nvPicPr>
        <p:blipFill>
          <a:blip r:embed="rId4" cstate="print"/>
          <a:srcRect/>
          <a:stretch>
            <a:fillRect/>
          </a:stretch>
        </p:blipFill>
        <p:spPr bwMode="auto">
          <a:xfrm>
            <a:off x="4953000" y="1752600"/>
            <a:ext cx="3810000" cy="2819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3733"/>
                                        </p:tgtEl>
                                        <p:attrNameLst>
                                          <p:attrName>style.visibility</p:attrName>
                                        </p:attrNameLst>
                                      </p:cBhvr>
                                      <p:to>
                                        <p:strVal val="visible"/>
                                      </p:to>
                                    </p:set>
                                    <p:anim calcmode="lin" valueType="num">
                                      <p:cBhvr additive="base">
                                        <p:cTn id="7" dur="500" fill="hold"/>
                                        <p:tgtEl>
                                          <p:spTgt spid="73733"/>
                                        </p:tgtEl>
                                        <p:attrNameLst>
                                          <p:attrName>ppt_x</p:attrName>
                                        </p:attrNameLst>
                                      </p:cBhvr>
                                      <p:tavLst>
                                        <p:tav tm="0">
                                          <p:val>
                                            <p:strVal val="#ppt_x"/>
                                          </p:val>
                                        </p:tav>
                                        <p:tav tm="100000">
                                          <p:val>
                                            <p:strVal val="#ppt_x"/>
                                          </p:val>
                                        </p:tav>
                                      </p:tavLst>
                                    </p:anim>
                                    <p:anim calcmode="lin" valueType="num">
                                      <p:cBhvr additive="base">
                                        <p:cTn id="8" dur="500" fill="hold"/>
                                        <p:tgtEl>
                                          <p:spTgt spid="7373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37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3"/>
          <p:cNvSpPr>
            <a:spLocks noGrp="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Aft>
                <a:spcPct val="0"/>
              </a:spcAft>
              <a:defRPr/>
            </a:pPr>
            <a:endParaRPr lang="en-US" altLang="en-US" dirty="0" smtClean="0">
              <a:solidFill>
                <a:srgbClr val="000000"/>
              </a:solidFill>
            </a:endParaRPr>
          </a:p>
          <a:p>
            <a:pPr fontAlgn="base">
              <a:spcAft>
                <a:spcPct val="0"/>
              </a:spcAft>
              <a:defRPr/>
            </a:pPr>
            <a:fld id="{C2EFCC95-F259-4230-B789-6B7A893F531E}" type="slidenum">
              <a:rPr lang="en-US" altLang="en-US" smtClean="0">
                <a:solidFill>
                  <a:srgbClr val="000000"/>
                </a:solidFill>
              </a:rPr>
              <a:pPr fontAlgn="base">
                <a:spcAft>
                  <a:spcPct val="0"/>
                </a:spcAft>
                <a:defRPr/>
              </a:pPr>
              <a:t>2</a:t>
            </a:fld>
            <a:endParaRPr lang="en-US" altLang="en-US" dirty="0" smtClean="0">
              <a:solidFill>
                <a:srgbClr val="000000"/>
              </a:solidFill>
            </a:endParaRPr>
          </a:p>
        </p:txBody>
      </p:sp>
      <p:sp>
        <p:nvSpPr>
          <p:cNvPr id="5123" name="Rectangle 2"/>
          <p:cNvSpPr>
            <a:spLocks noGrp="1" noChangeArrowheads="1"/>
          </p:cNvSpPr>
          <p:nvPr>
            <p:ph type="body" idx="1"/>
          </p:nvPr>
        </p:nvSpPr>
        <p:spPr>
          <a:xfrm>
            <a:off x="161925" y="1447800"/>
            <a:ext cx="6315075" cy="5334000"/>
          </a:xfrm>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Lst>
        </p:spPr>
        <p:txBody>
          <a:bodyPr/>
          <a:lstStyle/>
          <a:p>
            <a:pPr>
              <a:defRPr/>
            </a:pPr>
            <a:r>
              <a:rPr lang="en-US" altLang="en-US" sz="1800" dirty="0">
                <a:solidFill>
                  <a:srgbClr val="FF0000"/>
                </a:solidFill>
              </a:rPr>
              <a:t>Introduction and overview of Purchase Requisitions</a:t>
            </a:r>
            <a:r>
              <a:rPr lang="en-US" altLang="en-US" sz="1800" dirty="0" smtClean="0">
                <a:solidFill>
                  <a:srgbClr val="FF0000"/>
                </a:solidFill>
              </a:rPr>
              <a:t>.</a:t>
            </a:r>
          </a:p>
          <a:p>
            <a:pPr>
              <a:defRPr/>
            </a:pPr>
            <a:endParaRPr lang="en-US" altLang="en-US" sz="1800" dirty="0" smtClean="0">
              <a:solidFill>
                <a:schemeClr val="tx1"/>
              </a:solidFill>
            </a:endParaRPr>
          </a:p>
          <a:p>
            <a:pPr>
              <a:defRPr/>
            </a:pPr>
            <a:r>
              <a:rPr lang="en-US" altLang="en-US" sz="1800" dirty="0" smtClean="0">
                <a:solidFill>
                  <a:schemeClr val="tx1"/>
                </a:solidFill>
              </a:rPr>
              <a:t>Various </a:t>
            </a:r>
            <a:r>
              <a:rPr lang="en-US" altLang="en-US" sz="1800" dirty="0">
                <a:solidFill>
                  <a:schemeClr val="tx1"/>
                </a:solidFill>
              </a:rPr>
              <a:t>methods for Creation of Purchase Requisitions (for stock and account assigned</a:t>
            </a:r>
            <a:r>
              <a:rPr lang="en-US" altLang="en-US" sz="1800" dirty="0" smtClean="0">
                <a:solidFill>
                  <a:schemeClr val="tx1"/>
                </a:solidFill>
              </a:rPr>
              <a:t>).</a:t>
            </a:r>
          </a:p>
          <a:p>
            <a:pPr>
              <a:defRPr/>
            </a:pPr>
            <a:endParaRPr lang="en-US" altLang="en-US" sz="1800" dirty="0" smtClean="0">
              <a:solidFill>
                <a:schemeClr val="tx1"/>
              </a:solidFill>
            </a:endParaRPr>
          </a:p>
          <a:p>
            <a:pPr>
              <a:defRPr/>
            </a:pPr>
            <a:r>
              <a:rPr lang="en-US" altLang="en-US" sz="1800" dirty="0" smtClean="0">
                <a:solidFill>
                  <a:schemeClr val="tx1"/>
                </a:solidFill>
              </a:rPr>
              <a:t>Customization </a:t>
            </a:r>
            <a:r>
              <a:rPr lang="en-US" altLang="en-US" sz="1800" dirty="0">
                <a:solidFill>
                  <a:schemeClr val="tx1"/>
                </a:solidFill>
              </a:rPr>
              <a:t>settings for Purchase </a:t>
            </a:r>
            <a:r>
              <a:rPr lang="en-US" altLang="en-US" sz="1800" dirty="0" smtClean="0">
                <a:solidFill>
                  <a:schemeClr val="tx1"/>
                </a:solidFill>
              </a:rPr>
              <a:t>Requisitions.</a:t>
            </a:r>
          </a:p>
          <a:p>
            <a:pPr marL="0" indent="0">
              <a:buFontTx/>
              <a:buNone/>
              <a:defRPr/>
            </a:pPr>
            <a:endParaRPr lang="en-US" altLang="en-US" b="1" dirty="0">
              <a:solidFill>
                <a:srgbClr val="FF6600"/>
              </a:solidFill>
            </a:endParaRPr>
          </a:p>
          <a:p>
            <a:pPr marL="0" indent="0">
              <a:buFontTx/>
              <a:buNone/>
              <a:defRPr/>
            </a:pPr>
            <a:endParaRPr lang="en-US" altLang="en-US" b="1" dirty="0" smtClean="0">
              <a:solidFill>
                <a:srgbClr val="FF6600"/>
              </a:solidFill>
            </a:endParaRPr>
          </a:p>
        </p:txBody>
      </p:sp>
      <p:sp>
        <p:nvSpPr>
          <p:cNvPr id="56324" name="Rectangle 3"/>
          <p:cNvSpPr>
            <a:spLocks noGrp="1" noChangeArrowheads="1"/>
          </p:cNvSpPr>
          <p:nvPr>
            <p:ph type="title"/>
          </p:nvPr>
        </p:nvSpPr>
        <p:spPr/>
        <p:txBody>
          <a:bodyPr/>
          <a:lstStyle/>
          <a:p>
            <a:r>
              <a:rPr lang="en-US" altLang="en-US" dirty="0" smtClean="0"/>
              <a:t>Agenda</a:t>
            </a:r>
          </a:p>
        </p:txBody>
      </p:sp>
      <p:pic>
        <p:nvPicPr>
          <p:cNvPr id="56325" name="Picture 4" descr="agenda"/>
          <p:cNvPicPr>
            <a:picLocks noChangeAspect="1" noChangeArrowheads="1"/>
          </p:cNvPicPr>
          <p:nvPr/>
        </p:nvPicPr>
        <p:blipFill>
          <a:blip r:embed="rId3" cstate="print"/>
          <a:srcRect/>
          <a:stretch>
            <a:fillRect/>
          </a:stretch>
        </p:blipFill>
        <p:spPr bwMode="auto">
          <a:xfrm>
            <a:off x="6781800" y="1371600"/>
            <a:ext cx="1828800"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3"/>
          <p:cNvSpPr>
            <a:spLocks noGrp="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Aft>
                <a:spcPct val="0"/>
              </a:spcAft>
              <a:defRPr/>
            </a:pPr>
            <a:endParaRPr lang="en-US" altLang="en-US" smtClean="0">
              <a:solidFill>
                <a:srgbClr val="000000"/>
              </a:solidFill>
            </a:endParaRPr>
          </a:p>
          <a:p>
            <a:pPr fontAlgn="base">
              <a:spcAft>
                <a:spcPct val="0"/>
              </a:spcAft>
              <a:defRPr/>
            </a:pPr>
            <a:fld id="{3D7A5832-5B99-4E75-9ADE-E355483644E6}" type="slidenum">
              <a:rPr lang="en-US" altLang="en-US" smtClean="0">
                <a:solidFill>
                  <a:srgbClr val="000000"/>
                </a:solidFill>
              </a:rPr>
              <a:pPr fontAlgn="base">
                <a:spcAft>
                  <a:spcPct val="0"/>
                </a:spcAft>
                <a:defRPr/>
              </a:pPr>
              <a:t>20</a:t>
            </a:fld>
            <a:endParaRPr lang="en-US" altLang="en-US" smtClean="0">
              <a:solidFill>
                <a:srgbClr val="000000"/>
              </a:solidFill>
            </a:endParaRPr>
          </a:p>
        </p:txBody>
      </p:sp>
      <p:sp>
        <p:nvSpPr>
          <p:cNvPr id="74755" name="Rectangle 2"/>
          <p:cNvSpPr>
            <a:spLocks noGrp="1" noChangeArrowheads="1"/>
          </p:cNvSpPr>
          <p:nvPr>
            <p:ph type="title"/>
          </p:nvPr>
        </p:nvSpPr>
        <p:spPr>
          <a:xfrm>
            <a:off x="457200" y="152400"/>
            <a:ext cx="8153400" cy="914400"/>
          </a:xfrm>
        </p:spPr>
        <p:txBody>
          <a:bodyPr/>
          <a:lstStyle/>
          <a:p>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Customization settings for Purchase Requisitions (Cont.)</a:t>
            </a:r>
          </a:p>
        </p:txBody>
      </p:sp>
      <p:sp>
        <p:nvSpPr>
          <p:cNvPr id="74756" name="Rectangle 3"/>
          <p:cNvSpPr>
            <a:spLocks noGrp="1" noChangeArrowheads="1"/>
          </p:cNvSpPr>
          <p:nvPr>
            <p:ph type="body" idx="1"/>
          </p:nvPr>
        </p:nvSpPr>
        <p:spPr>
          <a:xfrm>
            <a:off x="161925" y="1295400"/>
            <a:ext cx="8753475" cy="53340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numCol="2"/>
          <a:lstStyle/>
          <a:p>
            <a:pPr marL="0" indent="0">
              <a:buFontTx/>
              <a:buNone/>
              <a:defRPr/>
            </a:pPr>
            <a:endParaRPr lang="en-US" altLang="en-US" sz="1800" b="1" dirty="0" smtClean="0"/>
          </a:p>
          <a:p>
            <a:pPr marL="0" indent="0">
              <a:buFontTx/>
              <a:buNone/>
              <a:defRPr/>
            </a:pPr>
            <a:endParaRPr lang="en-US" altLang="en-US" sz="1800" b="1" dirty="0" smtClean="0"/>
          </a:p>
          <a:p>
            <a:pPr marL="0" indent="0">
              <a:buFontTx/>
              <a:buNone/>
              <a:defRPr/>
            </a:pPr>
            <a:endParaRPr lang="en-US" altLang="en-US" sz="1800" b="1" dirty="0" smtClean="0"/>
          </a:p>
          <a:p>
            <a:pPr marL="0" indent="0">
              <a:buFontTx/>
              <a:buNone/>
              <a:defRPr/>
            </a:pPr>
            <a:endParaRPr lang="en-US" altLang="en-US" sz="1800" b="1" dirty="0" smtClean="0"/>
          </a:p>
          <a:p>
            <a:pPr marL="0" indent="0">
              <a:buFontTx/>
              <a:buNone/>
              <a:defRPr/>
            </a:pPr>
            <a:endParaRPr lang="en-US" altLang="en-US" sz="1800" b="1" dirty="0" smtClean="0"/>
          </a:p>
          <a:p>
            <a:pPr marL="0" indent="0">
              <a:buFontTx/>
              <a:buNone/>
              <a:defRPr/>
            </a:pPr>
            <a:endParaRPr lang="en-US" altLang="en-US" sz="1800" b="1" dirty="0" smtClean="0"/>
          </a:p>
          <a:p>
            <a:pPr marL="0" indent="0">
              <a:buFontTx/>
              <a:buNone/>
              <a:defRPr/>
            </a:pPr>
            <a:endParaRPr lang="en-US" altLang="en-US" sz="1800" dirty="0" smtClean="0"/>
          </a:p>
          <a:p>
            <a:pPr marL="0" indent="0">
              <a:buFontTx/>
              <a:buNone/>
              <a:defRPr/>
            </a:pPr>
            <a:endParaRPr lang="en-US" altLang="en-US" sz="1800" dirty="0" smtClean="0"/>
          </a:p>
        </p:txBody>
      </p:sp>
      <p:pic>
        <p:nvPicPr>
          <p:cNvPr id="74757" name="Picture 2"/>
          <p:cNvPicPr>
            <a:picLocks noChangeAspect="1" noChangeArrowheads="1"/>
          </p:cNvPicPr>
          <p:nvPr/>
        </p:nvPicPr>
        <p:blipFill>
          <a:blip r:embed="rId3" cstate="print"/>
          <a:srcRect/>
          <a:stretch>
            <a:fillRect/>
          </a:stretch>
        </p:blipFill>
        <p:spPr bwMode="auto">
          <a:xfrm>
            <a:off x="457200" y="1638300"/>
            <a:ext cx="3657600" cy="3467100"/>
          </a:xfrm>
          <a:prstGeom prst="rect">
            <a:avLst/>
          </a:prstGeom>
          <a:noFill/>
          <a:ln w="9525">
            <a:noFill/>
            <a:miter lim="800000"/>
            <a:headEnd/>
            <a:tailEnd/>
          </a:ln>
        </p:spPr>
      </p:pic>
      <p:pic>
        <p:nvPicPr>
          <p:cNvPr id="74758" name="Picture 6"/>
          <p:cNvPicPr>
            <a:picLocks noChangeAspect="1" noChangeArrowheads="1"/>
          </p:cNvPicPr>
          <p:nvPr/>
        </p:nvPicPr>
        <p:blipFill>
          <a:blip r:embed="rId4" cstate="print"/>
          <a:srcRect/>
          <a:stretch>
            <a:fillRect/>
          </a:stretch>
        </p:blipFill>
        <p:spPr bwMode="auto">
          <a:xfrm>
            <a:off x="4572000" y="1714500"/>
            <a:ext cx="3905250" cy="3238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4757"/>
                                        </p:tgtEl>
                                        <p:attrNameLst>
                                          <p:attrName>style.visibility</p:attrName>
                                        </p:attrNameLst>
                                      </p:cBhvr>
                                      <p:to>
                                        <p:strVal val="visible"/>
                                      </p:to>
                                    </p:set>
                                    <p:anim calcmode="lin" valueType="num">
                                      <p:cBhvr additive="base">
                                        <p:cTn id="7" dur="500" fill="hold"/>
                                        <p:tgtEl>
                                          <p:spTgt spid="74757"/>
                                        </p:tgtEl>
                                        <p:attrNameLst>
                                          <p:attrName>ppt_x</p:attrName>
                                        </p:attrNameLst>
                                      </p:cBhvr>
                                      <p:tavLst>
                                        <p:tav tm="0">
                                          <p:val>
                                            <p:strVal val="#ppt_x"/>
                                          </p:val>
                                        </p:tav>
                                        <p:tav tm="100000">
                                          <p:val>
                                            <p:strVal val="#ppt_x"/>
                                          </p:val>
                                        </p:tav>
                                      </p:tavLst>
                                    </p:anim>
                                    <p:anim calcmode="lin" valueType="num">
                                      <p:cBhvr additive="base">
                                        <p:cTn id="8" dur="500" fill="hold"/>
                                        <p:tgtEl>
                                          <p:spTgt spid="7475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47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Slide Number Placeholder 4"/>
          <p:cNvSpPr>
            <a:spLocks noGrp="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Aft>
                <a:spcPct val="0"/>
              </a:spcAft>
              <a:defRPr/>
            </a:pPr>
            <a:endParaRPr lang="en-US" altLang="en-US" smtClean="0">
              <a:solidFill>
                <a:srgbClr val="000000"/>
              </a:solidFill>
            </a:endParaRPr>
          </a:p>
          <a:p>
            <a:pPr fontAlgn="base">
              <a:spcAft>
                <a:spcPct val="0"/>
              </a:spcAft>
              <a:defRPr/>
            </a:pPr>
            <a:fld id="{B228BD84-7892-4731-A0A7-C9962982A45A}" type="slidenum">
              <a:rPr lang="en-US" altLang="en-US" smtClean="0">
                <a:solidFill>
                  <a:srgbClr val="000000"/>
                </a:solidFill>
              </a:rPr>
              <a:pPr fontAlgn="base">
                <a:spcAft>
                  <a:spcPct val="0"/>
                </a:spcAft>
                <a:defRPr/>
              </a:pPr>
              <a:t>21</a:t>
            </a:fld>
            <a:endParaRPr lang="en-US" altLang="en-US" smtClean="0">
              <a:solidFill>
                <a:srgbClr val="000000"/>
              </a:solidFill>
            </a:endParaRPr>
          </a:p>
        </p:txBody>
      </p:sp>
      <p:sp>
        <p:nvSpPr>
          <p:cNvPr id="75779" name="Rectangle 2"/>
          <p:cNvSpPr>
            <a:spLocks noGrp="1" noChangeArrowheads="1"/>
          </p:cNvSpPr>
          <p:nvPr>
            <p:ph type="title"/>
          </p:nvPr>
        </p:nvSpPr>
        <p:spPr/>
        <p:txBody>
          <a:bodyPr/>
          <a:lstStyle/>
          <a:p>
            <a:r>
              <a:rPr lang="en-US" altLang="en-US" smtClean="0"/>
              <a:t>Discussion</a:t>
            </a:r>
          </a:p>
        </p:txBody>
      </p:sp>
      <p:sp>
        <p:nvSpPr>
          <p:cNvPr id="75780" name="Rectangle 3"/>
          <p:cNvSpPr>
            <a:spLocks noGrp="1" noChangeArrowheads="1"/>
          </p:cNvSpPr>
          <p:nvPr>
            <p:ph type="body" sz="half" idx="1"/>
          </p:nvPr>
        </p:nvSpPr>
        <p:spPr>
          <a:xfrm>
            <a:off x="161925" y="1295400"/>
            <a:ext cx="5330825" cy="5334000"/>
          </a:xfrm>
        </p:spPr>
        <p:txBody>
          <a:bodyPr/>
          <a:lstStyle/>
          <a:p>
            <a:pPr marL="280988" indent="-280988"/>
            <a:r>
              <a:rPr lang="en-US" altLang="en-US" sz="1800" smtClean="0"/>
              <a:t>Explain about different ways to create a PR.</a:t>
            </a:r>
          </a:p>
          <a:p>
            <a:pPr marL="280988" indent="-280988"/>
            <a:r>
              <a:rPr lang="en-US" altLang="en-US" sz="1800" smtClean="0"/>
              <a:t>How we can check the PR status.</a:t>
            </a:r>
          </a:p>
          <a:p>
            <a:pPr marL="280988" indent="-280988"/>
            <a:r>
              <a:rPr lang="en-US" altLang="en-US" sz="1800" smtClean="0"/>
              <a:t> Explain structure of a PR</a:t>
            </a:r>
          </a:p>
          <a:p>
            <a:pPr marL="280988" indent="-280988"/>
            <a:r>
              <a:rPr lang="en-US" altLang="en-US" sz="1800" smtClean="0"/>
              <a:t> How different field in a PR is controlled.</a:t>
            </a:r>
          </a:p>
        </p:txBody>
      </p:sp>
      <p:pic>
        <p:nvPicPr>
          <p:cNvPr id="75781" name="Picture 4" descr="debrief"/>
          <p:cNvPicPr>
            <a:picLocks noGrp="1" noChangeAspect="1" noChangeArrowheads="1"/>
          </p:cNvPicPr>
          <p:nvPr>
            <p:ph sz="half" idx="2"/>
          </p:nvPr>
        </p:nvPicPr>
        <p:blipFill>
          <a:blip r:embed="rId3" cstate="print"/>
          <a:srcRect/>
          <a:stretch>
            <a:fillRect/>
          </a:stretch>
        </p:blipFill>
        <p:spPr>
          <a:xfrm>
            <a:off x="6305550" y="1397000"/>
            <a:ext cx="2238375" cy="355600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5780">
                                            <p:txEl>
                                              <p:pRg st="0" end="0"/>
                                            </p:txEl>
                                          </p:spTgt>
                                        </p:tgtEl>
                                        <p:attrNameLst>
                                          <p:attrName>style.visibility</p:attrName>
                                        </p:attrNameLst>
                                      </p:cBhvr>
                                      <p:to>
                                        <p:strVal val="visible"/>
                                      </p:to>
                                    </p:set>
                                    <p:anim calcmode="lin" valueType="num">
                                      <p:cBhvr additive="base">
                                        <p:cTn id="7" dur="500" fill="hold"/>
                                        <p:tgtEl>
                                          <p:spTgt spid="7578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578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5780">
                                            <p:txEl>
                                              <p:pRg st="1" end="1"/>
                                            </p:txEl>
                                          </p:spTgt>
                                        </p:tgtEl>
                                        <p:attrNameLst>
                                          <p:attrName>style.visibility</p:attrName>
                                        </p:attrNameLst>
                                      </p:cBhvr>
                                      <p:to>
                                        <p:strVal val="visible"/>
                                      </p:to>
                                    </p:set>
                                    <p:anim calcmode="lin" valueType="num">
                                      <p:cBhvr additive="base">
                                        <p:cTn id="13" dur="500" fill="hold"/>
                                        <p:tgtEl>
                                          <p:spTgt spid="7578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578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75780">
                                            <p:txEl>
                                              <p:pRg st="2" end="2"/>
                                            </p:txEl>
                                          </p:spTgt>
                                        </p:tgtEl>
                                        <p:attrNameLst>
                                          <p:attrName>style.visibility</p:attrName>
                                        </p:attrNameLst>
                                      </p:cBhvr>
                                      <p:to>
                                        <p:strVal val="visible"/>
                                      </p:to>
                                    </p:set>
                                    <p:anim calcmode="lin" valueType="num">
                                      <p:cBhvr additive="base">
                                        <p:cTn id="19" dur="500" fill="hold"/>
                                        <p:tgtEl>
                                          <p:spTgt spid="7578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578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75780">
                                            <p:txEl>
                                              <p:pRg st="3" end="3"/>
                                            </p:txEl>
                                          </p:spTgt>
                                        </p:tgtEl>
                                        <p:attrNameLst>
                                          <p:attrName>style.visibility</p:attrName>
                                        </p:attrNameLst>
                                      </p:cBhvr>
                                      <p:to>
                                        <p:strVal val="visible"/>
                                      </p:to>
                                    </p:set>
                                    <p:anim calcmode="lin" valueType="num">
                                      <p:cBhvr additive="base">
                                        <p:cTn id="25" dur="500" fill="hold"/>
                                        <p:tgtEl>
                                          <p:spTgt spid="7578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578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1"/>
          <p:cNvSpPr>
            <a:spLocks noGrp="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Aft>
                <a:spcPct val="0"/>
              </a:spcAft>
              <a:defRPr/>
            </a:pPr>
            <a:endParaRPr lang="en-US" altLang="en-US" smtClean="0">
              <a:solidFill>
                <a:srgbClr val="000000"/>
              </a:solidFill>
            </a:endParaRPr>
          </a:p>
          <a:p>
            <a:pPr fontAlgn="base">
              <a:spcAft>
                <a:spcPct val="0"/>
              </a:spcAft>
              <a:defRPr/>
            </a:pPr>
            <a:fld id="{E59697F7-2A60-4136-BD63-2F7106431CBB}" type="slidenum">
              <a:rPr lang="en-US" altLang="en-US" smtClean="0">
                <a:solidFill>
                  <a:srgbClr val="000000"/>
                </a:solidFill>
              </a:rPr>
              <a:pPr fontAlgn="base">
                <a:spcAft>
                  <a:spcPct val="0"/>
                </a:spcAft>
                <a:defRPr/>
              </a:pPr>
              <a:t>22</a:t>
            </a:fld>
            <a:endParaRPr lang="en-US" altLang="en-US" smtClean="0">
              <a:solidFill>
                <a:srgbClr val="000000"/>
              </a:solidFill>
            </a:endParaRPr>
          </a:p>
        </p:txBody>
      </p:sp>
      <p:sp>
        <p:nvSpPr>
          <p:cNvPr id="76803" name="Slide Number Placeholder 3"/>
          <p:cNvSpPr txBox="1">
            <a:spLocks noGrp="1"/>
          </p:cNvSpPr>
          <p:nvPr/>
        </p:nvSpPr>
        <p:spPr bwMode="auto">
          <a:xfrm>
            <a:off x="6934200" y="6381750"/>
            <a:ext cx="2133600" cy="476250"/>
          </a:xfrm>
          <a:prstGeom prst="rect">
            <a:avLst/>
          </a:prstGeom>
          <a:noFill/>
          <a:ln w="9525">
            <a:noFill/>
            <a:miter lim="800000"/>
            <a:headEnd/>
            <a:tailEnd/>
          </a:ln>
        </p:spPr>
        <p:txBody>
          <a:bodyPr/>
          <a:lstStyle/>
          <a:p>
            <a:pPr algn="r"/>
            <a:endParaRPr lang="en-US" altLang="en-US" sz="1000">
              <a:solidFill>
                <a:srgbClr val="000000"/>
              </a:solidFill>
            </a:endParaRPr>
          </a:p>
          <a:p>
            <a:pPr algn="r"/>
            <a:fld id="{A3DDA04D-F3E6-4171-89F5-1FF0D9FCB837}" type="slidenum">
              <a:rPr lang="en-US" altLang="en-US" sz="1000">
                <a:solidFill>
                  <a:srgbClr val="000000"/>
                </a:solidFill>
              </a:rPr>
              <a:pPr algn="r"/>
              <a:t>22</a:t>
            </a:fld>
            <a:endParaRPr lang="en-US" altLang="en-US" sz="1000">
              <a:solidFill>
                <a:srgbClr val="000000"/>
              </a:solidFill>
            </a:endParaRPr>
          </a:p>
        </p:txBody>
      </p:sp>
      <p:sp>
        <p:nvSpPr>
          <p:cNvPr id="76804" name="Rectangle 2"/>
          <p:cNvSpPr>
            <a:spLocks noGrp="1" noChangeArrowheads="1"/>
          </p:cNvSpPr>
          <p:nvPr>
            <p:ph type="body" idx="4294967295"/>
          </p:nvPr>
        </p:nvSpPr>
        <p:spPr/>
        <p:txBody>
          <a:bodyPr/>
          <a:lstStyle/>
          <a:p>
            <a:pPr marL="419100" indent="-419100">
              <a:buFontTx/>
              <a:buAutoNum type="arabicPeriod"/>
              <a:defRPr/>
            </a:pPr>
            <a:r>
              <a:rPr lang="en-US" altLang="ko-KR" dirty="0" smtClean="0">
                <a:solidFill>
                  <a:schemeClr val="tx1"/>
                </a:solidFill>
                <a:ea typeface="Gulim" pitchFamily="34" charset="-127"/>
              </a:rPr>
              <a:t> </a:t>
            </a:r>
            <a:r>
              <a:rPr lang="en-US" altLang="ko-KR" sz="1800" dirty="0" smtClean="0">
                <a:solidFill>
                  <a:schemeClr val="tx1"/>
                </a:solidFill>
                <a:ea typeface="Gulim" pitchFamily="34" charset="-127"/>
              </a:rPr>
              <a:t>PR is </a:t>
            </a:r>
            <a:r>
              <a:rPr lang="en-US" altLang="en-US" sz="1800" dirty="0" smtClean="0"/>
              <a:t>an external document or Internal Document?</a:t>
            </a:r>
          </a:p>
          <a:p>
            <a:pPr marL="419100" indent="-419100">
              <a:buFontTx/>
              <a:buAutoNum type="arabicPeriod"/>
              <a:defRPr/>
            </a:pPr>
            <a:r>
              <a:rPr lang="en-US" altLang="ko-KR" sz="1800" dirty="0" smtClean="0">
                <a:solidFill>
                  <a:schemeClr val="tx1"/>
                </a:solidFill>
                <a:ea typeface="Gulim" pitchFamily="34" charset="-127"/>
              </a:rPr>
              <a:t> What are the various ways to generate PR?</a:t>
            </a:r>
          </a:p>
          <a:p>
            <a:pPr marL="419100" indent="-419100">
              <a:buFontTx/>
              <a:buAutoNum type="arabicPeriod"/>
              <a:defRPr/>
            </a:pPr>
            <a:r>
              <a:rPr lang="en-US" altLang="ko-KR" sz="1800" dirty="0" smtClean="0">
                <a:solidFill>
                  <a:schemeClr val="tx1"/>
                </a:solidFill>
                <a:ea typeface="Gulim" pitchFamily="34" charset="-127"/>
              </a:rPr>
              <a:t> What is the significance of PR document type?</a:t>
            </a:r>
          </a:p>
          <a:p>
            <a:pPr marL="419100" indent="-419100">
              <a:buFontTx/>
              <a:buAutoNum type="arabicPeriod"/>
              <a:defRPr/>
            </a:pPr>
            <a:r>
              <a:rPr lang="en-US" altLang="en-US" sz="1800" dirty="0" smtClean="0">
                <a:solidFill>
                  <a:schemeClr val="tx1"/>
                </a:solidFill>
                <a:ea typeface="Gulim" pitchFamily="34" charset="-127"/>
              </a:rPr>
              <a:t> Is it possible to Create PR document for both Internal Number Range and  </a:t>
            </a:r>
          </a:p>
          <a:p>
            <a:pPr marL="0" indent="0">
              <a:buFontTx/>
              <a:buNone/>
              <a:defRPr/>
            </a:pPr>
            <a:r>
              <a:rPr lang="en-US" altLang="en-US" sz="1800" dirty="0">
                <a:solidFill>
                  <a:schemeClr val="tx1"/>
                </a:solidFill>
                <a:ea typeface="Gulim" pitchFamily="34" charset="-127"/>
              </a:rPr>
              <a:t> </a:t>
            </a:r>
            <a:r>
              <a:rPr lang="en-US" altLang="en-US" sz="1800" dirty="0" smtClean="0">
                <a:solidFill>
                  <a:schemeClr val="tx1"/>
                </a:solidFill>
                <a:ea typeface="Gulim" pitchFamily="34" charset="-127"/>
              </a:rPr>
              <a:t>       External No Range for same document type?</a:t>
            </a:r>
            <a:endParaRPr lang="en-US" altLang="en-US" sz="1800" dirty="0" smtClean="0"/>
          </a:p>
          <a:p>
            <a:pPr marL="419100" indent="-419100">
              <a:buClr>
                <a:srgbClr val="000000"/>
              </a:buClr>
              <a:defRPr/>
            </a:pPr>
            <a:endParaRPr lang="en-US" altLang="en-US" sz="1800" dirty="0" smtClean="0">
              <a:solidFill>
                <a:schemeClr val="tx1"/>
              </a:solidFill>
            </a:endParaRPr>
          </a:p>
          <a:p>
            <a:pPr marL="419100" indent="-419100">
              <a:buClr>
                <a:srgbClr val="000000"/>
              </a:buClr>
              <a:defRPr/>
            </a:pPr>
            <a:endParaRPr lang="en-US" altLang="en-US" dirty="0" smtClean="0"/>
          </a:p>
          <a:p>
            <a:pPr marL="419100" indent="-419100">
              <a:buClr>
                <a:srgbClr val="000000"/>
              </a:buClr>
              <a:defRPr/>
            </a:pPr>
            <a:endParaRPr lang="en-US" altLang="en-US" dirty="0" smtClean="0"/>
          </a:p>
          <a:p>
            <a:pPr marL="419100" indent="-419100">
              <a:buClr>
                <a:srgbClr val="000000"/>
              </a:buClr>
              <a:defRPr/>
            </a:pPr>
            <a:endParaRPr lang="en-US" altLang="en-US" dirty="0" smtClean="0"/>
          </a:p>
          <a:p>
            <a:pPr marL="419100" indent="-419100">
              <a:buClr>
                <a:srgbClr val="000000"/>
              </a:buClr>
              <a:defRPr/>
            </a:pPr>
            <a:endParaRPr lang="en-US" altLang="en-US" dirty="0" smtClean="0"/>
          </a:p>
          <a:p>
            <a:pPr marL="419100" indent="-419100">
              <a:defRPr/>
            </a:pPr>
            <a:endParaRPr lang="en-US" altLang="en-US" dirty="0" smtClean="0"/>
          </a:p>
          <a:p>
            <a:pPr marL="419100" indent="-419100">
              <a:defRPr/>
            </a:pPr>
            <a:endParaRPr lang="en-US" altLang="en-US" dirty="0" smtClean="0"/>
          </a:p>
        </p:txBody>
      </p:sp>
      <p:sp>
        <p:nvSpPr>
          <p:cNvPr id="76805" name="Rectangle 3"/>
          <p:cNvSpPr>
            <a:spLocks noGrp="1" noChangeArrowheads="1"/>
          </p:cNvSpPr>
          <p:nvPr>
            <p:ph type="title" idx="4294967295"/>
          </p:nvPr>
        </p:nvSpPr>
        <p:spPr/>
        <p:txBody>
          <a:bodyPr/>
          <a:lstStyle/>
          <a:p>
            <a:r>
              <a:rPr lang="en-US" altLang="en-US" smtClean="0"/>
              <a:t>Checkpoint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1"/>
          <p:cNvSpPr>
            <a:spLocks noGrp="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Aft>
                <a:spcPct val="0"/>
              </a:spcAft>
              <a:defRPr/>
            </a:pPr>
            <a:endParaRPr lang="en-US" altLang="en-US" smtClean="0">
              <a:solidFill>
                <a:srgbClr val="000000"/>
              </a:solidFill>
            </a:endParaRPr>
          </a:p>
          <a:p>
            <a:pPr fontAlgn="base">
              <a:spcAft>
                <a:spcPct val="0"/>
              </a:spcAft>
              <a:defRPr/>
            </a:pPr>
            <a:fld id="{D51ABDA1-0960-4019-A7A4-EF69DA0D13E0}" type="slidenum">
              <a:rPr lang="en-US" altLang="en-US" smtClean="0">
                <a:solidFill>
                  <a:srgbClr val="000000"/>
                </a:solidFill>
              </a:rPr>
              <a:pPr fontAlgn="base">
                <a:spcAft>
                  <a:spcPct val="0"/>
                </a:spcAft>
                <a:defRPr/>
              </a:pPr>
              <a:t>23</a:t>
            </a:fld>
            <a:endParaRPr lang="en-US" altLang="en-US" smtClean="0">
              <a:solidFill>
                <a:srgbClr val="000000"/>
              </a:solidFill>
            </a:endParaRPr>
          </a:p>
        </p:txBody>
      </p:sp>
      <p:sp>
        <p:nvSpPr>
          <p:cNvPr id="77827" name="Slide Number Placeholder 3"/>
          <p:cNvSpPr txBox="1">
            <a:spLocks noGrp="1"/>
          </p:cNvSpPr>
          <p:nvPr/>
        </p:nvSpPr>
        <p:spPr bwMode="auto">
          <a:xfrm>
            <a:off x="6934200" y="6381750"/>
            <a:ext cx="2133600" cy="476250"/>
          </a:xfrm>
          <a:prstGeom prst="rect">
            <a:avLst/>
          </a:prstGeom>
          <a:noFill/>
          <a:ln w="9525">
            <a:noFill/>
            <a:miter lim="800000"/>
            <a:headEnd/>
            <a:tailEnd/>
          </a:ln>
        </p:spPr>
        <p:txBody>
          <a:bodyPr/>
          <a:lstStyle/>
          <a:p>
            <a:pPr algn="r"/>
            <a:endParaRPr lang="en-US" altLang="en-US" sz="1000">
              <a:solidFill>
                <a:srgbClr val="000000"/>
              </a:solidFill>
            </a:endParaRPr>
          </a:p>
          <a:p>
            <a:pPr algn="r"/>
            <a:fld id="{3321AD11-9A36-4231-911D-20E2ACB28A68}" type="slidenum">
              <a:rPr lang="en-US" altLang="en-US" sz="1000">
                <a:solidFill>
                  <a:srgbClr val="000000"/>
                </a:solidFill>
              </a:rPr>
              <a:pPr algn="r"/>
              <a:t>23</a:t>
            </a:fld>
            <a:endParaRPr lang="en-US" altLang="en-US" sz="1000">
              <a:solidFill>
                <a:srgbClr val="000000"/>
              </a:solidFill>
            </a:endParaRPr>
          </a:p>
        </p:txBody>
      </p:sp>
      <p:sp>
        <p:nvSpPr>
          <p:cNvPr id="199683" name="Rectangle 2"/>
          <p:cNvSpPr>
            <a:spLocks noGrp="1" noChangeArrowheads="1"/>
          </p:cNvSpPr>
          <p:nvPr>
            <p:ph type="body" idx="4294967295"/>
          </p:nvPr>
        </p:nvSpPr>
        <p:spPr/>
        <p:txBody>
          <a:bodyPr/>
          <a:lstStyle/>
          <a:p>
            <a:pPr marL="0" indent="0">
              <a:buFontTx/>
              <a:buNone/>
              <a:defRPr/>
            </a:pPr>
            <a:r>
              <a:rPr lang="en-US" sz="1800" dirty="0" smtClean="0"/>
              <a:t>You should now be able to:</a:t>
            </a:r>
          </a:p>
          <a:p>
            <a:pPr marL="0" indent="0">
              <a:buFontTx/>
              <a:buNone/>
              <a:defRPr/>
            </a:pPr>
            <a:endParaRPr lang="en-US" dirty="0" smtClean="0"/>
          </a:p>
          <a:p>
            <a:pPr>
              <a:defRPr/>
            </a:pPr>
            <a:r>
              <a:rPr lang="en-US" sz="1800" dirty="0" smtClean="0"/>
              <a:t>Explain the Various method to Create a PR.</a:t>
            </a:r>
          </a:p>
          <a:p>
            <a:pPr>
              <a:defRPr/>
            </a:pPr>
            <a:r>
              <a:rPr lang="en-US" sz="1800" dirty="0" smtClean="0"/>
              <a:t>Explain the PR document type, number range, Field Selection Keys and their significance.</a:t>
            </a:r>
          </a:p>
          <a:p>
            <a:pPr>
              <a:defRPr/>
            </a:pPr>
            <a:r>
              <a:rPr lang="en-US" sz="1800" dirty="0" smtClean="0"/>
              <a:t>Explain the PR structure and it’s important fields.</a:t>
            </a:r>
          </a:p>
          <a:p>
            <a:pPr marL="280988" indent="-280988">
              <a:buClr>
                <a:srgbClr val="000000"/>
              </a:buClr>
              <a:defRPr/>
            </a:pPr>
            <a:endParaRPr lang="en-US" sz="2400" dirty="0" smtClean="0"/>
          </a:p>
          <a:p>
            <a:pPr marL="280988" indent="-280988">
              <a:buClr>
                <a:srgbClr val="000000"/>
              </a:buClr>
              <a:defRPr/>
            </a:pPr>
            <a:endParaRPr lang="en-US" sz="2400" dirty="0" smtClean="0"/>
          </a:p>
          <a:p>
            <a:pPr marL="280988" indent="-280988">
              <a:buClr>
                <a:srgbClr val="000000"/>
              </a:buClr>
              <a:defRPr/>
            </a:pPr>
            <a:endParaRPr lang="en-US" sz="2400" dirty="0" smtClean="0"/>
          </a:p>
          <a:p>
            <a:pPr marL="280988" indent="-280988">
              <a:buClr>
                <a:srgbClr val="000000"/>
              </a:buClr>
              <a:defRPr/>
            </a:pPr>
            <a:endParaRPr lang="en-US" sz="2400" dirty="0" smtClean="0"/>
          </a:p>
          <a:p>
            <a:pPr marL="280988" indent="-280988">
              <a:buClr>
                <a:srgbClr val="000000"/>
              </a:buClr>
              <a:defRPr/>
            </a:pPr>
            <a:endParaRPr lang="en-US" sz="2400" dirty="0" smtClean="0"/>
          </a:p>
          <a:p>
            <a:pPr marL="280988" indent="-280988">
              <a:defRPr/>
            </a:pPr>
            <a:endParaRPr lang="en-US" sz="2400" dirty="0" smtClean="0"/>
          </a:p>
          <a:p>
            <a:pPr marL="280988" indent="-280988">
              <a:defRPr/>
            </a:pPr>
            <a:endParaRPr lang="en-US" sz="2400" dirty="0" smtClean="0"/>
          </a:p>
        </p:txBody>
      </p:sp>
      <p:sp>
        <p:nvSpPr>
          <p:cNvPr id="77829" name="Rectangle 3"/>
          <p:cNvSpPr>
            <a:spLocks noGrp="1" noChangeArrowheads="1"/>
          </p:cNvSpPr>
          <p:nvPr>
            <p:ph type="title" idx="4294967295"/>
          </p:nvPr>
        </p:nvSpPr>
        <p:spPr/>
        <p:txBody>
          <a:bodyPr/>
          <a:lstStyle/>
          <a:p>
            <a:r>
              <a:rPr lang="en-US" altLang="en-US" smtClean="0"/>
              <a:t>Module Summary</a:t>
            </a:r>
            <a:r>
              <a:rPr lang="en-US" altLang="en-US" sz="2800"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99683">
                                            <p:txEl>
                                              <p:pRg st="2" end="2"/>
                                            </p:txEl>
                                          </p:spTgt>
                                        </p:tgtEl>
                                        <p:attrNameLst>
                                          <p:attrName>style.visibility</p:attrName>
                                        </p:attrNameLst>
                                      </p:cBhvr>
                                      <p:to>
                                        <p:strVal val="visible"/>
                                      </p:to>
                                    </p:set>
                                    <p:anim calcmode="lin" valueType="num">
                                      <p:cBhvr additive="base">
                                        <p:cTn id="7" dur="500" fill="hold"/>
                                        <p:tgtEl>
                                          <p:spTgt spid="19968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96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99683">
                                            <p:txEl>
                                              <p:pRg st="3" end="3"/>
                                            </p:txEl>
                                          </p:spTgt>
                                        </p:tgtEl>
                                        <p:attrNameLst>
                                          <p:attrName>style.visibility</p:attrName>
                                        </p:attrNameLst>
                                      </p:cBhvr>
                                      <p:to>
                                        <p:strVal val="visible"/>
                                      </p:to>
                                    </p:set>
                                    <p:anim calcmode="lin" valueType="num">
                                      <p:cBhvr additive="base">
                                        <p:cTn id="13" dur="500" fill="hold"/>
                                        <p:tgtEl>
                                          <p:spTgt spid="19968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96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99683">
                                            <p:txEl>
                                              <p:pRg st="4" end="4"/>
                                            </p:txEl>
                                          </p:spTgt>
                                        </p:tgtEl>
                                        <p:attrNameLst>
                                          <p:attrName>style.visibility</p:attrName>
                                        </p:attrNameLst>
                                      </p:cBhvr>
                                      <p:to>
                                        <p:strVal val="visible"/>
                                      </p:to>
                                    </p:set>
                                    <p:anim calcmode="lin" valueType="num">
                                      <p:cBhvr additive="base">
                                        <p:cTn id="19" dur="500" fill="hold"/>
                                        <p:tgtEl>
                                          <p:spTgt spid="19968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968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3"/>
          <p:cNvSpPr>
            <a:spLocks noGrp="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Aft>
                <a:spcPct val="0"/>
              </a:spcAft>
              <a:defRPr/>
            </a:pPr>
            <a:endParaRPr lang="en-US" altLang="en-US" smtClean="0">
              <a:solidFill>
                <a:srgbClr val="000000"/>
              </a:solidFill>
            </a:endParaRPr>
          </a:p>
          <a:p>
            <a:pPr fontAlgn="base">
              <a:spcAft>
                <a:spcPct val="0"/>
              </a:spcAft>
              <a:defRPr/>
            </a:pPr>
            <a:fld id="{D46FA0BF-372C-48D7-9665-2A8A255DD06E}" type="slidenum">
              <a:rPr lang="en-US" altLang="en-US" smtClean="0">
                <a:solidFill>
                  <a:srgbClr val="000000"/>
                </a:solidFill>
              </a:rPr>
              <a:pPr fontAlgn="base">
                <a:spcAft>
                  <a:spcPct val="0"/>
                </a:spcAft>
                <a:defRPr/>
              </a:pPr>
              <a:t>24</a:t>
            </a:fld>
            <a:endParaRPr lang="en-US" altLang="en-US" smtClean="0">
              <a:solidFill>
                <a:srgbClr val="000000"/>
              </a:solidFill>
            </a:endParaRPr>
          </a:p>
        </p:txBody>
      </p:sp>
      <p:sp>
        <p:nvSpPr>
          <p:cNvPr id="78851" name="Rectangle 2"/>
          <p:cNvSpPr>
            <a:spLocks noGrp="1" noChangeArrowheads="1"/>
          </p:cNvSpPr>
          <p:nvPr>
            <p:ph type="title"/>
          </p:nvPr>
        </p:nvSpPr>
        <p:spPr/>
        <p:txBody>
          <a:bodyPr/>
          <a:lstStyle/>
          <a:p>
            <a:r>
              <a:rPr lang="en-US" altLang="en-US" smtClean="0"/>
              <a:t>Questions and Comments</a:t>
            </a:r>
          </a:p>
        </p:txBody>
      </p:sp>
      <p:sp>
        <p:nvSpPr>
          <p:cNvPr id="78852" name="Rectangle 4"/>
          <p:cNvSpPr>
            <a:spLocks noGrp="1" noChangeArrowheads="1"/>
          </p:cNvSpPr>
          <p:nvPr>
            <p:ph type="body" idx="1"/>
          </p:nvPr>
        </p:nvSpPr>
        <p:spPr>
          <a:xfrm>
            <a:off x="161925" y="1295400"/>
            <a:ext cx="4410075" cy="5334000"/>
          </a:xfrm>
        </p:spPr>
        <p:txBody>
          <a:bodyPr/>
          <a:lstStyle/>
          <a:p>
            <a:r>
              <a:rPr lang="en-US" altLang="en-US" sz="1800" smtClean="0"/>
              <a:t>What questions or comments </a:t>
            </a:r>
            <a:br>
              <a:rPr lang="en-US" altLang="en-US" sz="1800" smtClean="0"/>
            </a:br>
            <a:r>
              <a:rPr lang="en-US" altLang="en-US" sz="1800" smtClean="0"/>
              <a:t>do you have?</a:t>
            </a:r>
          </a:p>
        </p:txBody>
      </p:sp>
      <p:pic>
        <p:nvPicPr>
          <p:cNvPr id="78853" name="Picture 5" descr="5204101-sized"/>
          <p:cNvPicPr>
            <a:picLocks noChangeAspect="1" noChangeArrowheads="1"/>
          </p:cNvPicPr>
          <p:nvPr/>
        </p:nvPicPr>
        <p:blipFill>
          <a:blip r:embed="rId3" cstate="print"/>
          <a:srcRect/>
          <a:stretch>
            <a:fillRect/>
          </a:stretch>
        </p:blipFill>
        <p:spPr bwMode="auto">
          <a:xfrm>
            <a:off x="4800600" y="1390650"/>
            <a:ext cx="4140200" cy="3105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smtClean="0"/>
              <a:t>			Exercise </a:t>
            </a:r>
          </a:p>
        </p:txBody>
      </p:sp>
      <p:sp>
        <p:nvSpPr>
          <p:cNvPr id="79875" name="Content Placeholder 2"/>
          <p:cNvSpPr>
            <a:spLocks noGrp="1"/>
          </p:cNvSpPr>
          <p:nvPr>
            <p:ph idx="1"/>
          </p:nvPr>
        </p:nvSpPr>
        <p:spPr/>
        <p:txBody>
          <a:bodyPr/>
          <a:lstStyle/>
          <a:p>
            <a:pPr marL="0" indent="0">
              <a:buFontTx/>
              <a:buNone/>
            </a:pPr>
            <a:r>
              <a:rPr lang="en-US" sz="1800" smtClean="0"/>
              <a:t>	</a:t>
            </a:r>
          </a:p>
          <a:p>
            <a:pPr marL="0" indent="0">
              <a:buFontTx/>
              <a:buNone/>
            </a:pPr>
            <a:r>
              <a:rPr lang="en-US" sz="1800" smtClean="0"/>
              <a:t>	         Exercise 7: Purchase Requisition Process (60 min.)</a:t>
            </a:r>
          </a:p>
        </p:txBody>
      </p:sp>
      <p:sp>
        <p:nvSpPr>
          <p:cNvPr id="4" name="Slide Number Placeholder 3"/>
          <p:cNvSpPr>
            <a:spLocks noGrp="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endParaRPr lang="en-US" smtClean="0"/>
          </a:p>
          <a:p>
            <a:pPr>
              <a:defRPr/>
            </a:pPr>
            <a:fld id="{1DBB380A-9346-4835-BEA4-A3725C8191D4}" type="slidenum">
              <a:rPr lang="en-US" smtClean="0"/>
              <a:pPr>
                <a:defRPr/>
              </a:pPr>
              <a:t>25</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3"/>
          <p:cNvSpPr>
            <a:spLocks noGrp="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Aft>
                <a:spcPct val="0"/>
              </a:spcAft>
              <a:defRPr/>
            </a:pPr>
            <a:endParaRPr lang="en-US" altLang="en-US" dirty="0" smtClean="0">
              <a:solidFill>
                <a:srgbClr val="000000"/>
              </a:solidFill>
            </a:endParaRPr>
          </a:p>
          <a:p>
            <a:pPr fontAlgn="base">
              <a:spcAft>
                <a:spcPct val="0"/>
              </a:spcAft>
              <a:defRPr/>
            </a:pPr>
            <a:fld id="{DE6199C3-C6E9-4F42-B5FD-FE60A70383A4}" type="slidenum">
              <a:rPr lang="en-US" altLang="en-US" smtClean="0">
                <a:solidFill>
                  <a:srgbClr val="000000"/>
                </a:solidFill>
              </a:rPr>
              <a:pPr fontAlgn="base">
                <a:spcAft>
                  <a:spcPct val="0"/>
                </a:spcAft>
                <a:defRPr/>
              </a:pPr>
              <a:t>3</a:t>
            </a:fld>
            <a:endParaRPr lang="en-US" altLang="en-US" dirty="0" smtClean="0">
              <a:solidFill>
                <a:srgbClr val="000000"/>
              </a:solidFill>
            </a:endParaRPr>
          </a:p>
        </p:txBody>
      </p:sp>
      <p:sp>
        <p:nvSpPr>
          <p:cNvPr id="57347" name="Rectangle 2"/>
          <p:cNvSpPr>
            <a:spLocks noGrp="1" noChangeArrowheads="1"/>
          </p:cNvSpPr>
          <p:nvPr>
            <p:ph type="title"/>
          </p:nvPr>
        </p:nvSpPr>
        <p:spPr>
          <a:xfrm>
            <a:off x="457200" y="152400"/>
            <a:ext cx="8153400" cy="914400"/>
          </a:xfrm>
        </p:spPr>
        <p:txBody>
          <a:bodyPr/>
          <a:lstStyle/>
          <a:p>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Introduction and overview of Purchase Requisitions.</a:t>
            </a:r>
          </a:p>
        </p:txBody>
      </p:sp>
      <p:sp>
        <p:nvSpPr>
          <p:cNvPr id="6148" name="Rectangle 3"/>
          <p:cNvSpPr>
            <a:spLocks noGrp="1" noChangeArrowheads="1"/>
          </p:cNvSpPr>
          <p:nvPr>
            <p:ph type="body" idx="1"/>
          </p:nvPr>
        </p:nvSpPr>
        <p:spPr>
          <a:xfrm>
            <a:off x="152400" y="1676400"/>
            <a:ext cx="8753475" cy="5334000"/>
          </a:xfrm>
        </p:spPr>
        <p:txBody>
          <a:bodyPr/>
          <a:lstStyle/>
          <a:p>
            <a:pPr>
              <a:defRPr/>
            </a:pPr>
            <a:r>
              <a:rPr lang="en-US" altLang="en-US" sz="1800" dirty="0"/>
              <a:t>A purchase requisition is a request to Purchasing to procure a certain quantity of a material or a service so that it is available at a certain point in time.</a:t>
            </a:r>
          </a:p>
          <a:p>
            <a:pPr marL="0" indent="0">
              <a:buFontTx/>
              <a:buNone/>
              <a:defRPr/>
            </a:pPr>
            <a:endParaRPr lang="en-US" sz="1800" dirty="0" smtClean="0"/>
          </a:p>
          <a:p>
            <a:pPr>
              <a:defRPr/>
            </a:pPr>
            <a:r>
              <a:rPr lang="en-US" sz="1800" dirty="0" smtClean="0"/>
              <a:t>In </a:t>
            </a:r>
            <a:r>
              <a:rPr lang="en-US" sz="1800" dirty="0"/>
              <a:t>procurement, the internal requisition for materials or services triggers </a:t>
            </a:r>
            <a:r>
              <a:rPr lang="en-US" sz="1800" dirty="0" smtClean="0"/>
              <a:t>a procurement process.</a:t>
            </a:r>
          </a:p>
          <a:p>
            <a:pPr marL="0" indent="0">
              <a:buFontTx/>
              <a:buNone/>
              <a:defRPr/>
            </a:pPr>
            <a:endParaRPr lang="en-US" sz="1800" dirty="0" smtClean="0"/>
          </a:p>
          <a:p>
            <a:pPr marL="0" indent="0">
              <a:buFontTx/>
              <a:buNone/>
              <a:defRPr/>
            </a:pPr>
            <a:endParaRPr lang="en-US" altLang="en-US" sz="1800" dirty="0"/>
          </a:p>
          <a:p>
            <a:pPr marL="0" indent="0">
              <a:buFontTx/>
              <a:buNone/>
              <a:defRPr/>
            </a:pPr>
            <a:endParaRPr lang="en-US" altLang="en-US" sz="1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additive="base">
                                        <p:cTn id="7" dur="500" fill="hold"/>
                                        <p:tgtEl>
                                          <p:spTgt spid="614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48">
                                            <p:txEl>
                                              <p:pRg st="2" end="2"/>
                                            </p:txEl>
                                          </p:spTgt>
                                        </p:tgtEl>
                                        <p:attrNameLst>
                                          <p:attrName>style.visibility</p:attrName>
                                        </p:attrNameLst>
                                      </p:cBhvr>
                                      <p:to>
                                        <p:strVal val="visible"/>
                                      </p:to>
                                    </p:set>
                                    <p:anim calcmode="lin" valueType="num">
                                      <p:cBhvr additive="base">
                                        <p:cTn id="13" dur="500" fill="hold"/>
                                        <p:tgtEl>
                                          <p:spTgt spid="614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3"/>
          <p:cNvSpPr>
            <a:spLocks noGrp="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Aft>
                <a:spcPct val="0"/>
              </a:spcAft>
              <a:defRPr/>
            </a:pPr>
            <a:endParaRPr lang="en-US" altLang="en-US" dirty="0" smtClean="0">
              <a:solidFill>
                <a:srgbClr val="000000"/>
              </a:solidFill>
            </a:endParaRPr>
          </a:p>
          <a:p>
            <a:pPr fontAlgn="base">
              <a:spcAft>
                <a:spcPct val="0"/>
              </a:spcAft>
              <a:defRPr/>
            </a:pPr>
            <a:fld id="{D9209D62-21FA-46C6-8082-959890CC27CC}" type="slidenum">
              <a:rPr lang="en-US" altLang="en-US" smtClean="0">
                <a:solidFill>
                  <a:srgbClr val="000000"/>
                </a:solidFill>
              </a:rPr>
              <a:pPr fontAlgn="base">
                <a:spcAft>
                  <a:spcPct val="0"/>
                </a:spcAft>
                <a:defRPr/>
              </a:pPr>
              <a:t>4</a:t>
            </a:fld>
            <a:endParaRPr lang="en-US" altLang="en-US" dirty="0" smtClean="0">
              <a:solidFill>
                <a:srgbClr val="000000"/>
              </a:solidFill>
            </a:endParaRPr>
          </a:p>
        </p:txBody>
      </p:sp>
      <p:sp>
        <p:nvSpPr>
          <p:cNvPr id="58371" name="Rectangle 2"/>
          <p:cNvSpPr>
            <a:spLocks noGrp="1" noChangeArrowheads="1"/>
          </p:cNvSpPr>
          <p:nvPr>
            <p:ph type="title"/>
          </p:nvPr>
        </p:nvSpPr>
        <p:spPr>
          <a:xfrm>
            <a:off x="457200" y="152400"/>
            <a:ext cx="8153400" cy="914400"/>
          </a:xfrm>
        </p:spPr>
        <p:txBody>
          <a:bodyPr/>
          <a:lstStyle/>
          <a:p>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Introduction and overview of Purchase Requisitions.</a:t>
            </a:r>
          </a:p>
        </p:txBody>
      </p:sp>
      <p:sp>
        <p:nvSpPr>
          <p:cNvPr id="6148" name="Rectangle 3"/>
          <p:cNvSpPr>
            <a:spLocks noGrp="1" noChangeArrowheads="1"/>
          </p:cNvSpPr>
          <p:nvPr>
            <p:ph type="body" idx="1"/>
          </p:nvPr>
        </p:nvSpPr>
        <p:spPr>
          <a:xfrm>
            <a:off x="161925" y="1295400"/>
            <a:ext cx="8753475" cy="5334000"/>
          </a:xfrm>
        </p:spPr>
        <p:txBody>
          <a:bodyPr/>
          <a:lstStyle/>
          <a:p>
            <a:pPr>
              <a:defRPr/>
            </a:pPr>
            <a:r>
              <a:rPr lang="en-US" altLang="en-US" sz="1800" dirty="0"/>
              <a:t>A purchase requisition </a:t>
            </a:r>
            <a:r>
              <a:rPr lang="en-US" altLang="en-US" sz="1800" dirty="0" smtClean="0"/>
              <a:t>will contain details regarding:</a:t>
            </a:r>
          </a:p>
          <a:p>
            <a:pPr lvl="1">
              <a:buFont typeface="Arial" panose="020B0604020202020204" pitchFamily="34" charset="0"/>
              <a:buChar char="•"/>
              <a:defRPr/>
            </a:pPr>
            <a:r>
              <a:rPr lang="en-US" sz="1600" dirty="0"/>
              <a:t>What is to be purchased</a:t>
            </a:r>
            <a:r>
              <a:rPr lang="en-US" sz="1600" dirty="0" smtClean="0"/>
              <a:t>?</a:t>
            </a:r>
          </a:p>
          <a:p>
            <a:pPr marL="552450" lvl="2" indent="0">
              <a:buFontTx/>
              <a:buNone/>
              <a:defRPr/>
            </a:pPr>
            <a:r>
              <a:rPr lang="en-US" sz="1600" dirty="0" smtClean="0"/>
              <a:t>    Material or Service</a:t>
            </a:r>
            <a:endParaRPr lang="en-US" sz="1600" dirty="0"/>
          </a:p>
          <a:p>
            <a:pPr lvl="1">
              <a:buFont typeface="Arial" panose="020B0604020202020204" pitchFamily="34" charset="0"/>
              <a:buChar char="•"/>
              <a:defRPr/>
            </a:pPr>
            <a:r>
              <a:rPr lang="en-US" sz="1600" dirty="0"/>
              <a:t>How much is to be purchased</a:t>
            </a:r>
            <a:r>
              <a:rPr lang="en-US" sz="1600" dirty="0" smtClean="0"/>
              <a:t>?</a:t>
            </a:r>
          </a:p>
          <a:p>
            <a:pPr lvl="1">
              <a:buFont typeface="Arial" panose="020B0604020202020204" pitchFamily="34" charset="0"/>
              <a:buChar char="•"/>
              <a:defRPr/>
            </a:pPr>
            <a:endParaRPr lang="en-US" sz="1600" dirty="0" smtClean="0"/>
          </a:p>
          <a:p>
            <a:pPr lvl="1">
              <a:buFont typeface="Arial" panose="020B0604020202020204" pitchFamily="34" charset="0"/>
              <a:buChar char="•"/>
              <a:defRPr/>
            </a:pPr>
            <a:r>
              <a:rPr lang="en-US" sz="1600" dirty="0" smtClean="0"/>
              <a:t>How </a:t>
            </a:r>
            <a:r>
              <a:rPr lang="en-US" sz="1600" dirty="0"/>
              <a:t>much does it cost</a:t>
            </a:r>
            <a:r>
              <a:rPr lang="en-US" sz="1600" dirty="0" smtClean="0"/>
              <a:t>?</a:t>
            </a:r>
          </a:p>
          <a:p>
            <a:pPr lvl="1">
              <a:buFont typeface="Arial" panose="020B0604020202020204" pitchFamily="34" charset="0"/>
              <a:buChar char="•"/>
              <a:defRPr/>
            </a:pPr>
            <a:endParaRPr lang="en-US" sz="1600" dirty="0" smtClean="0"/>
          </a:p>
          <a:p>
            <a:pPr lvl="1">
              <a:buFont typeface="Arial" panose="020B0604020202020204" pitchFamily="34" charset="0"/>
              <a:buChar char="•"/>
              <a:defRPr/>
            </a:pPr>
            <a:r>
              <a:rPr lang="en-US" sz="1600" dirty="0" smtClean="0"/>
              <a:t>Who’s </a:t>
            </a:r>
            <a:r>
              <a:rPr lang="en-US" sz="1600" dirty="0"/>
              <a:t>paying for it</a:t>
            </a:r>
            <a:r>
              <a:rPr lang="en-US" sz="1600" dirty="0" smtClean="0"/>
              <a:t>?</a:t>
            </a:r>
          </a:p>
          <a:p>
            <a:pPr lvl="1">
              <a:buFont typeface="Arial" panose="020B0604020202020204" pitchFamily="34" charset="0"/>
              <a:buChar char="•"/>
              <a:defRPr/>
            </a:pPr>
            <a:endParaRPr lang="en-US" sz="1400" dirty="0"/>
          </a:p>
          <a:p>
            <a:pPr lvl="1">
              <a:buFont typeface="Arial" panose="020B0604020202020204" pitchFamily="34" charset="0"/>
              <a:buChar char="•"/>
              <a:defRPr/>
            </a:pPr>
            <a:r>
              <a:rPr lang="en-US" sz="1600" dirty="0"/>
              <a:t>When is it needed</a:t>
            </a:r>
            <a:r>
              <a:rPr lang="en-US" sz="1600" dirty="0" smtClean="0"/>
              <a:t>?</a:t>
            </a:r>
          </a:p>
          <a:p>
            <a:pPr lvl="1">
              <a:buFont typeface="Arial" panose="020B0604020202020204" pitchFamily="34" charset="0"/>
              <a:buChar char="•"/>
              <a:defRPr/>
            </a:pPr>
            <a:endParaRPr lang="en-US" sz="1600" dirty="0"/>
          </a:p>
          <a:p>
            <a:pPr lvl="1">
              <a:buFont typeface="Arial" panose="020B0604020202020204" pitchFamily="34" charset="0"/>
              <a:buChar char="•"/>
              <a:defRPr/>
            </a:pPr>
            <a:r>
              <a:rPr lang="en-US" sz="1600" dirty="0"/>
              <a:t>Where does it go when it arrives</a:t>
            </a:r>
            <a:r>
              <a:rPr lang="en-US" sz="1600" dirty="0" smtClean="0"/>
              <a:t>?</a:t>
            </a:r>
          </a:p>
          <a:p>
            <a:pPr lvl="1">
              <a:buFont typeface="Arial" panose="020B0604020202020204" pitchFamily="34" charset="0"/>
              <a:buChar char="•"/>
              <a:defRPr/>
            </a:pPr>
            <a:endParaRPr lang="en-US" sz="1600" dirty="0"/>
          </a:p>
          <a:p>
            <a:pPr lvl="1">
              <a:buFont typeface="Arial" panose="020B0604020202020204" pitchFamily="34" charset="0"/>
              <a:buChar char="•"/>
              <a:defRPr/>
            </a:pPr>
            <a:r>
              <a:rPr lang="en-US" sz="1600" dirty="0"/>
              <a:t>What additional information is needed, relative to this </a:t>
            </a:r>
            <a:r>
              <a:rPr lang="en-US" sz="1600" dirty="0" smtClean="0"/>
              <a:t>purchase?</a:t>
            </a:r>
          </a:p>
          <a:p>
            <a:pPr marL="552450" lvl="2" indent="0">
              <a:buFontTx/>
              <a:buNone/>
              <a:defRPr/>
            </a:pPr>
            <a:r>
              <a:rPr lang="en-US" sz="1600" dirty="0" smtClean="0"/>
              <a:t>This can contain the details such as desired Vendor, requisitioner, purchasing group, tracking number, etc.</a:t>
            </a:r>
          </a:p>
          <a:p>
            <a:pPr>
              <a:defRPr/>
            </a:pPr>
            <a:endParaRPr lang="en-US" sz="1800" dirty="0" smtClean="0"/>
          </a:p>
          <a:p>
            <a:pPr marL="0" indent="0">
              <a:buFontTx/>
              <a:buNone/>
              <a:defRPr/>
            </a:pPr>
            <a:endParaRPr lang="en-US" sz="1800" dirty="0" smtClean="0"/>
          </a:p>
          <a:p>
            <a:pPr marL="0" indent="0">
              <a:buFontTx/>
              <a:buNone/>
              <a:defRPr/>
            </a:pPr>
            <a:endParaRPr lang="en-US" altLang="en-US" sz="1800" dirty="0"/>
          </a:p>
          <a:p>
            <a:pPr marL="0" indent="0">
              <a:buFontTx/>
              <a:buNone/>
              <a:defRPr/>
            </a:pPr>
            <a:endParaRPr lang="en-US" alt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3"/>
          <p:cNvSpPr>
            <a:spLocks noGrp="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Aft>
                <a:spcPct val="0"/>
              </a:spcAft>
              <a:defRPr/>
            </a:pPr>
            <a:endParaRPr lang="en-US" altLang="en-US" dirty="0" smtClean="0">
              <a:solidFill>
                <a:srgbClr val="000000"/>
              </a:solidFill>
            </a:endParaRPr>
          </a:p>
          <a:p>
            <a:pPr fontAlgn="base">
              <a:spcAft>
                <a:spcPct val="0"/>
              </a:spcAft>
              <a:defRPr/>
            </a:pPr>
            <a:fld id="{CB3C830B-E543-4C97-B70D-3E2CB695486A}" type="slidenum">
              <a:rPr lang="en-US" altLang="en-US" smtClean="0">
                <a:solidFill>
                  <a:srgbClr val="000000"/>
                </a:solidFill>
              </a:rPr>
              <a:pPr fontAlgn="base">
                <a:spcAft>
                  <a:spcPct val="0"/>
                </a:spcAft>
                <a:defRPr/>
              </a:pPr>
              <a:t>5</a:t>
            </a:fld>
            <a:endParaRPr lang="en-US" altLang="en-US" dirty="0" smtClean="0">
              <a:solidFill>
                <a:srgbClr val="000000"/>
              </a:solidFill>
            </a:endParaRPr>
          </a:p>
        </p:txBody>
      </p:sp>
      <p:sp>
        <p:nvSpPr>
          <p:cNvPr id="5123" name="Rectangle 2"/>
          <p:cNvSpPr>
            <a:spLocks noGrp="1" noChangeArrowheads="1"/>
          </p:cNvSpPr>
          <p:nvPr>
            <p:ph type="body" idx="1"/>
          </p:nvPr>
        </p:nvSpPr>
        <p:spPr>
          <a:xfrm>
            <a:off x="161925" y="1447800"/>
            <a:ext cx="6315075" cy="5334000"/>
          </a:xfrm>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Lst>
        </p:spPr>
        <p:txBody>
          <a:bodyPr/>
          <a:lstStyle/>
          <a:p>
            <a:pPr>
              <a:defRPr/>
            </a:pPr>
            <a:r>
              <a:rPr lang="en-US" altLang="en-US" sz="1800" dirty="0">
                <a:solidFill>
                  <a:schemeClr val="tx1"/>
                </a:solidFill>
              </a:rPr>
              <a:t>Introduction and overview of Purchase Requisitions</a:t>
            </a:r>
            <a:r>
              <a:rPr lang="en-US" altLang="en-US" sz="1800" dirty="0" smtClean="0">
                <a:solidFill>
                  <a:schemeClr val="tx1"/>
                </a:solidFill>
              </a:rPr>
              <a:t>.</a:t>
            </a:r>
          </a:p>
          <a:p>
            <a:pPr>
              <a:defRPr/>
            </a:pPr>
            <a:endParaRPr lang="en-US" altLang="en-US" sz="1800" dirty="0" smtClean="0">
              <a:solidFill>
                <a:schemeClr val="tx1"/>
              </a:solidFill>
            </a:endParaRPr>
          </a:p>
          <a:p>
            <a:pPr>
              <a:defRPr/>
            </a:pPr>
            <a:r>
              <a:rPr lang="en-US" altLang="en-US" sz="1800" dirty="0">
                <a:solidFill>
                  <a:srgbClr val="FF0000"/>
                </a:solidFill>
              </a:rPr>
              <a:t>Various methods for Creation of Purchase Requisitions (for stock and account assigned</a:t>
            </a:r>
            <a:r>
              <a:rPr lang="en-US" altLang="en-US" sz="1800" dirty="0" smtClean="0">
                <a:solidFill>
                  <a:srgbClr val="FF0000"/>
                </a:solidFill>
              </a:rPr>
              <a:t>).</a:t>
            </a:r>
          </a:p>
          <a:p>
            <a:pPr>
              <a:defRPr/>
            </a:pPr>
            <a:endParaRPr lang="en-US" altLang="en-US" sz="1800" dirty="0" smtClean="0">
              <a:solidFill>
                <a:schemeClr val="tx1"/>
              </a:solidFill>
            </a:endParaRPr>
          </a:p>
          <a:p>
            <a:pPr>
              <a:defRPr/>
            </a:pPr>
            <a:r>
              <a:rPr lang="en-US" altLang="en-US" sz="1800" dirty="0" smtClean="0">
                <a:solidFill>
                  <a:schemeClr val="tx1"/>
                </a:solidFill>
              </a:rPr>
              <a:t>Customization </a:t>
            </a:r>
            <a:r>
              <a:rPr lang="en-US" altLang="en-US" sz="1800" dirty="0">
                <a:solidFill>
                  <a:schemeClr val="tx1"/>
                </a:solidFill>
              </a:rPr>
              <a:t>settings for Purchase </a:t>
            </a:r>
            <a:r>
              <a:rPr lang="en-US" altLang="en-US" sz="1800" dirty="0" smtClean="0">
                <a:solidFill>
                  <a:schemeClr val="tx1"/>
                </a:solidFill>
              </a:rPr>
              <a:t>Requisitions.</a:t>
            </a:r>
          </a:p>
          <a:p>
            <a:pPr marL="0" indent="0">
              <a:buFontTx/>
              <a:buNone/>
              <a:defRPr/>
            </a:pPr>
            <a:endParaRPr lang="en-US" altLang="en-US" b="1" dirty="0">
              <a:solidFill>
                <a:srgbClr val="FF6600"/>
              </a:solidFill>
            </a:endParaRPr>
          </a:p>
          <a:p>
            <a:pPr marL="0" indent="0">
              <a:buFontTx/>
              <a:buNone/>
              <a:defRPr/>
            </a:pPr>
            <a:endParaRPr lang="en-US" altLang="en-US" b="1" dirty="0" smtClean="0">
              <a:solidFill>
                <a:srgbClr val="FF6600"/>
              </a:solidFill>
            </a:endParaRPr>
          </a:p>
        </p:txBody>
      </p:sp>
      <p:sp>
        <p:nvSpPr>
          <p:cNvPr id="59396" name="Rectangle 3"/>
          <p:cNvSpPr>
            <a:spLocks noGrp="1" noChangeArrowheads="1"/>
          </p:cNvSpPr>
          <p:nvPr>
            <p:ph type="title"/>
          </p:nvPr>
        </p:nvSpPr>
        <p:spPr/>
        <p:txBody>
          <a:bodyPr/>
          <a:lstStyle/>
          <a:p>
            <a:r>
              <a:rPr lang="en-US" altLang="en-US" dirty="0" smtClean="0"/>
              <a:t>Agenda</a:t>
            </a:r>
          </a:p>
        </p:txBody>
      </p:sp>
      <p:pic>
        <p:nvPicPr>
          <p:cNvPr id="59397" name="Picture 4" descr="agenda"/>
          <p:cNvPicPr>
            <a:picLocks noChangeAspect="1" noChangeArrowheads="1"/>
          </p:cNvPicPr>
          <p:nvPr/>
        </p:nvPicPr>
        <p:blipFill>
          <a:blip r:embed="rId3" cstate="print"/>
          <a:srcRect/>
          <a:stretch>
            <a:fillRect/>
          </a:stretch>
        </p:blipFill>
        <p:spPr bwMode="auto">
          <a:xfrm>
            <a:off x="6781800" y="1371600"/>
            <a:ext cx="1828800"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3"/>
          <p:cNvSpPr>
            <a:spLocks noGrp="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Aft>
                <a:spcPct val="0"/>
              </a:spcAft>
              <a:defRPr/>
            </a:pPr>
            <a:endParaRPr lang="en-US" altLang="en-US" dirty="0" smtClean="0">
              <a:solidFill>
                <a:srgbClr val="000000"/>
              </a:solidFill>
            </a:endParaRPr>
          </a:p>
          <a:p>
            <a:pPr fontAlgn="base">
              <a:spcAft>
                <a:spcPct val="0"/>
              </a:spcAft>
              <a:defRPr/>
            </a:pPr>
            <a:fld id="{F4008EFC-DF95-4281-A3CB-F041F179726D}" type="slidenum">
              <a:rPr lang="en-US" altLang="en-US" smtClean="0">
                <a:solidFill>
                  <a:srgbClr val="000000"/>
                </a:solidFill>
              </a:rPr>
              <a:pPr fontAlgn="base">
                <a:spcAft>
                  <a:spcPct val="0"/>
                </a:spcAft>
                <a:defRPr/>
              </a:pPr>
              <a:t>6</a:t>
            </a:fld>
            <a:endParaRPr lang="en-US" altLang="en-US" dirty="0" smtClean="0">
              <a:solidFill>
                <a:srgbClr val="000000"/>
              </a:solidFill>
            </a:endParaRPr>
          </a:p>
        </p:txBody>
      </p:sp>
      <p:sp>
        <p:nvSpPr>
          <p:cNvPr id="60419" name="Rectangle 2"/>
          <p:cNvSpPr>
            <a:spLocks noGrp="1" noChangeArrowheads="1"/>
          </p:cNvSpPr>
          <p:nvPr>
            <p:ph type="title"/>
          </p:nvPr>
        </p:nvSpPr>
        <p:spPr>
          <a:xfrm>
            <a:off x="457200" y="152400"/>
            <a:ext cx="8153400" cy="914400"/>
          </a:xfrm>
        </p:spPr>
        <p:txBody>
          <a:bodyPr/>
          <a:lstStyle/>
          <a:p>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Various methods for Creation of Purchase Requisitions.</a:t>
            </a:r>
          </a:p>
        </p:txBody>
      </p:sp>
      <p:sp>
        <p:nvSpPr>
          <p:cNvPr id="6148" name="Rectangle 3"/>
          <p:cNvSpPr>
            <a:spLocks noGrp="1" noChangeArrowheads="1"/>
          </p:cNvSpPr>
          <p:nvPr>
            <p:ph type="body" idx="1"/>
          </p:nvPr>
        </p:nvSpPr>
        <p:spPr>
          <a:xfrm>
            <a:off x="161925" y="1295400"/>
            <a:ext cx="8753475" cy="5334000"/>
          </a:xfrm>
        </p:spPr>
        <p:txBody>
          <a:bodyPr/>
          <a:lstStyle/>
          <a:p>
            <a:pPr>
              <a:defRPr/>
            </a:pPr>
            <a:r>
              <a:rPr lang="en-US" sz="1800" dirty="0"/>
              <a:t>A purchase requisition can be created </a:t>
            </a:r>
            <a:r>
              <a:rPr lang="en-US" sz="1800" b="1" dirty="0"/>
              <a:t>directly</a:t>
            </a:r>
            <a:r>
              <a:rPr lang="en-US" sz="1800" dirty="0"/>
              <a:t> or </a:t>
            </a:r>
            <a:r>
              <a:rPr lang="en-US" sz="1800" b="1" dirty="0"/>
              <a:t>indirectly</a:t>
            </a:r>
            <a:r>
              <a:rPr lang="en-US" sz="1800" dirty="0"/>
              <a:t>.</a:t>
            </a:r>
            <a:endParaRPr lang="en-US" altLang="en-US" sz="1800" dirty="0"/>
          </a:p>
          <a:p>
            <a:pPr marL="0" indent="0">
              <a:buFontTx/>
              <a:buNone/>
              <a:defRPr/>
            </a:pPr>
            <a:endParaRPr lang="en-US" sz="1800" b="1" dirty="0"/>
          </a:p>
          <a:p>
            <a:pPr>
              <a:defRPr/>
            </a:pPr>
            <a:r>
              <a:rPr lang="en-US" sz="1800" b="1" dirty="0" smtClean="0"/>
              <a:t>Direct</a:t>
            </a:r>
            <a:r>
              <a:rPr lang="en-US" sz="1800" dirty="0" smtClean="0"/>
              <a:t> </a:t>
            </a:r>
            <a:r>
              <a:rPr lang="en-US" sz="1800" dirty="0"/>
              <a:t>means that a purchase requisition is created </a:t>
            </a:r>
            <a:r>
              <a:rPr lang="en-US" sz="1800" b="1" dirty="0"/>
              <a:t>manually </a:t>
            </a:r>
            <a:r>
              <a:rPr lang="en-US" sz="1800" dirty="0"/>
              <a:t>in the department</a:t>
            </a:r>
          </a:p>
          <a:p>
            <a:pPr marL="0" indent="0">
              <a:buFontTx/>
              <a:buNone/>
              <a:defRPr/>
            </a:pPr>
            <a:r>
              <a:rPr lang="en-US" sz="1800" dirty="0"/>
              <a:t>that made the request. Whoever creates the purchase requisition determines </a:t>
            </a:r>
            <a:r>
              <a:rPr lang="en-US" sz="1800" dirty="0" smtClean="0"/>
              <a:t>which material </a:t>
            </a:r>
            <a:r>
              <a:rPr lang="en-US" sz="1800" dirty="0"/>
              <a:t>or service is ordered, and the quantity and date</a:t>
            </a:r>
            <a:r>
              <a:rPr lang="en-US" sz="1800" dirty="0" smtClean="0"/>
              <a:t>.</a:t>
            </a:r>
          </a:p>
          <a:p>
            <a:pPr marL="0" indent="0">
              <a:buFontTx/>
              <a:buNone/>
              <a:defRPr/>
            </a:pPr>
            <a:endParaRPr lang="en-US" altLang="en-US" sz="1800" dirty="0"/>
          </a:p>
          <a:p>
            <a:pPr>
              <a:defRPr/>
            </a:pPr>
            <a:r>
              <a:rPr lang="en-US" sz="1800" b="1" dirty="0"/>
              <a:t>In Direct</a:t>
            </a:r>
            <a:r>
              <a:rPr lang="en-US" sz="1800" dirty="0"/>
              <a:t> means that that purchase requisition from another SAP component is</a:t>
            </a:r>
          </a:p>
          <a:p>
            <a:pPr marL="0" indent="0">
              <a:buFontTx/>
              <a:buNone/>
              <a:defRPr/>
            </a:pPr>
            <a:r>
              <a:rPr lang="en-US" sz="1800" dirty="0"/>
              <a:t>created </a:t>
            </a:r>
            <a:r>
              <a:rPr lang="en-US" sz="1800" b="1" dirty="0"/>
              <a:t>automatically</a:t>
            </a:r>
            <a:r>
              <a:rPr lang="en-US" sz="1800" dirty="0"/>
              <a:t>. Purchase requisitions can be created automatically, as</a:t>
            </a:r>
          </a:p>
          <a:p>
            <a:pPr marL="0" indent="0">
              <a:buFontTx/>
              <a:buNone/>
              <a:defRPr/>
            </a:pPr>
            <a:r>
              <a:rPr lang="en-US" sz="1800" dirty="0"/>
              <a:t>follows:</a:t>
            </a:r>
          </a:p>
          <a:p>
            <a:pPr marL="0" indent="0">
              <a:buFontTx/>
              <a:buNone/>
              <a:defRPr/>
            </a:pPr>
            <a:endParaRPr lang="en-US" altLang="en-US" sz="1800" dirty="0"/>
          </a:p>
          <a:p>
            <a:pPr>
              <a:defRPr/>
            </a:pPr>
            <a:r>
              <a:rPr lang="en-US" sz="1800" dirty="0"/>
              <a:t>In MRP</a:t>
            </a:r>
          </a:p>
          <a:p>
            <a:pPr>
              <a:defRPr/>
            </a:pPr>
            <a:r>
              <a:rPr lang="en-US" sz="1800" dirty="0"/>
              <a:t>With maintenance orders</a:t>
            </a:r>
          </a:p>
          <a:p>
            <a:pPr>
              <a:defRPr/>
            </a:pPr>
            <a:r>
              <a:rPr lang="en-US" sz="1800" dirty="0"/>
              <a:t>With production orders</a:t>
            </a:r>
          </a:p>
          <a:p>
            <a:pPr>
              <a:defRPr/>
            </a:pPr>
            <a:r>
              <a:rPr lang="en-US" sz="1800" dirty="0"/>
              <a:t>With networks</a:t>
            </a:r>
            <a:endParaRPr lang="en-US" altLang="en-US" sz="1800" dirty="0"/>
          </a:p>
          <a:p>
            <a:pPr marL="0" indent="0">
              <a:buFontTx/>
              <a:buNone/>
              <a:defRPr/>
            </a:pPr>
            <a:endParaRPr lang="en-US" altLang="en-US" sz="1800" dirty="0"/>
          </a:p>
          <a:p>
            <a:pPr marL="0" indent="0">
              <a:buFontTx/>
              <a:buNone/>
              <a:defRPr/>
            </a:pPr>
            <a:endParaRPr lang="en-US" altLang="en-US" sz="1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additive="base">
                                        <p:cTn id="7" dur="500" fill="hold"/>
                                        <p:tgtEl>
                                          <p:spTgt spid="614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48">
                                            <p:txEl>
                                              <p:pRg st="2" end="2"/>
                                            </p:txEl>
                                          </p:spTgt>
                                        </p:tgtEl>
                                        <p:attrNameLst>
                                          <p:attrName>style.visibility</p:attrName>
                                        </p:attrNameLst>
                                      </p:cBhvr>
                                      <p:to>
                                        <p:strVal val="visible"/>
                                      </p:to>
                                    </p:set>
                                    <p:anim calcmode="lin" valueType="num">
                                      <p:cBhvr additive="base">
                                        <p:cTn id="13" dur="500" fill="hold"/>
                                        <p:tgtEl>
                                          <p:spTgt spid="614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8">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148">
                                            <p:txEl>
                                              <p:pRg st="3" end="3"/>
                                            </p:txEl>
                                          </p:spTgt>
                                        </p:tgtEl>
                                        <p:attrNameLst>
                                          <p:attrName>style.visibility</p:attrName>
                                        </p:attrNameLst>
                                      </p:cBhvr>
                                      <p:to>
                                        <p:strVal val="visible"/>
                                      </p:to>
                                    </p:set>
                                    <p:anim calcmode="lin" valueType="num">
                                      <p:cBhvr additive="base">
                                        <p:cTn id="17" dur="500" fill="hold"/>
                                        <p:tgtEl>
                                          <p:spTgt spid="6148">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14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6148">
                                            <p:txEl>
                                              <p:pRg st="5" end="5"/>
                                            </p:txEl>
                                          </p:spTgt>
                                        </p:tgtEl>
                                        <p:attrNameLst>
                                          <p:attrName>style.visibility</p:attrName>
                                        </p:attrNameLst>
                                      </p:cBhvr>
                                      <p:to>
                                        <p:strVal val="visible"/>
                                      </p:to>
                                    </p:set>
                                    <p:anim calcmode="lin" valueType="num">
                                      <p:cBhvr additive="base">
                                        <p:cTn id="23" dur="500" fill="hold"/>
                                        <p:tgtEl>
                                          <p:spTgt spid="6148">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148">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148">
                                            <p:txEl>
                                              <p:pRg st="6" end="6"/>
                                            </p:txEl>
                                          </p:spTgt>
                                        </p:tgtEl>
                                        <p:attrNameLst>
                                          <p:attrName>style.visibility</p:attrName>
                                        </p:attrNameLst>
                                      </p:cBhvr>
                                      <p:to>
                                        <p:strVal val="visible"/>
                                      </p:to>
                                    </p:set>
                                    <p:anim calcmode="lin" valueType="num">
                                      <p:cBhvr additive="base">
                                        <p:cTn id="27" dur="500" fill="hold"/>
                                        <p:tgtEl>
                                          <p:spTgt spid="6148">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148">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148">
                                            <p:txEl>
                                              <p:pRg st="7" end="7"/>
                                            </p:txEl>
                                          </p:spTgt>
                                        </p:tgtEl>
                                        <p:attrNameLst>
                                          <p:attrName>style.visibility</p:attrName>
                                        </p:attrNameLst>
                                      </p:cBhvr>
                                      <p:to>
                                        <p:strVal val="visible"/>
                                      </p:to>
                                    </p:set>
                                    <p:anim calcmode="lin" valueType="num">
                                      <p:cBhvr additive="base">
                                        <p:cTn id="31" dur="500" fill="hold"/>
                                        <p:tgtEl>
                                          <p:spTgt spid="6148">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148">
                                            <p:txEl>
                                              <p:pRg st="9" end="9"/>
                                            </p:txEl>
                                          </p:spTgt>
                                        </p:tgtEl>
                                        <p:attrNameLst>
                                          <p:attrName>style.visibility</p:attrName>
                                        </p:attrNameLst>
                                      </p:cBhvr>
                                      <p:to>
                                        <p:strVal val="visible"/>
                                      </p:to>
                                    </p:set>
                                    <p:anim calcmode="lin" valueType="num">
                                      <p:cBhvr additive="base">
                                        <p:cTn id="37" dur="500" fill="hold"/>
                                        <p:tgtEl>
                                          <p:spTgt spid="6148">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4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148">
                                            <p:txEl>
                                              <p:pRg st="10" end="10"/>
                                            </p:txEl>
                                          </p:spTgt>
                                        </p:tgtEl>
                                        <p:attrNameLst>
                                          <p:attrName>style.visibility</p:attrName>
                                        </p:attrNameLst>
                                      </p:cBhvr>
                                      <p:to>
                                        <p:strVal val="visible"/>
                                      </p:to>
                                    </p:set>
                                    <p:anim calcmode="lin" valueType="num">
                                      <p:cBhvr additive="base">
                                        <p:cTn id="43" dur="500" fill="hold"/>
                                        <p:tgtEl>
                                          <p:spTgt spid="6148">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48">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148">
                                            <p:txEl>
                                              <p:pRg st="11" end="11"/>
                                            </p:txEl>
                                          </p:spTgt>
                                        </p:tgtEl>
                                        <p:attrNameLst>
                                          <p:attrName>style.visibility</p:attrName>
                                        </p:attrNameLst>
                                      </p:cBhvr>
                                      <p:to>
                                        <p:strVal val="visible"/>
                                      </p:to>
                                    </p:set>
                                    <p:anim calcmode="lin" valueType="num">
                                      <p:cBhvr additive="base">
                                        <p:cTn id="49" dur="500" fill="hold"/>
                                        <p:tgtEl>
                                          <p:spTgt spid="6148">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48">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148">
                                            <p:txEl>
                                              <p:pRg st="12" end="12"/>
                                            </p:txEl>
                                          </p:spTgt>
                                        </p:tgtEl>
                                        <p:attrNameLst>
                                          <p:attrName>style.visibility</p:attrName>
                                        </p:attrNameLst>
                                      </p:cBhvr>
                                      <p:to>
                                        <p:strVal val="visible"/>
                                      </p:to>
                                    </p:set>
                                    <p:anim calcmode="lin" valueType="num">
                                      <p:cBhvr additive="base">
                                        <p:cTn id="55" dur="500" fill="hold"/>
                                        <p:tgtEl>
                                          <p:spTgt spid="6148">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148">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3"/>
          <p:cNvSpPr>
            <a:spLocks noGrp="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Aft>
                <a:spcPct val="0"/>
              </a:spcAft>
              <a:defRPr/>
            </a:pPr>
            <a:endParaRPr lang="en-US" altLang="en-US" dirty="0" smtClean="0">
              <a:solidFill>
                <a:srgbClr val="000000"/>
              </a:solidFill>
            </a:endParaRPr>
          </a:p>
          <a:p>
            <a:pPr fontAlgn="base">
              <a:spcAft>
                <a:spcPct val="0"/>
              </a:spcAft>
              <a:defRPr/>
            </a:pPr>
            <a:fld id="{F4CF78EF-415E-4DD5-A7BA-A7F7ED1CCC63}" type="slidenum">
              <a:rPr lang="en-US" altLang="en-US" smtClean="0">
                <a:solidFill>
                  <a:srgbClr val="000000"/>
                </a:solidFill>
              </a:rPr>
              <a:pPr fontAlgn="base">
                <a:spcAft>
                  <a:spcPct val="0"/>
                </a:spcAft>
                <a:defRPr/>
              </a:pPr>
              <a:t>7</a:t>
            </a:fld>
            <a:endParaRPr lang="en-US" altLang="en-US" dirty="0" smtClean="0">
              <a:solidFill>
                <a:srgbClr val="000000"/>
              </a:solidFill>
            </a:endParaRPr>
          </a:p>
        </p:txBody>
      </p:sp>
      <p:sp>
        <p:nvSpPr>
          <p:cNvPr id="61443" name="Rectangle 2"/>
          <p:cNvSpPr>
            <a:spLocks noGrp="1" noChangeArrowheads="1"/>
          </p:cNvSpPr>
          <p:nvPr>
            <p:ph type="title"/>
          </p:nvPr>
        </p:nvSpPr>
        <p:spPr>
          <a:xfrm>
            <a:off x="457200" y="152400"/>
            <a:ext cx="8153400" cy="914400"/>
          </a:xfrm>
        </p:spPr>
        <p:txBody>
          <a:bodyPr/>
          <a:lstStyle/>
          <a:p>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Various methods for Creation of Purchase Requisitions.</a:t>
            </a:r>
          </a:p>
        </p:txBody>
      </p:sp>
      <p:sp>
        <p:nvSpPr>
          <p:cNvPr id="6148" name="Rectangle 3"/>
          <p:cNvSpPr>
            <a:spLocks noGrp="1" noChangeArrowheads="1"/>
          </p:cNvSpPr>
          <p:nvPr>
            <p:ph type="body" idx="1"/>
          </p:nvPr>
        </p:nvSpPr>
        <p:spPr>
          <a:xfrm>
            <a:off x="161925" y="1295400"/>
            <a:ext cx="8753475" cy="5334000"/>
          </a:xfrm>
        </p:spPr>
        <p:txBody>
          <a:bodyPr/>
          <a:lstStyle/>
          <a:p>
            <a:pPr>
              <a:defRPr/>
            </a:pPr>
            <a:r>
              <a:rPr lang="en-US" sz="1800" dirty="0"/>
              <a:t>A purchase requisition can be created </a:t>
            </a:r>
            <a:r>
              <a:rPr lang="en-US" sz="1800" b="1" dirty="0" smtClean="0"/>
              <a:t>for stock </a:t>
            </a:r>
            <a:r>
              <a:rPr lang="en-US" sz="1800" dirty="0" smtClean="0"/>
              <a:t>or </a:t>
            </a:r>
            <a:r>
              <a:rPr lang="en-US" sz="1800" b="1" dirty="0" smtClean="0"/>
              <a:t>for direct consumption</a:t>
            </a:r>
            <a:r>
              <a:rPr lang="en-US" sz="1800" dirty="0" smtClean="0"/>
              <a:t>.</a:t>
            </a:r>
            <a:endParaRPr lang="en-US" sz="1800" b="1" dirty="0"/>
          </a:p>
          <a:p>
            <a:pPr>
              <a:defRPr/>
            </a:pPr>
            <a:r>
              <a:rPr lang="en-US" sz="1800" dirty="0" smtClean="0"/>
              <a:t>This will be decided from the Account Assignment Category used in the Purchase Requisition.</a:t>
            </a:r>
            <a:endParaRPr lang="en-US" altLang="en-US" sz="1800" dirty="0"/>
          </a:p>
          <a:p>
            <a:pPr>
              <a:defRPr/>
            </a:pPr>
            <a:r>
              <a:rPr lang="en-US" sz="1800" dirty="0" smtClean="0"/>
              <a:t>If the PR is created for stock, account assignment category will be left blank.</a:t>
            </a:r>
          </a:p>
          <a:p>
            <a:pPr>
              <a:defRPr/>
            </a:pPr>
            <a:r>
              <a:rPr lang="en-US" altLang="en-US" sz="1800" dirty="0" smtClean="0"/>
              <a:t>If the PR is to created for direct consumption, account assignment category will determine where the stock will be consumed.</a:t>
            </a:r>
          </a:p>
          <a:p>
            <a:pPr>
              <a:defRPr/>
            </a:pPr>
            <a:r>
              <a:rPr lang="en-US" altLang="en-US" sz="1800" dirty="0" smtClean="0"/>
              <a:t>It can be:</a:t>
            </a:r>
          </a:p>
          <a:p>
            <a:pPr lvl="1">
              <a:defRPr/>
            </a:pPr>
            <a:r>
              <a:rPr lang="en-US" altLang="en-US" sz="1600" dirty="0" smtClean="0"/>
              <a:t>Work Order</a:t>
            </a:r>
          </a:p>
          <a:p>
            <a:pPr lvl="1">
              <a:defRPr/>
            </a:pPr>
            <a:r>
              <a:rPr lang="en-US" altLang="en-US" sz="1600" dirty="0" smtClean="0"/>
              <a:t>Network Order</a:t>
            </a:r>
          </a:p>
          <a:p>
            <a:pPr lvl="1">
              <a:defRPr/>
            </a:pPr>
            <a:r>
              <a:rPr lang="en-US" altLang="en-US" sz="1600" dirty="0" smtClean="0"/>
              <a:t>WBS</a:t>
            </a:r>
          </a:p>
          <a:p>
            <a:pPr lvl="1">
              <a:defRPr/>
            </a:pPr>
            <a:r>
              <a:rPr lang="en-US" altLang="en-US" sz="1600" dirty="0" smtClean="0"/>
              <a:t>Cost Center</a:t>
            </a:r>
          </a:p>
          <a:p>
            <a:pPr lvl="1">
              <a:defRPr/>
            </a:pPr>
            <a:r>
              <a:rPr lang="en-US" altLang="en-US" sz="1600" dirty="0" smtClean="0"/>
              <a:t>Project Stock etc.</a:t>
            </a:r>
            <a:endParaRPr lang="en-US" altLang="en-US" sz="1600" dirty="0"/>
          </a:p>
          <a:p>
            <a:pPr marL="0" indent="0">
              <a:buFontTx/>
              <a:buNone/>
              <a:defRPr/>
            </a:pPr>
            <a:endParaRPr lang="en-US" altLang="en-US" sz="1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additive="base">
                                        <p:cTn id="7" dur="500" fill="hold"/>
                                        <p:tgtEl>
                                          <p:spTgt spid="614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148">
                                            <p:txEl>
                                              <p:pRg st="1" end="1"/>
                                            </p:txEl>
                                          </p:spTgt>
                                        </p:tgtEl>
                                        <p:attrNameLst>
                                          <p:attrName>style.visibility</p:attrName>
                                        </p:attrNameLst>
                                      </p:cBhvr>
                                      <p:to>
                                        <p:strVal val="visible"/>
                                      </p:to>
                                    </p:set>
                                    <p:anim calcmode="lin" valueType="num">
                                      <p:cBhvr additive="base">
                                        <p:cTn id="11" dur="500" fill="hold"/>
                                        <p:tgtEl>
                                          <p:spTgt spid="614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8">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148">
                                            <p:txEl>
                                              <p:pRg st="2" end="2"/>
                                            </p:txEl>
                                          </p:spTgt>
                                        </p:tgtEl>
                                        <p:attrNameLst>
                                          <p:attrName>style.visibility</p:attrName>
                                        </p:attrNameLst>
                                      </p:cBhvr>
                                      <p:to>
                                        <p:strVal val="visible"/>
                                      </p:to>
                                    </p:set>
                                    <p:anim calcmode="lin" valueType="num">
                                      <p:cBhvr additive="base">
                                        <p:cTn id="15" dur="500" fill="hold"/>
                                        <p:tgtEl>
                                          <p:spTgt spid="6148">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148">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148">
                                            <p:txEl>
                                              <p:pRg st="3" end="3"/>
                                            </p:txEl>
                                          </p:spTgt>
                                        </p:tgtEl>
                                        <p:attrNameLst>
                                          <p:attrName>style.visibility</p:attrName>
                                        </p:attrNameLst>
                                      </p:cBhvr>
                                      <p:to>
                                        <p:strVal val="visible"/>
                                      </p:to>
                                    </p:set>
                                    <p:anim calcmode="lin" valueType="num">
                                      <p:cBhvr additive="base">
                                        <p:cTn id="19" dur="500" fill="hold"/>
                                        <p:tgtEl>
                                          <p:spTgt spid="614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8">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148">
                                            <p:txEl>
                                              <p:pRg st="4" end="4"/>
                                            </p:txEl>
                                          </p:spTgt>
                                        </p:tgtEl>
                                        <p:attrNameLst>
                                          <p:attrName>style.visibility</p:attrName>
                                        </p:attrNameLst>
                                      </p:cBhvr>
                                      <p:to>
                                        <p:strVal val="visible"/>
                                      </p:to>
                                    </p:set>
                                    <p:anim calcmode="lin" valueType="num">
                                      <p:cBhvr additive="base">
                                        <p:cTn id="23" dur="500" fill="hold"/>
                                        <p:tgtEl>
                                          <p:spTgt spid="6148">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148">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148">
                                            <p:txEl>
                                              <p:pRg st="5" end="5"/>
                                            </p:txEl>
                                          </p:spTgt>
                                        </p:tgtEl>
                                        <p:attrNameLst>
                                          <p:attrName>style.visibility</p:attrName>
                                        </p:attrNameLst>
                                      </p:cBhvr>
                                      <p:to>
                                        <p:strVal val="visible"/>
                                      </p:to>
                                    </p:set>
                                    <p:anim calcmode="lin" valueType="num">
                                      <p:cBhvr additive="base">
                                        <p:cTn id="27" dur="500" fill="hold"/>
                                        <p:tgtEl>
                                          <p:spTgt spid="6148">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148">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148">
                                            <p:txEl>
                                              <p:pRg st="6" end="6"/>
                                            </p:txEl>
                                          </p:spTgt>
                                        </p:tgtEl>
                                        <p:attrNameLst>
                                          <p:attrName>style.visibility</p:attrName>
                                        </p:attrNameLst>
                                      </p:cBhvr>
                                      <p:to>
                                        <p:strVal val="visible"/>
                                      </p:to>
                                    </p:set>
                                    <p:anim calcmode="lin" valueType="num">
                                      <p:cBhvr additive="base">
                                        <p:cTn id="31" dur="500" fill="hold"/>
                                        <p:tgtEl>
                                          <p:spTgt spid="6148">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8">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148">
                                            <p:txEl>
                                              <p:pRg st="7" end="7"/>
                                            </p:txEl>
                                          </p:spTgt>
                                        </p:tgtEl>
                                        <p:attrNameLst>
                                          <p:attrName>style.visibility</p:attrName>
                                        </p:attrNameLst>
                                      </p:cBhvr>
                                      <p:to>
                                        <p:strVal val="visible"/>
                                      </p:to>
                                    </p:set>
                                    <p:anim calcmode="lin" valueType="num">
                                      <p:cBhvr additive="base">
                                        <p:cTn id="35" dur="500" fill="hold"/>
                                        <p:tgtEl>
                                          <p:spTgt spid="6148">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148">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148">
                                            <p:txEl>
                                              <p:pRg st="8" end="8"/>
                                            </p:txEl>
                                          </p:spTgt>
                                        </p:tgtEl>
                                        <p:attrNameLst>
                                          <p:attrName>style.visibility</p:attrName>
                                        </p:attrNameLst>
                                      </p:cBhvr>
                                      <p:to>
                                        <p:strVal val="visible"/>
                                      </p:to>
                                    </p:set>
                                    <p:anim calcmode="lin" valueType="num">
                                      <p:cBhvr additive="base">
                                        <p:cTn id="39" dur="500" fill="hold"/>
                                        <p:tgtEl>
                                          <p:spTgt spid="6148">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148">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6148">
                                            <p:txEl>
                                              <p:pRg st="9" end="9"/>
                                            </p:txEl>
                                          </p:spTgt>
                                        </p:tgtEl>
                                        <p:attrNameLst>
                                          <p:attrName>style.visibility</p:attrName>
                                        </p:attrNameLst>
                                      </p:cBhvr>
                                      <p:to>
                                        <p:strVal val="visible"/>
                                      </p:to>
                                    </p:set>
                                    <p:anim calcmode="lin" valueType="num">
                                      <p:cBhvr additive="base">
                                        <p:cTn id="43" dur="500" fill="hold"/>
                                        <p:tgtEl>
                                          <p:spTgt spid="6148">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48">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3"/>
          <p:cNvSpPr>
            <a:spLocks noGrp="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Aft>
                <a:spcPct val="0"/>
              </a:spcAft>
              <a:defRPr/>
            </a:pPr>
            <a:endParaRPr lang="en-US" altLang="en-US" dirty="0" smtClean="0">
              <a:solidFill>
                <a:srgbClr val="000000"/>
              </a:solidFill>
            </a:endParaRPr>
          </a:p>
          <a:p>
            <a:pPr fontAlgn="base">
              <a:spcAft>
                <a:spcPct val="0"/>
              </a:spcAft>
              <a:defRPr/>
            </a:pPr>
            <a:fld id="{426D3956-79CE-4F49-B4CC-30BC156E76B4}" type="slidenum">
              <a:rPr lang="en-US" altLang="en-US" smtClean="0">
                <a:solidFill>
                  <a:srgbClr val="000000"/>
                </a:solidFill>
              </a:rPr>
              <a:pPr fontAlgn="base">
                <a:spcAft>
                  <a:spcPct val="0"/>
                </a:spcAft>
                <a:defRPr/>
              </a:pPr>
              <a:t>8</a:t>
            </a:fld>
            <a:endParaRPr lang="en-US" altLang="en-US" dirty="0" smtClean="0">
              <a:solidFill>
                <a:srgbClr val="000000"/>
              </a:solidFill>
            </a:endParaRPr>
          </a:p>
        </p:txBody>
      </p:sp>
      <p:sp>
        <p:nvSpPr>
          <p:cNvPr id="62467" name="Rectangle 2"/>
          <p:cNvSpPr>
            <a:spLocks noGrp="1" noChangeArrowheads="1"/>
          </p:cNvSpPr>
          <p:nvPr>
            <p:ph type="title"/>
          </p:nvPr>
        </p:nvSpPr>
        <p:spPr>
          <a:xfrm>
            <a:off x="457200" y="152400"/>
            <a:ext cx="8153400" cy="914400"/>
          </a:xfrm>
        </p:spPr>
        <p:txBody>
          <a:bodyPr/>
          <a:lstStyle/>
          <a:p>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Various methods for Creation of Purchase Requisitions (Cont.)</a:t>
            </a:r>
          </a:p>
        </p:txBody>
      </p:sp>
      <p:sp>
        <p:nvSpPr>
          <p:cNvPr id="6148" name="Rectangle 3"/>
          <p:cNvSpPr>
            <a:spLocks noGrp="1" noChangeArrowheads="1"/>
          </p:cNvSpPr>
          <p:nvPr>
            <p:ph type="body" idx="1"/>
          </p:nvPr>
        </p:nvSpPr>
        <p:spPr>
          <a:xfrm>
            <a:off x="161925" y="1295400"/>
            <a:ext cx="8753475" cy="5334000"/>
          </a:xfrm>
        </p:spPr>
        <p:txBody>
          <a:bodyPr/>
          <a:lstStyle/>
          <a:p>
            <a:pPr>
              <a:defRPr/>
            </a:pPr>
            <a:r>
              <a:rPr lang="en-US" altLang="en-US" sz="1800" dirty="0"/>
              <a:t>PR contains number of Items, for each of which a procurement type is defined.</a:t>
            </a:r>
          </a:p>
          <a:p>
            <a:pPr>
              <a:defRPr/>
            </a:pPr>
            <a:endParaRPr lang="en-US" altLang="en-US" sz="1800" dirty="0"/>
          </a:p>
          <a:p>
            <a:pPr>
              <a:defRPr/>
            </a:pPr>
            <a:r>
              <a:rPr lang="en-US" altLang="en-US" sz="1800" dirty="0"/>
              <a:t>Following procurement type are exist.</a:t>
            </a:r>
          </a:p>
          <a:p>
            <a:pPr lvl="1">
              <a:buFontTx/>
              <a:buNone/>
              <a:defRPr/>
            </a:pPr>
            <a:endParaRPr lang="en-US" altLang="en-US" sz="1800" dirty="0"/>
          </a:p>
          <a:p>
            <a:pPr lvl="1">
              <a:buFontTx/>
              <a:buChar char="•"/>
              <a:defRPr/>
            </a:pPr>
            <a:r>
              <a:rPr lang="en-US" altLang="en-US" sz="1800" dirty="0"/>
              <a:t>	Standard</a:t>
            </a:r>
          </a:p>
          <a:p>
            <a:pPr lvl="1">
              <a:buFontTx/>
              <a:buChar char="•"/>
              <a:defRPr/>
            </a:pPr>
            <a:r>
              <a:rPr lang="en-US" altLang="en-US" sz="1800" dirty="0"/>
              <a:t>	Subcontracting </a:t>
            </a:r>
          </a:p>
          <a:p>
            <a:pPr lvl="1">
              <a:buFontTx/>
              <a:buChar char="•"/>
              <a:defRPr/>
            </a:pPr>
            <a:r>
              <a:rPr lang="en-US" altLang="en-US" sz="1800" dirty="0"/>
              <a:t>	Consignment </a:t>
            </a:r>
          </a:p>
          <a:p>
            <a:pPr lvl="1">
              <a:buFontTx/>
              <a:buChar char="•"/>
              <a:defRPr/>
            </a:pPr>
            <a:r>
              <a:rPr lang="en-US" altLang="en-US" sz="1800" dirty="0"/>
              <a:t>	Stock Transfer</a:t>
            </a:r>
          </a:p>
          <a:p>
            <a:pPr lvl="1">
              <a:buFontTx/>
              <a:buChar char="•"/>
              <a:defRPr/>
            </a:pPr>
            <a:r>
              <a:rPr lang="en-US" altLang="en-US" sz="1800" dirty="0"/>
              <a:t>	External Service </a:t>
            </a:r>
          </a:p>
          <a:p>
            <a:pPr marL="0" indent="0">
              <a:buFontTx/>
              <a:buNone/>
              <a:defRPr/>
            </a:pPr>
            <a:r>
              <a:rPr lang="en-US" altLang="en-US" sz="18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additive="base">
                                        <p:cTn id="7" dur="500" fill="hold"/>
                                        <p:tgtEl>
                                          <p:spTgt spid="614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48">
                                            <p:txEl>
                                              <p:pRg st="2" end="2"/>
                                            </p:txEl>
                                          </p:spTgt>
                                        </p:tgtEl>
                                        <p:attrNameLst>
                                          <p:attrName>style.visibility</p:attrName>
                                        </p:attrNameLst>
                                      </p:cBhvr>
                                      <p:to>
                                        <p:strVal val="visible"/>
                                      </p:to>
                                    </p:set>
                                    <p:anim calcmode="lin" valueType="num">
                                      <p:cBhvr additive="base">
                                        <p:cTn id="13" dur="500" fill="hold"/>
                                        <p:tgtEl>
                                          <p:spTgt spid="614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8">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148">
                                            <p:txEl>
                                              <p:pRg st="4" end="4"/>
                                            </p:txEl>
                                          </p:spTgt>
                                        </p:tgtEl>
                                        <p:attrNameLst>
                                          <p:attrName>style.visibility</p:attrName>
                                        </p:attrNameLst>
                                      </p:cBhvr>
                                      <p:to>
                                        <p:strVal val="visible"/>
                                      </p:to>
                                    </p:set>
                                    <p:anim calcmode="lin" valueType="num">
                                      <p:cBhvr additive="base">
                                        <p:cTn id="17" dur="500" fill="hold"/>
                                        <p:tgtEl>
                                          <p:spTgt spid="6148">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148">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148">
                                            <p:txEl>
                                              <p:pRg st="5" end="5"/>
                                            </p:txEl>
                                          </p:spTgt>
                                        </p:tgtEl>
                                        <p:attrNameLst>
                                          <p:attrName>style.visibility</p:attrName>
                                        </p:attrNameLst>
                                      </p:cBhvr>
                                      <p:to>
                                        <p:strVal val="visible"/>
                                      </p:to>
                                    </p:set>
                                    <p:anim calcmode="lin" valueType="num">
                                      <p:cBhvr additive="base">
                                        <p:cTn id="21" dur="500" fill="hold"/>
                                        <p:tgtEl>
                                          <p:spTgt spid="6148">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148">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148">
                                            <p:txEl>
                                              <p:pRg st="6" end="6"/>
                                            </p:txEl>
                                          </p:spTgt>
                                        </p:tgtEl>
                                        <p:attrNameLst>
                                          <p:attrName>style.visibility</p:attrName>
                                        </p:attrNameLst>
                                      </p:cBhvr>
                                      <p:to>
                                        <p:strVal val="visible"/>
                                      </p:to>
                                    </p:set>
                                    <p:anim calcmode="lin" valueType="num">
                                      <p:cBhvr additive="base">
                                        <p:cTn id="25" dur="500" fill="hold"/>
                                        <p:tgtEl>
                                          <p:spTgt spid="6148">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8">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148">
                                            <p:txEl>
                                              <p:pRg st="7" end="7"/>
                                            </p:txEl>
                                          </p:spTgt>
                                        </p:tgtEl>
                                        <p:attrNameLst>
                                          <p:attrName>style.visibility</p:attrName>
                                        </p:attrNameLst>
                                      </p:cBhvr>
                                      <p:to>
                                        <p:strVal val="visible"/>
                                      </p:to>
                                    </p:set>
                                    <p:anim calcmode="lin" valueType="num">
                                      <p:cBhvr additive="base">
                                        <p:cTn id="29" dur="500" fill="hold"/>
                                        <p:tgtEl>
                                          <p:spTgt spid="6148">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148">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6148">
                                            <p:txEl>
                                              <p:pRg st="8" end="8"/>
                                            </p:txEl>
                                          </p:spTgt>
                                        </p:tgtEl>
                                        <p:attrNameLst>
                                          <p:attrName>style.visibility</p:attrName>
                                        </p:attrNameLst>
                                      </p:cBhvr>
                                      <p:to>
                                        <p:strVal val="visible"/>
                                      </p:to>
                                    </p:set>
                                    <p:anim calcmode="lin" valueType="num">
                                      <p:cBhvr additive="base">
                                        <p:cTn id="33" dur="500" fill="hold"/>
                                        <p:tgtEl>
                                          <p:spTgt spid="6148">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14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3"/>
          <p:cNvSpPr>
            <a:spLocks noGrp="1"/>
          </p:cNvSpPr>
          <p:nvPr>
            <p:ph type="sldNum"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Aft>
                <a:spcPct val="0"/>
              </a:spcAft>
              <a:defRPr/>
            </a:pPr>
            <a:endParaRPr lang="en-US" altLang="en-US" dirty="0" smtClean="0">
              <a:solidFill>
                <a:srgbClr val="000000"/>
              </a:solidFill>
            </a:endParaRPr>
          </a:p>
          <a:p>
            <a:pPr fontAlgn="base">
              <a:spcAft>
                <a:spcPct val="0"/>
              </a:spcAft>
              <a:defRPr/>
            </a:pPr>
            <a:fld id="{56D43EA8-9B6A-461C-8F5B-80DEF758A1D2}" type="slidenum">
              <a:rPr lang="en-US" altLang="en-US" smtClean="0">
                <a:solidFill>
                  <a:srgbClr val="000000"/>
                </a:solidFill>
              </a:rPr>
              <a:pPr fontAlgn="base">
                <a:spcAft>
                  <a:spcPct val="0"/>
                </a:spcAft>
                <a:defRPr/>
              </a:pPr>
              <a:t>9</a:t>
            </a:fld>
            <a:endParaRPr lang="en-US" altLang="en-US" dirty="0" smtClean="0">
              <a:solidFill>
                <a:srgbClr val="000000"/>
              </a:solidFill>
            </a:endParaRPr>
          </a:p>
        </p:txBody>
      </p:sp>
      <p:sp>
        <p:nvSpPr>
          <p:cNvPr id="63491" name="Rectangle 2"/>
          <p:cNvSpPr>
            <a:spLocks noGrp="1" noChangeArrowheads="1"/>
          </p:cNvSpPr>
          <p:nvPr>
            <p:ph type="title"/>
          </p:nvPr>
        </p:nvSpPr>
        <p:spPr>
          <a:xfrm>
            <a:off x="457200" y="152400"/>
            <a:ext cx="8153400" cy="914400"/>
          </a:xfrm>
        </p:spPr>
        <p:txBody>
          <a:bodyPr/>
          <a:lstStyle/>
          <a:p>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Various methods for Creation of Purchase Requisitions (Cont.)</a:t>
            </a:r>
          </a:p>
        </p:txBody>
      </p:sp>
      <p:sp>
        <p:nvSpPr>
          <p:cNvPr id="6148" name="Rectangle 3"/>
          <p:cNvSpPr>
            <a:spLocks noGrp="1" noChangeArrowheads="1"/>
          </p:cNvSpPr>
          <p:nvPr>
            <p:ph type="body" idx="1"/>
          </p:nvPr>
        </p:nvSpPr>
        <p:spPr>
          <a:xfrm>
            <a:off x="161925" y="1295400"/>
            <a:ext cx="8753475" cy="5334000"/>
          </a:xfrm>
        </p:spPr>
        <p:txBody>
          <a:bodyPr/>
          <a:lstStyle/>
          <a:p>
            <a:pPr>
              <a:defRPr/>
            </a:pPr>
            <a:r>
              <a:rPr lang="en-US" altLang="en-US" sz="1800" b="1" dirty="0" smtClean="0"/>
              <a:t>Standard:</a:t>
            </a:r>
          </a:p>
          <a:p>
            <a:pPr lvl="1">
              <a:defRPr/>
            </a:pPr>
            <a:r>
              <a:rPr lang="en-US" altLang="en-US" sz="1800" dirty="0" smtClean="0"/>
              <a:t>This is used when the material is to be procured for unrestricted stock</a:t>
            </a:r>
            <a:r>
              <a:rPr lang="en-US" altLang="en-US" dirty="0" smtClean="0"/>
              <a:t>.</a:t>
            </a:r>
          </a:p>
          <a:p>
            <a:pPr marL="276225" lvl="1" indent="0">
              <a:buFontTx/>
              <a:buNone/>
              <a:defRPr/>
            </a:pPr>
            <a:endParaRPr lang="en-US" altLang="en-US" dirty="0" smtClean="0"/>
          </a:p>
          <a:p>
            <a:pPr>
              <a:defRPr/>
            </a:pPr>
            <a:r>
              <a:rPr lang="en-US" altLang="en-US" sz="1800" b="1" dirty="0" smtClean="0"/>
              <a:t>Subcontracting</a:t>
            </a:r>
          </a:p>
          <a:p>
            <a:pPr lvl="1">
              <a:defRPr/>
            </a:pPr>
            <a:r>
              <a:rPr lang="en-US" altLang="en-US" sz="1800" dirty="0" smtClean="0"/>
              <a:t>This is used when the materials are to be assembled. We will send the goods to the subcontracting Vendor and received an assembled product.</a:t>
            </a:r>
          </a:p>
          <a:p>
            <a:pPr marL="276225" lvl="1" indent="0">
              <a:buFontTx/>
              <a:buNone/>
              <a:defRPr/>
            </a:pPr>
            <a:endParaRPr lang="en-US" altLang="en-US" dirty="0" smtClean="0"/>
          </a:p>
          <a:p>
            <a:pPr>
              <a:defRPr/>
            </a:pPr>
            <a:r>
              <a:rPr lang="en-US" altLang="en-US" sz="1800" b="1" dirty="0" smtClean="0"/>
              <a:t>Consignment</a:t>
            </a:r>
          </a:p>
          <a:p>
            <a:pPr lvl="1">
              <a:defRPr/>
            </a:pPr>
            <a:r>
              <a:rPr lang="en-US" altLang="en-US" sz="1800" dirty="0" smtClean="0"/>
              <a:t>This will be used when we are ordering consignment stock(wherein the vendor will kept large quantity of stock at our location, but we will only be liable to pay for the quantity used).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additive="base">
                                        <p:cTn id="7" dur="500" fill="hold"/>
                                        <p:tgtEl>
                                          <p:spTgt spid="614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148">
                                            <p:txEl>
                                              <p:pRg st="1" end="1"/>
                                            </p:txEl>
                                          </p:spTgt>
                                        </p:tgtEl>
                                        <p:attrNameLst>
                                          <p:attrName>style.visibility</p:attrName>
                                        </p:attrNameLst>
                                      </p:cBhvr>
                                      <p:to>
                                        <p:strVal val="visible"/>
                                      </p:to>
                                    </p:set>
                                    <p:anim calcmode="lin" valueType="num">
                                      <p:cBhvr additive="base">
                                        <p:cTn id="11" dur="500" fill="hold"/>
                                        <p:tgtEl>
                                          <p:spTgt spid="614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6148">
                                            <p:txEl>
                                              <p:pRg st="3" end="3"/>
                                            </p:txEl>
                                          </p:spTgt>
                                        </p:tgtEl>
                                        <p:attrNameLst>
                                          <p:attrName>style.visibility</p:attrName>
                                        </p:attrNameLst>
                                      </p:cBhvr>
                                      <p:to>
                                        <p:strVal val="visible"/>
                                      </p:to>
                                    </p:set>
                                    <p:anim calcmode="lin" valueType="num">
                                      <p:cBhvr additive="base">
                                        <p:cTn id="17" dur="500" fill="hold"/>
                                        <p:tgtEl>
                                          <p:spTgt spid="6148">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148">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148">
                                            <p:txEl>
                                              <p:pRg st="4" end="4"/>
                                            </p:txEl>
                                          </p:spTgt>
                                        </p:tgtEl>
                                        <p:attrNameLst>
                                          <p:attrName>style.visibility</p:attrName>
                                        </p:attrNameLst>
                                      </p:cBhvr>
                                      <p:to>
                                        <p:strVal val="visible"/>
                                      </p:to>
                                    </p:set>
                                    <p:anim calcmode="lin" valueType="num">
                                      <p:cBhvr additive="base">
                                        <p:cTn id="21" dur="500" fill="hold"/>
                                        <p:tgtEl>
                                          <p:spTgt spid="6148">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14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6148">
                                            <p:txEl>
                                              <p:pRg st="6" end="6"/>
                                            </p:txEl>
                                          </p:spTgt>
                                        </p:tgtEl>
                                        <p:attrNameLst>
                                          <p:attrName>style.visibility</p:attrName>
                                        </p:attrNameLst>
                                      </p:cBhvr>
                                      <p:to>
                                        <p:strVal val="visible"/>
                                      </p:to>
                                    </p:set>
                                    <p:anim calcmode="lin" valueType="num">
                                      <p:cBhvr additive="base">
                                        <p:cTn id="27" dur="500" fill="hold"/>
                                        <p:tgtEl>
                                          <p:spTgt spid="6148">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148">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148">
                                            <p:txEl>
                                              <p:pRg st="7" end="7"/>
                                            </p:txEl>
                                          </p:spTgt>
                                        </p:tgtEl>
                                        <p:attrNameLst>
                                          <p:attrName>style.visibility</p:attrName>
                                        </p:attrNameLst>
                                      </p:cBhvr>
                                      <p:to>
                                        <p:strVal val="visible"/>
                                      </p:to>
                                    </p:set>
                                    <p:anim calcmode="lin" valueType="num">
                                      <p:cBhvr additive="base">
                                        <p:cTn id="31" dur="500" fill="hold"/>
                                        <p:tgtEl>
                                          <p:spTgt spid="6148">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ATS Branded_v3">
  <a:themeElements>
    <a:clrScheme name="ATS Branded_v3 1">
      <a:dk1>
        <a:srgbClr val="000000"/>
      </a:dk1>
      <a:lt1>
        <a:srgbClr val="FFFFFF"/>
      </a:lt1>
      <a:dk2>
        <a:srgbClr val="000000"/>
      </a:dk2>
      <a:lt2>
        <a:srgbClr val="C0C0C0"/>
      </a:lt2>
      <a:accent1>
        <a:srgbClr val="0099CC"/>
      </a:accent1>
      <a:accent2>
        <a:srgbClr val="FF6600"/>
      </a:accent2>
      <a:accent3>
        <a:srgbClr val="FFFFFF"/>
      </a:accent3>
      <a:accent4>
        <a:srgbClr val="000000"/>
      </a:accent4>
      <a:accent5>
        <a:srgbClr val="AACAE2"/>
      </a:accent5>
      <a:accent6>
        <a:srgbClr val="E75C00"/>
      </a:accent6>
      <a:hlink>
        <a:srgbClr val="663399"/>
      </a:hlink>
      <a:folHlink>
        <a:srgbClr val="FF3366"/>
      </a:folHlink>
    </a:clrScheme>
    <a:fontScheme name="ATS Branded_v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0488" tIns="44450" rIns="90488" bIns="4445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
            <a:schemeClr val="tx1"/>
          </a:buClr>
          <a:buSzTx/>
          <a:buFontTx/>
          <a:buChar char="•"/>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0488" tIns="44450" rIns="90488" bIns="4445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
            <a:schemeClr val="tx1"/>
          </a:buClr>
          <a:buSzTx/>
          <a:buFontTx/>
          <a:buChar char="•"/>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ATS Branded_v3 1">
        <a:dk1>
          <a:srgbClr val="000000"/>
        </a:dk1>
        <a:lt1>
          <a:srgbClr val="FFFFFF"/>
        </a:lt1>
        <a:dk2>
          <a:srgbClr val="000000"/>
        </a:dk2>
        <a:lt2>
          <a:srgbClr val="C0C0C0"/>
        </a:lt2>
        <a:accent1>
          <a:srgbClr val="0099CC"/>
        </a:accent1>
        <a:accent2>
          <a:srgbClr val="FF6600"/>
        </a:accent2>
        <a:accent3>
          <a:srgbClr val="FFFFFF"/>
        </a:accent3>
        <a:accent4>
          <a:srgbClr val="000000"/>
        </a:accent4>
        <a:accent5>
          <a:srgbClr val="AACAE2"/>
        </a:accent5>
        <a:accent6>
          <a:srgbClr val="E75C00"/>
        </a:accent6>
        <a:hlink>
          <a:srgbClr val="663399"/>
        </a:hlink>
        <a:folHlink>
          <a:srgbClr val="FF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ATS Branded_v3">
  <a:themeElements>
    <a:clrScheme name="ATS Branded_v3 1">
      <a:dk1>
        <a:srgbClr val="000000"/>
      </a:dk1>
      <a:lt1>
        <a:srgbClr val="FFFFFF"/>
      </a:lt1>
      <a:dk2>
        <a:srgbClr val="000000"/>
      </a:dk2>
      <a:lt2>
        <a:srgbClr val="C0C0C0"/>
      </a:lt2>
      <a:accent1>
        <a:srgbClr val="0099CC"/>
      </a:accent1>
      <a:accent2>
        <a:srgbClr val="FF6600"/>
      </a:accent2>
      <a:accent3>
        <a:srgbClr val="FFFFFF"/>
      </a:accent3>
      <a:accent4>
        <a:srgbClr val="000000"/>
      </a:accent4>
      <a:accent5>
        <a:srgbClr val="AACAE2"/>
      </a:accent5>
      <a:accent6>
        <a:srgbClr val="E75C00"/>
      </a:accent6>
      <a:hlink>
        <a:srgbClr val="663399"/>
      </a:hlink>
      <a:folHlink>
        <a:srgbClr val="FF3366"/>
      </a:folHlink>
    </a:clrScheme>
    <a:fontScheme name="ATS Branded_v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0488" tIns="44450" rIns="90488" bIns="4445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
            <a:schemeClr val="tx1"/>
          </a:buClr>
          <a:buSzTx/>
          <a:buFontTx/>
          <a:buChar char="•"/>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0488" tIns="44450" rIns="90488" bIns="4445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
            <a:schemeClr val="tx1"/>
          </a:buClr>
          <a:buSzTx/>
          <a:buFontTx/>
          <a:buChar char="•"/>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ATS Branded_v3 1">
        <a:dk1>
          <a:srgbClr val="000000"/>
        </a:dk1>
        <a:lt1>
          <a:srgbClr val="FFFFFF"/>
        </a:lt1>
        <a:dk2>
          <a:srgbClr val="000000"/>
        </a:dk2>
        <a:lt2>
          <a:srgbClr val="C0C0C0"/>
        </a:lt2>
        <a:accent1>
          <a:srgbClr val="0099CC"/>
        </a:accent1>
        <a:accent2>
          <a:srgbClr val="FF6600"/>
        </a:accent2>
        <a:accent3>
          <a:srgbClr val="FFFFFF"/>
        </a:accent3>
        <a:accent4>
          <a:srgbClr val="000000"/>
        </a:accent4>
        <a:accent5>
          <a:srgbClr val="AACAE2"/>
        </a:accent5>
        <a:accent6>
          <a:srgbClr val="E75C00"/>
        </a:accent6>
        <a:hlink>
          <a:srgbClr val="663399"/>
        </a:hlink>
        <a:folHlink>
          <a:srgbClr val="FF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ATS Branded_v3">
  <a:themeElements>
    <a:clrScheme name="ATS Branded_v3 1">
      <a:dk1>
        <a:srgbClr val="000000"/>
      </a:dk1>
      <a:lt1>
        <a:srgbClr val="FFFFFF"/>
      </a:lt1>
      <a:dk2>
        <a:srgbClr val="000000"/>
      </a:dk2>
      <a:lt2>
        <a:srgbClr val="C0C0C0"/>
      </a:lt2>
      <a:accent1>
        <a:srgbClr val="0099CC"/>
      </a:accent1>
      <a:accent2>
        <a:srgbClr val="FF6600"/>
      </a:accent2>
      <a:accent3>
        <a:srgbClr val="FFFFFF"/>
      </a:accent3>
      <a:accent4>
        <a:srgbClr val="000000"/>
      </a:accent4>
      <a:accent5>
        <a:srgbClr val="AACAE2"/>
      </a:accent5>
      <a:accent6>
        <a:srgbClr val="E75C00"/>
      </a:accent6>
      <a:hlink>
        <a:srgbClr val="663399"/>
      </a:hlink>
      <a:folHlink>
        <a:srgbClr val="FF3366"/>
      </a:folHlink>
    </a:clrScheme>
    <a:fontScheme name="ATS Branded_v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0488" tIns="44450" rIns="90488" bIns="4445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
            <a:schemeClr val="tx1"/>
          </a:buClr>
          <a:buSzTx/>
          <a:buFontTx/>
          <a:buChar char="•"/>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0488" tIns="44450" rIns="90488" bIns="4445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
            <a:schemeClr val="tx1"/>
          </a:buClr>
          <a:buSzTx/>
          <a:buFontTx/>
          <a:buChar char="•"/>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ATS Branded_v3 1">
        <a:dk1>
          <a:srgbClr val="000000"/>
        </a:dk1>
        <a:lt1>
          <a:srgbClr val="FFFFFF"/>
        </a:lt1>
        <a:dk2>
          <a:srgbClr val="000000"/>
        </a:dk2>
        <a:lt2>
          <a:srgbClr val="C0C0C0"/>
        </a:lt2>
        <a:accent1>
          <a:srgbClr val="0099CC"/>
        </a:accent1>
        <a:accent2>
          <a:srgbClr val="FF6600"/>
        </a:accent2>
        <a:accent3>
          <a:srgbClr val="FFFFFF"/>
        </a:accent3>
        <a:accent4>
          <a:srgbClr val="000000"/>
        </a:accent4>
        <a:accent5>
          <a:srgbClr val="AACAE2"/>
        </a:accent5>
        <a:accent6>
          <a:srgbClr val="E75C00"/>
        </a:accent6>
        <a:hlink>
          <a:srgbClr val="663399"/>
        </a:hlink>
        <a:folHlink>
          <a:srgbClr val="FF336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104DE32136F4D4F8B91DE44C434FF89" ma:contentTypeVersion="0" ma:contentTypeDescription="Create a new document." ma:contentTypeScope="" ma:versionID="51781ce6f9edcc76a54a87506d8d8857">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0DEB5AC-F6E5-4797-A870-6330BAD84326}">
  <ds:schemaRefs>
    <ds:schemaRef ds:uri="http://schemas.microsoft.com/office/2006/metadata/properties"/>
  </ds:schemaRefs>
</ds:datastoreItem>
</file>

<file path=customXml/itemProps2.xml><?xml version="1.0" encoding="utf-8"?>
<ds:datastoreItem xmlns:ds="http://schemas.openxmlformats.org/officeDocument/2006/customXml" ds:itemID="{F36934F4-A17A-477A-9E74-3B4041E757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81A38CCC-572F-4817-871D-04F43218A1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199</TotalTime>
  <Words>1932</Words>
  <Application>Microsoft Office PowerPoint</Application>
  <PresentationFormat>On-screen Show (4:3)</PresentationFormat>
  <Paragraphs>453</Paragraphs>
  <Slides>25</Slides>
  <Notes>24</Notes>
  <HiddenSlides>0</HiddenSlides>
  <MMClips>0</MMClips>
  <ScaleCrop>false</ScaleCrop>
  <HeadingPairs>
    <vt:vector size="4" baseType="variant">
      <vt:variant>
        <vt:lpstr>Theme</vt:lpstr>
      </vt:variant>
      <vt:variant>
        <vt:i4>3</vt:i4>
      </vt:variant>
      <vt:variant>
        <vt:lpstr>Slide Titles</vt:lpstr>
      </vt:variant>
      <vt:variant>
        <vt:i4>25</vt:i4>
      </vt:variant>
    </vt:vector>
  </HeadingPairs>
  <TitlesOfParts>
    <vt:vector size="28" baseType="lpstr">
      <vt:lpstr>1_ATS Branded_v3</vt:lpstr>
      <vt:lpstr>2_ATS Branded_v3</vt:lpstr>
      <vt:lpstr>3_ATS Branded_v3</vt:lpstr>
      <vt:lpstr>Module Objectives</vt:lpstr>
      <vt:lpstr>Agenda</vt:lpstr>
      <vt:lpstr>         Introduction and overview of Purchase Requisitions.</vt:lpstr>
      <vt:lpstr>         Introduction and overview of Purchase Requisitions.</vt:lpstr>
      <vt:lpstr>Agenda</vt:lpstr>
      <vt:lpstr>         Various methods for Creation of Purchase Requisitions.</vt:lpstr>
      <vt:lpstr>         Various methods for Creation of Purchase Requisitions.</vt:lpstr>
      <vt:lpstr>         Various methods for Creation of Purchase Requisitions (Cont.)</vt:lpstr>
      <vt:lpstr>         Various methods for Creation of Purchase Requisitions (Cont.)</vt:lpstr>
      <vt:lpstr>         Various methods for Creation of Purchase Requisitions (Cont.)</vt:lpstr>
      <vt:lpstr>         Various methods for Creation of Purchase Requisitions (Cont.)</vt:lpstr>
      <vt:lpstr>Various methods for Creation of Purchase Requisitions (Cont.)</vt:lpstr>
      <vt:lpstr>         Various methods for Creation of Purchase Requisitions (Cont.)</vt:lpstr>
      <vt:lpstr>         Various methods for Creation of Purchase Requisitions (Cont.)</vt:lpstr>
      <vt:lpstr>Agenda</vt:lpstr>
      <vt:lpstr>         Customization settings for Purchase Requisitions.</vt:lpstr>
      <vt:lpstr>         Customization settings for Purchase Requisitions (Cont.)</vt:lpstr>
      <vt:lpstr>         Customization settings for Purchase Requisitions (Cont.)</vt:lpstr>
      <vt:lpstr>         Customization settings for Purchase Requisitions (Cont.)</vt:lpstr>
      <vt:lpstr>         Customization settings for Purchase Requisitions (Cont.)</vt:lpstr>
      <vt:lpstr>Discussion</vt:lpstr>
      <vt:lpstr>Checkpoint</vt:lpstr>
      <vt:lpstr>Module Summary </vt:lpstr>
      <vt:lpstr>Questions and Comments</vt:lpstr>
      <vt:lpstr>   Exercise </vt:lpstr>
    </vt:vector>
  </TitlesOfParts>
  <Company>Accenture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sitaram mondal;gaurav.vinod.thakkar</dc:creator>
  <cp:lastModifiedBy>sirc</cp:lastModifiedBy>
  <cp:revision>72</cp:revision>
  <dcterms:created xsi:type="dcterms:W3CDTF">2014-01-15T22:28:09Z</dcterms:created>
  <dcterms:modified xsi:type="dcterms:W3CDTF">2020-02-07T14:18:18Z</dcterms:modified>
</cp:coreProperties>
</file>