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diagrams/layout4.xml" ContentType="application/vnd.openxmlformats-officedocument.drawingml.diagram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21.xml" ContentType="application/vnd.openxmlformats-officedocument.presentationml.notesSlide+xml"/>
  <Override PartName="/ppt/diagrams/data4.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78"/>
  </p:notesMasterIdLst>
  <p:sldIdLst>
    <p:sldId id="256" r:id="rId2"/>
    <p:sldId id="257" r:id="rId3"/>
    <p:sldId id="404" r:id="rId4"/>
    <p:sldId id="405" r:id="rId5"/>
    <p:sldId id="436" r:id="rId6"/>
    <p:sldId id="439" r:id="rId7"/>
    <p:sldId id="407" r:id="rId8"/>
    <p:sldId id="433" r:id="rId9"/>
    <p:sldId id="434" r:id="rId10"/>
    <p:sldId id="432" r:id="rId11"/>
    <p:sldId id="586" r:id="rId12"/>
    <p:sldId id="588" r:id="rId13"/>
    <p:sldId id="589" r:id="rId14"/>
    <p:sldId id="590" r:id="rId15"/>
    <p:sldId id="449" r:id="rId16"/>
    <p:sldId id="435" r:id="rId17"/>
    <p:sldId id="456" r:id="rId18"/>
    <p:sldId id="496" r:id="rId19"/>
    <p:sldId id="277" r:id="rId20"/>
    <p:sldId id="441" r:id="rId21"/>
    <p:sldId id="442" r:id="rId22"/>
    <p:sldId id="450" r:id="rId23"/>
    <p:sldId id="443" r:id="rId24"/>
    <p:sldId id="444" r:id="rId25"/>
    <p:sldId id="445" r:id="rId26"/>
    <p:sldId id="556" r:id="rId27"/>
    <p:sldId id="429" r:id="rId28"/>
    <p:sldId id="451" r:id="rId29"/>
    <p:sldId id="452" r:id="rId30"/>
    <p:sldId id="453" r:id="rId31"/>
    <p:sldId id="454" r:id="rId32"/>
    <p:sldId id="495" r:id="rId33"/>
    <p:sldId id="494" r:id="rId34"/>
    <p:sldId id="493" r:id="rId35"/>
    <p:sldId id="524" r:id="rId36"/>
    <p:sldId id="595" r:id="rId37"/>
    <p:sldId id="550" r:id="rId38"/>
    <p:sldId id="520" r:id="rId39"/>
    <p:sldId id="521" r:id="rId40"/>
    <p:sldId id="522" r:id="rId41"/>
    <p:sldId id="523" r:id="rId42"/>
    <p:sldId id="528" r:id="rId43"/>
    <p:sldId id="529" r:id="rId44"/>
    <p:sldId id="530" r:id="rId45"/>
    <p:sldId id="531" r:id="rId46"/>
    <p:sldId id="497" r:id="rId47"/>
    <p:sldId id="552" r:id="rId48"/>
    <p:sldId id="555" r:id="rId49"/>
    <p:sldId id="557" r:id="rId50"/>
    <p:sldId id="559" r:id="rId51"/>
    <p:sldId id="561" r:id="rId52"/>
    <p:sldId id="563" r:id="rId53"/>
    <p:sldId id="565" r:id="rId54"/>
    <p:sldId id="570" r:id="rId55"/>
    <p:sldId id="571" r:id="rId56"/>
    <p:sldId id="584" r:id="rId57"/>
    <p:sldId id="573" r:id="rId58"/>
    <p:sldId id="574" r:id="rId59"/>
    <p:sldId id="596" r:id="rId60"/>
    <p:sldId id="597" r:id="rId61"/>
    <p:sldId id="576" r:id="rId62"/>
    <p:sldId id="577" r:id="rId63"/>
    <p:sldId id="585" r:id="rId64"/>
    <p:sldId id="579" r:id="rId65"/>
    <p:sldId id="580" r:id="rId66"/>
    <p:sldId id="581" r:id="rId67"/>
    <p:sldId id="591" r:id="rId68"/>
    <p:sldId id="582" r:id="rId69"/>
    <p:sldId id="583" r:id="rId70"/>
    <p:sldId id="592" r:id="rId71"/>
    <p:sldId id="593" r:id="rId72"/>
    <p:sldId id="594" r:id="rId73"/>
    <p:sldId id="467" r:id="rId74"/>
    <p:sldId id="468" r:id="rId75"/>
    <p:sldId id="469" r:id="rId76"/>
    <p:sldId id="492" r:id="rId7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1429" autoAdjust="0"/>
  </p:normalViewPr>
  <p:slideViewPr>
    <p:cSldViewPr>
      <p:cViewPr varScale="1">
        <p:scale>
          <a:sx n="71" d="100"/>
          <a:sy n="71" d="100"/>
        </p:scale>
        <p:origin x="-1458"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84" d="100"/>
        <a:sy n="84"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_rels/viewProps.xml.rels><?xml version="1.0" encoding="UTF-8" standalone="yes"?>
<Relationships xmlns="http://schemas.openxmlformats.org/package/2006/relationships"><Relationship Id="rId1" Type="http://schemas.openxmlformats.org/officeDocument/2006/relationships/slide" Target="slides/slide1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AC6229-312D-4B46-A81F-02472BF5175D}"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en-US"/>
        </a:p>
      </dgm:t>
    </dgm:pt>
    <dgm:pt modelId="{99096F5A-087D-4A4B-A9FC-032F2D5F7E18}">
      <dgm:prSet phldrT="[Text]"/>
      <dgm:spPr/>
      <dgm:t>
        <a:bodyPr/>
        <a:lstStyle/>
        <a:p>
          <a:r>
            <a:rPr lang="en-US" dirty="0" smtClean="0"/>
            <a:t>Business  Frustration</a:t>
          </a:r>
          <a:endParaRPr lang="en-US" dirty="0"/>
        </a:p>
      </dgm:t>
    </dgm:pt>
    <dgm:pt modelId="{2D24E058-004F-4EF7-9AE5-AAC4158CD1B6}" type="parTrans" cxnId="{D816036F-0E4F-4EC6-9ECB-01D1E69F8E2C}">
      <dgm:prSet/>
      <dgm:spPr/>
      <dgm:t>
        <a:bodyPr/>
        <a:lstStyle/>
        <a:p>
          <a:endParaRPr lang="en-US"/>
        </a:p>
      </dgm:t>
    </dgm:pt>
    <dgm:pt modelId="{E7CF8C4C-AFDA-4C53-AEB0-9D23ED9C798C}" type="sibTrans" cxnId="{D816036F-0E4F-4EC6-9ECB-01D1E69F8E2C}">
      <dgm:prSet/>
      <dgm:spPr/>
      <dgm:t>
        <a:bodyPr/>
        <a:lstStyle/>
        <a:p>
          <a:endParaRPr lang="en-US"/>
        </a:p>
      </dgm:t>
    </dgm:pt>
    <dgm:pt modelId="{76503342-A1A8-47D6-AFA1-2A4572C0335D}">
      <dgm:prSet phldrT="[Text]"/>
      <dgm:spPr/>
      <dgm:t>
        <a:bodyPr/>
        <a:lstStyle/>
        <a:p>
          <a:r>
            <a:rPr lang="en-US" dirty="0" smtClean="0"/>
            <a:t>Failed initiatives</a:t>
          </a:r>
          <a:endParaRPr lang="en-US" dirty="0"/>
        </a:p>
      </dgm:t>
    </dgm:pt>
    <dgm:pt modelId="{44CA5FC1-3D75-4573-B852-0436871FE6C3}" type="parTrans" cxnId="{EAB88865-BB1B-4AB7-985D-A10E3A99386B}">
      <dgm:prSet/>
      <dgm:spPr/>
      <dgm:t>
        <a:bodyPr/>
        <a:lstStyle/>
        <a:p>
          <a:endParaRPr lang="en-US"/>
        </a:p>
      </dgm:t>
    </dgm:pt>
    <dgm:pt modelId="{C169B14B-7977-4485-8367-3F873759188A}" type="sibTrans" cxnId="{EAB88865-BB1B-4AB7-985D-A10E3A99386B}">
      <dgm:prSet/>
      <dgm:spPr/>
      <dgm:t>
        <a:bodyPr/>
        <a:lstStyle/>
        <a:p>
          <a:endParaRPr lang="en-US"/>
        </a:p>
      </dgm:t>
    </dgm:pt>
    <dgm:pt modelId="{541C5402-D6BF-4BE2-8C03-F8080EA23AE1}">
      <dgm:prSet phldrT="[Text]"/>
      <dgm:spPr/>
      <dgm:t>
        <a:bodyPr/>
        <a:lstStyle/>
        <a:p>
          <a:r>
            <a:rPr lang="en-US" dirty="0" smtClean="0"/>
            <a:t>Rising IT costs</a:t>
          </a:r>
          <a:endParaRPr lang="en-US" dirty="0"/>
        </a:p>
      </dgm:t>
    </dgm:pt>
    <dgm:pt modelId="{5DBF5705-657F-4411-82A9-E429E729FA1A}" type="parTrans" cxnId="{18E0961A-3F00-412F-89C5-6A12F1D0D3B6}">
      <dgm:prSet/>
      <dgm:spPr/>
      <dgm:t>
        <a:bodyPr/>
        <a:lstStyle/>
        <a:p>
          <a:endParaRPr lang="en-US"/>
        </a:p>
      </dgm:t>
    </dgm:pt>
    <dgm:pt modelId="{69574762-29DC-477B-8E26-A2047C5002CF}" type="sibTrans" cxnId="{18E0961A-3F00-412F-89C5-6A12F1D0D3B6}">
      <dgm:prSet/>
      <dgm:spPr/>
      <dgm:t>
        <a:bodyPr/>
        <a:lstStyle/>
        <a:p>
          <a:endParaRPr lang="en-US"/>
        </a:p>
      </dgm:t>
    </dgm:pt>
    <dgm:pt modelId="{CA19059C-E995-49A4-849C-E8FDDD1B337F}">
      <dgm:prSet phldrT="[Text]"/>
      <dgm:spPr/>
      <dgm:t>
        <a:bodyPr/>
        <a:lstStyle/>
        <a:p>
          <a:r>
            <a:rPr lang="en-US" dirty="0" smtClean="0"/>
            <a:t>Significant incidents</a:t>
          </a:r>
          <a:endParaRPr lang="en-US" dirty="0"/>
        </a:p>
      </dgm:t>
    </dgm:pt>
    <dgm:pt modelId="{F76889CC-EF8B-4E08-A386-843C3FF35445}" type="parTrans" cxnId="{66FCF146-C966-43FA-9F12-A8C43ACE74A0}">
      <dgm:prSet/>
      <dgm:spPr/>
      <dgm:t>
        <a:bodyPr/>
        <a:lstStyle/>
        <a:p>
          <a:endParaRPr lang="en-US"/>
        </a:p>
      </dgm:t>
    </dgm:pt>
    <dgm:pt modelId="{DC99AE05-DC82-46B3-8104-7F193587179C}" type="sibTrans" cxnId="{66FCF146-C966-43FA-9F12-A8C43ACE74A0}">
      <dgm:prSet/>
      <dgm:spPr/>
      <dgm:t>
        <a:bodyPr/>
        <a:lstStyle/>
        <a:p>
          <a:endParaRPr lang="en-US"/>
        </a:p>
      </dgm:t>
    </dgm:pt>
    <dgm:pt modelId="{0FB44EB2-18A2-42B4-8891-F6DE7F5E1F23}">
      <dgm:prSet phldrT="[Text]"/>
      <dgm:spPr/>
      <dgm:t>
        <a:bodyPr/>
        <a:lstStyle/>
        <a:p>
          <a:r>
            <a:rPr lang="en-US" dirty="0" smtClean="0"/>
            <a:t>Reputational loss</a:t>
          </a:r>
          <a:endParaRPr lang="en-US" dirty="0"/>
        </a:p>
      </dgm:t>
    </dgm:pt>
    <dgm:pt modelId="{BB1741CB-FD5B-473B-83E9-F45AF584B7C9}" type="parTrans" cxnId="{0EB8E101-860A-4A4C-9B3B-12E82B050A8C}">
      <dgm:prSet/>
      <dgm:spPr/>
      <dgm:t>
        <a:bodyPr/>
        <a:lstStyle/>
        <a:p>
          <a:endParaRPr lang="en-US"/>
        </a:p>
      </dgm:t>
    </dgm:pt>
    <dgm:pt modelId="{32949805-B144-4F94-B363-29ADE1C6909D}" type="sibTrans" cxnId="{0EB8E101-860A-4A4C-9B3B-12E82B050A8C}">
      <dgm:prSet/>
      <dgm:spPr/>
      <dgm:t>
        <a:bodyPr/>
        <a:lstStyle/>
        <a:p>
          <a:endParaRPr lang="en-US"/>
        </a:p>
      </dgm:t>
    </dgm:pt>
    <dgm:pt modelId="{E5F29730-3426-4F80-8119-12614D1BC421}">
      <dgm:prSet phldrT="[Text]"/>
      <dgm:spPr/>
      <dgm:t>
        <a:bodyPr/>
        <a:lstStyle/>
        <a:p>
          <a:r>
            <a:rPr lang="en-US" dirty="0" smtClean="0"/>
            <a:t>Project failure</a:t>
          </a:r>
          <a:endParaRPr lang="en-US" dirty="0"/>
        </a:p>
      </dgm:t>
    </dgm:pt>
    <dgm:pt modelId="{81EFF0CB-54DA-4119-AC21-4B6E94D7B399}" type="parTrans" cxnId="{76C38F73-CD96-4D2D-BCF2-75D403B234CD}">
      <dgm:prSet/>
      <dgm:spPr/>
      <dgm:t>
        <a:bodyPr/>
        <a:lstStyle/>
        <a:p>
          <a:endParaRPr lang="en-US"/>
        </a:p>
      </dgm:t>
    </dgm:pt>
    <dgm:pt modelId="{18A36713-3F76-4572-948C-F7859F4C953C}" type="sibTrans" cxnId="{76C38F73-CD96-4D2D-BCF2-75D403B234CD}">
      <dgm:prSet/>
      <dgm:spPr/>
      <dgm:t>
        <a:bodyPr/>
        <a:lstStyle/>
        <a:p>
          <a:endParaRPr lang="en-US"/>
        </a:p>
      </dgm:t>
    </dgm:pt>
    <dgm:pt modelId="{D64F69D4-BFF5-49FE-ADBF-D3BC63E470EE}">
      <dgm:prSet phldrT="[Text]"/>
      <dgm:spPr/>
      <dgm:t>
        <a:bodyPr/>
        <a:lstStyle/>
        <a:p>
          <a:r>
            <a:rPr lang="en-US" dirty="0" smtClean="0"/>
            <a:t>Outsourcing delivery problems</a:t>
          </a:r>
          <a:endParaRPr lang="en-US" dirty="0"/>
        </a:p>
      </dgm:t>
    </dgm:pt>
    <dgm:pt modelId="{49F5ED03-974E-4F91-87BD-66E59FBFBA79}" type="parTrans" cxnId="{C73EB3D3-B076-4E04-9AD6-874E5742FC62}">
      <dgm:prSet/>
      <dgm:spPr/>
      <dgm:t>
        <a:bodyPr/>
        <a:lstStyle/>
        <a:p>
          <a:endParaRPr lang="en-US"/>
        </a:p>
      </dgm:t>
    </dgm:pt>
    <dgm:pt modelId="{B2DF8FBA-AEAC-4739-81F0-518D7079C018}" type="sibTrans" cxnId="{C73EB3D3-B076-4E04-9AD6-874E5742FC62}">
      <dgm:prSet/>
      <dgm:spPr/>
      <dgm:t>
        <a:bodyPr/>
        <a:lstStyle/>
        <a:p>
          <a:endParaRPr lang="en-US"/>
        </a:p>
      </dgm:t>
    </dgm:pt>
    <dgm:pt modelId="{A40B1055-D461-413A-9DA6-470996EA894E}">
      <dgm:prSet phldrT="[Text]"/>
      <dgm:spPr/>
      <dgm:t>
        <a:bodyPr/>
        <a:lstStyle/>
        <a:p>
          <a:r>
            <a:rPr lang="en-US" dirty="0" smtClean="0"/>
            <a:t>Service Delivery issues</a:t>
          </a:r>
          <a:endParaRPr lang="en-US" dirty="0"/>
        </a:p>
      </dgm:t>
    </dgm:pt>
    <dgm:pt modelId="{0CF1D2C4-63FC-43F0-9914-C96F29524273}" type="parTrans" cxnId="{B707069F-07AF-45E8-BAAB-7FACDF957451}">
      <dgm:prSet/>
      <dgm:spPr/>
      <dgm:t>
        <a:bodyPr/>
        <a:lstStyle/>
        <a:p>
          <a:endParaRPr lang="en-US"/>
        </a:p>
      </dgm:t>
    </dgm:pt>
    <dgm:pt modelId="{974C599B-2F1B-4D34-83F2-0EEFFE48042D}" type="sibTrans" cxnId="{B707069F-07AF-45E8-BAAB-7FACDF957451}">
      <dgm:prSet/>
      <dgm:spPr/>
      <dgm:t>
        <a:bodyPr/>
        <a:lstStyle/>
        <a:p>
          <a:endParaRPr lang="en-US"/>
        </a:p>
      </dgm:t>
    </dgm:pt>
    <dgm:pt modelId="{10D79567-B73F-43C3-806C-58625DA338DE}">
      <dgm:prSet phldrT="[Text]"/>
      <dgm:spPr/>
      <dgm:t>
        <a:bodyPr/>
        <a:lstStyle/>
        <a:p>
          <a:r>
            <a:rPr lang="en-US" dirty="0" smtClean="0"/>
            <a:t>Arduous service provider manage</a:t>
          </a:r>
          <a:endParaRPr lang="en-US" dirty="0"/>
        </a:p>
      </dgm:t>
    </dgm:pt>
    <dgm:pt modelId="{F4E12FC4-86E6-4686-A447-051FF230F418}" type="parTrans" cxnId="{44EE38C8-4173-4746-B3D1-0C2ACBBC5B1A}">
      <dgm:prSet/>
      <dgm:spPr/>
      <dgm:t>
        <a:bodyPr/>
        <a:lstStyle/>
        <a:p>
          <a:endParaRPr lang="en-US"/>
        </a:p>
      </dgm:t>
    </dgm:pt>
    <dgm:pt modelId="{B0F3B589-1223-40D5-B986-BCB0A6708882}" type="sibTrans" cxnId="{44EE38C8-4173-4746-B3D1-0C2ACBBC5B1A}">
      <dgm:prSet/>
      <dgm:spPr/>
      <dgm:t>
        <a:bodyPr/>
        <a:lstStyle/>
        <a:p>
          <a:endParaRPr lang="en-US"/>
        </a:p>
      </dgm:t>
    </dgm:pt>
    <dgm:pt modelId="{A98D3CC3-866B-4B4D-B7CB-0BF7682ABA87}">
      <dgm:prSet phldrT="[Text]"/>
      <dgm:spPr/>
      <dgm:t>
        <a:bodyPr/>
        <a:lstStyle/>
        <a:p>
          <a:r>
            <a:rPr lang="en-US" dirty="0" smtClean="0"/>
            <a:t>Low perceived IT value</a:t>
          </a:r>
          <a:endParaRPr lang="en-US" dirty="0"/>
        </a:p>
      </dgm:t>
    </dgm:pt>
    <dgm:pt modelId="{DA1A01E2-217C-4FA4-80DD-72C21E6F787D}" type="parTrans" cxnId="{1D7AACC4-47FB-4CE2-9B7A-4AF205068F97}">
      <dgm:prSet/>
      <dgm:spPr/>
      <dgm:t>
        <a:bodyPr/>
        <a:lstStyle/>
        <a:p>
          <a:endParaRPr lang="en-US"/>
        </a:p>
      </dgm:t>
    </dgm:pt>
    <dgm:pt modelId="{85BBFD29-BB25-4240-B45B-DE0E715EA811}" type="sibTrans" cxnId="{1D7AACC4-47FB-4CE2-9B7A-4AF205068F97}">
      <dgm:prSet/>
      <dgm:spPr/>
      <dgm:t>
        <a:bodyPr/>
        <a:lstStyle/>
        <a:p>
          <a:endParaRPr lang="en-US"/>
        </a:p>
      </dgm:t>
    </dgm:pt>
    <dgm:pt modelId="{DC4E296C-4C99-48B5-97A1-2BB07F7BC9D4}" type="pres">
      <dgm:prSet presAssocID="{EDAC6229-312D-4B46-A81F-02472BF5175D}" presName="linear" presStyleCnt="0">
        <dgm:presLayoutVars>
          <dgm:dir/>
          <dgm:resizeHandles val="exact"/>
        </dgm:presLayoutVars>
      </dgm:prSet>
      <dgm:spPr/>
      <dgm:t>
        <a:bodyPr/>
        <a:lstStyle/>
        <a:p>
          <a:endParaRPr lang="en-US"/>
        </a:p>
      </dgm:t>
    </dgm:pt>
    <dgm:pt modelId="{B66F2A07-0219-4293-BC60-E76146B83A53}" type="pres">
      <dgm:prSet presAssocID="{99096F5A-087D-4A4B-A9FC-032F2D5F7E18}" presName="comp" presStyleCnt="0"/>
      <dgm:spPr/>
    </dgm:pt>
    <dgm:pt modelId="{732E232F-D66B-44F5-9251-6AC5DA17A62C}" type="pres">
      <dgm:prSet presAssocID="{99096F5A-087D-4A4B-A9FC-032F2D5F7E18}" presName="box" presStyleLbl="node1" presStyleIdx="0" presStyleCnt="3"/>
      <dgm:spPr/>
      <dgm:t>
        <a:bodyPr/>
        <a:lstStyle/>
        <a:p>
          <a:endParaRPr lang="en-US"/>
        </a:p>
      </dgm:t>
    </dgm:pt>
    <dgm:pt modelId="{6660A386-383B-419F-A7A2-C9A725693D71}" type="pres">
      <dgm:prSet presAssocID="{99096F5A-087D-4A4B-A9FC-032F2D5F7E18}" presName="img" presStyleLbl="fgImgPlace1" presStyleIdx="0" presStyleCnt="3"/>
      <dgm:spPr>
        <a:prstGeom prst="homePlate">
          <a:avLst/>
        </a:prstGeom>
      </dgm:spPr>
    </dgm:pt>
    <dgm:pt modelId="{9937F473-901C-472E-A208-4F1AF1D8DD8A}" type="pres">
      <dgm:prSet presAssocID="{99096F5A-087D-4A4B-A9FC-032F2D5F7E18}" presName="text" presStyleLbl="node1" presStyleIdx="0" presStyleCnt="3">
        <dgm:presLayoutVars>
          <dgm:bulletEnabled val="1"/>
        </dgm:presLayoutVars>
      </dgm:prSet>
      <dgm:spPr/>
      <dgm:t>
        <a:bodyPr/>
        <a:lstStyle/>
        <a:p>
          <a:endParaRPr lang="en-US"/>
        </a:p>
      </dgm:t>
    </dgm:pt>
    <dgm:pt modelId="{5B8456E5-1EE0-43DE-9DC4-BBA331D4BB7D}" type="pres">
      <dgm:prSet presAssocID="{E7CF8C4C-AFDA-4C53-AEB0-9D23ED9C798C}" presName="spacer" presStyleCnt="0"/>
      <dgm:spPr/>
    </dgm:pt>
    <dgm:pt modelId="{5CE91AE2-04D3-45A8-AFCF-FAD891D20BC3}" type="pres">
      <dgm:prSet presAssocID="{CA19059C-E995-49A4-849C-E8FDDD1B337F}" presName="comp" presStyleCnt="0"/>
      <dgm:spPr/>
    </dgm:pt>
    <dgm:pt modelId="{F48CB866-4BF8-4803-90E9-303C69E9C464}" type="pres">
      <dgm:prSet presAssocID="{CA19059C-E995-49A4-849C-E8FDDD1B337F}" presName="box" presStyleLbl="node1" presStyleIdx="1" presStyleCnt="3"/>
      <dgm:spPr/>
      <dgm:t>
        <a:bodyPr/>
        <a:lstStyle/>
        <a:p>
          <a:endParaRPr lang="en-US"/>
        </a:p>
      </dgm:t>
    </dgm:pt>
    <dgm:pt modelId="{53B6690C-B151-420E-B479-015AAEDF65F7}" type="pres">
      <dgm:prSet presAssocID="{CA19059C-E995-49A4-849C-E8FDDD1B337F}" presName="img" presStyleLbl="fgImgPlace1" presStyleIdx="1" presStyleCnt="3"/>
      <dgm:spPr>
        <a:prstGeom prst="homePlate">
          <a:avLst/>
        </a:prstGeom>
      </dgm:spPr>
    </dgm:pt>
    <dgm:pt modelId="{C7E6FE42-93EC-48BE-B63E-7AD972D4C098}" type="pres">
      <dgm:prSet presAssocID="{CA19059C-E995-49A4-849C-E8FDDD1B337F}" presName="text" presStyleLbl="node1" presStyleIdx="1" presStyleCnt="3">
        <dgm:presLayoutVars>
          <dgm:bulletEnabled val="1"/>
        </dgm:presLayoutVars>
      </dgm:prSet>
      <dgm:spPr/>
      <dgm:t>
        <a:bodyPr/>
        <a:lstStyle/>
        <a:p>
          <a:endParaRPr lang="en-US"/>
        </a:p>
      </dgm:t>
    </dgm:pt>
    <dgm:pt modelId="{6AF4EB46-3BB3-4B27-A013-28314E853300}" type="pres">
      <dgm:prSet presAssocID="{DC99AE05-DC82-46B3-8104-7F193587179C}" presName="spacer" presStyleCnt="0"/>
      <dgm:spPr/>
    </dgm:pt>
    <dgm:pt modelId="{A9B20C2D-C2BE-4E20-972B-878F8387F5B5}" type="pres">
      <dgm:prSet presAssocID="{D64F69D4-BFF5-49FE-ADBF-D3BC63E470EE}" presName="comp" presStyleCnt="0"/>
      <dgm:spPr/>
    </dgm:pt>
    <dgm:pt modelId="{A958E93B-4518-47BC-BCFB-0780CF37D968}" type="pres">
      <dgm:prSet presAssocID="{D64F69D4-BFF5-49FE-ADBF-D3BC63E470EE}" presName="box" presStyleLbl="node1" presStyleIdx="2" presStyleCnt="3"/>
      <dgm:spPr/>
      <dgm:t>
        <a:bodyPr/>
        <a:lstStyle/>
        <a:p>
          <a:endParaRPr lang="en-US"/>
        </a:p>
      </dgm:t>
    </dgm:pt>
    <dgm:pt modelId="{5A8DB2D2-C974-4AC9-91F5-60858098C9CF}" type="pres">
      <dgm:prSet presAssocID="{D64F69D4-BFF5-49FE-ADBF-D3BC63E470EE}" presName="img" presStyleLbl="fgImgPlace1" presStyleIdx="2" presStyleCnt="3"/>
      <dgm:spPr>
        <a:prstGeom prst="homePlate">
          <a:avLst/>
        </a:prstGeom>
      </dgm:spPr>
    </dgm:pt>
    <dgm:pt modelId="{5FA80645-E5A0-4A8C-A616-14D066930A67}" type="pres">
      <dgm:prSet presAssocID="{D64F69D4-BFF5-49FE-ADBF-D3BC63E470EE}" presName="text" presStyleLbl="node1" presStyleIdx="2" presStyleCnt="3">
        <dgm:presLayoutVars>
          <dgm:bulletEnabled val="1"/>
        </dgm:presLayoutVars>
      </dgm:prSet>
      <dgm:spPr/>
      <dgm:t>
        <a:bodyPr/>
        <a:lstStyle/>
        <a:p>
          <a:endParaRPr lang="en-US"/>
        </a:p>
      </dgm:t>
    </dgm:pt>
  </dgm:ptLst>
  <dgm:cxnLst>
    <dgm:cxn modelId="{D6F67EEE-B906-4C51-93A4-3D21A70E5FA5}" type="presOf" srcId="{99096F5A-087D-4A4B-A9FC-032F2D5F7E18}" destId="{732E232F-D66B-44F5-9251-6AC5DA17A62C}" srcOrd="0" destOrd="0" presId="urn:microsoft.com/office/officeart/2005/8/layout/vList4#1"/>
    <dgm:cxn modelId="{1834D4FF-AAF0-4532-9E29-08257047C2B7}" type="presOf" srcId="{D64F69D4-BFF5-49FE-ADBF-D3BC63E470EE}" destId="{5FA80645-E5A0-4A8C-A616-14D066930A67}" srcOrd="1" destOrd="0" presId="urn:microsoft.com/office/officeart/2005/8/layout/vList4#1"/>
    <dgm:cxn modelId="{3501EDD5-4685-4851-AFCC-65013E0AE83F}" type="presOf" srcId="{A98D3CC3-866B-4B4D-B7CB-0BF7682ABA87}" destId="{9937F473-901C-472E-A208-4F1AF1D8DD8A}" srcOrd="1" destOrd="3" presId="urn:microsoft.com/office/officeart/2005/8/layout/vList4#1"/>
    <dgm:cxn modelId="{8F38A634-CF21-483F-8F5B-5865D3E6AF7F}" type="presOf" srcId="{A40B1055-D461-413A-9DA6-470996EA894E}" destId="{5FA80645-E5A0-4A8C-A616-14D066930A67}" srcOrd="1" destOrd="1" presId="urn:microsoft.com/office/officeart/2005/8/layout/vList4#1"/>
    <dgm:cxn modelId="{0EB8E101-860A-4A4C-9B3B-12E82B050A8C}" srcId="{CA19059C-E995-49A4-849C-E8FDDD1B337F}" destId="{0FB44EB2-18A2-42B4-8891-F6DE7F5E1F23}" srcOrd="0" destOrd="0" parTransId="{BB1741CB-FD5B-473B-83E9-F45AF584B7C9}" sibTransId="{32949805-B144-4F94-B363-29ADE1C6909D}"/>
    <dgm:cxn modelId="{B9A0DB62-B466-437F-AE73-80839F1B035A}" type="presOf" srcId="{CA19059C-E995-49A4-849C-E8FDDD1B337F}" destId="{F48CB866-4BF8-4803-90E9-303C69E9C464}" srcOrd="0" destOrd="0" presId="urn:microsoft.com/office/officeart/2005/8/layout/vList4#1"/>
    <dgm:cxn modelId="{E720C40A-95E3-491D-9F50-C3287242900F}" type="presOf" srcId="{E5F29730-3426-4F80-8119-12614D1BC421}" destId="{F48CB866-4BF8-4803-90E9-303C69E9C464}" srcOrd="0" destOrd="2" presId="urn:microsoft.com/office/officeart/2005/8/layout/vList4#1"/>
    <dgm:cxn modelId="{F5E04E5E-70D8-4E77-ADDC-8259A0841E84}" type="presOf" srcId="{EDAC6229-312D-4B46-A81F-02472BF5175D}" destId="{DC4E296C-4C99-48B5-97A1-2BB07F7BC9D4}" srcOrd="0" destOrd="0" presId="urn:microsoft.com/office/officeart/2005/8/layout/vList4#1"/>
    <dgm:cxn modelId="{88CB935C-F1DA-44E6-9CCE-AEDEDD2E8BFB}" type="presOf" srcId="{541C5402-D6BF-4BE2-8C03-F8080EA23AE1}" destId="{732E232F-D66B-44F5-9251-6AC5DA17A62C}" srcOrd="0" destOrd="2" presId="urn:microsoft.com/office/officeart/2005/8/layout/vList4#1"/>
    <dgm:cxn modelId="{76C38F73-CD96-4D2D-BCF2-75D403B234CD}" srcId="{CA19059C-E995-49A4-849C-E8FDDD1B337F}" destId="{E5F29730-3426-4F80-8119-12614D1BC421}" srcOrd="1" destOrd="0" parTransId="{81EFF0CB-54DA-4119-AC21-4B6E94D7B399}" sibTransId="{18A36713-3F76-4572-948C-F7859F4C953C}"/>
    <dgm:cxn modelId="{B3974606-A85B-4A1C-8F62-42ED74985405}" type="presOf" srcId="{541C5402-D6BF-4BE2-8C03-F8080EA23AE1}" destId="{9937F473-901C-472E-A208-4F1AF1D8DD8A}" srcOrd="1" destOrd="2" presId="urn:microsoft.com/office/officeart/2005/8/layout/vList4#1"/>
    <dgm:cxn modelId="{E3B70815-1856-494C-8CEE-55953BC7AF43}" type="presOf" srcId="{76503342-A1A8-47D6-AFA1-2A4572C0335D}" destId="{732E232F-D66B-44F5-9251-6AC5DA17A62C}" srcOrd="0" destOrd="1" presId="urn:microsoft.com/office/officeart/2005/8/layout/vList4#1"/>
    <dgm:cxn modelId="{3CD43A9A-B37F-4BF3-8141-054322C6FABA}" type="presOf" srcId="{A40B1055-D461-413A-9DA6-470996EA894E}" destId="{A958E93B-4518-47BC-BCFB-0780CF37D968}" srcOrd="0" destOrd="1" presId="urn:microsoft.com/office/officeart/2005/8/layout/vList4#1"/>
    <dgm:cxn modelId="{D816036F-0E4F-4EC6-9ECB-01D1E69F8E2C}" srcId="{EDAC6229-312D-4B46-A81F-02472BF5175D}" destId="{99096F5A-087D-4A4B-A9FC-032F2D5F7E18}" srcOrd="0" destOrd="0" parTransId="{2D24E058-004F-4EF7-9AE5-AAC4158CD1B6}" sibTransId="{E7CF8C4C-AFDA-4C53-AEB0-9D23ED9C798C}"/>
    <dgm:cxn modelId="{B9617413-4433-4AF3-B12B-1D3686F1BA66}" type="presOf" srcId="{10D79567-B73F-43C3-806C-58625DA338DE}" destId="{A958E93B-4518-47BC-BCFB-0780CF37D968}" srcOrd="0" destOrd="2" presId="urn:microsoft.com/office/officeart/2005/8/layout/vList4#1"/>
    <dgm:cxn modelId="{FD54BD4B-B077-496A-B8CC-440230F0A334}" type="presOf" srcId="{10D79567-B73F-43C3-806C-58625DA338DE}" destId="{5FA80645-E5A0-4A8C-A616-14D066930A67}" srcOrd="1" destOrd="2" presId="urn:microsoft.com/office/officeart/2005/8/layout/vList4#1"/>
    <dgm:cxn modelId="{184859C7-145A-411F-BEB5-9C3626BEA3D6}" type="presOf" srcId="{E5F29730-3426-4F80-8119-12614D1BC421}" destId="{C7E6FE42-93EC-48BE-B63E-7AD972D4C098}" srcOrd="1" destOrd="2" presId="urn:microsoft.com/office/officeart/2005/8/layout/vList4#1"/>
    <dgm:cxn modelId="{64C8A3F4-750A-413F-B55A-45535A3224CF}" type="presOf" srcId="{A98D3CC3-866B-4B4D-B7CB-0BF7682ABA87}" destId="{732E232F-D66B-44F5-9251-6AC5DA17A62C}" srcOrd="0" destOrd="3" presId="urn:microsoft.com/office/officeart/2005/8/layout/vList4#1"/>
    <dgm:cxn modelId="{44EE38C8-4173-4746-B3D1-0C2ACBBC5B1A}" srcId="{D64F69D4-BFF5-49FE-ADBF-D3BC63E470EE}" destId="{10D79567-B73F-43C3-806C-58625DA338DE}" srcOrd="1" destOrd="0" parTransId="{F4E12FC4-86E6-4686-A447-051FF230F418}" sibTransId="{B0F3B589-1223-40D5-B986-BCB0A6708882}"/>
    <dgm:cxn modelId="{A5E99E8A-2374-4227-99AA-7B197EE01699}" type="presOf" srcId="{CA19059C-E995-49A4-849C-E8FDDD1B337F}" destId="{C7E6FE42-93EC-48BE-B63E-7AD972D4C098}" srcOrd="1" destOrd="0" presId="urn:microsoft.com/office/officeart/2005/8/layout/vList4#1"/>
    <dgm:cxn modelId="{B4AD1CE4-9A9E-49A2-8261-70723495DF3B}" type="presOf" srcId="{0FB44EB2-18A2-42B4-8891-F6DE7F5E1F23}" destId="{F48CB866-4BF8-4803-90E9-303C69E9C464}" srcOrd="0" destOrd="1" presId="urn:microsoft.com/office/officeart/2005/8/layout/vList4#1"/>
    <dgm:cxn modelId="{1D7AACC4-47FB-4CE2-9B7A-4AF205068F97}" srcId="{99096F5A-087D-4A4B-A9FC-032F2D5F7E18}" destId="{A98D3CC3-866B-4B4D-B7CB-0BF7682ABA87}" srcOrd="2" destOrd="0" parTransId="{DA1A01E2-217C-4FA4-80DD-72C21E6F787D}" sibTransId="{85BBFD29-BB25-4240-B45B-DE0E715EA811}"/>
    <dgm:cxn modelId="{CB0E735B-A2D2-4ADA-BB55-BA1D6DEE2B7B}" type="presOf" srcId="{99096F5A-087D-4A4B-A9FC-032F2D5F7E18}" destId="{9937F473-901C-472E-A208-4F1AF1D8DD8A}" srcOrd="1" destOrd="0" presId="urn:microsoft.com/office/officeart/2005/8/layout/vList4#1"/>
    <dgm:cxn modelId="{C73EB3D3-B076-4E04-9AD6-874E5742FC62}" srcId="{EDAC6229-312D-4B46-A81F-02472BF5175D}" destId="{D64F69D4-BFF5-49FE-ADBF-D3BC63E470EE}" srcOrd="2" destOrd="0" parTransId="{49F5ED03-974E-4F91-87BD-66E59FBFBA79}" sibTransId="{B2DF8FBA-AEAC-4739-81F0-518D7079C018}"/>
    <dgm:cxn modelId="{63B7AD3F-D01C-41BD-8A91-7B802B409623}" type="presOf" srcId="{0FB44EB2-18A2-42B4-8891-F6DE7F5E1F23}" destId="{C7E6FE42-93EC-48BE-B63E-7AD972D4C098}" srcOrd="1" destOrd="1" presId="urn:microsoft.com/office/officeart/2005/8/layout/vList4#1"/>
    <dgm:cxn modelId="{EAB88865-BB1B-4AB7-985D-A10E3A99386B}" srcId="{99096F5A-087D-4A4B-A9FC-032F2D5F7E18}" destId="{76503342-A1A8-47D6-AFA1-2A4572C0335D}" srcOrd="0" destOrd="0" parTransId="{44CA5FC1-3D75-4573-B852-0436871FE6C3}" sibTransId="{C169B14B-7977-4485-8367-3F873759188A}"/>
    <dgm:cxn modelId="{B707069F-07AF-45E8-BAAB-7FACDF957451}" srcId="{D64F69D4-BFF5-49FE-ADBF-D3BC63E470EE}" destId="{A40B1055-D461-413A-9DA6-470996EA894E}" srcOrd="0" destOrd="0" parTransId="{0CF1D2C4-63FC-43F0-9914-C96F29524273}" sibTransId="{974C599B-2F1B-4D34-83F2-0EEFFE48042D}"/>
    <dgm:cxn modelId="{DE2E2F18-29A4-4CE3-97D7-74582A40308B}" type="presOf" srcId="{D64F69D4-BFF5-49FE-ADBF-D3BC63E470EE}" destId="{A958E93B-4518-47BC-BCFB-0780CF37D968}" srcOrd="0" destOrd="0" presId="urn:microsoft.com/office/officeart/2005/8/layout/vList4#1"/>
    <dgm:cxn modelId="{18E0961A-3F00-412F-89C5-6A12F1D0D3B6}" srcId="{99096F5A-087D-4A4B-A9FC-032F2D5F7E18}" destId="{541C5402-D6BF-4BE2-8C03-F8080EA23AE1}" srcOrd="1" destOrd="0" parTransId="{5DBF5705-657F-4411-82A9-E429E729FA1A}" sibTransId="{69574762-29DC-477B-8E26-A2047C5002CF}"/>
    <dgm:cxn modelId="{66FCF146-C966-43FA-9F12-A8C43ACE74A0}" srcId="{EDAC6229-312D-4B46-A81F-02472BF5175D}" destId="{CA19059C-E995-49A4-849C-E8FDDD1B337F}" srcOrd="1" destOrd="0" parTransId="{F76889CC-EF8B-4E08-A386-843C3FF35445}" sibTransId="{DC99AE05-DC82-46B3-8104-7F193587179C}"/>
    <dgm:cxn modelId="{08B3FA35-BE10-41DA-8B99-E14AA8805887}" type="presOf" srcId="{76503342-A1A8-47D6-AFA1-2A4572C0335D}" destId="{9937F473-901C-472E-A208-4F1AF1D8DD8A}" srcOrd="1" destOrd="1" presId="urn:microsoft.com/office/officeart/2005/8/layout/vList4#1"/>
    <dgm:cxn modelId="{9AFFCC54-FFEA-47C1-AD61-515E9C1AC225}" type="presParOf" srcId="{DC4E296C-4C99-48B5-97A1-2BB07F7BC9D4}" destId="{B66F2A07-0219-4293-BC60-E76146B83A53}" srcOrd="0" destOrd="0" presId="urn:microsoft.com/office/officeart/2005/8/layout/vList4#1"/>
    <dgm:cxn modelId="{3F351916-FE83-4F5C-B532-BD8CC8462B7D}" type="presParOf" srcId="{B66F2A07-0219-4293-BC60-E76146B83A53}" destId="{732E232F-D66B-44F5-9251-6AC5DA17A62C}" srcOrd="0" destOrd="0" presId="urn:microsoft.com/office/officeart/2005/8/layout/vList4#1"/>
    <dgm:cxn modelId="{E6B05335-1EDE-4476-A0F0-8E8BBCA4DEF8}" type="presParOf" srcId="{B66F2A07-0219-4293-BC60-E76146B83A53}" destId="{6660A386-383B-419F-A7A2-C9A725693D71}" srcOrd="1" destOrd="0" presId="urn:microsoft.com/office/officeart/2005/8/layout/vList4#1"/>
    <dgm:cxn modelId="{5F74C699-BB6A-49AE-BE73-4230BF260515}" type="presParOf" srcId="{B66F2A07-0219-4293-BC60-E76146B83A53}" destId="{9937F473-901C-472E-A208-4F1AF1D8DD8A}" srcOrd="2" destOrd="0" presId="urn:microsoft.com/office/officeart/2005/8/layout/vList4#1"/>
    <dgm:cxn modelId="{AB76AE20-0260-4588-8453-AD77E626C8C0}" type="presParOf" srcId="{DC4E296C-4C99-48B5-97A1-2BB07F7BC9D4}" destId="{5B8456E5-1EE0-43DE-9DC4-BBA331D4BB7D}" srcOrd="1" destOrd="0" presId="urn:microsoft.com/office/officeart/2005/8/layout/vList4#1"/>
    <dgm:cxn modelId="{7AD9101A-71DA-4B61-8037-A663DB2EAF71}" type="presParOf" srcId="{DC4E296C-4C99-48B5-97A1-2BB07F7BC9D4}" destId="{5CE91AE2-04D3-45A8-AFCF-FAD891D20BC3}" srcOrd="2" destOrd="0" presId="urn:microsoft.com/office/officeart/2005/8/layout/vList4#1"/>
    <dgm:cxn modelId="{5FE54EDC-C070-49A1-9C65-A2F2BCF66AC3}" type="presParOf" srcId="{5CE91AE2-04D3-45A8-AFCF-FAD891D20BC3}" destId="{F48CB866-4BF8-4803-90E9-303C69E9C464}" srcOrd="0" destOrd="0" presId="urn:microsoft.com/office/officeart/2005/8/layout/vList4#1"/>
    <dgm:cxn modelId="{5095D128-C408-47DD-BF10-0E3FDC51DDE1}" type="presParOf" srcId="{5CE91AE2-04D3-45A8-AFCF-FAD891D20BC3}" destId="{53B6690C-B151-420E-B479-015AAEDF65F7}" srcOrd="1" destOrd="0" presId="urn:microsoft.com/office/officeart/2005/8/layout/vList4#1"/>
    <dgm:cxn modelId="{4BE26C59-D409-456F-900C-6A2E5CB13B46}" type="presParOf" srcId="{5CE91AE2-04D3-45A8-AFCF-FAD891D20BC3}" destId="{C7E6FE42-93EC-48BE-B63E-7AD972D4C098}" srcOrd="2" destOrd="0" presId="urn:microsoft.com/office/officeart/2005/8/layout/vList4#1"/>
    <dgm:cxn modelId="{C1A2CD4D-83CC-49B2-81BE-02CFCFE76B8B}" type="presParOf" srcId="{DC4E296C-4C99-48B5-97A1-2BB07F7BC9D4}" destId="{6AF4EB46-3BB3-4B27-A013-28314E853300}" srcOrd="3" destOrd="0" presId="urn:microsoft.com/office/officeart/2005/8/layout/vList4#1"/>
    <dgm:cxn modelId="{89AFC0DB-7060-4842-BEE4-94BDAC7E4BBF}" type="presParOf" srcId="{DC4E296C-4C99-48B5-97A1-2BB07F7BC9D4}" destId="{A9B20C2D-C2BE-4E20-972B-878F8387F5B5}" srcOrd="4" destOrd="0" presId="urn:microsoft.com/office/officeart/2005/8/layout/vList4#1"/>
    <dgm:cxn modelId="{FDF9691B-833D-47EC-86F5-3E83C3C08061}" type="presParOf" srcId="{A9B20C2D-C2BE-4E20-972B-878F8387F5B5}" destId="{A958E93B-4518-47BC-BCFB-0780CF37D968}" srcOrd="0" destOrd="0" presId="urn:microsoft.com/office/officeart/2005/8/layout/vList4#1"/>
    <dgm:cxn modelId="{DBB2702E-8501-429E-B720-9338E894CDC5}" type="presParOf" srcId="{A9B20C2D-C2BE-4E20-972B-878F8387F5B5}" destId="{5A8DB2D2-C974-4AC9-91F5-60858098C9CF}" srcOrd="1" destOrd="0" presId="urn:microsoft.com/office/officeart/2005/8/layout/vList4#1"/>
    <dgm:cxn modelId="{62FCEFCB-8DD2-4939-BB6E-5C9449663C3B}" type="presParOf" srcId="{A9B20C2D-C2BE-4E20-972B-878F8387F5B5}" destId="{5FA80645-E5A0-4A8C-A616-14D066930A67}" srcOrd="2" destOrd="0" presId="urn:microsoft.com/office/officeart/2005/8/layout/vList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AC6229-312D-4B46-A81F-02472BF5175D}" type="doc">
      <dgm:prSet loTypeId="urn:microsoft.com/office/officeart/2005/8/layout/vList4#2" loCatId="list" qsTypeId="urn:microsoft.com/office/officeart/2005/8/quickstyle/simple1" qsCatId="simple" csTypeId="urn:microsoft.com/office/officeart/2005/8/colors/accent1_2" csCatId="accent1" phldr="1"/>
      <dgm:spPr/>
      <dgm:t>
        <a:bodyPr/>
        <a:lstStyle/>
        <a:p>
          <a:endParaRPr lang="en-US"/>
        </a:p>
      </dgm:t>
    </dgm:pt>
    <dgm:pt modelId="{99096F5A-087D-4A4B-A9FC-032F2D5F7E18}">
      <dgm:prSet phldrT="[Text]"/>
      <dgm:spPr/>
      <dgm:t>
        <a:bodyPr/>
        <a:lstStyle/>
        <a:p>
          <a:r>
            <a:rPr lang="en-US" dirty="0" smtClean="0"/>
            <a:t>Compliance Failures</a:t>
          </a:r>
          <a:endParaRPr lang="en-US" dirty="0"/>
        </a:p>
      </dgm:t>
    </dgm:pt>
    <dgm:pt modelId="{2D24E058-004F-4EF7-9AE5-AAC4158CD1B6}" type="parTrans" cxnId="{D816036F-0E4F-4EC6-9ECB-01D1E69F8E2C}">
      <dgm:prSet/>
      <dgm:spPr/>
      <dgm:t>
        <a:bodyPr/>
        <a:lstStyle/>
        <a:p>
          <a:endParaRPr lang="en-US"/>
        </a:p>
      </dgm:t>
    </dgm:pt>
    <dgm:pt modelId="{E7CF8C4C-AFDA-4C53-AEB0-9D23ED9C798C}" type="sibTrans" cxnId="{D816036F-0E4F-4EC6-9ECB-01D1E69F8E2C}">
      <dgm:prSet/>
      <dgm:spPr/>
      <dgm:t>
        <a:bodyPr/>
        <a:lstStyle/>
        <a:p>
          <a:endParaRPr lang="en-US"/>
        </a:p>
      </dgm:t>
    </dgm:pt>
    <dgm:pt modelId="{76503342-A1A8-47D6-AFA1-2A4572C0335D}">
      <dgm:prSet phldrT="[Text]"/>
      <dgm:spPr/>
      <dgm:t>
        <a:bodyPr/>
        <a:lstStyle/>
        <a:p>
          <a:r>
            <a:rPr lang="en-US" dirty="0" smtClean="0"/>
            <a:t>Legal</a:t>
          </a:r>
          <a:endParaRPr lang="en-US" dirty="0"/>
        </a:p>
      </dgm:t>
    </dgm:pt>
    <dgm:pt modelId="{44CA5FC1-3D75-4573-B852-0436871FE6C3}" type="parTrans" cxnId="{EAB88865-BB1B-4AB7-985D-A10E3A99386B}">
      <dgm:prSet/>
      <dgm:spPr/>
      <dgm:t>
        <a:bodyPr/>
        <a:lstStyle/>
        <a:p>
          <a:endParaRPr lang="en-US"/>
        </a:p>
      </dgm:t>
    </dgm:pt>
    <dgm:pt modelId="{C169B14B-7977-4485-8367-3F873759188A}" type="sibTrans" cxnId="{EAB88865-BB1B-4AB7-985D-A10E3A99386B}">
      <dgm:prSet/>
      <dgm:spPr/>
      <dgm:t>
        <a:bodyPr/>
        <a:lstStyle/>
        <a:p>
          <a:endParaRPr lang="en-US"/>
        </a:p>
      </dgm:t>
    </dgm:pt>
    <dgm:pt modelId="{541C5402-D6BF-4BE2-8C03-F8080EA23AE1}">
      <dgm:prSet phldrT="[Text]"/>
      <dgm:spPr/>
      <dgm:t>
        <a:bodyPr/>
        <a:lstStyle/>
        <a:p>
          <a:r>
            <a:rPr lang="en-US" dirty="0" smtClean="0"/>
            <a:t>Regulatory</a:t>
          </a:r>
          <a:endParaRPr lang="en-US" dirty="0"/>
        </a:p>
      </dgm:t>
    </dgm:pt>
    <dgm:pt modelId="{5DBF5705-657F-4411-82A9-E429E729FA1A}" type="parTrans" cxnId="{18E0961A-3F00-412F-89C5-6A12F1D0D3B6}">
      <dgm:prSet/>
      <dgm:spPr/>
      <dgm:t>
        <a:bodyPr/>
        <a:lstStyle/>
        <a:p>
          <a:endParaRPr lang="en-US"/>
        </a:p>
      </dgm:t>
    </dgm:pt>
    <dgm:pt modelId="{69574762-29DC-477B-8E26-A2047C5002CF}" type="sibTrans" cxnId="{18E0961A-3F00-412F-89C5-6A12F1D0D3B6}">
      <dgm:prSet/>
      <dgm:spPr/>
      <dgm:t>
        <a:bodyPr/>
        <a:lstStyle/>
        <a:p>
          <a:endParaRPr lang="en-US"/>
        </a:p>
      </dgm:t>
    </dgm:pt>
    <dgm:pt modelId="{CA19059C-E995-49A4-849C-E8FDDD1B337F}">
      <dgm:prSet phldrT="[Text]"/>
      <dgm:spPr/>
      <dgm:t>
        <a:bodyPr/>
        <a:lstStyle/>
        <a:p>
          <a:r>
            <a:rPr lang="en-US" dirty="0" smtClean="0"/>
            <a:t>IT limiting business capabilities</a:t>
          </a:r>
          <a:endParaRPr lang="en-US" dirty="0"/>
        </a:p>
      </dgm:t>
    </dgm:pt>
    <dgm:pt modelId="{F76889CC-EF8B-4E08-A386-843C3FF35445}" type="parTrans" cxnId="{66FCF146-C966-43FA-9F12-A8C43ACE74A0}">
      <dgm:prSet/>
      <dgm:spPr/>
      <dgm:t>
        <a:bodyPr/>
        <a:lstStyle/>
        <a:p>
          <a:endParaRPr lang="en-US"/>
        </a:p>
      </dgm:t>
    </dgm:pt>
    <dgm:pt modelId="{DC99AE05-DC82-46B3-8104-7F193587179C}" type="sibTrans" cxnId="{66FCF146-C966-43FA-9F12-A8C43ACE74A0}">
      <dgm:prSet/>
      <dgm:spPr/>
      <dgm:t>
        <a:bodyPr/>
        <a:lstStyle/>
        <a:p>
          <a:endParaRPr lang="en-US"/>
        </a:p>
      </dgm:t>
    </dgm:pt>
    <dgm:pt modelId="{0FB44EB2-18A2-42B4-8891-F6DE7F5E1F23}">
      <dgm:prSet phldrT="[Text]"/>
      <dgm:spPr/>
      <dgm:t>
        <a:bodyPr/>
        <a:lstStyle/>
        <a:p>
          <a:r>
            <a:rPr lang="en-US" dirty="0" smtClean="0"/>
            <a:t>Reputational loss</a:t>
          </a:r>
          <a:endParaRPr lang="en-US" dirty="0"/>
        </a:p>
      </dgm:t>
    </dgm:pt>
    <dgm:pt modelId="{BB1741CB-FD5B-473B-83E9-F45AF584B7C9}" type="parTrans" cxnId="{0EB8E101-860A-4A4C-9B3B-12E82B050A8C}">
      <dgm:prSet/>
      <dgm:spPr/>
      <dgm:t>
        <a:bodyPr/>
        <a:lstStyle/>
        <a:p>
          <a:endParaRPr lang="en-US"/>
        </a:p>
      </dgm:t>
    </dgm:pt>
    <dgm:pt modelId="{32949805-B144-4F94-B363-29ADE1C6909D}" type="sibTrans" cxnId="{0EB8E101-860A-4A4C-9B3B-12E82B050A8C}">
      <dgm:prSet/>
      <dgm:spPr/>
      <dgm:t>
        <a:bodyPr/>
        <a:lstStyle/>
        <a:p>
          <a:endParaRPr lang="en-US"/>
        </a:p>
      </dgm:t>
    </dgm:pt>
    <dgm:pt modelId="{E5F29730-3426-4F80-8119-12614D1BC421}">
      <dgm:prSet phldrT="[Text]"/>
      <dgm:spPr/>
      <dgm:t>
        <a:bodyPr/>
        <a:lstStyle/>
        <a:p>
          <a:r>
            <a:rPr lang="en-US" dirty="0" smtClean="0"/>
            <a:t>Project failure</a:t>
          </a:r>
          <a:endParaRPr lang="en-US" dirty="0"/>
        </a:p>
      </dgm:t>
    </dgm:pt>
    <dgm:pt modelId="{81EFF0CB-54DA-4119-AC21-4B6E94D7B399}" type="parTrans" cxnId="{76C38F73-CD96-4D2D-BCF2-75D403B234CD}">
      <dgm:prSet/>
      <dgm:spPr/>
      <dgm:t>
        <a:bodyPr/>
        <a:lstStyle/>
        <a:p>
          <a:endParaRPr lang="en-US"/>
        </a:p>
      </dgm:t>
    </dgm:pt>
    <dgm:pt modelId="{18A36713-3F76-4572-948C-F7859F4C953C}" type="sibTrans" cxnId="{76C38F73-CD96-4D2D-BCF2-75D403B234CD}">
      <dgm:prSet/>
      <dgm:spPr/>
      <dgm:t>
        <a:bodyPr/>
        <a:lstStyle/>
        <a:p>
          <a:endParaRPr lang="en-US"/>
        </a:p>
      </dgm:t>
    </dgm:pt>
    <dgm:pt modelId="{D64F69D4-BFF5-49FE-ADBF-D3BC63E470EE}">
      <dgm:prSet phldrT="[Text]"/>
      <dgm:spPr/>
      <dgm:t>
        <a:bodyPr/>
        <a:lstStyle/>
        <a:p>
          <a:r>
            <a:rPr lang="en-US" dirty="0" smtClean="0"/>
            <a:t>Regular audit findings</a:t>
          </a:r>
          <a:endParaRPr lang="en-US" dirty="0"/>
        </a:p>
      </dgm:t>
    </dgm:pt>
    <dgm:pt modelId="{49F5ED03-974E-4F91-87BD-66E59FBFBA79}" type="parTrans" cxnId="{C73EB3D3-B076-4E04-9AD6-874E5742FC62}">
      <dgm:prSet/>
      <dgm:spPr/>
      <dgm:t>
        <a:bodyPr/>
        <a:lstStyle/>
        <a:p>
          <a:endParaRPr lang="en-US"/>
        </a:p>
      </dgm:t>
    </dgm:pt>
    <dgm:pt modelId="{B2DF8FBA-AEAC-4739-81F0-518D7079C018}" type="sibTrans" cxnId="{C73EB3D3-B076-4E04-9AD6-874E5742FC62}">
      <dgm:prSet/>
      <dgm:spPr/>
      <dgm:t>
        <a:bodyPr/>
        <a:lstStyle/>
        <a:p>
          <a:endParaRPr lang="en-US"/>
        </a:p>
      </dgm:t>
    </dgm:pt>
    <dgm:pt modelId="{A40B1055-D461-413A-9DA6-470996EA894E}">
      <dgm:prSet phldrT="[Text]"/>
      <dgm:spPr/>
      <dgm:t>
        <a:bodyPr/>
        <a:lstStyle/>
        <a:p>
          <a:r>
            <a:rPr lang="en-US" dirty="0" smtClean="0"/>
            <a:t>Poor performance</a:t>
          </a:r>
          <a:endParaRPr lang="en-US" dirty="0"/>
        </a:p>
      </dgm:t>
    </dgm:pt>
    <dgm:pt modelId="{0CF1D2C4-63FC-43F0-9914-C96F29524273}" type="parTrans" cxnId="{B707069F-07AF-45E8-BAAB-7FACDF957451}">
      <dgm:prSet/>
      <dgm:spPr/>
      <dgm:t>
        <a:bodyPr/>
        <a:lstStyle/>
        <a:p>
          <a:endParaRPr lang="en-US"/>
        </a:p>
      </dgm:t>
    </dgm:pt>
    <dgm:pt modelId="{974C599B-2F1B-4D34-83F2-0EEFFE48042D}" type="sibTrans" cxnId="{B707069F-07AF-45E8-BAAB-7FACDF957451}">
      <dgm:prSet/>
      <dgm:spPr/>
      <dgm:t>
        <a:bodyPr/>
        <a:lstStyle/>
        <a:p>
          <a:endParaRPr lang="en-US"/>
        </a:p>
      </dgm:t>
    </dgm:pt>
    <dgm:pt modelId="{10D79567-B73F-43C3-806C-58625DA338DE}">
      <dgm:prSet phldrT="[Text]"/>
      <dgm:spPr/>
      <dgm:t>
        <a:bodyPr/>
        <a:lstStyle/>
        <a:p>
          <a:r>
            <a:rPr lang="en-US" dirty="0" smtClean="0"/>
            <a:t>Quality of service problems</a:t>
          </a:r>
          <a:endParaRPr lang="en-US" dirty="0"/>
        </a:p>
      </dgm:t>
    </dgm:pt>
    <dgm:pt modelId="{F4E12FC4-86E6-4686-A447-051FF230F418}" type="parTrans" cxnId="{44EE38C8-4173-4746-B3D1-0C2ACBBC5B1A}">
      <dgm:prSet/>
      <dgm:spPr/>
      <dgm:t>
        <a:bodyPr/>
        <a:lstStyle/>
        <a:p>
          <a:endParaRPr lang="en-US"/>
        </a:p>
      </dgm:t>
    </dgm:pt>
    <dgm:pt modelId="{B0F3B589-1223-40D5-B986-BCB0A6708882}" type="sibTrans" cxnId="{44EE38C8-4173-4746-B3D1-0C2ACBBC5B1A}">
      <dgm:prSet/>
      <dgm:spPr/>
      <dgm:t>
        <a:bodyPr/>
        <a:lstStyle/>
        <a:p>
          <a:endParaRPr lang="en-US"/>
        </a:p>
      </dgm:t>
    </dgm:pt>
    <dgm:pt modelId="{A98D3CC3-866B-4B4D-B7CB-0BF7682ABA87}">
      <dgm:prSet phldrT="[Text]"/>
      <dgm:spPr/>
      <dgm:t>
        <a:bodyPr/>
        <a:lstStyle/>
        <a:p>
          <a:r>
            <a:rPr lang="en-US" dirty="0" smtClean="0"/>
            <a:t>Contractual</a:t>
          </a:r>
          <a:endParaRPr lang="en-US" dirty="0"/>
        </a:p>
      </dgm:t>
    </dgm:pt>
    <dgm:pt modelId="{DA1A01E2-217C-4FA4-80DD-72C21E6F787D}" type="parTrans" cxnId="{1D7AACC4-47FB-4CE2-9B7A-4AF205068F97}">
      <dgm:prSet/>
      <dgm:spPr/>
      <dgm:t>
        <a:bodyPr/>
        <a:lstStyle/>
        <a:p>
          <a:endParaRPr lang="en-US"/>
        </a:p>
      </dgm:t>
    </dgm:pt>
    <dgm:pt modelId="{85BBFD29-BB25-4240-B45B-DE0E715EA811}" type="sibTrans" cxnId="{1D7AACC4-47FB-4CE2-9B7A-4AF205068F97}">
      <dgm:prSet/>
      <dgm:spPr/>
      <dgm:t>
        <a:bodyPr/>
        <a:lstStyle/>
        <a:p>
          <a:endParaRPr lang="en-US"/>
        </a:p>
      </dgm:t>
    </dgm:pt>
    <dgm:pt modelId="{DC4E296C-4C99-48B5-97A1-2BB07F7BC9D4}" type="pres">
      <dgm:prSet presAssocID="{EDAC6229-312D-4B46-A81F-02472BF5175D}" presName="linear" presStyleCnt="0">
        <dgm:presLayoutVars>
          <dgm:dir/>
          <dgm:resizeHandles val="exact"/>
        </dgm:presLayoutVars>
      </dgm:prSet>
      <dgm:spPr/>
      <dgm:t>
        <a:bodyPr/>
        <a:lstStyle/>
        <a:p>
          <a:endParaRPr lang="en-US"/>
        </a:p>
      </dgm:t>
    </dgm:pt>
    <dgm:pt modelId="{B66F2A07-0219-4293-BC60-E76146B83A53}" type="pres">
      <dgm:prSet presAssocID="{99096F5A-087D-4A4B-A9FC-032F2D5F7E18}" presName="comp" presStyleCnt="0"/>
      <dgm:spPr/>
    </dgm:pt>
    <dgm:pt modelId="{732E232F-D66B-44F5-9251-6AC5DA17A62C}" type="pres">
      <dgm:prSet presAssocID="{99096F5A-087D-4A4B-A9FC-032F2D5F7E18}" presName="box" presStyleLbl="node1" presStyleIdx="0" presStyleCnt="3"/>
      <dgm:spPr/>
      <dgm:t>
        <a:bodyPr/>
        <a:lstStyle/>
        <a:p>
          <a:endParaRPr lang="en-US"/>
        </a:p>
      </dgm:t>
    </dgm:pt>
    <dgm:pt modelId="{6660A386-383B-419F-A7A2-C9A725693D71}" type="pres">
      <dgm:prSet presAssocID="{99096F5A-087D-4A4B-A9FC-032F2D5F7E18}" presName="img" presStyleLbl="fgImgPlace1" presStyleIdx="0" presStyleCnt="3"/>
      <dgm:spPr>
        <a:prstGeom prst="homePlate">
          <a:avLst/>
        </a:prstGeom>
      </dgm:spPr>
    </dgm:pt>
    <dgm:pt modelId="{9937F473-901C-472E-A208-4F1AF1D8DD8A}" type="pres">
      <dgm:prSet presAssocID="{99096F5A-087D-4A4B-A9FC-032F2D5F7E18}" presName="text" presStyleLbl="node1" presStyleIdx="0" presStyleCnt="3">
        <dgm:presLayoutVars>
          <dgm:bulletEnabled val="1"/>
        </dgm:presLayoutVars>
      </dgm:prSet>
      <dgm:spPr/>
      <dgm:t>
        <a:bodyPr/>
        <a:lstStyle/>
        <a:p>
          <a:endParaRPr lang="en-US"/>
        </a:p>
      </dgm:t>
    </dgm:pt>
    <dgm:pt modelId="{5B8456E5-1EE0-43DE-9DC4-BBA331D4BB7D}" type="pres">
      <dgm:prSet presAssocID="{E7CF8C4C-AFDA-4C53-AEB0-9D23ED9C798C}" presName="spacer" presStyleCnt="0"/>
      <dgm:spPr/>
    </dgm:pt>
    <dgm:pt modelId="{5CE91AE2-04D3-45A8-AFCF-FAD891D20BC3}" type="pres">
      <dgm:prSet presAssocID="{CA19059C-E995-49A4-849C-E8FDDD1B337F}" presName="comp" presStyleCnt="0"/>
      <dgm:spPr/>
    </dgm:pt>
    <dgm:pt modelId="{F48CB866-4BF8-4803-90E9-303C69E9C464}" type="pres">
      <dgm:prSet presAssocID="{CA19059C-E995-49A4-849C-E8FDDD1B337F}" presName="box" presStyleLbl="node1" presStyleIdx="1" presStyleCnt="3"/>
      <dgm:spPr/>
      <dgm:t>
        <a:bodyPr/>
        <a:lstStyle/>
        <a:p>
          <a:endParaRPr lang="en-US"/>
        </a:p>
      </dgm:t>
    </dgm:pt>
    <dgm:pt modelId="{53B6690C-B151-420E-B479-015AAEDF65F7}" type="pres">
      <dgm:prSet presAssocID="{CA19059C-E995-49A4-849C-E8FDDD1B337F}" presName="img" presStyleLbl="fgImgPlace1" presStyleIdx="1" presStyleCnt="3"/>
      <dgm:spPr>
        <a:prstGeom prst="homePlate">
          <a:avLst/>
        </a:prstGeom>
      </dgm:spPr>
    </dgm:pt>
    <dgm:pt modelId="{C7E6FE42-93EC-48BE-B63E-7AD972D4C098}" type="pres">
      <dgm:prSet presAssocID="{CA19059C-E995-49A4-849C-E8FDDD1B337F}" presName="text" presStyleLbl="node1" presStyleIdx="1" presStyleCnt="3">
        <dgm:presLayoutVars>
          <dgm:bulletEnabled val="1"/>
        </dgm:presLayoutVars>
      </dgm:prSet>
      <dgm:spPr/>
      <dgm:t>
        <a:bodyPr/>
        <a:lstStyle/>
        <a:p>
          <a:endParaRPr lang="en-US"/>
        </a:p>
      </dgm:t>
    </dgm:pt>
    <dgm:pt modelId="{6AF4EB46-3BB3-4B27-A013-28314E853300}" type="pres">
      <dgm:prSet presAssocID="{DC99AE05-DC82-46B3-8104-7F193587179C}" presName="spacer" presStyleCnt="0"/>
      <dgm:spPr/>
    </dgm:pt>
    <dgm:pt modelId="{A9B20C2D-C2BE-4E20-972B-878F8387F5B5}" type="pres">
      <dgm:prSet presAssocID="{D64F69D4-BFF5-49FE-ADBF-D3BC63E470EE}" presName="comp" presStyleCnt="0"/>
      <dgm:spPr/>
    </dgm:pt>
    <dgm:pt modelId="{A958E93B-4518-47BC-BCFB-0780CF37D968}" type="pres">
      <dgm:prSet presAssocID="{D64F69D4-BFF5-49FE-ADBF-D3BC63E470EE}" presName="box" presStyleLbl="node1" presStyleIdx="2" presStyleCnt="3"/>
      <dgm:spPr/>
      <dgm:t>
        <a:bodyPr/>
        <a:lstStyle/>
        <a:p>
          <a:endParaRPr lang="en-US"/>
        </a:p>
      </dgm:t>
    </dgm:pt>
    <dgm:pt modelId="{5A8DB2D2-C974-4AC9-91F5-60858098C9CF}" type="pres">
      <dgm:prSet presAssocID="{D64F69D4-BFF5-49FE-ADBF-D3BC63E470EE}" presName="img" presStyleLbl="fgImgPlace1" presStyleIdx="2" presStyleCnt="3"/>
      <dgm:spPr>
        <a:prstGeom prst="homePlate">
          <a:avLst/>
        </a:prstGeom>
      </dgm:spPr>
    </dgm:pt>
    <dgm:pt modelId="{5FA80645-E5A0-4A8C-A616-14D066930A67}" type="pres">
      <dgm:prSet presAssocID="{D64F69D4-BFF5-49FE-ADBF-D3BC63E470EE}" presName="text" presStyleLbl="node1" presStyleIdx="2" presStyleCnt="3">
        <dgm:presLayoutVars>
          <dgm:bulletEnabled val="1"/>
        </dgm:presLayoutVars>
      </dgm:prSet>
      <dgm:spPr/>
      <dgm:t>
        <a:bodyPr/>
        <a:lstStyle/>
        <a:p>
          <a:endParaRPr lang="en-US"/>
        </a:p>
      </dgm:t>
    </dgm:pt>
  </dgm:ptLst>
  <dgm:cxnLst>
    <dgm:cxn modelId="{212B937B-A7AF-432D-A99E-2BB265DBAC69}" type="presOf" srcId="{A98D3CC3-866B-4B4D-B7CB-0BF7682ABA87}" destId="{9937F473-901C-472E-A208-4F1AF1D8DD8A}" srcOrd="1" destOrd="3" presId="urn:microsoft.com/office/officeart/2005/8/layout/vList4#2"/>
    <dgm:cxn modelId="{0EB8E101-860A-4A4C-9B3B-12E82B050A8C}" srcId="{CA19059C-E995-49A4-849C-E8FDDD1B337F}" destId="{0FB44EB2-18A2-42B4-8891-F6DE7F5E1F23}" srcOrd="0" destOrd="0" parTransId="{BB1741CB-FD5B-473B-83E9-F45AF584B7C9}" sibTransId="{32949805-B144-4F94-B363-29ADE1C6909D}"/>
    <dgm:cxn modelId="{A00E1CA1-F6C3-4BC4-B11D-C59933358E1C}" type="presOf" srcId="{CA19059C-E995-49A4-849C-E8FDDD1B337F}" destId="{C7E6FE42-93EC-48BE-B63E-7AD972D4C098}" srcOrd="1" destOrd="0" presId="urn:microsoft.com/office/officeart/2005/8/layout/vList4#2"/>
    <dgm:cxn modelId="{64D4CC89-C54E-4632-A56C-C1B36C0B3668}" type="presOf" srcId="{541C5402-D6BF-4BE2-8C03-F8080EA23AE1}" destId="{732E232F-D66B-44F5-9251-6AC5DA17A62C}" srcOrd="0" destOrd="2" presId="urn:microsoft.com/office/officeart/2005/8/layout/vList4#2"/>
    <dgm:cxn modelId="{EAB88865-BB1B-4AB7-985D-A10E3A99386B}" srcId="{99096F5A-087D-4A4B-A9FC-032F2D5F7E18}" destId="{76503342-A1A8-47D6-AFA1-2A4572C0335D}" srcOrd="0" destOrd="0" parTransId="{44CA5FC1-3D75-4573-B852-0436871FE6C3}" sibTransId="{C169B14B-7977-4485-8367-3F873759188A}"/>
    <dgm:cxn modelId="{2A653295-6D9D-49BA-A9CA-093FC90C2DD1}" type="presOf" srcId="{EDAC6229-312D-4B46-A81F-02472BF5175D}" destId="{DC4E296C-4C99-48B5-97A1-2BB07F7BC9D4}" srcOrd="0" destOrd="0" presId="urn:microsoft.com/office/officeart/2005/8/layout/vList4#2"/>
    <dgm:cxn modelId="{18E0961A-3F00-412F-89C5-6A12F1D0D3B6}" srcId="{99096F5A-087D-4A4B-A9FC-032F2D5F7E18}" destId="{541C5402-D6BF-4BE2-8C03-F8080EA23AE1}" srcOrd="1" destOrd="0" parTransId="{5DBF5705-657F-4411-82A9-E429E729FA1A}" sibTransId="{69574762-29DC-477B-8E26-A2047C5002CF}"/>
    <dgm:cxn modelId="{BEBA55D7-3136-4B8F-9040-065BA852CC83}" type="presOf" srcId="{A98D3CC3-866B-4B4D-B7CB-0BF7682ABA87}" destId="{732E232F-D66B-44F5-9251-6AC5DA17A62C}" srcOrd="0" destOrd="3" presId="urn:microsoft.com/office/officeart/2005/8/layout/vList4#2"/>
    <dgm:cxn modelId="{56CE8D2D-7FE5-4A45-B813-1B83F7C1A4D9}" type="presOf" srcId="{E5F29730-3426-4F80-8119-12614D1BC421}" destId="{C7E6FE42-93EC-48BE-B63E-7AD972D4C098}" srcOrd="1" destOrd="2" presId="urn:microsoft.com/office/officeart/2005/8/layout/vList4#2"/>
    <dgm:cxn modelId="{D816036F-0E4F-4EC6-9ECB-01D1E69F8E2C}" srcId="{EDAC6229-312D-4B46-A81F-02472BF5175D}" destId="{99096F5A-087D-4A4B-A9FC-032F2D5F7E18}" srcOrd="0" destOrd="0" parTransId="{2D24E058-004F-4EF7-9AE5-AAC4158CD1B6}" sibTransId="{E7CF8C4C-AFDA-4C53-AEB0-9D23ED9C798C}"/>
    <dgm:cxn modelId="{C52F377A-B317-4503-B359-88B35F4745A8}" type="presOf" srcId="{A40B1055-D461-413A-9DA6-470996EA894E}" destId="{5FA80645-E5A0-4A8C-A616-14D066930A67}" srcOrd="1" destOrd="1" presId="urn:microsoft.com/office/officeart/2005/8/layout/vList4#2"/>
    <dgm:cxn modelId="{5FFEAC20-61B1-4ECF-9CC4-5D27F8D6A5CC}" type="presOf" srcId="{D64F69D4-BFF5-49FE-ADBF-D3BC63E470EE}" destId="{A958E93B-4518-47BC-BCFB-0780CF37D968}" srcOrd="0" destOrd="0" presId="urn:microsoft.com/office/officeart/2005/8/layout/vList4#2"/>
    <dgm:cxn modelId="{FEF53ED0-E881-49AC-91E3-6B156023CA39}" type="presOf" srcId="{D64F69D4-BFF5-49FE-ADBF-D3BC63E470EE}" destId="{5FA80645-E5A0-4A8C-A616-14D066930A67}" srcOrd="1" destOrd="0" presId="urn:microsoft.com/office/officeart/2005/8/layout/vList4#2"/>
    <dgm:cxn modelId="{72E8630A-09A2-4158-B87C-FF207053F216}" type="presOf" srcId="{0FB44EB2-18A2-42B4-8891-F6DE7F5E1F23}" destId="{F48CB866-4BF8-4803-90E9-303C69E9C464}" srcOrd="0" destOrd="1" presId="urn:microsoft.com/office/officeart/2005/8/layout/vList4#2"/>
    <dgm:cxn modelId="{FC2FA80A-7A4C-4EEF-8510-A2E9BED08A54}" type="presOf" srcId="{A40B1055-D461-413A-9DA6-470996EA894E}" destId="{A958E93B-4518-47BC-BCFB-0780CF37D968}" srcOrd="0" destOrd="1" presId="urn:microsoft.com/office/officeart/2005/8/layout/vList4#2"/>
    <dgm:cxn modelId="{44EE38C8-4173-4746-B3D1-0C2ACBBC5B1A}" srcId="{D64F69D4-BFF5-49FE-ADBF-D3BC63E470EE}" destId="{10D79567-B73F-43C3-806C-58625DA338DE}" srcOrd="1" destOrd="0" parTransId="{F4E12FC4-86E6-4686-A447-051FF230F418}" sibTransId="{B0F3B589-1223-40D5-B986-BCB0A6708882}"/>
    <dgm:cxn modelId="{0B461EED-9983-45C3-BC4C-C520DEC648DF}" type="presOf" srcId="{10D79567-B73F-43C3-806C-58625DA338DE}" destId="{5FA80645-E5A0-4A8C-A616-14D066930A67}" srcOrd="1" destOrd="2" presId="urn:microsoft.com/office/officeart/2005/8/layout/vList4#2"/>
    <dgm:cxn modelId="{9FAE6A8E-DED4-40B7-85D5-AC0A97CABC85}" type="presOf" srcId="{541C5402-D6BF-4BE2-8C03-F8080EA23AE1}" destId="{9937F473-901C-472E-A208-4F1AF1D8DD8A}" srcOrd="1" destOrd="2" presId="urn:microsoft.com/office/officeart/2005/8/layout/vList4#2"/>
    <dgm:cxn modelId="{76C38F73-CD96-4D2D-BCF2-75D403B234CD}" srcId="{CA19059C-E995-49A4-849C-E8FDDD1B337F}" destId="{E5F29730-3426-4F80-8119-12614D1BC421}" srcOrd="1" destOrd="0" parTransId="{81EFF0CB-54DA-4119-AC21-4B6E94D7B399}" sibTransId="{18A36713-3F76-4572-948C-F7859F4C953C}"/>
    <dgm:cxn modelId="{53FE2A78-C923-4817-AC96-70D86BA0E1B5}" type="presOf" srcId="{10D79567-B73F-43C3-806C-58625DA338DE}" destId="{A958E93B-4518-47BC-BCFB-0780CF37D968}" srcOrd="0" destOrd="2" presId="urn:microsoft.com/office/officeart/2005/8/layout/vList4#2"/>
    <dgm:cxn modelId="{622CD14D-F6AF-4CA5-96F0-66DBA245729C}" type="presOf" srcId="{99096F5A-087D-4A4B-A9FC-032F2D5F7E18}" destId="{9937F473-901C-472E-A208-4F1AF1D8DD8A}" srcOrd="1" destOrd="0" presId="urn:microsoft.com/office/officeart/2005/8/layout/vList4#2"/>
    <dgm:cxn modelId="{1DDE004D-8C67-4086-9071-979C59FC2425}" type="presOf" srcId="{99096F5A-087D-4A4B-A9FC-032F2D5F7E18}" destId="{732E232F-D66B-44F5-9251-6AC5DA17A62C}" srcOrd="0" destOrd="0" presId="urn:microsoft.com/office/officeart/2005/8/layout/vList4#2"/>
    <dgm:cxn modelId="{C73EB3D3-B076-4E04-9AD6-874E5742FC62}" srcId="{EDAC6229-312D-4B46-A81F-02472BF5175D}" destId="{D64F69D4-BFF5-49FE-ADBF-D3BC63E470EE}" srcOrd="2" destOrd="0" parTransId="{49F5ED03-974E-4F91-87BD-66E59FBFBA79}" sibTransId="{B2DF8FBA-AEAC-4739-81F0-518D7079C018}"/>
    <dgm:cxn modelId="{B8622AE6-1406-4859-8ECA-625CE33C2084}" type="presOf" srcId="{76503342-A1A8-47D6-AFA1-2A4572C0335D}" destId="{732E232F-D66B-44F5-9251-6AC5DA17A62C}" srcOrd="0" destOrd="1" presId="urn:microsoft.com/office/officeart/2005/8/layout/vList4#2"/>
    <dgm:cxn modelId="{B707069F-07AF-45E8-BAAB-7FACDF957451}" srcId="{D64F69D4-BFF5-49FE-ADBF-D3BC63E470EE}" destId="{A40B1055-D461-413A-9DA6-470996EA894E}" srcOrd="0" destOrd="0" parTransId="{0CF1D2C4-63FC-43F0-9914-C96F29524273}" sibTransId="{974C599B-2F1B-4D34-83F2-0EEFFE48042D}"/>
    <dgm:cxn modelId="{4265ABAE-2CC0-41DF-844C-1F6AE18CB576}" type="presOf" srcId="{E5F29730-3426-4F80-8119-12614D1BC421}" destId="{F48CB866-4BF8-4803-90E9-303C69E9C464}" srcOrd="0" destOrd="2" presId="urn:microsoft.com/office/officeart/2005/8/layout/vList4#2"/>
    <dgm:cxn modelId="{104B6899-97CC-4CB8-B0CF-8C41A3FEC52D}" type="presOf" srcId="{76503342-A1A8-47D6-AFA1-2A4572C0335D}" destId="{9937F473-901C-472E-A208-4F1AF1D8DD8A}" srcOrd="1" destOrd="1" presId="urn:microsoft.com/office/officeart/2005/8/layout/vList4#2"/>
    <dgm:cxn modelId="{5B176BD7-5F1F-4506-9F4E-03BFB3DF9B1C}" type="presOf" srcId="{CA19059C-E995-49A4-849C-E8FDDD1B337F}" destId="{F48CB866-4BF8-4803-90E9-303C69E9C464}" srcOrd="0" destOrd="0" presId="urn:microsoft.com/office/officeart/2005/8/layout/vList4#2"/>
    <dgm:cxn modelId="{49BA9450-7E68-489C-8ADE-DB296697B2D5}" type="presOf" srcId="{0FB44EB2-18A2-42B4-8891-F6DE7F5E1F23}" destId="{C7E6FE42-93EC-48BE-B63E-7AD972D4C098}" srcOrd="1" destOrd="1" presId="urn:microsoft.com/office/officeart/2005/8/layout/vList4#2"/>
    <dgm:cxn modelId="{66FCF146-C966-43FA-9F12-A8C43ACE74A0}" srcId="{EDAC6229-312D-4B46-A81F-02472BF5175D}" destId="{CA19059C-E995-49A4-849C-E8FDDD1B337F}" srcOrd="1" destOrd="0" parTransId="{F76889CC-EF8B-4E08-A386-843C3FF35445}" sibTransId="{DC99AE05-DC82-46B3-8104-7F193587179C}"/>
    <dgm:cxn modelId="{1D7AACC4-47FB-4CE2-9B7A-4AF205068F97}" srcId="{99096F5A-087D-4A4B-A9FC-032F2D5F7E18}" destId="{A98D3CC3-866B-4B4D-B7CB-0BF7682ABA87}" srcOrd="2" destOrd="0" parTransId="{DA1A01E2-217C-4FA4-80DD-72C21E6F787D}" sibTransId="{85BBFD29-BB25-4240-B45B-DE0E715EA811}"/>
    <dgm:cxn modelId="{FC9392A2-6DAE-459A-BBD9-695B9B408A06}" type="presParOf" srcId="{DC4E296C-4C99-48B5-97A1-2BB07F7BC9D4}" destId="{B66F2A07-0219-4293-BC60-E76146B83A53}" srcOrd="0" destOrd="0" presId="urn:microsoft.com/office/officeart/2005/8/layout/vList4#2"/>
    <dgm:cxn modelId="{84CE48E4-B876-4121-9101-94A68D3D9339}" type="presParOf" srcId="{B66F2A07-0219-4293-BC60-E76146B83A53}" destId="{732E232F-D66B-44F5-9251-6AC5DA17A62C}" srcOrd="0" destOrd="0" presId="urn:microsoft.com/office/officeart/2005/8/layout/vList4#2"/>
    <dgm:cxn modelId="{0B177166-5080-49ED-9DEC-E0DD0CA09A39}" type="presParOf" srcId="{B66F2A07-0219-4293-BC60-E76146B83A53}" destId="{6660A386-383B-419F-A7A2-C9A725693D71}" srcOrd="1" destOrd="0" presId="urn:microsoft.com/office/officeart/2005/8/layout/vList4#2"/>
    <dgm:cxn modelId="{593428C8-9788-4F9A-A34C-A34582AFB119}" type="presParOf" srcId="{B66F2A07-0219-4293-BC60-E76146B83A53}" destId="{9937F473-901C-472E-A208-4F1AF1D8DD8A}" srcOrd="2" destOrd="0" presId="urn:microsoft.com/office/officeart/2005/8/layout/vList4#2"/>
    <dgm:cxn modelId="{C655D847-628A-4197-843A-71E41DCDBA29}" type="presParOf" srcId="{DC4E296C-4C99-48B5-97A1-2BB07F7BC9D4}" destId="{5B8456E5-1EE0-43DE-9DC4-BBA331D4BB7D}" srcOrd="1" destOrd="0" presId="urn:microsoft.com/office/officeart/2005/8/layout/vList4#2"/>
    <dgm:cxn modelId="{BD843068-C693-433F-8AC7-7D7B220A9C48}" type="presParOf" srcId="{DC4E296C-4C99-48B5-97A1-2BB07F7BC9D4}" destId="{5CE91AE2-04D3-45A8-AFCF-FAD891D20BC3}" srcOrd="2" destOrd="0" presId="urn:microsoft.com/office/officeart/2005/8/layout/vList4#2"/>
    <dgm:cxn modelId="{C10B4799-F16E-41B9-AE95-5744CB282188}" type="presParOf" srcId="{5CE91AE2-04D3-45A8-AFCF-FAD891D20BC3}" destId="{F48CB866-4BF8-4803-90E9-303C69E9C464}" srcOrd="0" destOrd="0" presId="urn:microsoft.com/office/officeart/2005/8/layout/vList4#2"/>
    <dgm:cxn modelId="{D14C500A-892D-4348-8F45-53F4E4B7BF09}" type="presParOf" srcId="{5CE91AE2-04D3-45A8-AFCF-FAD891D20BC3}" destId="{53B6690C-B151-420E-B479-015AAEDF65F7}" srcOrd="1" destOrd="0" presId="urn:microsoft.com/office/officeart/2005/8/layout/vList4#2"/>
    <dgm:cxn modelId="{7663298A-A2AB-49B2-B997-D58B7388E255}" type="presParOf" srcId="{5CE91AE2-04D3-45A8-AFCF-FAD891D20BC3}" destId="{C7E6FE42-93EC-48BE-B63E-7AD972D4C098}" srcOrd="2" destOrd="0" presId="urn:microsoft.com/office/officeart/2005/8/layout/vList4#2"/>
    <dgm:cxn modelId="{B18071D2-4B06-40CF-938C-2F2AD3DA96F8}" type="presParOf" srcId="{DC4E296C-4C99-48B5-97A1-2BB07F7BC9D4}" destId="{6AF4EB46-3BB3-4B27-A013-28314E853300}" srcOrd="3" destOrd="0" presId="urn:microsoft.com/office/officeart/2005/8/layout/vList4#2"/>
    <dgm:cxn modelId="{0EB35AFE-BD8A-4889-8520-5F22465FACEE}" type="presParOf" srcId="{DC4E296C-4C99-48B5-97A1-2BB07F7BC9D4}" destId="{A9B20C2D-C2BE-4E20-972B-878F8387F5B5}" srcOrd="4" destOrd="0" presId="urn:microsoft.com/office/officeart/2005/8/layout/vList4#2"/>
    <dgm:cxn modelId="{D2AFDC69-8883-4BBF-8E72-5267CC1FD228}" type="presParOf" srcId="{A9B20C2D-C2BE-4E20-972B-878F8387F5B5}" destId="{A958E93B-4518-47BC-BCFB-0780CF37D968}" srcOrd="0" destOrd="0" presId="urn:microsoft.com/office/officeart/2005/8/layout/vList4#2"/>
    <dgm:cxn modelId="{2614DCA1-8595-46CA-9156-F19ADD5E5243}" type="presParOf" srcId="{A9B20C2D-C2BE-4E20-972B-878F8387F5B5}" destId="{5A8DB2D2-C974-4AC9-91F5-60858098C9CF}" srcOrd="1" destOrd="0" presId="urn:microsoft.com/office/officeart/2005/8/layout/vList4#2"/>
    <dgm:cxn modelId="{473CE602-2209-40B2-B950-B7817FEBF0F4}" type="presParOf" srcId="{A9B20C2D-C2BE-4E20-972B-878F8387F5B5}" destId="{5FA80645-E5A0-4A8C-A616-14D066930A67}" srcOrd="2" destOrd="0" presId="urn:microsoft.com/office/officeart/2005/8/layout/vList4#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AC6229-312D-4B46-A81F-02472BF5175D}" type="doc">
      <dgm:prSet loTypeId="urn:microsoft.com/office/officeart/2005/8/layout/vList4#3" loCatId="list" qsTypeId="urn:microsoft.com/office/officeart/2005/8/quickstyle/simple1" qsCatId="simple" csTypeId="urn:microsoft.com/office/officeart/2005/8/colors/accent1_2" csCatId="accent1" phldr="1"/>
      <dgm:spPr/>
      <dgm:t>
        <a:bodyPr/>
        <a:lstStyle/>
        <a:p>
          <a:endParaRPr lang="en-US"/>
        </a:p>
      </dgm:t>
    </dgm:pt>
    <dgm:pt modelId="{99096F5A-087D-4A4B-A9FC-032F2D5F7E18}">
      <dgm:prSet phldrT="[Text]"/>
      <dgm:spPr/>
      <dgm:t>
        <a:bodyPr/>
        <a:lstStyle/>
        <a:p>
          <a:r>
            <a:rPr lang="en-US" dirty="0" smtClean="0"/>
            <a:t>Multiple/Complex Assurance Efforts</a:t>
          </a:r>
          <a:endParaRPr lang="en-US" dirty="0"/>
        </a:p>
      </dgm:t>
    </dgm:pt>
    <dgm:pt modelId="{2D24E058-004F-4EF7-9AE5-AAC4158CD1B6}" type="parTrans" cxnId="{D816036F-0E4F-4EC6-9ECB-01D1E69F8E2C}">
      <dgm:prSet/>
      <dgm:spPr/>
      <dgm:t>
        <a:bodyPr/>
        <a:lstStyle/>
        <a:p>
          <a:endParaRPr lang="en-US"/>
        </a:p>
      </dgm:t>
    </dgm:pt>
    <dgm:pt modelId="{E7CF8C4C-AFDA-4C53-AEB0-9D23ED9C798C}" type="sibTrans" cxnId="{D816036F-0E4F-4EC6-9ECB-01D1E69F8E2C}">
      <dgm:prSet/>
      <dgm:spPr/>
      <dgm:t>
        <a:bodyPr/>
        <a:lstStyle/>
        <a:p>
          <a:endParaRPr lang="en-US"/>
        </a:p>
      </dgm:t>
    </dgm:pt>
    <dgm:pt modelId="{541C5402-D6BF-4BE2-8C03-F8080EA23AE1}">
      <dgm:prSet phldrT="[Text]"/>
      <dgm:spPr/>
      <dgm:t>
        <a:bodyPr/>
        <a:lstStyle/>
        <a:p>
          <a:r>
            <a:rPr lang="en-US" dirty="0" smtClean="0"/>
            <a:t>Lack of IT  and business collaboration</a:t>
          </a:r>
          <a:endParaRPr lang="en-US" dirty="0"/>
        </a:p>
      </dgm:t>
    </dgm:pt>
    <dgm:pt modelId="{5DBF5705-657F-4411-82A9-E429E729FA1A}" type="parTrans" cxnId="{18E0961A-3F00-412F-89C5-6A12F1D0D3B6}">
      <dgm:prSet/>
      <dgm:spPr/>
      <dgm:t>
        <a:bodyPr/>
        <a:lstStyle/>
        <a:p>
          <a:endParaRPr lang="en-US"/>
        </a:p>
      </dgm:t>
    </dgm:pt>
    <dgm:pt modelId="{69574762-29DC-477B-8E26-A2047C5002CF}" type="sibTrans" cxnId="{18E0961A-3F00-412F-89C5-6A12F1D0D3B6}">
      <dgm:prSet/>
      <dgm:spPr/>
      <dgm:t>
        <a:bodyPr/>
        <a:lstStyle/>
        <a:p>
          <a:endParaRPr lang="en-US"/>
        </a:p>
      </dgm:t>
    </dgm:pt>
    <dgm:pt modelId="{CA19059C-E995-49A4-849C-E8FDDD1B337F}">
      <dgm:prSet phldrT="[Text]"/>
      <dgm:spPr/>
      <dgm:t>
        <a:bodyPr/>
        <a:lstStyle/>
        <a:p>
          <a:r>
            <a:rPr lang="en-US" dirty="0" smtClean="0"/>
            <a:t>Unsupportive Leadership</a:t>
          </a:r>
          <a:endParaRPr lang="en-US" dirty="0"/>
        </a:p>
      </dgm:t>
    </dgm:pt>
    <dgm:pt modelId="{F76889CC-EF8B-4E08-A386-843C3FF35445}" type="parTrans" cxnId="{66FCF146-C966-43FA-9F12-A8C43ACE74A0}">
      <dgm:prSet/>
      <dgm:spPr/>
      <dgm:t>
        <a:bodyPr/>
        <a:lstStyle/>
        <a:p>
          <a:endParaRPr lang="en-US"/>
        </a:p>
      </dgm:t>
    </dgm:pt>
    <dgm:pt modelId="{DC99AE05-DC82-46B3-8104-7F193587179C}" type="sibTrans" cxnId="{66FCF146-C966-43FA-9F12-A8C43ACE74A0}">
      <dgm:prSet/>
      <dgm:spPr/>
      <dgm:t>
        <a:bodyPr/>
        <a:lstStyle/>
        <a:p>
          <a:endParaRPr lang="en-US"/>
        </a:p>
      </dgm:t>
    </dgm:pt>
    <dgm:pt modelId="{0FB44EB2-18A2-42B4-8891-F6DE7F5E1F23}">
      <dgm:prSet phldrT="[Text]"/>
      <dgm:spPr/>
      <dgm:t>
        <a:bodyPr/>
        <a:lstStyle/>
        <a:p>
          <a:r>
            <a:rPr lang="en-US" dirty="0" smtClean="0"/>
            <a:t>Lack of business understanding</a:t>
          </a:r>
          <a:endParaRPr lang="en-US" dirty="0"/>
        </a:p>
      </dgm:t>
    </dgm:pt>
    <dgm:pt modelId="{BB1741CB-FD5B-473B-83E9-F45AF584B7C9}" type="parTrans" cxnId="{0EB8E101-860A-4A4C-9B3B-12E82B050A8C}">
      <dgm:prSet/>
      <dgm:spPr/>
      <dgm:t>
        <a:bodyPr/>
        <a:lstStyle/>
        <a:p>
          <a:endParaRPr lang="en-US"/>
        </a:p>
      </dgm:t>
    </dgm:pt>
    <dgm:pt modelId="{32949805-B144-4F94-B363-29ADE1C6909D}" type="sibTrans" cxnId="{0EB8E101-860A-4A4C-9B3B-12E82B050A8C}">
      <dgm:prSet/>
      <dgm:spPr/>
      <dgm:t>
        <a:bodyPr/>
        <a:lstStyle/>
        <a:p>
          <a:endParaRPr lang="en-US"/>
        </a:p>
      </dgm:t>
    </dgm:pt>
    <dgm:pt modelId="{E5F29730-3426-4F80-8119-12614D1BC421}">
      <dgm:prSet phldrT="[Text]"/>
      <dgm:spPr/>
      <dgm:t>
        <a:bodyPr/>
        <a:lstStyle/>
        <a:p>
          <a:r>
            <a:rPr lang="en-US" dirty="0" smtClean="0"/>
            <a:t>Lack of visibility/organizational structure</a:t>
          </a:r>
          <a:endParaRPr lang="en-US" dirty="0"/>
        </a:p>
      </dgm:t>
    </dgm:pt>
    <dgm:pt modelId="{81EFF0CB-54DA-4119-AC21-4B6E94D7B399}" type="parTrans" cxnId="{76C38F73-CD96-4D2D-BCF2-75D403B234CD}">
      <dgm:prSet/>
      <dgm:spPr/>
      <dgm:t>
        <a:bodyPr/>
        <a:lstStyle/>
        <a:p>
          <a:endParaRPr lang="en-US"/>
        </a:p>
      </dgm:t>
    </dgm:pt>
    <dgm:pt modelId="{18A36713-3F76-4572-948C-F7859F4C953C}" type="sibTrans" cxnId="{76C38F73-CD96-4D2D-BCF2-75D403B234CD}">
      <dgm:prSet/>
      <dgm:spPr/>
      <dgm:t>
        <a:bodyPr/>
        <a:lstStyle/>
        <a:p>
          <a:endParaRPr lang="en-US"/>
        </a:p>
      </dgm:t>
    </dgm:pt>
    <dgm:pt modelId="{D64F69D4-BFF5-49FE-ADBF-D3BC63E470EE}">
      <dgm:prSet phldrT="[Text]"/>
      <dgm:spPr/>
      <dgm:t>
        <a:bodyPr/>
        <a:lstStyle/>
        <a:p>
          <a:r>
            <a:rPr lang="en-US" dirty="0" smtClean="0"/>
            <a:t>Complex IT operating models</a:t>
          </a:r>
          <a:endParaRPr lang="en-US" dirty="0"/>
        </a:p>
      </dgm:t>
    </dgm:pt>
    <dgm:pt modelId="{49F5ED03-974E-4F91-87BD-66E59FBFBA79}" type="parTrans" cxnId="{C73EB3D3-B076-4E04-9AD6-874E5742FC62}">
      <dgm:prSet/>
      <dgm:spPr/>
      <dgm:t>
        <a:bodyPr/>
        <a:lstStyle/>
        <a:p>
          <a:endParaRPr lang="en-US"/>
        </a:p>
      </dgm:t>
    </dgm:pt>
    <dgm:pt modelId="{B2DF8FBA-AEAC-4739-81F0-518D7079C018}" type="sibTrans" cxnId="{C73EB3D3-B076-4E04-9AD6-874E5742FC62}">
      <dgm:prSet/>
      <dgm:spPr/>
      <dgm:t>
        <a:bodyPr/>
        <a:lstStyle/>
        <a:p>
          <a:endParaRPr lang="en-US"/>
        </a:p>
      </dgm:t>
    </dgm:pt>
    <dgm:pt modelId="{A98D3CC3-866B-4B4D-B7CB-0BF7682ABA87}">
      <dgm:prSet phldrT="[Text]"/>
      <dgm:spPr/>
      <dgm:t>
        <a:bodyPr/>
        <a:lstStyle/>
        <a:p>
          <a:r>
            <a:rPr lang="en-US" dirty="0" smtClean="0"/>
            <a:t>Lack of trust</a:t>
          </a:r>
          <a:endParaRPr lang="en-US" dirty="0"/>
        </a:p>
      </dgm:t>
    </dgm:pt>
    <dgm:pt modelId="{DA1A01E2-217C-4FA4-80DD-72C21E6F787D}" type="parTrans" cxnId="{1D7AACC4-47FB-4CE2-9B7A-4AF205068F97}">
      <dgm:prSet/>
      <dgm:spPr/>
      <dgm:t>
        <a:bodyPr/>
        <a:lstStyle/>
        <a:p>
          <a:endParaRPr lang="en-US"/>
        </a:p>
      </dgm:t>
    </dgm:pt>
    <dgm:pt modelId="{85BBFD29-BB25-4240-B45B-DE0E715EA811}" type="sibTrans" cxnId="{1D7AACC4-47FB-4CE2-9B7A-4AF205068F97}">
      <dgm:prSet/>
      <dgm:spPr/>
      <dgm:t>
        <a:bodyPr/>
        <a:lstStyle/>
        <a:p>
          <a:endParaRPr lang="en-US"/>
        </a:p>
      </dgm:t>
    </dgm:pt>
    <dgm:pt modelId="{A9BF0AF2-C00F-4944-947A-52B56F97CA7B}">
      <dgm:prSet phldrT="[Text]"/>
      <dgm:spPr/>
      <dgm:t>
        <a:bodyPr/>
        <a:lstStyle/>
        <a:p>
          <a:r>
            <a:rPr lang="en-US" dirty="0" smtClean="0"/>
            <a:t>Lack of communication</a:t>
          </a:r>
          <a:endParaRPr lang="en-US" dirty="0"/>
        </a:p>
      </dgm:t>
    </dgm:pt>
    <dgm:pt modelId="{AB4BC88F-BC57-43D5-BCB4-E7812EE1172A}" type="parTrans" cxnId="{7C9F5ACF-3230-45EC-90CA-E86CBFEC2491}">
      <dgm:prSet/>
      <dgm:spPr/>
      <dgm:t>
        <a:bodyPr/>
        <a:lstStyle/>
        <a:p>
          <a:endParaRPr lang="en-US"/>
        </a:p>
      </dgm:t>
    </dgm:pt>
    <dgm:pt modelId="{8DB314F4-B4F6-44D2-BBFC-375F702A9FE9}" type="sibTrans" cxnId="{7C9F5ACF-3230-45EC-90CA-E86CBFEC2491}">
      <dgm:prSet/>
      <dgm:spPr/>
      <dgm:t>
        <a:bodyPr/>
        <a:lstStyle/>
        <a:p>
          <a:endParaRPr lang="en-US"/>
        </a:p>
      </dgm:t>
    </dgm:pt>
    <dgm:pt modelId="{A40B1055-D461-413A-9DA6-470996EA894E}">
      <dgm:prSet phldrT="[Text]"/>
      <dgm:spPr/>
      <dgm:t>
        <a:bodyPr/>
        <a:lstStyle/>
        <a:p>
          <a:r>
            <a:rPr lang="en-US" dirty="0" smtClean="0"/>
            <a:t>Decentralized/federated IT structure</a:t>
          </a:r>
          <a:endParaRPr lang="en-US" dirty="0"/>
        </a:p>
      </dgm:t>
    </dgm:pt>
    <dgm:pt modelId="{974C599B-2F1B-4D34-83F2-0EEFFE48042D}" type="sibTrans" cxnId="{B707069F-07AF-45E8-BAAB-7FACDF957451}">
      <dgm:prSet/>
      <dgm:spPr/>
      <dgm:t>
        <a:bodyPr/>
        <a:lstStyle/>
        <a:p>
          <a:endParaRPr lang="en-US"/>
        </a:p>
      </dgm:t>
    </dgm:pt>
    <dgm:pt modelId="{0CF1D2C4-63FC-43F0-9914-C96F29524273}" type="parTrans" cxnId="{B707069F-07AF-45E8-BAAB-7FACDF957451}">
      <dgm:prSet/>
      <dgm:spPr/>
      <dgm:t>
        <a:bodyPr/>
        <a:lstStyle/>
        <a:p>
          <a:endParaRPr lang="en-US"/>
        </a:p>
      </dgm:t>
    </dgm:pt>
    <dgm:pt modelId="{567895E9-4533-424C-9A74-6B0DA9FBB4AD}">
      <dgm:prSet phldrT="[Text]"/>
      <dgm:spPr/>
      <dgm:t>
        <a:bodyPr/>
        <a:lstStyle/>
        <a:p>
          <a:r>
            <a:rPr lang="en-US" dirty="0" smtClean="0"/>
            <a:t>Complex practices and  policies portfolio</a:t>
          </a:r>
          <a:endParaRPr lang="en-US" dirty="0"/>
        </a:p>
      </dgm:t>
    </dgm:pt>
    <dgm:pt modelId="{76207BFE-0CBB-438A-8A59-405CCF84701A}" type="parTrans" cxnId="{58419CB0-89C1-4D3B-B6A9-E2680718B1A9}">
      <dgm:prSet/>
      <dgm:spPr/>
      <dgm:t>
        <a:bodyPr/>
        <a:lstStyle/>
        <a:p>
          <a:endParaRPr lang="en-US"/>
        </a:p>
      </dgm:t>
    </dgm:pt>
    <dgm:pt modelId="{952F386D-C4BF-434F-8E2C-32FD9BD44CCB}" type="sibTrans" cxnId="{58419CB0-89C1-4D3B-B6A9-E2680718B1A9}">
      <dgm:prSet/>
      <dgm:spPr/>
      <dgm:t>
        <a:bodyPr/>
        <a:lstStyle/>
        <a:p>
          <a:endParaRPr lang="en-US"/>
        </a:p>
      </dgm:t>
    </dgm:pt>
    <dgm:pt modelId="{DC4E296C-4C99-48B5-97A1-2BB07F7BC9D4}" type="pres">
      <dgm:prSet presAssocID="{EDAC6229-312D-4B46-A81F-02472BF5175D}" presName="linear" presStyleCnt="0">
        <dgm:presLayoutVars>
          <dgm:dir/>
          <dgm:resizeHandles val="exact"/>
        </dgm:presLayoutVars>
      </dgm:prSet>
      <dgm:spPr/>
      <dgm:t>
        <a:bodyPr/>
        <a:lstStyle/>
        <a:p>
          <a:endParaRPr lang="en-US"/>
        </a:p>
      </dgm:t>
    </dgm:pt>
    <dgm:pt modelId="{B66F2A07-0219-4293-BC60-E76146B83A53}" type="pres">
      <dgm:prSet presAssocID="{99096F5A-087D-4A4B-A9FC-032F2D5F7E18}" presName="comp" presStyleCnt="0"/>
      <dgm:spPr/>
    </dgm:pt>
    <dgm:pt modelId="{732E232F-D66B-44F5-9251-6AC5DA17A62C}" type="pres">
      <dgm:prSet presAssocID="{99096F5A-087D-4A4B-A9FC-032F2D5F7E18}" presName="box" presStyleLbl="node1" presStyleIdx="0" presStyleCnt="3"/>
      <dgm:spPr/>
      <dgm:t>
        <a:bodyPr/>
        <a:lstStyle/>
        <a:p>
          <a:endParaRPr lang="en-US"/>
        </a:p>
      </dgm:t>
    </dgm:pt>
    <dgm:pt modelId="{6660A386-383B-419F-A7A2-C9A725693D71}" type="pres">
      <dgm:prSet presAssocID="{99096F5A-087D-4A4B-A9FC-032F2D5F7E18}" presName="img" presStyleLbl="fgImgPlace1" presStyleIdx="0" presStyleCnt="3"/>
      <dgm:spPr>
        <a:prstGeom prst="homePlate">
          <a:avLst/>
        </a:prstGeom>
      </dgm:spPr>
    </dgm:pt>
    <dgm:pt modelId="{9937F473-901C-472E-A208-4F1AF1D8DD8A}" type="pres">
      <dgm:prSet presAssocID="{99096F5A-087D-4A4B-A9FC-032F2D5F7E18}" presName="text" presStyleLbl="node1" presStyleIdx="0" presStyleCnt="3">
        <dgm:presLayoutVars>
          <dgm:bulletEnabled val="1"/>
        </dgm:presLayoutVars>
      </dgm:prSet>
      <dgm:spPr/>
      <dgm:t>
        <a:bodyPr/>
        <a:lstStyle/>
        <a:p>
          <a:endParaRPr lang="en-US"/>
        </a:p>
      </dgm:t>
    </dgm:pt>
    <dgm:pt modelId="{5B8456E5-1EE0-43DE-9DC4-BBA331D4BB7D}" type="pres">
      <dgm:prSet presAssocID="{E7CF8C4C-AFDA-4C53-AEB0-9D23ED9C798C}" presName="spacer" presStyleCnt="0"/>
      <dgm:spPr/>
    </dgm:pt>
    <dgm:pt modelId="{5CE91AE2-04D3-45A8-AFCF-FAD891D20BC3}" type="pres">
      <dgm:prSet presAssocID="{CA19059C-E995-49A4-849C-E8FDDD1B337F}" presName="comp" presStyleCnt="0"/>
      <dgm:spPr/>
    </dgm:pt>
    <dgm:pt modelId="{F48CB866-4BF8-4803-90E9-303C69E9C464}" type="pres">
      <dgm:prSet presAssocID="{CA19059C-E995-49A4-849C-E8FDDD1B337F}" presName="box" presStyleLbl="node1" presStyleIdx="1" presStyleCnt="3"/>
      <dgm:spPr/>
      <dgm:t>
        <a:bodyPr/>
        <a:lstStyle/>
        <a:p>
          <a:endParaRPr lang="en-US"/>
        </a:p>
      </dgm:t>
    </dgm:pt>
    <dgm:pt modelId="{53B6690C-B151-420E-B479-015AAEDF65F7}" type="pres">
      <dgm:prSet presAssocID="{CA19059C-E995-49A4-849C-E8FDDD1B337F}" presName="img" presStyleLbl="fgImgPlace1" presStyleIdx="1" presStyleCnt="3"/>
      <dgm:spPr>
        <a:prstGeom prst="homePlate">
          <a:avLst/>
        </a:prstGeom>
      </dgm:spPr>
    </dgm:pt>
    <dgm:pt modelId="{C7E6FE42-93EC-48BE-B63E-7AD972D4C098}" type="pres">
      <dgm:prSet presAssocID="{CA19059C-E995-49A4-849C-E8FDDD1B337F}" presName="text" presStyleLbl="node1" presStyleIdx="1" presStyleCnt="3">
        <dgm:presLayoutVars>
          <dgm:bulletEnabled val="1"/>
        </dgm:presLayoutVars>
      </dgm:prSet>
      <dgm:spPr/>
      <dgm:t>
        <a:bodyPr/>
        <a:lstStyle/>
        <a:p>
          <a:endParaRPr lang="en-US"/>
        </a:p>
      </dgm:t>
    </dgm:pt>
    <dgm:pt modelId="{6AF4EB46-3BB3-4B27-A013-28314E853300}" type="pres">
      <dgm:prSet presAssocID="{DC99AE05-DC82-46B3-8104-7F193587179C}" presName="spacer" presStyleCnt="0"/>
      <dgm:spPr/>
    </dgm:pt>
    <dgm:pt modelId="{A9B20C2D-C2BE-4E20-972B-878F8387F5B5}" type="pres">
      <dgm:prSet presAssocID="{D64F69D4-BFF5-49FE-ADBF-D3BC63E470EE}" presName="comp" presStyleCnt="0"/>
      <dgm:spPr/>
    </dgm:pt>
    <dgm:pt modelId="{A958E93B-4518-47BC-BCFB-0780CF37D968}" type="pres">
      <dgm:prSet presAssocID="{D64F69D4-BFF5-49FE-ADBF-D3BC63E470EE}" presName="box" presStyleLbl="node1" presStyleIdx="2" presStyleCnt="3"/>
      <dgm:spPr/>
      <dgm:t>
        <a:bodyPr/>
        <a:lstStyle/>
        <a:p>
          <a:endParaRPr lang="en-US"/>
        </a:p>
      </dgm:t>
    </dgm:pt>
    <dgm:pt modelId="{5A8DB2D2-C974-4AC9-91F5-60858098C9CF}" type="pres">
      <dgm:prSet presAssocID="{D64F69D4-BFF5-49FE-ADBF-D3BC63E470EE}" presName="img" presStyleLbl="fgImgPlace1" presStyleIdx="2" presStyleCnt="3"/>
      <dgm:spPr>
        <a:prstGeom prst="homePlate">
          <a:avLst/>
        </a:prstGeom>
      </dgm:spPr>
    </dgm:pt>
    <dgm:pt modelId="{5FA80645-E5A0-4A8C-A616-14D066930A67}" type="pres">
      <dgm:prSet presAssocID="{D64F69D4-BFF5-49FE-ADBF-D3BC63E470EE}" presName="text" presStyleLbl="node1" presStyleIdx="2" presStyleCnt="3">
        <dgm:presLayoutVars>
          <dgm:bulletEnabled val="1"/>
        </dgm:presLayoutVars>
      </dgm:prSet>
      <dgm:spPr/>
      <dgm:t>
        <a:bodyPr/>
        <a:lstStyle/>
        <a:p>
          <a:endParaRPr lang="en-US"/>
        </a:p>
      </dgm:t>
    </dgm:pt>
  </dgm:ptLst>
  <dgm:cxnLst>
    <dgm:cxn modelId="{F68AFB53-ECB2-45B2-B77B-A57D567851B7}" type="presOf" srcId="{99096F5A-087D-4A4B-A9FC-032F2D5F7E18}" destId="{732E232F-D66B-44F5-9251-6AC5DA17A62C}" srcOrd="0" destOrd="0" presId="urn:microsoft.com/office/officeart/2005/8/layout/vList4#3"/>
    <dgm:cxn modelId="{0A019094-44B4-40C0-BA33-F64AFAE7149A}" type="presOf" srcId="{D64F69D4-BFF5-49FE-ADBF-D3BC63E470EE}" destId="{5FA80645-E5A0-4A8C-A616-14D066930A67}" srcOrd="1" destOrd="0" presId="urn:microsoft.com/office/officeart/2005/8/layout/vList4#3"/>
    <dgm:cxn modelId="{9C3A734C-5666-4258-97B9-26480C7FF4E0}" type="presOf" srcId="{99096F5A-087D-4A4B-A9FC-032F2D5F7E18}" destId="{9937F473-901C-472E-A208-4F1AF1D8DD8A}" srcOrd="1" destOrd="0" presId="urn:microsoft.com/office/officeart/2005/8/layout/vList4#3"/>
    <dgm:cxn modelId="{0EB8E101-860A-4A4C-9B3B-12E82B050A8C}" srcId="{CA19059C-E995-49A4-849C-E8FDDD1B337F}" destId="{0FB44EB2-18A2-42B4-8891-F6DE7F5E1F23}" srcOrd="0" destOrd="0" parTransId="{BB1741CB-FD5B-473B-83E9-F45AF584B7C9}" sibTransId="{32949805-B144-4F94-B363-29ADE1C6909D}"/>
    <dgm:cxn modelId="{FB5E2D9B-3832-41BA-8D4F-B5705CFCFDD0}" type="presOf" srcId="{541C5402-D6BF-4BE2-8C03-F8080EA23AE1}" destId="{9937F473-901C-472E-A208-4F1AF1D8DD8A}" srcOrd="1" destOrd="1" presId="urn:microsoft.com/office/officeart/2005/8/layout/vList4#3"/>
    <dgm:cxn modelId="{B98598B9-CD82-40E5-AB84-8A14A92695C1}" type="presOf" srcId="{A98D3CC3-866B-4B4D-B7CB-0BF7682ABA87}" destId="{9937F473-901C-472E-A208-4F1AF1D8DD8A}" srcOrd="1" destOrd="2" presId="urn:microsoft.com/office/officeart/2005/8/layout/vList4#3"/>
    <dgm:cxn modelId="{07508D6A-2958-4F1B-89BA-4539527DF0D8}" type="presOf" srcId="{A9BF0AF2-C00F-4944-947A-52B56F97CA7B}" destId="{C7E6FE42-93EC-48BE-B63E-7AD972D4C098}" srcOrd="1" destOrd="3" presId="urn:microsoft.com/office/officeart/2005/8/layout/vList4#3"/>
    <dgm:cxn modelId="{81A95965-81DB-4083-B43C-C80F7B3513F7}" type="presOf" srcId="{567895E9-4533-424C-9A74-6B0DA9FBB4AD}" destId="{A958E93B-4518-47BC-BCFB-0780CF37D968}" srcOrd="0" destOrd="2" presId="urn:microsoft.com/office/officeart/2005/8/layout/vList4#3"/>
    <dgm:cxn modelId="{18E0961A-3F00-412F-89C5-6A12F1D0D3B6}" srcId="{99096F5A-087D-4A4B-A9FC-032F2D5F7E18}" destId="{541C5402-D6BF-4BE2-8C03-F8080EA23AE1}" srcOrd="0" destOrd="0" parTransId="{5DBF5705-657F-4411-82A9-E429E729FA1A}" sibTransId="{69574762-29DC-477B-8E26-A2047C5002CF}"/>
    <dgm:cxn modelId="{D816036F-0E4F-4EC6-9ECB-01D1E69F8E2C}" srcId="{EDAC6229-312D-4B46-A81F-02472BF5175D}" destId="{99096F5A-087D-4A4B-A9FC-032F2D5F7E18}" srcOrd="0" destOrd="0" parTransId="{2D24E058-004F-4EF7-9AE5-AAC4158CD1B6}" sibTransId="{E7CF8C4C-AFDA-4C53-AEB0-9D23ED9C798C}"/>
    <dgm:cxn modelId="{E47266D3-63A6-42EA-9F5A-61870556D5DE}" type="presOf" srcId="{D64F69D4-BFF5-49FE-ADBF-D3BC63E470EE}" destId="{A958E93B-4518-47BC-BCFB-0780CF37D968}" srcOrd="0" destOrd="0" presId="urn:microsoft.com/office/officeart/2005/8/layout/vList4#3"/>
    <dgm:cxn modelId="{19E77E64-E587-4234-8396-80E0163FFBED}" type="presOf" srcId="{A98D3CC3-866B-4B4D-B7CB-0BF7682ABA87}" destId="{732E232F-D66B-44F5-9251-6AC5DA17A62C}" srcOrd="0" destOrd="2" presId="urn:microsoft.com/office/officeart/2005/8/layout/vList4#3"/>
    <dgm:cxn modelId="{2E3A460C-9C13-40F5-A335-A780561338FB}" type="presOf" srcId="{A9BF0AF2-C00F-4944-947A-52B56F97CA7B}" destId="{F48CB866-4BF8-4803-90E9-303C69E9C464}" srcOrd="0" destOrd="3" presId="urn:microsoft.com/office/officeart/2005/8/layout/vList4#3"/>
    <dgm:cxn modelId="{76C38F73-CD96-4D2D-BCF2-75D403B234CD}" srcId="{CA19059C-E995-49A4-849C-E8FDDD1B337F}" destId="{E5F29730-3426-4F80-8119-12614D1BC421}" srcOrd="1" destOrd="0" parTransId="{81EFF0CB-54DA-4119-AC21-4B6E94D7B399}" sibTransId="{18A36713-3F76-4572-948C-F7859F4C953C}"/>
    <dgm:cxn modelId="{58FEA4D7-3FDD-4FC5-B3B0-CD982DA824B9}" type="presOf" srcId="{CA19059C-E995-49A4-849C-E8FDDD1B337F}" destId="{C7E6FE42-93EC-48BE-B63E-7AD972D4C098}" srcOrd="1" destOrd="0" presId="urn:microsoft.com/office/officeart/2005/8/layout/vList4#3"/>
    <dgm:cxn modelId="{9D9B28AE-E4AA-4589-8F27-7EE25011059D}" type="presOf" srcId="{E5F29730-3426-4F80-8119-12614D1BC421}" destId="{F48CB866-4BF8-4803-90E9-303C69E9C464}" srcOrd="0" destOrd="2" presId="urn:microsoft.com/office/officeart/2005/8/layout/vList4#3"/>
    <dgm:cxn modelId="{7C9F5ACF-3230-45EC-90CA-E86CBFEC2491}" srcId="{CA19059C-E995-49A4-849C-E8FDDD1B337F}" destId="{A9BF0AF2-C00F-4944-947A-52B56F97CA7B}" srcOrd="2" destOrd="0" parTransId="{AB4BC88F-BC57-43D5-BCB4-E7812EE1172A}" sibTransId="{8DB314F4-B4F6-44D2-BBFC-375F702A9FE9}"/>
    <dgm:cxn modelId="{CE545ACA-BA7A-4A42-BB47-883B5B495BE0}" type="presOf" srcId="{0FB44EB2-18A2-42B4-8891-F6DE7F5E1F23}" destId="{F48CB866-4BF8-4803-90E9-303C69E9C464}" srcOrd="0" destOrd="1" presId="urn:microsoft.com/office/officeart/2005/8/layout/vList4#3"/>
    <dgm:cxn modelId="{60D41BBF-DAE5-4711-A72C-9137B4F2F8D9}" type="presOf" srcId="{CA19059C-E995-49A4-849C-E8FDDD1B337F}" destId="{F48CB866-4BF8-4803-90E9-303C69E9C464}" srcOrd="0" destOrd="0" presId="urn:microsoft.com/office/officeart/2005/8/layout/vList4#3"/>
    <dgm:cxn modelId="{C73EB3D3-B076-4E04-9AD6-874E5742FC62}" srcId="{EDAC6229-312D-4B46-A81F-02472BF5175D}" destId="{D64F69D4-BFF5-49FE-ADBF-D3BC63E470EE}" srcOrd="2" destOrd="0" parTransId="{49F5ED03-974E-4F91-87BD-66E59FBFBA79}" sibTransId="{B2DF8FBA-AEAC-4739-81F0-518D7079C018}"/>
    <dgm:cxn modelId="{58C5DA02-4BD8-4E37-B4CB-747D78AFEBE8}" type="presOf" srcId="{541C5402-D6BF-4BE2-8C03-F8080EA23AE1}" destId="{732E232F-D66B-44F5-9251-6AC5DA17A62C}" srcOrd="0" destOrd="1" presId="urn:microsoft.com/office/officeart/2005/8/layout/vList4#3"/>
    <dgm:cxn modelId="{50B7D978-3849-44A2-B20C-EA24C1DBAA9B}" type="presOf" srcId="{E5F29730-3426-4F80-8119-12614D1BC421}" destId="{C7E6FE42-93EC-48BE-B63E-7AD972D4C098}" srcOrd="1" destOrd="2" presId="urn:microsoft.com/office/officeart/2005/8/layout/vList4#3"/>
    <dgm:cxn modelId="{58419CB0-89C1-4D3B-B6A9-E2680718B1A9}" srcId="{D64F69D4-BFF5-49FE-ADBF-D3BC63E470EE}" destId="{567895E9-4533-424C-9A74-6B0DA9FBB4AD}" srcOrd="1" destOrd="0" parTransId="{76207BFE-0CBB-438A-8A59-405CCF84701A}" sibTransId="{952F386D-C4BF-434F-8E2C-32FD9BD44CCB}"/>
    <dgm:cxn modelId="{B707069F-07AF-45E8-BAAB-7FACDF957451}" srcId="{D64F69D4-BFF5-49FE-ADBF-D3BC63E470EE}" destId="{A40B1055-D461-413A-9DA6-470996EA894E}" srcOrd="0" destOrd="0" parTransId="{0CF1D2C4-63FC-43F0-9914-C96F29524273}" sibTransId="{974C599B-2F1B-4D34-83F2-0EEFFE48042D}"/>
    <dgm:cxn modelId="{AC5F8CBC-95B5-4DC5-B8A5-37F6C1608E3B}" type="presOf" srcId="{0FB44EB2-18A2-42B4-8891-F6DE7F5E1F23}" destId="{C7E6FE42-93EC-48BE-B63E-7AD972D4C098}" srcOrd="1" destOrd="1" presId="urn:microsoft.com/office/officeart/2005/8/layout/vList4#3"/>
    <dgm:cxn modelId="{3F929EB1-A6AE-4849-8983-8C5F14DC6A99}" type="presOf" srcId="{EDAC6229-312D-4B46-A81F-02472BF5175D}" destId="{DC4E296C-4C99-48B5-97A1-2BB07F7BC9D4}" srcOrd="0" destOrd="0" presId="urn:microsoft.com/office/officeart/2005/8/layout/vList4#3"/>
    <dgm:cxn modelId="{66FCF146-C966-43FA-9F12-A8C43ACE74A0}" srcId="{EDAC6229-312D-4B46-A81F-02472BF5175D}" destId="{CA19059C-E995-49A4-849C-E8FDDD1B337F}" srcOrd="1" destOrd="0" parTransId="{F76889CC-EF8B-4E08-A386-843C3FF35445}" sibTransId="{DC99AE05-DC82-46B3-8104-7F193587179C}"/>
    <dgm:cxn modelId="{5BBB1413-3D1E-48D5-8F0E-0D70E6A91DFE}" type="presOf" srcId="{A40B1055-D461-413A-9DA6-470996EA894E}" destId="{5FA80645-E5A0-4A8C-A616-14D066930A67}" srcOrd="1" destOrd="1" presId="urn:microsoft.com/office/officeart/2005/8/layout/vList4#3"/>
    <dgm:cxn modelId="{9D8C76D6-E11A-4CBC-ADD1-54FA56F75C07}" type="presOf" srcId="{A40B1055-D461-413A-9DA6-470996EA894E}" destId="{A958E93B-4518-47BC-BCFB-0780CF37D968}" srcOrd="0" destOrd="1" presId="urn:microsoft.com/office/officeart/2005/8/layout/vList4#3"/>
    <dgm:cxn modelId="{1D7AACC4-47FB-4CE2-9B7A-4AF205068F97}" srcId="{99096F5A-087D-4A4B-A9FC-032F2D5F7E18}" destId="{A98D3CC3-866B-4B4D-B7CB-0BF7682ABA87}" srcOrd="1" destOrd="0" parTransId="{DA1A01E2-217C-4FA4-80DD-72C21E6F787D}" sibTransId="{85BBFD29-BB25-4240-B45B-DE0E715EA811}"/>
    <dgm:cxn modelId="{04F44EAD-199B-43C2-923F-80D92D476F90}" type="presOf" srcId="{567895E9-4533-424C-9A74-6B0DA9FBB4AD}" destId="{5FA80645-E5A0-4A8C-A616-14D066930A67}" srcOrd="1" destOrd="2" presId="urn:microsoft.com/office/officeart/2005/8/layout/vList4#3"/>
    <dgm:cxn modelId="{5D57FB39-03B4-426C-924E-D61B43E3D37D}" type="presParOf" srcId="{DC4E296C-4C99-48B5-97A1-2BB07F7BC9D4}" destId="{B66F2A07-0219-4293-BC60-E76146B83A53}" srcOrd="0" destOrd="0" presId="urn:microsoft.com/office/officeart/2005/8/layout/vList4#3"/>
    <dgm:cxn modelId="{59D6E4BA-AEA9-4C8B-AD84-9396A05F0ABD}" type="presParOf" srcId="{B66F2A07-0219-4293-BC60-E76146B83A53}" destId="{732E232F-D66B-44F5-9251-6AC5DA17A62C}" srcOrd="0" destOrd="0" presId="urn:microsoft.com/office/officeart/2005/8/layout/vList4#3"/>
    <dgm:cxn modelId="{17EE9368-C1F8-4F24-83E3-7B62BB36BA94}" type="presParOf" srcId="{B66F2A07-0219-4293-BC60-E76146B83A53}" destId="{6660A386-383B-419F-A7A2-C9A725693D71}" srcOrd="1" destOrd="0" presId="urn:microsoft.com/office/officeart/2005/8/layout/vList4#3"/>
    <dgm:cxn modelId="{1ED3BA2C-006A-4168-BB6E-D43D501F98B0}" type="presParOf" srcId="{B66F2A07-0219-4293-BC60-E76146B83A53}" destId="{9937F473-901C-472E-A208-4F1AF1D8DD8A}" srcOrd="2" destOrd="0" presId="urn:microsoft.com/office/officeart/2005/8/layout/vList4#3"/>
    <dgm:cxn modelId="{13DC14A6-3B28-4E75-82EA-E946F67A79D8}" type="presParOf" srcId="{DC4E296C-4C99-48B5-97A1-2BB07F7BC9D4}" destId="{5B8456E5-1EE0-43DE-9DC4-BBA331D4BB7D}" srcOrd="1" destOrd="0" presId="urn:microsoft.com/office/officeart/2005/8/layout/vList4#3"/>
    <dgm:cxn modelId="{83E4AEF7-0754-49C2-9791-FED2F19C4054}" type="presParOf" srcId="{DC4E296C-4C99-48B5-97A1-2BB07F7BC9D4}" destId="{5CE91AE2-04D3-45A8-AFCF-FAD891D20BC3}" srcOrd="2" destOrd="0" presId="urn:microsoft.com/office/officeart/2005/8/layout/vList4#3"/>
    <dgm:cxn modelId="{AD4E103E-56BB-4ED4-8E50-D936848FD466}" type="presParOf" srcId="{5CE91AE2-04D3-45A8-AFCF-FAD891D20BC3}" destId="{F48CB866-4BF8-4803-90E9-303C69E9C464}" srcOrd="0" destOrd="0" presId="urn:microsoft.com/office/officeart/2005/8/layout/vList4#3"/>
    <dgm:cxn modelId="{F1FCEBB2-D66C-4E7C-86EA-F3781226FBF4}" type="presParOf" srcId="{5CE91AE2-04D3-45A8-AFCF-FAD891D20BC3}" destId="{53B6690C-B151-420E-B479-015AAEDF65F7}" srcOrd="1" destOrd="0" presId="urn:microsoft.com/office/officeart/2005/8/layout/vList4#3"/>
    <dgm:cxn modelId="{A66ECD03-2A8D-4557-9A0A-865F4838D44B}" type="presParOf" srcId="{5CE91AE2-04D3-45A8-AFCF-FAD891D20BC3}" destId="{C7E6FE42-93EC-48BE-B63E-7AD972D4C098}" srcOrd="2" destOrd="0" presId="urn:microsoft.com/office/officeart/2005/8/layout/vList4#3"/>
    <dgm:cxn modelId="{A9255660-35DE-45EF-AE6F-8F0ED1E893D7}" type="presParOf" srcId="{DC4E296C-4C99-48B5-97A1-2BB07F7BC9D4}" destId="{6AF4EB46-3BB3-4B27-A013-28314E853300}" srcOrd="3" destOrd="0" presId="urn:microsoft.com/office/officeart/2005/8/layout/vList4#3"/>
    <dgm:cxn modelId="{08133931-7350-45C6-9127-BEC504A06BAB}" type="presParOf" srcId="{DC4E296C-4C99-48B5-97A1-2BB07F7BC9D4}" destId="{A9B20C2D-C2BE-4E20-972B-878F8387F5B5}" srcOrd="4" destOrd="0" presId="urn:microsoft.com/office/officeart/2005/8/layout/vList4#3"/>
    <dgm:cxn modelId="{72E8A4FE-8544-4B69-829C-B49C72702A46}" type="presParOf" srcId="{A9B20C2D-C2BE-4E20-972B-878F8387F5B5}" destId="{A958E93B-4518-47BC-BCFB-0780CF37D968}" srcOrd="0" destOrd="0" presId="urn:microsoft.com/office/officeart/2005/8/layout/vList4#3"/>
    <dgm:cxn modelId="{887E039E-2E8B-4682-8A3A-B86160C27297}" type="presParOf" srcId="{A9B20C2D-C2BE-4E20-972B-878F8387F5B5}" destId="{5A8DB2D2-C974-4AC9-91F5-60858098C9CF}" srcOrd="1" destOrd="0" presId="urn:microsoft.com/office/officeart/2005/8/layout/vList4#3"/>
    <dgm:cxn modelId="{AAB2AEB5-E202-41FC-80FE-C499F17E27A7}" type="presParOf" srcId="{A9B20C2D-C2BE-4E20-972B-878F8387F5B5}" destId="{5FA80645-E5A0-4A8C-A616-14D066930A67}" srcOrd="2" destOrd="0" presId="urn:microsoft.com/office/officeart/2005/8/layout/vList4#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8FCCDA-B206-40F3-8261-EC251757742F}"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404EB531-6F40-48CC-8DCA-D4129EBB6F4A}">
      <dgm:prSet phldrT="[Text]"/>
      <dgm:spPr/>
      <dgm:t>
        <a:bodyPr/>
        <a:lstStyle/>
        <a:p>
          <a:r>
            <a:rPr lang="en-US" dirty="0" smtClean="0"/>
            <a:t>Business Contribution</a:t>
          </a:r>
          <a:endParaRPr lang="en-US" dirty="0"/>
        </a:p>
      </dgm:t>
    </dgm:pt>
    <dgm:pt modelId="{95DE71D9-5B9F-46D1-A691-EAF6355D29D6}" type="parTrans" cxnId="{2F2D7AF0-3536-44BD-8275-62B86D6B113B}">
      <dgm:prSet/>
      <dgm:spPr/>
      <dgm:t>
        <a:bodyPr/>
        <a:lstStyle/>
        <a:p>
          <a:endParaRPr lang="en-US"/>
        </a:p>
      </dgm:t>
    </dgm:pt>
    <dgm:pt modelId="{0AA5EAC9-FCB8-45EC-849B-C26A859ACF8B}" type="sibTrans" cxnId="{2F2D7AF0-3536-44BD-8275-62B86D6B113B}">
      <dgm:prSet/>
      <dgm:spPr/>
      <dgm:t>
        <a:bodyPr/>
        <a:lstStyle/>
        <a:p>
          <a:endParaRPr lang="en-US"/>
        </a:p>
      </dgm:t>
    </dgm:pt>
    <dgm:pt modelId="{4290A211-6427-42F3-8069-CA83BE7D73E0}">
      <dgm:prSet phldrT="[Text]"/>
      <dgm:spPr/>
      <dgm:t>
        <a:bodyPr/>
        <a:lstStyle/>
        <a:p>
          <a:r>
            <a:rPr lang="en-US" dirty="0" smtClean="0"/>
            <a:t>Future Orientation</a:t>
          </a:r>
          <a:endParaRPr lang="en-US" dirty="0"/>
        </a:p>
      </dgm:t>
    </dgm:pt>
    <dgm:pt modelId="{F804A2B0-ECCD-403F-B8A1-D9D812369BF5}" type="parTrans" cxnId="{4131985B-D5E4-46A6-879A-C6E748C87E10}">
      <dgm:prSet/>
      <dgm:spPr/>
      <dgm:t>
        <a:bodyPr/>
        <a:lstStyle/>
        <a:p>
          <a:endParaRPr lang="en-US"/>
        </a:p>
      </dgm:t>
    </dgm:pt>
    <dgm:pt modelId="{16F4539E-5AE5-4868-B418-ED173B3FC9FE}" type="sibTrans" cxnId="{4131985B-D5E4-46A6-879A-C6E748C87E10}">
      <dgm:prSet/>
      <dgm:spPr/>
      <dgm:t>
        <a:bodyPr/>
        <a:lstStyle/>
        <a:p>
          <a:endParaRPr lang="en-US"/>
        </a:p>
      </dgm:t>
    </dgm:pt>
    <dgm:pt modelId="{D1ECA79E-9EFB-4B24-9B96-EFBDE8FAA49D}">
      <dgm:prSet phldrT="[Text]"/>
      <dgm:spPr/>
      <dgm:t>
        <a:bodyPr/>
        <a:lstStyle/>
        <a:p>
          <a:r>
            <a:rPr lang="en-US" dirty="0" smtClean="0"/>
            <a:t>Operational Excellence</a:t>
          </a:r>
          <a:endParaRPr lang="en-US" dirty="0"/>
        </a:p>
      </dgm:t>
    </dgm:pt>
    <dgm:pt modelId="{5D022B29-18C6-4CEB-AF54-41ABBDD4AD9A}" type="parTrans" cxnId="{4452525E-3759-4A42-A14A-6F3D34B594BF}">
      <dgm:prSet/>
      <dgm:spPr/>
      <dgm:t>
        <a:bodyPr/>
        <a:lstStyle/>
        <a:p>
          <a:endParaRPr lang="en-US"/>
        </a:p>
      </dgm:t>
    </dgm:pt>
    <dgm:pt modelId="{B891D599-4703-45E3-AD47-AB6743294D3D}" type="sibTrans" cxnId="{4452525E-3759-4A42-A14A-6F3D34B594BF}">
      <dgm:prSet/>
      <dgm:spPr/>
      <dgm:t>
        <a:bodyPr/>
        <a:lstStyle/>
        <a:p>
          <a:endParaRPr lang="en-US"/>
        </a:p>
      </dgm:t>
    </dgm:pt>
    <dgm:pt modelId="{0BC70AA5-227C-4156-BFF6-29810E0D1B2B}">
      <dgm:prSet phldrT="[Text]"/>
      <dgm:spPr/>
      <dgm:t>
        <a:bodyPr/>
        <a:lstStyle/>
        <a:p>
          <a:r>
            <a:rPr lang="en-US" dirty="0" smtClean="0"/>
            <a:t>User Orientation</a:t>
          </a:r>
          <a:endParaRPr lang="en-US" dirty="0"/>
        </a:p>
      </dgm:t>
    </dgm:pt>
    <dgm:pt modelId="{BC81790D-E368-4EC3-B6CE-3237FCC3F50C}" type="parTrans" cxnId="{BBBE6BE1-064B-4D4E-B37B-B4312BC67CF4}">
      <dgm:prSet/>
      <dgm:spPr/>
      <dgm:t>
        <a:bodyPr/>
        <a:lstStyle/>
        <a:p>
          <a:endParaRPr lang="en-US"/>
        </a:p>
      </dgm:t>
    </dgm:pt>
    <dgm:pt modelId="{FD13B33D-77F2-4620-B8FF-4D1FF36C529B}" type="sibTrans" cxnId="{BBBE6BE1-064B-4D4E-B37B-B4312BC67CF4}">
      <dgm:prSet/>
      <dgm:spPr/>
      <dgm:t>
        <a:bodyPr/>
        <a:lstStyle/>
        <a:p>
          <a:endParaRPr lang="en-US"/>
        </a:p>
      </dgm:t>
    </dgm:pt>
    <dgm:pt modelId="{7DB62A5F-81EA-415C-BE9A-223B87437A1E}" type="pres">
      <dgm:prSet presAssocID="{928FCCDA-B206-40F3-8261-EC251757742F}" presName="cycle" presStyleCnt="0">
        <dgm:presLayoutVars>
          <dgm:dir/>
          <dgm:resizeHandles val="exact"/>
        </dgm:presLayoutVars>
      </dgm:prSet>
      <dgm:spPr/>
      <dgm:t>
        <a:bodyPr/>
        <a:lstStyle/>
        <a:p>
          <a:endParaRPr lang="en-US"/>
        </a:p>
      </dgm:t>
    </dgm:pt>
    <dgm:pt modelId="{48FAD753-8A44-4E72-A443-FA63D75C5D77}" type="pres">
      <dgm:prSet presAssocID="{404EB531-6F40-48CC-8DCA-D4129EBB6F4A}" presName="node" presStyleLbl="node1" presStyleIdx="0" presStyleCnt="4">
        <dgm:presLayoutVars>
          <dgm:bulletEnabled val="1"/>
        </dgm:presLayoutVars>
      </dgm:prSet>
      <dgm:spPr/>
      <dgm:t>
        <a:bodyPr/>
        <a:lstStyle/>
        <a:p>
          <a:endParaRPr lang="en-US"/>
        </a:p>
      </dgm:t>
    </dgm:pt>
    <dgm:pt modelId="{559699AB-355B-4642-A6A9-31B10279175E}" type="pres">
      <dgm:prSet presAssocID="{404EB531-6F40-48CC-8DCA-D4129EBB6F4A}" presName="spNode" presStyleCnt="0"/>
      <dgm:spPr/>
    </dgm:pt>
    <dgm:pt modelId="{82A7FA49-3937-4D84-9119-3B6426FC98C6}" type="pres">
      <dgm:prSet presAssocID="{0AA5EAC9-FCB8-45EC-849B-C26A859ACF8B}" presName="sibTrans" presStyleLbl="sibTrans1D1" presStyleIdx="0" presStyleCnt="4"/>
      <dgm:spPr/>
      <dgm:t>
        <a:bodyPr/>
        <a:lstStyle/>
        <a:p>
          <a:endParaRPr lang="en-US"/>
        </a:p>
      </dgm:t>
    </dgm:pt>
    <dgm:pt modelId="{5D449F15-65AA-4F22-9103-0CC76221801B}" type="pres">
      <dgm:prSet presAssocID="{4290A211-6427-42F3-8069-CA83BE7D73E0}" presName="node" presStyleLbl="node1" presStyleIdx="1" presStyleCnt="4">
        <dgm:presLayoutVars>
          <dgm:bulletEnabled val="1"/>
        </dgm:presLayoutVars>
      </dgm:prSet>
      <dgm:spPr/>
      <dgm:t>
        <a:bodyPr/>
        <a:lstStyle/>
        <a:p>
          <a:endParaRPr lang="en-US"/>
        </a:p>
      </dgm:t>
    </dgm:pt>
    <dgm:pt modelId="{4075D582-8A0C-45E6-A230-DCF25EE64828}" type="pres">
      <dgm:prSet presAssocID="{4290A211-6427-42F3-8069-CA83BE7D73E0}" presName="spNode" presStyleCnt="0"/>
      <dgm:spPr/>
    </dgm:pt>
    <dgm:pt modelId="{8E88A1B1-2749-4544-A521-9DAAB494DC0A}" type="pres">
      <dgm:prSet presAssocID="{16F4539E-5AE5-4868-B418-ED173B3FC9FE}" presName="sibTrans" presStyleLbl="sibTrans1D1" presStyleIdx="1" presStyleCnt="4"/>
      <dgm:spPr/>
      <dgm:t>
        <a:bodyPr/>
        <a:lstStyle/>
        <a:p>
          <a:endParaRPr lang="en-US"/>
        </a:p>
      </dgm:t>
    </dgm:pt>
    <dgm:pt modelId="{FF5F0611-C4EA-491F-B0C6-F2FFD5DBF4C5}" type="pres">
      <dgm:prSet presAssocID="{D1ECA79E-9EFB-4B24-9B96-EFBDE8FAA49D}" presName="node" presStyleLbl="node1" presStyleIdx="2" presStyleCnt="4">
        <dgm:presLayoutVars>
          <dgm:bulletEnabled val="1"/>
        </dgm:presLayoutVars>
      </dgm:prSet>
      <dgm:spPr/>
      <dgm:t>
        <a:bodyPr/>
        <a:lstStyle/>
        <a:p>
          <a:endParaRPr lang="en-US"/>
        </a:p>
      </dgm:t>
    </dgm:pt>
    <dgm:pt modelId="{8CA330C0-926F-45C2-A5FC-278BFE6F8A71}" type="pres">
      <dgm:prSet presAssocID="{D1ECA79E-9EFB-4B24-9B96-EFBDE8FAA49D}" presName="spNode" presStyleCnt="0"/>
      <dgm:spPr/>
    </dgm:pt>
    <dgm:pt modelId="{2FDCDED3-893A-42EB-BCB9-92F97076D01D}" type="pres">
      <dgm:prSet presAssocID="{B891D599-4703-45E3-AD47-AB6743294D3D}" presName="sibTrans" presStyleLbl="sibTrans1D1" presStyleIdx="2" presStyleCnt="4"/>
      <dgm:spPr/>
      <dgm:t>
        <a:bodyPr/>
        <a:lstStyle/>
        <a:p>
          <a:endParaRPr lang="en-US"/>
        </a:p>
      </dgm:t>
    </dgm:pt>
    <dgm:pt modelId="{B2EF94DE-DF13-4CB6-B84F-69C65AB92AEC}" type="pres">
      <dgm:prSet presAssocID="{0BC70AA5-227C-4156-BFF6-29810E0D1B2B}" presName="node" presStyleLbl="node1" presStyleIdx="3" presStyleCnt="4">
        <dgm:presLayoutVars>
          <dgm:bulletEnabled val="1"/>
        </dgm:presLayoutVars>
      </dgm:prSet>
      <dgm:spPr/>
      <dgm:t>
        <a:bodyPr/>
        <a:lstStyle/>
        <a:p>
          <a:endParaRPr lang="en-US"/>
        </a:p>
      </dgm:t>
    </dgm:pt>
    <dgm:pt modelId="{505CDE65-2263-4A49-A4C4-25060B368D6A}" type="pres">
      <dgm:prSet presAssocID="{0BC70AA5-227C-4156-BFF6-29810E0D1B2B}" presName="spNode" presStyleCnt="0"/>
      <dgm:spPr/>
    </dgm:pt>
    <dgm:pt modelId="{8066ED76-1BB8-423D-8399-F558D700A188}" type="pres">
      <dgm:prSet presAssocID="{FD13B33D-77F2-4620-B8FF-4D1FF36C529B}" presName="sibTrans" presStyleLbl="sibTrans1D1" presStyleIdx="3" presStyleCnt="4"/>
      <dgm:spPr/>
      <dgm:t>
        <a:bodyPr/>
        <a:lstStyle/>
        <a:p>
          <a:endParaRPr lang="en-US"/>
        </a:p>
      </dgm:t>
    </dgm:pt>
  </dgm:ptLst>
  <dgm:cxnLst>
    <dgm:cxn modelId="{F2A947AD-F47A-4242-B4D3-7AD034604960}" type="presOf" srcId="{4290A211-6427-42F3-8069-CA83BE7D73E0}" destId="{5D449F15-65AA-4F22-9103-0CC76221801B}" srcOrd="0" destOrd="0" presId="urn:microsoft.com/office/officeart/2005/8/layout/cycle5"/>
    <dgm:cxn modelId="{9A4329DF-F2E6-4E09-A539-A2B4E77115EC}" type="presOf" srcId="{928FCCDA-B206-40F3-8261-EC251757742F}" destId="{7DB62A5F-81EA-415C-BE9A-223B87437A1E}" srcOrd="0" destOrd="0" presId="urn:microsoft.com/office/officeart/2005/8/layout/cycle5"/>
    <dgm:cxn modelId="{2F2D7AF0-3536-44BD-8275-62B86D6B113B}" srcId="{928FCCDA-B206-40F3-8261-EC251757742F}" destId="{404EB531-6F40-48CC-8DCA-D4129EBB6F4A}" srcOrd="0" destOrd="0" parTransId="{95DE71D9-5B9F-46D1-A691-EAF6355D29D6}" sibTransId="{0AA5EAC9-FCB8-45EC-849B-C26A859ACF8B}"/>
    <dgm:cxn modelId="{4131985B-D5E4-46A6-879A-C6E748C87E10}" srcId="{928FCCDA-B206-40F3-8261-EC251757742F}" destId="{4290A211-6427-42F3-8069-CA83BE7D73E0}" srcOrd="1" destOrd="0" parTransId="{F804A2B0-ECCD-403F-B8A1-D9D812369BF5}" sibTransId="{16F4539E-5AE5-4868-B418-ED173B3FC9FE}"/>
    <dgm:cxn modelId="{6A62C262-69E0-44D7-896E-E63D53975A75}" type="presOf" srcId="{B891D599-4703-45E3-AD47-AB6743294D3D}" destId="{2FDCDED3-893A-42EB-BCB9-92F97076D01D}" srcOrd="0" destOrd="0" presId="urn:microsoft.com/office/officeart/2005/8/layout/cycle5"/>
    <dgm:cxn modelId="{23D88A59-6581-4561-811B-7EBC8A5358C0}" type="presOf" srcId="{16F4539E-5AE5-4868-B418-ED173B3FC9FE}" destId="{8E88A1B1-2749-4544-A521-9DAAB494DC0A}" srcOrd="0" destOrd="0" presId="urn:microsoft.com/office/officeart/2005/8/layout/cycle5"/>
    <dgm:cxn modelId="{E0F4D325-E41A-486A-AB43-E5EB48500A10}" type="presOf" srcId="{FD13B33D-77F2-4620-B8FF-4D1FF36C529B}" destId="{8066ED76-1BB8-423D-8399-F558D700A188}" srcOrd="0" destOrd="0" presId="urn:microsoft.com/office/officeart/2005/8/layout/cycle5"/>
    <dgm:cxn modelId="{BBBE6BE1-064B-4D4E-B37B-B4312BC67CF4}" srcId="{928FCCDA-B206-40F3-8261-EC251757742F}" destId="{0BC70AA5-227C-4156-BFF6-29810E0D1B2B}" srcOrd="3" destOrd="0" parTransId="{BC81790D-E368-4EC3-B6CE-3237FCC3F50C}" sibTransId="{FD13B33D-77F2-4620-B8FF-4D1FF36C529B}"/>
    <dgm:cxn modelId="{62EAC19D-2C2C-4AF4-BBED-7680A5FADEDD}" type="presOf" srcId="{D1ECA79E-9EFB-4B24-9B96-EFBDE8FAA49D}" destId="{FF5F0611-C4EA-491F-B0C6-F2FFD5DBF4C5}" srcOrd="0" destOrd="0" presId="urn:microsoft.com/office/officeart/2005/8/layout/cycle5"/>
    <dgm:cxn modelId="{4452525E-3759-4A42-A14A-6F3D34B594BF}" srcId="{928FCCDA-B206-40F3-8261-EC251757742F}" destId="{D1ECA79E-9EFB-4B24-9B96-EFBDE8FAA49D}" srcOrd="2" destOrd="0" parTransId="{5D022B29-18C6-4CEB-AF54-41ABBDD4AD9A}" sibTransId="{B891D599-4703-45E3-AD47-AB6743294D3D}"/>
    <dgm:cxn modelId="{D4A43300-3C18-47A9-BAD4-8D6071F4DBB0}" type="presOf" srcId="{0BC70AA5-227C-4156-BFF6-29810E0D1B2B}" destId="{B2EF94DE-DF13-4CB6-B84F-69C65AB92AEC}" srcOrd="0" destOrd="0" presId="urn:microsoft.com/office/officeart/2005/8/layout/cycle5"/>
    <dgm:cxn modelId="{B5E4BE08-790F-4FAD-A511-63E108DC20B2}" type="presOf" srcId="{0AA5EAC9-FCB8-45EC-849B-C26A859ACF8B}" destId="{82A7FA49-3937-4D84-9119-3B6426FC98C6}" srcOrd="0" destOrd="0" presId="urn:microsoft.com/office/officeart/2005/8/layout/cycle5"/>
    <dgm:cxn modelId="{CA2842AC-ED46-4925-AAD1-85D4A3F40DAB}" type="presOf" srcId="{404EB531-6F40-48CC-8DCA-D4129EBB6F4A}" destId="{48FAD753-8A44-4E72-A443-FA63D75C5D77}" srcOrd="0" destOrd="0" presId="urn:microsoft.com/office/officeart/2005/8/layout/cycle5"/>
    <dgm:cxn modelId="{9AC846FE-55CD-4F33-8030-C9FF289D91BB}" type="presParOf" srcId="{7DB62A5F-81EA-415C-BE9A-223B87437A1E}" destId="{48FAD753-8A44-4E72-A443-FA63D75C5D77}" srcOrd="0" destOrd="0" presId="urn:microsoft.com/office/officeart/2005/8/layout/cycle5"/>
    <dgm:cxn modelId="{A516B7B1-3DDF-4E5D-B827-4755C069D086}" type="presParOf" srcId="{7DB62A5F-81EA-415C-BE9A-223B87437A1E}" destId="{559699AB-355B-4642-A6A9-31B10279175E}" srcOrd="1" destOrd="0" presId="urn:microsoft.com/office/officeart/2005/8/layout/cycle5"/>
    <dgm:cxn modelId="{0A4CEA50-5C3A-406B-B0AD-42475047A8C5}" type="presParOf" srcId="{7DB62A5F-81EA-415C-BE9A-223B87437A1E}" destId="{82A7FA49-3937-4D84-9119-3B6426FC98C6}" srcOrd="2" destOrd="0" presId="urn:microsoft.com/office/officeart/2005/8/layout/cycle5"/>
    <dgm:cxn modelId="{E7A4E0C7-22A4-4068-AA19-CEED9266EE81}" type="presParOf" srcId="{7DB62A5F-81EA-415C-BE9A-223B87437A1E}" destId="{5D449F15-65AA-4F22-9103-0CC76221801B}" srcOrd="3" destOrd="0" presId="urn:microsoft.com/office/officeart/2005/8/layout/cycle5"/>
    <dgm:cxn modelId="{27CBD03E-F624-4A02-81B8-DC7C5F184F7E}" type="presParOf" srcId="{7DB62A5F-81EA-415C-BE9A-223B87437A1E}" destId="{4075D582-8A0C-45E6-A230-DCF25EE64828}" srcOrd="4" destOrd="0" presId="urn:microsoft.com/office/officeart/2005/8/layout/cycle5"/>
    <dgm:cxn modelId="{92B2089D-6FF6-4E80-A8D5-4B8C7C477A9B}" type="presParOf" srcId="{7DB62A5F-81EA-415C-BE9A-223B87437A1E}" destId="{8E88A1B1-2749-4544-A521-9DAAB494DC0A}" srcOrd="5" destOrd="0" presId="urn:microsoft.com/office/officeart/2005/8/layout/cycle5"/>
    <dgm:cxn modelId="{04B59299-25BC-479C-849B-795B0B989103}" type="presParOf" srcId="{7DB62A5F-81EA-415C-BE9A-223B87437A1E}" destId="{FF5F0611-C4EA-491F-B0C6-F2FFD5DBF4C5}" srcOrd="6" destOrd="0" presId="urn:microsoft.com/office/officeart/2005/8/layout/cycle5"/>
    <dgm:cxn modelId="{CADC1B66-4E12-41A0-A01E-45DDE408521C}" type="presParOf" srcId="{7DB62A5F-81EA-415C-BE9A-223B87437A1E}" destId="{8CA330C0-926F-45C2-A5FC-278BFE6F8A71}" srcOrd="7" destOrd="0" presId="urn:microsoft.com/office/officeart/2005/8/layout/cycle5"/>
    <dgm:cxn modelId="{42DED188-A6D3-4053-A50F-F184614DC46A}" type="presParOf" srcId="{7DB62A5F-81EA-415C-BE9A-223B87437A1E}" destId="{2FDCDED3-893A-42EB-BCB9-92F97076D01D}" srcOrd="8" destOrd="0" presId="urn:microsoft.com/office/officeart/2005/8/layout/cycle5"/>
    <dgm:cxn modelId="{F0D4A23F-97E5-4303-8954-55A5A5CAF4B4}" type="presParOf" srcId="{7DB62A5F-81EA-415C-BE9A-223B87437A1E}" destId="{B2EF94DE-DF13-4CB6-B84F-69C65AB92AEC}" srcOrd="9" destOrd="0" presId="urn:microsoft.com/office/officeart/2005/8/layout/cycle5"/>
    <dgm:cxn modelId="{3B8E41C1-F7BC-4788-8384-389418E7BC31}" type="presParOf" srcId="{7DB62A5F-81EA-415C-BE9A-223B87437A1E}" destId="{505CDE65-2263-4A49-A4C4-25060B368D6A}" srcOrd="10" destOrd="0" presId="urn:microsoft.com/office/officeart/2005/8/layout/cycle5"/>
    <dgm:cxn modelId="{7524F487-345D-4071-9AE2-C036848B80DA}" type="presParOf" srcId="{7DB62A5F-81EA-415C-BE9A-223B87437A1E}" destId="{8066ED76-1BB8-423D-8399-F558D700A188}" srcOrd="11"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2E232F-D66B-44F5-9251-6AC5DA17A62C}">
      <dsp:nvSpPr>
        <dsp:cNvPr id="0" name=""/>
        <dsp:cNvSpPr/>
      </dsp:nvSpPr>
      <dsp:spPr>
        <a:xfrm>
          <a:off x="0" y="0"/>
          <a:ext cx="3970784" cy="15301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Business  Frustration</a:t>
          </a:r>
          <a:endParaRPr lang="en-US" sz="2000" kern="1200" dirty="0"/>
        </a:p>
        <a:p>
          <a:pPr marL="171450" lvl="1" indent="-171450" algn="l" defTabSz="711200">
            <a:lnSpc>
              <a:spcPct val="90000"/>
            </a:lnSpc>
            <a:spcBef>
              <a:spcPct val="0"/>
            </a:spcBef>
            <a:spcAft>
              <a:spcPct val="15000"/>
            </a:spcAft>
            <a:buChar char="••"/>
          </a:pPr>
          <a:r>
            <a:rPr lang="en-US" sz="1600" kern="1200" dirty="0" smtClean="0"/>
            <a:t>Failed initiatives</a:t>
          </a:r>
          <a:endParaRPr lang="en-US" sz="1600" kern="1200" dirty="0"/>
        </a:p>
        <a:p>
          <a:pPr marL="171450" lvl="1" indent="-171450" algn="l" defTabSz="711200">
            <a:lnSpc>
              <a:spcPct val="90000"/>
            </a:lnSpc>
            <a:spcBef>
              <a:spcPct val="0"/>
            </a:spcBef>
            <a:spcAft>
              <a:spcPct val="15000"/>
            </a:spcAft>
            <a:buChar char="••"/>
          </a:pPr>
          <a:r>
            <a:rPr lang="en-US" sz="1600" kern="1200" dirty="0" smtClean="0"/>
            <a:t>Rising IT costs</a:t>
          </a:r>
          <a:endParaRPr lang="en-US" sz="1600" kern="1200" dirty="0"/>
        </a:p>
        <a:p>
          <a:pPr marL="171450" lvl="1" indent="-171450" algn="l" defTabSz="711200">
            <a:lnSpc>
              <a:spcPct val="90000"/>
            </a:lnSpc>
            <a:spcBef>
              <a:spcPct val="0"/>
            </a:spcBef>
            <a:spcAft>
              <a:spcPct val="15000"/>
            </a:spcAft>
            <a:buChar char="••"/>
          </a:pPr>
          <a:r>
            <a:rPr lang="en-US" sz="1600" kern="1200" dirty="0" smtClean="0"/>
            <a:t>Low perceived IT value</a:t>
          </a:r>
          <a:endParaRPr lang="en-US" sz="1600" kern="1200" dirty="0"/>
        </a:p>
      </dsp:txBody>
      <dsp:txXfrm>
        <a:off x="947173" y="0"/>
        <a:ext cx="3023610" cy="1530169"/>
      </dsp:txXfrm>
    </dsp:sp>
    <dsp:sp modelId="{6660A386-383B-419F-A7A2-C9A725693D71}">
      <dsp:nvSpPr>
        <dsp:cNvPr id="0" name=""/>
        <dsp:cNvSpPr/>
      </dsp:nvSpPr>
      <dsp:spPr>
        <a:xfrm>
          <a:off x="153016" y="153016"/>
          <a:ext cx="794156" cy="1224135"/>
        </a:xfrm>
        <a:prstGeom prst="homePlat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8CB866-4BF8-4803-90E9-303C69E9C464}">
      <dsp:nvSpPr>
        <dsp:cNvPr id="0" name=""/>
        <dsp:cNvSpPr/>
      </dsp:nvSpPr>
      <dsp:spPr>
        <a:xfrm>
          <a:off x="0" y="1683186"/>
          <a:ext cx="3970784" cy="15301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Significant incidents</a:t>
          </a:r>
          <a:endParaRPr lang="en-US" sz="2000" kern="1200" dirty="0"/>
        </a:p>
        <a:p>
          <a:pPr marL="171450" lvl="1" indent="-171450" algn="l" defTabSz="711200">
            <a:lnSpc>
              <a:spcPct val="90000"/>
            </a:lnSpc>
            <a:spcBef>
              <a:spcPct val="0"/>
            </a:spcBef>
            <a:spcAft>
              <a:spcPct val="15000"/>
            </a:spcAft>
            <a:buChar char="••"/>
          </a:pPr>
          <a:r>
            <a:rPr lang="en-US" sz="1600" kern="1200" dirty="0" smtClean="0"/>
            <a:t>Reputational loss</a:t>
          </a:r>
          <a:endParaRPr lang="en-US" sz="1600" kern="1200" dirty="0"/>
        </a:p>
        <a:p>
          <a:pPr marL="171450" lvl="1" indent="-171450" algn="l" defTabSz="711200">
            <a:lnSpc>
              <a:spcPct val="90000"/>
            </a:lnSpc>
            <a:spcBef>
              <a:spcPct val="0"/>
            </a:spcBef>
            <a:spcAft>
              <a:spcPct val="15000"/>
            </a:spcAft>
            <a:buChar char="••"/>
          </a:pPr>
          <a:r>
            <a:rPr lang="en-US" sz="1600" kern="1200" dirty="0" smtClean="0"/>
            <a:t>Project failure</a:t>
          </a:r>
          <a:endParaRPr lang="en-US" sz="1600" kern="1200" dirty="0"/>
        </a:p>
      </dsp:txBody>
      <dsp:txXfrm>
        <a:off x="947173" y="1683186"/>
        <a:ext cx="3023610" cy="1530169"/>
      </dsp:txXfrm>
    </dsp:sp>
    <dsp:sp modelId="{53B6690C-B151-420E-B479-015AAEDF65F7}">
      <dsp:nvSpPr>
        <dsp:cNvPr id="0" name=""/>
        <dsp:cNvSpPr/>
      </dsp:nvSpPr>
      <dsp:spPr>
        <a:xfrm>
          <a:off x="153016" y="1836203"/>
          <a:ext cx="794156" cy="1224135"/>
        </a:xfrm>
        <a:prstGeom prst="homePlat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58E93B-4518-47BC-BCFB-0780CF37D968}">
      <dsp:nvSpPr>
        <dsp:cNvPr id="0" name=""/>
        <dsp:cNvSpPr/>
      </dsp:nvSpPr>
      <dsp:spPr>
        <a:xfrm>
          <a:off x="0" y="3366373"/>
          <a:ext cx="3970784" cy="15301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Outsourcing delivery problems</a:t>
          </a:r>
          <a:endParaRPr lang="en-US" sz="2000" kern="1200" dirty="0"/>
        </a:p>
        <a:p>
          <a:pPr marL="171450" lvl="1" indent="-171450" algn="l" defTabSz="711200">
            <a:lnSpc>
              <a:spcPct val="90000"/>
            </a:lnSpc>
            <a:spcBef>
              <a:spcPct val="0"/>
            </a:spcBef>
            <a:spcAft>
              <a:spcPct val="15000"/>
            </a:spcAft>
            <a:buChar char="••"/>
          </a:pPr>
          <a:r>
            <a:rPr lang="en-US" sz="1600" kern="1200" dirty="0" smtClean="0"/>
            <a:t>Service Delivery issues</a:t>
          </a:r>
          <a:endParaRPr lang="en-US" sz="1600" kern="1200" dirty="0"/>
        </a:p>
        <a:p>
          <a:pPr marL="171450" lvl="1" indent="-171450" algn="l" defTabSz="711200">
            <a:lnSpc>
              <a:spcPct val="90000"/>
            </a:lnSpc>
            <a:spcBef>
              <a:spcPct val="0"/>
            </a:spcBef>
            <a:spcAft>
              <a:spcPct val="15000"/>
            </a:spcAft>
            <a:buChar char="••"/>
          </a:pPr>
          <a:r>
            <a:rPr lang="en-US" sz="1600" kern="1200" dirty="0" smtClean="0"/>
            <a:t>Arduous service provider manage</a:t>
          </a:r>
          <a:endParaRPr lang="en-US" sz="1600" kern="1200" dirty="0"/>
        </a:p>
      </dsp:txBody>
      <dsp:txXfrm>
        <a:off x="947173" y="3366373"/>
        <a:ext cx="3023610" cy="1530169"/>
      </dsp:txXfrm>
    </dsp:sp>
    <dsp:sp modelId="{5A8DB2D2-C974-4AC9-91F5-60858098C9CF}">
      <dsp:nvSpPr>
        <dsp:cNvPr id="0" name=""/>
        <dsp:cNvSpPr/>
      </dsp:nvSpPr>
      <dsp:spPr>
        <a:xfrm>
          <a:off x="153016" y="3519390"/>
          <a:ext cx="794156" cy="1224135"/>
        </a:xfrm>
        <a:prstGeom prst="homePlat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2E232F-D66B-44F5-9251-6AC5DA17A62C}">
      <dsp:nvSpPr>
        <dsp:cNvPr id="0" name=""/>
        <dsp:cNvSpPr/>
      </dsp:nvSpPr>
      <dsp:spPr>
        <a:xfrm>
          <a:off x="0" y="0"/>
          <a:ext cx="4038600" cy="1523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t>Compliance Failures</a:t>
          </a:r>
          <a:endParaRPr lang="en-US" sz="2300" kern="1200" dirty="0"/>
        </a:p>
        <a:p>
          <a:pPr marL="171450" lvl="1" indent="-171450" algn="l" defTabSz="800100">
            <a:lnSpc>
              <a:spcPct val="90000"/>
            </a:lnSpc>
            <a:spcBef>
              <a:spcPct val="0"/>
            </a:spcBef>
            <a:spcAft>
              <a:spcPct val="15000"/>
            </a:spcAft>
            <a:buChar char="••"/>
          </a:pPr>
          <a:r>
            <a:rPr lang="en-US" sz="1800" kern="1200" dirty="0" smtClean="0"/>
            <a:t>Legal</a:t>
          </a:r>
          <a:endParaRPr lang="en-US" sz="1800" kern="1200" dirty="0"/>
        </a:p>
        <a:p>
          <a:pPr marL="171450" lvl="1" indent="-171450" algn="l" defTabSz="800100">
            <a:lnSpc>
              <a:spcPct val="90000"/>
            </a:lnSpc>
            <a:spcBef>
              <a:spcPct val="0"/>
            </a:spcBef>
            <a:spcAft>
              <a:spcPct val="15000"/>
            </a:spcAft>
            <a:buChar char="••"/>
          </a:pPr>
          <a:r>
            <a:rPr lang="en-US" sz="1800" kern="1200" dirty="0" smtClean="0"/>
            <a:t>Regulatory</a:t>
          </a:r>
          <a:endParaRPr lang="en-US" sz="1800" kern="1200" dirty="0"/>
        </a:p>
        <a:p>
          <a:pPr marL="171450" lvl="1" indent="-171450" algn="l" defTabSz="800100">
            <a:lnSpc>
              <a:spcPct val="90000"/>
            </a:lnSpc>
            <a:spcBef>
              <a:spcPct val="0"/>
            </a:spcBef>
            <a:spcAft>
              <a:spcPct val="15000"/>
            </a:spcAft>
            <a:buChar char="••"/>
          </a:pPr>
          <a:r>
            <a:rPr lang="en-US" sz="1800" kern="1200" dirty="0" smtClean="0"/>
            <a:t>Contractual</a:t>
          </a:r>
          <a:endParaRPr lang="en-US" sz="1800" kern="1200" dirty="0"/>
        </a:p>
      </dsp:txBody>
      <dsp:txXfrm>
        <a:off x="960120" y="0"/>
        <a:ext cx="3078480" cy="1523999"/>
      </dsp:txXfrm>
    </dsp:sp>
    <dsp:sp modelId="{6660A386-383B-419F-A7A2-C9A725693D71}">
      <dsp:nvSpPr>
        <dsp:cNvPr id="0" name=""/>
        <dsp:cNvSpPr/>
      </dsp:nvSpPr>
      <dsp:spPr>
        <a:xfrm>
          <a:off x="152400" y="152399"/>
          <a:ext cx="807720" cy="1219199"/>
        </a:xfrm>
        <a:prstGeom prst="homePlat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8CB866-4BF8-4803-90E9-303C69E9C464}">
      <dsp:nvSpPr>
        <dsp:cNvPr id="0" name=""/>
        <dsp:cNvSpPr/>
      </dsp:nvSpPr>
      <dsp:spPr>
        <a:xfrm>
          <a:off x="0" y="1676399"/>
          <a:ext cx="4038600" cy="1523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t>IT limiting business capabilities</a:t>
          </a:r>
          <a:endParaRPr lang="en-US" sz="2300" kern="1200" dirty="0"/>
        </a:p>
        <a:p>
          <a:pPr marL="171450" lvl="1" indent="-171450" algn="l" defTabSz="800100">
            <a:lnSpc>
              <a:spcPct val="90000"/>
            </a:lnSpc>
            <a:spcBef>
              <a:spcPct val="0"/>
            </a:spcBef>
            <a:spcAft>
              <a:spcPct val="15000"/>
            </a:spcAft>
            <a:buChar char="••"/>
          </a:pPr>
          <a:r>
            <a:rPr lang="en-US" sz="1800" kern="1200" dirty="0" smtClean="0"/>
            <a:t>Reputational loss</a:t>
          </a:r>
          <a:endParaRPr lang="en-US" sz="1800" kern="1200" dirty="0"/>
        </a:p>
        <a:p>
          <a:pPr marL="171450" lvl="1" indent="-171450" algn="l" defTabSz="800100">
            <a:lnSpc>
              <a:spcPct val="90000"/>
            </a:lnSpc>
            <a:spcBef>
              <a:spcPct val="0"/>
            </a:spcBef>
            <a:spcAft>
              <a:spcPct val="15000"/>
            </a:spcAft>
            <a:buChar char="••"/>
          </a:pPr>
          <a:r>
            <a:rPr lang="en-US" sz="1800" kern="1200" dirty="0" smtClean="0"/>
            <a:t>Project failure</a:t>
          </a:r>
          <a:endParaRPr lang="en-US" sz="1800" kern="1200" dirty="0"/>
        </a:p>
      </dsp:txBody>
      <dsp:txXfrm>
        <a:off x="960120" y="1676399"/>
        <a:ext cx="3078480" cy="1523999"/>
      </dsp:txXfrm>
    </dsp:sp>
    <dsp:sp modelId="{53B6690C-B151-420E-B479-015AAEDF65F7}">
      <dsp:nvSpPr>
        <dsp:cNvPr id="0" name=""/>
        <dsp:cNvSpPr/>
      </dsp:nvSpPr>
      <dsp:spPr>
        <a:xfrm>
          <a:off x="152400" y="1828799"/>
          <a:ext cx="807720" cy="1219199"/>
        </a:xfrm>
        <a:prstGeom prst="homePlat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58E93B-4518-47BC-BCFB-0780CF37D968}">
      <dsp:nvSpPr>
        <dsp:cNvPr id="0" name=""/>
        <dsp:cNvSpPr/>
      </dsp:nvSpPr>
      <dsp:spPr>
        <a:xfrm>
          <a:off x="0" y="3352799"/>
          <a:ext cx="4038600" cy="1523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t>Regular audit findings</a:t>
          </a:r>
          <a:endParaRPr lang="en-US" sz="2300" kern="1200" dirty="0"/>
        </a:p>
        <a:p>
          <a:pPr marL="171450" lvl="1" indent="-171450" algn="l" defTabSz="800100">
            <a:lnSpc>
              <a:spcPct val="90000"/>
            </a:lnSpc>
            <a:spcBef>
              <a:spcPct val="0"/>
            </a:spcBef>
            <a:spcAft>
              <a:spcPct val="15000"/>
            </a:spcAft>
            <a:buChar char="••"/>
          </a:pPr>
          <a:r>
            <a:rPr lang="en-US" sz="1800" kern="1200" dirty="0" smtClean="0"/>
            <a:t>Poor performance</a:t>
          </a:r>
          <a:endParaRPr lang="en-US" sz="1800" kern="1200" dirty="0"/>
        </a:p>
        <a:p>
          <a:pPr marL="171450" lvl="1" indent="-171450" algn="l" defTabSz="800100">
            <a:lnSpc>
              <a:spcPct val="90000"/>
            </a:lnSpc>
            <a:spcBef>
              <a:spcPct val="0"/>
            </a:spcBef>
            <a:spcAft>
              <a:spcPct val="15000"/>
            </a:spcAft>
            <a:buChar char="••"/>
          </a:pPr>
          <a:r>
            <a:rPr lang="en-US" sz="1800" kern="1200" dirty="0" smtClean="0"/>
            <a:t>Quality of service problems</a:t>
          </a:r>
          <a:endParaRPr lang="en-US" sz="1800" kern="1200" dirty="0"/>
        </a:p>
      </dsp:txBody>
      <dsp:txXfrm>
        <a:off x="960120" y="3352799"/>
        <a:ext cx="3078480" cy="1523999"/>
      </dsp:txXfrm>
    </dsp:sp>
    <dsp:sp modelId="{5A8DB2D2-C974-4AC9-91F5-60858098C9CF}">
      <dsp:nvSpPr>
        <dsp:cNvPr id="0" name=""/>
        <dsp:cNvSpPr/>
      </dsp:nvSpPr>
      <dsp:spPr>
        <a:xfrm>
          <a:off x="152400" y="3505199"/>
          <a:ext cx="807720" cy="1219199"/>
        </a:xfrm>
        <a:prstGeom prst="homePlat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2E232F-D66B-44F5-9251-6AC5DA17A62C}">
      <dsp:nvSpPr>
        <dsp:cNvPr id="0" name=""/>
        <dsp:cNvSpPr/>
      </dsp:nvSpPr>
      <dsp:spPr>
        <a:xfrm>
          <a:off x="0" y="0"/>
          <a:ext cx="7067128" cy="13716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Multiple/Complex Assurance Efforts</a:t>
          </a:r>
          <a:endParaRPr lang="en-US" sz="2100" kern="1200" dirty="0"/>
        </a:p>
        <a:p>
          <a:pPr marL="171450" lvl="1" indent="-171450" algn="l" defTabSz="711200">
            <a:lnSpc>
              <a:spcPct val="90000"/>
            </a:lnSpc>
            <a:spcBef>
              <a:spcPct val="0"/>
            </a:spcBef>
            <a:spcAft>
              <a:spcPct val="15000"/>
            </a:spcAft>
            <a:buChar char="••"/>
          </a:pPr>
          <a:r>
            <a:rPr lang="en-US" sz="1600" kern="1200" dirty="0" smtClean="0"/>
            <a:t>Lack of IT  and business collaboration</a:t>
          </a:r>
          <a:endParaRPr lang="en-US" sz="1600" kern="1200" dirty="0"/>
        </a:p>
        <a:p>
          <a:pPr marL="171450" lvl="1" indent="-171450" algn="l" defTabSz="711200">
            <a:lnSpc>
              <a:spcPct val="90000"/>
            </a:lnSpc>
            <a:spcBef>
              <a:spcPct val="0"/>
            </a:spcBef>
            <a:spcAft>
              <a:spcPct val="15000"/>
            </a:spcAft>
            <a:buChar char="••"/>
          </a:pPr>
          <a:r>
            <a:rPr lang="en-US" sz="1600" kern="1200" dirty="0" smtClean="0"/>
            <a:t>Lack of trust</a:t>
          </a:r>
          <a:endParaRPr lang="en-US" sz="1600" kern="1200" dirty="0"/>
        </a:p>
      </dsp:txBody>
      <dsp:txXfrm>
        <a:off x="1550595" y="0"/>
        <a:ext cx="5516532" cy="1371699"/>
      </dsp:txXfrm>
    </dsp:sp>
    <dsp:sp modelId="{6660A386-383B-419F-A7A2-C9A725693D71}">
      <dsp:nvSpPr>
        <dsp:cNvPr id="0" name=""/>
        <dsp:cNvSpPr/>
      </dsp:nvSpPr>
      <dsp:spPr>
        <a:xfrm>
          <a:off x="137169" y="137169"/>
          <a:ext cx="1413425" cy="1097359"/>
        </a:xfrm>
        <a:prstGeom prst="homePlat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8CB866-4BF8-4803-90E9-303C69E9C464}">
      <dsp:nvSpPr>
        <dsp:cNvPr id="0" name=""/>
        <dsp:cNvSpPr/>
      </dsp:nvSpPr>
      <dsp:spPr>
        <a:xfrm>
          <a:off x="0" y="1508868"/>
          <a:ext cx="7067128" cy="13716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Unsupportive Leadership</a:t>
          </a:r>
          <a:endParaRPr lang="en-US" sz="2100" kern="1200" dirty="0"/>
        </a:p>
        <a:p>
          <a:pPr marL="171450" lvl="1" indent="-171450" algn="l" defTabSz="711200">
            <a:lnSpc>
              <a:spcPct val="90000"/>
            </a:lnSpc>
            <a:spcBef>
              <a:spcPct val="0"/>
            </a:spcBef>
            <a:spcAft>
              <a:spcPct val="15000"/>
            </a:spcAft>
            <a:buChar char="••"/>
          </a:pPr>
          <a:r>
            <a:rPr lang="en-US" sz="1600" kern="1200" dirty="0" smtClean="0"/>
            <a:t>Lack of business understanding</a:t>
          </a:r>
          <a:endParaRPr lang="en-US" sz="1600" kern="1200" dirty="0"/>
        </a:p>
        <a:p>
          <a:pPr marL="171450" lvl="1" indent="-171450" algn="l" defTabSz="711200">
            <a:lnSpc>
              <a:spcPct val="90000"/>
            </a:lnSpc>
            <a:spcBef>
              <a:spcPct val="0"/>
            </a:spcBef>
            <a:spcAft>
              <a:spcPct val="15000"/>
            </a:spcAft>
            <a:buChar char="••"/>
          </a:pPr>
          <a:r>
            <a:rPr lang="en-US" sz="1600" kern="1200" dirty="0" smtClean="0"/>
            <a:t>Lack of visibility/organizational structure</a:t>
          </a:r>
          <a:endParaRPr lang="en-US" sz="1600" kern="1200" dirty="0"/>
        </a:p>
        <a:p>
          <a:pPr marL="171450" lvl="1" indent="-171450" algn="l" defTabSz="711200">
            <a:lnSpc>
              <a:spcPct val="90000"/>
            </a:lnSpc>
            <a:spcBef>
              <a:spcPct val="0"/>
            </a:spcBef>
            <a:spcAft>
              <a:spcPct val="15000"/>
            </a:spcAft>
            <a:buChar char="••"/>
          </a:pPr>
          <a:r>
            <a:rPr lang="en-US" sz="1600" kern="1200" dirty="0" smtClean="0"/>
            <a:t>Lack of communication</a:t>
          </a:r>
          <a:endParaRPr lang="en-US" sz="1600" kern="1200" dirty="0"/>
        </a:p>
      </dsp:txBody>
      <dsp:txXfrm>
        <a:off x="1550595" y="1508868"/>
        <a:ext cx="5516532" cy="1371699"/>
      </dsp:txXfrm>
    </dsp:sp>
    <dsp:sp modelId="{53B6690C-B151-420E-B479-015AAEDF65F7}">
      <dsp:nvSpPr>
        <dsp:cNvPr id="0" name=""/>
        <dsp:cNvSpPr/>
      </dsp:nvSpPr>
      <dsp:spPr>
        <a:xfrm>
          <a:off x="137169" y="1646038"/>
          <a:ext cx="1413425" cy="1097359"/>
        </a:xfrm>
        <a:prstGeom prst="homePlat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58E93B-4518-47BC-BCFB-0780CF37D968}">
      <dsp:nvSpPr>
        <dsp:cNvPr id="0" name=""/>
        <dsp:cNvSpPr/>
      </dsp:nvSpPr>
      <dsp:spPr>
        <a:xfrm>
          <a:off x="0" y="3017737"/>
          <a:ext cx="7067128" cy="13716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Complex IT operating models</a:t>
          </a:r>
          <a:endParaRPr lang="en-US" sz="2100" kern="1200" dirty="0"/>
        </a:p>
        <a:p>
          <a:pPr marL="171450" lvl="1" indent="-171450" algn="l" defTabSz="711200">
            <a:lnSpc>
              <a:spcPct val="90000"/>
            </a:lnSpc>
            <a:spcBef>
              <a:spcPct val="0"/>
            </a:spcBef>
            <a:spcAft>
              <a:spcPct val="15000"/>
            </a:spcAft>
            <a:buChar char="••"/>
          </a:pPr>
          <a:r>
            <a:rPr lang="en-US" sz="1600" kern="1200" dirty="0" smtClean="0"/>
            <a:t>Decentralized/federated IT structure</a:t>
          </a:r>
          <a:endParaRPr lang="en-US" sz="1600" kern="1200" dirty="0"/>
        </a:p>
        <a:p>
          <a:pPr marL="171450" lvl="1" indent="-171450" algn="l" defTabSz="711200">
            <a:lnSpc>
              <a:spcPct val="90000"/>
            </a:lnSpc>
            <a:spcBef>
              <a:spcPct val="0"/>
            </a:spcBef>
            <a:spcAft>
              <a:spcPct val="15000"/>
            </a:spcAft>
            <a:buChar char="••"/>
          </a:pPr>
          <a:r>
            <a:rPr lang="en-US" sz="1600" kern="1200" dirty="0" smtClean="0"/>
            <a:t>Complex practices and  policies portfolio</a:t>
          </a:r>
          <a:endParaRPr lang="en-US" sz="1600" kern="1200" dirty="0"/>
        </a:p>
      </dsp:txBody>
      <dsp:txXfrm>
        <a:off x="1550595" y="3017737"/>
        <a:ext cx="5516532" cy="1371699"/>
      </dsp:txXfrm>
    </dsp:sp>
    <dsp:sp modelId="{5A8DB2D2-C974-4AC9-91F5-60858098C9CF}">
      <dsp:nvSpPr>
        <dsp:cNvPr id="0" name=""/>
        <dsp:cNvSpPr/>
      </dsp:nvSpPr>
      <dsp:spPr>
        <a:xfrm>
          <a:off x="137169" y="3154907"/>
          <a:ext cx="1413425" cy="1097359"/>
        </a:xfrm>
        <a:prstGeom prst="homePlat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FAD753-8A44-4E72-A443-FA63D75C5D77}">
      <dsp:nvSpPr>
        <dsp:cNvPr id="0" name=""/>
        <dsp:cNvSpPr/>
      </dsp:nvSpPr>
      <dsp:spPr>
        <a:xfrm>
          <a:off x="3236788" y="741"/>
          <a:ext cx="1756023" cy="11414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Business Contribution</a:t>
          </a:r>
          <a:endParaRPr lang="en-US" sz="2000" kern="1200" dirty="0"/>
        </a:p>
      </dsp:txBody>
      <dsp:txXfrm>
        <a:off x="3236788" y="741"/>
        <a:ext cx="1756023" cy="1141414"/>
      </dsp:txXfrm>
    </dsp:sp>
    <dsp:sp modelId="{82A7FA49-3937-4D84-9119-3B6426FC98C6}">
      <dsp:nvSpPr>
        <dsp:cNvPr id="0" name=""/>
        <dsp:cNvSpPr/>
      </dsp:nvSpPr>
      <dsp:spPr>
        <a:xfrm>
          <a:off x="2230386" y="571448"/>
          <a:ext cx="3768827" cy="3768827"/>
        </a:xfrm>
        <a:custGeom>
          <a:avLst/>
          <a:gdLst/>
          <a:ahLst/>
          <a:cxnLst/>
          <a:rect l="0" t="0" r="0" b="0"/>
          <a:pathLst>
            <a:path>
              <a:moveTo>
                <a:pt x="3004437" y="368972"/>
              </a:moveTo>
              <a:arcTo wR="1884413" hR="1884413" stAng="18388030" swAng="163242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D449F15-65AA-4F22-9103-0CC76221801B}">
      <dsp:nvSpPr>
        <dsp:cNvPr id="0" name=""/>
        <dsp:cNvSpPr/>
      </dsp:nvSpPr>
      <dsp:spPr>
        <a:xfrm>
          <a:off x="5121202" y="1885155"/>
          <a:ext cx="1756023" cy="11414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Future Orientation</a:t>
          </a:r>
          <a:endParaRPr lang="en-US" sz="2000" kern="1200" dirty="0"/>
        </a:p>
      </dsp:txBody>
      <dsp:txXfrm>
        <a:off x="5121202" y="1885155"/>
        <a:ext cx="1756023" cy="1141414"/>
      </dsp:txXfrm>
    </dsp:sp>
    <dsp:sp modelId="{8E88A1B1-2749-4544-A521-9DAAB494DC0A}">
      <dsp:nvSpPr>
        <dsp:cNvPr id="0" name=""/>
        <dsp:cNvSpPr/>
      </dsp:nvSpPr>
      <dsp:spPr>
        <a:xfrm>
          <a:off x="2230386" y="571448"/>
          <a:ext cx="3768827" cy="3768827"/>
        </a:xfrm>
        <a:custGeom>
          <a:avLst/>
          <a:gdLst/>
          <a:ahLst/>
          <a:cxnLst/>
          <a:rect l="0" t="0" r="0" b="0"/>
          <a:pathLst>
            <a:path>
              <a:moveTo>
                <a:pt x="3573389" y="2720103"/>
              </a:moveTo>
              <a:arcTo wR="1884413" hR="1884413" stAng="1579547" swAng="163242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F5F0611-C4EA-491F-B0C6-F2FFD5DBF4C5}">
      <dsp:nvSpPr>
        <dsp:cNvPr id="0" name=""/>
        <dsp:cNvSpPr/>
      </dsp:nvSpPr>
      <dsp:spPr>
        <a:xfrm>
          <a:off x="3236788" y="3769568"/>
          <a:ext cx="1756023" cy="11414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Operational Excellence</a:t>
          </a:r>
          <a:endParaRPr lang="en-US" sz="2000" kern="1200" dirty="0"/>
        </a:p>
      </dsp:txBody>
      <dsp:txXfrm>
        <a:off x="3236788" y="3769568"/>
        <a:ext cx="1756023" cy="1141414"/>
      </dsp:txXfrm>
    </dsp:sp>
    <dsp:sp modelId="{2FDCDED3-893A-42EB-BCB9-92F97076D01D}">
      <dsp:nvSpPr>
        <dsp:cNvPr id="0" name=""/>
        <dsp:cNvSpPr/>
      </dsp:nvSpPr>
      <dsp:spPr>
        <a:xfrm>
          <a:off x="2230386" y="571448"/>
          <a:ext cx="3768827" cy="3768827"/>
        </a:xfrm>
        <a:custGeom>
          <a:avLst/>
          <a:gdLst/>
          <a:ahLst/>
          <a:cxnLst/>
          <a:rect l="0" t="0" r="0" b="0"/>
          <a:pathLst>
            <a:path>
              <a:moveTo>
                <a:pt x="764389" y="3399854"/>
              </a:moveTo>
              <a:arcTo wR="1884413" hR="1884413" stAng="7588030" swAng="163242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2EF94DE-DF13-4CB6-B84F-69C65AB92AEC}">
      <dsp:nvSpPr>
        <dsp:cNvPr id="0" name=""/>
        <dsp:cNvSpPr/>
      </dsp:nvSpPr>
      <dsp:spPr>
        <a:xfrm>
          <a:off x="1352374" y="1885155"/>
          <a:ext cx="1756023" cy="11414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User Orientation</a:t>
          </a:r>
          <a:endParaRPr lang="en-US" sz="2000" kern="1200" dirty="0"/>
        </a:p>
      </dsp:txBody>
      <dsp:txXfrm>
        <a:off x="1352374" y="1885155"/>
        <a:ext cx="1756023" cy="1141414"/>
      </dsp:txXfrm>
    </dsp:sp>
    <dsp:sp modelId="{8066ED76-1BB8-423D-8399-F558D700A188}">
      <dsp:nvSpPr>
        <dsp:cNvPr id="0" name=""/>
        <dsp:cNvSpPr/>
      </dsp:nvSpPr>
      <dsp:spPr>
        <a:xfrm>
          <a:off x="2230386" y="571448"/>
          <a:ext cx="3768827" cy="3768827"/>
        </a:xfrm>
        <a:custGeom>
          <a:avLst/>
          <a:gdLst/>
          <a:ahLst/>
          <a:cxnLst/>
          <a:rect l="0" t="0" r="0" b="0"/>
          <a:pathLst>
            <a:path>
              <a:moveTo>
                <a:pt x="195438" y="1048724"/>
              </a:moveTo>
              <a:arcTo wR="1884413" hR="1884413" stAng="12379547" swAng="163242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3">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6FD9E1-5C5A-4DD3-9402-F91B210D04ED}" type="datetimeFigureOut">
              <a:rPr lang="en-IN" smtClean="0"/>
              <a:pPr/>
              <a:t>16-05-2014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CDC5B0-7B1E-4F76-B7A5-E0716A29B43B}"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a:ln/>
        </p:spPr>
      </p:sp>
      <p:sp>
        <p:nvSpPr>
          <p:cNvPr id="14643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4643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49069F96-4F1E-40F4-AB89-B656BDBEAA28}" type="slidenum">
              <a:rPr lang="en-US" smtClean="0"/>
              <a:pPr/>
              <a:t>26</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FCDC5B0-7B1E-4F76-B7A5-E0716A29B43B}" type="slidenum">
              <a:rPr lang="en-IN" smtClean="0"/>
              <a:pPr/>
              <a:t>27</a:t>
            </a:fld>
            <a:endParaRPr lang="en-I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latin typeface="Arial" pitchFamily="34" charset="0"/>
            </a:endParaRPr>
          </a:p>
        </p:txBody>
      </p:sp>
      <p:sp>
        <p:nvSpPr>
          <p:cNvPr id="60420" name="Slide Number Placeholder 3"/>
          <p:cNvSpPr>
            <a:spLocks noGrp="1"/>
          </p:cNvSpPr>
          <p:nvPr>
            <p:ph type="sldNum" sz="quarter" idx="5"/>
          </p:nvPr>
        </p:nvSpPr>
        <p:spPr>
          <a:noFill/>
        </p:spPr>
        <p:txBody>
          <a:bodyPr/>
          <a:lstStyle/>
          <a:p>
            <a:fld id="{7D86CD61-97B8-4C5E-8489-CC6C2F5B84CA}" type="slidenum">
              <a:rPr lang="es-ES" smtClean="0">
                <a:latin typeface="Arial" pitchFamily="34" charset="0"/>
              </a:rPr>
              <a:pPr/>
              <a:t>34</a:t>
            </a:fld>
            <a:endParaRPr lang="es-E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B2AC445-F64B-42E5-947E-9B257BD6BA7F}" type="slidenum">
              <a:rPr lang="es-ES" smtClean="0">
                <a:latin typeface="Arial" pitchFamily="34" charset="0"/>
              </a:rPr>
              <a:pPr/>
              <a:t>37</a:t>
            </a:fld>
            <a:endParaRPr lang="es-ES" smtClean="0">
              <a:latin typeface="Arial" pitchFamily="34" charset="0"/>
            </a:endParaRP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xfrm>
            <a:off x="1425575" y="1311275"/>
            <a:ext cx="4030663" cy="3022600"/>
          </a:xfrm>
          <a:noFill/>
          <a:ln cap="flat">
            <a:solidFill>
              <a:schemeClr val="tx1"/>
            </a:solidFill>
            <a:miter lim="800000"/>
            <a:headEnd/>
            <a:tailEnd/>
          </a:ln>
        </p:spPr>
      </p:sp>
      <p:sp>
        <p:nvSpPr>
          <p:cNvPr id="62467" name="Rectangle 3"/>
          <p:cNvSpPr>
            <a:spLocks noGrp="1" noChangeArrowheads="1"/>
          </p:cNvSpPr>
          <p:nvPr>
            <p:ph type="body" idx="1"/>
          </p:nvPr>
        </p:nvSpPr>
        <p:spPr bwMode="auto">
          <a:xfrm>
            <a:off x="656916" y="4835890"/>
            <a:ext cx="5519323" cy="3177602"/>
          </a:xfrm>
          <a:noFill/>
        </p:spPr>
        <p:txBody>
          <a:bodyPr wrap="square" lIns="95156" tIns="49163" rIns="95156" bIns="49163" numCol="1" anchor="t" anchorCtr="0" compatLnSpc="1">
            <a:prstTxWarp prst="textNoShape">
              <a:avLst/>
            </a:prstTxWarp>
          </a:bodyPr>
          <a:lstStyle/>
          <a:p>
            <a:pPr defTabSz="909763">
              <a:lnSpc>
                <a:spcPts val="5790"/>
              </a:lnSpc>
              <a:tabLst>
                <a:tab pos="934688" algn="l"/>
                <a:tab pos="1869377" algn="l"/>
                <a:tab pos="2804065" algn="l"/>
                <a:tab pos="3740311" algn="l"/>
                <a:tab pos="5841802" algn="r"/>
              </a:tabLst>
            </a:pP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xfrm>
            <a:off x="1425575" y="1311275"/>
            <a:ext cx="4030663" cy="3022600"/>
          </a:xfrm>
          <a:noFill/>
          <a:ln cap="flat">
            <a:solidFill>
              <a:schemeClr val="tx1"/>
            </a:solidFill>
            <a:miter lim="800000"/>
            <a:headEnd/>
            <a:tailEnd/>
          </a:ln>
        </p:spPr>
      </p:sp>
      <p:sp>
        <p:nvSpPr>
          <p:cNvPr id="63491" name="Rectangle 3"/>
          <p:cNvSpPr>
            <a:spLocks noGrp="1" noChangeArrowheads="1"/>
          </p:cNvSpPr>
          <p:nvPr>
            <p:ph type="body" idx="1"/>
          </p:nvPr>
        </p:nvSpPr>
        <p:spPr bwMode="auto">
          <a:xfrm>
            <a:off x="656916" y="4835890"/>
            <a:ext cx="5519323" cy="3177602"/>
          </a:xfrm>
          <a:noFill/>
        </p:spPr>
        <p:txBody>
          <a:bodyPr wrap="square" lIns="95156" tIns="49163" rIns="95156" bIns="49163" numCol="1" anchor="t" anchorCtr="0" compatLnSpc="1">
            <a:prstTxWarp prst="textNoShape">
              <a:avLst/>
            </a:prstTxWarp>
          </a:bodyPr>
          <a:lstStyle/>
          <a:p>
            <a:pPr defTabSz="909763">
              <a:lnSpc>
                <a:spcPts val="5790"/>
              </a:lnSpc>
              <a:tabLst>
                <a:tab pos="934688" algn="l"/>
                <a:tab pos="1869377" algn="l"/>
                <a:tab pos="2804065" algn="l"/>
                <a:tab pos="3740311" algn="l"/>
                <a:tab pos="5841802" algn="r"/>
              </a:tabLst>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bwMode="auto">
          <a:xfrm>
            <a:off x="1425575" y="1311275"/>
            <a:ext cx="4030663" cy="3022600"/>
          </a:xfrm>
          <a:noFill/>
          <a:ln cap="flat">
            <a:solidFill>
              <a:schemeClr val="tx1"/>
            </a:solidFill>
            <a:miter lim="800000"/>
            <a:headEnd/>
            <a:tailEnd/>
          </a:ln>
        </p:spPr>
      </p:sp>
      <p:sp>
        <p:nvSpPr>
          <p:cNvPr id="64515" name="Rectangle 3"/>
          <p:cNvSpPr>
            <a:spLocks noGrp="1" noChangeArrowheads="1"/>
          </p:cNvSpPr>
          <p:nvPr>
            <p:ph type="body" idx="1"/>
          </p:nvPr>
        </p:nvSpPr>
        <p:spPr bwMode="auto">
          <a:xfrm>
            <a:off x="656916" y="4835890"/>
            <a:ext cx="5519323" cy="3177602"/>
          </a:xfrm>
          <a:noFill/>
        </p:spPr>
        <p:txBody>
          <a:bodyPr wrap="square" lIns="95156" tIns="49163" rIns="95156" bIns="49163" numCol="1" anchor="t" anchorCtr="0" compatLnSpc="1">
            <a:prstTxWarp prst="textNoShape">
              <a:avLst/>
            </a:prstTxWarp>
          </a:bodyPr>
          <a:lstStyle/>
          <a:p>
            <a:pPr defTabSz="909763">
              <a:lnSpc>
                <a:spcPts val="5790"/>
              </a:lnSpc>
              <a:tabLst>
                <a:tab pos="934688" algn="l"/>
                <a:tab pos="1869377" algn="l"/>
                <a:tab pos="2804065" algn="l"/>
                <a:tab pos="3740311" algn="l"/>
                <a:tab pos="5841802" algn="r"/>
              </a:tabLst>
            </a:pP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bwMode="auto">
          <a:xfrm>
            <a:off x="1425575" y="1311275"/>
            <a:ext cx="4030663" cy="3022600"/>
          </a:xfrm>
          <a:noFill/>
          <a:ln cap="flat">
            <a:solidFill>
              <a:schemeClr val="tx1"/>
            </a:solidFill>
            <a:miter lim="800000"/>
            <a:headEnd/>
            <a:tailEnd/>
          </a:ln>
        </p:spPr>
      </p:sp>
      <p:sp>
        <p:nvSpPr>
          <p:cNvPr id="65539" name="Rectangle 3"/>
          <p:cNvSpPr>
            <a:spLocks noGrp="1" noChangeArrowheads="1"/>
          </p:cNvSpPr>
          <p:nvPr>
            <p:ph type="body" idx="1"/>
          </p:nvPr>
        </p:nvSpPr>
        <p:spPr bwMode="auto">
          <a:xfrm>
            <a:off x="656916" y="4835890"/>
            <a:ext cx="5519323" cy="3177602"/>
          </a:xfrm>
          <a:noFill/>
        </p:spPr>
        <p:txBody>
          <a:bodyPr wrap="square" lIns="95156" tIns="49163" rIns="95156" bIns="49163" numCol="1" anchor="t" anchorCtr="0" compatLnSpc="1">
            <a:prstTxWarp prst="textNoShape">
              <a:avLst/>
            </a:prstTxWarp>
          </a:bodyPr>
          <a:lstStyle/>
          <a:p>
            <a:pPr defTabSz="909763">
              <a:lnSpc>
                <a:spcPts val="5790"/>
              </a:lnSpc>
              <a:tabLst>
                <a:tab pos="934688" algn="l"/>
                <a:tab pos="1869377" algn="l"/>
                <a:tab pos="2804065" algn="l"/>
                <a:tab pos="3740311" algn="l"/>
                <a:tab pos="5841802" algn="r"/>
              </a:tabLst>
            </a:pP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634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50DAF8-502D-4FF8-A37E-EAFC379E3C89}" type="slidenum">
              <a:rPr lang="en-US" smtClean="0"/>
              <a:pPr fontAlgn="base">
                <a:spcBef>
                  <a:spcPct val="0"/>
                </a:spcBef>
                <a:spcAft>
                  <a:spcPct val="0"/>
                </a:spcAft>
                <a:defRPr/>
              </a:pPr>
              <a:t>47</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a:ln/>
        </p:spPr>
      </p:sp>
      <p:sp>
        <p:nvSpPr>
          <p:cNvPr id="14950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4950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D4FC2876-0BF7-41FF-828B-4C26C83A3F4D}" type="slidenum">
              <a:rPr lang="en-US" smtClean="0"/>
              <a:pPr/>
              <a:t>49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83296" y="8685235"/>
            <a:ext cx="2973149" cy="457200"/>
          </a:xfrm>
          <a:prstGeom prst="rect">
            <a:avLst/>
          </a:prstGeom>
          <a:noFill/>
          <a:ln w="9525">
            <a:noFill/>
            <a:miter lim="800000"/>
            <a:headEnd/>
            <a:tailEnd/>
          </a:ln>
        </p:spPr>
        <p:txBody>
          <a:bodyPr lIns="88267" tIns="44134" rIns="88267" bIns="44134" anchor="b"/>
          <a:lstStyle/>
          <a:p>
            <a:pPr algn="r" defTabSz="882228"/>
            <a:fld id="{C32DABED-73B6-4824-9C4A-44DE3DDCE626}" type="slidenum">
              <a:rPr lang="en-US" sz="1200"/>
              <a:pPr algn="r" defTabSz="882228"/>
              <a:t>4</a:t>
            </a:fld>
            <a:endParaRPr lang="en-US" sz="1200" dirty="0"/>
          </a:p>
        </p:txBody>
      </p:sp>
      <p:sp>
        <p:nvSpPr>
          <p:cNvPr id="29699" name="Slide Image Placeholder 1"/>
          <p:cNvSpPr>
            <a:spLocks noGrp="1" noRot="1" noChangeAspect="1" noTextEdit="1"/>
          </p:cNvSpPr>
          <p:nvPr>
            <p:ph type="sldImg"/>
          </p:nvPr>
        </p:nvSpPr>
        <p:spPr>
          <a:ln/>
        </p:spPr>
      </p:sp>
      <p:sp>
        <p:nvSpPr>
          <p:cNvPr id="29700" name="Notes Placeholder 2"/>
          <p:cNvSpPr>
            <a:spLocks noGrp="1"/>
          </p:cNvSpPr>
          <p:nvPr>
            <p:ph type="body" idx="1"/>
          </p:nvPr>
        </p:nvSpPr>
        <p:spPr>
          <a:xfrm>
            <a:off x="686112" y="4343400"/>
            <a:ext cx="5485778" cy="4114800"/>
          </a:xfrm>
          <a:noFill/>
          <a:ln/>
        </p:spPr>
        <p:txBody>
          <a:bodyPr lIns="91433" tIns="45717" rIns="91433" bIns="45717"/>
          <a:lstStyle/>
          <a:p>
            <a:pPr eaLnBrk="1" hangingPunct="1">
              <a:spcBef>
                <a:spcPct val="0"/>
              </a:spcBef>
            </a:pPr>
            <a:endParaRPr lang="en-GB" dirty="0" smtClean="0"/>
          </a:p>
        </p:txBody>
      </p:sp>
      <p:sp>
        <p:nvSpPr>
          <p:cNvPr id="29701" name="Slide Number Placeholder 3"/>
          <p:cNvSpPr txBox="1">
            <a:spLocks noGrp="1"/>
          </p:cNvSpPr>
          <p:nvPr/>
        </p:nvSpPr>
        <p:spPr bwMode="auto">
          <a:xfrm>
            <a:off x="3884852" y="8685235"/>
            <a:ext cx="2971593" cy="457200"/>
          </a:xfrm>
          <a:prstGeom prst="rect">
            <a:avLst/>
          </a:prstGeom>
          <a:noFill/>
          <a:ln w="9525">
            <a:noFill/>
            <a:miter lim="800000"/>
            <a:headEnd/>
            <a:tailEnd/>
          </a:ln>
        </p:spPr>
        <p:txBody>
          <a:bodyPr lIns="91433" tIns="45717" rIns="91433" bIns="45717" anchor="b"/>
          <a:lstStyle/>
          <a:p>
            <a:pPr algn="r" defTabSz="913458"/>
            <a:fld id="{975C8570-666D-4E39-B832-B18B4479997E}" type="slidenum">
              <a:rPr lang="en-US" sz="1200"/>
              <a:pPr algn="r" defTabSz="913458"/>
              <a:t>4</a:t>
            </a:fld>
            <a:endParaRPr lang="en-US" sz="12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ln/>
        </p:spPr>
      </p:sp>
      <p:sp>
        <p:nvSpPr>
          <p:cNvPr id="15257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5258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77FBA7EC-F354-4D3B-82A8-37DB213E0459}" type="slidenum">
              <a:rPr lang="en-US" smtClean="0"/>
              <a:pPr/>
              <a:t>51</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5360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C77AA002-116E-481E-ABCE-0DE0B887EB0A}" type="slidenum">
              <a:rPr lang="en-US" smtClean="0"/>
              <a:pPr/>
              <a:t>52</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5462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893E7FD5-0E57-42EA-8069-6849DF790D8C}" type="slidenum">
              <a:rPr lang="en-US" smtClean="0"/>
              <a:pPr/>
              <a:t>53</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100" dirty="0" smtClean="0"/>
          </a:p>
        </p:txBody>
      </p:sp>
      <p:sp>
        <p:nvSpPr>
          <p:cNvPr id="15667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6AD7FF4D-D314-42F8-B46E-FF038F3D90E0}" type="slidenum">
              <a:rPr lang="en-US" smtClean="0"/>
              <a:pPr/>
              <a:t>54</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100" dirty="0" smtClean="0"/>
          </a:p>
        </p:txBody>
      </p:sp>
      <p:sp>
        <p:nvSpPr>
          <p:cNvPr id="15667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6AD7FF4D-D314-42F8-B46E-FF038F3D90E0}" type="slidenum">
              <a:rPr lang="en-US" smtClean="0"/>
              <a:pPr/>
              <a:t>55</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sz="1000"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bwMode="auto">
          <a:noFill/>
          <a:ln>
            <a:solidFill>
              <a:srgbClr val="000000"/>
            </a:solidFill>
            <a:miter lim="800000"/>
            <a:headEnd/>
            <a:tailEnd/>
          </a:ln>
        </p:spPr>
      </p:sp>
      <p:sp>
        <p:nvSpPr>
          <p:cNvPr id="169987"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1249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E48B8C-1A4D-4EE2-BA7A-285D9A0C50C1}" type="slidenum">
              <a:rPr lang="en-US" smtClean="0"/>
              <a:pPr fontAlgn="base">
                <a:spcBef>
                  <a:spcPct val="0"/>
                </a:spcBef>
                <a:spcAft>
                  <a:spcPct val="0"/>
                </a:spcAft>
                <a:defRPr/>
              </a:pPr>
              <a:t>67</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13DDF2-C63B-4706-AF6E-91C1D595A30D}" type="slidenum">
              <a:rPr lang="en-US" smtClean="0"/>
              <a:pPr fontAlgn="base">
                <a:spcBef>
                  <a:spcPct val="0"/>
                </a:spcBef>
                <a:spcAft>
                  <a:spcPct val="0"/>
                </a:spcAft>
                <a:defRPr/>
              </a:pPr>
              <a:t>69</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bwMode="auto">
          <a:noFill/>
          <a:ln>
            <a:solidFill>
              <a:srgbClr val="000000"/>
            </a:solidFill>
            <a:miter lim="800000"/>
            <a:headEnd/>
            <a:tailEnd/>
          </a:ln>
        </p:spPr>
      </p:sp>
      <p:sp>
        <p:nvSpPr>
          <p:cNvPr id="172035"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1290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31F65F-3D4F-4E7B-998A-E123DE2491E2}" type="slidenum">
              <a:rPr lang="en-US" smtClean="0"/>
              <a:pPr fontAlgn="base">
                <a:spcBef>
                  <a:spcPct val="0"/>
                </a:spcBef>
                <a:spcAft>
                  <a:spcPct val="0"/>
                </a:spcAft>
                <a:defRPr/>
              </a:pPr>
              <a:t>70</a:t>
            </a:fld>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bwMode="auto">
          <a:noFill/>
          <a:ln>
            <a:solidFill>
              <a:srgbClr val="000000"/>
            </a:solidFill>
            <a:miter lim="800000"/>
            <a:headEnd/>
            <a:tailEnd/>
          </a:ln>
        </p:spPr>
      </p:sp>
      <p:sp>
        <p:nvSpPr>
          <p:cNvPr id="172035"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1290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31F65F-3D4F-4E7B-998A-E123DE2491E2}" type="slidenum">
              <a:rPr lang="en-US" smtClean="0"/>
              <a:pPr fontAlgn="base">
                <a:spcBef>
                  <a:spcPct val="0"/>
                </a:spcBef>
                <a:spcAft>
                  <a:spcPct val="0"/>
                </a:spcAft>
                <a:defRPr/>
              </a:pPr>
              <a:t>71</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eaLnBrk="1" hangingPunct="1">
              <a:defRPr/>
            </a:pPr>
            <a:endParaRPr lang="en-US" dirty="0">
              <a:cs typeface="+mn-cs"/>
            </a:endParaRPr>
          </a:p>
        </p:txBody>
      </p:sp>
      <p:sp>
        <p:nvSpPr>
          <p:cNvPr id="14029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2C6D3CC7-7C77-419B-8BFA-764397952919}" type="slidenum">
              <a:rPr lang="en-US" smtClean="0"/>
              <a:pPr/>
              <a:t>5</a:t>
            </a:fld>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bwMode="auto">
          <a:noFill/>
          <a:ln>
            <a:solidFill>
              <a:srgbClr val="000000"/>
            </a:solidFill>
            <a:miter lim="800000"/>
            <a:headEnd/>
            <a:tailEnd/>
          </a:ln>
        </p:spPr>
      </p:sp>
      <p:sp>
        <p:nvSpPr>
          <p:cNvPr id="172035"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1290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31F65F-3D4F-4E7B-998A-E123DE2491E2}" type="slidenum">
              <a:rPr lang="en-US" smtClean="0"/>
              <a:pPr fontAlgn="base">
                <a:spcBef>
                  <a:spcPct val="0"/>
                </a:spcBef>
                <a:spcAft>
                  <a:spcPct val="0"/>
                </a:spcAft>
                <a:defRPr/>
              </a:pPr>
              <a:t>72</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8"/>
          <p:cNvSpPr>
            <a:spLocks noGrp="1" noChangeArrowheads="1"/>
          </p:cNvSpPr>
          <p:nvPr>
            <p:ph type="sldNum" sz="quarter" idx="5"/>
          </p:nvPr>
        </p:nvSpPr>
        <p:spPr>
          <a:noFill/>
        </p:spPr>
        <p:txBody>
          <a:bodyPr/>
          <a:lstStyle/>
          <a:p>
            <a:fld id="{4C354597-2FC2-46ED-9652-7C75C94F87A3}" type="slidenum">
              <a:rPr lang="en-US" smtClean="0">
                <a:solidFill>
                  <a:srgbClr val="FFFFFF"/>
                </a:solidFill>
              </a:rPr>
              <a:pPr/>
              <a:t>7</a:t>
            </a:fld>
            <a:endParaRPr lang="en-US" smtClean="0">
              <a:solidFill>
                <a:srgbClr val="FFFFFF"/>
              </a:solidFill>
            </a:endParaRPr>
          </a:p>
        </p:txBody>
      </p:sp>
      <p:sp>
        <p:nvSpPr>
          <p:cNvPr id="34817" name="Text Box 1"/>
          <p:cNvSpPr txBox="1">
            <a:spLocks noChangeArrowheads="1"/>
          </p:cNvSpPr>
          <p:nvPr/>
        </p:nvSpPr>
        <p:spPr bwMode="auto">
          <a:xfrm>
            <a:off x="3881741" y="8686800"/>
            <a:ext cx="2971593" cy="455635"/>
          </a:xfrm>
          <a:prstGeom prst="rect">
            <a:avLst/>
          </a:prstGeom>
          <a:noFill/>
          <a:ln w="9525">
            <a:noFill/>
            <a:round/>
            <a:headEnd/>
            <a:tailEnd/>
          </a:ln>
          <a:effectLst/>
        </p:spPr>
        <p:txBody>
          <a:bodyPr lIns="88170" tIns="44262" rIns="88170" bIns="44262" anchor="b"/>
          <a:lstStyle/>
          <a:p>
            <a:pPr algn="r">
              <a:tabLst>
                <a:tab pos="0" algn="l"/>
                <a:tab pos="440333" algn="l"/>
                <a:tab pos="882228" algn="l"/>
                <a:tab pos="1324122" algn="l"/>
                <a:tab pos="1766017" algn="l"/>
                <a:tab pos="2207912" algn="l"/>
                <a:tab pos="2649807" algn="l"/>
                <a:tab pos="3091701" algn="l"/>
                <a:tab pos="3533596" algn="l"/>
                <a:tab pos="3975490" algn="l"/>
                <a:tab pos="4417385" algn="l"/>
                <a:tab pos="4859279" algn="l"/>
                <a:tab pos="5301174" algn="l"/>
                <a:tab pos="5743068" algn="l"/>
                <a:tab pos="6184963" algn="l"/>
                <a:tab pos="6626857" algn="l"/>
                <a:tab pos="7068753" algn="l"/>
                <a:tab pos="7510647" algn="l"/>
                <a:tab pos="7952542" algn="l"/>
                <a:tab pos="8394436" algn="l"/>
                <a:tab pos="8836331" algn="l"/>
              </a:tabLst>
              <a:defRPr/>
            </a:pPr>
            <a:fld id="{D231D236-4FCC-41AE-A1A1-22441016EDB1}" type="slidenum">
              <a:rPr lang="en-US" sz="1200">
                <a:solidFill>
                  <a:srgbClr val="000000"/>
                </a:solidFill>
                <a:effectLst>
                  <a:outerShdw blurRad="38100" dist="38100" dir="2700000" algn="tl">
                    <a:srgbClr val="C0C0C0"/>
                  </a:outerShdw>
                </a:effectLst>
                <a:latin typeface="Times New Roman" charset="0"/>
                <a:ea typeface="Arial Unicode MS" pitchFamily="34" charset="-128"/>
                <a:cs typeface="Arial Unicode MS" pitchFamily="34" charset="-128"/>
              </a:rPr>
              <a:pPr algn="r">
                <a:tabLst>
                  <a:tab pos="0" algn="l"/>
                  <a:tab pos="440333" algn="l"/>
                  <a:tab pos="882228" algn="l"/>
                  <a:tab pos="1324122" algn="l"/>
                  <a:tab pos="1766017" algn="l"/>
                  <a:tab pos="2207912" algn="l"/>
                  <a:tab pos="2649807" algn="l"/>
                  <a:tab pos="3091701" algn="l"/>
                  <a:tab pos="3533596" algn="l"/>
                  <a:tab pos="3975490" algn="l"/>
                  <a:tab pos="4417385" algn="l"/>
                  <a:tab pos="4859279" algn="l"/>
                  <a:tab pos="5301174" algn="l"/>
                  <a:tab pos="5743068" algn="l"/>
                  <a:tab pos="6184963" algn="l"/>
                  <a:tab pos="6626857" algn="l"/>
                  <a:tab pos="7068753" algn="l"/>
                  <a:tab pos="7510647" algn="l"/>
                  <a:tab pos="7952542" algn="l"/>
                  <a:tab pos="8394436" algn="l"/>
                  <a:tab pos="8836331" algn="l"/>
                </a:tabLst>
                <a:defRPr/>
              </a:pPr>
              <a:t>7</a:t>
            </a:fld>
            <a:endParaRPr lang="en-US" sz="1200" dirty="0">
              <a:solidFill>
                <a:srgbClr val="000000"/>
              </a:solidFill>
              <a:effectLst>
                <a:outerShdw blurRad="38100" dist="38100" dir="2700000" algn="tl">
                  <a:srgbClr val="C0C0C0"/>
                </a:outerShdw>
              </a:effectLst>
              <a:latin typeface="Times New Roman" charset="0"/>
              <a:ea typeface="Arial Unicode MS" pitchFamily="34" charset="-128"/>
              <a:cs typeface="Arial Unicode MS" pitchFamily="34" charset="-128"/>
            </a:endParaRPr>
          </a:p>
        </p:txBody>
      </p:sp>
      <p:sp>
        <p:nvSpPr>
          <p:cNvPr id="2" name="Text Box 2"/>
          <p:cNvSpPr txBox="1">
            <a:spLocks noChangeArrowheads="1"/>
          </p:cNvSpPr>
          <p:nvPr/>
        </p:nvSpPr>
        <p:spPr bwMode="auto">
          <a:xfrm>
            <a:off x="3881740" y="8686800"/>
            <a:ext cx="2973148" cy="457200"/>
          </a:xfrm>
          <a:prstGeom prst="rect">
            <a:avLst/>
          </a:prstGeom>
          <a:noFill/>
          <a:ln w="9525">
            <a:noFill/>
            <a:round/>
            <a:headEnd/>
            <a:tailEnd/>
          </a:ln>
          <a:effectLst/>
        </p:spPr>
        <p:txBody>
          <a:bodyPr lIns="88878" tIns="44616" rIns="88878" bIns="44616" anchor="b"/>
          <a:lstStyle/>
          <a:p>
            <a:pPr algn="r">
              <a:tabLst>
                <a:tab pos="0" algn="l"/>
                <a:tab pos="440333" algn="l"/>
                <a:tab pos="882228" algn="l"/>
                <a:tab pos="1324122" algn="l"/>
                <a:tab pos="1766017" algn="l"/>
                <a:tab pos="2207912" algn="l"/>
                <a:tab pos="2649807" algn="l"/>
                <a:tab pos="3091701" algn="l"/>
                <a:tab pos="3533596" algn="l"/>
                <a:tab pos="3975490" algn="l"/>
                <a:tab pos="4417385" algn="l"/>
                <a:tab pos="4859279" algn="l"/>
                <a:tab pos="5301174" algn="l"/>
                <a:tab pos="5743068" algn="l"/>
                <a:tab pos="6184963" algn="l"/>
                <a:tab pos="6626857" algn="l"/>
                <a:tab pos="7068753" algn="l"/>
                <a:tab pos="7510647" algn="l"/>
                <a:tab pos="7952542" algn="l"/>
                <a:tab pos="8394436" algn="l"/>
                <a:tab pos="8836331" algn="l"/>
              </a:tabLst>
              <a:defRPr/>
            </a:pPr>
            <a:fld id="{54CE2D6A-E5FB-40A6-8DD0-27A15A3A50D5}" type="slidenum">
              <a:rPr lang="en-US" sz="1200">
                <a:solidFill>
                  <a:srgbClr val="000000"/>
                </a:solidFill>
                <a:effectLst>
                  <a:outerShdw blurRad="38100" dist="38100" dir="2700000" algn="tl">
                    <a:srgbClr val="C0C0C0"/>
                  </a:outerShdw>
                </a:effectLst>
              </a:rPr>
              <a:pPr algn="r">
                <a:tabLst>
                  <a:tab pos="0" algn="l"/>
                  <a:tab pos="440333" algn="l"/>
                  <a:tab pos="882228" algn="l"/>
                  <a:tab pos="1324122" algn="l"/>
                  <a:tab pos="1766017" algn="l"/>
                  <a:tab pos="2207912" algn="l"/>
                  <a:tab pos="2649807" algn="l"/>
                  <a:tab pos="3091701" algn="l"/>
                  <a:tab pos="3533596" algn="l"/>
                  <a:tab pos="3975490" algn="l"/>
                  <a:tab pos="4417385" algn="l"/>
                  <a:tab pos="4859279" algn="l"/>
                  <a:tab pos="5301174" algn="l"/>
                  <a:tab pos="5743068" algn="l"/>
                  <a:tab pos="6184963" algn="l"/>
                  <a:tab pos="6626857" algn="l"/>
                  <a:tab pos="7068753" algn="l"/>
                  <a:tab pos="7510647" algn="l"/>
                  <a:tab pos="7952542" algn="l"/>
                  <a:tab pos="8394436" algn="l"/>
                  <a:tab pos="8836331" algn="l"/>
                </a:tabLst>
                <a:defRPr/>
              </a:pPr>
              <a:t>7</a:t>
            </a:fld>
            <a:endParaRPr lang="en-US" sz="1200" dirty="0">
              <a:solidFill>
                <a:srgbClr val="000000"/>
              </a:solidFill>
              <a:effectLst>
                <a:outerShdw blurRad="38100" dist="38100" dir="2700000" algn="tl">
                  <a:srgbClr val="C0C0C0"/>
                </a:outerShdw>
              </a:effectLst>
            </a:endParaRPr>
          </a:p>
        </p:txBody>
      </p:sp>
      <p:sp>
        <p:nvSpPr>
          <p:cNvPr id="34819" name="Text Box 3"/>
          <p:cNvSpPr txBox="1">
            <a:spLocks noChangeArrowheads="1"/>
          </p:cNvSpPr>
          <p:nvPr/>
        </p:nvSpPr>
        <p:spPr bwMode="auto">
          <a:xfrm>
            <a:off x="1258649" y="685800"/>
            <a:ext cx="4342259" cy="3429000"/>
          </a:xfrm>
          <a:prstGeom prst="rect">
            <a:avLst/>
          </a:prstGeom>
          <a:solidFill>
            <a:srgbClr val="FFFFFF"/>
          </a:solidFill>
          <a:ln w="9360">
            <a:solidFill>
              <a:srgbClr val="000000"/>
            </a:solidFill>
            <a:miter lim="800000"/>
            <a:headEnd/>
            <a:tailEnd/>
          </a:ln>
          <a:effectLst/>
        </p:spPr>
        <p:txBody>
          <a:bodyPr wrap="none" lIns="89940" tIns="44970" rIns="89940" bIns="44970" anchor="ctr"/>
          <a:lstStyle/>
          <a:p>
            <a:pPr>
              <a:defRPr/>
            </a:pPr>
            <a:endParaRPr lang="en-US">
              <a:solidFill>
                <a:srgbClr val="FFFFFF"/>
              </a:solidFill>
              <a:effectLst>
                <a:outerShdw blurRad="38100" dist="38100" dir="2700000" algn="tl">
                  <a:srgbClr val="C0C0C0"/>
                </a:outerShdw>
              </a:effectLst>
            </a:endParaRPr>
          </a:p>
        </p:txBody>
      </p:sp>
      <p:sp>
        <p:nvSpPr>
          <p:cNvPr id="32774" name="Rectangle 4"/>
          <p:cNvSpPr>
            <a:spLocks noGrp="1" noChangeArrowheads="1"/>
          </p:cNvSpPr>
          <p:nvPr>
            <p:ph type="body"/>
          </p:nvPr>
        </p:nvSpPr>
        <p:spPr>
          <a:xfrm>
            <a:off x="684556" y="4341835"/>
            <a:ext cx="5485778" cy="4205614"/>
          </a:xfrm>
          <a:noFill/>
          <a:ln/>
        </p:spPr>
        <p:txBody>
          <a:bodyPr wrap="none" anchor="ctr"/>
          <a:lstStyle/>
          <a:p>
            <a:pPr eaLnBrk="1" hangingPunct="1"/>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smtClean="0"/>
          </a:p>
          <a:p>
            <a:pPr eaLnBrk="1" hangingPunct="1">
              <a:spcBef>
                <a:spcPct val="0"/>
              </a:spcBef>
            </a:pPr>
            <a:endParaRPr lang="en-US" b="1" dirty="0" smtClean="0"/>
          </a:p>
        </p:txBody>
      </p:sp>
      <p:sp>
        <p:nvSpPr>
          <p:cNvPr id="1187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738373-1BC8-4276-A01F-523C6C09FBAA}" type="slidenum">
              <a:rPr lang="en-US" smtClean="0"/>
              <a:pPr fontAlgn="base">
                <a:spcBef>
                  <a:spcPct val="0"/>
                </a:spcBef>
                <a:spcAft>
                  <a:spcPct val="0"/>
                </a:spcAft>
                <a:defRPr/>
              </a:pPr>
              <a:t>10</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bwMode="auto">
          <a:noFill/>
          <a:ln>
            <a:solidFill>
              <a:srgbClr val="000000"/>
            </a:solidFill>
            <a:miter lim="800000"/>
            <a:headEnd/>
            <a:tailEnd/>
          </a:ln>
        </p:spPr>
      </p:sp>
      <p:sp>
        <p:nvSpPr>
          <p:cNvPr id="167939" name="Notes Placeholder 2"/>
          <p:cNvSpPr>
            <a:spLocks noGrp="1"/>
          </p:cNvSpPr>
          <p:nvPr>
            <p:ph type="body" idx="1"/>
          </p:nvPr>
        </p:nvSpPr>
        <p:spPr bwMode="auto">
          <a:noFill/>
        </p:spPr>
        <p:txBody>
          <a:bodyPr>
            <a:normAutofit fontScale="85000" lnSpcReduction="10000"/>
          </a:bodyPr>
          <a:lstStyle/>
          <a:p>
            <a:pPr eaLnBrk="1" hangingPunct="1">
              <a:spcBef>
                <a:spcPct val="0"/>
              </a:spcBef>
            </a:pPr>
            <a:endParaRPr lang="en-US" dirty="0" smtClean="0"/>
          </a:p>
        </p:txBody>
      </p:sp>
      <p:sp>
        <p:nvSpPr>
          <p:cNvPr id="1208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81FF403-26ED-4038-BA77-5E382C67530F}" type="slidenum">
              <a:rPr lang="en-US" smtClean="0"/>
              <a:pPr fontAlgn="base">
                <a:spcBef>
                  <a:spcPct val="0"/>
                </a:spcBef>
                <a:spcAft>
                  <a:spcPct val="0"/>
                </a:spcAft>
                <a:defRPr/>
              </a:pPr>
              <a:t>11</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701675" y="685800"/>
            <a:ext cx="3552825" cy="2665413"/>
          </a:xfrm>
          <a:ln/>
        </p:spPr>
      </p:sp>
      <p:sp>
        <p:nvSpPr>
          <p:cNvPr id="39939" name="Rectangle 3"/>
          <p:cNvSpPr>
            <a:spLocks noGrp="1" noChangeArrowheads="1"/>
          </p:cNvSpPr>
          <p:nvPr>
            <p:ph type="body" idx="1"/>
          </p:nvPr>
        </p:nvSpPr>
        <p:spPr>
          <a:xfrm>
            <a:off x="685637" y="3506557"/>
            <a:ext cx="5486727" cy="4951827"/>
          </a:xfrm>
          <a:noFill/>
          <a:ln/>
        </p:spPr>
        <p:txBody>
          <a:bodyPr/>
          <a:lstStyle/>
          <a:p>
            <a:pPr marL="685800" lvl="1" indent="-228600">
              <a:spcBef>
                <a:spcPct val="20000"/>
              </a:spcBef>
              <a:spcAft>
                <a:spcPct val="30000"/>
              </a:spcAft>
            </a:pPr>
            <a:endParaRPr lang="en-US" smtClean="0"/>
          </a:p>
          <a:p>
            <a:pPr marL="228600" indent="-228600"/>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xfrm>
            <a:off x="251401" y="3200030"/>
            <a:ext cx="6291533" cy="5324991"/>
          </a:xfrm>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49350" y="688975"/>
            <a:ext cx="4567238" cy="3427413"/>
          </a:xfrm>
          <a:ln/>
        </p:spPr>
      </p:sp>
      <p:sp>
        <p:nvSpPr>
          <p:cNvPr id="43011" name="Rectangle 3"/>
          <p:cNvSpPr>
            <a:spLocks noGrp="1" noChangeArrowheads="1"/>
          </p:cNvSpPr>
          <p:nvPr>
            <p:ph type="body" idx="1"/>
          </p:nvPr>
        </p:nvSpPr>
        <p:spPr>
          <a:xfrm>
            <a:off x="683669" y="4344629"/>
            <a:ext cx="5490663" cy="4111113"/>
          </a:xfrm>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0B96276-DC9C-4E56-98A9-CA46A46DF33B}" type="datetime1">
              <a:rPr lang="en-IN" smtClean="0"/>
              <a:t>16-05-2014</a:t>
            </a:fld>
            <a:endParaRPr lang="en-IN"/>
          </a:p>
        </p:txBody>
      </p:sp>
      <p:sp>
        <p:nvSpPr>
          <p:cNvPr id="19" name="Footer Placeholder 18"/>
          <p:cNvSpPr>
            <a:spLocks noGrp="1"/>
          </p:cNvSpPr>
          <p:nvPr>
            <p:ph type="ftr" sz="quarter" idx="11"/>
          </p:nvPr>
        </p:nvSpPr>
        <p:spPr/>
        <p:txBody>
          <a:bodyPr/>
          <a:lstStyle/>
          <a:p>
            <a:r>
              <a:rPr lang="en-IN" smtClean="0"/>
              <a:t>18 May 2014</a:t>
            </a:r>
            <a:endParaRPr lang="en-IN"/>
          </a:p>
        </p:txBody>
      </p:sp>
      <p:sp>
        <p:nvSpPr>
          <p:cNvPr id="27" name="Slide Number Placeholder 26"/>
          <p:cNvSpPr>
            <a:spLocks noGrp="1"/>
          </p:cNvSpPr>
          <p:nvPr>
            <p:ph type="sldNum" sz="quarter" idx="12"/>
          </p:nvPr>
        </p:nvSpPr>
        <p:spPr/>
        <p:txBody>
          <a:bodyPr/>
          <a:lstStyle/>
          <a:p>
            <a:fld id="{7A5D9C1E-3C09-4DC3-BE54-445F0753D17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F125F5-CE99-4A2E-A376-7455BAE06985}" type="datetime1">
              <a:rPr lang="en-IN" smtClean="0"/>
              <a:t>16-05-2014</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D3565A-C096-4EA8-A496-6104158E8BEF}" type="datetime1">
              <a:rPr lang="en-IN" smtClean="0"/>
              <a:t>16-05-2014</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3EA411-E98F-4B24-9668-AE548A42B376}" type="datetime1">
              <a:rPr lang="en-IN" smtClean="0"/>
              <a:t>16-05-2014</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6AB47D-8EFA-41BF-8435-90553BA3E27C}" type="datetime1">
              <a:rPr lang="en-IN" smtClean="0"/>
              <a:t>16-05-2014</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9442905-8850-48B1-868B-CF75368D63B4}" type="datetime1">
              <a:rPr lang="en-IN" smtClean="0"/>
              <a:t>16-05-2014</a:t>
            </a:fld>
            <a:endParaRPr lang="en-IN"/>
          </a:p>
        </p:txBody>
      </p:sp>
      <p:sp>
        <p:nvSpPr>
          <p:cNvPr id="6" name="Footer Placeholder 5"/>
          <p:cNvSpPr>
            <a:spLocks noGrp="1"/>
          </p:cNvSpPr>
          <p:nvPr>
            <p:ph type="ftr" sz="quarter" idx="11"/>
          </p:nvPr>
        </p:nvSpPr>
        <p:spPr/>
        <p:txBody>
          <a:bodyPr/>
          <a:lstStyle/>
          <a:p>
            <a:r>
              <a:rPr lang="en-IN" smtClean="0"/>
              <a:t>18 May 2014</a:t>
            </a:r>
            <a:endParaRPr lang="en-IN"/>
          </a:p>
        </p:txBody>
      </p:sp>
      <p:sp>
        <p:nvSpPr>
          <p:cNvPr id="7" name="Slide Number Placeholder 6"/>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5574D0B-B414-4A30-B452-5A427BF7E821}" type="datetime1">
              <a:rPr lang="en-IN" smtClean="0"/>
              <a:t>16-05-2014</a:t>
            </a:fld>
            <a:endParaRPr lang="en-IN"/>
          </a:p>
        </p:txBody>
      </p:sp>
      <p:sp>
        <p:nvSpPr>
          <p:cNvPr id="8" name="Footer Placeholder 7"/>
          <p:cNvSpPr>
            <a:spLocks noGrp="1"/>
          </p:cNvSpPr>
          <p:nvPr>
            <p:ph type="ftr" sz="quarter" idx="11"/>
          </p:nvPr>
        </p:nvSpPr>
        <p:spPr/>
        <p:txBody>
          <a:bodyPr/>
          <a:lstStyle/>
          <a:p>
            <a:r>
              <a:rPr lang="en-IN" smtClean="0"/>
              <a:t>18 May 2014</a:t>
            </a:r>
            <a:endParaRPr lang="en-IN"/>
          </a:p>
        </p:txBody>
      </p:sp>
      <p:sp>
        <p:nvSpPr>
          <p:cNvPr id="9" name="Slide Number Placeholder 8"/>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BE4F555-E84F-4ABB-9505-B1C3AFCF703B}" type="datetime1">
              <a:rPr lang="en-IN" smtClean="0"/>
              <a:t>16-05-2014</a:t>
            </a:fld>
            <a:endParaRPr lang="en-IN"/>
          </a:p>
        </p:txBody>
      </p:sp>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5F9423-A2AE-4B32-ACE5-696393FF586D}" type="datetime1">
              <a:rPr lang="en-IN" smtClean="0"/>
              <a:t>16-05-2014</a:t>
            </a:fld>
            <a:endParaRPr lang="en-IN"/>
          </a:p>
        </p:txBody>
      </p:sp>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1018A59-EBF2-4212-A010-DD3654527D65}" type="datetime1">
              <a:rPr lang="en-IN" smtClean="0"/>
              <a:t>16-05-2014</a:t>
            </a:fld>
            <a:endParaRPr lang="en-IN"/>
          </a:p>
        </p:txBody>
      </p:sp>
      <p:sp>
        <p:nvSpPr>
          <p:cNvPr id="6" name="Footer Placeholder 5"/>
          <p:cNvSpPr>
            <a:spLocks noGrp="1"/>
          </p:cNvSpPr>
          <p:nvPr>
            <p:ph type="ftr" sz="quarter" idx="11"/>
          </p:nvPr>
        </p:nvSpPr>
        <p:spPr/>
        <p:txBody>
          <a:bodyPr/>
          <a:lstStyle/>
          <a:p>
            <a:r>
              <a:rPr lang="en-IN" smtClean="0"/>
              <a:t>18 May 2014</a:t>
            </a:r>
            <a:endParaRPr lang="en-IN"/>
          </a:p>
        </p:txBody>
      </p:sp>
      <p:sp>
        <p:nvSpPr>
          <p:cNvPr id="7" name="Slide Number Placeholder 6"/>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905A8A3-04D8-4ADE-8250-E8086D400DB7}" type="datetime1">
              <a:rPr lang="en-IN" smtClean="0"/>
              <a:t>16-05-2014</a:t>
            </a:fld>
            <a:endParaRPr lang="en-IN"/>
          </a:p>
        </p:txBody>
      </p:sp>
      <p:sp>
        <p:nvSpPr>
          <p:cNvPr id="6" name="Footer Placeholder 5"/>
          <p:cNvSpPr>
            <a:spLocks noGrp="1"/>
          </p:cNvSpPr>
          <p:nvPr>
            <p:ph type="ftr" sz="quarter" idx="11"/>
          </p:nvPr>
        </p:nvSpPr>
        <p:spPr/>
        <p:txBody>
          <a:bodyPr/>
          <a:lstStyle/>
          <a:p>
            <a:r>
              <a:rPr lang="en-IN" smtClean="0"/>
              <a:t>18 May 2014</a:t>
            </a:r>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7A5D9C1E-3C09-4DC3-BE54-445F0753D174}"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AB8D136-234C-4148-A211-FEB24157FAF3}" type="datetime1">
              <a:rPr lang="en-IN" smtClean="0"/>
              <a:t>16-05-2014</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IN" smtClean="0"/>
              <a:t>18 May 2014</a:t>
            </a:r>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5D9C1E-3C09-4DC3-BE54-445F0753D174}"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IT Governance &amp; </a:t>
            </a:r>
            <a:br>
              <a:rPr lang="en-US" dirty="0" smtClean="0"/>
            </a:br>
            <a:r>
              <a:rPr lang="en-US" dirty="0" smtClean="0"/>
              <a:t>IS Governance</a:t>
            </a:r>
            <a:endParaRPr lang="en-IN" dirty="0"/>
          </a:p>
        </p:txBody>
      </p:sp>
      <p:sp>
        <p:nvSpPr>
          <p:cNvPr id="3" name="Subtitle 2"/>
          <p:cNvSpPr>
            <a:spLocks noGrp="1"/>
          </p:cNvSpPr>
          <p:nvPr>
            <p:ph type="subTitle" idx="1"/>
          </p:nvPr>
        </p:nvSpPr>
        <p:spPr/>
        <p:txBody>
          <a:bodyPr>
            <a:normAutofit/>
          </a:bodyPr>
          <a:lstStyle/>
          <a:p>
            <a:r>
              <a:rPr lang="en-US" dirty="0" smtClean="0"/>
              <a:t>Mrs. Geetha Murugesan</a:t>
            </a:r>
          </a:p>
          <a:p>
            <a:endParaRPr lang="en-US" dirty="0" smtClean="0"/>
          </a:p>
          <a:p>
            <a:r>
              <a:rPr lang="en-US" dirty="0" smtClean="0"/>
              <a:t>CISA,CRISC , CGEIT (Passed), COBIT 5.0</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395536" y="260648"/>
            <a:ext cx="8229600" cy="1143000"/>
          </a:xfrm>
        </p:spPr>
        <p:txBody>
          <a:bodyPr>
            <a:normAutofit/>
          </a:bodyPr>
          <a:lstStyle/>
          <a:p>
            <a:pPr eaLnBrk="1" hangingPunct="1"/>
            <a:r>
              <a:rPr lang="en-US" sz="2800" dirty="0" smtClean="0"/>
              <a:t>Governance and Management Roles, Activities and Relationships</a:t>
            </a:r>
          </a:p>
        </p:txBody>
      </p:sp>
      <p:pic>
        <p:nvPicPr>
          <p:cNvPr id="1026" name="Picture 2"/>
          <p:cNvPicPr>
            <a:picLocks noGrp="1" noChangeAspect="1" noChangeArrowheads="1"/>
          </p:cNvPicPr>
          <p:nvPr>
            <p:ph idx="1"/>
          </p:nvPr>
        </p:nvPicPr>
        <p:blipFill>
          <a:blip r:embed="rId3" cstate="print"/>
          <a:stretch>
            <a:fillRect/>
          </a:stretch>
        </p:blipFill>
        <p:spPr bwMode="auto">
          <a:xfrm>
            <a:off x="323528" y="1340768"/>
            <a:ext cx="8515672" cy="504056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C0579AC9-4004-48A9-B7FA-E4FFFD84ACDC}" type="slidenum">
              <a:rPr lang="en-US" smtClean="0"/>
              <a:pPr/>
              <a:t>10</a:t>
            </a:fld>
            <a:endParaRPr lang="en-US" dirty="0"/>
          </a:p>
        </p:txBody>
      </p:sp>
      <p:sp>
        <p:nvSpPr>
          <p:cNvPr id="7" name="Footer Placeholder 6"/>
          <p:cNvSpPr>
            <a:spLocks noGrp="1"/>
          </p:cNvSpPr>
          <p:nvPr>
            <p:ph type="ftr" sz="quarter" idx="11"/>
          </p:nvPr>
        </p:nvSpPr>
        <p:spPr/>
        <p:txBody>
          <a:bodyPr/>
          <a:lstStyle/>
          <a:p>
            <a:r>
              <a:rPr lang="en-IN" smtClean="0"/>
              <a:t>18 May 2014</a:t>
            </a:r>
            <a:endParaRPr lang="en-IN"/>
          </a:p>
        </p:txBody>
      </p:sp>
    </p:spTree>
    <p:extLst>
      <p:ext uri="{BB962C8B-B14F-4D97-AF65-F5344CB8AC3E}">
        <p14:creationId xmlns="" xmlns:p14="http://schemas.microsoft.com/office/powerpoint/2010/main" val="634867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395536" y="404664"/>
            <a:ext cx="8280920" cy="710952"/>
          </a:xfrm>
          <a:solidFill>
            <a:schemeClr val="bg1"/>
          </a:solidFill>
        </p:spPr>
        <p:txBody>
          <a:bodyPr>
            <a:normAutofit/>
          </a:bodyPr>
          <a:lstStyle/>
          <a:p>
            <a:pPr marL="274320" indent="-274320">
              <a:buClr>
                <a:schemeClr val="accent3"/>
              </a:buClr>
              <a:buSzPct val="95000"/>
              <a:defRPr/>
            </a:pPr>
            <a:r>
              <a:rPr lang="en-US" sz="3600" dirty="0" smtClean="0"/>
              <a:t>Accountability</a:t>
            </a:r>
          </a:p>
        </p:txBody>
      </p:sp>
      <p:sp>
        <p:nvSpPr>
          <p:cNvPr id="4" name="Content Placeholder 3"/>
          <p:cNvSpPr>
            <a:spLocks noGrp="1"/>
          </p:cNvSpPr>
          <p:nvPr>
            <p:ph idx="1"/>
          </p:nvPr>
        </p:nvSpPr>
        <p:spPr>
          <a:xfrm>
            <a:off x="467544" y="1700808"/>
            <a:ext cx="8229600" cy="4389120"/>
          </a:xfrm>
          <a:ln>
            <a:solidFill>
              <a:schemeClr val="accent1"/>
            </a:solidFill>
          </a:ln>
        </p:spPr>
        <p:txBody>
          <a:bodyPr>
            <a:normAutofit/>
          </a:bodyPr>
          <a:lstStyle/>
          <a:p>
            <a:pPr marL="117475" indent="-117475">
              <a:buNone/>
            </a:pPr>
            <a:r>
              <a:rPr lang="en-US" dirty="0"/>
              <a:t>Definition</a:t>
            </a:r>
          </a:p>
          <a:p>
            <a:r>
              <a:rPr lang="en-US" dirty="0" smtClean="0"/>
              <a:t>The ability to map a given activity or event back to the responsible party</a:t>
            </a:r>
          </a:p>
          <a:p>
            <a:endParaRPr lang="en-US" dirty="0" smtClean="0"/>
          </a:p>
          <a:p>
            <a:r>
              <a:rPr lang="en-US" dirty="0" smtClean="0"/>
              <a:t>Helps clarify who is the responsible party for any of the information quality goals:</a:t>
            </a:r>
          </a:p>
          <a:p>
            <a:pPr lvl="1"/>
            <a:r>
              <a:rPr lang="en-US" dirty="0" smtClean="0"/>
              <a:t>Intrinsic quality </a:t>
            </a:r>
          </a:p>
          <a:p>
            <a:pPr lvl="1"/>
            <a:r>
              <a:rPr lang="en-US" dirty="0" smtClean="0"/>
              <a:t>Contextual and representational quality</a:t>
            </a:r>
          </a:p>
          <a:p>
            <a:pPr lvl="1"/>
            <a:r>
              <a:rPr lang="en-US" dirty="0" smtClean="0"/>
              <a:t>Security/accessibility quality</a:t>
            </a:r>
            <a:endParaRPr lang="en-US" dirty="0"/>
          </a:p>
        </p:txBody>
      </p:sp>
      <p:sp>
        <p:nvSpPr>
          <p:cNvPr id="2" name="Slide Number Placeholder 1"/>
          <p:cNvSpPr>
            <a:spLocks noGrp="1"/>
          </p:cNvSpPr>
          <p:nvPr>
            <p:ph type="sldNum" sz="quarter" idx="12"/>
          </p:nvPr>
        </p:nvSpPr>
        <p:spPr/>
        <p:txBody>
          <a:bodyPr/>
          <a:lstStyle/>
          <a:p>
            <a:fld id="{C0579AC9-4004-48A9-B7FA-E4FFFD84ACDC}" type="slidenum">
              <a:rPr lang="en-US" smtClean="0"/>
              <a:pPr/>
              <a:t>11</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1707142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smtClean="0"/>
              <a:t>Information Quality </a:t>
            </a:r>
            <a:endParaRPr lang="en-IN" dirty="0"/>
          </a:p>
        </p:txBody>
      </p:sp>
      <p:sp>
        <p:nvSpPr>
          <p:cNvPr id="3" name="Content Placeholder 2"/>
          <p:cNvSpPr>
            <a:spLocks noGrp="1"/>
          </p:cNvSpPr>
          <p:nvPr>
            <p:ph idx="1"/>
          </p:nvPr>
        </p:nvSpPr>
        <p:spPr>
          <a:xfrm>
            <a:off x="467544" y="1556792"/>
            <a:ext cx="8229600" cy="4968552"/>
          </a:xfrm>
        </p:spPr>
        <p:txBody>
          <a:bodyPr>
            <a:noAutofit/>
          </a:bodyPr>
          <a:lstStyle/>
          <a:p>
            <a:r>
              <a:rPr lang="en-US" sz="2800" b="1" dirty="0" smtClean="0"/>
              <a:t>Intrinsic </a:t>
            </a:r>
            <a:r>
              <a:rPr lang="en-US" sz="2800" b="1" dirty="0" smtClean="0"/>
              <a:t>quality—The extent to which data values are in conformance with the actual or true values. </a:t>
            </a:r>
          </a:p>
          <a:p>
            <a:pPr lvl="1"/>
            <a:r>
              <a:rPr lang="en-US" dirty="0" smtClean="0"/>
              <a:t>Accuracy—The extent to which information is correct and reliable</a:t>
            </a:r>
          </a:p>
          <a:p>
            <a:pPr lvl="1"/>
            <a:r>
              <a:rPr lang="en-US" dirty="0" smtClean="0"/>
              <a:t>Objectivity—The extent to which information is unbiased, unprejudiced and impartial</a:t>
            </a:r>
          </a:p>
          <a:p>
            <a:pPr lvl="1"/>
            <a:r>
              <a:rPr lang="en-US" dirty="0" smtClean="0"/>
              <a:t>Believability—The extent to which information is regarded as true and credible</a:t>
            </a:r>
          </a:p>
          <a:p>
            <a:pPr lvl="1"/>
            <a:r>
              <a:rPr lang="en-US" dirty="0" smtClean="0"/>
              <a:t>Reputation—The extent to which information is highly regarded in terms of its source or content</a:t>
            </a:r>
          </a:p>
          <a:p>
            <a:endParaRPr lang="en-US" sz="2800" b="1" dirty="0" smtClean="0"/>
          </a:p>
        </p:txBody>
      </p:sp>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12</a:t>
            </a:fld>
            <a:endParaRPr lang="en-IN"/>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29600" cy="5760640"/>
          </a:xfrm>
        </p:spPr>
        <p:txBody>
          <a:bodyPr>
            <a:noAutofit/>
          </a:bodyPr>
          <a:lstStyle/>
          <a:p>
            <a:r>
              <a:rPr lang="en-US" sz="2000" b="1" dirty="0" smtClean="0"/>
              <a:t>Contextual and representational quality—The extent to which information is applicable to the task.</a:t>
            </a:r>
            <a:endParaRPr lang="en-US" sz="1800" dirty="0" smtClean="0"/>
          </a:p>
          <a:p>
            <a:pPr lvl="1"/>
            <a:r>
              <a:rPr lang="en-US" sz="1800" dirty="0" smtClean="0">
                <a:latin typeface="+mj-lt"/>
              </a:rPr>
              <a:t>Relevancy—The extent to which information is applicable and helpful for the task at hand</a:t>
            </a:r>
          </a:p>
          <a:p>
            <a:pPr lvl="1"/>
            <a:r>
              <a:rPr lang="en-US" sz="1800" dirty="0" smtClean="0">
                <a:latin typeface="+mj-lt"/>
              </a:rPr>
              <a:t>Completeness—The extent to which information is not missing and is of sufficient depth and breadth for the task at hand</a:t>
            </a:r>
          </a:p>
          <a:p>
            <a:pPr lvl="1"/>
            <a:r>
              <a:rPr lang="en-US" sz="1800" dirty="0" smtClean="0">
                <a:latin typeface="+mj-lt"/>
              </a:rPr>
              <a:t>Currency—The extent to which information is sufficiently up to date for the task at hand</a:t>
            </a:r>
          </a:p>
          <a:p>
            <a:pPr lvl="1"/>
            <a:r>
              <a:rPr lang="en-US" sz="1800" dirty="0" smtClean="0">
                <a:latin typeface="+mj-lt"/>
              </a:rPr>
              <a:t>Appropriate amount of information—The extent to which the volume of information is appropriate for the task at hand</a:t>
            </a:r>
          </a:p>
          <a:p>
            <a:pPr lvl="1"/>
            <a:r>
              <a:rPr lang="en-US" sz="1800" dirty="0" smtClean="0">
                <a:latin typeface="+mj-lt"/>
              </a:rPr>
              <a:t>Concise representation—The extent to which information is compactly represented</a:t>
            </a:r>
          </a:p>
          <a:p>
            <a:pPr lvl="1"/>
            <a:r>
              <a:rPr lang="en-US" sz="1800" dirty="0" smtClean="0">
                <a:latin typeface="+mj-lt"/>
              </a:rPr>
              <a:t>Consistent representation—The extent to which information is presented in the same format</a:t>
            </a:r>
          </a:p>
          <a:p>
            <a:pPr lvl="1"/>
            <a:r>
              <a:rPr lang="en-US" sz="1800" dirty="0" smtClean="0">
                <a:latin typeface="+mj-lt"/>
              </a:rPr>
              <a:t>Interpretability—The extent to which information is in appropriate languages, symbols and units, with clear definitions</a:t>
            </a:r>
          </a:p>
          <a:p>
            <a:pPr lvl="1"/>
            <a:r>
              <a:rPr lang="en-US" sz="1800" dirty="0" smtClean="0">
                <a:latin typeface="+mj-lt"/>
              </a:rPr>
              <a:t>Understandability—The extent to which information is easily comprehended</a:t>
            </a:r>
          </a:p>
          <a:p>
            <a:pPr lvl="1"/>
            <a:r>
              <a:rPr lang="en-US" sz="1800" dirty="0" smtClean="0">
                <a:latin typeface="+mj-lt"/>
              </a:rPr>
              <a:t>Ease of manipulation—The extent to which information is easy to manipulate and apply to different tasks</a:t>
            </a:r>
          </a:p>
          <a:p>
            <a:endParaRPr lang="en-IN" sz="1800" dirty="0"/>
          </a:p>
        </p:txBody>
      </p:sp>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13</a:t>
            </a:fld>
            <a:endParaRPr lang="en-IN"/>
          </a:p>
        </p:txBody>
      </p:sp>
      <p:sp>
        <p:nvSpPr>
          <p:cNvPr id="7" name="Title 1"/>
          <p:cNvSpPr>
            <a:spLocks noGrp="1"/>
          </p:cNvSpPr>
          <p:nvPr>
            <p:ph type="title"/>
          </p:nvPr>
        </p:nvSpPr>
        <p:spPr>
          <a:xfrm>
            <a:off x="467544" y="188640"/>
            <a:ext cx="8229600" cy="720080"/>
          </a:xfrm>
        </p:spPr>
        <p:txBody>
          <a:bodyPr>
            <a:normAutofit/>
          </a:bodyPr>
          <a:lstStyle/>
          <a:p>
            <a:r>
              <a:rPr lang="en-US" sz="4000" dirty="0" smtClean="0"/>
              <a:t>Information Quality </a:t>
            </a:r>
            <a:endParaRPr lang="en-IN" sz="4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Quality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sz="2800" b="1" dirty="0" smtClean="0"/>
              <a:t>Security/accessibility quality—The extent to which information is available or obtainable. </a:t>
            </a:r>
          </a:p>
          <a:p>
            <a:pPr lvl="1"/>
            <a:r>
              <a:rPr lang="en-US" dirty="0" smtClean="0"/>
              <a:t>Availability/timeliness—The extent to which information is available when required, or easily and quickly retrievable</a:t>
            </a:r>
          </a:p>
          <a:p>
            <a:pPr lvl="1"/>
            <a:r>
              <a:rPr lang="en-US" dirty="0" smtClean="0"/>
              <a:t>Restricted access—The extent to which access to information is restricted appropriately to </a:t>
            </a:r>
            <a:r>
              <a:rPr lang="en-US" dirty="0" smtClean="0"/>
              <a:t>authorized </a:t>
            </a:r>
            <a:r>
              <a:rPr lang="en-US" dirty="0" smtClean="0"/>
              <a:t>parties</a:t>
            </a:r>
            <a:endParaRPr lang="en-US" sz="2200" b="1" dirty="0" smtClean="0"/>
          </a:p>
          <a:p>
            <a:pPr>
              <a:spcBef>
                <a:spcPct val="0"/>
              </a:spcBef>
            </a:pPr>
            <a:endParaRPr lang="en-US" sz="2400" dirty="0" smtClean="0"/>
          </a:p>
          <a:p>
            <a:endParaRPr lang="en-IN" sz="2400" dirty="0" smtClean="0"/>
          </a:p>
          <a:p>
            <a:endParaRPr lang="en-IN" dirty="0"/>
          </a:p>
        </p:txBody>
      </p:sp>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14</a:t>
            </a:fld>
            <a:endParaRPr lang="en-IN"/>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15</a:t>
            </a:fld>
            <a:endParaRPr lang="en-IN"/>
          </a:p>
        </p:txBody>
      </p:sp>
      <p:sp>
        <p:nvSpPr>
          <p:cNvPr id="6" name="Title 1"/>
          <p:cNvSpPr>
            <a:spLocks noGrp="1"/>
          </p:cNvSpPr>
          <p:nvPr>
            <p:ph type="title"/>
          </p:nvPr>
        </p:nvSpPr>
        <p:spPr/>
        <p:txBody>
          <a:bodyPr>
            <a:normAutofit/>
          </a:bodyPr>
          <a:lstStyle/>
          <a:p>
            <a:r>
              <a:rPr lang="en-US" dirty="0" smtClean="0"/>
              <a:t>Conformance and Performance</a:t>
            </a:r>
          </a:p>
        </p:txBody>
      </p:sp>
      <p:sp>
        <p:nvSpPr>
          <p:cNvPr id="7" name="Content Placeholder 2"/>
          <p:cNvSpPr>
            <a:spLocks noGrp="1"/>
          </p:cNvSpPr>
          <p:nvPr>
            <p:ph idx="1"/>
          </p:nvPr>
        </p:nvSpPr>
        <p:spPr/>
        <p:txBody>
          <a:bodyPr/>
          <a:lstStyle/>
          <a:p>
            <a:pPr marL="0" indent="0">
              <a:buNone/>
            </a:pPr>
            <a:r>
              <a:rPr lang="en-US" dirty="0" smtClean="0"/>
              <a:t>Conformance and Performance: </a:t>
            </a:r>
          </a:p>
          <a:p>
            <a:r>
              <a:rPr lang="en-US" dirty="0" smtClean="0"/>
              <a:t>Are sub-dimensions of enterprise governance</a:t>
            </a:r>
          </a:p>
          <a:p>
            <a:r>
              <a:rPr lang="en-US" dirty="0" smtClean="0"/>
              <a:t>Must be balanced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4"/>
          <p:cNvSpPr>
            <a:spLocks noGrp="1" noChangeArrowheads="1"/>
          </p:cNvSpPr>
          <p:nvPr>
            <p:ph type="sldNum" sz="quarter" idx="12"/>
          </p:nvPr>
        </p:nvSpPr>
        <p:spPr/>
        <p:txBody>
          <a:bodyPr/>
          <a:lstStyle/>
          <a:p>
            <a:pPr>
              <a:defRPr/>
            </a:pPr>
            <a:fld id="{66366740-3D92-44E6-B4DA-51AE2C381245}" type="slidenum">
              <a:rPr lang="en-US"/>
              <a:pPr>
                <a:defRPr/>
              </a:pPr>
              <a:t>16</a:t>
            </a:fld>
            <a:endParaRPr lang="en-US"/>
          </a:p>
        </p:txBody>
      </p:sp>
      <p:sp>
        <p:nvSpPr>
          <p:cNvPr id="22533" name="Freeform 2"/>
          <p:cNvSpPr>
            <a:spLocks/>
          </p:cNvSpPr>
          <p:nvPr/>
        </p:nvSpPr>
        <p:spPr bwMode="auto">
          <a:xfrm>
            <a:off x="3308350" y="4205288"/>
            <a:ext cx="2514600" cy="519112"/>
          </a:xfrm>
          <a:custGeom>
            <a:avLst/>
            <a:gdLst>
              <a:gd name="T0" fmla="*/ 0 w 1824"/>
              <a:gd name="T1" fmla="*/ 0 h 480"/>
              <a:gd name="T2" fmla="*/ 1824 w 1824"/>
              <a:gd name="T3" fmla="*/ 0 h 480"/>
              <a:gd name="T4" fmla="*/ 912 w 1824"/>
              <a:gd name="T5" fmla="*/ 480 h 480"/>
              <a:gd name="T6" fmla="*/ 0 w 1824"/>
              <a:gd name="T7" fmla="*/ 0 h 480"/>
              <a:gd name="T8" fmla="*/ 0 60000 65536"/>
              <a:gd name="T9" fmla="*/ 0 60000 65536"/>
              <a:gd name="T10" fmla="*/ 0 60000 65536"/>
              <a:gd name="T11" fmla="*/ 0 60000 65536"/>
              <a:gd name="T12" fmla="*/ 0 w 1824"/>
              <a:gd name="T13" fmla="*/ 0 h 480"/>
              <a:gd name="T14" fmla="*/ 1824 w 1824"/>
              <a:gd name="T15" fmla="*/ 480 h 480"/>
            </a:gdLst>
            <a:ahLst/>
            <a:cxnLst>
              <a:cxn ang="T8">
                <a:pos x="T0" y="T1"/>
              </a:cxn>
              <a:cxn ang="T9">
                <a:pos x="T2" y="T3"/>
              </a:cxn>
              <a:cxn ang="T10">
                <a:pos x="T4" y="T5"/>
              </a:cxn>
              <a:cxn ang="T11">
                <a:pos x="T6" y="T7"/>
              </a:cxn>
            </a:cxnLst>
            <a:rect l="T12" t="T13" r="T14" b="T15"/>
            <a:pathLst>
              <a:path w="1824" h="480">
                <a:moveTo>
                  <a:pt x="0" y="0"/>
                </a:moveTo>
                <a:lnTo>
                  <a:pt x="1824" y="0"/>
                </a:lnTo>
                <a:lnTo>
                  <a:pt x="912" y="480"/>
                </a:lnTo>
                <a:lnTo>
                  <a:pt x="0" y="0"/>
                </a:lnTo>
                <a:close/>
              </a:path>
            </a:pathLst>
          </a:custGeom>
          <a:solidFill>
            <a:srgbClr val="93C4F5">
              <a:alpha val="50195"/>
            </a:srgbClr>
          </a:solidFill>
          <a:ln w="25400" cap="flat" cmpd="sng">
            <a:solidFill>
              <a:srgbClr val="6597CA">
                <a:alpha val="50195"/>
              </a:srgbClr>
            </a:solidFill>
            <a:prstDash val="solid"/>
            <a:round/>
            <a:headEnd type="none" w="med" len="med"/>
            <a:tailEnd type="none" w="lg" len="sm"/>
          </a:ln>
        </p:spPr>
        <p:txBody>
          <a:bodyPr wrap="none" tIns="91440" bIns="91440" anchor="ctr">
            <a:spAutoFit/>
          </a:bodyPr>
          <a:lstStyle/>
          <a:p>
            <a:endParaRPr lang="en-IN"/>
          </a:p>
        </p:txBody>
      </p:sp>
      <p:sp>
        <p:nvSpPr>
          <p:cNvPr id="22534" name="Text Box 3"/>
          <p:cNvSpPr txBox="1">
            <a:spLocks noChangeArrowheads="1"/>
          </p:cNvSpPr>
          <p:nvPr/>
        </p:nvSpPr>
        <p:spPr bwMode="auto">
          <a:xfrm>
            <a:off x="685800" y="4572000"/>
            <a:ext cx="3573463" cy="1521296"/>
          </a:xfrm>
          <a:prstGeom prst="rect">
            <a:avLst/>
          </a:prstGeom>
          <a:noFill/>
          <a:ln w="25400">
            <a:noFill/>
            <a:miter lim="800000"/>
            <a:headEnd/>
            <a:tailEnd type="none" w="lg" len="sm"/>
          </a:ln>
        </p:spPr>
        <p:txBody>
          <a:bodyPr lIns="0" rIns="0" bIns="0"/>
          <a:lstStyle/>
          <a:p>
            <a:pPr marL="173038" indent="-173038">
              <a:lnSpc>
                <a:spcPct val="90000"/>
              </a:lnSpc>
              <a:spcBef>
                <a:spcPct val="15000"/>
              </a:spcBef>
              <a:spcAft>
                <a:spcPct val="10000"/>
              </a:spcAft>
              <a:buClr>
                <a:srgbClr val="AAABB0"/>
              </a:buClr>
              <a:buSzPct val="85000"/>
            </a:pPr>
            <a:r>
              <a:rPr lang="en-US" sz="2400" b="1" dirty="0">
                <a:solidFill>
                  <a:srgbClr val="7030A0"/>
                </a:solidFill>
                <a:latin typeface="+mj-lt"/>
              </a:rPr>
              <a:t>Mitigate risk:</a:t>
            </a:r>
          </a:p>
          <a:p>
            <a:pPr marL="173038" indent="-173038">
              <a:lnSpc>
                <a:spcPct val="90000"/>
              </a:lnSpc>
              <a:spcBef>
                <a:spcPct val="15000"/>
              </a:spcBef>
              <a:spcAft>
                <a:spcPct val="10000"/>
              </a:spcAft>
              <a:buClr>
                <a:srgbClr val="AAABB0"/>
              </a:buClr>
              <a:buSzPct val="85000"/>
              <a:buFontTx/>
              <a:buChar char="•"/>
            </a:pPr>
            <a:r>
              <a:rPr lang="en-US" sz="1800" dirty="0">
                <a:solidFill>
                  <a:schemeClr val="tx2"/>
                </a:solidFill>
                <a:latin typeface="+mj-lt"/>
              </a:rPr>
              <a:t>Ensure security and continuity </a:t>
            </a:r>
            <a:br>
              <a:rPr lang="en-US" sz="1800" dirty="0">
                <a:solidFill>
                  <a:schemeClr val="tx2"/>
                </a:solidFill>
                <a:latin typeface="+mj-lt"/>
              </a:rPr>
            </a:br>
            <a:r>
              <a:rPr lang="en-US" sz="1800" dirty="0">
                <a:solidFill>
                  <a:schemeClr val="tx2"/>
                </a:solidFill>
                <a:latin typeface="+mj-lt"/>
              </a:rPr>
              <a:t>of internal business operations, while minimizing exposure to external risk factor</a:t>
            </a:r>
          </a:p>
        </p:txBody>
      </p:sp>
      <p:sp>
        <p:nvSpPr>
          <p:cNvPr id="22535" name="Text Box 4"/>
          <p:cNvSpPr txBox="1">
            <a:spLocks noChangeArrowheads="1"/>
          </p:cNvSpPr>
          <p:nvPr/>
        </p:nvSpPr>
        <p:spPr bwMode="auto">
          <a:xfrm>
            <a:off x="685800" y="1752600"/>
            <a:ext cx="3124200" cy="1439863"/>
          </a:xfrm>
          <a:prstGeom prst="rect">
            <a:avLst/>
          </a:prstGeom>
          <a:noFill/>
          <a:ln w="25400">
            <a:noFill/>
            <a:miter lim="800000"/>
            <a:headEnd/>
            <a:tailEnd type="none" w="lg" len="sm"/>
          </a:ln>
        </p:spPr>
        <p:txBody>
          <a:bodyPr lIns="0" rIns="0" bIns="0"/>
          <a:lstStyle/>
          <a:p>
            <a:pPr marL="173038" indent="-173038">
              <a:lnSpc>
                <a:spcPct val="90000"/>
              </a:lnSpc>
              <a:spcBef>
                <a:spcPct val="15000"/>
              </a:spcBef>
              <a:spcAft>
                <a:spcPct val="10000"/>
              </a:spcAft>
              <a:buClr>
                <a:srgbClr val="AAABB0"/>
              </a:buClr>
              <a:buSzPct val="85000"/>
            </a:pPr>
            <a:r>
              <a:rPr lang="en-US" sz="2400" b="1" dirty="0">
                <a:solidFill>
                  <a:srgbClr val="7030A0"/>
                </a:solidFill>
                <a:latin typeface="+mj-lt"/>
              </a:rPr>
              <a:t>Maximize return:</a:t>
            </a:r>
          </a:p>
          <a:p>
            <a:pPr marL="173038" indent="-173038">
              <a:lnSpc>
                <a:spcPct val="90000"/>
              </a:lnSpc>
              <a:spcBef>
                <a:spcPct val="15000"/>
              </a:spcBef>
              <a:spcAft>
                <a:spcPct val="10000"/>
              </a:spcAft>
              <a:buClr>
                <a:srgbClr val="AAABB0"/>
              </a:buClr>
              <a:buSzPct val="85000"/>
              <a:buFontTx/>
              <a:buChar char="•"/>
            </a:pPr>
            <a:r>
              <a:rPr lang="en-US" sz="1800" dirty="0">
                <a:solidFill>
                  <a:schemeClr val="tx2"/>
                </a:solidFill>
                <a:latin typeface="+mj-lt"/>
              </a:rPr>
              <a:t>Improve business results;</a:t>
            </a:r>
            <a:br>
              <a:rPr lang="en-US" sz="1800" dirty="0">
                <a:solidFill>
                  <a:schemeClr val="tx2"/>
                </a:solidFill>
                <a:latin typeface="+mj-lt"/>
              </a:rPr>
            </a:br>
            <a:r>
              <a:rPr lang="en-US" sz="1800" dirty="0">
                <a:solidFill>
                  <a:schemeClr val="tx2"/>
                </a:solidFill>
                <a:latin typeface="+mj-lt"/>
              </a:rPr>
              <a:t>grow revenue and earnings, </a:t>
            </a:r>
            <a:br>
              <a:rPr lang="en-US" sz="1800" dirty="0">
                <a:solidFill>
                  <a:schemeClr val="tx2"/>
                </a:solidFill>
                <a:latin typeface="+mj-lt"/>
              </a:rPr>
            </a:br>
            <a:r>
              <a:rPr lang="en-US" sz="1800" dirty="0">
                <a:solidFill>
                  <a:schemeClr val="tx2"/>
                </a:solidFill>
                <a:latin typeface="+mj-lt"/>
              </a:rPr>
              <a:t>cash flow, reduced</a:t>
            </a:r>
            <a:br>
              <a:rPr lang="en-US" sz="1800" dirty="0">
                <a:solidFill>
                  <a:schemeClr val="tx2"/>
                </a:solidFill>
                <a:latin typeface="+mj-lt"/>
              </a:rPr>
            </a:br>
            <a:r>
              <a:rPr lang="en-US" sz="1800" dirty="0">
                <a:solidFill>
                  <a:schemeClr val="tx2"/>
                </a:solidFill>
                <a:latin typeface="+mj-lt"/>
              </a:rPr>
              <a:t>cost-of-operation</a:t>
            </a:r>
          </a:p>
        </p:txBody>
      </p:sp>
      <p:sp>
        <p:nvSpPr>
          <p:cNvPr id="22536" name="Text Box 5"/>
          <p:cNvSpPr txBox="1">
            <a:spLocks noChangeArrowheads="1"/>
          </p:cNvSpPr>
          <p:nvPr/>
        </p:nvSpPr>
        <p:spPr bwMode="auto">
          <a:xfrm>
            <a:off x="5497513" y="4510088"/>
            <a:ext cx="3082925" cy="1799232"/>
          </a:xfrm>
          <a:prstGeom prst="rect">
            <a:avLst/>
          </a:prstGeom>
          <a:noFill/>
          <a:ln w="25400">
            <a:noFill/>
            <a:miter lim="800000"/>
            <a:headEnd/>
            <a:tailEnd type="none" w="lg" len="sm"/>
          </a:ln>
        </p:spPr>
        <p:txBody>
          <a:bodyPr lIns="45720" tIns="0" rIns="0" bIns="0"/>
          <a:lstStyle/>
          <a:p>
            <a:pPr marL="173038" indent="-173038">
              <a:lnSpc>
                <a:spcPct val="90000"/>
              </a:lnSpc>
              <a:spcBef>
                <a:spcPct val="15000"/>
              </a:spcBef>
              <a:spcAft>
                <a:spcPct val="15000"/>
              </a:spcAft>
              <a:buClr>
                <a:srgbClr val="AAABB0"/>
              </a:buClr>
              <a:buSzPct val="85000"/>
            </a:pPr>
            <a:r>
              <a:rPr lang="en-US" sz="2400" b="1" dirty="0">
                <a:solidFill>
                  <a:srgbClr val="7030A0"/>
                </a:solidFill>
                <a:latin typeface="+mj-lt"/>
              </a:rPr>
              <a:t>Improve performance:</a:t>
            </a:r>
          </a:p>
          <a:p>
            <a:pPr marL="173038" indent="-173038">
              <a:lnSpc>
                <a:spcPct val="90000"/>
              </a:lnSpc>
              <a:spcBef>
                <a:spcPct val="15000"/>
              </a:spcBef>
              <a:spcAft>
                <a:spcPct val="15000"/>
              </a:spcAft>
              <a:buClr>
                <a:srgbClr val="AAABB0"/>
              </a:buClr>
              <a:buSzPct val="85000"/>
              <a:buFontTx/>
              <a:buChar char="•"/>
            </a:pPr>
            <a:r>
              <a:rPr lang="en-US" sz="1800" dirty="0">
                <a:solidFill>
                  <a:schemeClr val="tx2"/>
                </a:solidFill>
                <a:latin typeface="+mj-lt"/>
              </a:rPr>
              <a:t>Improve business operations performance end-to-end </a:t>
            </a:r>
            <a:br>
              <a:rPr lang="en-US" sz="1800" dirty="0">
                <a:solidFill>
                  <a:schemeClr val="tx2"/>
                </a:solidFill>
                <a:latin typeface="+mj-lt"/>
              </a:rPr>
            </a:br>
            <a:r>
              <a:rPr lang="en-US" sz="1800" dirty="0">
                <a:solidFill>
                  <a:schemeClr val="tx2"/>
                </a:solidFill>
                <a:latin typeface="+mj-lt"/>
              </a:rPr>
              <a:t>across the enterprise</a:t>
            </a:r>
          </a:p>
          <a:p>
            <a:pPr marL="173038" indent="-173038">
              <a:lnSpc>
                <a:spcPct val="90000"/>
              </a:lnSpc>
              <a:spcBef>
                <a:spcPct val="15000"/>
              </a:spcBef>
              <a:spcAft>
                <a:spcPct val="15000"/>
              </a:spcAft>
              <a:buClr>
                <a:srgbClr val="AAABB0"/>
              </a:buClr>
              <a:buSzPct val="85000"/>
              <a:buFontTx/>
              <a:buChar char="•"/>
            </a:pPr>
            <a:r>
              <a:rPr lang="en-US" sz="1800" dirty="0">
                <a:solidFill>
                  <a:schemeClr val="tx2"/>
                </a:solidFill>
                <a:latin typeface="+mj-lt"/>
              </a:rPr>
              <a:t>Increase customer and </a:t>
            </a:r>
            <a:br>
              <a:rPr lang="en-US" sz="1800" dirty="0">
                <a:solidFill>
                  <a:schemeClr val="tx2"/>
                </a:solidFill>
                <a:latin typeface="+mj-lt"/>
              </a:rPr>
            </a:br>
            <a:r>
              <a:rPr lang="en-US" sz="1800" dirty="0">
                <a:solidFill>
                  <a:schemeClr val="tx2"/>
                </a:solidFill>
                <a:latin typeface="+mj-lt"/>
              </a:rPr>
              <a:t>employee satisfaction</a:t>
            </a:r>
          </a:p>
        </p:txBody>
      </p:sp>
      <p:grpSp>
        <p:nvGrpSpPr>
          <p:cNvPr id="2" name="Group 6"/>
          <p:cNvGrpSpPr>
            <a:grpSpLocks/>
          </p:cNvGrpSpPr>
          <p:nvPr/>
        </p:nvGrpSpPr>
        <p:grpSpPr bwMode="auto">
          <a:xfrm>
            <a:off x="755576" y="1700808"/>
            <a:ext cx="7523236" cy="4361855"/>
            <a:chOff x="467" y="1106"/>
            <a:chExt cx="4748" cy="2713"/>
          </a:xfrm>
        </p:grpSpPr>
        <p:sp>
          <p:nvSpPr>
            <p:cNvPr id="22540" name="Line 7"/>
            <p:cNvSpPr>
              <a:spLocks noChangeShapeType="1"/>
            </p:cNvSpPr>
            <p:nvPr/>
          </p:nvSpPr>
          <p:spPr bwMode="auto">
            <a:xfrm>
              <a:off x="2871" y="1106"/>
              <a:ext cx="0" cy="830"/>
            </a:xfrm>
            <a:prstGeom prst="line">
              <a:avLst/>
            </a:prstGeom>
            <a:noFill/>
            <a:ln w="28575">
              <a:solidFill>
                <a:srgbClr val="93C4F5"/>
              </a:solidFill>
              <a:round/>
              <a:headEnd/>
              <a:tailEnd type="none" w="lg" len="sm"/>
            </a:ln>
          </p:spPr>
          <p:txBody>
            <a:bodyPr tIns="91440" bIns="91440" anchor="ctr">
              <a:spAutoFit/>
            </a:bodyPr>
            <a:lstStyle/>
            <a:p>
              <a:endParaRPr lang="en-IN"/>
            </a:p>
          </p:txBody>
        </p:sp>
        <p:grpSp>
          <p:nvGrpSpPr>
            <p:cNvPr id="3" name="Group 8"/>
            <p:cNvGrpSpPr>
              <a:grpSpLocks/>
            </p:cNvGrpSpPr>
            <p:nvPr/>
          </p:nvGrpSpPr>
          <p:grpSpPr bwMode="auto">
            <a:xfrm>
              <a:off x="2084" y="1689"/>
              <a:ext cx="1584" cy="1279"/>
              <a:chOff x="2084" y="1463"/>
              <a:chExt cx="1584" cy="1279"/>
            </a:xfrm>
          </p:grpSpPr>
          <p:sp>
            <p:nvSpPr>
              <p:cNvPr id="22549" name="Freeform 9"/>
              <p:cNvSpPr>
                <a:spLocks/>
              </p:cNvSpPr>
              <p:nvPr/>
            </p:nvSpPr>
            <p:spPr bwMode="auto">
              <a:xfrm>
                <a:off x="2084" y="1533"/>
                <a:ext cx="792" cy="1209"/>
              </a:xfrm>
              <a:custGeom>
                <a:avLst/>
                <a:gdLst>
                  <a:gd name="T0" fmla="*/ 912 w 912"/>
                  <a:gd name="T1" fmla="*/ 0 h 1776"/>
                  <a:gd name="T2" fmla="*/ 912 w 912"/>
                  <a:gd name="T3" fmla="*/ 1776 h 1776"/>
                  <a:gd name="T4" fmla="*/ 0 w 912"/>
                  <a:gd name="T5" fmla="*/ 1296 h 1776"/>
                  <a:gd name="T6" fmla="*/ 912 w 912"/>
                  <a:gd name="T7" fmla="*/ 0 h 1776"/>
                  <a:gd name="T8" fmla="*/ 0 60000 65536"/>
                  <a:gd name="T9" fmla="*/ 0 60000 65536"/>
                  <a:gd name="T10" fmla="*/ 0 60000 65536"/>
                  <a:gd name="T11" fmla="*/ 0 60000 65536"/>
                  <a:gd name="T12" fmla="*/ 0 w 912"/>
                  <a:gd name="T13" fmla="*/ 0 h 1776"/>
                  <a:gd name="T14" fmla="*/ 912 w 912"/>
                  <a:gd name="T15" fmla="*/ 1776 h 1776"/>
                </a:gdLst>
                <a:ahLst/>
                <a:cxnLst>
                  <a:cxn ang="T8">
                    <a:pos x="T0" y="T1"/>
                  </a:cxn>
                  <a:cxn ang="T9">
                    <a:pos x="T2" y="T3"/>
                  </a:cxn>
                  <a:cxn ang="T10">
                    <a:pos x="T4" y="T5"/>
                  </a:cxn>
                  <a:cxn ang="T11">
                    <a:pos x="T6" y="T7"/>
                  </a:cxn>
                </a:cxnLst>
                <a:rect l="T12" t="T13" r="T14" b="T15"/>
                <a:pathLst>
                  <a:path w="912" h="1776">
                    <a:moveTo>
                      <a:pt x="912" y="0"/>
                    </a:moveTo>
                    <a:lnTo>
                      <a:pt x="912" y="1776"/>
                    </a:lnTo>
                    <a:lnTo>
                      <a:pt x="0" y="1296"/>
                    </a:lnTo>
                    <a:lnTo>
                      <a:pt x="912" y="0"/>
                    </a:lnTo>
                    <a:close/>
                  </a:path>
                </a:pathLst>
              </a:custGeom>
              <a:solidFill>
                <a:srgbClr val="6283A3">
                  <a:alpha val="50195"/>
                </a:srgbClr>
              </a:solidFill>
              <a:ln w="38100" cap="flat" cmpd="sng">
                <a:solidFill>
                  <a:srgbClr val="6597CA"/>
                </a:solidFill>
                <a:prstDash val="solid"/>
                <a:round/>
                <a:headEnd type="none" w="med" len="med"/>
                <a:tailEnd type="none" w="lg" len="sm"/>
              </a:ln>
            </p:spPr>
            <p:txBody>
              <a:bodyPr wrap="none" tIns="91440" bIns="91440" anchor="ctr">
                <a:spAutoFit/>
              </a:bodyPr>
              <a:lstStyle/>
              <a:p>
                <a:endParaRPr lang="en-IN"/>
              </a:p>
            </p:txBody>
          </p:sp>
          <p:sp>
            <p:nvSpPr>
              <p:cNvPr id="22550" name="Freeform 10"/>
              <p:cNvSpPr>
                <a:spLocks/>
              </p:cNvSpPr>
              <p:nvPr/>
            </p:nvSpPr>
            <p:spPr bwMode="auto">
              <a:xfrm flipH="1">
                <a:off x="2876" y="1533"/>
                <a:ext cx="792" cy="1209"/>
              </a:xfrm>
              <a:custGeom>
                <a:avLst/>
                <a:gdLst>
                  <a:gd name="T0" fmla="*/ 912 w 912"/>
                  <a:gd name="T1" fmla="*/ 0 h 1776"/>
                  <a:gd name="T2" fmla="*/ 912 w 912"/>
                  <a:gd name="T3" fmla="*/ 1776 h 1776"/>
                  <a:gd name="T4" fmla="*/ 0 w 912"/>
                  <a:gd name="T5" fmla="*/ 1296 h 1776"/>
                  <a:gd name="T6" fmla="*/ 912 w 912"/>
                  <a:gd name="T7" fmla="*/ 0 h 1776"/>
                  <a:gd name="T8" fmla="*/ 0 60000 65536"/>
                  <a:gd name="T9" fmla="*/ 0 60000 65536"/>
                  <a:gd name="T10" fmla="*/ 0 60000 65536"/>
                  <a:gd name="T11" fmla="*/ 0 60000 65536"/>
                  <a:gd name="T12" fmla="*/ 0 w 912"/>
                  <a:gd name="T13" fmla="*/ 0 h 1776"/>
                  <a:gd name="T14" fmla="*/ 912 w 912"/>
                  <a:gd name="T15" fmla="*/ 1776 h 1776"/>
                </a:gdLst>
                <a:ahLst/>
                <a:cxnLst>
                  <a:cxn ang="T8">
                    <a:pos x="T0" y="T1"/>
                  </a:cxn>
                  <a:cxn ang="T9">
                    <a:pos x="T2" y="T3"/>
                  </a:cxn>
                  <a:cxn ang="T10">
                    <a:pos x="T4" y="T5"/>
                  </a:cxn>
                  <a:cxn ang="T11">
                    <a:pos x="T6" y="T7"/>
                  </a:cxn>
                </a:cxnLst>
                <a:rect l="T12" t="T13" r="T14" b="T15"/>
                <a:pathLst>
                  <a:path w="912" h="1776">
                    <a:moveTo>
                      <a:pt x="912" y="0"/>
                    </a:moveTo>
                    <a:lnTo>
                      <a:pt x="912" y="1776"/>
                    </a:lnTo>
                    <a:lnTo>
                      <a:pt x="0" y="1296"/>
                    </a:lnTo>
                    <a:lnTo>
                      <a:pt x="912" y="0"/>
                    </a:lnTo>
                    <a:close/>
                  </a:path>
                </a:pathLst>
              </a:custGeom>
              <a:solidFill>
                <a:srgbClr val="88B6E3">
                  <a:alpha val="50195"/>
                </a:srgbClr>
              </a:solidFill>
              <a:ln w="38100" cap="flat" cmpd="sng">
                <a:solidFill>
                  <a:srgbClr val="6597CA"/>
                </a:solidFill>
                <a:prstDash val="solid"/>
                <a:round/>
                <a:headEnd type="none" w="med" len="med"/>
                <a:tailEnd type="none" w="lg" len="sm"/>
              </a:ln>
            </p:spPr>
            <p:txBody>
              <a:bodyPr tIns="91440" bIns="91440" anchor="ctr">
                <a:spAutoFit/>
              </a:bodyPr>
              <a:lstStyle/>
              <a:p>
                <a:endParaRPr lang="en-IN"/>
              </a:p>
            </p:txBody>
          </p:sp>
          <p:sp>
            <p:nvSpPr>
              <p:cNvPr id="22551" name="Oval 11"/>
              <p:cNvSpPr>
                <a:spLocks noChangeArrowheads="1"/>
              </p:cNvSpPr>
              <p:nvPr/>
            </p:nvSpPr>
            <p:spPr bwMode="auto">
              <a:xfrm>
                <a:off x="2818" y="1463"/>
                <a:ext cx="115" cy="115"/>
              </a:xfrm>
              <a:prstGeom prst="ellipse">
                <a:avLst/>
              </a:prstGeom>
              <a:solidFill>
                <a:srgbClr val="93C4F5"/>
              </a:solidFill>
              <a:ln w="9525">
                <a:noFill/>
                <a:round/>
                <a:headEnd/>
                <a:tailEnd/>
              </a:ln>
            </p:spPr>
            <p:txBody>
              <a:bodyPr wrap="none" anchor="ctr"/>
              <a:lstStyle/>
              <a:p>
                <a:pPr algn="ctr">
                  <a:spcBef>
                    <a:spcPct val="50000"/>
                  </a:spcBef>
                </a:pPr>
                <a:r>
                  <a:rPr lang="en-US" sz="2400"/>
                  <a:t> </a:t>
                </a:r>
              </a:p>
            </p:txBody>
          </p:sp>
        </p:grpSp>
        <p:sp>
          <p:nvSpPr>
            <p:cNvPr id="22542" name="Line 12"/>
            <p:cNvSpPr>
              <a:spLocks noChangeShapeType="1"/>
            </p:cNvSpPr>
            <p:nvPr/>
          </p:nvSpPr>
          <p:spPr bwMode="auto">
            <a:xfrm>
              <a:off x="467" y="2640"/>
              <a:ext cx="1593" cy="0"/>
            </a:xfrm>
            <a:prstGeom prst="line">
              <a:avLst/>
            </a:prstGeom>
            <a:noFill/>
            <a:ln w="28575">
              <a:solidFill>
                <a:srgbClr val="93C4F5"/>
              </a:solidFill>
              <a:round/>
              <a:headEnd/>
              <a:tailEnd type="none" w="lg" len="sm"/>
            </a:ln>
          </p:spPr>
          <p:txBody>
            <a:bodyPr tIns="91440" bIns="91440" anchor="ctr">
              <a:spAutoFit/>
            </a:bodyPr>
            <a:lstStyle/>
            <a:p>
              <a:endParaRPr lang="en-IN"/>
            </a:p>
          </p:txBody>
        </p:sp>
        <p:sp>
          <p:nvSpPr>
            <p:cNvPr id="22543" name="Line 13"/>
            <p:cNvSpPr>
              <a:spLocks noChangeShapeType="1"/>
            </p:cNvSpPr>
            <p:nvPr/>
          </p:nvSpPr>
          <p:spPr bwMode="auto">
            <a:xfrm>
              <a:off x="3703" y="2640"/>
              <a:ext cx="1512" cy="0"/>
            </a:xfrm>
            <a:prstGeom prst="line">
              <a:avLst/>
            </a:prstGeom>
            <a:noFill/>
            <a:ln w="28575">
              <a:solidFill>
                <a:srgbClr val="93C4F5"/>
              </a:solidFill>
              <a:round/>
              <a:headEnd/>
              <a:tailEnd type="none" w="lg" len="sm"/>
            </a:ln>
          </p:spPr>
          <p:txBody>
            <a:bodyPr tIns="91440" bIns="91440" anchor="ctr">
              <a:spAutoFit/>
            </a:bodyPr>
            <a:lstStyle/>
            <a:p>
              <a:endParaRPr lang="en-IN"/>
            </a:p>
          </p:txBody>
        </p:sp>
        <p:sp>
          <p:nvSpPr>
            <p:cNvPr id="22544" name="Line 14"/>
            <p:cNvSpPr>
              <a:spLocks noChangeShapeType="1"/>
            </p:cNvSpPr>
            <p:nvPr/>
          </p:nvSpPr>
          <p:spPr bwMode="auto">
            <a:xfrm>
              <a:off x="2876" y="2989"/>
              <a:ext cx="0" cy="830"/>
            </a:xfrm>
            <a:prstGeom prst="line">
              <a:avLst/>
            </a:prstGeom>
            <a:noFill/>
            <a:ln w="28575">
              <a:solidFill>
                <a:srgbClr val="93C4F5"/>
              </a:solidFill>
              <a:round/>
              <a:headEnd/>
              <a:tailEnd type="none" w="lg" len="sm"/>
            </a:ln>
          </p:spPr>
          <p:txBody>
            <a:bodyPr tIns="91440" bIns="91440" anchor="ctr">
              <a:spAutoFit/>
            </a:bodyPr>
            <a:lstStyle/>
            <a:p>
              <a:endParaRPr lang="en-IN"/>
            </a:p>
          </p:txBody>
        </p:sp>
        <p:sp>
          <p:nvSpPr>
            <p:cNvPr id="22545" name="Oval 15"/>
            <p:cNvSpPr>
              <a:spLocks noChangeArrowheads="1"/>
            </p:cNvSpPr>
            <p:nvPr/>
          </p:nvSpPr>
          <p:spPr bwMode="auto">
            <a:xfrm>
              <a:off x="2016" y="2569"/>
              <a:ext cx="144" cy="144"/>
            </a:xfrm>
            <a:prstGeom prst="ellipse">
              <a:avLst/>
            </a:prstGeom>
            <a:solidFill>
              <a:schemeClr val="accent2"/>
            </a:solidFill>
            <a:ln w="9525">
              <a:noFill/>
              <a:round/>
              <a:headEnd/>
              <a:tailEnd/>
            </a:ln>
          </p:spPr>
          <p:txBody>
            <a:bodyPr wrap="none" anchor="ctr"/>
            <a:lstStyle/>
            <a:p>
              <a:pPr algn="ctr">
                <a:spcBef>
                  <a:spcPct val="50000"/>
                </a:spcBef>
              </a:pPr>
              <a:r>
                <a:rPr lang="en-US" sz="2400"/>
                <a:t> </a:t>
              </a:r>
            </a:p>
          </p:txBody>
        </p:sp>
        <p:sp>
          <p:nvSpPr>
            <p:cNvPr id="22546" name="Oval 16"/>
            <p:cNvSpPr>
              <a:spLocks noChangeArrowheads="1"/>
            </p:cNvSpPr>
            <p:nvPr/>
          </p:nvSpPr>
          <p:spPr bwMode="auto">
            <a:xfrm>
              <a:off x="2804" y="2905"/>
              <a:ext cx="144" cy="144"/>
            </a:xfrm>
            <a:prstGeom prst="ellipse">
              <a:avLst/>
            </a:prstGeom>
            <a:solidFill>
              <a:schemeClr val="accent2"/>
            </a:solidFill>
            <a:ln w="9525">
              <a:noFill/>
              <a:round/>
              <a:headEnd/>
              <a:tailEnd/>
            </a:ln>
          </p:spPr>
          <p:txBody>
            <a:bodyPr wrap="none" anchor="ctr"/>
            <a:lstStyle/>
            <a:p>
              <a:pPr algn="ctr">
                <a:spcBef>
                  <a:spcPct val="50000"/>
                </a:spcBef>
              </a:pPr>
              <a:r>
                <a:rPr lang="en-US" sz="2400"/>
                <a:t> </a:t>
              </a:r>
            </a:p>
          </p:txBody>
        </p:sp>
        <p:sp>
          <p:nvSpPr>
            <p:cNvPr id="22547" name="Oval 17"/>
            <p:cNvSpPr>
              <a:spLocks noChangeArrowheads="1"/>
            </p:cNvSpPr>
            <p:nvPr/>
          </p:nvSpPr>
          <p:spPr bwMode="auto">
            <a:xfrm>
              <a:off x="3604" y="2569"/>
              <a:ext cx="144" cy="144"/>
            </a:xfrm>
            <a:prstGeom prst="ellipse">
              <a:avLst/>
            </a:prstGeom>
            <a:solidFill>
              <a:schemeClr val="accent2"/>
            </a:solidFill>
            <a:ln w="9525">
              <a:noFill/>
              <a:round/>
              <a:headEnd/>
              <a:tailEnd/>
            </a:ln>
          </p:spPr>
          <p:txBody>
            <a:bodyPr wrap="none" anchor="ctr"/>
            <a:lstStyle/>
            <a:p>
              <a:pPr algn="ctr">
                <a:spcBef>
                  <a:spcPct val="50000"/>
                </a:spcBef>
              </a:pPr>
              <a:r>
                <a:rPr lang="en-US" sz="2400"/>
                <a:t> </a:t>
              </a:r>
            </a:p>
          </p:txBody>
        </p:sp>
        <p:sp>
          <p:nvSpPr>
            <p:cNvPr id="22548" name="Oval 18"/>
            <p:cNvSpPr>
              <a:spLocks noChangeArrowheads="1"/>
            </p:cNvSpPr>
            <p:nvPr/>
          </p:nvSpPr>
          <p:spPr bwMode="auto">
            <a:xfrm>
              <a:off x="2804" y="1675"/>
              <a:ext cx="144" cy="144"/>
            </a:xfrm>
            <a:prstGeom prst="ellipse">
              <a:avLst/>
            </a:prstGeom>
            <a:solidFill>
              <a:schemeClr val="accent2"/>
            </a:solidFill>
            <a:ln w="9525">
              <a:noFill/>
              <a:round/>
              <a:headEnd/>
              <a:tailEnd/>
            </a:ln>
          </p:spPr>
          <p:txBody>
            <a:bodyPr wrap="none" anchor="ctr"/>
            <a:lstStyle/>
            <a:p>
              <a:pPr algn="ctr">
                <a:spcBef>
                  <a:spcPct val="50000"/>
                </a:spcBef>
              </a:pPr>
              <a:r>
                <a:rPr lang="en-US" sz="2400"/>
                <a:t> </a:t>
              </a:r>
            </a:p>
          </p:txBody>
        </p:sp>
      </p:grpSp>
      <p:sp>
        <p:nvSpPr>
          <p:cNvPr id="22538" name="Rectangle 19"/>
          <p:cNvSpPr>
            <a:spLocks noChangeArrowheads="1"/>
          </p:cNvSpPr>
          <p:nvPr/>
        </p:nvSpPr>
        <p:spPr bwMode="auto">
          <a:xfrm>
            <a:off x="4895850" y="1752600"/>
            <a:ext cx="3714750" cy="1163638"/>
          </a:xfrm>
          <a:prstGeom prst="rect">
            <a:avLst/>
          </a:prstGeom>
          <a:noFill/>
          <a:ln w="25400">
            <a:noFill/>
            <a:miter lim="800000"/>
            <a:headEnd/>
            <a:tailEnd type="none" w="lg" len="sm"/>
          </a:ln>
        </p:spPr>
        <p:txBody>
          <a:bodyPr lIns="45720" tIns="0" rIns="0" bIns="0">
            <a:spAutoFit/>
          </a:bodyPr>
          <a:lstStyle/>
          <a:p>
            <a:pPr marL="173038" indent="-173038">
              <a:lnSpc>
                <a:spcPct val="90000"/>
              </a:lnSpc>
              <a:spcBef>
                <a:spcPct val="20000"/>
              </a:spcBef>
              <a:spcAft>
                <a:spcPct val="10000"/>
              </a:spcAft>
              <a:buClr>
                <a:srgbClr val="AAABB0"/>
              </a:buClr>
              <a:buSzPct val="85000"/>
            </a:pPr>
            <a:r>
              <a:rPr lang="en-US" sz="2400" b="1" dirty="0">
                <a:solidFill>
                  <a:srgbClr val="7030A0"/>
                </a:solidFill>
                <a:latin typeface="+mj-lt"/>
              </a:rPr>
              <a:t>Increase agility:</a:t>
            </a:r>
          </a:p>
          <a:p>
            <a:pPr marL="173038" indent="-173038">
              <a:lnSpc>
                <a:spcPct val="90000"/>
              </a:lnSpc>
              <a:spcBef>
                <a:spcPct val="20000"/>
              </a:spcBef>
              <a:spcAft>
                <a:spcPct val="10000"/>
              </a:spcAft>
              <a:buClr>
                <a:srgbClr val="AAABB0"/>
              </a:buClr>
              <a:buSzPct val="85000"/>
              <a:buFontTx/>
              <a:buChar char="•"/>
            </a:pPr>
            <a:r>
              <a:rPr lang="en-US" sz="1800" dirty="0">
                <a:solidFill>
                  <a:schemeClr val="tx2"/>
                </a:solidFill>
                <a:latin typeface="+mj-lt"/>
              </a:rPr>
              <a:t>Enable the business organization and operations to adapt to changing business needs</a:t>
            </a:r>
          </a:p>
        </p:txBody>
      </p:sp>
      <p:sp>
        <p:nvSpPr>
          <p:cNvPr id="22539" name="Rectangle 20"/>
          <p:cNvSpPr>
            <a:spLocks noGrp="1" noChangeArrowheads="1"/>
          </p:cNvSpPr>
          <p:nvPr>
            <p:ph type="title"/>
          </p:nvPr>
        </p:nvSpPr>
        <p:spPr>
          <a:xfrm>
            <a:off x="428625" y="492125"/>
            <a:ext cx="7332663" cy="815975"/>
          </a:xfrm>
          <a:noFill/>
        </p:spPr>
        <p:txBody>
          <a:bodyPr>
            <a:noAutofit/>
          </a:bodyPr>
          <a:lstStyle/>
          <a:p>
            <a:r>
              <a:rPr lang="en-US" sz="4000" dirty="0" smtClean="0"/>
              <a:t>… and CIO’s must balance among many competing priorities.</a:t>
            </a:r>
          </a:p>
        </p:txBody>
      </p:sp>
      <p:sp>
        <p:nvSpPr>
          <p:cNvPr id="22" name="Footer Placeholder 21"/>
          <p:cNvSpPr>
            <a:spLocks noGrp="1"/>
          </p:cNvSpPr>
          <p:nvPr>
            <p:ph type="ftr" sz="quarter" idx="11"/>
          </p:nvPr>
        </p:nvSpPr>
        <p:spPr/>
        <p:txBody>
          <a:bodyPr/>
          <a:lstStyle/>
          <a:p>
            <a:r>
              <a:rPr lang="en-IN" smtClean="0"/>
              <a:t>18 May 2014</a:t>
            </a:r>
            <a:endParaRPr lang="en-IN"/>
          </a:p>
        </p:txBody>
      </p:sp>
    </p:spTree>
  </p:cSld>
  <p:clrMapOvr>
    <a:masterClrMapping/>
  </p:clrMapOvr>
  <p:transition>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305800" cy="1143000"/>
          </a:xfrm>
        </p:spPr>
        <p:txBody>
          <a:bodyPr/>
          <a:lstStyle/>
          <a:p>
            <a:r>
              <a:rPr lang="en-US" dirty="0" smtClean="0"/>
              <a:t>Information Technology - IT</a:t>
            </a:r>
            <a:endParaRPr lang="en-IN" dirty="0"/>
          </a:p>
        </p:txBody>
      </p:sp>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17</a:t>
            </a:fld>
            <a:endParaRPr lang="en-IN"/>
          </a:p>
        </p:txBody>
      </p:sp>
      <p:sp>
        <p:nvSpPr>
          <p:cNvPr id="5" name="Rectangle 3"/>
          <p:cNvSpPr txBox="1">
            <a:spLocks noChangeArrowheads="1"/>
          </p:cNvSpPr>
          <p:nvPr/>
        </p:nvSpPr>
        <p:spPr>
          <a:xfrm>
            <a:off x="467544" y="1916832"/>
            <a:ext cx="7772400" cy="4176464"/>
          </a:xfrm>
          <a:prstGeom prst="rect">
            <a:avLst/>
          </a:prstGeom>
        </p:spPr>
        <p:txBody>
          <a:bodyPr/>
          <a:lstStyle/>
          <a:p>
            <a:pPr marL="274320" marR="0" lvl="0" indent="-274320" algn="l" defTabSz="914400" rtl="0" eaLnBrk="1" fontAlgn="auto" latinLnBrk="0" hangingPunct="1">
              <a:lnSpc>
                <a:spcPct val="90000"/>
              </a:lnSpc>
              <a:spcBef>
                <a:spcPct val="20000"/>
              </a:spcBef>
              <a:spcAft>
                <a:spcPts val="0"/>
              </a:spcAft>
              <a:buClr>
                <a:schemeClr val="accent3"/>
              </a:buClr>
              <a:buSzPct val="95000"/>
              <a:buFontTx/>
              <a:buNone/>
              <a:tabLst/>
              <a:defRPr/>
            </a:pPr>
            <a:endParaRPr kumimoji="0" lang="en-US" sz="2600" b="0" i="0" u="sng" strike="noStrike" kern="1200" cap="none" spc="0" normalizeH="0" baseline="0" noProof="0" dirty="0" smtClean="0">
              <a:ln>
                <a:noFill/>
              </a:ln>
              <a:solidFill>
                <a:schemeClr val="tx1"/>
              </a:solidFill>
              <a:effectLst/>
              <a:uLnTx/>
              <a:uFillTx/>
              <a:latin typeface="+mn-lt"/>
              <a:ea typeface="+mn-ea"/>
              <a:cs typeface="+mn-cs"/>
            </a:endParaRPr>
          </a:p>
        </p:txBody>
      </p:sp>
      <p:sp>
        <p:nvSpPr>
          <p:cNvPr id="7" name="Content Placeholder 3"/>
          <p:cNvSpPr txBox="1">
            <a:spLocks/>
          </p:cNvSpPr>
          <p:nvPr/>
        </p:nvSpPr>
        <p:spPr>
          <a:xfrm>
            <a:off x="467544" y="1556792"/>
            <a:ext cx="8229600" cy="4911518"/>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Components  </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Hardware – Server , SAN, Desktops, Laptops</a:t>
            </a:r>
            <a:r>
              <a:rPr kumimoji="0" lang="en-US" sz="2600" b="0" i="0" u="none" strike="noStrike" kern="1200" cap="none" spc="0" normalizeH="0" noProof="0" dirty="0" smtClean="0">
                <a:ln>
                  <a:noFill/>
                </a:ln>
                <a:solidFill>
                  <a:schemeClr val="tx1"/>
                </a:solidFill>
                <a:effectLst/>
                <a:uLnTx/>
                <a:uFillTx/>
                <a:latin typeface="+mn-lt"/>
                <a:ea typeface="+mn-ea"/>
                <a:cs typeface="+mn-cs"/>
              </a:rPr>
              <a:t> etc..</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Software -  OS, System , Application –</a:t>
            </a:r>
            <a:r>
              <a:rPr kumimoji="0" lang="en-US" sz="2600" b="0" i="0" u="none" strike="noStrike" kern="1200" cap="none" spc="0" normalizeH="0" noProof="0" dirty="0" smtClean="0">
                <a:ln>
                  <a:noFill/>
                </a:ln>
                <a:solidFill>
                  <a:schemeClr val="tx1"/>
                </a:solidFill>
                <a:effectLst/>
                <a:uLnTx/>
                <a:uFillTx/>
                <a:latin typeface="+mn-lt"/>
                <a:ea typeface="+mn-ea"/>
                <a:cs typeface="+mn-cs"/>
              </a:rPr>
              <a:t> Customized / Products  etc..</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Communication Networks – LAN , WAN</a:t>
            </a:r>
            <a:r>
              <a:rPr kumimoji="0" lang="en-US" sz="2600" b="0" i="0" u="none" strike="noStrike" kern="1200" cap="none" spc="0" normalizeH="0" noProof="0" dirty="0" smtClean="0">
                <a:ln>
                  <a:noFill/>
                </a:ln>
                <a:solidFill>
                  <a:schemeClr val="tx1"/>
                </a:solidFill>
                <a:effectLst/>
                <a:uLnTx/>
                <a:uFillTx/>
                <a:latin typeface="+mn-lt"/>
                <a:ea typeface="+mn-ea"/>
                <a:cs typeface="+mn-cs"/>
              </a:rPr>
              <a:t> etc..</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Databases</a:t>
            </a:r>
            <a:r>
              <a:rPr kumimoji="0" lang="en-US" sz="2600" b="0" i="0" u="none" strike="noStrike" kern="1200" cap="none" spc="0" normalizeH="0" noProof="0" dirty="0" smtClean="0">
                <a:ln>
                  <a:noFill/>
                </a:ln>
                <a:solidFill>
                  <a:schemeClr val="tx1"/>
                </a:solidFill>
                <a:effectLst/>
                <a:uLnTx/>
                <a:uFillTx/>
                <a:latin typeface="+mn-lt"/>
                <a:ea typeface="+mn-ea"/>
                <a:cs typeface="+mn-cs"/>
              </a:rPr>
              <a:t> – </a:t>
            </a:r>
            <a:r>
              <a:rPr lang="en-US" sz="2600" dirty="0" smtClean="0"/>
              <a:t>ORACLE , SQL etc..</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en-US" sz="2600" dirty="0" smtClean="0"/>
              <a:t>Network Devices – Router , Switch etc…</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en-US" sz="2600" dirty="0" smtClean="0"/>
              <a:t>Operating Process – Configurations, Parameters etc…</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en-US" sz="2600" dirty="0" smtClean="0"/>
              <a:t>People – IT Manager , Networks Manager, Application Software Manager, Database Administrator etc…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79463" y="2590800"/>
            <a:ext cx="7583487" cy="1362075"/>
          </a:xfrm>
        </p:spPr>
        <p:txBody>
          <a:bodyPr rtlCol="0">
            <a:normAutofit fontScale="90000"/>
          </a:bodyPr>
          <a:lstStyle/>
          <a:p>
            <a:pPr eaLnBrk="1" fontAlgn="auto" hangingPunct="1">
              <a:spcAft>
                <a:spcPts val="0"/>
              </a:spcAft>
              <a:defRPr/>
            </a:pPr>
            <a:r>
              <a:rPr lang="en-US" dirty="0" smtClean="0"/>
              <a:t>Information Technology  Governance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ftr" sz="quarter" idx="11"/>
          </p:nvPr>
        </p:nvSpPr>
        <p:spPr>
          <a:noFill/>
        </p:spPr>
        <p:txBody>
          <a:bodyPr/>
          <a:lstStyle/>
          <a:p>
            <a:r>
              <a:rPr lang="en-GB" smtClean="0">
                <a:cs typeface="Arial" pitchFamily="34" charset="0"/>
              </a:rPr>
              <a:t>18 May 2014</a:t>
            </a:r>
            <a:endParaRPr lang="en-GB">
              <a:cs typeface="Arial" pitchFamily="34" charset="0"/>
            </a:endParaRPr>
          </a:p>
        </p:txBody>
      </p:sp>
      <p:sp>
        <p:nvSpPr>
          <p:cNvPr id="17" name="Rectangle 4"/>
          <p:cNvSpPr>
            <a:spLocks noGrp="1" noChangeArrowheads="1"/>
          </p:cNvSpPr>
          <p:nvPr>
            <p:ph type="sldNum" sz="quarter" idx="12"/>
          </p:nvPr>
        </p:nvSpPr>
        <p:spPr/>
        <p:txBody>
          <a:bodyPr/>
          <a:lstStyle/>
          <a:p>
            <a:pPr>
              <a:defRPr/>
            </a:pPr>
            <a:fld id="{EBDDC3F4-DBEF-431D-A9D8-8F5E3F04E5B8}" type="slidenum">
              <a:rPr lang="en-US"/>
              <a:pPr>
                <a:defRPr/>
              </a:pPr>
              <a:t>19</a:t>
            </a:fld>
            <a:endParaRPr lang="en-US"/>
          </a:p>
        </p:txBody>
      </p:sp>
      <p:sp>
        <p:nvSpPr>
          <p:cNvPr id="27653" name="Rectangle 2"/>
          <p:cNvSpPr>
            <a:spLocks noGrp="1" noChangeArrowheads="1"/>
          </p:cNvSpPr>
          <p:nvPr>
            <p:ph type="title"/>
          </p:nvPr>
        </p:nvSpPr>
        <p:spPr>
          <a:xfrm>
            <a:off x="251520" y="188640"/>
            <a:ext cx="7629525" cy="792088"/>
          </a:xfrm>
          <a:noFill/>
        </p:spPr>
        <p:txBody>
          <a:bodyPr>
            <a:normAutofit fontScale="90000"/>
          </a:bodyPr>
          <a:lstStyle/>
          <a:p>
            <a:r>
              <a:rPr lang="en-US" dirty="0" smtClean="0"/>
              <a:t>What is IT Governance?</a:t>
            </a:r>
          </a:p>
        </p:txBody>
      </p:sp>
      <p:sp>
        <p:nvSpPr>
          <p:cNvPr id="27655" name="Rectangle 4"/>
          <p:cNvSpPr>
            <a:spLocks noChangeArrowheads="1"/>
          </p:cNvSpPr>
          <p:nvPr/>
        </p:nvSpPr>
        <p:spPr bwMode="auto">
          <a:xfrm>
            <a:off x="603250" y="3271838"/>
            <a:ext cx="7981950" cy="1200329"/>
          </a:xfrm>
          <a:prstGeom prst="rect">
            <a:avLst/>
          </a:prstGeom>
          <a:noFill/>
          <a:ln w="9525">
            <a:noFill/>
            <a:miter lim="800000"/>
            <a:headEnd/>
            <a:tailEnd/>
          </a:ln>
        </p:spPr>
        <p:txBody>
          <a:bodyPr>
            <a:spAutoFit/>
          </a:bodyPr>
          <a:lstStyle/>
          <a:p>
            <a:r>
              <a:rPr lang="en-US" sz="2400" dirty="0"/>
              <a:t>IT governance is the </a:t>
            </a:r>
            <a:r>
              <a:rPr lang="en-US" sz="2400" dirty="0">
                <a:solidFill>
                  <a:srgbClr val="C00000"/>
                </a:solidFill>
              </a:rPr>
              <a:t>formal process </a:t>
            </a:r>
            <a:r>
              <a:rPr lang="en-US" sz="2400" dirty="0"/>
              <a:t>of defining the </a:t>
            </a:r>
            <a:r>
              <a:rPr lang="en-US" sz="2400" dirty="0">
                <a:solidFill>
                  <a:srgbClr val="C00000"/>
                </a:solidFill>
              </a:rPr>
              <a:t>strategy</a:t>
            </a:r>
            <a:r>
              <a:rPr lang="en-US" sz="2400" dirty="0"/>
              <a:t> of the IT organization and </a:t>
            </a:r>
            <a:r>
              <a:rPr lang="en-US" sz="2400" dirty="0">
                <a:solidFill>
                  <a:srgbClr val="C00000"/>
                </a:solidFill>
              </a:rPr>
              <a:t>overseeing its execution </a:t>
            </a:r>
            <a:r>
              <a:rPr lang="en-US" sz="2400" dirty="0"/>
              <a:t>to achieve the </a:t>
            </a:r>
            <a:r>
              <a:rPr lang="en-US" sz="2400" dirty="0">
                <a:solidFill>
                  <a:srgbClr val="C00000"/>
                </a:solidFill>
              </a:rPr>
              <a:t>goals of the enterprise</a:t>
            </a:r>
            <a:r>
              <a:rPr lang="en-US" sz="2400" dirty="0"/>
              <a:t>.</a:t>
            </a:r>
          </a:p>
        </p:txBody>
      </p:sp>
      <p:sp>
        <p:nvSpPr>
          <p:cNvPr id="27657" name="AutoShape 8"/>
          <p:cNvSpPr>
            <a:spLocks noChangeArrowheads="1"/>
          </p:cNvSpPr>
          <p:nvPr/>
        </p:nvSpPr>
        <p:spPr bwMode="auto">
          <a:xfrm>
            <a:off x="1187624" y="980728"/>
            <a:ext cx="2482552" cy="1512416"/>
          </a:xfrm>
          <a:prstGeom prst="wedgeEllipseCallout">
            <a:avLst>
              <a:gd name="adj1" fmla="val 53551"/>
              <a:gd name="adj2" fmla="val 112824"/>
            </a:avLst>
          </a:prstGeom>
          <a:solidFill>
            <a:schemeClr val="bg1">
              <a:lumMod val="50000"/>
            </a:schemeClr>
          </a:solidFill>
          <a:ln w="19050" algn="ctr">
            <a:solidFill>
              <a:schemeClr val="accent1"/>
            </a:solidFill>
            <a:miter lim="800000"/>
            <a:headEnd/>
            <a:tailEnd/>
          </a:ln>
        </p:spPr>
        <p:txBody>
          <a:bodyPr lIns="18000" tIns="10800" rIns="18000" bIns="10800" anchor="ctr"/>
          <a:lstStyle/>
          <a:p>
            <a:pPr algn="ctr">
              <a:spcBef>
                <a:spcPct val="50000"/>
              </a:spcBef>
            </a:pPr>
            <a:r>
              <a:rPr lang="en-US" b="1" dirty="0">
                <a:solidFill>
                  <a:schemeClr val="bg1"/>
                </a:solidFill>
              </a:rPr>
              <a:t>Decision rights framework &amp; mechanisms</a:t>
            </a:r>
          </a:p>
        </p:txBody>
      </p:sp>
      <p:sp>
        <p:nvSpPr>
          <p:cNvPr id="19" name="Oval Callout 18"/>
          <p:cNvSpPr/>
          <p:nvPr/>
        </p:nvSpPr>
        <p:spPr>
          <a:xfrm>
            <a:off x="4427984" y="908720"/>
            <a:ext cx="4176464" cy="2304256"/>
          </a:xfrm>
          <a:prstGeom prst="wedgeEllipseCallout">
            <a:avLst>
              <a:gd name="adj1" fmla="val 30545"/>
              <a:gd name="adj2" fmla="val 57557"/>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en-US" b="1" dirty="0" smtClean="0">
                <a:solidFill>
                  <a:schemeClr val="bg1"/>
                </a:solidFill>
              </a:rPr>
              <a:t>Vision,</a:t>
            </a:r>
            <a:br>
              <a:rPr lang="en-US" b="1" dirty="0" smtClean="0">
                <a:solidFill>
                  <a:schemeClr val="bg1"/>
                </a:solidFill>
              </a:rPr>
            </a:br>
            <a:r>
              <a:rPr lang="en-US" b="1" dirty="0" smtClean="0">
                <a:solidFill>
                  <a:schemeClr val="bg1"/>
                </a:solidFill>
              </a:rPr>
              <a:t>goals/priorities, measures; value prop &amp; service portfolio;</a:t>
            </a:r>
            <a:br>
              <a:rPr lang="en-US" b="1" dirty="0" smtClean="0">
                <a:solidFill>
                  <a:schemeClr val="bg1"/>
                </a:solidFill>
              </a:rPr>
            </a:br>
            <a:r>
              <a:rPr lang="en-US" b="1" dirty="0" smtClean="0">
                <a:solidFill>
                  <a:schemeClr val="bg1"/>
                </a:solidFill>
              </a:rPr>
              <a:t>resource approaches &amp; commitments;</a:t>
            </a:r>
            <a:br>
              <a:rPr lang="en-US" b="1" dirty="0" smtClean="0">
                <a:solidFill>
                  <a:schemeClr val="bg1"/>
                </a:solidFill>
              </a:rPr>
            </a:br>
            <a:r>
              <a:rPr lang="en-US" b="1" dirty="0" smtClean="0">
                <a:solidFill>
                  <a:schemeClr val="bg1"/>
                </a:solidFill>
              </a:rPr>
              <a:t>change management</a:t>
            </a:r>
            <a:br>
              <a:rPr lang="en-US" b="1" dirty="0" smtClean="0">
                <a:solidFill>
                  <a:schemeClr val="bg1"/>
                </a:solidFill>
              </a:rPr>
            </a:br>
            <a:r>
              <a:rPr lang="en-US" b="1" dirty="0" smtClean="0">
                <a:solidFill>
                  <a:schemeClr val="bg1"/>
                </a:solidFill>
              </a:rPr>
              <a:t>plans</a:t>
            </a:r>
            <a:endParaRPr lang="en-US" b="1" dirty="0">
              <a:solidFill>
                <a:schemeClr val="bg1"/>
              </a:solidFill>
            </a:endParaRPr>
          </a:p>
        </p:txBody>
      </p:sp>
      <p:sp>
        <p:nvSpPr>
          <p:cNvPr id="20" name="Rounded Rectangular Callout 19"/>
          <p:cNvSpPr/>
          <p:nvPr/>
        </p:nvSpPr>
        <p:spPr>
          <a:xfrm>
            <a:off x="395536" y="5157192"/>
            <a:ext cx="3744416" cy="1296144"/>
          </a:xfrm>
          <a:prstGeom prst="wedgeRoundRectCallout">
            <a:avLst>
              <a:gd name="adj1" fmla="val 11065"/>
              <a:gd name="adj2" fmla="val -114938"/>
              <a:gd name="adj3" fmla="val 16667"/>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Aligned/synchronized with the enterprise strategy, including other key asset strategies</a:t>
            </a:r>
            <a:endParaRPr lang="en-US" b="1" dirty="0"/>
          </a:p>
        </p:txBody>
      </p:sp>
      <p:sp>
        <p:nvSpPr>
          <p:cNvPr id="21" name="Rounded Rectangular Callout 20"/>
          <p:cNvSpPr/>
          <p:nvPr/>
        </p:nvSpPr>
        <p:spPr>
          <a:xfrm>
            <a:off x="4860032" y="4581128"/>
            <a:ext cx="3960440" cy="2016224"/>
          </a:xfrm>
          <a:prstGeom prst="wedgeRoundRectCallout">
            <a:avLst>
              <a:gd name="adj1" fmla="val -33268"/>
              <a:gd name="adj2" fmla="val -82449"/>
              <a:gd name="adj3" fmla="val 16667"/>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en-US" b="1" dirty="0" smtClean="0"/>
              <a:t>Translation into</a:t>
            </a:r>
            <a:br>
              <a:rPr lang="en-US" b="1" dirty="0" smtClean="0"/>
            </a:br>
            <a:r>
              <a:rPr lang="en-US" b="1" dirty="0" smtClean="0"/>
              <a:t>aligned, tactical, operational</a:t>
            </a:r>
            <a:br>
              <a:rPr lang="en-US" b="1" dirty="0" smtClean="0"/>
            </a:br>
            <a:r>
              <a:rPr lang="en-US" b="1" dirty="0" smtClean="0"/>
              <a:t>plans; closed-loop monitoring &amp; control;</a:t>
            </a:r>
            <a:br>
              <a:rPr lang="en-US" b="1" dirty="0" smtClean="0"/>
            </a:br>
            <a:r>
              <a:rPr lang="en-US" b="1" dirty="0" smtClean="0"/>
              <a:t>accountability; </a:t>
            </a:r>
            <a:br>
              <a:rPr lang="en-US" b="1" dirty="0" smtClean="0"/>
            </a:br>
            <a:r>
              <a:rPr lang="en-US" b="1" dirty="0" smtClean="0"/>
              <a:t>regulatory compliance</a:t>
            </a:r>
            <a:endParaRPr lang="en-US" b="1"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1143000"/>
          </a:xfrm>
        </p:spPr>
        <p:txBody>
          <a:bodyPr>
            <a:normAutofit fontScale="90000"/>
          </a:bodyPr>
          <a:lstStyle/>
          <a:p>
            <a:r>
              <a:rPr lang="en-US" sz="4000" dirty="0" smtClean="0"/>
              <a:t/>
            </a:r>
            <a:br>
              <a:rPr lang="en-US" sz="4000" dirty="0" smtClean="0"/>
            </a:br>
            <a:r>
              <a:rPr lang="en-US" sz="4000" dirty="0" smtClean="0"/>
              <a:t/>
            </a:r>
            <a:br>
              <a:rPr lang="en-US" sz="4000" dirty="0" smtClean="0"/>
            </a:br>
            <a:r>
              <a:rPr lang="en-US" sz="4000" dirty="0" smtClean="0"/>
              <a:t>Knowledge Areas</a:t>
            </a:r>
            <a:endParaRPr lang="en-IN" sz="4000" dirty="0"/>
          </a:p>
        </p:txBody>
      </p:sp>
      <p:sp>
        <p:nvSpPr>
          <p:cNvPr id="3" name="Content Placeholder 2"/>
          <p:cNvSpPr>
            <a:spLocks noGrp="1"/>
          </p:cNvSpPr>
          <p:nvPr>
            <p:ph idx="1"/>
          </p:nvPr>
        </p:nvSpPr>
        <p:spPr/>
        <p:txBody>
          <a:bodyPr/>
          <a:lstStyle/>
          <a:p>
            <a:r>
              <a:rPr lang="en-US" dirty="0" smtClean="0"/>
              <a:t>Corporate Governance</a:t>
            </a:r>
          </a:p>
          <a:p>
            <a:r>
              <a:rPr lang="en-US" dirty="0" smtClean="0"/>
              <a:t>Governance  and Management</a:t>
            </a:r>
          </a:p>
          <a:p>
            <a:r>
              <a:rPr lang="en-US" dirty="0" smtClean="0"/>
              <a:t>IT Governance </a:t>
            </a:r>
          </a:p>
          <a:p>
            <a:r>
              <a:rPr lang="en-US" dirty="0" smtClean="0"/>
              <a:t>Information Security Governance</a:t>
            </a:r>
          </a:p>
          <a:p>
            <a:r>
              <a:rPr lang="en-US" dirty="0" smtClean="0"/>
              <a:t>Challenges - Governance</a:t>
            </a:r>
            <a:endParaRPr lang="en-US" dirty="0" smtClean="0"/>
          </a:p>
          <a:p>
            <a:endParaRPr lang="en-US" dirty="0" smtClean="0"/>
          </a:p>
          <a:p>
            <a:endParaRPr lang="en-US" dirty="0" smtClean="0"/>
          </a:p>
          <a:p>
            <a:endParaRPr lang="en-US" dirty="0" smtClean="0"/>
          </a:p>
          <a:p>
            <a:pPr>
              <a:buNone/>
            </a:pPr>
            <a:endParaRPr lang="en-IN" dirty="0"/>
          </a:p>
        </p:txBody>
      </p:sp>
      <p:sp>
        <p:nvSpPr>
          <p:cNvPr id="4" name="Slide Number Placeholder 3"/>
          <p:cNvSpPr>
            <a:spLocks noGrp="1"/>
          </p:cNvSpPr>
          <p:nvPr>
            <p:ph type="sldNum" sz="quarter" idx="12"/>
          </p:nvPr>
        </p:nvSpPr>
        <p:spPr/>
        <p:txBody>
          <a:bodyPr/>
          <a:lstStyle/>
          <a:p>
            <a:fld id="{7A5D9C1E-3C09-4DC3-BE54-445F0753D174}" type="slidenum">
              <a:rPr lang="en-IN" smtClean="0"/>
              <a:pPr/>
              <a:t>2</a:t>
            </a:fld>
            <a:endParaRPr lang="en-IN"/>
          </a:p>
        </p:txBody>
      </p:sp>
      <p:sp>
        <p:nvSpPr>
          <p:cNvPr id="5" name="Footer Placeholder 4"/>
          <p:cNvSpPr>
            <a:spLocks noGrp="1"/>
          </p:cNvSpPr>
          <p:nvPr>
            <p:ph type="ftr" sz="quarter" idx="11"/>
          </p:nvPr>
        </p:nvSpPr>
        <p:spPr/>
        <p:txBody>
          <a:bodyPr/>
          <a:lstStyle/>
          <a:p>
            <a:r>
              <a:rPr lang="en-US" sz="900" smtClean="0"/>
              <a:t>18 May 2014</a:t>
            </a:r>
            <a:endParaRPr lang="en-IN" sz="9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Governance</a:t>
            </a:r>
            <a:endParaRPr lang="en-IN" dirty="0"/>
          </a:p>
        </p:txBody>
      </p:sp>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20</a:t>
            </a:fld>
            <a:endParaRPr lang="en-IN"/>
          </a:p>
        </p:txBody>
      </p:sp>
      <p:sp>
        <p:nvSpPr>
          <p:cNvPr id="5" name="Rectangle 3"/>
          <p:cNvSpPr txBox="1">
            <a:spLocks noChangeArrowheads="1"/>
          </p:cNvSpPr>
          <p:nvPr/>
        </p:nvSpPr>
        <p:spPr>
          <a:xfrm>
            <a:off x="683568" y="2132856"/>
            <a:ext cx="7772400" cy="3672408"/>
          </a:xfrm>
          <a:prstGeom prst="rect">
            <a:avLst/>
          </a:prstGeom>
        </p:spPr>
        <p:txBody>
          <a:bodyPr/>
          <a:lstStyle/>
          <a:p>
            <a:pPr marL="274320" marR="0" lvl="0" indent="-274320" algn="l" defTabSz="914400" rtl="0" eaLnBrk="1" fontAlgn="auto" latinLnBrk="0" hangingPunct="1">
              <a:lnSpc>
                <a:spcPct val="9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600" b="0" i="0" u="none" strike="noStrike" kern="1200" cap="none" spc="0" normalizeH="0" baseline="0" noProof="0" dirty="0" smtClean="0">
                <a:ln>
                  <a:noFill/>
                </a:ln>
                <a:solidFill>
                  <a:srgbClr val="C00000"/>
                </a:solidFill>
                <a:effectLst/>
                <a:uLnTx/>
                <a:uFillTx/>
                <a:latin typeface="+mn-lt"/>
                <a:ea typeface="+mn-ea"/>
                <a:cs typeface="+mn-cs"/>
              </a:rPr>
              <a:t>Definition </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IT Strategy</a:t>
            </a:r>
            <a:r>
              <a:rPr kumimoji="0" lang="en-US" sz="2600" b="0" i="0" u="none" strike="noStrike" kern="1200" cap="none" spc="0" normalizeH="0" noProof="0" dirty="0" smtClean="0">
                <a:ln>
                  <a:noFill/>
                </a:ln>
                <a:solidFill>
                  <a:schemeClr val="tx1"/>
                </a:solidFill>
                <a:effectLst/>
                <a:uLnTx/>
                <a:uFillTx/>
                <a:latin typeface="+mn-lt"/>
                <a:ea typeface="+mn-ea"/>
                <a:cs typeface="+mn-cs"/>
              </a:rPr>
              <a:t> , IT </a:t>
            </a:r>
            <a:r>
              <a:rPr kumimoji="0" lang="en-US" sz="2600" b="0" i="0" u="none" strike="noStrike" kern="1200" cap="none" spc="0" normalizeH="0" noProof="0" dirty="0" err="1" smtClean="0">
                <a:ln>
                  <a:noFill/>
                </a:ln>
                <a:solidFill>
                  <a:schemeClr val="tx1"/>
                </a:solidFill>
                <a:effectLst/>
                <a:uLnTx/>
                <a:uFillTx/>
                <a:latin typeface="+mn-lt"/>
                <a:ea typeface="+mn-ea"/>
                <a:cs typeface="+mn-cs"/>
              </a:rPr>
              <a:t>Orgainsation</a:t>
            </a:r>
            <a:r>
              <a:rPr kumimoji="0" lang="en-US" sz="2600" b="0" i="0" u="none" strike="noStrike" kern="1200" cap="none" spc="0" normalizeH="0" noProof="0" dirty="0" smtClean="0">
                <a:ln>
                  <a:noFill/>
                </a:ln>
                <a:solidFill>
                  <a:schemeClr val="tx1"/>
                </a:solidFill>
                <a:effectLst/>
                <a:uLnTx/>
                <a:uFillTx/>
                <a:latin typeface="+mn-lt"/>
                <a:ea typeface="+mn-ea"/>
                <a:cs typeface="+mn-cs"/>
              </a:rPr>
              <a:t> Structure , IT Policies, IT Procedures, IT Metrics  </a:t>
            </a:r>
          </a:p>
          <a:p>
            <a:pPr marL="274320" marR="0" lvl="0" indent="-274320" algn="l" defTabSz="914400" rtl="0" eaLnBrk="1" fontAlgn="auto" latinLnBrk="0" hangingPunct="1">
              <a:lnSpc>
                <a:spcPct val="90000"/>
              </a:lnSpc>
              <a:spcBef>
                <a:spcPct val="20000"/>
              </a:spcBef>
              <a:spcAft>
                <a:spcPts val="0"/>
              </a:spcAft>
              <a:buClr>
                <a:schemeClr val="accent3"/>
              </a:buClr>
              <a:buSzPct val="95000"/>
              <a:buFontTx/>
              <a:buNone/>
              <a:tabLst/>
              <a:defRPr/>
            </a:pPr>
            <a:r>
              <a:rPr lang="en-US" sz="2600" baseline="0" dirty="0" smtClean="0"/>
              <a:t>	-</a:t>
            </a:r>
            <a:r>
              <a:rPr lang="en-US" sz="2600" dirty="0" smtClean="0"/>
              <a:t> </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What is not </a:t>
            </a:r>
            <a:r>
              <a:rPr kumimoji="0" lang="en-US" sz="2600" b="0" i="0" u="sng" strike="noStrike" kern="1200" cap="none" spc="0" normalizeH="0" baseline="0" noProof="0" dirty="0" smtClean="0">
                <a:ln>
                  <a:noFill/>
                </a:ln>
                <a:solidFill>
                  <a:schemeClr val="tx1"/>
                </a:solidFill>
                <a:effectLst/>
                <a:uLnTx/>
                <a:uFillTx/>
                <a:latin typeface="+mn-lt"/>
                <a:ea typeface="+mn-ea"/>
                <a:cs typeface="+mn-cs"/>
              </a:rPr>
              <a:t>defined</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cannot be </a:t>
            </a:r>
            <a:r>
              <a:rPr kumimoji="0" lang="en-US" sz="2600" b="0" i="0" u="sng" strike="noStrike" kern="1200" cap="none" spc="0" normalizeH="0" baseline="0" noProof="0" dirty="0" smtClean="0">
                <a:ln>
                  <a:noFill/>
                </a:ln>
                <a:solidFill>
                  <a:schemeClr val="tx1"/>
                </a:solidFill>
                <a:effectLst/>
                <a:uLnTx/>
                <a:uFillTx/>
                <a:latin typeface="+mn-lt"/>
                <a:ea typeface="+mn-ea"/>
                <a:cs typeface="+mn-cs"/>
              </a:rPr>
              <a:t>controlled</a:t>
            </a:r>
          </a:p>
          <a:p>
            <a:pPr marL="274320" marR="0" lvl="0" indent="-274320" algn="l" defTabSz="914400" rtl="0" eaLnBrk="1" fontAlgn="auto" latinLnBrk="0" hangingPunct="1">
              <a:lnSpc>
                <a:spcPct val="9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600" b="0" i="0" u="none" strike="noStrike" kern="1200" cap="none" spc="0" normalizeH="0" baseline="0" noProof="0" dirty="0" smtClean="0">
                <a:ln>
                  <a:noFill/>
                </a:ln>
                <a:solidFill>
                  <a:srgbClr val="C00000"/>
                </a:solidFill>
                <a:effectLst/>
                <a:uLnTx/>
                <a:uFillTx/>
                <a:latin typeface="+mn-lt"/>
                <a:ea typeface="+mn-ea"/>
                <a:cs typeface="+mn-cs"/>
              </a:rPr>
              <a:t>Measurement </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BSC , COBIT 5 </a:t>
            </a:r>
          </a:p>
          <a:p>
            <a:pPr marL="274320" marR="0" lvl="0" indent="-274320" algn="l" defTabSz="914400" rtl="0" eaLnBrk="1" fontAlgn="auto" latinLnBrk="0" hangingPunct="1">
              <a:lnSpc>
                <a:spcPct val="90000"/>
              </a:lnSpc>
              <a:spcBef>
                <a:spcPct val="20000"/>
              </a:spcBef>
              <a:spcAft>
                <a:spcPts val="0"/>
              </a:spcAft>
              <a:buClr>
                <a:schemeClr val="accent3"/>
              </a:buClr>
              <a:buSzPct val="95000"/>
              <a:buFontTx/>
              <a:buNone/>
              <a:tabLst/>
              <a:defRPr/>
            </a:pPr>
            <a:r>
              <a:rPr lang="en-US" sz="2600" dirty="0" smtClean="0"/>
              <a:t>	- </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What is not </a:t>
            </a:r>
            <a:r>
              <a:rPr kumimoji="0" lang="en-US" sz="2600" b="0" i="0" u="sng" strike="noStrike" kern="1200" cap="none" spc="0" normalizeH="0" baseline="0" noProof="0" dirty="0" smtClean="0">
                <a:ln>
                  <a:noFill/>
                </a:ln>
                <a:solidFill>
                  <a:schemeClr val="tx1"/>
                </a:solidFill>
                <a:effectLst/>
                <a:uLnTx/>
                <a:uFillTx/>
                <a:latin typeface="+mn-lt"/>
                <a:ea typeface="+mn-ea"/>
                <a:cs typeface="+mn-cs"/>
              </a:rPr>
              <a:t>controlled</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cannot be </a:t>
            </a:r>
            <a:r>
              <a:rPr kumimoji="0" lang="en-US" sz="2600" b="0" i="0" u="sng" strike="noStrike" kern="1200" cap="none" spc="0" normalizeH="0" baseline="0" noProof="0" dirty="0" smtClean="0">
                <a:ln>
                  <a:noFill/>
                </a:ln>
                <a:solidFill>
                  <a:schemeClr val="tx1"/>
                </a:solidFill>
                <a:effectLst/>
                <a:uLnTx/>
                <a:uFillTx/>
                <a:latin typeface="+mn-lt"/>
                <a:ea typeface="+mn-ea"/>
                <a:cs typeface="+mn-cs"/>
              </a:rPr>
              <a:t>measured</a:t>
            </a:r>
          </a:p>
          <a:p>
            <a:pPr marL="274320" marR="0" lvl="0" indent="-274320" algn="l" defTabSz="914400" rtl="0" eaLnBrk="1" fontAlgn="auto" latinLnBrk="0" hangingPunct="1">
              <a:lnSpc>
                <a:spcPct val="9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600" b="0" i="0" u="none" strike="noStrike" kern="1200" cap="none" spc="0" normalizeH="0" baseline="0" noProof="0" dirty="0" smtClean="0">
                <a:ln>
                  <a:noFill/>
                </a:ln>
                <a:solidFill>
                  <a:srgbClr val="C00000"/>
                </a:solidFill>
                <a:effectLst/>
                <a:uLnTx/>
                <a:uFillTx/>
                <a:latin typeface="+mn-lt"/>
                <a:ea typeface="+mn-ea"/>
                <a:cs typeface="+mn-cs"/>
              </a:rPr>
              <a:t>Continuous Improvement </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Maturity Model , CMMI, Six Sigma</a:t>
            </a:r>
          </a:p>
          <a:p>
            <a:pPr marL="274320" marR="0" lvl="0" indent="-274320" algn="l" defTabSz="914400" rtl="0" eaLnBrk="1" fontAlgn="auto" latinLnBrk="0" hangingPunct="1">
              <a:lnSpc>
                <a:spcPct val="9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    - What is not </a:t>
            </a:r>
            <a:r>
              <a:rPr kumimoji="0" lang="en-US" sz="2600" b="0" i="0" u="sng" strike="noStrike" kern="1200" cap="none" spc="0" normalizeH="0" baseline="0" noProof="0" dirty="0" smtClean="0">
                <a:ln>
                  <a:noFill/>
                </a:ln>
                <a:solidFill>
                  <a:schemeClr val="tx1"/>
                </a:solidFill>
                <a:effectLst/>
                <a:uLnTx/>
                <a:uFillTx/>
                <a:latin typeface="+mn-lt"/>
                <a:ea typeface="+mn-ea"/>
                <a:cs typeface="+mn-cs"/>
              </a:rPr>
              <a:t>measured</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cannot be </a:t>
            </a:r>
            <a:r>
              <a:rPr kumimoji="0" lang="en-US" sz="2600" b="0" i="0" u="sng" strike="noStrike" kern="1200" cap="none" spc="0" normalizeH="0" baseline="0" noProof="0" dirty="0" smtClean="0">
                <a:ln>
                  <a:noFill/>
                </a:ln>
                <a:solidFill>
                  <a:schemeClr val="tx1"/>
                </a:solidFill>
                <a:effectLst/>
                <a:uLnTx/>
                <a:uFillTx/>
                <a:latin typeface="+mn-lt"/>
                <a:ea typeface="+mn-ea"/>
                <a:cs typeface="+mn-cs"/>
              </a:rPr>
              <a:t>improved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228600" y="266700"/>
            <a:ext cx="8229600" cy="438150"/>
          </a:xfrm>
        </p:spPr>
        <p:txBody>
          <a:bodyPr>
            <a:normAutofit fontScale="90000"/>
          </a:bodyPr>
          <a:lstStyle/>
          <a:p>
            <a:pPr eaLnBrk="1" hangingPunct="1"/>
            <a:r>
              <a:rPr lang="en-GB" b="1" smtClean="0">
                <a:solidFill>
                  <a:schemeClr val="accent1"/>
                </a:solidFill>
              </a:rPr>
              <a:t>IT Governance</a:t>
            </a:r>
          </a:p>
        </p:txBody>
      </p:sp>
      <p:sp>
        <p:nvSpPr>
          <p:cNvPr id="61443" name="Rectangle 3"/>
          <p:cNvSpPr>
            <a:spLocks noGrp="1" noChangeArrowheads="1"/>
          </p:cNvSpPr>
          <p:nvPr>
            <p:ph type="body" idx="1"/>
          </p:nvPr>
        </p:nvSpPr>
        <p:spPr>
          <a:xfrm>
            <a:off x="161925" y="1306513"/>
            <a:ext cx="8651875" cy="1674812"/>
          </a:xfrm>
        </p:spPr>
        <p:txBody>
          <a:bodyPr>
            <a:normAutofit lnSpcReduction="10000"/>
          </a:bodyPr>
          <a:lstStyle/>
          <a:p>
            <a:pPr lvl="1" eaLnBrk="1" hangingPunct="1">
              <a:buFont typeface="Wingdings" pitchFamily="2" charset="2"/>
              <a:buNone/>
            </a:pPr>
            <a:r>
              <a:rPr lang="en-GB" smtClean="0"/>
              <a:t>Defined as: The management of risk &amp; compliance.</a:t>
            </a:r>
          </a:p>
          <a:p>
            <a:pPr lvl="1" eaLnBrk="1" hangingPunct="1">
              <a:buFont typeface="Wingdings" pitchFamily="2" charset="2"/>
              <a:buNone/>
            </a:pPr>
            <a:endParaRPr lang="en-GB" smtClean="0"/>
          </a:p>
          <a:p>
            <a:pPr lvl="1" eaLnBrk="1" hangingPunct="1">
              <a:buFont typeface="Wingdings" pitchFamily="2" charset="2"/>
              <a:buNone/>
            </a:pPr>
            <a:r>
              <a:rPr lang="en-GB" smtClean="0"/>
              <a:t>“The overall methodology by which IT is </a:t>
            </a:r>
            <a:r>
              <a:rPr lang="en-GB" sz="2400" i="1" u="sng" smtClean="0">
                <a:solidFill>
                  <a:schemeClr val="accent1"/>
                </a:solidFill>
              </a:rPr>
              <a:t>directed</a:t>
            </a:r>
            <a:r>
              <a:rPr lang="en-GB" sz="2400" i="1" smtClean="0">
                <a:solidFill>
                  <a:schemeClr val="accent1"/>
                </a:solidFill>
              </a:rPr>
              <a:t>, </a:t>
            </a:r>
            <a:r>
              <a:rPr lang="en-GB" sz="2400" i="1" u="sng" smtClean="0">
                <a:solidFill>
                  <a:schemeClr val="accent1"/>
                </a:solidFill>
              </a:rPr>
              <a:t>administered</a:t>
            </a:r>
            <a:r>
              <a:rPr lang="en-GB" sz="2400" i="1" smtClean="0">
                <a:solidFill>
                  <a:schemeClr val="accent1"/>
                </a:solidFill>
              </a:rPr>
              <a:t> and </a:t>
            </a:r>
            <a:r>
              <a:rPr lang="en-GB" sz="2400" i="1" u="sng" smtClean="0">
                <a:solidFill>
                  <a:schemeClr val="accent1"/>
                </a:solidFill>
              </a:rPr>
              <a:t>controlled</a:t>
            </a:r>
            <a:r>
              <a:rPr lang="en-GB" smtClean="0"/>
              <a:t>” </a:t>
            </a:r>
          </a:p>
        </p:txBody>
      </p:sp>
      <p:grpSp>
        <p:nvGrpSpPr>
          <p:cNvPr id="2" name="Group 4"/>
          <p:cNvGrpSpPr>
            <a:grpSpLocks/>
          </p:cNvGrpSpPr>
          <p:nvPr/>
        </p:nvGrpSpPr>
        <p:grpSpPr bwMode="auto">
          <a:xfrm>
            <a:off x="136525" y="2971800"/>
            <a:ext cx="7712075" cy="3200400"/>
            <a:chOff x="86" y="1872"/>
            <a:chExt cx="4858" cy="2016"/>
          </a:xfrm>
        </p:grpSpPr>
        <p:pic>
          <p:nvPicPr>
            <p:cNvPr id="9227" name="Picture 5"/>
            <p:cNvPicPr preferRelativeResize="0">
              <a:picLocks noChangeArrowheads="1"/>
            </p:cNvPicPr>
            <p:nvPr/>
          </p:nvPicPr>
          <p:blipFill>
            <a:blip r:embed="rId3" cstate="print"/>
            <a:srcRect/>
            <a:stretch>
              <a:fillRect/>
            </a:stretch>
          </p:blipFill>
          <p:spPr bwMode="auto">
            <a:xfrm>
              <a:off x="1872" y="1872"/>
              <a:ext cx="3072" cy="2016"/>
            </a:xfrm>
            <a:prstGeom prst="rect">
              <a:avLst/>
            </a:prstGeom>
            <a:noFill/>
            <a:ln w="19050" algn="ctr">
              <a:noFill/>
              <a:miter lim="800000"/>
              <a:headEnd/>
              <a:tailEnd/>
            </a:ln>
          </p:spPr>
        </p:pic>
        <p:sp>
          <p:nvSpPr>
            <p:cNvPr id="9228" name="Text Box 6"/>
            <p:cNvSpPr txBox="1">
              <a:spLocks noChangeArrowheads="1"/>
            </p:cNvSpPr>
            <p:nvPr/>
          </p:nvSpPr>
          <p:spPr bwMode="auto">
            <a:xfrm>
              <a:off x="86" y="2587"/>
              <a:ext cx="1777" cy="365"/>
            </a:xfrm>
            <a:prstGeom prst="rect">
              <a:avLst/>
            </a:prstGeom>
            <a:solidFill>
              <a:schemeClr val="bg1"/>
            </a:solidFill>
            <a:ln w="19050" algn="ctr">
              <a:noFill/>
              <a:miter lim="800000"/>
              <a:headEnd/>
              <a:tailEnd/>
            </a:ln>
          </p:spPr>
          <p:txBody>
            <a:bodyPr wrap="none">
              <a:spAutoFit/>
            </a:bodyPr>
            <a:lstStyle/>
            <a:p>
              <a:pPr eaLnBrk="1" hangingPunct="1">
                <a:lnSpc>
                  <a:spcPct val="100000"/>
                </a:lnSpc>
              </a:pPr>
              <a:r>
                <a:rPr lang="en-GB" sz="3200">
                  <a:solidFill>
                    <a:srgbClr val="CC0000"/>
                  </a:solidFill>
                </a:rPr>
                <a:t>Compliance</a:t>
              </a:r>
            </a:p>
          </p:txBody>
        </p:sp>
      </p:grpSp>
      <p:grpSp>
        <p:nvGrpSpPr>
          <p:cNvPr id="3" name="Group 7"/>
          <p:cNvGrpSpPr>
            <a:grpSpLocks/>
          </p:cNvGrpSpPr>
          <p:nvPr/>
        </p:nvGrpSpPr>
        <p:grpSpPr bwMode="auto">
          <a:xfrm>
            <a:off x="49213" y="2971800"/>
            <a:ext cx="7799387" cy="3200400"/>
            <a:chOff x="31" y="1872"/>
            <a:chExt cx="4913" cy="2016"/>
          </a:xfrm>
        </p:grpSpPr>
        <p:pic>
          <p:nvPicPr>
            <p:cNvPr id="9225" name="Picture 8"/>
            <p:cNvPicPr preferRelativeResize="0">
              <a:picLocks noChangeArrowheads="1"/>
            </p:cNvPicPr>
            <p:nvPr/>
          </p:nvPicPr>
          <p:blipFill>
            <a:blip r:embed="rId4" cstate="print"/>
            <a:srcRect/>
            <a:stretch>
              <a:fillRect/>
            </a:stretch>
          </p:blipFill>
          <p:spPr bwMode="auto">
            <a:xfrm>
              <a:off x="1872" y="1872"/>
              <a:ext cx="3072" cy="2016"/>
            </a:xfrm>
            <a:prstGeom prst="rect">
              <a:avLst/>
            </a:prstGeom>
            <a:noFill/>
            <a:ln w="19050" algn="ctr">
              <a:noFill/>
              <a:miter lim="800000"/>
              <a:headEnd/>
              <a:tailEnd/>
            </a:ln>
          </p:spPr>
        </p:pic>
        <p:sp>
          <p:nvSpPr>
            <p:cNvPr id="9226" name="Text Box 9"/>
            <p:cNvSpPr txBox="1">
              <a:spLocks noChangeArrowheads="1"/>
            </p:cNvSpPr>
            <p:nvPr/>
          </p:nvSpPr>
          <p:spPr bwMode="auto">
            <a:xfrm>
              <a:off x="31" y="2587"/>
              <a:ext cx="1819" cy="365"/>
            </a:xfrm>
            <a:prstGeom prst="rect">
              <a:avLst/>
            </a:prstGeom>
            <a:solidFill>
              <a:schemeClr val="bg1"/>
            </a:solidFill>
            <a:ln w="19050" algn="ctr">
              <a:noFill/>
              <a:miter lim="800000"/>
              <a:headEnd/>
              <a:tailEnd/>
            </a:ln>
          </p:spPr>
          <p:txBody>
            <a:bodyPr wrap="none">
              <a:spAutoFit/>
            </a:bodyPr>
            <a:lstStyle/>
            <a:p>
              <a:pPr eaLnBrk="1" hangingPunct="1">
                <a:lnSpc>
                  <a:spcPct val="100000"/>
                </a:lnSpc>
              </a:pPr>
              <a:r>
                <a:rPr lang="en-GB" sz="3200">
                  <a:solidFill>
                    <a:srgbClr val="008000"/>
                  </a:solidFill>
                </a:rPr>
                <a:t>Governance</a:t>
              </a:r>
            </a:p>
          </p:txBody>
        </p:sp>
      </p:grpSp>
      <p:sp>
        <p:nvSpPr>
          <p:cNvPr id="61450" name="Oval 10"/>
          <p:cNvSpPr>
            <a:spLocks noChangeArrowheads="1"/>
          </p:cNvSpPr>
          <p:nvPr/>
        </p:nvSpPr>
        <p:spPr bwMode="auto">
          <a:xfrm>
            <a:off x="4922838" y="1339850"/>
            <a:ext cx="630237" cy="369888"/>
          </a:xfrm>
          <a:prstGeom prst="ellipse">
            <a:avLst/>
          </a:prstGeom>
          <a:noFill/>
          <a:ln w="38100" algn="ctr">
            <a:solidFill>
              <a:srgbClr val="FF0000"/>
            </a:solidFill>
            <a:round/>
            <a:headEnd/>
            <a:tailEnd/>
          </a:ln>
        </p:spPr>
        <p:txBody>
          <a:bodyPr wrap="none" anchor="ctr"/>
          <a:lstStyle/>
          <a:p>
            <a:endParaRPr lang="en-IN"/>
          </a:p>
        </p:txBody>
      </p:sp>
      <p:sp>
        <p:nvSpPr>
          <p:cNvPr id="61451" name="Oval 11"/>
          <p:cNvSpPr>
            <a:spLocks noChangeArrowheads="1"/>
          </p:cNvSpPr>
          <p:nvPr/>
        </p:nvSpPr>
        <p:spPr bwMode="auto">
          <a:xfrm>
            <a:off x="5732463" y="1277938"/>
            <a:ext cx="1757362" cy="461962"/>
          </a:xfrm>
          <a:prstGeom prst="ellipse">
            <a:avLst/>
          </a:prstGeom>
          <a:noFill/>
          <a:ln w="38100" algn="ctr">
            <a:solidFill>
              <a:srgbClr val="FF0000"/>
            </a:solidFill>
            <a:round/>
            <a:headEnd/>
            <a:tailEnd/>
          </a:ln>
        </p:spPr>
        <p:txBody>
          <a:bodyPr wrap="none" anchor="ctr"/>
          <a:lstStyle/>
          <a:p>
            <a:endParaRPr lang="en-IN"/>
          </a:p>
        </p:txBody>
      </p:sp>
      <p:sp>
        <p:nvSpPr>
          <p:cNvPr id="12" name="Slide Number Placeholder 11"/>
          <p:cNvSpPr>
            <a:spLocks noGrp="1"/>
          </p:cNvSpPr>
          <p:nvPr>
            <p:ph type="sldNum" sz="quarter" idx="12"/>
          </p:nvPr>
        </p:nvSpPr>
        <p:spPr/>
        <p:txBody>
          <a:bodyPr/>
          <a:lstStyle/>
          <a:p>
            <a:fld id="{7A5D9C1E-3C09-4DC3-BE54-445F0753D174}" type="slidenum">
              <a:rPr lang="en-IN" smtClean="0"/>
              <a:pPr/>
              <a:t>21</a:t>
            </a:fld>
            <a:endParaRPr lang="en-IN"/>
          </a:p>
        </p:txBody>
      </p:sp>
      <p:sp>
        <p:nvSpPr>
          <p:cNvPr id="13" name="Footer Placeholder 12"/>
          <p:cNvSpPr>
            <a:spLocks noGrp="1"/>
          </p:cNvSpPr>
          <p:nvPr>
            <p:ph type="ftr" sz="quarter" idx="11"/>
          </p:nvPr>
        </p:nvSpPr>
        <p:spPr/>
        <p:txBody>
          <a:bodyPr/>
          <a:lstStyle/>
          <a:p>
            <a:r>
              <a:rPr lang="en-IN" smtClean="0"/>
              <a:t>18 May 2014</a:t>
            </a: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0" grpId="0" animBg="1"/>
      <p:bldP spid="6145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22</a:t>
            </a:fld>
            <a:endParaRPr lang="en-IN"/>
          </a:p>
        </p:txBody>
      </p:sp>
      <p:sp>
        <p:nvSpPr>
          <p:cNvPr id="6" name="Title 1"/>
          <p:cNvSpPr txBox="1">
            <a:spLocks/>
          </p:cNvSpPr>
          <p:nvPr/>
        </p:nvSpPr>
        <p:spPr>
          <a:xfrm>
            <a:off x="467544" y="404664"/>
            <a:ext cx="7391399" cy="1160586"/>
          </a:xfrm>
          <a:prstGeom prst="rect">
            <a:avLst/>
          </a:prstGeom>
        </p:spPr>
        <p:txBody>
          <a:bodyPr vert="horz" lIns="0" rIns="0" bIns="0"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2"/>
                </a:solidFill>
                <a:effectLst/>
                <a:uLnTx/>
                <a:uFillTx/>
                <a:latin typeface="+mj-lt"/>
                <a:ea typeface="+mj-ea"/>
                <a:cs typeface="+mj-cs"/>
              </a:rPr>
              <a:t>Business Drivers Related to IT Governance</a:t>
            </a:r>
          </a:p>
        </p:txBody>
      </p:sp>
      <p:sp>
        <p:nvSpPr>
          <p:cNvPr id="7" name="Content Placeholder 3"/>
          <p:cNvSpPr txBox="1">
            <a:spLocks/>
          </p:cNvSpPr>
          <p:nvPr/>
        </p:nvSpPr>
        <p:spPr>
          <a:xfrm>
            <a:off x="467544" y="1556792"/>
            <a:ext cx="8229600" cy="4911518"/>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Key Concepts </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Pain points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Trigger events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Contractual requirements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Regulatory requirements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23</a:t>
            </a:fld>
            <a:endParaRPr lang="en-IN"/>
          </a:p>
        </p:txBody>
      </p:sp>
      <p:sp>
        <p:nvSpPr>
          <p:cNvPr id="6" name="Title 1"/>
          <p:cNvSpPr>
            <a:spLocks noGrp="1"/>
          </p:cNvSpPr>
          <p:nvPr>
            <p:ph type="title"/>
          </p:nvPr>
        </p:nvSpPr>
        <p:spPr>
          <a:xfrm>
            <a:off x="395536" y="332656"/>
            <a:ext cx="8229600" cy="1143000"/>
          </a:xfrm>
        </p:spPr>
        <p:txBody>
          <a:bodyPr>
            <a:normAutofit/>
          </a:bodyPr>
          <a:lstStyle/>
          <a:p>
            <a:pPr eaLnBrk="1" hangingPunct="1"/>
            <a:r>
              <a:rPr lang="en-US" dirty="0" smtClean="0"/>
              <a:t>Typical Pain Points</a:t>
            </a:r>
          </a:p>
        </p:txBody>
      </p:sp>
      <p:graphicFrame>
        <p:nvGraphicFramePr>
          <p:cNvPr id="7" name="Content Placeholder 6">
            <a:hlinkClick r:id="" action="ppaction://hlinkshowjump?jump=nextslide" highlightClick="1"/>
          </p:cNvPr>
          <p:cNvGraphicFramePr>
            <a:graphicFrameLocks noGrp="1"/>
          </p:cNvGraphicFramePr>
          <p:nvPr>
            <p:ph idx="1"/>
            <p:extLst>
              <p:ext uri="{D42A27DB-BD31-4B8C-83A1-F6EECF244321}">
                <p14:modId xmlns="" xmlns:p14="http://schemas.microsoft.com/office/powerpoint/2010/main" val="102901473"/>
              </p:ext>
            </p:extLst>
          </p:nvPr>
        </p:nvGraphicFramePr>
        <p:xfrm>
          <a:off x="457200" y="1700808"/>
          <a:ext cx="3970784" cy="4896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Content Placeholder 6">
            <a:hlinkClick r:id="" action="ppaction://hlinkshowjump?jump=nextslide" highlightClick="1"/>
          </p:cNvPr>
          <p:cNvGraphicFramePr>
            <a:graphicFrameLocks/>
          </p:cNvGraphicFramePr>
          <p:nvPr>
            <p:extLst>
              <p:ext uri="{D42A27DB-BD31-4B8C-83A1-F6EECF244321}">
                <p14:modId xmlns="" xmlns:p14="http://schemas.microsoft.com/office/powerpoint/2010/main" val="2351981013"/>
              </p:ext>
            </p:extLst>
          </p:nvPr>
        </p:nvGraphicFramePr>
        <p:xfrm>
          <a:off x="4572000" y="1700808"/>
          <a:ext cx="4038600" cy="4876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24</a:t>
            </a:fld>
            <a:endParaRPr lang="en-IN"/>
          </a:p>
        </p:txBody>
      </p:sp>
      <p:graphicFrame>
        <p:nvGraphicFramePr>
          <p:cNvPr id="6" name="Content Placeholder 6">
            <a:hlinkClick r:id="" action="ppaction://hlinkshowjump?jump=nextslide" highlightClick="1"/>
          </p:cNvPr>
          <p:cNvGraphicFramePr>
            <a:graphicFrameLocks noGrp="1"/>
          </p:cNvGraphicFramePr>
          <p:nvPr>
            <p:ph idx="1"/>
            <p:extLst>
              <p:ext uri="{D42A27DB-BD31-4B8C-83A1-F6EECF244321}">
                <p14:modId xmlns="" xmlns:p14="http://schemas.microsoft.com/office/powerpoint/2010/main" val="2218237742"/>
              </p:ext>
            </p:extLst>
          </p:nvPr>
        </p:nvGraphicFramePr>
        <p:xfrm>
          <a:off x="457200" y="1935163"/>
          <a:ext cx="7067128"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a:spLocks noGrp="1"/>
          </p:cNvSpPr>
          <p:nvPr>
            <p:ph type="title"/>
          </p:nvPr>
        </p:nvSpPr>
        <p:spPr>
          <a:xfrm>
            <a:off x="467544" y="404664"/>
            <a:ext cx="7211144" cy="1143000"/>
          </a:xfrm>
        </p:spPr>
        <p:txBody>
          <a:bodyPr>
            <a:normAutofit/>
          </a:bodyPr>
          <a:lstStyle/>
          <a:p>
            <a:pPr eaLnBrk="1" hangingPunct="1"/>
            <a:r>
              <a:rPr lang="en-US" dirty="0" smtClean="0"/>
              <a:t>Typical Pain </a:t>
            </a:r>
            <a:r>
              <a:rPr lang="en-US" dirty="0" smtClean="0"/>
              <a:t>Points … </a:t>
            </a:r>
            <a:r>
              <a:rPr lang="en-US" dirty="0" err="1" smtClean="0"/>
              <a:t>Contd</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25</a:t>
            </a:fld>
            <a:endParaRPr lang="en-IN"/>
          </a:p>
        </p:txBody>
      </p:sp>
      <p:sp>
        <p:nvSpPr>
          <p:cNvPr id="6" name="Title 1"/>
          <p:cNvSpPr txBox="1">
            <a:spLocks/>
          </p:cNvSpPr>
          <p:nvPr/>
        </p:nvSpPr>
        <p:spPr>
          <a:xfrm>
            <a:off x="395536" y="332656"/>
            <a:ext cx="7391399" cy="1232594"/>
          </a:xfrm>
          <a:prstGeom prst="rect">
            <a:avLst/>
          </a:prstGeom>
        </p:spPr>
        <p:txBody>
          <a:bodyPr vert="horz" lIns="0" rIns="0" bIns="0"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5000" b="0" i="0" u="none" strike="noStrike" kern="1200" cap="none" spc="0" normalizeH="0" baseline="0" noProof="0" dirty="0" smtClean="0">
              <a:ln>
                <a:noFill/>
              </a:ln>
              <a:solidFill>
                <a:schemeClr val="tx2"/>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US" sz="5000" dirty="0" smtClean="0">
              <a:solidFill>
                <a:schemeClr val="tx2"/>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5000" b="0" i="0" u="none" strike="noStrike" kern="1200" cap="none" spc="0" normalizeH="0" baseline="0" noProof="0" dirty="0" smtClean="0">
              <a:ln>
                <a:noFill/>
              </a:ln>
              <a:solidFill>
                <a:schemeClr val="tx2"/>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US" sz="5000" dirty="0" smtClean="0">
              <a:solidFill>
                <a:schemeClr val="tx2"/>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5000" b="0" i="0" u="none" strike="noStrike" kern="1200" cap="none" spc="0" normalizeH="0" baseline="0" noProof="0" dirty="0" smtClean="0">
              <a:ln>
                <a:noFill/>
              </a:ln>
              <a:solidFill>
                <a:schemeClr val="tx2"/>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US" sz="5000" dirty="0" smtClean="0">
              <a:solidFill>
                <a:schemeClr val="tx2"/>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5000" b="0" i="0" u="none" strike="noStrike" kern="1200" cap="none" spc="0" normalizeH="0" baseline="0" noProof="0" dirty="0" smtClean="0">
              <a:ln>
                <a:noFill/>
              </a:ln>
              <a:solidFill>
                <a:schemeClr val="tx2"/>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2"/>
                </a:solidFill>
                <a:effectLst/>
                <a:uLnTx/>
                <a:uFillTx/>
                <a:latin typeface="+mj-lt"/>
                <a:ea typeface="+mj-ea"/>
                <a:cs typeface="+mj-cs"/>
              </a:rPr>
              <a:t>Trigger Events in the Internal and External Environments</a:t>
            </a:r>
            <a:endParaRPr kumimoji="0" lang="en-US" sz="1400" b="0" i="0" u="none" strike="noStrike" kern="1200" cap="none" spc="0" normalizeH="0" baseline="0" noProof="0" dirty="0" smtClean="0">
              <a:ln>
                <a:noFill/>
              </a:ln>
              <a:solidFill>
                <a:schemeClr val="tx2"/>
              </a:solidFill>
              <a:effectLst/>
              <a:uLnTx/>
              <a:uFillTx/>
              <a:latin typeface="+mj-lt"/>
              <a:ea typeface="+mj-ea"/>
              <a:cs typeface="+mj-cs"/>
            </a:endParaRPr>
          </a:p>
        </p:txBody>
      </p:sp>
      <p:sp>
        <p:nvSpPr>
          <p:cNvPr id="7" name="Content Placeholder 2"/>
          <p:cNvSpPr txBox="1">
            <a:spLocks/>
          </p:cNvSpPr>
          <p:nvPr/>
        </p:nvSpPr>
        <p:spPr>
          <a:xfrm>
            <a:off x="323528" y="1628800"/>
            <a:ext cx="8229600" cy="4911518"/>
          </a:xfrm>
          <a:prstGeom prst="rect">
            <a:avLst/>
          </a:prstGeom>
        </p:spPr>
        <p:txBody>
          <a:bodyPr vert="horz">
            <a:normAutofit lnSpcReduction="100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Mergers, acquisitions or divestitures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Shifts in the market, economy or competitive position</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Changes in business operating model or sourcing arrangements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New regulatory or compliance requirements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An enterprise-wide governance </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focus</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Change in leadership</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External audit or consultant assessments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A new business strategy or priority</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Desire to significantly improve the value to be gained from IT</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Autofit/>
          </a:bodyPr>
          <a:lstStyle/>
          <a:p>
            <a:r>
              <a:rPr lang="en-US" dirty="0" smtClean="0"/>
              <a:t>Best </a:t>
            </a:r>
            <a:r>
              <a:rPr lang="en-US" dirty="0" smtClean="0"/>
              <a:t>Practices for Governance of Enterprise </a:t>
            </a:r>
            <a:r>
              <a:rPr lang="en-US" dirty="0" smtClean="0"/>
              <a:t>IT</a:t>
            </a:r>
            <a:endParaRPr lang="en-US" dirty="0" smtClean="0"/>
          </a:p>
        </p:txBody>
      </p:sp>
      <p:sp>
        <p:nvSpPr>
          <p:cNvPr id="2" name="Content Placeholder 1"/>
          <p:cNvSpPr>
            <a:spLocks noGrp="1"/>
          </p:cNvSpPr>
          <p:nvPr>
            <p:ph idx="1"/>
          </p:nvPr>
        </p:nvSpPr>
        <p:spPr/>
        <p:txBody>
          <a:bodyPr>
            <a:normAutofit/>
          </a:bodyPr>
          <a:lstStyle/>
          <a:p>
            <a:pPr marL="0" indent="0">
              <a:spcAft>
                <a:spcPts val="600"/>
              </a:spcAft>
              <a:buNone/>
            </a:pPr>
            <a:r>
              <a:rPr lang="en-US" dirty="0" smtClean="0"/>
              <a:t>Governance of Enterprise IT (GEIT) has </a:t>
            </a:r>
            <a:r>
              <a:rPr lang="en-US" dirty="0"/>
              <a:t>become significant due to:</a:t>
            </a:r>
          </a:p>
          <a:p>
            <a:pPr>
              <a:spcAft>
                <a:spcPts val="600"/>
              </a:spcAft>
            </a:pPr>
            <a:r>
              <a:rPr lang="en-US" dirty="0"/>
              <a:t>Demands for better return from IT investments</a:t>
            </a:r>
          </a:p>
          <a:p>
            <a:pPr>
              <a:spcAft>
                <a:spcPts val="600"/>
              </a:spcAft>
            </a:pPr>
            <a:r>
              <a:rPr lang="en-US" dirty="0"/>
              <a:t>Increases in IT expenditures</a:t>
            </a:r>
          </a:p>
          <a:p>
            <a:pPr>
              <a:spcAft>
                <a:spcPts val="600"/>
              </a:spcAft>
            </a:pPr>
            <a:r>
              <a:rPr lang="en-US" dirty="0"/>
              <a:t>Regulatory requirements for IT controls</a:t>
            </a:r>
          </a:p>
          <a:p>
            <a:pPr>
              <a:spcAft>
                <a:spcPts val="600"/>
              </a:spcAft>
            </a:pPr>
            <a:r>
              <a:rPr lang="en-US" dirty="0"/>
              <a:t>Selection of service providers and outsourcing</a:t>
            </a:r>
          </a:p>
          <a:p>
            <a:pPr>
              <a:spcAft>
                <a:spcPts val="600"/>
              </a:spcAft>
            </a:pPr>
            <a:r>
              <a:rPr lang="en-US" dirty="0"/>
              <a:t>Complexity of network security</a:t>
            </a:r>
          </a:p>
          <a:p>
            <a:pPr>
              <a:spcAft>
                <a:spcPts val="600"/>
              </a:spcAft>
            </a:pPr>
            <a:r>
              <a:rPr lang="en-US" dirty="0"/>
              <a:t>Adoptions of control frameworks</a:t>
            </a:r>
          </a:p>
          <a:p>
            <a:pPr>
              <a:spcAft>
                <a:spcPts val="600"/>
              </a:spcAft>
              <a:buNone/>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26</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105764897"/>
      </p:ext>
    </p:extLst>
  </p:cSld>
  <p:clrMapOvr>
    <a:masterClrMapping/>
  </p:clrMapOvr>
  <p:transition spd="med" advTm="1000">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305800" cy="1143000"/>
          </a:xfrm>
        </p:spPr>
        <p:txBody>
          <a:bodyPr/>
          <a:lstStyle/>
          <a:p>
            <a:r>
              <a:rPr lang="en-US" dirty="0" smtClean="0"/>
              <a:t>IT Governance – Focus Area</a:t>
            </a:r>
            <a:endParaRPr lang="en-IN" dirty="0"/>
          </a:p>
        </p:txBody>
      </p:sp>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27</a:t>
            </a:fld>
            <a:endParaRPr lang="en-IN"/>
          </a:p>
        </p:txBody>
      </p:sp>
      <p:sp>
        <p:nvSpPr>
          <p:cNvPr id="5" name="Rectangle 3"/>
          <p:cNvSpPr txBox="1">
            <a:spLocks noChangeArrowheads="1"/>
          </p:cNvSpPr>
          <p:nvPr/>
        </p:nvSpPr>
        <p:spPr>
          <a:xfrm>
            <a:off x="457200" y="1935480"/>
            <a:ext cx="8229600" cy="4389120"/>
          </a:xfrm>
          <a:prstGeom prst="rect">
            <a:avLst/>
          </a:prstGeom>
        </p:spPr>
        <p:txBody>
          <a:bodyPr/>
          <a:lstStyle/>
          <a:p>
            <a:pPr marL="274320" marR="0" lvl="0" indent="-274320" algn="l" defTabSz="914400" rtl="0" eaLnBrk="1" fontAlgn="auto" latinLnBrk="0" hangingPunct="1">
              <a:lnSpc>
                <a:spcPct val="9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 Structure to  help align IT strategy with business strategy</a:t>
            </a:r>
          </a:p>
          <a:p>
            <a:pPr marL="274320" marR="0" lvl="0" indent="-274320" algn="l" defTabSz="914400" rtl="0" eaLnBrk="1" fontAlgn="auto" latinLnBrk="0" hangingPunct="1">
              <a:lnSpc>
                <a:spcPct val="9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Five Focus Areas - IT Governance Institute (ITGI):</a:t>
            </a:r>
          </a:p>
          <a:p>
            <a:pPr marL="640080" marR="0" lvl="1" indent="-246888" algn="l" defTabSz="914400" rtl="0" eaLnBrk="1" fontAlgn="auto" latinLnBrk="0" hangingPunct="1">
              <a:lnSpc>
                <a:spcPct val="9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Strategic alignment</a:t>
            </a:r>
          </a:p>
          <a:p>
            <a:pPr marL="640080" marR="0" lvl="1" indent="-246888" algn="l" defTabSz="914400" rtl="0" eaLnBrk="1" fontAlgn="auto" latinLnBrk="0" hangingPunct="1">
              <a:lnSpc>
                <a:spcPct val="9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Value delivery</a:t>
            </a:r>
          </a:p>
          <a:p>
            <a:pPr marL="640080" marR="0" lvl="1" indent="-246888" algn="l" defTabSz="914400" rtl="0" eaLnBrk="1" fontAlgn="auto" latinLnBrk="0" hangingPunct="1">
              <a:lnSpc>
                <a:spcPct val="9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Resource management</a:t>
            </a:r>
          </a:p>
          <a:p>
            <a:pPr marL="640080" marR="0" lvl="1" indent="-246888" algn="l" defTabSz="914400" rtl="0" eaLnBrk="1" fontAlgn="auto" latinLnBrk="0" hangingPunct="1">
              <a:lnSpc>
                <a:spcPct val="9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Risk management</a:t>
            </a:r>
          </a:p>
          <a:p>
            <a:pPr marL="640080" marR="0" lvl="1" indent="-246888" algn="l" defTabSz="914400" rtl="0" eaLnBrk="1" fontAlgn="auto" latinLnBrk="0" hangingPunct="1">
              <a:lnSpc>
                <a:spcPct val="9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Performance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measurement</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640080" marR="0" lvl="1" indent="-246888" algn="l" defTabSz="914400" rtl="0" eaLnBrk="1" fontAlgn="auto" latinLnBrk="0" hangingPunct="1">
              <a:lnSpc>
                <a:spcPct val="90000"/>
              </a:lnSpc>
              <a:spcBef>
                <a:spcPct val="20000"/>
              </a:spcBef>
              <a:spcAft>
                <a:spcPts val="0"/>
              </a:spcAft>
              <a:buClr>
                <a:schemeClr val="accent1"/>
              </a:buClr>
              <a:buSzPct val="85000"/>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9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28</a:t>
            </a:fld>
            <a:endParaRPr lang="en-IN"/>
          </a:p>
        </p:txBody>
      </p:sp>
      <p:sp>
        <p:nvSpPr>
          <p:cNvPr id="5" name="Title 1"/>
          <p:cNvSpPr txBox="1">
            <a:spLocks/>
          </p:cNvSpPr>
          <p:nvPr/>
        </p:nvSpPr>
        <p:spPr>
          <a:xfrm>
            <a:off x="377116" y="0"/>
            <a:ext cx="7391399" cy="944562"/>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US" sz="5000" dirty="0" smtClean="0">
              <a:solidFill>
                <a:schemeClr val="tx2"/>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IT Governance Enablers</a:t>
            </a:r>
          </a:p>
        </p:txBody>
      </p:sp>
      <p:sp>
        <p:nvSpPr>
          <p:cNvPr id="6" name="Content Placeholder 3"/>
          <p:cNvSpPr txBox="1">
            <a:spLocks/>
          </p:cNvSpPr>
          <p:nvPr/>
        </p:nvSpPr>
        <p:spPr>
          <a:xfrm>
            <a:off x="402516" y="1371600"/>
            <a:ext cx="8229600" cy="4911518"/>
          </a:xfrm>
          <a:prstGeom prst="rect">
            <a:avLst/>
          </a:prstGeom>
        </p:spPr>
        <p:txBody>
          <a:bodyPr>
            <a:normAutofit/>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Key Concepts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Principles, policies and frameworks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Processes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Organizational structures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Culture, ethics and behavior</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Information</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Services, infrastructure and applications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People, skills and competencies</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305800" cy="1143000"/>
          </a:xfrm>
        </p:spPr>
        <p:txBody>
          <a:bodyPr/>
          <a:lstStyle/>
          <a:p>
            <a:r>
              <a:rPr lang="en-US" dirty="0" smtClean="0"/>
              <a:t>COBIT 5 - Enablers</a:t>
            </a:r>
            <a:endParaRPr lang="en-IN" dirty="0"/>
          </a:p>
        </p:txBody>
      </p:sp>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29</a:t>
            </a:fld>
            <a:endParaRPr lang="en-IN"/>
          </a:p>
        </p:txBody>
      </p:sp>
      <p:pic>
        <p:nvPicPr>
          <p:cNvPr id="5" name="Picture 2"/>
          <p:cNvPicPr>
            <a:picLocks noChangeAspect="1" noChangeArrowheads="1"/>
          </p:cNvPicPr>
          <p:nvPr/>
        </p:nvPicPr>
        <p:blipFill>
          <a:blip r:embed="rId2" cstate="print"/>
          <a:stretch>
            <a:fillRect/>
          </a:stretch>
        </p:blipFill>
        <p:spPr bwMode="auto">
          <a:xfrm>
            <a:off x="827584" y="1484784"/>
            <a:ext cx="7355160" cy="50172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65138" y="500063"/>
            <a:ext cx="8001000" cy="415231"/>
          </a:xfrm>
        </p:spPr>
        <p:txBody>
          <a:bodyPr>
            <a:normAutofit fontScale="90000"/>
          </a:bodyPr>
          <a:lstStyle/>
          <a:p>
            <a:r>
              <a:rPr lang="en-US" b="1" dirty="0" smtClean="0"/>
              <a:t>What is Corporate Governance?</a:t>
            </a:r>
          </a:p>
        </p:txBody>
      </p:sp>
      <p:sp>
        <p:nvSpPr>
          <p:cNvPr id="8196" name="AutoShape 3"/>
          <p:cNvSpPr>
            <a:spLocks noChangeArrowheads="1"/>
          </p:cNvSpPr>
          <p:nvPr/>
        </p:nvSpPr>
        <p:spPr bwMode="gray">
          <a:xfrm>
            <a:off x="467544" y="4869160"/>
            <a:ext cx="7866062" cy="1328023"/>
          </a:xfrm>
          <a:prstGeom prst="roundRect">
            <a:avLst>
              <a:gd name="adj" fmla="val 16667"/>
            </a:avLst>
          </a:prstGeom>
          <a:solidFill>
            <a:schemeClr val="accent1"/>
          </a:solidFill>
          <a:ln w="9525" algn="ctr">
            <a:solidFill>
              <a:schemeClr val="bg1"/>
            </a:solidFill>
            <a:round/>
            <a:headEnd/>
            <a:tailEnd/>
          </a:ln>
        </p:spPr>
        <p:txBody>
          <a:bodyPr lIns="45720" rIns="45720">
            <a:spAutoFit/>
          </a:bodyPr>
          <a:lstStyle/>
          <a:p>
            <a:pPr algn="l">
              <a:buFont typeface="Wingdings" pitchFamily="2" charset="2"/>
              <a:buNone/>
              <a:defRPr/>
            </a:pPr>
            <a:r>
              <a:rPr lang="en-US" sz="1800" b="0" dirty="0">
                <a:latin typeface="+mj-lt"/>
              </a:rPr>
              <a:t>Corporate Governance is a mechanism through which </a:t>
            </a:r>
            <a:r>
              <a:rPr lang="en-US" sz="1800" b="1" dirty="0">
                <a:effectLst>
                  <a:outerShdw blurRad="38100" dist="38100" dir="2700000" algn="tl">
                    <a:srgbClr val="000000">
                      <a:alpha val="43137"/>
                    </a:srgbClr>
                  </a:outerShdw>
                </a:effectLst>
                <a:latin typeface="+mj-lt"/>
              </a:rPr>
              <a:t>boards and directors </a:t>
            </a:r>
            <a:r>
              <a:rPr lang="en-US" sz="1800" b="0" dirty="0">
                <a:latin typeface="+mj-lt"/>
              </a:rPr>
              <a:t>are able to direct, monitor and supervise the conduct and operation of the corporation and its management in a manner that ensures appropriate levels of authority, accountability, stewardship, </a:t>
            </a:r>
            <a:r>
              <a:rPr lang="en-US" dirty="0">
                <a:latin typeface="+mj-lt"/>
              </a:rPr>
              <a:t>leadership</a:t>
            </a:r>
            <a:r>
              <a:rPr lang="en-US" sz="1800" b="0" dirty="0">
                <a:solidFill>
                  <a:schemeClr val="tx2">
                    <a:lumMod val="75000"/>
                  </a:schemeClr>
                </a:solidFill>
                <a:latin typeface="+mj-lt"/>
              </a:rPr>
              <a:t>,</a:t>
            </a:r>
            <a:r>
              <a:rPr lang="en-US" sz="1800" b="0" dirty="0">
                <a:latin typeface="+mj-lt"/>
              </a:rPr>
              <a:t> direction and control.</a:t>
            </a:r>
          </a:p>
        </p:txBody>
      </p:sp>
      <p:sp>
        <p:nvSpPr>
          <p:cNvPr id="64517" name="AutoShape 5"/>
          <p:cNvSpPr>
            <a:spLocks noChangeArrowheads="1"/>
          </p:cNvSpPr>
          <p:nvPr/>
        </p:nvSpPr>
        <p:spPr bwMode="gray">
          <a:xfrm>
            <a:off x="1331640" y="1052737"/>
            <a:ext cx="7151068" cy="1123712"/>
          </a:xfrm>
          <a:prstGeom prst="roundRect">
            <a:avLst>
              <a:gd name="adj" fmla="val 16667"/>
            </a:avLst>
          </a:prstGeom>
          <a:solidFill>
            <a:schemeClr val="bg1">
              <a:lumMod val="75000"/>
            </a:schemeClr>
          </a:solidFill>
          <a:ln w="6350" algn="ctr">
            <a:noFill/>
            <a:round/>
            <a:headEnd/>
            <a:tailEnd/>
          </a:ln>
        </p:spPr>
        <p:txBody>
          <a:bodyPr wrap="square" lIns="45720" rIns="45720">
            <a:spAutoFit/>
          </a:bodyPr>
          <a:lstStyle/>
          <a:p>
            <a:pPr algn="l">
              <a:defRPr/>
            </a:pPr>
            <a:r>
              <a:rPr lang="en-US" sz="1600" dirty="0" smtClean="0">
                <a:solidFill>
                  <a:schemeClr val="tx1">
                    <a:lumMod val="65000"/>
                    <a:lumOff val="35000"/>
                  </a:schemeClr>
                </a:solidFill>
                <a:effectLst>
                  <a:outerShdw blurRad="38100" dist="38100" dir="2700000" algn="tl">
                    <a:srgbClr val="000000"/>
                  </a:outerShdw>
                </a:effectLst>
                <a:latin typeface="+mj-lt"/>
              </a:rPr>
              <a:t>Corporate </a:t>
            </a:r>
            <a:r>
              <a:rPr lang="en-US" sz="1600" dirty="0">
                <a:solidFill>
                  <a:schemeClr val="tx1">
                    <a:lumMod val="65000"/>
                    <a:lumOff val="35000"/>
                  </a:schemeClr>
                </a:solidFill>
                <a:effectLst>
                  <a:outerShdw blurRad="38100" dist="38100" dir="2700000" algn="tl">
                    <a:srgbClr val="000000"/>
                  </a:outerShdw>
                </a:effectLst>
                <a:latin typeface="+mj-lt"/>
              </a:rPr>
              <a:t>governance </a:t>
            </a:r>
            <a:r>
              <a:rPr lang="en-US" sz="1600" dirty="0" smtClean="0">
                <a:solidFill>
                  <a:schemeClr val="tx1">
                    <a:lumMod val="65000"/>
                    <a:lumOff val="35000"/>
                  </a:schemeClr>
                </a:solidFill>
                <a:effectLst>
                  <a:outerShdw blurRad="38100" dist="38100" dir="2700000" algn="tl">
                    <a:srgbClr val="000000"/>
                  </a:outerShdw>
                </a:effectLst>
                <a:latin typeface="+mj-lt"/>
              </a:rPr>
              <a:t>has been defined as “ the system by which business corporations  are directed and controlled .“          </a:t>
            </a:r>
          </a:p>
          <a:p>
            <a:pPr algn="l">
              <a:defRPr/>
            </a:pPr>
            <a:r>
              <a:rPr lang="en-US" sz="1600" i="1" dirty="0" smtClean="0">
                <a:solidFill>
                  <a:schemeClr val="tx1">
                    <a:lumMod val="65000"/>
                    <a:lumOff val="35000"/>
                  </a:schemeClr>
                </a:solidFill>
                <a:effectLst>
                  <a:outerShdw blurRad="38100" dist="38100" dir="2700000" algn="tl">
                    <a:srgbClr val="000000"/>
                  </a:outerShdw>
                </a:effectLst>
                <a:latin typeface="+mj-lt"/>
              </a:rPr>
              <a:t>						</a:t>
            </a:r>
            <a:r>
              <a:rPr lang="en-US" sz="1200" i="1" dirty="0" smtClean="0"/>
              <a:t>Sir </a:t>
            </a:r>
            <a:r>
              <a:rPr lang="en-US" sz="1200" i="1" dirty="0"/>
              <a:t>Adrian Cadbury</a:t>
            </a:r>
          </a:p>
          <a:p>
            <a:pPr algn="r">
              <a:defRPr/>
            </a:pPr>
            <a:r>
              <a:rPr lang="en-US" sz="1200" i="1" dirty="0" smtClean="0"/>
              <a:t>International Corporate Governance Meeting </a:t>
            </a:r>
            <a:endParaRPr lang="en-US" sz="1200" i="1" dirty="0"/>
          </a:p>
        </p:txBody>
      </p:sp>
      <p:sp>
        <p:nvSpPr>
          <p:cNvPr id="7" name="AutoShape 5"/>
          <p:cNvSpPr>
            <a:spLocks noChangeArrowheads="1"/>
          </p:cNvSpPr>
          <p:nvPr/>
        </p:nvSpPr>
        <p:spPr bwMode="gray">
          <a:xfrm>
            <a:off x="899592" y="2348880"/>
            <a:ext cx="7151068" cy="2451735"/>
          </a:xfrm>
          <a:prstGeom prst="roundRect">
            <a:avLst>
              <a:gd name="adj" fmla="val 16667"/>
            </a:avLst>
          </a:prstGeom>
          <a:solidFill>
            <a:schemeClr val="accent5">
              <a:lumMod val="60000"/>
              <a:lumOff val="40000"/>
            </a:schemeClr>
          </a:solidFill>
          <a:ln w="6350" algn="ctr">
            <a:noFill/>
            <a:round/>
            <a:headEnd/>
            <a:tailEnd/>
          </a:ln>
        </p:spPr>
        <p:txBody>
          <a:bodyPr wrap="square" lIns="45720" rIns="45720">
            <a:spAutoFit/>
          </a:bodyPr>
          <a:lstStyle/>
          <a:p>
            <a:pPr algn="l">
              <a:defRPr/>
            </a:pPr>
            <a:r>
              <a:rPr lang="en-US" sz="1600" dirty="0" smtClean="0">
                <a:solidFill>
                  <a:schemeClr val="tx2">
                    <a:lumMod val="75000"/>
                  </a:schemeClr>
                </a:solidFill>
                <a:effectLst>
                  <a:outerShdw blurRad="38100" dist="38100" dir="2700000" algn="tl">
                    <a:srgbClr val="000000"/>
                  </a:outerShdw>
                </a:effectLst>
                <a:latin typeface="+mj-lt"/>
              </a:rPr>
              <a:t>Corporate </a:t>
            </a:r>
            <a:r>
              <a:rPr lang="en-US" sz="1600" dirty="0">
                <a:solidFill>
                  <a:schemeClr val="tx2">
                    <a:lumMod val="75000"/>
                  </a:schemeClr>
                </a:solidFill>
                <a:effectLst>
                  <a:outerShdw blurRad="38100" dist="38100" dir="2700000" algn="tl">
                    <a:srgbClr val="000000"/>
                  </a:outerShdw>
                </a:effectLst>
                <a:latin typeface="+mj-lt"/>
              </a:rPr>
              <a:t>governance </a:t>
            </a:r>
            <a:r>
              <a:rPr lang="en-US" sz="1600" dirty="0" smtClean="0">
                <a:solidFill>
                  <a:schemeClr val="tx2">
                    <a:lumMod val="75000"/>
                  </a:schemeClr>
                </a:solidFill>
                <a:effectLst>
                  <a:outerShdw blurRad="38100" dist="38100" dir="2700000" algn="tl">
                    <a:srgbClr val="000000"/>
                  </a:outerShdw>
                </a:effectLst>
                <a:latin typeface="+mj-lt"/>
              </a:rPr>
              <a:t>involves  a set of relationships between a company’s management , its board, its shareholders and other stakeholders. Corporate Governance also provides their structure through which the objectives of the company are set, and the means of attaining those objectives and monitoring performance are determined . Good Corporate Governance should provide proper incentives for the board and management to pursue objectives that are interests of the company and its shareholders and should facilitate effective  monitoring.”</a:t>
            </a:r>
            <a:endParaRPr lang="en-US" sz="1600" dirty="0">
              <a:solidFill>
                <a:schemeClr val="tx2">
                  <a:lumMod val="75000"/>
                </a:schemeClr>
              </a:solidFill>
              <a:effectLst>
                <a:outerShdw blurRad="38100" dist="38100" dir="2700000" algn="tl">
                  <a:srgbClr val="000000"/>
                </a:outerShdw>
              </a:effectLst>
              <a:latin typeface="+mj-lt"/>
            </a:endParaRPr>
          </a:p>
          <a:p>
            <a:pPr algn="r">
              <a:defRPr/>
            </a:pPr>
            <a:endParaRPr lang="en-US" sz="1400" i="1" dirty="0"/>
          </a:p>
          <a:p>
            <a:pPr algn="r">
              <a:defRPr/>
            </a:pPr>
            <a:r>
              <a:rPr lang="en-US" sz="1200" i="1" dirty="0" smtClean="0"/>
              <a:t>The Organization for Economic Co-operation and Development  (OCED) </a:t>
            </a:r>
            <a:endParaRPr lang="en-US" sz="1200" i="1" dirty="0"/>
          </a:p>
        </p:txBody>
      </p:sp>
      <p:sp>
        <p:nvSpPr>
          <p:cNvPr id="8" name="Footer Placeholder 7"/>
          <p:cNvSpPr>
            <a:spLocks noGrp="1"/>
          </p:cNvSpPr>
          <p:nvPr>
            <p:ph type="ftr" sz="quarter" idx="11"/>
          </p:nvPr>
        </p:nvSpPr>
        <p:spPr/>
        <p:txBody>
          <a:bodyPr/>
          <a:lstStyle/>
          <a:p>
            <a:r>
              <a:rPr lang="en-IN" smtClean="0"/>
              <a:t>18 May 2014</a:t>
            </a:r>
            <a:endParaRPr lang="en-IN"/>
          </a:p>
        </p:txBody>
      </p:sp>
      <p:sp>
        <p:nvSpPr>
          <p:cNvPr id="9" name="Slide Number Placeholder 8"/>
          <p:cNvSpPr>
            <a:spLocks noGrp="1"/>
          </p:cNvSpPr>
          <p:nvPr>
            <p:ph type="sldNum" sz="quarter" idx="12"/>
          </p:nvPr>
        </p:nvSpPr>
        <p:spPr/>
        <p:txBody>
          <a:bodyPr/>
          <a:lstStyle/>
          <a:p>
            <a:fld id="{7A5D9C1E-3C09-4DC3-BE54-445F0753D174}" type="slidenum">
              <a:rPr lang="en-IN" smtClean="0"/>
              <a:pPr/>
              <a:t>3</a:t>
            </a:fld>
            <a:endParaRPr lang="en-IN"/>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305800" cy="1143000"/>
          </a:xfrm>
        </p:spPr>
        <p:txBody>
          <a:bodyPr/>
          <a:lstStyle/>
          <a:p>
            <a:r>
              <a:rPr lang="en-US" dirty="0" smtClean="0"/>
              <a:t>COBIT 5 – 7 Enablers </a:t>
            </a:r>
            <a:endParaRPr lang="en-IN" dirty="0"/>
          </a:p>
        </p:txBody>
      </p:sp>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30</a:t>
            </a:fld>
            <a:endParaRPr lang="en-IN"/>
          </a:p>
        </p:txBody>
      </p:sp>
      <p:sp>
        <p:nvSpPr>
          <p:cNvPr id="5" name="Content Placeholder 3"/>
          <p:cNvSpPr txBox="1">
            <a:spLocks/>
          </p:cNvSpPr>
          <p:nvPr/>
        </p:nvSpPr>
        <p:spPr>
          <a:xfrm>
            <a:off x="402516" y="1371600"/>
            <a:ext cx="8229600" cy="4911518"/>
          </a:xfrm>
          <a:prstGeom prst="rect">
            <a:avLst/>
          </a:prstGeom>
        </p:spPr>
        <p:txBody>
          <a:bodyPr>
            <a:normAutofit fontScale="92500"/>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There are seven enablers:</a:t>
            </a:r>
          </a:p>
          <a:p>
            <a:pPr marL="914400" marR="0" lvl="1" indent="-514350" algn="l" defTabSz="914400" rtl="0" eaLnBrk="1" fontAlgn="auto" latinLnBrk="0" hangingPunct="1">
              <a:lnSpc>
                <a:spcPct val="100000"/>
              </a:lnSpc>
              <a:spcBef>
                <a:spcPct val="20000"/>
              </a:spcBef>
              <a:spcAft>
                <a:spcPts val="0"/>
              </a:spcAft>
              <a:buClr>
                <a:schemeClr val="accent1"/>
              </a:buClr>
              <a:buSzPct val="85000"/>
              <a:buFont typeface="+mj-lt"/>
              <a:buAutoNum type="arabicPeriod"/>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Principles, policies and frameworks are the vehicles to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translate the desired strategy into practical guidance for day-to-day management.</a:t>
            </a:r>
          </a:p>
          <a:p>
            <a:pPr marL="914400" marR="0" lvl="1" indent="-514350" algn="l" defTabSz="914400" rtl="0" eaLnBrk="1" fontAlgn="auto" latinLnBrk="0" hangingPunct="1">
              <a:lnSpc>
                <a:spcPct val="100000"/>
              </a:lnSpc>
              <a:spcBef>
                <a:spcPct val="20000"/>
              </a:spcBef>
              <a:spcAft>
                <a:spcPts val="0"/>
              </a:spcAft>
              <a:buClr>
                <a:schemeClr val="accent1"/>
              </a:buClr>
              <a:buSzPct val="85000"/>
              <a:buFont typeface="+mj-lt"/>
              <a:buAutoNum type="arabicPeriod"/>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Processes describe a set of practices and activities to achieve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certain objectives and produce a set of outputs in support of achieving overall IT-related goals.</a:t>
            </a:r>
          </a:p>
          <a:p>
            <a:pPr marL="914400" marR="0" lvl="1" indent="-514350" algn="l" defTabSz="914400" rtl="0" eaLnBrk="1" fontAlgn="auto" latinLnBrk="0" hangingPunct="1">
              <a:lnSpc>
                <a:spcPct val="100000"/>
              </a:lnSpc>
              <a:spcBef>
                <a:spcPct val="20000"/>
              </a:spcBef>
              <a:spcAft>
                <a:spcPts val="0"/>
              </a:spcAft>
              <a:buClr>
                <a:schemeClr val="accent1"/>
              </a:buClr>
              <a:buSzPct val="85000"/>
              <a:buFont typeface="+mj-lt"/>
              <a:buAutoNum type="arabicPeriod"/>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Organizational structures are the key decision-making entities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in an enterprise.</a:t>
            </a:r>
          </a:p>
          <a:p>
            <a:pPr marL="914400" marR="0" lvl="1" indent="-514350" algn="l" defTabSz="914400" rtl="0" eaLnBrk="1" fontAlgn="auto" latinLnBrk="0" hangingPunct="1">
              <a:lnSpc>
                <a:spcPct val="100000"/>
              </a:lnSpc>
              <a:spcBef>
                <a:spcPct val="20000"/>
              </a:spcBef>
              <a:spcAft>
                <a:spcPts val="0"/>
              </a:spcAft>
              <a:buClr>
                <a:schemeClr val="accent1"/>
              </a:buClr>
              <a:buSzPct val="85000"/>
              <a:buFont typeface="+mj-lt"/>
              <a:buAutoNum type="arabicPeriod"/>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Culture, ethics and behavior of individuals and of the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enterprise are very often underestimated as a success factor in governance and management activities.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31</a:t>
            </a:fld>
            <a:endParaRPr lang="en-IN"/>
          </a:p>
        </p:txBody>
      </p:sp>
      <p:sp>
        <p:nvSpPr>
          <p:cNvPr id="5" name="Content Placeholder 3"/>
          <p:cNvSpPr txBox="1">
            <a:spLocks/>
          </p:cNvSpPr>
          <p:nvPr/>
        </p:nvSpPr>
        <p:spPr>
          <a:xfrm>
            <a:off x="467544" y="1412776"/>
            <a:ext cx="8229600" cy="4911518"/>
          </a:xfrm>
          <a:prstGeom prst="rect">
            <a:avLst/>
          </a:prstGeom>
        </p:spPr>
        <p:txBody>
          <a:bodyPr>
            <a:normAutofit lnSpcReduction="10000"/>
          </a:bodyPr>
          <a:lstStyle/>
          <a:p>
            <a:pPr marL="914400" marR="0" lvl="1" indent="-514350" algn="l" defTabSz="914400" rtl="0" eaLnBrk="1" fontAlgn="auto" latinLnBrk="0" hangingPunct="1">
              <a:lnSpc>
                <a:spcPct val="100000"/>
              </a:lnSpc>
              <a:spcBef>
                <a:spcPct val="20000"/>
              </a:spcBef>
              <a:spcAft>
                <a:spcPts val="0"/>
              </a:spcAft>
              <a:buClr>
                <a:schemeClr val="accent1"/>
              </a:buClr>
              <a:buSzPct val="85000"/>
              <a:buFont typeface="+mj-lt"/>
              <a:buAutoNum type="arabicPeriod" startAt="5"/>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Information is pervasive throughout any organization and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includes all information produced and used by the enterprise. Information is required for keeping the organization running and well governed, but at the operational level, information is very often the key product of the enterprise itself.</a:t>
            </a:r>
          </a:p>
          <a:p>
            <a:pPr marL="914400" marR="0" lvl="1" indent="-514350" algn="l" defTabSz="914400" rtl="0" eaLnBrk="1" fontAlgn="auto" latinLnBrk="0" hangingPunct="1">
              <a:lnSpc>
                <a:spcPct val="100000"/>
              </a:lnSpc>
              <a:spcBef>
                <a:spcPct val="20000"/>
              </a:spcBef>
              <a:spcAft>
                <a:spcPts val="0"/>
              </a:spcAft>
              <a:buClr>
                <a:schemeClr val="accent1"/>
              </a:buClr>
              <a:buSzPct val="85000"/>
              <a:buFont typeface="+mj-lt"/>
              <a:buAutoNum type="arabicPeriod" startAt="5"/>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Services, infrastructure and applications include the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infrastructure, technology and applications that provide the enterprise with IT processing and services.</a:t>
            </a:r>
          </a:p>
          <a:p>
            <a:pPr marL="914400" marR="0" lvl="1" indent="-514350" algn="l" defTabSz="914400" rtl="0" eaLnBrk="1" fontAlgn="auto" latinLnBrk="0" hangingPunct="1">
              <a:lnSpc>
                <a:spcPct val="100000"/>
              </a:lnSpc>
              <a:spcBef>
                <a:spcPct val="20000"/>
              </a:spcBef>
              <a:spcAft>
                <a:spcPts val="0"/>
              </a:spcAft>
              <a:buClr>
                <a:schemeClr val="accent1"/>
              </a:buClr>
              <a:buSzPct val="85000"/>
              <a:buFont typeface="+mj-lt"/>
              <a:buAutoNum type="arabicPeriod" startAt="5"/>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People, skills and competencies are linked to people and are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required for successful completion of all activities and for making correct decisions and taking corrective actions.</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itle 1"/>
          <p:cNvSpPr>
            <a:spLocks noGrp="1"/>
          </p:cNvSpPr>
          <p:nvPr>
            <p:ph type="title"/>
          </p:nvPr>
        </p:nvSpPr>
        <p:spPr>
          <a:xfrm>
            <a:off x="395536" y="332656"/>
            <a:ext cx="8305800" cy="1143000"/>
          </a:xfrm>
        </p:spPr>
        <p:txBody>
          <a:bodyPr/>
          <a:lstStyle/>
          <a:p>
            <a:r>
              <a:rPr lang="en-US" dirty="0" smtClean="0"/>
              <a:t>COBIT 5 – 7 Enablers </a:t>
            </a: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79463" y="2590800"/>
            <a:ext cx="7583487" cy="1362075"/>
          </a:xfrm>
        </p:spPr>
        <p:txBody>
          <a:bodyPr rtlCol="0">
            <a:normAutofit fontScale="90000"/>
          </a:bodyPr>
          <a:lstStyle/>
          <a:p>
            <a:pPr eaLnBrk="1" fontAlgn="auto" hangingPunct="1">
              <a:spcAft>
                <a:spcPts val="0"/>
              </a:spcAft>
              <a:defRPr/>
            </a:pPr>
            <a:r>
              <a:rPr lang="en-US" dirty="0" smtClean="0"/>
              <a:t>Information Security Governance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67544" y="404664"/>
            <a:ext cx="8229600" cy="1143000"/>
          </a:xfrm>
        </p:spPr>
        <p:txBody>
          <a:bodyPr/>
          <a:lstStyle/>
          <a:p>
            <a:r>
              <a:rPr lang="en-US" dirty="0" smtClean="0"/>
              <a:t>What is Information Security?</a:t>
            </a:r>
          </a:p>
        </p:txBody>
      </p:sp>
      <p:sp>
        <p:nvSpPr>
          <p:cNvPr id="3" name="Content Placeholder 2"/>
          <p:cNvSpPr>
            <a:spLocks noGrp="1"/>
          </p:cNvSpPr>
          <p:nvPr>
            <p:ph idx="1"/>
          </p:nvPr>
        </p:nvSpPr>
        <p:spPr>
          <a:xfrm>
            <a:off x="457200" y="1556792"/>
            <a:ext cx="8229600" cy="4767808"/>
          </a:xfrm>
        </p:spPr>
        <p:txBody>
          <a:bodyPr>
            <a:normAutofit/>
          </a:bodyPr>
          <a:lstStyle/>
          <a:p>
            <a:pPr>
              <a:buNone/>
              <a:defRPr/>
            </a:pPr>
            <a:r>
              <a:rPr lang="en-US" dirty="0" smtClean="0">
                <a:ea typeface="ＭＳ Ｐゴシック" charset="0"/>
              </a:rPr>
              <a:t>ISO27001:2005 defines </a:t>
            </a:r>
            <a:r>
              <a:rPr lang="en-US" i="1" dirty="0" smtClean="0">
                <a:ea typeface="ＭＳ Ｐゴシック" charset="0"/>
              </a:rPr>
              <a:t>Information Security </a:t>
            </a:r>
            <a:r>
              <a:rPr lang="en-US" dirty="0" smtClean="0">
                <a:ea typeface="ＭＳ Ｐゴシック" charset="0"/>
              </a:rPr>
              <a:t>as</a:t>
            </a:r>
          </a:p>
          <a:p>
            <a:pPr marL="0" indent="0">
              <a:buFont typeface="Wingdings" charset="0"/>
              <a:buNone/>
              <a:defRPr/>
            </a:pPr>
            <a:r>
              <a:rPr lang="en-US" dirty="0" smtClean="0">
                <a:ea typeface="ＭＳ Ｐゴシック" charset="0"/>
              </a:rPr>
              <a:t>Preservation of</a:t>
            </a:r>
          </a:p>
          <a:p>
            <a:pPr>
              <a:buFont typeface="Wingdings" charset="0"/>
              <a:buChar char=""/>
              <a:defRPr/>
            </a:pPr>
            <a:r>
              <a:rPr lang="en-US" b="1" i="1" dirty="0" smtClean="0">
                <a:ea typeface="ＭＳ Ｐゴシック" charset="0"/>
              </a:rPr>
              <a:t>Confidentiality:</a:t>
            </a:r>
            <a:r>
              <a:rPr lang="en-US" dirty="0" smtClean="0">
                <a:ea typeface="ＭＳ Ｐゴシック" charset="0"/>
              </a:rPr>
              <a:t> the property that information is not made </a:t>
            </a:r>
            <a:r>
              <a:rPr lang="en-US" i="1" dirty="0" smtClean="0">
                <a:solidFill>
                  <a:srgbClr val="C00000"/>
                </a:solidFill>
                <a:ea typeface="ＭＳ Ｐゴシック" charset="0"/>
              </a:rPr>
              <a:t>available or disclosed to unauthorized </a:t>
            </a:r>
            <a:r>
              <a:rPr lang="en-US" dirty="0" smtClean="0">
                <a:ea typeface="ＭＳ Ｐゴシック" charset="0"/>
              </a:rPr>
              <a:t>individuals, entities, or processes</a:t>
            </a:r>
          </a:p>
          <a:p>
            <a:pPr>
              <a:buFont typeface="Wingdings" charset="0"/>
              <a:buChar char=""/>
              <a:defRPr/>
            </a:pPr>
            <a:r>
              <a:rPr lang="en-US" b="1" i="1" dirty="0" smtClean="0">
                <a:ea typeface="ＭＳ Ｐゴシック" charset="0"/>
              </a:rPr>
              <a:t>Integrity:</a:t>
            </a:r>
            <a:r>
              <a:rPr lang="en-US" dirty="0" smtClean="0">
                <a:ea typeface="ＭＳ Ｐゴシック" charset="0"/>
              </a:rPr>
              <a:t> the property of </a:t>
            </a:r>
            <a:r>
              <a:rPr lang="en-US" i="1" dirty="0" smtClean="0">
                <a:solidFill>
                  <a:srgbClr val="C00000"/>
                </a:solidFill>
                <a:ea typeface="ＭＳ Ｐゴシック" charset="0"/>
              </a:rPr>
              <a:t>safeguarding the accuracy and completeness </a:t>
            </a:r>
            <a:r>
              <a:rPr lang="en-US" dirty="0" smtClean="0">
                <a:ea typeface="ＭＳ Ｐゴシック" charset="0"/>
              </a:rPr>
              <a:t>of assets</a:t>
            </a:r>
          </a:p>
          <a:p>
            <a:pPr>
              <a:buFont typeface="Wingdings" charset="0"/>
              <a:buChar char=""/>
              <a:defRPr/>
            </a:pPr>
            <a:r>
              <a:rPr lang="en-US" b="1" i="1" dirty="0" smtClean="0">
                <a:ea typeface="ＭＳ Ｐゴシック" charset="0"/>
              </a:rPr>
              <a:t>Availability:</a:t>
            </a:r>
            <a:r>
              <a:rPr lang="en-US" dirty="0" smtClean="0">
                <a:ea typeface="ＭＳ Ｐゴシック" charset="0"/>
              </a:rPr>
              <a:t> the property of being </a:t>
            </a:r>
            <a:r>
              <a:rPr lang="en-US" i="1" dirty="0" smtClean="0">
                <a:solidFill>
                  <a:srgbClr val="C00000"/>
                </a:solidFill>
                <a:ea typeface="ＭＳ Ｐゴシック" charset="0"/>
              </a:rPr>
              <a:t>accessible and usable upon demand by an authorized </a:t>
            </a:r>
            <a:r>
              <a:rPr lang="en-US" i="1" dirty="0" smtClean="0">
                <a:solidFill>
                  <a:srgbClr val="C00000"/>
                </a:solidFill>
                <a:ea typeface="ＭＳ Ｐゴシック" charset="0"/>
              </a:rPr>
              <a:t>party </a:t>
            </a:r>
            <a:endParaRPr lang="en-US" i="1" dirty="0" smtClean="0">
              <a:solidFill>
                <a:srgbClr val="C00000"/>
              </a:solidFill>
              <a:ea typeface="ＭＳ Ｐゴシック" charset="0"/>
            </a:endParaRPr>
          </a:p>
        </p:txBody>
      </p:sp>
      <p:sp>
        <p:nvSpPr>
          <p:cNvPr id="23556" name="Slide Number Placeholder 4"/>
          <p:cNvSpPr>
            <a:spLocks noGrp="1"/>
          </p:cNvSpPr>
          <p:nvPr>
            <p:ph type="sldNum" sz="quarter" idx="12"/>
          </p:nvPr>
        </p:nvSpPr>
        <p:spPr>
          <a:noFill/>
        </p:spPr>
        <p:txBody>
          <a:bodyPr/>
          <a:lstStyle/>
          <a:p>
            <a:fld id="{08B22FD1-78A8-42DD-AB11-F45C2945452C}" type="slidenum">
              <a:rPr lang="en-US"/>
              <a:pPr/>
              <a:t>33</a:t>
            </a:fld>
            <a:endParaRPr lang="en-US"/>
          </a:p>
        </p:txBody>
      </p:sp>
      <p:sp>
        <p:nvSpPr>
          <p:cNvPr id="6" name="Footer Placeholder 5"/>
          <p:cNvSpPr>
            <a:spLocks noGrp="1"/>
          </p:cNvSpPr>
          <p:nvPr>
            <p:ph type="ftr" sz="quarter" idx="11"/>
          </p:nvPr>
        </p:nvSpPr>
        <p:spPr/>
        <p:txBody>
          <a:bodyPr/>
          <a:lstStyle/>
          <a:p>
            <a:r>
              <a:rPr lang="en-IN" smtClean="0"/>
              <a:t>18 May 2014</a:t>
            </a:r>
            <a:endParaRPr lang="en-IN"/>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
          <p:cNvSpPr>
            <a:spLocks noGrp="1"/>
          </p:cNvSpPr>
          <p:nvPr>
            <p:ph type="title"/>
          </p:nvPr>
        </p:nvSpPr>
        <p:spPr>
          <a:xfrm>
            <a:off x="914400" y="0"/>
            <a:ext cx="8229600" cy="1143000"/>
          </a:xfrm>
        </p:spPr>
        <p:txBody>
          <a:bodyPr/>
          <a:lstStyle/>
          <a:p>
            <a:pPr eaLnBrk="1" hangingPunct="1"/>
            <a:r>
              <a:rPr lang="en-GB" sz="4800" smtClean="0"/>
              <a:t>Information Security Defined</a:t>
            </a:r>
            <a:endParaRPr lang="en-GB" sz="1800" smtClean="0"/>
          </a:p>
        </p:txBody>
      </p:sp>
      <p:sp>
        <p:nvSpPr>
          <p:cNvPr id="25603" name="Content Placeholder 7"/>
          <p:cNvSpPr>
            <a:spLocks noGrp="1"/>
          </p:cNvSpPr>
          <p:nvPr>
            <p:ph idx="1"/>
          </p:nvPr>
        </p:nvSpPr>
        <p:spPr>
          <a:xfrm>
            <a:off x="467544" y="1340768"/>
            <a:ext cx="8229600" cy="3384376"/>
          </a:xfrm>
        </p:spPr>
        <p:txBody>
          <a:bodyPr/>
          <a:lstStyle/>
          <a:p>
            <a:pPr indent="12700">
              <a:buNone/>
            </a:pPr>
            <a:r>
              <a:rPr lang="en-US" dirty="0" smtClean="0"/>
              <a:t>ISACA defines information security as something that:</a:t>
            </a:r>
          </a:p>
          <a:p>
            <a:pPr lvl="1"/>
            <a:endParaRPr lang="en-US" i="1" dirty="0" smtClean="0"/>
          </a:p>
          <a:p>
            <a:pPr lvl="1">
              <a:buFont typeface="Wingdings 2" pitchFamily="18" charset="2"/>
              <a:buNone/>
            </a:pPr>
            <a:r>
              <a:rPr lang="en-US" sz="2800" i="1" dirty="0" smtClean="0"/>
              <a:t>   Ensures that within the enterprise, information is protected against disclosure to unauthorized users (confidentiality), improper modification (integrity) and non-access when required (availability).</a:t>
            </a:r>
          </a:p>
          <a:p>
            <a:pPr lvl="2">
              <a:buFont typeface="Wingdings 2" pitchFamily="18" charset="2"/>
              <a:buNone/>
            </a:pPr>
            <a:endParaRPr lang="en-US" dirty="0" smtClean="0"/>
          </a:p>
        </p:txBody>
      </p:sp>
      <p:sp>
        <p:nvSpPr>
          <p:cNvPr id="2560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6" name="Rectangle 2"/>
          <p:cNvSpPr txBox="1">
            <a:spLocks noChangeArrowheads="1"/>
          </p:cNvSpPr>
          <p:nvPr/>
        </p:nvSpPr>
        <p:spPr>
          <a:xfrm>
            <a:off x="1115616" y="4581128"/>
            <a:ext cx="6768752" cy="1143000"/>
          </a:xfrm>
          <a:prstGeom prst="rect">
            <a:avLst/>
          </a:prstGeom>
          <a:noFill/>
        </p:spPr>
        <p:txBody>
          <a:bodyPr vert="horz" lIns="0" rIns="0" bIns="0"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2"/>
                </a:solidFill>
                <a:effectLst/>
                <a:uLnTx/>
                <a:uFillTx/>
                <a:latin typeface="+mj-lt"/>
                <a:ea typeface="+mj-ea"/>
                <a:cs typeface="+mj-cs"/>
              </a:rPr>
              <a:t>Confidentiality</a:t>
            </a:r>
            <a:r>
              <a:rPr lang="en-US" sz="3200" b="1" dirty="0" smtClean="0">
                <a:solidFill>
                  <a:schemeClr val="tx2"/>
                </a:solidFill>
                <a:latin typeface="+mj-lt"/>
                <a:ea typeface="+mj-ea"/>
                <a:cs typeface="+mj-cs"/>
              </a:rPr>
              <a:t>, Integrity, Availability </a:t>
            </a:r>
            <a:endParaRPr kumimoji="0" lang="en-US" sz="3200" b="1" i="0" u="none" strike="noStrike" kern="1200" cap="none" spc="0" normalizeH="0" baseline="0" noProof="0" dirty="0" smtClean="0">
              <a:ln>
                <a:noFill/>
              </a:ln>
              <a:solidFill>
                <a:schemeClr val="tx2"/>
              </a:solidFill>
              <a:effectLst/>
              <a:uLnTx/>
              <a:uFillTx/>
              <a:latin typeface="+mj-lt"/>
              <a:ea typeface="+mj-ea"/>
              <a:cs typeface="+mj-cs"/>
            </a:endParaRPr>
          </a:p>
        </p:txBody>
      </p:sp>
      <p:sp>
        <p:nvSpPr>
          <p:cNvPr id="7" name="Slide Number Placeholder 6"/>
          <p:cNvSpPr>
            <a:spLocks noGrp="1"/>
          </p:cNvSpPr>
          <p:nvPr>
            <p:ph type="sldNum" sz="quarter" idx="12"/>
          </p:nvPr>
        </p:nvSpPr>
        <p:spPr/>
        <p:txBody>
          <a:bodyPr/>
          <a:lstStyle/>
          <a:p>
            <a:fld id="{7A5D9C1E-3C09-4DC3-BE54-445F0753D174}" type="slidenum">
              <a:rPr lang="en-IN" smtClean="0"/>
              <a:pPr/>
              <a:t>34</a:t>
            </a:fld>
            <a:endParaRPr lang="en-IN"/>
          </a:p>
        </p:txBody>
      </p:sp>
      <p:sp>
        <p:nvSpPr>
          <p:cNvPr id="8" name="Footer Placeholder 7"/>
          <p:cNvSpPr>
            <a:spLocks noGrp="1"/>
          </p:cNvSpPr>
          <p:nvPr>
            <p:ph type="ftr" sz="quarter" idx="11"/>
          </p:nvPr>
        </p:nvSpPr>
        <p:spPr/>
        <p:txBody>
          <a:bodyPr/>
          <a:lstStyle/>
          <a:p>
            <a:r>
              <a:rPr lang="en-IN" smtClean="0"/>
              <a:t>18 May 2014</a:t>
            </a:r>
            <a:endParaRPr lang="en-IN"/>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 Governance overview </a:t>
            </a:r>
            <a:endParaRPr lang="en-IN" dirty="0"/>
          </a:p>
        </p:txBody>
      </p:sp>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35</a:t>
            </a:fld>
            <a:endParaRPr lang="en-IN"/>
          </a:p>
        </p:txBody>
      </p:sp>
      <p:sp>
        <p:nvSpPr>
          <p:cNvPr id="6" name="Content Placeholder 3"/>
          <p:cNvSpPr>
            <a:spLocks noGrp="1"/>
          </p:cNvSpPr>
          <p:nvPr>
            <p:ph idx="1"/>
          </p:nvPr>
        </p:nvSpPr>
        <p:spPr/>
        <p:txBody>
          <a:bodyPr/>
          <a:lstStyle/>
          <a:p>
            <a:pPr marL="0" indent="0">
              <a:buNone/>
            </a:pPr>
            <a:r>
              <a:rPr lang="en-US" dirty="0" smtClean="0"/>
              <a:t>Information vs. Knowledge</a:t>
            </a:r>
          </a:p>
          <a:p>
            <a:r>
              <a:rPr lang="en-US" dirty="0"/>
              <a:t>Information can be defined as “data endowed with meaning and purpose. </a:t>
            </a:r>
            <a:endParaRPr lang="en-US" dirty="0" smtClean="0"/>
          </a:p>
          <a:p>
            <a:pPr>
              <a:buNone/>
            </a:pPr>
            <a:endParaRPr lang="en-US" dirty="0"/>
          </a:p>
          <a:p>
            <a:r>
              <a:rPr lang="en-US" dirty="0" smtClean="0"/>
              <a:t>Knowledge  in </a:t>
            </a:r>
            <a:r>
              <a:rPr lang="en-US" dirty="0"/>
              <a:t>turn, captured, transported and stored as organized information.</a:t>
            </a:r>
          </a:p>
          <a:p>
            <a:pPr>
              <a:buNone/>
            </a:pPr>
            <a:endParaRPr lang="en-US" dirty="0"/>
          </a:p>
        </p:txBody>
      </p:sp>
    </p:spTree>
  </p:cSld>
  <p:clrMapOvr>
    <a:masterClrMapping/>
  </p:clrMapOvr>
  <p:transition>
    <p:pull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normAutofit/>
          </a:bodyPr>
          <a:lstStyle/>
          <a:p>
            <a:r>
              <a:rPr lang="en-US" dirty="0" smtClean="0"/>
              <a:t>Information – Any form !!!</a:t>
            </a:r>
            <a:endParaRPr lang="en-US" dirty="0" smtClean="0"/>
          </a:p>
        </p:txBody>
      </p:sp>
      <p:sp>
        <p:nvSpPr>
          <p:cNvPr id="22530" name="Content Placeholder 2"/>
          <p:cNvSpPr>
            <a:spLocks noGrp="1"/>
          </p:cNvSpPr>
          <p:nvPr>
            <p:ph idx="1"/>
          </p:nvPr>
        </p:nvSpPr>
        <p:spPr/>
        <p:txBody>
          <a:bodyPr/>
          <a:lstStyle/>
          <a:p>
            <a:r>
              <a:rPr lang="en-US" sz="2800" smtClean="0"/>
              <a:t>Printed or written on paper</a:t>
            </a:r>
          </a:p>
          <a:p>
            <a:r>
              <a:rPr lang="en-US" sz="2800" smtClean="0"/>
              <a:t>Stored electronically</a:t>
            </a:r>
          </a:p>
          <a:p>
            <a:r>
              <a:rPr lang="en-US" sz="2800" smtClean="0"/>
              <a:t>Transmitted by post or using electronic means</a:t>
            </a:r>
          </a:p>
          <a:p>
            <a:r>
              <a:rPr lang="en-US" sz="2800" smtClean="0"/>
              <a:t>Shown on corporate videos</a:t>
            </a:r>
          </a:p>
          <a:p>
            <a:r>
              <a:rPr lang="en-US" sz="2800" smtClean="0"/>
              <a:t>Verbal-spoken in conversations</a:t>
            </a:r>
          </a:p>
          <a:p>
            <a:r>
              <a:rPr lang="en-US" altLang="en-US" sz="2800" i="1" smtClean="0"/>
              <a:t>“</a:t>
            </a:r>
            <a:r>
              <a:rPr lang="en-US" sz="2800" i="1" smtClean="0"/>
              <a:t>Whatever form the information takes, or means by which it is shared or stored, it should always be appropriated protected</a:t>
            </a:r>
            <a:r>
              <a:rPr lang="en-US" altLang="en-US" sz="2800" i="1" smtClean="0"/>
              <a:t>”</a:t>
            </a:r>
            <a:endParaRPr lang="en-US" sz="2800" i="1" smtClean="0"/>
          </a:p>
        </p:txBody>
      </p:sp>
      <p:sp>
        <p:nvSpPr>
          <p:cNvPr id="4" name="Footer Placeholder 3"/>
          <p:cNvSpPr>
            <a:spLocks noGrp="1"/>
          </p:cNvSpPr>
          <p:nvPr>
            <p:ph type="ftr" sz="quarter" idx="11"/>
          </p:nvPr>
        </p:nvSpPr>
        <p:spPr/>
        <p:txBody>
          <a:bodyPr/>
          <a:lstStyle/>
          <a:p>
            <a:pPr>
              <a:defRPr/>
            </a:pPr>
            <a:r>
              <a:rPr lang="en-US" smtClean="0"/>
              <a:t>18 May 2014</a:t>
            </a:r>
            <a:endParaRPr lang="en-US"/>
          </a:p>
        </p:txBody>
      </p:sp>
      <p:sp>
        <p:nvSpPr>
          <p:cNvPr id="22532" name="Slide Number Placeholder 4"/>
          <p:cNvSpPr>
            <a:spLocks noGrp="1"/>
          </p:cNvSpPr>
          <p:nvPr>
            <p:ph type="sldNum" sz="quarter" idx="12"/>
          </p:nvPr>
        </p:nvSpPr>
        <p:spPr>
          <a:noFill/>
        </p:spPr>
        <p:txBody>
          <a:bodyPr/>
          <a:lstStyle/>
          <a:p>
            <a:fld id="{80565149-0B46-457A-8309-C69306E9976D}" type="slidenum">
              <a:rPr lang="en-US"/>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14400" y="0"/>
            <a:ext cx="8229600" cy="1143000"/>
          </a:xfrm>
        </p:spPr>
        <p:txBody>
          <a:bodyPr/>
          <a:lstStyle/>
          <a:p>
            <a:pPr eaLnBrk="1" hangingPunct="1"/>
            <a:r>
              <a:rPr lang="en-US" dirty="0" smtClean="0"/>
              <a:t>Information!</a:t>
            </a:r>
          </a:p>
        </p:txBody>
      </p:sp>
      <p:sp>
        <p:nvSpPr>
          <p:cNvPr id="8195" name="Rectangle 3"/>
          <p:cNvSpPr>
            <a:spLocks noGrp="1" noChangeArrowheads="1"/>
          </p:cNvSpPr>
          <p:nvPr>
            <p:ph idx="1"/>
          </p:nvPr>
        </p:nvSpPr>
        <p:spPr>
          <a:xfrm>
            <a:off x="838200" y="1600200"/>
            <a:ext cx="7848600" cy="4525963"/>
          </a:xfrm>
        </p:spPr>
        <p:txBody>
          <a:bodyPr>
            <a:normAutofit/>
          </a:bodyPr>
          <a:lstStyle/>
          <a:p>
            <a:pPr marL="274320" indent="-274320" eaLnBrk="1" fontAlgn="auto" hangingPunct="1">
              <a:lnSpc>
                <a:spcPct val="90000"/>
              </a:lnSpc>
              <a:spcAft>
                <a:spcPct val="10000"/>
              </a:spcAft>
              <a:buClr>
                <a:schemeClr val="accent3"/>
              </a:buClr>
              <a:buFont typeface="Wingdings 2"/>
              <a:buChar char=""/>
              <a:defRPr/>
            </a:pPr>
            <a:r>
              <a:rPr lang="en-GB" sz="3200" dirty="0" smtClean="0">
                <a:latin typeface="+mj-lt"/>
                <a:cs typeface="Times New Roman" pitchFamily="18" charset="0"/>
              </a:rPr>
              <a:t>Information is a key resource for all enterprises.</a:t>
            </a:r>
            <a:endParaRPr lang="en-US" sz="3200" dirty="0" smtClean="0">
              <a:latin typeface="+mj-lt"/>
              <a:cs typeface="Times New Roman" pitchFamily="18" charset="0"/>
            </a:endParaRPr>
          </a:p>
          <a:p>
            <a:pPr marL="274320" indent="-274320" eaLnBrk="1" fontAlgn="auto" hangingPunct="1">
              <a:lnSpc>
                <a:spcPct val="90000"/>
              </a:lnSpc>
              <a:spcAft>
                <a:spcPct val="10000"/>
              </a:spcAft>
              <a:buClr>
                <a:schemeClr val="accent3"/>
              </a:buClr>
              <a:buFont typeface="Wingdings 2"/>
              <a:buChar char=""/>
              <a:defRPr/>
            </a:pPr>
            <a:r>
              <a:rPr lang="en-US" sz="3200" dirty="0" smtClean="0">
                <a:latin typeface="+mj-lt"/>
                <a:cs typeface="Times New Roman" pitchFamily="18" charset="0"/>
              </a:rPr>
              <a:t>Information is created, used, retained, disclosed and destroyed.</a:t>
            </a:r>
          </a:p>
          <a:p>
            <a:pPr marL="274320" indent="-274320" eaLnBrk="1" fontAlgn="auto" hangingPunct="1">
              <a:lnSpc>
                <a:spcPct val="90000"/>
              </a:lnSpc>
              <a:spcAft>
                <a:spcPct val="10000"/>
              </a:spcAft>
              <a:buClr>
                <a:schemeClr val="accent3"/>
              </a:buClr>
              <a:buFont typeface="Wingdings 2"/>
              <a:buChar char=""/>
              <a:defRPr/>
            </a:pPr>
            <a:r>
              <a:rPr lang="en-US" sz="3200" dirty="0" smtClean="0">
                <a:latin typeface="+mj-lt"/>
                <a:cs typeface="Times New Roman" pitchFamily="18" charset="0"/>
              </a:rPr>
              <a:t>Technology plays a key role in these actions.</a:t>
            </a:r>
          </a:p>
          <a:p>
            <a:pPr marL="274320" indent="-274320" eaLnBrk="1" fontAlgn="auto" hangingPunct="1">
              <a:lnSpc>
                <a:spcPct val="90000"/>
              </a:lnSpc>
              <a:spcAft>
                <a:spcPct val="10000"/>
              </a:spcAft>
              <a:buClr>
                <a:schemeClr val="accent3"/>
              </a:buClr>
              <a:buFont typeface="Wingdings 2"/>
              <a:buChar char=""/>
              <a:defRPr/>
            </a:pPr>
            <a:r>
              <a:rPr lang="en-US" sz="3200" dirty="0" smtClean="0">
                <a:latin typeface="+mj-lt"/>
                <a:cs typeface="Times New Roman" pitchFamily="18" charset="0"/>
              </a:rPr>
              <a:t>Technology is becoming pervasive in all aspects of business and personal life.</a:t>
            </a:r>
          </a:p>
          <a:p>
            <a:pPr marL="274320" indent="4763" eaLnBrk="1" fontAlgn="auto" hangingPunct="1">
              <a:lnSpc>
                <a:spcPct val="90000"/>
              </a:lnSpc>
              <a:spcAft>
                <a:spcPct val="10000"/>
              </a:spcAft>
              <a:buClr>
                <a:schemeClr val="accent3"/>
              </a:buClr>
              <a:buFontTx/>
              <a:buNone/>
              <a:defRPr/>
            </a:pPr>
            <a:endParaRPr lang="en-US" sz="3200" b="1" dirty="0" smtClean="0">
              <a:latin typeface="+mj-lt"/>
              <a:cs typeface="Times New Roman" pitchFamily="18" charset="0"/>
            </a:endParaRPr>
          </a:p>
          <a:p>
            <a:pPr marL="274320" indent="-274320" eaLnBrk="1" fontAlgn="auto" hangingPunct="1">
              <a:lnSpc>
                <a:spcPct val="90000"/>
              </a:lnSpc>
              <a:spcAft>
                <a:spcPct val="10000"/>
              </a:spcAft>
              <a:buClr>
                <a:schemeClr val="accent3"/>
              </a:buClr>
              <a:buFont typeface="Wingdings 2"/>
              <a:buChar char=""/>
              <a:defRPr/>
            </a:pPr>
            <a:endParaRPr lang="en-US" sz="3600" dirty="0" smtClean="0">
              <a:latin typeface="+mj-lt"/>
            </a:endParaRPr>
          </a:p>
        </p:txBody>
      </p:sp>
      <p:sp>
        <p:nvSpPr>
          <p:cNvPr id="4" name="Slide Number Placeholder 3"/>
          <p:cNvSpPr>
            <a:spLocks noGrp="1"/>
          </p:cNvSpPr>
          <p:nvPr>
            <p:ph type="sldNum" sz="quarter" idx="12"/>
          </p:nvPr>
        </p:nvSpPr>
        <p:spPr/>
        <p:txBody>
          <a:bodyPr/>
          <a:lstStyle/>
          <a:p>
            <a:fld id="{7A5D9C1E-3C09-4DC3-BE54-445F0753D174}" type="slidenum">
              <a:rPr lang="en-IN" smtClean="0"/>
              <a:pPr/>
              <a:t>37</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p:spPr>
        <p:txBody>
          <a:bodyPr/>
          <a:lstStyle/>
          <a:p>
            <a:r>
              <a:rPr lang="en-US" dirty="0" smtClean="0"/>
              <a:t>Information - Classification</a:t>
            </a:r>
            <a:endParaRPr lang="en-US" dirty="0" smtClean="0"/>
          </a:p>
        </p:txBody>
      </p:sp>
      <p:sp>
        <p:nvSpPr>
          <p:cNvPr id="24579" name="Rectangle 3"/>
          <p:cNvSpPr>
            <a:spLocks noGrp="1" noChangeArrowheads="1"/>
          </p:cNvSpPr>
          <p:nvPr>
            <p:ph type="body" idx="1"/>
          </p:nvPr>
        </p:nvSpPr>
        <p:spPr>
          <a:noFill/>
        </p:spPr>
        <p:txBody>
          <a:bodyPr>
            <a:normAutofit/>
          </a:bodyPr>
          <a:lstStyle/>
          <a:p>
            <a:r>
              <a:rPr lang="en-US" sz="2400" dirty="0" smtClean="0"/>
              <a:t>It is essential to classify information according to its actual value and level of sensitivity in order to deploy the appropriate level of security.</a:t>
            </a:r>
          </a:p>
          <a:p>
            <a:r>
              <a:rPr lang="en-US" sz="2400" dirty="0" smtClean="0"/>
              <a:t> A system of classification should ideally be:</a:t>
            </a:r>
          </a:p>
          <a:p>
            <a:pPr lvl="1"/>
            <a:r>
              <a:rPr lang="en-US" dirty="0" smtClean="0"/>
              <a:t>simple to understand and to administer</a:t>
            </a:r>
          </a:p>
          <a:p>
            <a:pPr lvl="1"/>
            <a:r>
              <a:rPr lang="en-US" dirty="0" smtClean="0"/>
              <a:t>effective in order to determine the level of protection the information is given.</a:t>
            </a:r>
          </a:p>
          <a:p>
            <a:pPr lvl="1"/>
            <a:r>
              <a:rPr lang="en-US" dirty="0" smtClean="0"/>
              <a:t>applied uniformly throughout the whole organization (note: when in any doubt, the higher, more secure classification should be employed).</a:t>
            </a:r>
          </a:p>
          <a:p>
            <a:pPr>
              <a:buFont typeface="MITRE" pitchFamily="82" charset="0"/>
              <a:buNone/>
            </a:pPr>
            <a:endParaRPr lang="en-US" sz="2400" dirty="0" smtClean="0"/>
          </a:p>
          <a:p>
            <a:pPr>
              <a:buFont typeface="MITRE" pitchFamily="82" charset="0"/>
              <a:buNone/>
            </a:pPr>
            <a:endParaRPr lang="en-US" sz="2400" dirty="0" smtClean="0"/>
          </a:p>
        </p:txBody>
      </p:sp>
      <p:sp>
        <p:nvSpPr>
          <p:cNvPr id="4" name="Slide Number Placeholder 3"/>
          <p:cNvSpPr>
            <a:spLocks noGrp="1"/>
          </p:cNvSpPr>
          <p:nvPr>
            <p:ph type="sldNum" sz="quarter" idx="12"/>
          </p:nvPr>
        </p:nvSpPr>
        <p:spPr/>
        <p:txBody>
          <a:bodyPr/>
          <a:lstStyle/>
          <a:p>
            <a:fld id="{7A5D9C1E-3C09-4DC3-BE54-445F0753D174}" type="slidenum">
              <a:rPr lang="en-IN" smtClean="0"/>
              <a:pPr/>
              <a:t>38</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a:lstStyle/>
          <a:p>
            <a:r>
              <a:rPr lang="en-US" dirty="0" smtClean="0"/>
              <a:t>Information </a:t>
            </a:r>
            <a:r>
              <a:rPr lang="en-US" dirty="0" smtClean="0"/>
              <a:t>- Classification</a:t>
            </a:r>
            <a:endParaRPr lang="en-US" dirty="0" smtClean="0"/>
          </a:p>
        </p:txBody>
      </p:sp>
      <p:sp>
        <p:nvSpPr>
          <p:cNvPr id="25603" name="Rectangle 3"/>
          <p:cNvSpPr>
            <a:spLocks noGrp="1" noChangeArrowheads="1"/>
          </p:cNvSpPr>
          <p:nvPr>
            <p:ph type="body" idx="1"/>
          </p:nvPr>
        </p:nvSpPr>
        <p:spPr>
          <a:noFill/>
          <a:ln>
            <a:solidFill>
              <a:schemeClr val="bg1"/>
            </a:solidFill>
          </a:ln>
        </p:spPr>
        <p:txBody>
          <a:bodyPr>
            <a:normAutofit/>
          </a:bodyPr>
          <a:lstStyle/>
          <a:p>
            <a:r>
              <a:rPr lang="en-US" sz="2400" dirty="0" smtClean="0"/>
              <a:t>With the exception of information that is already in the public domain, information should not be divulged to anyone who is not authorized to access it or is not specifically authorized by the information owner. </a:t>
            </a:r>
          </a:p>
          <a:p>
            <a:r>
              <a:rPr lang="en-US" sz="2400" dirty="0" smtClean="0"/>
              <a:t>Violations of the Information Classification Policy should result in disciplinary proceedings against the individual.</a:t>
            </a:r>
          </a:p>
          <a:p>
            <a:r>
              <a:rPr lang="en-US" sz="2400" dirty="0" smtClean="0"/>
              <a:t>Number of information classification levels in an organization should be a manageable number as having too </a:t>
            </a:r>
            <a:r>
              <a:rPr lang="en-US" sz="2400" dirty="0" smtClean="0"/>
              <a:t>many,  </a:t>
            </a:r>
            <a:r>
              <a:rPr lang="en-US" sz="2400" dirty="0" smtClean="0"/>
              <a:t>makes maintenance and compliance difficult. </a:t>
            </a:r>
          </a:p>
          <a:p>
            <a:endParaRPr lang="en-US" sz="2400" dirty="0" smtClean="0"/>
          </a:p>
          <a:p>
            <a:endParaRPr lang="en-US" sz="2400" dirty="0" smtClean="0"/>
          </a:p>
          <a:p>
            <a:pPr>
              <a:buFont typeface="MITRE" pitchFamily="82" charset="0"/>
              <a:buNone/>
            </a:pPr>
            <a:endParaRPr lang="en-US" sz="2400" dirty="0" smtClean="0"/>
          </a:p>
          <a:p>
            <a:pPr>
              <a:buFont typeface="MITRE" pitchFamily="82" charset="0"/>
              <a:buNone/>
            </a:pPr>
            <a:endParaRPr lang="en-US" sz="2400" dirty="0" smtClean="0"/>
          </a:p>
        </p:txBody>
      </p:sp>
      <p:sp>
        <p:nvSpPr>
          <p:cNvPr id="4" name="Slide Number Placeholder 3"/>
          <p:cNvSpPr>
            <a:spLocks noGrp="1"/>
          </p:cNvSpPr>
          <p:nvPr>
            <p:ph type="sldNum" sz="quarter" idx="12"/>
          </p:nvPr>
        </p:nvSpPr>
        <p:spPr/>
        <p:txBody>
          <a:bodyPr/>
          <a:lstStyle/>
          <a:p>
            <a:fld id="{7A5D9C1E-3C09-4DC3-BE54-445F0753D174}" type="slidenum">
              <a:rPr lang="en-IN" smtClean="0"/>
              <a:pPr/>
              <a:t>39</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idx="4294967295"/>
          </p:nvPr>
        </p:nvSpPr>
        <p:spPr>
          <a:xfrm>
            <a:off x="465138" y="500063"/>
            <a:ext cx="8839200" cy="415231"/>
          </a:xfrm>
        </p:spPr>
        <p:txBody>
          <a:bodyPr>
            <a:normAutofit fontScale="90000"/>
          </a:bodyPr>
          <a:lstStyle/>
          <a:p>
            <a:pPr>
              <a:defRPr/>
            </a:pPr>
            <a:r>
              <a:rPr lang="en-US" b="1" kern="1200" dirty="0" smtClean="0"/>
              <a:t>It’s about Leadership………!</a:t>
            </a:r>
            <a:endParaRPr lang="bg-BG" b="1" kern="1200" dirty="0" smtClean="0"/>
          </a:p>
        </p:txBody>
      </p:sp>
      <p:sp>
        <p:nvSpPr>
          <p:cNvPr id="345091" name="Rectangle 3"/>
          <p:cNvSpPr>
            <a:spLocks noGrp="1" noChangeArrowheads="1"/>
          </p:cNvSpPr>
          <p:nvPr>
            <p:ph type="body" idx="4294967295"/>
          </p:nvPr>
        </p:nvSpPr>
        <p:spPr>
          <a:xfrm>
            <a:off x="465138" y="1236762"/>
            <a:ext cx="8458200" cy="3589734"/>
          </a:xfrm>
        </p:spPr>
        <p:txBody>
          <a:bodyPr>
            <a:normAutofit fontScale="92500" lnSpcReduction="10000"/>
          </a:bodyPr>
          <a:lstStyle/>
          <a:p>
            <a:pPr eaLnBrk="1" hangingPunct="1">
              <a:defRPr/>
            </a:pPr>
            <a:r>
              <a:rPr lang="en-US" dirty="0" smtClean="0">
                <a:latin typeface="+mj-lt"/>
              </a:rPr>
              <a:t>Leadership for efficiency……</a:t>
            </a:r>
          </a:p>
          <a:p>
            <a:pPr lvl="1" eaLnBrk="1" hangingPunct="1">
              <a:defRPr/>
            </a:pPr>
            <a:r>
              <a:rPr lang="en-US" dirty="0" smtClean="0">
                <a:latin typeface="+mj-lt"/>
              </a:rPr>
              <a:t>to compete in the global economy, create jobs</a:t>
            </a:r>
          </a:p>
          <a:p>
            <a:pPr eaLnBrk="1" hangingPunct="1">
              <a:defRPr/>
            </a:pPr>
            <a:r>
              <a:rPr lang="en-US" dirty="0" smtClean="0">
                <a:latin typeface="+mj-lt"/>
              </a:rPr>
              <a:t>Leadership for probity  </a:t>
            </a:r>
            <a:r>
              <a:rPr lang="en-US" sz="1900" dirty="0" smtClean="0">
                <a:solidFill>
                  <a:schemeClr val="bg1">
                    <a:lumMod val="50000"/>
                  </a:schemeClr>
                </a:solidFill>
                <a:latin typeface="+mj-lt"/>
              </a:rPr>
              <a:t>(integrity , honesty , morality …)</a:t>
            </a:r>
            <a:endParaRPr lang="en-US" sz="1400" i="1" dirty="0" smtClean="0">
              <a:solidFill>
                <a:schemeClr val="bg1">
                  <a:lumMod val="50000"/>
                </a:schemeClr>
              </a:solidFill>
              <a:latin typeface="+mj-lt"/>
            </a:endParaRPr>
          </a:p>
          <a:p>
            <a:pPr lvl="1" eaLnBrk="1" hangingPunct="1">
              <a:defRPr/>
            </a:pPr>
            <a:r>
              <a:rPr lang="en-US" dirty="0" smtClean="0">
                <a:latin typeface="+mj-lt"/>
              </a:rPr>
              <a:t>because investors require confidence</a:t>
            </a:r>
          </a:p>
          <a:p>
            <a:pPr lvl="1" eaLnBrk="1" hangingPunct="1">
              <a:defRPr/>
            </a:pPr>
            <a:r>
              <a:rPr lang="en-US" dirty="0" smtClean="0">
                <a:latin typeface="+mj-lt"/>
              </a:rPr>
              <a:t>to provide assurance of management's integrity</a:t>
            </a:r>
          </a:p>
          <a:p>
            <a:pPr eaLnBrk="1" hangingPunct="1">
              <a:defRPr/>
            </a:pPr>
            <a:r>
              <a:rPr lang="en-US" sz="2800" dirty="0" smtClean="0">
                <a:latin typeface="+mj-lt"/>
              </a:rPr>
              <a:t> </a:t>
            </a:r>
            <a:r>
              <a:rPr lang="en-US" dirty="0" smtClean="0">
                <a:latin typeface="+mj-lt"/>
              </a:rPr>
              <a:t>Leadership with responsibility….</a:t>
            </a:r>
          </a:p>
          <a:p>
            <a:pPr lvl="1" eaLnBrk="1" hangingPunct="1">
              <a:defRPr/>
            </a:pPr>
            <a:r>
              <a:rPr lang="en-US" dirty="0" smtClean="0">
                <a:latin typeface="+mj-lt"/>
              </a:rPr>
              <a:t>to take account of broader stakeholder interests </a:t>
            </a:r>
          </a:p>
          <a:p>
            <a:pPr eaLnBrk="1" hangingPunct="1">
              <a:defRPr/>
            </a:pPr>
            <a:r>
              <a:rPr lang="en-US" sz="2800" dirty="0" smtClean="0">
                <a:latin typeface="+mj-lt"/>
              </a:rPr>
              <a:t> </a:t>
            </a:r>
            <a:r>
              <a:rPr lang="en-US" dirty="0" smtClean="0">
                <a:latin typeface="+mj-lt"/>
              </a:rPr>
              <a:t>Leadership that is accountable and transparent</a:t>
            </a:r>
          </a:p>
          <a:p>
            <a:pPr lvl="1" eaLnBrk="1" hangingPunct="1">
              <a:defRPr/>
            </a:pPr>
            <a:r>
              <a:rPr lang="en-US" dirty="0" smtClean="0">
                <a:latin typeface="+mj-lt"/>
              </a:rPr>
              <a:t>to build trust in </a:t>
            </a:r>
            <a:r>
              <a:rPr lang="en-US" i="1" dirty="0" smtClean="0">
                <a:latin typeface="+mj-lt"/>
              </a:rPr>
              <a:t>companies</a:t>
            </a:r>
            <a:r>
              <a:rPr lang="en-US" dirty="0" smtClean="0">
                <a:latin typeface="+mj-lt"/>
              </a:rPr>
              <a:t> </a:t>
            </a:r>
            <a:r>
              <a:rPr lang="en-US" u="sng" dirty="0" smtClean="0">
                <a:latin typeface="+mj-lt"/>
              </a:rPr>
              <a:t>and</a:t>
            </a:r>
            <a:r>
              <a:rPr lang="en-US" dirty="0" smtClean="0">
                <a:latin typeface="+mj-lt"/>
              </a:rPr>
              <a:t> in the </a:t>
            </a:r>
            <a:r>
              <a:rPr lang="en-US" i="1" dirty="0" smtClean="0">
                <a:latin typeface="+mj-lt"/>
              </a:rPr>
              <a:t>economy</a:t>
            </a:r>
            <a:r>
              <a:rPr lang="en-US" dirty="0" smtClean="0">
                <a:latin typeface="+mj-lt"/>
              </a:rPr>
              <a:t>!!</a:t>
            </a:r>
          </a:p>
        </p:txBody>
      </p:sp>
      <p:sp>
        <p:nvSpPr>
          <p:cNvPr id="9221" name="Text Box 4"/>
          <p:cNvSpPr txBox="1">
            <a:spLocks noChangeArrowheads="1"/>
          </p:cNvSpPr>
          <p:nvPr/>
        </p:nvSpPr>
        <p:spPr bwMode="gray">
          <a:xfrm>
            <a:off x="1685926" y="6309510"/>
            <a:ext cx="6804025" cy="184666"/>
          </a:xfrm>
          <a:prstGeom prst="rect">
            <a:avLst/>
          </a:prstGeom>
          <a:noFill/>
          <a:ln w="9525">
            <a:noFill/>
            <a:miter lim="800000"/>
            <a:headEnd/>
            <a:tailEnd/>
          </a:ln>
        </p:spPr>
        <p:txBody>
          <a:bodyPr lIns="0" tIns="0" rIns="0" bIns="0" anchor="ctr">
            <a:spAutoFit/>
          </a:bodyPr>
          <a:lstStyle/>
          <a:p>
            <a:pPr algn="l">
              <a:spcBef>
                <a:spcPct val="50000"/>
              </a:spcBef>
            </a:pPr>
            <a:r>
              <a:rPr lang="en-US" sz="1200">
                <a:solidFill>
                  <a:schemeClr val="hlink"/>
                </a:solidFill>
              </a:rPr>
              <a:t>   </a:t>
            </a:r>
            <a:endParaRPr lang="en-US" sz="1200" b="0">
              <a:solidFill>
                <a:schemeClr val="hlink"/>
              </a:solidFill>
            </a:endParaRPr>
          </a:p>
        </p:txBody>
      </p:sp>
      <p:sp>
        <p:nvSpPr>
          <p:cNvPr id="6" name="Slide Number Placeholder 5"/>
          <p:cNvSpPr>
            <a:spLocks noGrp="1"/>
          </p:cNvSpPr>
          <p:nvPr>
            <p:ph type="sldNum" sz="quarter" idx="12"/>
          </p:nvPr>
        </p:nvSpPr>
        <p:spPr/>
        <p:txBody>
          <a:bodyPr/>
          <a:lstStyle/>
          <a:p>
            <a:fld id="{7A5D9C1E-3C09-4DC3-BE54-445F0753D174}" type="slidenum">
              <a:rPr lang="en-IN" smtClean="0"/>
              <a:pPr/>
              <a:t>4</a:t>
            </a:fld>
            <a:endParaRPr lang="en-IN"/>
          </a:p>
        </p:txBody>
      </p:sp>
      <p:sp>
        <p:nvSpPr>
          <p:cNvPr id="7" name="Footer Placeholder 6"/>
          <p:cNvSpPr>
            <a:spLocks noGrp="1"/>
          </p:cNvSpPr>
          <p:nvPr>
            <p:ph type="ftr" sz="quarter" idx="11"/>
          </p:nvPr>
        </p:nvSpPr>
        <p:spPr/>
        <p:txBody>
          <a:bodyPr/>
          <a:lstStyle/>
          <a:p>
            <a:r>
              <a:rPr lang="en-IN" smtClean="0"/>
              <a:t>18 May 2014</a:t>
            </a:r>
            <a:endParaRPr lang="en-IN"/>
          </a:p>
        </p:txBody>
      </p:sp>
    </p:spTree>
  </p:cSld>
  <p:clrMapOvr>
    <a:masterClrMapping/>
  </p:clrMapOvr>
  <p:transition spd="med">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a:lstStyle/>
          <a:p>
            <a:r>
              <a:rPr lang="en-US" dirty="0" smtClean="0"/>
              <a:t>Information </a:t>
            </a:r>
            <a:r>
              <a:rPr lang="en-US" dirty="0" smtClean="0"/>
              <a:t>– Classification </a:t>
            </a:r>
            <a:r>
              <a:rPr lang="en-US" dirty="0" err="1" smtClean="0"/>
              <a:t>eg</a:t>
            </a:r>
            <a:r>
              <a:rPr lang="en-US" dirty="0" smtClean="0"/>
              <a:t>..</a:t>
            </a:r>
            <a:endParaRPr lang="en-US" dirty="0" smtClean="0"/>
          </a:p>
        </p:txBody>
      </p:sp>
      <p:sp>
        <p:nvSpPr>
          <p:cNvPr id="26627" name="Rectangle 3"/>
          <p:cNvSpPr>
            <a:spLocks noGrp="1" noChangeArrowheads="1"/>
          </p:cNvSpPr>
          <p:nvPr>
            <p:ph type="body" idx="1"/>
          </p:nvPr>
        </p:nvSpPr>
        <p:spPr>
          <a:noFill/>
        </p:spPr>
        <p:txBody>
          <a:bodyPr>
            <a:noAutofit/>
          </a:bodyPr>
          <a:lstStyle/>
          <a:p>
            <a:r>
              <a:rPr lang="en-US" sz="2000" b="1" dirty="0" smtClean="0">
                <a:solidFill>
                  <a:srgbClr val="C00000"/>
                </a:solidFill>
              </a:rPr>
              <a:t>Top Secret: </a:t>
            </a:r>
            <a:r>
              <a:rPr lang="en-US" sz="2000" dirty="0" smtClean="0"/>
              <a:t>Highly sensitive internal documents and data. For example, impending mergers or acquisitions, investment strategies, plans or designs that could seriously damage the organization if lost or made public. Information classified as Top Secret has very restricted distribution indeed, and must be protected at all times. Security at this level is the highest possible.</a:t>
            </a:r>
          </a:p>
          <a:p>
            <a:r>
              <a:rPr lang="en-US" sz="2000" b="1" dirty="0" smtClean="0">
                <a:solidFill>
                  <a:srgbClr val="C00000"/>
                </a:solidFill>
              </a:rPr>
              <a:t>Highly Confidential: </a:t>
            </a:r>
            <a:r>
              <a:rPr lang="en-US" sz="2000" dirty="0" smtClean="0"/>
              <a:t>Information which is considered critical to the organization’s ongoing operations and could seriously impede or disrupt them if made shared internally or made public. Such information includes accounting information, business plans, sensitive information of customers of banks (etc), patients' medical records, and similar highly sensitive data. Such information should not be copied or removed from the organization’s operational control without specific authority. Security should be very high.</a:t>
            </a:r>
          </a:p>
        </p:txBody>
      </p:sp>
      <p:sp>
        <p:nvSpPr>
          <p:cNvPr id="4" name="Slide Number Placeholder 3"/>
          <p:cNvSpPr>
            <a:spLocks noGrp="1"/>
          </p:cNvSpPr>
          <p:nvPr>
            <p:ph type="sldNum" sz="quarter" idx="12"/>
          </p:nvPr>
        </p:nvSpPr>
        <p:spPr/>
        <p:txBody>
          <a:bodyPr/>
          <a:lstStyle/>
          <a:p>
            <a:fld id="{7A5D9C1E-3C09-4DC3-BE54-445F0753D174}" type="slidenum">
              <a:rPr lang="en-IN" smtClean="0"/>
              <a:pPr/>
              <a:t>40</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noFill/>
        </p:spPr>
        <p:txBody>
          <a:bodyPr>
            <a:normAutofit/>
          </a:bodyPr>
          <a:lstStyle/>
          <a:p>
            <a:r>
              <a:rPr lang="en-US" sz="2000" b="1" dirty="0" smtClean="0">
                <a:solidFill>
                  <a:srgbClr val="C00000"/>
                </a:solidFill>
              </a:rPr>
              <a:t>Proprietary: </a:t>
            </a:r>
            <a:r>
              <a:rPr lang="en-US" sz="2000" dirty="0" smtClean="0"/>
              <a:t>Procedures, project plans, operational work routines, designs and specifications that define the way in which the organization operates. Such information is usually for proprietary use by authorized personnel only. Security at this level is high.</a:t>
            </a:r>
          </a:p>
          <a:p>
            <a:r>
              <a:rPr lang="en-US" sz="2000" b="1" dirty="0" smtClean="0">
                <a:solidFill>
                  <a:srgbClr val="C00000"/>
                </a:solidFill>
              </a:rPr>
              <a:t>Internal Use Only: </a:t>
            </a:r>
            <a:r>
              <a:rPr lang="en-US" sz="2000" dirty="0" smtClean="0"/>
              <a:t>Information not approved for general circulation outside the organization, where its disclosure would inconvenience the organization or management, but is unlikely to result in financial loss or serious damage to credibility/reputation. Examples include: internal memos, internal project reports, minutes of meetings. Security at this level is controlled but normal.</a:t>
            </a:r>
          </a:p>
          <a:p>
            <a:r>
              <a:rPr lang="en-US" sz="2000" b="1" dirty="0" smtClean="0">
                <a:solidFill>
                  <a:srgbClr val="C00000"/>
                </a:solidFill>
              </a:rPr>
              <a:t>Public Documents: </a:t>
            </a:r>
            <a:r>
              <a:rPr lang="en-US" sz="2000" dirty="0" smtClean="0"/>
              <a:t>Information in the public domain: press statements, annual reports, etc. which have been approved for public use or distribution. Security at this level is minimal.</a:t>
            </a:r>
          </a:p>
          <a:p>
            <a:pPr>
              <a:buFont typeface="MITRE" pitchFamily="82" charset="0"/>
              <a:buNone/>
            </a:pPr>
            <a:endParaRPr lang="en-US" sz="2000" dirty="0" smtClean="0"/>
          </a:p>
          <a:p>
            <a:pPr>
              <a:buFont typeface="MITRE" pitchFamily="82" charset="0"/>
              <a:buNone/>
            </a:pPr>
            <a:endParaRPr lang="en-US" sz="2000" dirty="0" smtClean="0"/>
          </a:p>
        </p:txBody>
      </p:sp>
      <p:sp>
        <p:nvSpPr>
          <p:cNvPr id="4" name="Slide Number Placeholder 3"/>
          <p:cNvSpPr>
            <a:spLocks noGrp="1"/>
          </p:cNvSpPr>
          <p:nvPr>
            <p:ph type="sldNum" sz="quarter" idx="12"/>
          </p:nvPr>
        </p:nvSpPr>
        <p:spPr/>
        <p:txBody>
          <a:bodyPr/>
          <a:lstStyle/>
          <a:p>
            <a:fld id="{7A5D9C1E-3C09-4DC3-BE54-445F0753D174}" type="slidenum">
              <a:rPr lang="en-IN" smtClean="0"/>
              <a:pPr/>
              <a:t>41</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
        <p:nvSpPr>
          <p:cNvPr id="6" name="Rectangle 2"/>
          <p:cNvSpPr txBox="1">
            <a:spLocks noChangeArrowheads="1"/>
          </p:cNvSpPr>
          <p:nvPr/>
        </p:nvSpPr>
        <p:spPr>
          <a:xfrm>
            <a:off x="539552" y="476672"/>
            <a:ext cx="8229600" cy="1143000"/>
          </a:xfrm>
          <a:prstGeom prst="rect">
            <a:avLst/>
          </a:prstGeom>
          <a:noFill/>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Information – Classification </a:t>
            </a:r>
            <a:r>
              <a:rPr kumimoji="0" lang="en-US" sz="5000" b="0" i="0" u="none" strike="noStrike" kern="1200" cap="none" spc="0" normalizeH="0" baseline="0" noProof="0" dirty="0" err="1" smtClean="0">
                <a:ln>
                  <a:noFill/>
                </a:ln>
                <a:solidFill>
                  <a:schemeClr val="tx2"/>
                </a:solidFill>
                <a:effectLst/>
                <a:uLnTx/>
                <a:uFillTx/>
                <a:latin typeface="+mj-lt"/>
                <a:ea typeface="+mj-ea"/>
                <a:cs typeface="+mj-cs"/>
              </a:rPr>
              <a:t>eg</a:t>
            </a:r>
            <a:r>
              <a:rPr kumimoji="0" lang="en-US" sz="5000" b="0" i="0" u="none" strike="noStrike" kern="1200" cap="none" spc="0" normalizeH="0" baseline="0" noProof="0" dirty="0" smtClean="0">
                <a:ln>
                  <a:noFill/>
                </a:ln>
                <a:solidFill>
                  <a:schemeClr val="tx2"/>
                </a:solidFill>
                <a:effectLst/>
                <a:uLnTx/>
                <a:uFillTx/>
                <a:latin typeface="+mj-lt"/>
                <a:ea typeface="+mj-ea"/>
                <a:cs typeface="+mj-cs"/>
              </a:rPr>
              <a:t>..</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p:txBody>
          <a:bodyPr tIns="32146" rIns="134853"/>
          <a:lstStyle/>
          <a:p>
            <a:pPr eaLnBrk="1" hangingPunct="1"/>
            <a:r>
              <a:rPr lang="en-US" smtClean="0"/>
              <a:t>Information Classification</a:t>
            </a:r>
          </a:p>
        </p:txBody>
      </p:sp>
      <p:sp>
        <p:nvSpPr>
          <p:cNvPr id="22532" name="Rectangle 2"/>
          <p:cNvSpPr>
            <a:spLocks noGrp="1" noChangeArrowheads="1"/>
          </p:cNvSpPr>
          <p:nvPr>
            <p:ph type="body" idx="1"/>
          </p:nvPr>
        </p:nvSpPr>
        <p:spPr>
          <a:xfrm>
            <a:off x="457200" y="1935480"/>
            <a:ext cx="8229600" cy="3653760"/>
          </a:xfrm>
        </p:spPr>
        <p:txBody>
          <a:bodyPr lIns="64291" tIns="32146" rIns="134853" bIns="32146">
            <a:normAutofit/>
          </a:bodyPr>
          <a:lstStyle/>
          <a:p>
            <a:pPr eaLnBrk="1" hangingPunct="1"/>
            <a:r>
              <a:rPr lang="en-US" sz="3200" dirty="0" smtClean="0"/>
              <a:t>Not all information has the </a:t>
            </a:r>
            <a:r>
              <a:rPr lang="en-US" sz="3200" dirty="0" smtClean="0"/>
              <a:t> same </a:t>
            </a:r>
            <a:r>
              <a:rPr lang="en-US" sz="3200" dirty="0" smtClean="0"/>
              <a:t>value</a:t>
            </a:r>
          </a:p>
          <a:p>
            <a:pPr eaLnBrk="1" hangingPunct="1"/>
            <a:r>
              <a:rPr lang="en-US" sz="3200" dirty="0" smtClean="0"/>
              <a:t>Need to evaluate value based on CIA</a:t>
            </a:r>
          </a:p>
          <a:p>
            <a:pPr eaLnBrk="1" hangingPunct="1"/>
            <a:r>
              <a:rPr lang="en-US" sz="3200" dirty="0" smtClean="0"/>
              <a:t>Value determines protection level</a:t>
            </a:r>
          </a:p>
          <a:p>
            <a:pPr eaLnBrk="1" hangingPunct="1"/>
            <a:r>
              <a:rPr lang="en-US" sz="3200" dirty="0" smtClean="0"/>
              <a:t>Protection levels determine procedures</a:t>
            </a:r>
          </a:p>
          <a:p>
            <a:pPr eaLnBrk="1" hangingPunct="1"/>
            <a:r>
              <a:rPr lang="en-US" sz="3200" dirty="0" smtClean="0"/>
              <a:t>Labeling informs users on handling </a:t>
            </a:r>
          </a:p>
        </p:txBody>
      </p:sp>
      <p:sp>
        <p:nvSpPr>
          <p:cNvPr id="5" name="Footer Placeholder 4"/>
          <p:cNvSpPr>
            <a:spLocks noGrp="1"/>
          </p:cNvSpPr>
          <p:nvPr>
            <p:ph type="ftr" sz="quarter" idx="11"/>
          </p:nvPr>
        </p:nvSpPr>
        <p:spPr/>
        <p:txBody>
          <a:bodyPr/>
          <a:lstStyle/>
          <a:p>
            <a:r>
              <a:rPr lang="en-IN" smtClean="0"/>
              <a:t>18 May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42</a:t>
            </a:fld>
            <a:endParaRPr lang="en-IN"/>
          </a:p>
        </p:txBody>
      </p:sp>
    </p:spTree>
  </p:cSld>
  <p:clrMapOvr>
    <a:masterClrMapping/>
  </p:clrMapOvr>
  <p:transition>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1"/>
          <p:cNvSpPr>
            <a:spLocks noGrp="1" noChangeArrowheads="1"/>
          </p:cNvSpPr>
          <p:nvPr>
            <p:ph type="title"/>
          </p:nvPr>
        </p:nvSpPr>
        <p:spPr/>
        <p:txBody>
          <a:bodyPr tIns="32146" rIns="134853"/>
          <a:lstStyle/>
          <a:p>
            <a:pPr eaLnBrk="1" hangingPunct="1"/>
            <a:r>
              <a:rPr lang="en-US" dirty="0" smtClean="0"/>
              <a:t>Information Classification</a:t>
            </a:r>
          </a:p>
        </p:txBody>
      </p:sp>
      <p:sp>
        <p:nvSpPr>
          <p:cNvPr id="23556" name="Rectangle 2"/>
          <p:cNvSpPr>
            <a:spLocks noGrp="1" noChangeArrowheads="1"/>
          </p:cNvSpPr>
          <p:nvPr>
            <p:ph type="body" idx="1"/>
          </p:nvPr>
        </p:nvSpPr>
        <p:spPr/>
        <p:txBody>
          <a:bodyPr lIns="64291" tIns="32146" rIns="134853" bIns="32146">
            <a:normAutofit/>
          </a:bodyPr>
          <a:lstStyle/>
          <a:p>
            <a:pPr eaLnBrk="1" hangingPunct="1"/>
            <a:r>
              <a:rPr lang="en-US" sz="2800" dirty="0" smtClean="0"/>
              <a:t>Government classifications:</a:t>
            </a:r>
          </a:p>
          <a:p>
            <a:pPr marL="783552" lvl="1"/>
            <a:r>
              <a:rPr lang="en-US" sz="2800" dirty="0" smtClean="0"/>
              <a:t>Top Secret</a:t>
            </a:r>
          </a:p>
          <a:p>
            <a:pPr marL="783552" lvl="1"/>
            <a:r>
              <a:rPr lang="en-US" sz="2800" dirty="0" smtClean="0"/>
              <a:t>Secret</a:t>
            </a:r>
          </a:p>
          <a:p>
            <a:pPr marL="783552" lvl="1"/>
            <a:r>
              <a:rPr lang="en-US" sz="2800" dirty="0" smtClean="0"/>
              <a:t>Confidential</a:t>
            </a:r>
          </a:p>
          <a:p>
            <a:pPr marL="783552" lvl="1"/>
            <a:r>
              <a:rPr lang="en-US" sz="2800" dirty="0" smtClean="0"/>
              <a:t>Sensitive but Unclassified</a:t>
            </a:r>
          </a:p>
          <a:p>
            <a:pPr marL="783552" lvl="1"/>
            <a:r>
              <a:rPr lang="en-US" sz="2800" dirty="0" smtClean="0"/>
              <a:t>Unclassified</a:t>
            </a:r>
          </a:p>
        </p:txBody>
      </p:sp>
      <p:sp>
        <p:nvSpPr>
          <p:cNvPr id="5" name="Footer Placeholder 4"/>
          <p:cNvSpPr>
            <a:spLocks noGrp="1"/>
          </p:cNvSpPr>
          <p:nvPr>
            <p:ph type="ftr" sz="quarter" idx="11"/>
          </p:nvPr>
        </p:nvSpPr>
        <p:spPr/>
        <p:txBody>
          <a:bodyPr/>
          <a:lstStyle/>
          <a:p>
            <a:r>
              <a:rPr lang="en-IN" smtClean="0"/>
              <a:t>18 May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43</a:t>
            </a:fld>
            <a:endParaRPr lang="en-IN"/>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p:txBody>
          <a:bodyPr tIns="32146" rIns="134853"/>
          <a:lstStyle/>
          <a:p>
            <a:pPr eaLnBrk="1" hangingPunct="1"/>
            <a:r>
              <a:rPr lang="en-US" smtClean="0"/>
              <a:t>Information Classification</a:t>
            </a:r>
          </a:p>
        </p:txBody>
      </p:sp>
      <p:sp>
        <p:nvSpPr>
          <p:cNvPr id="24580" name="Rectangle 2"/>
          <p:cNvSpPr>
            <a:spLocks noGrp="1" noChangeArrowheads="1"/>
          </p:cNvSpPr>
          <p:nvPr>
            <p:ph type="body" idx="1"/>
          </p:nvPr>
        </p:nvSpPr>
        <p:spPr/>
        <p:txBody>
          <a:bodyPr lIns="64291" tIns="32146" rIns="134853" bIns="32146">
            <a:normAutofit/>
          </a:bodyPr>
          <a:lstStyle/>
          <a:p>
            <a:pPr eaLnBrk="1" hangingPunct="1"/>
            <a:r>
              <a:rPr lang="en-US" sz="2800" dirty="0" smtClean="0"/>
              <a:t>Private Sector classifications:</a:t>
            </a:r>
          </a:p>
          <a:p>
            <a:pPr marL="783552" lvl="1"/>
            <a:r>
              <a:rPr lang="en-US" sz="2800" dirty="0" smtClean="0"/>
              <a:t>Confidential</a:t>
            </a:r>
          </a:p>
          <a:p>
            <a:pPr marL="783552" lvl="1"/>
            <a:r>
              <a:rPr lang="en-US" sz="2800" dirty="0" smtClean="0"/>
              <a:t>Private</a:t>
            </a:r>
          </a:p>
          <a:p>
            <a:pPr marL="783552" lvl="1"/>
            <a:r>
              <a:rPr lang="en-US" sz="2800" dirty="0" smtClean="0"/>
              <a:t>Sensitive</a:t>
            </a:r>
          </a:p>
          <a:p>
            <a:pPr marL="783552" lvl="1"/>
            <a:r>
              <a:rPr lang="en-US" sz="2800" dirty="0" smtClean="0"/>
              <a:t>Public</a:t>
            </a:r>
          </a:p>
        </p:txBody>
      </p:sp>
      <p:sp>
        <p:nvSpPr>
          <p:cNvPr id="5" name="Footer Placeholder 4"/>
          <p:cNvSpPr>
            <a:spLocks noGrp="1"/>
          </p:cNvSpPr>
          <p:nvPr>
            <p:ph type="ftr" sz="quarter" idx="11"/>
          </p:nvPr>
        </p:nvSpPr>
        <p:spPr/>
        <p:txBody>
          <a:bodyPr/>
          <a:lstStyle/>
          <a:p>
            <a:r>
              <a:rPr lang="en-IN" smtClean="0"/>
              <a:t>18 May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44</a:t>
            </a:fld>
            <a:endParaRPr lang="en-IN"/>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1"/>
          <p:cNvSpPr>
            <a:spLocks noGrp="1" noChangeArrowheads="1"/>
          </p:cNvSpPr>
          <p:nvPr>
            <p:ph type="title"/>
          </p:nvPr>
        </p:nvSpPr>
        <p:spPr/>
        <p:txBody>
          <a:bodyPr tIns="32146" rIns="134853"/>
          <a:lstStyle/>
          <a:p>
            <a:pPr eaLnBrk="1" hangingPunct="1"/>
            <a:r>
              <a:rPr lang="en-US" smtClean="0"/>
              <a:t>Information Classification</a:t>
            </a:r>
          </a:p>
        </p:txBody>
      </p:sp>
      <p:sp>
        <p:nvSpPr>
          <p:cNvPr id="25604" name="Rectangle 2"/>
          <p:cNvSpPr>
            <a:spLocks noGrp="1" noChangeArrowheads="1"/>
          </p:cNvSpPr>
          <p:nvPr>
            <p:ph type="body" idx="1"/>
          </p:nvPr>
        </p:nvSpPr>
        <p:spPr/>
        <p:txBody>
          <a:bodyPr lIns="64291" tIns="32146" rIns="134853" bIns="32146">
            <a:normAutofit/>
          </a:bodyPr>
          <a:lstStyle/>
          <a:p>
            <a:pPr eaLnBrk="1" hangingPunct="1"/>
            <a:r>
              <a:rPr lang="en-US" sz="2800" dirty="0" smtClean="0"/>
              <a:t>Criteria:</a:t>
            </a:r>
          </a:p>
          <a:p>
            <a:pPr marL="783552" lvl="1"/>
            <a:r>
              <a:rPr lang="en-US" sz="2800" dirty="0" smtClean="0"/>
              <a:t>Value</a:t>
            </a:r>
          </a:p>
          <a:p>
            <a:pPr marL="783552" lvl="1"/>
            <a:r>
              <a:rPr lang="en-US" sz="2800" dirty="0" smtClean="0"/>
              <a:t>Age </a:t>
            </a:r>
            <a:endParaRPr lang="en-US" sz="2800" dirty="0" smtClean="0"/>
          </a:p>
          <a:p>
            <a:pPr marL="783552" lvl="1"/>
            <a:r>
              <a:rPr lang="en-US" sz="2800" dirty="0" smtClean="0"/>
              <a:t>Useful Life</a:t>
            </a:r>
          </a:p>
          <a:p>
            <a:pPr marL="783552" lvl="1">
              <a:buNone/>
            </a:pPr>
            <a:endParaRPr lang="en-US" sz="2800" dirty="0" smtClean="0"/>
          </a:p>
        </p:txBody>
      </p:sp>
      <p:sp>
        <p:nvSpPr>
          <p:cNvPr id="5" name="Footer Placeholder 4"/>
          <p:cNvSpPr>
            <a:spLocks noGrp="1"/>
          </p:cNvSpPr>
          <p:nvPr>
            <p:ph type="ftr" sz="quarter" idx="11"/>
          </p:nvPr>
        </p:nvSpPr>
        <p:spPr/>
        <p:txBody>
          <a:bodyPr/>
          <a:lstStyle/>
          <a:p>
            <a:r>
              <a:rPr lang="en-IN" smtClean="0"/>
              <a:t>18 May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45</a:t>
            </a:fld>
            <a:endParaRPr lang="en-IN"/>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46</a:t>
            </a:fld>
            <a:endParaRPr lang="en-IN"/>
          </a:p>
        </p:txBody>
      </p:sp>
      <p:sp>
        <p:nvSpPr>
          <p:cNvPr id="6" name="Rectangle 3"/>
          <p:cNvSpPr>
            <a:spLocks noGrp="1" noChangeArrowheads="1"/>
          </p:cNvSpPr>
          <p:nvPr>
            <p:ph idx="1"/>
          </p:nvPr>
        </p:nvSpPr>
        <p:spPr>
          <a:prstGeom prst="rect">
            <a:avLst/>
          </a:prstGeom>
        </p:spPr>
        <p:txBody>
          <a:bodyPr>
            <a:normAutofit/>
          </a:bodyPr>
          <a:lstStyle/>
          <a:p>
            <a:r>
              <a:rPr lang="en-US" dirty="0" smtClean="0"/>
              <a:t>Based on principles that go beyond a particular technology or platform:</a:t>
            </a:r>
          </a:p>
          <a:p>
            <a:pPr lvl="1"/>
            <a:r>
              <a:rPr lang="en-US" sz="2400" dirty="0" smtClean="0"/>
              <a:t>“Information is a valuable asset that requires protection from unauthorized access or disclosure.”</a:t>
            </a:r>
          </a:p>
          <a:p>
            <a:r>
              <a:rPr lang="en-US" dirty="0" smtClean="0"/>
              <a:t>Anchored in sound business goals and ideals.</a:t>
            </a:r>
          </a:p>
          <a:p>
            <a:r>
              <a:rPr lang="en-US" dirty="0" smtClean="0"/>
              <a:t>Helps organization deal with rapidly changing technological environment:</a:t>
            </a:r>
          </a:p>
          <a:p>
            <a:pPr lvl="1"/>
            <a:r>
              <a:rPr lang="en-US" sz="2400" dirty="0" smtClean="0"/>
              <a:t>Passwords … pass phrases … two keys … biometrics</a:t>
            </a:r>
          </a:p>
        </p:txBody>
      </p:sp>
      <p:sp>
        <p:nvSpPr>
          <p:cNvPr id="7" name="Rectangle 2"/>
          <p:cNvSpPr>
            <a:spLocks noGrp="1" noChangeArrowheads="1"/>
          </p:cNvSpPr>
          <p:nvPr>
            <p:ph type="title"/>
          </p:nvPr>
        </p:nvSpPr>
        <p:spPr/>
        <p:txBody>
          <a:bodyPr>
            <a:normAutofit fontScale="90000"/>
          </a:bodyPr>
          <a:lstStyle/>
          <a:p>
            <a:r>
              <a:rPr lang="en-US" dirty="0" smtClean="0"/>
              <a:t>IS Governance Transcends </a:t>
            </a:r>
            <a:r>
              <a:rPr lang="en-US" dirty="0" smtClean="0"/>
              <a:t>Technology</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Autofit/>
          </a:bodyPr>
          <a:lstStyle/>
          <a:p>
            <a:pPr eaLnBrk="1" hangingPunct="1"/>
            <a:r>
              <a:rPr lang="en-US" sz="4000" dirty="0" smtClean="0"/>
              <a:t>IT </a:t>
            </a:r>
            <a:r>
              <a:rPr lang="en-US" sz="4000" dirty="0" smtClean="0"/>
              <a:t>Governance </a:t>
            </a:r>
            <a:r>
              <a:rPr lang="en-US" sz="4000" dirty="0" smtClean="0"/>
              <a:t>-Standards and Frameworks</a:t>
            </a:r>
            <a:endParaRPr lang="en-US" sz="1800" dirty="0" smtClean="0"/>
          </a:p>
        </p:txBody>
      </p:sp>
      <p:sp>
        <p:nvSpPr>
          <p:cNvPr id="4" name="Content Placeholder 3"/>
          <p:cNvSpPr>
            <a:spLocks noGrp="1"/>
          </p:cNvSpPr>
          <p:nvPr>
            <p:ph idx="1"/>
          </p:nvPr>
        </p:nvSpPr>
        <p:spPr/>
        <p:txBody>
          <a:bodyPr>
            <a:normAutofit/>
          </a:bodyPr>
          <a:lstStyle/>
          <a:p>
            <a:pPr marL="117475" indent="-117475">
              <a:buNone/>
            </a:pPr>
            <a:r>
              <a:rPr lang="en-US" dirty="0" smtClean="0"/>
              <a:t>Key Concepts </a:t>
            </a:r>
          </a:p>
          <a:p>
            <a:r>
              <a:rPr lang="en-US" dirty="0" smtClean="0"/>
              <a:t>Capability Maturity Model Integration (CMMI)</a:t>
            </a:r>
          </a:p>
          <a:p>
            <a:r>
              <a:rPr lang="en-US" dirty="0" smtClean="0"/>
              <a:t>ISACA’s COBIT 5, Risk IT and Val IT frameworks</a:t>
            </a:r>
          </a:p>
          <a:p>
            <a:r>
              <a:rPr lang="en-US" dirty="0" smtClean="0"/>
              <a:t>International Organization for Standardization (ISO)</a:t>
            </a:r>
          </a:p>
          <a:p>
            <a:r>
              <a:rPr lang="en-US" dirty="0" smtClean="0"/>
              <a:t>IT Infrastructure Library (ITIL)</a:t>
            </a:r>
          </a:p>
          <a:p>
            <a:r>
              <a:rPr lang="en-US" dirty="0" smtClean="0"/>
              <a:t>PRojects IN Controlled Environments (PRINCE2®)</a:t>
            </a:r>
          </a:p>
          <a:p>
            <a:r>
              <a:rPr lang="en-US" dirty="0" smtClean="0"/>
              <a:t>Project Management Body of Knowledge® (PMBOK®)</a:t>
            </a:r>
          </a:p>
          <a:p>
            <a:r>
              <a:rPr lang="en-US" dirty="0" smtClean="0"/>
              <a:t>The Open Group Architecture Framework (TOGAF®)</a:t>
            </a:r>
          </a:p>
        </p:txBody>
      </p:sp>
      <p:sp>
        <p:nvSpPr>
          <p:cNvPr id="2" name="Slide Number Placeholder 1"/>
          <p:cNvSpPr>
            <a:spLocks noGrp="1"/>
          </p:cNvSpPr>
          <p:nvPr>
            <p:ph type="sldNum" sz="quarter" idx="12"/>
          </p:nvPr>
        </p:nvSpPr>
        <p:spPr/>
        <p:txBody>
          <a:bodyPr/>
          <a:lstStyle/>
          <a:p>
            <a:fld id="{C0579AC9-4004-48A9-B7FA-E4FFFD84ACDC}" type="slidenum">
              <a:rPr lang="en-US" smtClean="0"/>
              <a:pPr/>
              <a:t>47</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9145131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48</a:t>
            </a:fld>
            <a:endParaRPr lang="en-IN"/>
          </a:p>
        </p:txBody>
      </p:sp>
      <p:sp>
        <p:nvSpPr>
          <p:cNvPr id="6" name="Title 1"/>
          <p:cNvSpPr txBox="1">
            <a:spLocks/>
          </p:cNvSpPr>
          <p:nvPr/>
        </p:nvSpPr>
        <p:spPr>
          <a:xfrm>
            <a:off x="467544" y="620688"/>
            <a:ext cx="7391400" cy="944562"/>
          </a:xfrm>
          <a:prstGeom prst="rect">
            <a:avLst/>
          </a:prstGeom>
        </p:spPr>
        <p:txBody>
          <a:bodyPr vert="horz" lIns="0" rIns="0" bIns="0"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Frameworks, Standards and Best Practices</a:t>
            </a:r>
            <a:endParaRPr kumimoji="0" lang="en-US" sz="2400" b="0" i="0" u="none" strike="noStrike" kern="1200" cap="none" spc="0" normalizeH="0" baseline="0" noProof="0" dirty="0" smtClean="0">
              <a:ln>
                <a:noFill/>
              </a:ln>
              <a:solidFill>
                <a:schemeClr val="tx2"/>
              </a:solidFill>
              <a:effectLst/>
              <a:uLnTx/>
              <a:uFillTx/>
              <a:latin typeface="+mj-lt"/>
              <a:ea typeface="+mj-ea"/>
              <a:cs typeface="+mj-cs"/>
            </a:endParaRPr>
          </a:p>
        </p:txBody>
      </p:sp>
      <p:sp>
        <p:nvSpPr>
          <p:cNvPr id="7" name="Text Placeholder 8"/>
          <p:cNvSpPr txBox="1">
            <a:spLocks/>
          </p:cNvSpPr>
          <p:nvPr/>
        </p:nvSpPr>
        <p:spPr>
          <a:xfrm>
            <a:off x="457200" y="1535113"/>
            <a:ext cx="2674640" cy="639762"/>
          </a:xfrm>
          <a:prstGeom prst="rect">
            <a:avLst/>
          </a:prstGeom>
          <a:solidFill>
            <a:schemeClr val="accent1"/>
          </a:solidFill>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Framework </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Content Placeholder 3"/>
          <p:cNvSpPr txBox="1">
            <a:spLocks/>
          </p:cNvSpPr>
          <p:nvPr/>
        </p:nvSpPr>
        <p:spPr>
          <a:xfrm>
            <a:off x="467544" y="2132856"/>
            <a:ext cx="2667000" cy="3951288"/>
          </a:xfrm>
          <a:prstGeom prst="rect">
            <a:avLst/>
          </a:prstGeom>
          <a:ln>
            <a:solidFill>
              <a:schemeClr val="accent1"/>
            </a:solidFill>
          </a:ln>
        </p:spPr>
        <p:txBody>
          <a:bodyPr>
            <a:normAutofit fontScale="92500"/>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A generally accepted, business-process oriented structure that establishes a common language and enables repeatable business processes</a:t>
            </a:r>
          </a:p>
        </p:txBody>
      </p:sp>
      <p:sp>
        <p:nvSpPr>
          <p:cNvPr id="9" name="Text Placeholder 10"/>
          <p:cNvSpPr txBox="1">
            <a:spLocks/>
          </p:cNvSpPr>
          <p:nvPr/>
        </p:nvSpPr>
        <p:spPr>
          <a:xfrm>
            <a:off x="6248400" y="1535113"/>
            <a:ext cx="2514600" cy="639762"/>
          </a:xfrm>
          <a:prstGeom prst="rect">
            <a:avLst/>
          </a:prstGeom>
          <a:solidFill>
            <a:schemeClr val="accent1"/>
          </a:solidFill>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Practice </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Content Placeholder 11"/>
          <p:cNvSpPr txBox="1">
            <a:spLocks/>
          </p:cNvSpPr>
          <p:nvPr/>
        </p:nvSpPr>
        <p:spPr>
          <a:xfrm>
            <a:off x="6228184" y="2132856"/>
            <a:ext cx="2514600" cy="3951288"/>
          </a:xfrm>
          <a:prstGeom prst="rect">
            <a:avLst/>
          </a:prstGeom>
          <a:ln>
            <a:solidFill>
              <a:schemeClr val="accent1"/>
            </a:solidFill>
          </a:ln>
        </p:spPr>
        <p:txBody>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A frequent or usual action performed as an application of knowledge</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Text Placeholder 12"/>
          <p:cNvSpPr txBox="1">
            <a:spLocks/>
          </p:cNvSpPr>
          <p:nvPr/>
        </p:nvSpPr>
        <p:spPr>
          <a:xfrm>
            <a:off x="3352800" y="1524000"/>
            <a:ext cx="2667000" cy="639762"/>
          </a:xfrm>
          <a:prstGeom prst="rect">
            <a:avLst/>
          </a:prstGeom>
          <a:solidFill>
            <a:schemeClr val="accent1"/>
          </a:solidFill>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Standard</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Content Placeholder 13"/>
          <p:cNvSpPr txBox="1">
            <a:spLocks/>
          </p:cNvSpPr>
          <p:nvPr/>
        </p:nvSpPr>
        <p:spPr>
          <a:xfrm>
            <a:off x="3347864" y="2132856"/>
            <a:ext cx="2667000" cy="3951288"/>
          </a:xfrm>
          <a:prstGeom prst="rect">
            <a:avLst/>
          </a:prstGeom>
          <a:ln>
            <a:solidFill>
              <a:schemeClr val="accent1"/>
            </a:solidFill>
          </a:ln>
        </p:spPr>
        <p:txBody>
          <a:bodyPr>
            <a:normAutofit lnSpcReduction="10000"/>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A</a:t>
            </a:r>
            <a:r>
              <a:rPr kumimoji="0" lang="en-US" sz="26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mandatory requirement, code of practice or specification approved by a recognized external standards organization, such ISO</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pull/>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a:bodyPr>
          <a:lstStyle/>
          <a:p>
            <a:r>
              <a:rPr lang="en-US" dirty="0" smtClean="0"/>
              <a:t>IT </a:t>
            </a:r>
            <a:r>
              <a:rPr lang="en-US" dirty="0" smtClean="0"/>
              <a:t>Governing Committees</a:t>
            </a:r>
          </a:p>
        </p:txBody>
      </p:sp>
      <p:sp>
        <p:nvSpPr>
          <p:cNvPr id="2" name="Content Placeholder 1"/>
          <p:cNvSpPr>
            <a:spLocks noGrp="1"/>
          </p:cNvSpPr>
          <p:nvPr>
            <p:ph idx="1"/>
          </p:nvPr>
        </p:nvSpPr>
        <p:spPr/>
        <p:txBody>
          <a:bodyPr/>
          <a:lstStyle/>
          <a:p>
            <a:pPr>
              <a:spcAft>
                <a:spcPts val="1200"/>
              </a:spcAft>
            </a:pPr>
            <a:r>
              <a:rPr lang="en-US" dirty="0"/>
              <a:t>The creation of an IT strategy committee is an industry best practice</a:t>
            </a:r>
          </a:p>
          <a:p>
            <a:pPr>
              <a:spcAft>
                <a:spcPts val="1200"/>
              </a:spcAft>
            </a:pPr>
            <a:r>
              <a:rPr lang="en-US" dirty="0"/>
              <a:t>Committee should broaden its scope to include not only advice on strategy when assisting the board in its IT governance responsibilities, but also to focus on IT value, risks and performance</a:t>
            </a:r>
          </a:p>
          <a:p>
            <a:pPr>
              <a:spcAft>
                <a:spcPts val="1200"/>
              </a:spcAft>
              <a:buFontTx/>
              <a:buNone/>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49</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2522041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67544" y="476672"/>
            <a:ext cx="8229600" cy="1143000"/>
          </a:xfrm>
        </p:spPr>
        <p:txBody>
          <a:bodyPr>
            <a:normAutofit/>
          </a:bodyPr>
          <a:lstStyle/>
          <a:p>
            <a:r>
              <a:rPr lang="en-US" dirty="0" smtClean="0"/>
              <a:t>Corporate Governance</a:t>
            </a:r>
          </a:p>
        </p:txBody>
      </p:sp>
      <p:sp>
        <p:nvSpPr>
          <p:cNvPr id="2" name="Content Placeholder 1"/>
          <p:cNvSpPr>
            <a:spLocks noGrp="1"/>
          </p:cNvSpPr>
          <p:nvPr>
            <p:ph idx="1"/>
          </p:nvPr>
        </p:nvSpPr>
        <p:spPr/>
        <p:txBody>
          <a:bodyPr/>
          <a:lstStyle/>
          <a:p>
            <a:pPr>
              <a:lnSpc>
                <a:spcPct val="90000"/>
              </a:lnSpc>
              <a:spcAft>
                <a:spcPts val="600"/>
              </a:spcAft>
            </a:pPr>
            <a:r>
              <a:rPr lang="en-US" dirty="0"/>
              <a:t>Ethical corporate behavior by directors or others charged with governance in the creation and presentation of value for all stakeholders </a:t>
            </a:r>
          </a:p>
          <a:p>
            <a:pPr>
              <a:lnSpc>
                <a:spcPct val="90000"/>
              </a:lnSpc>
              <a:spcAft>
                <a:spcPts val="600"/>
              </a:spcAft>
            </a:pPr>
            <a:r>
              <a:rPr lang="en-US" dirty="0"/>
              <a:t>The distribution of rights and responsibilities among different participants in the corporation, such as board, managers, shareholders and other stakeholders</a:t>
            </a:r>
          </a:p>
          <a:p>
            <a:pPr>
              <a:lnSpc>
                <a:spcPct val="90000"/>
              </a:lnSpc>
              <a:spcAft>
                <a:spcPts val="600"/>
              </a:spcAft>
            </a:pPr>
            <a:r>
              <a:rPr lang="en-US" dirty="0"/>
              <a:t>Establishment of rules to manage and report on business risks</a:t>
            </a:r>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5</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 xmlns:p14="http://schemas.microsoft.com/office/powerpoint/2010/main" val="34960349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576064"/>
          </a:xfrm>
        </p:spPr>
        <p:txBody>
          <a:bodyPr>
            <a:normAutofit fontScale="90000"/>
          </a:bodyPr>
          <a:lstStyle/>
          <a:p>
            <a:r>
              <a:rPr lang="en-US" sz="4000" dirty="0" smtClean="0"/>
              <a:t>IT Governing Committees</a:t>
            </a:r>
            <a:endParaRPr lang="en-IN" sz="4000" dirty="0"/>
          </a:p>
        </p:txBody>
      </p:sp>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50</a:t>
            </a:fld>
            <a:endParaRPr lang="en-IN"/>
          </a:p>
        </p:txBody>
      </p:sp>
      <p:graphicFrame>
        <p:nvGraphicFramePr>
          <p:cNvPr id="6" name="Table 5"/>
          <p:cNvGraphicFramePr>
            <a:graphicFrameLocks noGrp="1"/>
          </p:cNvGraphicFramePr>
          <p:nvPr>
            <p:extLst>
              <p:ext uri="{D42A27DB-BD31-4B8C-83A1-F6EECF244321}">
                <p14:modId xmlns:p14="http://schemas.microsoft.com/office/powerpoint/2010/main" xmlns="" val="3568821968"/>
              </p:ext>
            </p:extLst>
          </p:nvPr>
        </p:nvGraphicFramePr>
        <p:xfrm>
          <a:off x="251520" y="764705"/>
          <a:ext cx="8712968" cy="5871777"/>
        </p:xfrm>
        <a:graphic>
          <a:graphicData uri="http://schemas.openxmlformats.org/drawingml/2006/table">
            <a:tbl>
              <a:tblPr/>
              <a:tblGrid>
                <a:gridCol w="1199032"/>
                <a:gridCol w="3766750"/>
                <a:gridCol w="3747186"/>
              </a:tblGrid>
              <a:tr h="210476">
                <a:tc gridSpan="3">
                  <a:txBody>
                    <a:bodyPr/>
                    <a:lstStyle/>
                    <a:p>
                      <a:pPr marL="0" marR="0" algn="ctr">
                        <a:lnSpc>
                          <a:spcPct val="115000"/>
                        </a:lnSpc>
                        <a:spcBef>
                          <a:spcPts val="0"/>
                        </a:spcBef>
                        <a:spcAft>
                          <a:spcPts val="0"/>
                        </a:spcAft>
                      </a:pPr>
                      <a:r>
                        <a:rPr lang="en-US" sz="1200" b="1" dirty="0" smtClean="0">
                          <a:solidFill>
                            <a:schemeClr val="bg1"/>
                          </a:solidFill>
                          <a:latin typeface="Arial Narrow" pitchFamily="34" charset="0"/>
                          <a:ea typeface="Calibri"/>
                          <a:cs typeface="HelveticaNeue-BoldCond"/>
                        </a:rPr>
                        <a:t>Analysis</a:t>
                      </a:r>
                      <a:r>
                        <a:rPr lang="en-US" sz="1200" b="1" baseline="0" dirty="0" smtClean="0">
                          <a:solidFill>
                            <a:schemeClr val="bg1"/>
                          </a:solidFill>
                          <a:latin typeface="Arial Narrow" pitchFamily="34" charset="0"/>
                          <a:ea typeface="Calibri"/>
                          <a:cs typeface="HelveticaNeue-BoldCond"/>
                        </a:rPr>
                        <a:t> </a:t>
                      </a:r>
                      <a:r>
                        <a:rPr lang="en-US" sz="1200" b="1" dirty="0" smtClean="0">
                          <a:solidFill>
                            <a:schemeClr val="bg1"/>
                          </a:solidFill>
                          <a:latin typeface="Arial Narrow" pitchFamily="34" charset="0"/>
                          <a:ea typeface="Calibri"/>
                          <a:cs typeface="HelveticaNeue-BoldCond"/>
                        </a:rPr>
                        <a:t>of </a:t>
                      </a:r>
                      <a:r>
                        <a:rPr lang="en-US" sz="1200" b="1" dirty="0">
                          <a:solidFill>
                            <a:schemeClr val="bg1"/>
                          </a:solidFill>
                          <a:latin typeface="Arial Narrow" pitchFamily="34" charset="0"/>
                          <a:ea typeface="Calibri"/>
                          <a:cs typeface="HelveticaNeue-BoldCond"/>
                        </a:rPr>
                        <a:t>Steering Committee Responsibilities</a:t>
                      </a:r>
                      <a:endParaRPr lang="en-US" sz="1200" b="1" dirty="0">
                        <a:solidFill>
                          <a:schemeClr val="bg1"/>
                        </a:solidFill>
                        <a:latin typeface="Arial Narrow" pitchFamily="34" charset="0"/>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10000"/>
                      </a:schemeClr>
                    </a:solidFill>
                  </a:tcPr>
                </a:tc>
                <a:tc hMerge="1">
                  <a:txBody>
                    <a:bodyPr/>
                    <a:lstStyle/>
                    <a:p>
                      <a:endParaRPr lang="en-US"/>
                    </a:p>
                  </a:txBody>
                  <a:tcPr/>
                </a:tc>
                <a:tc hMerge="1">
                  <a:txBody>
                    <a:bodyPr/>
                    <a:lstStyle/>
                    <a:p>
                      <a:endParaRPr lang="en-US"/>
                    </a:p>
                  </a:txBody>
                  <a:tcPr/>
                </a:tc>
              </a:tr>
              <a:tr h="210476">
                <a:tc>
                  <a:txBody>
                    <a:bodyPr/>
                    <a:lstStyle/>
                    <a:p>
                      <a:pPr marL="0" marR="0" algn="ctr">
                        <a:lnSpc>
                          <a:spcPct val="115000"/>
                        </a:lnSpc>
                        <a:spcBef>
                          <a:spcPts val="0"/>
                        </a:spcBef>
                        <a:spcAft>
                          <a:spcPts val="0"/>
                        </a:spcAft>
                      </a:pPr>
                      <a:r>
                        <a:rPr lang="en-US" sz="1100" b="1" dirty="0">
                          <a:latin typeface="HelveticaNeue-BoldCond"/>
                          <a:ea typeface="Calibri"/>
                          <a:cs typeface="HelveticaNeue-BoldCond"/>
                        </a:rPr>
                        <a:t>Level</a:t>
                      </a:r>
                      <a:endParaRPr lang="en-US" sz="1200" b="1" dirty="0">
                        <a:latin typeface="Calibri"/>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160020" marR="0" indent="-160020" algn="ctr">
                        <a:lnSpc>
                          <a:spcPct val="115000"/>
                        </a:lnSpc>
                        <a:spcBef>
                          <a:spcPts val="0"/>
                        </a:spcBef>
                        <a:spcAft>
                          <a:spcPts val="0"/>
                        </a:spcAft>
                      </a:pPr>
                      <a:r>
                        <a:rPr lang="en-US" sz="1200" b="1" dirty="0">
                          <a:latin typeface="Arial Narrow" pitchFamily="34" charset="0"/>
                          <a:ea typeface="Calibri"/>
                          <a:cs typeface="HelveticaNeue-Condensed"/>
                        </a:rPr>
                        <a:t>IT Strategy Committee</a:t>
                      </a:r>
                      <a:endParaRPr lang="en-US" sz="1200" b="1" dirty="0">
                        <a:latin typeface="Arial Narrow" pitchFamily="34" charset="0"/>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99060" marR="0" indent="-99060" algn="ctr">
                        <a:lnSpc>
                          <a:spcPct val="115000"/>
                        </a:lnSpc>
                        <a:spcBef>
                          <a:spcPts val="0"/>
                        </a:spcBef>
                        <a:spcAft>
                          <a:spcPts val="0"/>
                        </a:spcAft>
                      </a:pPr>
                      <a:r>
                        <a:rPr lang="en-US" sz="1200" b="1" dirty="0">
                          <a:latin typeface="Arial Narrow" pitchFamily="34" charset="0"/>
                          <a:ea typeface="Calibri"/>
                          <a:cs typeface="HelveticaNeue-Condensed"/>
                        </a:rPr>
                        <a:t>IT Steering Committee</a:t>
                      </a:r>
                      <a:endParaRPr lang="en-US" sz="1200" b="1" dirty="0">
                        <a:latin typeface="Arial Narrow" pitchFamily="34" charset="0"/>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727880">
                <a:tc>
                  <a:txBody>
                    <a:bodyPr/>
                    <a:lstStyle/>
                    <a:p>
                      <a:pPr marL="0" marR="0" algn="l">
                        <a:lnSpc>
                          <a:spcPct val="115000"/>
                        </a:lnSpc>
                        <a:spcBef>
                          <a:spcPts val="0"/>
                        </a:spcBef>
                        <a:spcAft>
                          <a:spcPts val="0"/>
                        </a:spcAft>
                      </a:pPr>
                      <a:r>
                        <a:rPr lang="en-US" sz="1100" b="1" dirty="0">
                          <a:solidFill>
                            <a:srgbClr val="000000"/>
                          </a:solidFill>
                          <a:latin typeface="HelveticaNeue-BoldCond"/>
                          <a:ea typeface="Calibri"/>
                          <a:cs typeface="HelveticaNeue-BoldCond"/>
                        </a:rPr>
                        <a:t>Responsibility</a:t>
                      </a:r>
                      <a:endParaRPr lang="en-US" sz="1200" dirty="0">
                        <a:latin typeface="Calibri"/>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0020" marR="0" indent="-160020" algn="l">
                        <a:lnSpc>
                          <a:spcPct val="115000"/>
                        </a:lnSpc>
                        <a:spcBef>
                          <a:spcPts val="0"/>
                        </a:spcBef>
                        <a:spcAft>
                          <a:spcPts val="0"/>
                        </a:spcAft>
                      </a:pPr>
                      <a:r>
                        <a:rPr lang="en-US" sz="1100" dirty="0">
                          <a:solidFill>
                            <a:srgbClr val="000000"/>
                          </a:solidFill>
                          <a:latin typeface="Arial Narrow" pitchFamily="34" charset="0"/>
                          <a:ea typeface="Calibri"/>
                          <a:cs typeface="HelveticaNeue-Condensed"/>
                        </a:rPr>
                        <a:t>•	</a:t>
                      </a:r>
                      <a:r>
                        <a:rPr lang="en-US" sz="1200" dirty="0">
                          <a:solidFill>
                            <a:srgbClr val="000000"/>
                          </a:solidFill>
                          <a:latin typeface="Arial Narrow" pitchFamily="34" charset="0"/>
                          <a:ea typeface="Calibri"/>
                          <a:cs typeface="HelveticaNeue-Condensed"/>
                        </a:rPr>
                        <a:t>Provides insight and advice to the board on topics such as:</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The relevance of developments in IT from a business perspective</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The alignment of IT with the business direction</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The achievement of strategic IT objectives</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The availability of suitable IT resources, skills and infrastructure to meet the strategic objectives</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Optimization of IT costs, including the role and value delivery of external IT sourcing</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Risk, return and competitive aspects of IT </a:t>
                      </a:r>
                      <a:r>
                        <a:rPr lang="en-US" sz="1200" dirty="0" smtClean="0">
                          <a:solidFill>
                            <a:srgbClr val="000000"/>
                          </a:solidFill>
                          <a:latin typeface="Arial Narrow" pitchFamily="34" charset="0"/>
                          <a:ea typeface="Calibri"/>
                          <a:cs typeface="HelveticaNeue-Condensed"/>
                        </a:rPr>
                        <a:t>investments </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Progress on major IT projects</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The contribution of IT to the business (i.e., delivering the promised business value)</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Exposure to IT risks, including compliance risks </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Containment of IT risks </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Direction to management relative to IT strategy</a:t>
                      </a:r>
                      <a:endParaRPr lang="en-US" sz="1200" dirty="0">
                        <a:latin typeface="Arial Narrow" pitchFamily="34" charset="0"/>
                        <a:ea typeface="Calibri"/>
                        <a:cs typeface="Times New Roman"/>
                      </a:endParaRPr>
                    </a:p>
                    <a:p>
                      <a:pPr marL="262890" marR="0" indent="-10287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Drivers and catalysts for the board’s IT</a:t>
                      </a:r>
                      <a:endParaRPr lang="en-US" sz="1200" dirty="0">
                        <a:latin typeface="Arial Narrow" pitchFamily="34" charset="0"/>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gn="l">
                        <a:lnSpc>
                          <a:spcPct val="115000"/>
                        </a:lnSpc>
                        <a:spcBef>
                          <a:spcPts val="0"/>
                        </a:spcBef>
                        <a:spcAft>
                          <a:spcPts val="0"/>
                        </a:spcAft>
                      </a:pPr>
                      <a:r>
                        <a:rPr lang="en-US" sz="1100" dirty="0">
                          <a:solidFill>
                            <a:srgbClr val="000000"/>
                          </a:solidFill>
                          <a:latin typeface="Arial Narrow" pitchFamily="34" charset="0"/>
                          <a:ea typeface="Calibri"/>
                          <a:cs typeface="HelveticaNeue-Condensed"/>
                        </a:rPr>
                        <a:t>•	</a:t>
                      </a:r>
                      <a:r>
                        <a:rPr lang="en-US" sz="1200" dirty="0">
                          <a:solidFill>
                            <a:srgbClr val="000000"/>
                          </a:solidFill>
                          <a:latin typeface="Arial Narrow" pitchFamily="34" charset="0"/>
                          <a:ea typeface="Calibri"/>
                          <a:cs typeface="HelveticaNeue-Condensed"/>
                        </a:rPr>
                        <a:t>Decides the overall level of IT spending and how costs will be allocated</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Aligns and approves the enterprise’s IT architecture</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Approves project plans and budgets, setting priorities and milestones</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Acquires and assigns appropriate resources</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Ensures projects continuously meet business requirements, including reevaluation of the business case</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Monitors project plans for delivery of expected value and desired outcomes, on time and within budget</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Monitors resource and priority conflict between enterprise divisions and the IT function as well as between projects</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Makes recommendations and requests for changes to strategic plans (priorities, funding, technology approaches, resources, etc.)</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Communicates strategic goals to project teams</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Is a major contributor to management’s IT governance responsibilities and governance practices</a:t>
                      </a:r>
                      <a:endParaRPr lang="en-US" sz="1200" dirty="0">
                        <a:latin typeface="Arial Narrow" pitchFamily="34" charset="0"/>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907">
                <a:tc>
                  <a:txBody>
                    <a:bodyPr/>
                    <a:lstStyle/>
                    <a:p>
                      <a:pPr marL="0" marR="0" algn="l">
                        <a:lnSpc>
                          <a:spcPct val="115000"/>
                        </a:lnSpc>
                        <a:spcBef>
                          <a:spcPts val="0"/>
                        </a:spcBef>
                        <a:spcAft>
                          <a:spcPts val="0"/>
                        </a:spcAft>
                      </a:pPr>
                      <a:r>
                        <a:rPr lang="en-US" sz="1100" b="1" dirty="0">
                          <a:solidFill>
                            <a:srgbClr val="000000"/>
                          </a:solidFill>
                          <a:latin typeface="HelveticaNeue-BoldCond"/>
                          <a:ea typeface="Calibri"/>
                          <a:cs typeface="HelveticaNeue-BoldCond"/>
                        </a:rPr>
                        <a:t>Authority</a:t>
                      </a:r>
                      <a:endParaRPr lang="en-US" sz="1200" dirty="0">
                        <a:latin typeface="Calibri"/>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gn="l">
                        <a:lnSpc>
                          <a:spcPct val="115000"/>
                        </a:lnSpc>
                        <a:spcBef>
                          <a:spcPts val="0"/>
                        </a:spcBef>
                        <a:spcAft>
                          <a:spcPts val="0"/>
                        </a:spcAft>
                      </a:pPr>
                      <a:r>
                        <a:rPr lang="en-US" sz="1100" dirty="0">
                          <a:solidFill>
                            <a:srgbClr val="000000"/>
                          </a:solidFill>
                          <a:latin typeface="Arial Narrow" pitchFamily="34" charset="0"/>
                          <a:ea typeface="Calibri"/>
                          <a:cs typeface="HelveticaNeue-Condensed"/>
                        </a:rPr>
                        <a:t>•	</a:t>
                      </a:r>
                      <a:r>
                        <a:rPr lang="en-US" sz="1200" dirty="0">
                          <a:solidFill>
                            <a:srgbClr val="000000"/>
                          </a:solidFill>
                          <a:latin typeface="Arial Narrow" pitchFamily="34" charset="0"/>
                          <a:ea typeface="Calibri"/>
                          <a:cs typeface="HelveticaNeue-Condensed"/>
                        </a:rPr>
                        <a:t>Advises the board and management on IT strategy</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Is delegated by the board to provide input to the strategy and prepare its approval</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Focuses on current and future strategic IT issues</a:t>
                      </a:r>
                      <a:endParaRPr lang="en-US" sz="1100" dirty="0">
                        <a:latin typeface="Arial Narrow" pitchFamily="34" charset="0"/>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gn="l">
                        <a:lnSpc>
                          <a:spcPct val="115000"/>
                        </a:lnSpc>
                        <a:spcBef>
                          <a:spcPts val="0"/>
                        </a:spcBef>
                        <a:spcAft>
                          <a:spcPts val="0"/>
                        </a:spcAft>
                      </a:pPr>
                      <a:r>
                        <a:rPr lang="en-US" sz="1100" dirty="0">
                          <a:solidFill>
                            <a:srgbClr val="000000"/>
                          </a:solidFill>
                          <a:latin typeface="Arial Narrow" pitchFamily="34" charset="0"/>
                          <a:ea typeface="Calibri"/>
                          <a:cs typeface="HelveticaNeue-Condensed"/>
                        </a:rPr>
                        <a:t>•	</a:t>
                      </a:r>
                      <a:r>
                        <a:rPr lang="en-US" sz="1200" dirty="0">
                          <a:solidFill>
                            <a:srgbClr val="000000"/>
                          </a:solidFill>
                          <a:latin typeface="Arial Narrow" pitchFamily="34" charset="0"/>
                          <a:ea typeface="Calibri"/>
                          <a:cs typeface="HelveticaNeue-Condensed"/>
                        </a:rPr>
                        <a:t>Assists the executive in the delivery of the IT strategy</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Oversees day-to-day management of IT service delivery and IT projects</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Focuses on implementation</a:t>
                      </a:r>
                      <a:endParaRPr lang="en-US" sz="1200" dirty="0">
                        <a:latin typeface="Arial Narrow" pitchFamily="34" charset="0"/>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907">
                <a:tc>
                  <a:txBody>
                    <a:bodyPr/>
                    <a:lstStyle/>
                    <a:p>
                      <a:pPr marL="0" marR="0" algn="l">
                        <a:lnSpc>
                          <a:spcPct val="115000"/>
                        </a:lnSpc>
                        <a:spcBef>
                          <a:spcPts val="0"/>
                        </a:spcBef>
                        <a:spcAft>
                          <a:spcPts val="0"/>
                        </a:spcAft>
                      </a:pPr>
                      <a:r>
                        <a:rPr lang="en-US" sz="1100" b="1" dirty="0">
                          <a:solidFill>
                            <a:srgbClr val="000000"/>
                          </a:solidFill>
                          <a:latin typeface="HelveticaNeue-BoldCond"/>
                          <a:ea typeface="Calibri"/>
                          <a:cs typeface="HelveticaNeue-BoldCond"/>
                        </a:rPr>
                        <a:t>Membership</a:t>
                      </a:r>
                      <a:endParaRPr lang="en-US" sz="1200" dirty="0">
                        <a:latin typeface="Calibri"/>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gn="l">
                        <a:lnSpc>
                          <a:spcPct val="115000"/>
                        </a:lnSpc>
                        <a:spcBef>
                          <a:spcPts val="0"/>
                        </a:spcBef>
                        <a:spcAft>
                          <a:spcPts val="0"/>
                        </a:spcAft>
                      </a:pPr>
                      <a:r>
                        <a:rPr lang="en-US" sz="1100" dirty="0">
                          <a:solidFill>
                            <a:srgbClr val="000000"/>
                          </a:solidFill>
                          <a:latin typeface="Arial Narrow" pitchFamily="34" charset="0"/>
                          <a:ea typeface="Calibri"/>
                          <a:cs typeface="HelveticaNeue-Condensed"/>
                        </a:rPr>
                        <a:t>•	</a:t>
                      </a:r>
                      <a:r>
                        <a:rPr lang="en-US" sz="1200" dirty="0">
                          <a:solidFill>
                            <a:srgbClr val="000000"/>
                          </a:solidFill>
                          <a:latin typeface="Arial Narrow" pitchFamily="34" charset="0"/>
                          <a:ea typeface="Calibri"/>
                          <a:cs typeface="HelveticaNeue-Condensed"/>
                        </a:rPr>
                        <a:t>Board members and specialist nonboard members </a:t>
                      </a:r>
                      <a:endParaRPr lang="en-US" sz="1200" dirty="0">
                        <a:latin typeface="Arial Narrow" pitchFamily="34" charset="0"/>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gn="l">
                        <a:lnSpc>
                          <a:spcPct val="115000"/>
                        </a:lnSpc>
                        <a:spcBef>
                          <a:spcPts val="0"/>
                        </a:spcBef>
                        <a:spcAft>
                          <a:spcPts val="0"/>
                        </a:spcAft>
                      </a:pPr>
                      <a:r>
                        <a:rPr lang="en-US" sz="1100" dirty="0">
                          <a:solidFill>
                            <a:srgbClr val="000000"/>
                          </a:solidFill>
                          <a:latin typeface="Arial Narrow" pitchFamily="34" charset="0"/>
                          <a:ea typeface="Calibri"/>
                          <a:cs typeface="HelveticaNeue-Condensed"/>
                        </a:rPr>
                        <a:t>•</a:t>
                      </a:r>
                      <a:r>
                        <a:rPr lang="en-US" sz="1200" dirty="0">
                          <a:solidFill>
                            <a:srgbClr val="000000"/>
                          </a:solidFill>
                          <a:latin typeface="Arial Narrow" pitchFamily="34" charset="0"/>
                          <a:ea typeface="Calibri"/>
                          <a:cs typeface="HelveticaNeue-Condensed"/>
                        </a:rPr>
                        <a:t>	Sponsoring executive</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Business executive (key users)</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CIO</a:t>
                      </a:r>
                      <a:endParaRPr lang="en-US" sz="1200" dirty="0">
                        <a:latin typeface="Arial Narrow" pitchFamily="34" charset="0"/>
                        <a:ea typeface="Calibri"/>
                        <a:cs typeface="Times New Roman"/>
                      </a:endParaRPr>
                    </a:p>
                    <a:p>
                      <a:pPr marL="99060" marR="0" indent="-99060" algn="l">
                        <a:lnSpc>
                          <a:spcPct val="115000"/>
                        </a:lnSpc>
                        <a:spcBef>
                          <a:spcPts val="0"/>
                        </a:spcBef>
                        <a:spcAft>
                          <a:spcPts val="0"/>
                        </a:spcAft>
                      </a:pPr>
                      <a:r>
                        <a:rPr lang="en-US" sz="1200" dirty="0">
                          <a:solidFill>
                            <a:srgbClr val="000000"/>
                          </a:solidFill>
                          <a:latin typeface="Arial Narrow" pitchFamily="34" charset="0"/>
                          <a:ea typeface="Calibri"/>
                          <a:cs typeface="HelveticaNeue-Condensed"/>
                        </a:rPr>
                        <a:t>•	Key advisors as required (IT, audit, legal, finance)</a:t>
                      </a:r>
                      <a:endParaRPr lang="en-US" sz="1200" dirty="0">
                        <a:latin typeface="Arial Narrow" pitchFamily="34" charset="0"/>
                        <a:ea typeface="Calibri"/>
                        <a:cs typeface="Times New Roman"/>
                      </a:endParaRPr>
                    </a:p>
                  </a:txBody>
                  <a:tcPr marL="55338" marR="55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US" dirty="0" smtClean="0"/>
              <a:t>Information </a:t>
            </a:r>
            <a:r>
              <a:rPr lang="en-US" dirty="0" smtClean="0"/>
              <a:t>Security Governance</a:t>
            </a:r>
          </a:p>
        </p:txBody>
      </p:sp>
      <p:sp>
        <p:nvSpPr>
          <p:cNvPr id="5" name="Content Placeholder 4"/>
          <p:cNvSpPr>
            <a:spLocks noGrp="1"/>
          </p:cNvSpPr>
          <p:nvPr>
            <p:ph idx="1"/>
          </p:nvPr>
        </p:nvSpPr>
        <p:spPr/>
        <p:txBody>
          <a:bodyPr/>
          <a:lstStyle/>
          <a:p>
            <a:pPr>
              <a:spcAft>
                <a:spcPts val="1200"/>
              </a:spcAft>
            </a:pPr>
            <a:r>
              <a:rPr lang="en-US" dirty="0"/>
              <a:t>Focused activity with specific value drivers</a:t>
            </a:r>
          </a:p>
          <a:p>
            <a:pPr lvl="1">
              <a:spcAft>
                <a:spcPts val="1200"/>
              </a:spcAft>
            </a:pPr>
            <a:r>
              <a:rPr lang="en-US" dirty="0"/>
              <a:t>Integrity of information</a:t>
            </a:r>
          </a:p>
          <a:p>
            <a:pPr lvl="1">
              <a:spcAft>
                <a:spcPts val="1200"/>
              </a:spcAft>
            </a:pPr>
            <a:r>
              <a:rPr lang="en-US" dirty="0"/>
              <a:t>Continuity of services </a:t>
            </a:r>
          </a:p>
          <a:p>
            <a:pPr lvl="1">
              <a:spcAft>
                <a:spcPts val="1200"/>
              </a:spcAft>
            </a:pPr>
            <a:r>
              <a:rPr lang="en-US" dirty="0"/>
              <a:t>Protection of information assets</a:t>
            </a:r>
          </a:p>
          <a:p>
            <a:pPr>
              <a:spcAft>
                <a:spcPts val="1200"/>
              </a:spcAft>
            </a:pPr>
            <a:r>
              <a:rPr lang="en-US" dirty="0"/>
              <a:t>Integral part of </a:t>
            </a:r>
            <a:r>
              <a:rPr lang="en-US" dirty="0" smtClean="0"/>
              <a:t>governance of enterprise IT</a:t>
            </a:r>
            <a:endParaRPr lang="en-US" dirty="0"/>
          </a:p>
          <a:p>
            <a:pPr>
              <a:spcAft>
                <a:spcPts val="1200"/>
              </a:spcAft>
            </a:pPr>
            <a:r>
              <a:rPr lang="en-US" dirty="0"/>
              <a:t>Importance of information security governance</a:t>
            </a:r>
          </a:p>
          <a:p>
            <a:pPr>
              <a:spcAft>
                <a:spcPts val="1200"/>
              </a:spcAft>
              <a:buFontTx/>
              <a:buNone/>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51</a:t>
            </a:fld>
            <a:endParaRPr lang="en-US" dirty="0"/>
          </a:p>
        </p:txBody>
      </p:sp>
      <p:sp>
        <p:nvSpPr>
          <p:cNvPr id="6" name="Footer Placeholder 5"/>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3946698967"/>
      </p:ext>
    </p:extLst>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r>
              <a:rPr lang="en-US" dirty="0" smtClean="0"/>
              <a:t>Information </a:t>
            </a:r>
            <a:r>
              <a:rPr lang="en-US" dirty="0" smtClean="0"/>
              <a:t>Security  Governance </a:t>
            </a:r>
            <a:r>
              <a:rPr lang="en-US" sz="2500" dirty="0" smtClean="0"/>
              <a:t>(cont.)</a:t>
            </a:r>
            <a:endParaRPr lang="en-US" dirty="0" smtClean="0"/>
          </a:p>
        </p:txBody>
      </p:sp>
      <p:sp>
        <p:nvSpPr>
          <p:cNvPr id="2" name="Content Placeholder 1"/>
          <p:cNvSpPr>
            <a:spLocks noGrp="1"/>
          </p:cNvSpPr>
          <p:nvPr>
            <p:ph idx="1"/>
          </p:nvPr>
        </p:nvSpPr>
        <p:spPr/>
        <p:txBody>
          <a:bodyPr/>
          <a:lstStyle/>
          <a:p>
            <a:pPr marL="0" indent="0">
              <a:spcAft>
                <a:spcPts val="600"/>
              </a:spcAft>
              <a:buNone/>
            </a:pPr>
            <a:r>
              <a:rPr lang="en-US" dirty="0"/>
              <a:t>Importance of information security governance</a:t>
            </a:r>
          </a:p>
          <a:p>
            <a:pPr>
              <a:spcAft>
                <a:spcPts val="600"/>
              </a:spcAft>
            </a:pPr>
            <a:r>
              <a:rPr lang="en-US" dirty="0"/>
              <a:t>Information security (Infosec) covers all information processes, physical and electronic, regardless of whether they involve people and technology or relationships with trading partners, customers and third parties.</a:t>
            </a:r>
          </a:p>
          <a:p>
            <a:pPr>
              <a:spcAft>
                <a:spcPts val="600"/>
              </a:spcAft>
            </a:pPr>
            <a:r>
              <a:rPr lang="en-US" dirty="0"/>
              <a:t>Infosec is concerned with all aspects of information and its protection at all points of its life cycle within the organization.</a:t>
            </a:r>
          </a:p>
          <a:p>
            <a:pPr>
              <a:spcAft>
                <a:spcPts val="600"/>
              </a:spcAft>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52</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37279734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US" dirty="0" smtClean="0"/>
              <a:t>Information </a:t>
            </a:r>
            <a:r>
              <a:rPr lang="en-US" dirty="0" smtClean="0"/>
              <a:t>Security  Governance </a:t>
            </a:r>
            <a:r>
              <a:rPr lang="en-US" sz="2500" dirty="0" smtClean="0"/>
              <a:t>(cont.)</a:t>
            </a:r>
          </a:p>
        </p:txBody>
      </p:sp>
      <p:sp>
        <p:nvSpPr>
          <p:cNvPr id="2" name="Content Placeholder 1"/>
          <p:cNvSpPr>
            <a:spLocks noGrp="1"/>
          </p:cNvSpPr>
          <p:nvPr>
            <p:ph idx="1"/>
          </p:nvPr>
        </p:nvSpPr>
        <p:spPr/>
        <p:txBody>
          <a:bodyPr/>
          <a:lstStyle/>
          <a:p>
            <a:pPr marL="0" indent="0">
              <a:lnSpc>
                <a:spcPct val="90000"/>
              </a:lnSpc>
              <a:spcAft>
                <a:spcPts val="600"/>
              </a:spcAft>
              <a:buNone/>
              <a:defRPr/>
            </a:pPr>
            <a:r>
              <a:rPr lang="en-US" dirty="0"/>
              <a:t>Effective information security can add significant value to an organization by:</a:t>
            </a:r>
          </a:p>
          <a:p>
            <a:pPr marL="457200" lvl="1">
              <a:lnSpc>
                <a:spcPct val="90000"/>
              </a:lnSpc>
              <a:spcAft>
                <a:spcPts val="600"/>
              </a:spcAft>
              <a:buFont typeface="Arial" pitchFamily="34" charset="0"/>
              <a:buChar char="•"/>
              <a:defRPr/>
            </a:pPr>
            <a:r>
              <a:rPr lang="en-US" sz="2400" dirty="0"/>
              <a:t>Providing greater reliance on interactions with trading partners</a:t>
            </a:r>
          </a:p>
          <a:p>
            <a:pPr marL="457200" lvl="1">
              <a:lnSpc>
                <a:spcPct val="90000"/>
              </a:lnSpc>
              <a:spcAft>
                <a:spcPts val="600"/>
              </a:spcAft>
              <a:buFont typeface="Arial" pitchFamily="34" charset="0"/>
              <a:buChar char="•"/>
              <a:defRPr/>
            </a:pPr>
            <a:r>
              <a:rPr lang="en-US" sz="2400" dirty="0"/>
              <a:t>Improving trust in customer relationships</a:t>
            </a:r>
          </a:p>
          <a:p>
            <a:pPr marL="457200" lvl="1">
              <a:lnSpc>
                <a:spcPct val="90000"/>
              </a:lnSpc>
              <a:spcAft>
                <a:spcPts val="600"/>
              </a:spcAft>
              <a:buFont typeface="Arial" pitchFamily="34" charset="0"/>
              <a:buChar char="•"/>
              <a:defRPr/>
            </a:pPr>
            <a:r>
              <a:rPr lang="en-US" sz="2400" dirty="0"/>
              <a:t>Protecting the organization’s reputation</a:t>
            </a:r>
          </a:p>
          <a:p>
            <a:pPr marL="457200" lvl="1">
              <a:lnSpc>
                <a:spcPct val="90000"/>
              </a:lnSpc>
              <a:spcAft>
                <a:spcPts val="600"/>
              </a:spcAft>
              <a:buFont typeface="Arial" pitchFamily="34" charset="0"/>
              <a:buChar char="•"/>
              <a:defRPr/>
            </a:pPr>
            <a:r>
              <a:rPr lang="en-US" sz="2400" dirty="0"/>
              <a:t>Enabling new and better ways to process electronic transactions</a:t>
            </a:r>
          </a:p>
          <a:p>
            <a:pPr>
              <a:spcAft>
                <a:spcPts val="600"/>
              </a:spcAft>
              <a:buFontTx/>
              <a:buNone/>
              <a:defRPr/>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53</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269700240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fontScale="90000"/>
          </a:bodyPr>
          <a:lstStyle/>
          <a:p>
            <a:r>
              <a:rPr lang="en-US" dirty="0" smtClean="0"/>
              <a:t>Information </a:t>
            </a:r>
            <a:r>
              <a:rPr lang="en-US" dirty="0" smtClean="0"/>
              <a:t>Security Governance </a:t>
            </a:r>
            <a:r>
              <a:rPr lang="en-US" sz="2500" dirty="0" smtClean="0"/>
              <a:t>(cont.)</a:t>
            </a:r>
            <a:endParaRPr lang="en-US" dirty="0" smtClean="0"/>
          </a:p>
        </p:txBody>
      </p:sp>
      <p:sp>
        <p:nvSpPr>
          <p:cNvPr id="2" name="Content Placeholder 1"/>
          <p:cNvSpPr>
            <a:spLocks noGrp="1"/>
          </p:cNvSpPr>
          <p:nvPr>
            <p:ph idx="1"/>
          </p:nvPr>
        </p:nvSpPr>
        <p:spPr/>
        <p:txBody>
          <a:bodyPr>
            <a:normAutofit/>
          </a:bodyPr>
          <a:lstStyle/>
          <a:p>
            <a:pPr marL="0" indent="0">
              <a:spcAft>
                <a:spcPts val="600"/>
              </a:spcAft>
              <a:buNone/>
            </a:pPr>
            <a:r>
              <a:rPr lang="en-US" dirty="0"/>
              <a:t>Effective information security governance</a:t>
            </a:r>
          </a:p>
          <a:p>
            <a:pPr>
              <a:spcAft>
                <a:spcPts val="600"/>
              </a:spcAft>
            </a:pPr>
            <a:r>
              <a:rPr lang="en-US" dirty="0"/>
              <a:t>To achieve effective information security governance, management must establish and maintain a framework to guide the development and management of a comprehensive information security program that supports business objectives</a:t>
            </a:r>
          </a:p>
          <a:p>
            <a:pPr>
              <a:spcAft>
                <a:spcPts val="600"/>
              </a:spcAft>
            </a:pPr>
            <a:r>
              <a:rPr lang="en-US" dirty="0"/>
              <a:t>This framework provides the basis for the development of a cost-effective information security program that supports the organization’s business goals.</a:t>
            </a:r>
          </a:p>
          <a:p>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54</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238986465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fontScale="90000"/>
          </a:bodyPr>
          <a:lstStyle/>
          <a:p>
            <a:r>
              <a:rPr lang="en-US" dirty="0" smtClean="0"/>
              <a:t>Information </a:t>
            </a:r>
            <a:r>
              <a:rPr lang="en-US" dirty="0" smtClean="0"/>
              <a:t>Security Governance </a:t>
            </a:r>
            <a:r>
              <a:rPr lang="en-US" sz="2500" dirty="0" smtClean="0"/>
              <a:t>(cont.)</a:t>
            </a:r>
            <a:endParaRPr lang="en-US" dirty="0" smtClean="0"/>
          </a:p>
        </p:txBody>
      </p:sp>
      <p:sp>
        <p:nvSpPr>
          <p:cNvPr id="3" name="Content Placeholder 2"/>
          <p:cNvSpPr>
            <a:spLocks noGrp="1"/>
          </p:cNvSpPr>
          <p:nvPr>
            <p:ph idx="1"/>
          </p:nvPr>
        </p:nvSpPr>
        <p:spPr/>
        <p:txBody>
          <a:bodyPr/>
          <a:lstStyle/>
          <a:p>
            <a:pPr marL="0" indent="0">
              <a:lnSpc>
                <a:spcPct val="90000"/>
              </a:lnSpc>
              <a:spcAft>
                <a:spcPts val="1200"/>
              </a:spcAft>
              <a:buNone/>
              <a:defRPr/>
            </a:pPr>
            <a:r>
              <a:rPr lang="en-US" dirty="0"/>
              <a:t>Information security governance requires strategic direction and impetus from:</a:t>
            </a:r>
          </a:p>
          <a:p>
            <a:pPr marL="457200" lvl="1">
              <a:lnSpc>
                <a:spcPct val="90000"/>
              </a:lnSpc>
              <a:spcAft>
                <a:spcPts val="300"/>
              </a:spcAft>
              <a:buFont typeface="Arial" pitchFamily="34" charset="0"/>
              <a:buChar char="•"/>
              <a:defRPr/>
            </a:pPr>
            <a:r>
              <a:rPr lang="en-US" sz="2400" dirty="0"/>
              <a:t>Boards of directors / senior management</a:t>
            </a:r>
          </a:p>
          <a:p>
            <a:pPr marL="457200" lvl="1">
              <a:lnSpc>
                <a:spcPct val="90000"/>
              </a:lnSpc>
              <a:spcAft>
                <a:spcPts val="300"/>
              </a:spcAft>
              <a:buFont typeface="Arial" pitchFamily="34" charset="0"/>
              <a:buChar char="•"/>
              <a:defRPr/>
            </a:pPr>
            <a:r>
              <a:rPr lang="en-US" sz="2400" dirty="0"/>
              <a:t>Senior management</a:t>
            </a:r>
          </a:p>
          <a:p>
            <a:pPr marL="457200" lvl="1">
              <a:lnSpc>
                <a:spcPct val="90000"/>
              </a:lnSpc>
              <a:spcAft>
                <a:spcPts val="300"/>
              </a:spcAft>
              <a:buFont typeface="Arial" pitchFamily="34" charset="0"/>
              <a:buChar char="•"/>
              <a:defRPr/>
            </a:pPr>
            <a:r>
              <a:rPr lang="en-US" sz="2400" dirty="0"/>
              <a:t>Steering committee</a:t>
            </a:r>
          </a:p>
          <a:p>
            <a:pPr marL="457200" lvl="1">
              <a:lnSpc>
                <a:spcPct val="90000"/>
              </a:lnSpc>
              <a:spcAft>
                <a:spcPts val="300"/>
              </a:spcAft>
              <a:buFont typeface="Arial" pitchFamily="34" charset="0"/>
              <a:buChar char="•"/>
              <a:defRPr/>
            </a:pPr>
            <a:r>
              <a:rPr lang="en-US" sz="2400" dirty="0"/>
              <a:t>Chief information security officers</a:t>
            </a:r>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55</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1931344189"/>
      </p:ext>
    </p:extLst>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792088"/>
          </a:xfrm>
        </p:spPr>
        <p:txBody>
          <a:bodyPr>
            <a:normAutofit/>
          </a:bodyPr>
          <a:lstStyle/>
          <a:p>
            <a:r>
              <a:rPr lang="en-US" sz="4000" dirty="0" smtClean="0"/>
              <a:t>IS Governance - Outcomes</a:t>
            </a:r>
            <a:endParaRPr lang="en-IN" sz="4000" dirty="0"/>
          </a:p>
        </p:txBody>
      </p:sp>
      <p:sp>
        <p:nvSpPr>
          <p:cNvPr id="4" name="Footer Placeholder 3"/>
          <p:cNvSpPr>
            <a:spLocks noGrp="1"/>
          </p:cNvSpPr>
          <p:nvPr>
            <p:ph type="ftr" sz="quarter" idx="11"/>
          </p:nvPr>
        </p:nvSpPr>
        <p:spPr/>
        <p:txBody>
          <a:bodyPr/>
          <a:lstStyle/>
          <a:p>
            <a:r>
              <a:rPr lang="en-IN" smtClean="0"/>
              <a:t>18 May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56</a:t>
            </a:fld>
            <a:endParaRPr lang="en-IN"/>
          </a:p>
        </p:txBody>
      </p:sp>
      <p:sp>
        <p:nvSpPr>
          <p:cNvPr id="9" name="Content Placeholder 1"/>
          <p:cNvSpPr>
            <a:spLocks noGrp="1"/>
          </p:cNvSpPr>
          <p:nvPr>
            <p:ph idx="1"/>
          </p:nvPr>
        </p:nvSpPr>
        <p:spPr>
          <a:xfrm>
            <a:off x="395536" y="1196752"/>
            <a:ext cx="4089400" cy="5328592"/>
          </a:xfrm>
          <a:ln>
            <a:solidFill>
              <a:schemeClr val="accent1"/>
            </a:solidFill>
          </a:ln>
        </p:spPr>
        <p:txBody>
          <a:bodyPr>
            <a:normAutofit/>
          </a:bodyPr>
          <a:lstStyle/>
          <a:p>
            <a:pPr marL="0" indent="0">
              <a:spcAft>
                <a:spcPts val="600"/>
              </a:spcAft>
              <a:buNone/>
              <a:defRPr/>
            </a:pPr>
            <a:r>
              <a:rPr lang="en-US" sz="2400" dirty="0"/>
              <a:t>Outcomes of </a:t>
            </a:r>
            <a:r>
              <a:rPr lang="en-US" sz="2400" dirty="0" smtClean="0"/>
              <a:t>effective security governance:</a:t>
            </a:r>
            <a:endParaRPr lang="en-US" sz="2400" dirty="0"/>
          </a:p>
          <a:p>
            <a:pPr>
              <a:spcAft>
                <a:spcPts val="300"/>
              </a:spcAft>
              <a:defRPr/>
            </a:pPr>
            <a:r>
              <a:rPr lang="en-US" sz="2400" dirty="0"/>
              <a:t>Strategic alignment—align with business strategy</a:t>
            </a:r>
          </a:p>
          <a:p>
            <a:pPr>
              <a:spcAft>
                <a:spcPts val="300"/>
              </a:spcAft>
              <a:defRPr/>
            </a:pPr>
            <a:r>
              <a:rPr lang="en-US" sz="2400" dirty="0"/>
              <a:t>Risk management—manage and execute appropriate measures to mitigate risks </a:t>
            </a:r>
          </a:p>
          <a:p>
            <a:pPr>
              <a:spcAft>
                <a:spcPts val="300"/>
              </a:spcAft>
              <a:defRPr/>
            </a:pPr>
            <a:r>
              <a:rPr lang="en-US" sz="2400" dirty="0"/>
              <a:t>Value delivery—optimize security investments </a:t>
            </a:r>
          </a:p>
          <a:p>
            <a:pPr>
              <a:spcAft>
                <a:spcPts val="600"/>
              </a:spcAft>
              <a:buFontTx/>
              <a:buNone/>
              <a:defRPr/>
            </a:pPr>
            <a:endParaRPr lang="en-US" sz="2400" dirty="0"/>
          </a:p>
          <a:p>
            <a:endParaRPr lang="en-US" sz="2400" dirty="0"/>
          </a:p>
        </p:txBody>
      </p:sp>
      <p:sp>
        <p:nvSpPr>
          <p:cNvPr id="10" name="Content Placeholder 5"/>
          <p:cNvSpPr txBox="1">
            <a:spLocks/>
          </p:cNvSpPr>
          <p:nvPr/>
        </p:nvSpPr>
        <p:spPr>
          <a:xfrm>
            <a:off x="4644008" y="1124744"/>
            <a:ext cx="4104456" cy="5400600"/>
          </a:xfrm>
          <a:prstGeom prst="rect">
            <a:avLst/>
          </a:prstGeom>
          <a:ln>
            <a:solidFill>
              <a:schemeClr val="accent1"/>
            </a:solidFill>
          </a:ln>
        </p:spPr>
        <p:txBody>
          <a:bodyPr>
            <a:noAutofit/>
          </a:bodyPr>
          <a:lstStyle/>
          <a:p>
            <a:pPr marL="274320" marR="0" lvl="0" indent="-274320" algn="l" defTabSz="914400" rtl="0" eaLnBrk="1" fontAlgn="auto" latinLnBrk="0" hangingPunct="1">
              <a:lnSpc>
                <a:spcPct val="100000"/>
              </a:lnSpc>
              <a:spcBef>
                <a:spcPct val="20000"/>
              </a:spcBef>
              <a:spcAft>
                <a:spcPts val="300"/>
              </a:spcAft>
              <a:buClr>
                <a:schemeClr val="accent3"/>
              </a:buClr>
              <a:buSzPct val="95000"/>
              <a:buFont typeface="Wingdings 2"/>
              <a:buNone/>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Enablers of security governance:</a:t>
            </a:r>
          </a:p>
          <a:p>
            <a:pPr marL="274320" marR="0" lvl="0" indent="-274320" algn="l" defTabSz="914400" rtl="0" eaLnBrk="1" fontAlgn="auto" latinLnBrk="0" hangingPunct="1">
              <a:lnSpc>
                <a:spcPct val="100000"/>
              </a:lnSpc>
              <a:spcBef>
                <a:spcPct val="20000"/>
              </a:spcBef>
              <a:spcAft>
                <a:spcPts val="300"/>
              </a:spcAft>
              <a:buClr>
                <a:schemeClr val="accent3"/>
              </a:buClr>
              <a:buSzPct val="95000"/>
              <a:buFont typeface="Wingdings 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Performance measurement – measure, monitor and report on information security processes</a:t>
            </a:r>
          </a:p>
          <a:p>
            <a:pPr marL="274320" marR="0" lvl="0" indent="-274320" algn="l" defTabSz="914400" rtl="0" eaLnBrk="1" fontAlgn="auto" latinLnBrk="0" hangingPunct="1">
              <a:lnSpc>
                <a:spcPct val="100000"/>
              </a:lnSpc>
              <a:spcBef>
                <a:spcPct val="20000"/>
              </a:spcBef>
              <a:spcAft>
                <a:spcPts val="300"/>
              </a:spcAft>
              <a:buClr>
                <a:schemeClr val="accent3"/>
              </a:buClr>
              <a:buSzPct val="95000"/>
              <a:buFont typeface="Wingdings 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Resource management—utilize information security knowledge and infrastructure efficiently and effectively</a:t>
            </a:r>
          </a:p>
          <a:p>
            <a:pPr marL="274320" marR="0" lvl="0" indent="-274320" algn="l" defTabSz="914400" rtl="0" eaLnBrk="1" fontAlgn="auto" latinLnBrk="0" hangingPunct="1">
              <a:lnSpc>
                <a:spcPct val="100000"/>
              </a:lnSpc>
              <a:spcBef>
                <a:spcPct val="20000"/>
              </a:spcBef>
              <a:spcAft>
                <a:spcPts val="300"/>
              </a:spcAft>
              <a:buClr>
                <a:schemeClr val="accent3"/>
              </a:buClr>
              <a:buSzPct val="95000"/>
              <a:buFont typeface="Wingdings 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Process integration – integration of management assurance processes for security</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000" dirty="0" smtClean="0"/>
              <a:t>Why is </a:t>
            </a:r>
            <a:r>
              <a:rPr lang="en-US" sz="4000" dirty="0" smtClean="0"/>
              <a:t>Governance </a:t>
            </a:r>
            <a:r>
              <a:rPr lang="en-US" sz="4000" dirty="0" smtClean="0"/>
              <a:t>important?</a:t>
            </a:r>
          </a:p>
        </p:txBody>
      </p:sp>
      <p:sp>
        <p:nvSpPr>
          <p:cNvPr id="21507" name="Rectangle 3"/>
          <p:cNvSpPr>
            <a:spLocks noGrp="1" noChangeArrowheads="1"/>
          </p:cNvSpPr>
          <p:nvPr>
            <p:ph type="body" idx="1"/>
          </p:nvPr>
        </p:nvSpPr>
        <p:spPr/>
        <p:txBody>
          <a:bodyPr/>
          <a:lstStyle/>
          <a:p>
            <a:pPr eaLnBrk="1" hangingPunct="1"/>
            <a:r>
              <a:rPr lang="en-US" smtClean="0"/>
              <a:t>Compliance with regulations</a:t>
            </a:r>
          </a:p>
          <a:p>
            <a:pPr eaLnBrk="1" hangingPunct="1"/>
            <a:r>
              <a:rPr lang="en-US" smtClean="0"/>
              <a:t>Competitive advantage</a:t>
            </a:r>
          </a:p>
          <a:p>
            <a:pPr eaLnBrk="1" hangingPunct="1"/>
            <a:r>
              <a:rPr lang="en-US" smtClean="0"/>
              <a:t>Support of enterprise goals</a:t>
            </a:r>
          </a:p>
          <a:p>
            <a:pPr eaLnBrk="1" hangingPunct="1"/>
            <a:r>
              <a:rPr lang="en-US" smtClean="0"/>
              <a:t>Growth and innovation</a:t>
            </a:r>
          </a:p>
          <a:p>
            <a:pPr eaLnBrk="1" hangingPunct="1"/>
            <a:r>
              <a:rPr lang="en-US" smtClean="0"/>
              <a:t>Increase in intangible assets</a:t>
            </a:r>
          </a:p>
          <a:p>
            <a:pPr eaLnBrk="1" hangingPunct="1"/>
            <a:r>
              <a:rPr lang="en-US" smtClean="0"/>
              <a:t>Reduction of risk</a:t>
            </a:r>
          </a:p>
        </p:txBody>
      </p:sp>
      <p:sp>
        <p:nvSpPr>
          <p:cNvPr id="4" name="Slide Number Placeholder 3"/>
          <p:cNvSpPr>
            <a:spLocks noGrp="1"/>
          </p:cNvSpPr>
          <p:nvPr>
            <p:ph type="sldNum" sz="quarter" idx="12"/>
          </p:nvPr>
        </p:nvSpPr>
        <p:spPr/>
        <p:txBody>
          <a:bodyPr/>
          <a:lstStyle/>
          <a:p>
            <a:fld id="{7A5D9C1E-3C09-4DC3-BE54-445F0753D174}" type="slidenum">
              <a:rPr lang="en-IN" smtClean="0"/>
              <a:pPr/>
              <a:t>57</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Tree>
  </p:cSld>
  <p:clrMapOvr>
    <a:masterClrMapping/>
  </p:clrMapOvr>
  <p:transition>
    <p:split orient="vert"/>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Who is involved?</a:t>
            </a:r>
          </a:p>
        </p:txBody>
      </p:sp>
      <p:sp>
        <p:nvSpPr>
          <p:cNvPr id="22531" name="Rectangle 3"/>
          <p:cNvSpPr>
            <a:spLocks noGrp="1" noChangeArrowheads="1"/>
          </p:cNvSpPr>
          <p:nvPr>
            <p:ph type="body" idx="1"/>
          </p:nvPr>
        </p:nvSpPr>
        <p:spPr/>
        <p:txBody>
          <a:bodyPr/>
          <a:lstStyle/>
          <a:p>
            <a:pPr eaLnBrk="1" hangingPunct="1"/>
            <a:r>
              <a:rPr lang="en-US" smtClean="0"/>
              <a:t>Team leaders</a:t>
            </a:r>
          </a:p>
          <a:p>
            <a:pPr eaLnBrk="1" hangingPunct="1"/>
            <a:r>
              <a:rPr lang="en-US" smtClean="0"/>
              <a:t>Managers</a:t>
            </a:r>
          </a:p>
          <a:p>
            <a:pPr eaLnBrk="1" hangingPunct="1"/>
            <a:r>
              <a:rPr lang="en-US" smtClean="0"/>
              <a:t>Executives</a:t>
            </a:r>
          </a:p>
          <a:p>
            <a:pPr eaLnBrk="1" hangingPunct="1"/>
            <a:r>
              <a:rPr lang="en-US" smtClean="0"/>
              <a:t>Board of Directors</a:t>
            </a:r>
          </a:p>
          <a:p>
            <a:pPr eaLnBrk="1" hangingPunct="1"/>
            <a:r>
              <a:rPr lang="en-US" smtClean="0"/>
              <a:t>Stakeholders</a:t>
            </a:r>
          </a:p>
        </p:txBody>
      </p:sp>
      <p:sp>
        <p:nvSpPr>
          <p:cNvPr id="4" name="Slide Number Placeholder 3"/>
          <p:cNvSpPr>
            <a:spLocks noGrp="1"/>
          </p:cNvSpPr>
          <p:nvPr>
            <p:ph type="sldNum" sz="quarter" idx="12"/>
          </p:nvPr>
        </p:nvSpPr>
        <p:spPr/>
        <p:txBody>
          <a:bodyPr/>
          <a:lstStyle/>
          <a:p>
            <a:fld id="{7A5D9C1E-3C09-4DC3-BE54-445F0753D174}" type="slidenum">
              <a:rPr lang="en-IN" smtClean="0"/>
              <a:pPr/>
              <a:t>58</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Tree>
  </p:cSld>
  <p:clrMapOvr>
    <a:masterClrMapping/>
  </p:clrMapOvr>
  <p:transition>
    <p:pull/>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467544" y="188640"/>
            <a:ext cx="8229600" cy="1143000"/>
          </a:xfrm>
        </p:spPr>
        <p:txBody>
          <a:bodyPr/>
          <a:lstStyle/>
          <a:p>
            <a:r>
              <a:rPr lang="en-US" sz="3600" dirty="0" smtClean="0"/>
              <a:t>Information Security Management </a:t>
            </a:r>
            <a:r>
              <a:rPr lang="en-US" sz="3600" dirty="0" smtClean="0"/>
              <a:t>System (ISMS) </a:t>
            </a:r>
            <a:endParaRPr lang="en-US" sz="3600" dirty="0" smtClean="0"/>
          </a:p>
        </p:txBody>
      </p:sp>
      <p:sp>
        <p:nvSpPr>
          <p:cNvPr id="28674" name="Content Placeholder 2"/>
          <p:cNvSpPr>
            <a:spLocks noGrp="1"/>
          </p:cNvSpPr>
          <p:nvPr>
            <p:ph idx="1"/>
          </p:nvPr>
        </p:nvSpPr>
        <p:spPr>
          <a:xfrm>
            <a:off x="467544" y="1484784"/>
            <a:ext cx="8229600" cy="4389120"/>
          </a:xfrm>
        </p:spPr>
        <p:txBody>
          <a:bodyPr/>
          <a:lstStyle/>
          <a:p>
            <a:r>
              <a:rPr lang="en-US" i="1" dirty="0" smtClean="0"/>
              <a:t>Part of the overall management system, based on a business risk approach, to establish, implement, operate, monitor, review, maintain and improve </a:t>
            </a:r>
            <a:r>
              <a:rPr lang="en-US" i="1" u="sng" dirty="0" smtClean="0"/>
              <a:t>information security</a:t>
            </a:r>
            <a:endParaRPr lang="en-US" i="1" dirty="0" smtClean="0"/>
          </a:p>
          <a:p>
            <a:r>
              <a:rPr lang="en-US" dirty="0" smtClean="0"/>
              <a:t>Information security should be seen as an ongoing activity of continual improvement</a:t>
            </a:r>
          </a:p>
          <a:p>
            <a:r>
              <a:rPr lang="en-US" dirty="0" smtClean="0"/>
              <a:t>ISMS adoption should be a strategic decision by the top management</a:t>
            </a:r>
          </a:p>
          <a:p>
            <a:endParaRPr lang="en-US" u="sng" dirty="0" smtClean="0"/>
          </a:p>
        </p:txBody>
      </p:sp>
      <p:sp>
        <p:nvSpPr>
          <p:cNvPr id="4" name="Footer Placeholder 3"/>
          <p:cNvSpPr>
            <a:spLocks noGrp="1"/>
          </p:cNvSpPr>
          <p:nvPr>
            <p:ph type="ftr" sz="quarter" idx="11"/>
          </p:nvPr>
        </p:nvSpPr>
        <p:spPr/>
        <p:txBody>
          <a:bodyPr/>
          <a:lstStyle/>
          <a:p>
            <a:pPr>
              <a:defRPr/>
            </a:pPr>
            <a:r>
              <a:rPr lang="en-US" smtClean="0"/>
              <a:t>18 May 2014</a:t>
            </a:r>
            <a:endParaRPr lang="en-US"/>
          </a:p>
        </p:txBody>
      </p:sp>
      <p:sp>
        <p:nvSpPr>
          <p:cNvPr id="28676" name="Slide Number Placeholder 4"/>
          <p:cNvSpPr>
            <a:spLocks noGrp="1"/>
          </p:cNvSpPr>
          <p:nvPr>
            <p:ph type="sldNum" sz="quarter" idx="12"/>
          </p:nvPr>
        </p:nvSpPr>
        <p:spPr>
          <a:noFill/>
        </p:spPr>
        <p:txBody>
          <a:bodyPr/>
          <a:lstStyle/>
          <a:p>
            <a:fld id="{FB1DC69A-8C9F-476C-8A0B-B580F9E56FED}" type="slidenum">
              <a:rPr lang="en-US"/>
              <a:pPr/>
              <a:t>59</a:t>
            </a:fld>
            <a:endParaRPr lang="en-US"/>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6</a:t>
            </a:fld>
            <a:endParaRPr lang="en-IN"/>
          </a:p>
        </p:txBody>
      </p:sp>
      <p:sp>
        <p:nvSpPr>
          <p:cNvPr id="5" name="Title 1"/>
          <p:cNvSpPr txBox="1">
            <a:spLocks/>
          </p:cNvSpPr>
          <p:nvPr/>
        </p:nvSpPr>
        <p:spPr>
          <a:xfrm>
            <a:off x="467544" y="260648"/>
            <a:ext cx="7391400" cy="944562"/>
          </a:xfrm>
          <a:prstGeom prst="rect">
            <a:avLst/>
          </a:prstGeom>
        </p:spPr>
        <p:txBody>
          <a:bodyPr vert="horz" lIns="0" tIns="45720" rIns="0" bIns="0" anchor="b">
            <a:normAutofit/>
            <a:scene3d>
              <a:camera prst="orthographicFront"/>
              <a:lightRig rig="freezing" dir="t">
                <a:rot lat="0" lon="0" rev="5640000"/>
              </a:lightRig>
            </a:scene3d>
            <a:sp3d prstMaterial="flat">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Enterprise Governance</a:t>
            </a:r>
          </a:p>
        </p:txBody>
      </p:sp>
      <p:sp>
        <p:nvSpPr>
          <p:cNvPr id="6" name="Content Placeholder 6"/>
          <p:cNvSpPr txBox="1">
            <a:spLocks/>
          </p:cNvSpPr>
          <p:nvPr/>
        </p:nvSpPr>
        <p:spPr>
          <a:xfrm>
            <a:off x="457200" y="1535113"/>
            <a:ext cx="7499176" cy="639762"/>
          </a:xfrm>
          <a:prstGeom prst="rect">
            <a:avLst/>
          </a:prstGeom>
          <a:solidFill>
            <a:schemeClr val="accent1"/>
          </a:solidFill>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Enterprise Governance  - By ISACA</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5"/>
          <p:cNvSpPr txBox="1">
            <a:spLocks/>
          </p:cNvSpPr>
          <p:nvPr/>
        </p:nvSpPr>
        <p:spPr>
          <a:xfrm>
            <a:off x="457200" y="2174875"/>
            <a:ext cx="7499176" cy="3951288"/>
          </a:xfrm>
          <a:prstGeom prst="rect">
            <a:avLst/>
          </a:prstGeom>
          <a:ln>
            <a:solidFill>
              <a:schemeClr val="accent1"/>
            </a:solidFill>
          </a:ln>
        </p:spPr>
        <p:txBody>
          <a:bodyPr>
            <a:normAutofit/>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A set of responsibilities and practices exercised by the board and executive management with the goal of providing strategic direction, ensuring that objectives are achieved, ascertaining that risk is managed appropriately and verifying that the enterprise’s resources are used responsibly.</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ISMS (cont.)</a:t>
            </a:r>
          </a:p>
        </p:txBody>
      </p:sp>
      <p:sp>
        <p:nvSpPr>
          <p:cNvPr id="29698" name="Content Placeholder 2"/>
          <p:cNvSpPr>
            <a:spLocks noGrp="1"/>
          </p:cNvSpPr>
          <p:nvPr>
            <p:ph idx="1"/>
          </p:nvPr>
        </p:nvSpPr>
        <p:spPr/>
        <p:txBody>
          <a:bodyPr/>
          <a:lstStyle/>
          <a:p>
            <a:r>
              <a:rPr lang="en-US" smtClean="0"/>
              <a:t>ISMS requires that everyone is clear about what is required of them, that:</a:t>
            </a:r>
          </a:p>
          <a:p>
            <a:pPr lvl="1"/>
            <a:r>
              <a:rPr lang="en-US" smtClean="0"/>
              <a:t>they are trained in what they are meant to do, </a:t>
            </a:r>
          </a:p>
          <a:p>
            <a:pPr lvl="1"/>
            <a:r>
              <a:rPr lang="en-US" smtClean="0"/>
              <a:t>they have the facilities and resources they need, etc.</a:t>
            </a:r>
          </a:p>
          <a:p>
            <a:endParaRPr lang="th-TH" smtClean="0">
              <a:latin typeface="Lucida Sans Unicode" pitchFamily="34" charset="0"/>
            </a:endParaRPr>
          </a:p>
          <a:p>
            <a:r>
              <a:rPr lang="en-US" smtClean="0"/>
              <a:t>ISMS to initiate the production of standard set of (broad) requirements which all have to be complied with.</a:t>
            </a:r>
          </a:p>
        </p:txBody>
      </p:sp>
      <p:sp>
        <p:nvSpPr>
          <p:cNvPr id="4" name="Footer Placeholder 3"/>
          <p:cNvSpPr>
            <a:spLocks noGrp="1"/>
          </p:cNvSpPr>
          <p:nvPr>
            <p:ph type="ftr" sz="quarter" idx="11"/>
          </p:nvPr>
        </p:nvSpPr>
        <p:spPr/>
        <p:txBody>
          <a:bodyPr/>
          <a:lstStyle/>
          <a:p>
            <a:pPr>
              <a:defRPr/>
            </a:pPr>
            <a:r>
              <a:rPr lang="en-US" smtClean="0"/>
              <a:t>18 May 2014</a:t>
            </a:r>
            <a:endParaRPr lang="en-US"/>
          </a:p>
        </p:txBody>
      </p:sp>
      <p:sp>
        <p:nvSpPr>
          <p:cNvPr id="29700" name="Slide Number Placeholder 4"/>
          <p:cNvSpPr>
            <a:spLocks noGrp="1"/>
          </p:cNvSpPr>
          <p:nvPr>
            <p:ph type="sldNum" sz="quarter" idx="12"/>
          </p:nvPr>
        </p:nvSpPr>
        <p:spPr>
          <a:noFill/>
        </p:spPr>
        <p:txBody>
          <a:bodyPr/>
          <a:lstStyle/>
          <a:p>
            <a:fld id="{FADA6A58-A417-4537-A7CA-1B210347231D}" type="slidenum">
              <a:rPr lang="en-US"/>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79463" y="2590800"/>
            <a:ext cx="7583487" cy="1362075"/>
          </a:xfrm>
        </p:spPr>
        <p:txBody>
          <a:bodyPr rtlCol="0">
            <a:normAutofit/>
          </a:bodyPr>
          <a:lstStyle/>
          <a:p>
            <a:pPr eaLnBrk="1" fontAlgn="auto" hangingPunct="1">
              <a:spcAft>
                <a:spcPts val="0"/>
              </a:spcAft>
              <a:defRPr/>
            </a:pPr>
            <a:r>
              <a:rPr lang="en-US" dirty="0" smtClean="0"/>
              <a:t>Challenges </a:t>
            </a:r>
            <a:r>
              <a:rPr lang="en-US" dirty="0" smtClean="0"/>
              <a:t>- Governance</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a:xfrm>
            <a:off x="467544" y="476672"/>
            <a:ext cx="8229600" cy="1143000"/>
          </a:xfrm>
        </p:spPr>
        <p:txBody>
          <a:bodyPr>
            <a:normAutofit fontScale="90000"/>
          </a:bodyPr>
          <a:lstStyle/>
          <a:p>
            <a:pPr eaLnBrk="1" hangingPunct="1"/>
            <a:r>
              <a:rPr lang="en-US" dirty="0" smtClean="0"/>
              <a:t>Aligning IT and Business Strategy</a:t>
            </a:r>
          </a:p>
        </p:txBody>
      </p:sp>
      <p:sp>
        <p:nvSpPr>
          <p:cNvPr id="24579" name="Content Placeholder 4"/>
          <p:cNvSpPr>
            <a:spLocks noGrp="1"/>
          </p:cNvSpPr>
          <p:nvPr>
            <p:ph idx="1"/>
          </p:nvPr>
        </p:nvSpPr>
        <p:spPr>
          <a:xfrm>
            <a:off x="467544" y="1772816"/>
            <a:ext cx="8229600" cy="3480400"/>
          </a:xfrm>
        </p:spPr>
        <p:txBody>
          <a:bodyPr anchor="ctr"/>
          <a:lstStyle/>
          <a:p>
            <a:pPr eaLnBrk="1" hangingPunct="1"/>
            <a:r>
              <a:rPr lang="en-US" dirty="0" smtClean="0"/>
              <a:t>Corporate Mission – Business Goals – IT Strategy</a:t>
            </a:r>
          </a:p>
          <a:p>
            <a:pPr eaLnBrk="1" hangingPunct="1"/>
            <a:r>
              <a:rPr lang="en-US" dirty="0" smtClean="0"/>
              <a:t>Requires involvement from many levels and activities within the enterprise.</a:t>
            </a:r>
          </a:p>
          <a:p>
            <a:pPr eaLnBrk="1" hangingPunct="1"/>
            <a:r>
              <a:rPr lang="en-US" dirty="0" smtClean="0"/>
              <a:t>Lack of alignment leads to adverse business issues.</a:t>
            </a:r>
          </a:p>
          <a:p>
            <a:pPr eaLnBrk="1" hangingPunct="1"/>
            <a:r>
              <a:rPr lang="en-US" dirty="0" smtClean="0"/>
              <a:t>Strong IT Governance contributes toward proper alignment.</a:t>
            </a:r>
          </a:p>
        </p:txBody>
      </p:sp>
      <p:sp>
        <p:nvSpPr>
          <p:cNvPr id="4" name="Slide Number Placeholder 3"/>
          <p:cNvSpPr>
            <a:spLocks noGrp="1"/>
          </p:cNvSpPr>
          <p:nvPr>
            <p:ph type="sldNum" sz="quarter" idx="12"/>
          </p:nvPr>
        </p:nvSpPr>
        <p:spPr/>
        <p:txBody>
          <a:bodyPr/>
          <a:lstStyle/>
          <a:p>
            <a:fld id="{7A5D9C1E-3C09-4DC3-BE54-445F0753D174}" type="slidenum">
              <a:rPr lang="en-IN" smtClean="0"/>
              <a:pPr/>
              <a:t>62</a:t>
            </a:fld>
            <a:endParaRPr lang="en-IN"/>
          </a:p>
        </p:txBody>
      </p:sp>
      <p:sp>
        <p:nvSpPr>
          <p:cNvPr id="5" name="Footer Placeholder 4"/>
          <p:cNvSpPr>
            <a:spLocks noGrp="1"/>
          </p:cNvSpPr>
          <p:nvPr>
            <p:ph type="ftr" sz="quarter" idx="11"/>
          </p:nvPr>
        </p:nvSpPr>
        <p:spPr/>
        <p:txBody>
          <a:bodyPr/>
          <a:lstStyle/>
          <a:p>
            <a:r>
              <a:rPr lang="en-IN" dirty="0" smtClean="0"/>
              <a:t>18 May 2014</a:t>
            </a:r>
            <a:endParaRPr lang="en-IN" dirty="0"/>
          </a:p>
        </p:txBody>
      </p:sp>
    </p:spTree>
  </p:cSld>
  <p:clrMapOvr>
    <a:masterClrMapping/>
  </p:clrMapOvr>
  <p:transition>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idx="4294967295"/>
          </p:nvPr>
        </p:nvSpPr>
        <p:spPr>
          <a:xfrm>
            <a:off x="395536" y="476672"/>
            <a:ext cx="8229600" cy="1143000"/>
          </a:xfrm>
        </p:spPr>
        <p:txBody>
          <a:bodyPr>
            <a:noAutofit/>
          </a:bodyPr>
          <a:lstStyle/>
          <a:p>
            <a:pPr eaLnBrk="1" hangingPunct="1">
              <a:defRPr/>
            </a:pPr>
            <a:r>
              <a:rPr lang="en-US" sz="4400" dirty="0" smtClean="0">
                <a:effectLst>
                  <a:outerShdw blurRad="38100" dist="38100" dir="2700000" algn="tl">
                    <a:srgbClr val="C0C0C0"/>
                  </a:outerShdw>
                </a:effectLst>
              </a:rPr>
              <a:t>Answers Key Business Questions – Information Paradox </a:t>
            </a:r>
          </a:p>
        </p:txBody>
      </p:sp>
      <p:pic>
        <p:nvPicPr>
          <p:cNvPr id="133138" name="Picture 18" descr="MPj04009220000[1]"/>
          <p:cNvPicPr>
            <a:picLocks noChangeAspect="1" noChangeArrowheads="1"/>
          </p:cNvPicPr>
          <p:nvPr/>
        </p:nvPicPr>
        <p:blipFill>
          <a:blip r:embed="rId3" cstate="print"/>
          <a:srcRect/>
          <a:stretch>
            <a:fillRect/>
          </a:stretch>
        </p:blipFill>
        <p:spPr bwMode="auto">
          <a:xfrm>
            <a:off x="1475656" y="2204864"/>
            <a:ext cx="4498975" cy="3200400"/>
          </a:xfrm>
          <a:prstGeom prst="rect">
            <a:avLst/>
          </a:prstGeom>
          <a:noFill/>
          <a:ln w="9525">
            <a:noFill/>
            <a:miter lim="800000"/>
            <a:headEnd/>
            <a:tailEnd/>
          </a:ln>
        </p:spPr>
      </p:pic>
      <p:sp>
        <p:nvSpPr>
          <p:cNvPr id="133137" name="AutoShape 17"/>
          <p:cNvSpPr>
            <a:spLocks noChangeArrowheads="1"/>
          </p:cNvSpPr>
          <p:nvPr/>
        </p:nvSpPr>
        <p:spPr bwMode="auto">
          <a:xfrm>
            <a:off x="3923928" y="1700808"/>
            <a:ext cx="4495800" cy="2286000"/>
          </a:xfrm>
          <a:prstGeom prst="roundRect">
            <a:avLst>
              <a:gd name="adj" fmla="val 16667"/>
            </a:avLst>
          </a:prstGeom>
          <a:gradFill rotWithShape="1">
            <a:gsLst>
              <a:gs pos="0">
                <a:srgbClr val="003399"/>
              </a:gs>
              <a:gs pos="100000">
                <a:srgbClr val="003399">
                  <a:gamma/>
                  <a:shade val="46275"/>
                  <a:invGamma/>
                </a:srgbClr>
              </a:gs>
            </a:gsLst>
            <a:path path="rect">
              <a:fillToRect r="100000" b="100000"/>
            </a:path>
          </a:gradFill>
          <a:ln w="9525">
            <a:noFill/>
            <a:round/>
            <a:headEnd/>
            <a:tailEnd/>
          </a:ln>
          <a:effectLst>
            <a:outerShdw blurRad="266700" dist="88900" dir="2700000" sx="98000" sy="98000" algn="tl" rotWithShape="0">
              <a:prstClr val="black">
                <a:alpha val="65000"/>
              </a:prstClr>
            </a:outerShdw>
          </a:effectLst>
        </p:spPr>
        <p:txBody>
          <a:bodyPr wrap="none" anchor="ctr"/>
          <a:lstStyle/>
          <a:p>
            <a:pPr algn="ctr">
              <a:defRPr/>
            </a:pPr>
            <a:endParaRPr lang="en-US" sz="1600">
              <a:solidFill>
                <a:srgbClr val="FFFFFF"/>
              </a:solidFill>
              <a:latin typeface="Verdana" pitchFamily="34" charset="0"/>
            </a:endParaRPr>
          </a:p>
          <a:p>
            <a:pPr algn="ctr">
              <a:defRPr/>
            </a:pPr>
            <a:r>
              <a:rPr lang="en-US" sz="1600">
                <a:solidFill>
                  <a:srgbClr val="FFFFFF"/>
                </a:solidFill>
                <a:latin typeface="Verdana" pitchFamily="34" charset="0"/>
              </a:rPr>
              <a:t>Is my information technology</a:t>
            </a:r>
            <a:br>
              <a:rPr lang="en-US" sz="1600">
                <a:solidFill>
                  <a:srgbClr val="FFFFFF"/>
                </a:solidFill>
                <a:latin typeface="Verdana" pitchFamily="34" charset="0"/>
              </a:rPr>
            </a:br>
            <a:r>
              <a:rPr lang="en-US" sz="1600">
                <a:solidFill>
                  <a:srgbClr val="FFFFFF"/>
                </a:solidFill>
                <a:latin typeface="Verdana" pitchFamily="34" charset="0"/>
              </a:rPr>
              <a:t>organisation </a:t>
            </a:r>
            <a:r>
              <a:rPr lang="en-US" sz="1600">
                <a:solidFill>
                  <a:schemeClr val="folHlink"/>
                </a:solidFill>
                <a:latin typeface="Verdana" pitchFamily="34" charset="0"/>
              </a:rPr>
              <a:t>doing the right things?</a:t>
            </a:r>
          </a:p>
          <a:p>
            <a:pPr algn="ctr">
              <a:defRPr/>
            </a:pPr>
            <a:endParaRPr lang="en-US" sz="1600">
              <a:solidFill>
                <a:srgbClr val="FFFFFF"/>
              </a:solidFill>
              <a:latin typeface="Verdana" pitchFamily="34" charset="0"/>
            </a:endParaRPr>
          </a:p>
          <a:p>
            <a:pPr algn="ctr">
              <a:defRPr/>
            </a:pPr>
            <a:r>
              <a:rPr lang="en-US" sz="1600">
                <a:solidFill>
                  <a:srgbClr val="FFFFFF"/>
                </a:solidFill>
                <a:latin typeface="Verdana" pitchFamily="34" charset="0"/>
              </a:rPr>
              <a:t>Are we </a:t>
            </a:r>
            <a:r>
              <a:rPr lang="en-US" sz="1600">
                <a:solidFill>
                  <a:schemeClr val="folHlink"/>
                </a:solidFill>
                <a:latin typeface="Verdana" pitchFamily="34" charset="0"/>
              </a:rPr>
              <a:t>doing them the right way?</a:t>
            </a:r>
          </a:p>
          <a:p>
            <a:pPr algn="ctr">
              <a:defRPr/>
            </a:pPr>
            <a:endParaRPr lang="en-US" sz="1600">
              <a:solidFill>
                <a:srgbClr val="FFFFFF"/>
              </a:solidFill>
              <a:latin typeface="Verdana" pitchFamily="34" charset="0"/>
            </a:endParaRPr>
          </a:p>
          <a:p>
            <a:pPr algn="ctr">
              <a:defRPr/>
            </a:pPr>
            <a:r>
              <a:rPr lang="en-US" sz="1600">
                <a:solidFill>
                  <a:srgbClr val="FFFFFF"/>
                </a:solidFill>
                <a:latin typeface="Verdana" pitchFamily="34" charset="0"/>
              </a:rPr>
              <a:t>Are we </a:t>
            </a:r>
            <a:r>
              <a:rPr lang="en-US" sz="1600">
                <a:solidFill>
                  <a:schemeClr val="folHlink"/>
                </a:solidFill>
                <a:latin typeface="Verdana" pitchFamily="34" charset="0"/>
              </a:rPr>
              <a:t>getting them done well?</a:t>
            </a:r>
          </a:p>
          <a:p>
            <a:pPr algn="ctr">
              <a:defRPr/>
            </a:pPr>
            <a:endParaRPr lang="en-US" sz="1600">
              <a:solidFill>
                <a:schemeClr val="folHlink"/>
              </a:solidFill>
              <a:latin typeface="Verdana" pitchFamily="34" charset="0"/>
            </a:endParaRPr>
          </a:p>
          <a:p>
            <a:pPr algn="ctr">
              <a:defRPr/>
            </a:pPr>
            <a:r>
              <a:rPr lang="en-US" sz="1600">
                <a:solidFill>
                  <a:schemeClr val="bg1"/>
                </a:solidFill>
                <a:latin typeface="Verdana" pitchFamily="34" charset="0"/>
              </a:rPr>
              <a:t>Are we</a:t>
            </a:r>
            <a:r>
              <a:rPr lang="en-US" sz="1600">
                <a:solidFill>
                  <a:schemeClr val="folHlink"/>
                </a:solidFill>
                <a:latin typeface="Verdana" pitchFamily="34" charset="0"/>
              </a:rPr>
              <a:t> getting the benefits? </a:t>
            </a:r>
            <a:r>
              <a:rPr lang="en-US" sz="1600">
                <a:solidFill>
                  <a:srgbClr val="FFFFFF"/>
                </a:solidFill>
                <a:latin typeface="Verdana" pitchFamily="34" charset="0"/>
              </a:rPr>
              <a:t>*</a:t>
            </a:r>
          </a:p>
          <a:p>
            <a:pPr algn="ctr">
              <a:defRPr/>
            </a:pPr>
            <a:endParaRPr lang="en-US" sz="1600">
              <a:solidFill>
                <a:srgbClr val="FFFFFF"/>
              </a:solidFill>
              <a:latin typeface="Verdana" pitchFamily="34" charset="0"/>
            </a:endParaRPr>
          </a:p>
          <a:p>
            <a:pPr algn="ctr">
              <a:defRPr/>
            </a:pPr>
            <a:endParaRPr lang="en-US" sz="1600">
              <a:solidFill>
                <a:srgbClr val="FFFFFF"/>
              </a:solidFill>
              <a:latin typeface="Verdana" pitchFamily="34" charset="0"/>
            </a:endParaRPr>
          </a:p>
        </p:txBody>
      </p:sp>
      <p:sp>
        <p:nvSpPr>
          <p:cNvPr id="23557" name="Text Box 5"/>
          <p:cNvSpPr txBox="1">
            <a:spLocks noChangeArrowheads="1"/>
          </p:cNvSpPr>
          <p:nvPr/>
        </p:nvSpPr>
        <p:spPr bwMode="auto">
          <a:xfrm>
            <a:off x="990600" y="5410200"/>
            <a:ext cx="7331075" cy="457200"/>
          </a:xfrm>
          <a:prstGeom prst="rect">
            <a:avLst/>
          </a:prstGeom>
          <a:noFill/>
          <a:ln w="9525">
            <a:noFill/>
            <a:miter lim="800000"/>
            <a:headEnd/>
            <a:tailEnd/>
          </a:ln>
        </p:spPr>
        <p:txBody>
          <a:bodyPr>
            <a:spAutoFit/>
          </a:bodyPr>
          <a:lstStyle/>
          <a:p>
            <a:pPr algn="ctr"/>
            <a:r>
              <a:rPr lang="en-US" sz="1200">
                <a:solidFill>
                  <a:srgbClr val="003399"/>
                </a:solidFill>
                <a:latin typeface="Verdana" pitchFamily="34" charset="0"/>
              </a:rPr>
              <a:t>* Based on the “Four Ares” as described by John Thorp in his book </a:t>
            </a:r>
            <a:r>
              <a:rPr lang="en-US" sz="1200" i="1">
                <a:solidFill>
                  <a:srgbClr val="003399"/>
                </a:solidFill>
                <a:latin typeface="Verdana" pitchFamily="34" charset="0"/>
              </a:rPr>
              <a:t>The Information Paradox, </a:t>
            </a:r>
            <a:r>
              <a:rPr lang="en-US" sz="1200">
                <a:solidFill>
                  <a:srgbClr val="003399"/>
                </a:solidFill>
                <a:latin typeface="Verdana" pitchFamily="34" charset="0"/>
              </a:rPr>
              <a:t>written jointly with Fujitsu, first published in 1998 and revised in 2003</a:t>
            </a:r>
            <a:r>
              <a:rPr lang="en-US" sz="1200" i="1">
                <a:solidFill>
                  <a:srgbClr val="003399"/>
                </a:solidFill>
                <a:latin typeface="Verdana" pitchFamily="34" charset="0"/>
              </a:rPr>
              <a:t> </a:t>
            </a:r>
          </a:p>
        </p:txBody>
      </p:sp>
      <p:sp>
        <p:nvSpPr>
          <p:cNvPr id="6" name="Slide Number Placeholder 5"/>
          <p:cNvSpPr>
            <a:spLocks noGrp="1"/>
          </p:cNvSpPr>
          <p:nvPr>
            <p:ph type="sldNum" sz="quarter" idx="12"/>
          </p:nvPr>
        </p:nvSpPr>
        <p:spPr/>
        <p:txBody>
          <a:bodyPr/>
          <a:lstStyle/>
          <a:p>
            <a:fld id="{7A5D9C1E-3C09-4DC3-BE54-445F0753D174}" type="slidenum">
              <a:rPr lang="en-IN" smtClean="0"/>
              <a:pPr/>
              <a:t>63</a:t>
            </a:fld>
            <a:endParaRPr lang="en-IN"/>
          </a:p>
        </p:txBody>
      </p:sp>
      <p:sp>
        <p:nvSpPr>
          <p:cNvPr id="7" name="Footer Placeholder 6"/>
          <p:cNvSpPr>
            <a:spLocks noGrp="1"/>
          </p:cNvSpPr>
          <p:nvPr>
            <p:ph type="ftr" sz="quarter" idx="11"/>
          </p:nvPr>
        </p:nvSpPr>
        <p:spPr/>
        <p:txBody>
          <a:bodyPr/>
          <a:lstStyle/>
          <a:p>
            <a:r>
              <a:rPr lang="en-IN" smtClean="0"/>
              <a:t>18 May 2014</a:t>
            </a:r>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133138"/>
                                        </p:tgtEl>
                                        <p:attrNameLst>
                                          <p:attrName>style.visibility</p:attrName>
                                        </p:attrNameLst>
                                      </p:cBhvr>
                                      <p:to>
                                        <p:strVal val="visible"/>
                                      </p:to>
                                    </p:set>
                                    <p:animEffect transition="in" filter="randombar(horizontal)">
                                      <p:cBhvr>
                                        <p:cTn id="7" dur="500"/>
                                        <p:tgtEl>
                                          <p:spTgt spid="13313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3137"/>
                                        </p:tgtEl>
                                        <p:attrNameLst>
                                          <p:attrName>style.visibility</p:attrName>
                                        </p:attrNameLst>
                                      </p:cBhvr>
                                      <p:to>
                                        <p:strVal val="visible"/>
                                      </p:to>
                                    </p:set>
                                    <p:animEffect transition="in" filter="wipe(left)">
                                      <p:cBhvr>
                                        <p:cTn id="11" dur="500"/>
                                        <p:tgtEl>
                                          <p:spTgt spid="133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7"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pPr eaLnBrk="1" hangingPunct="1"/>
            <a:r>
              <a:rPr lang="en-US" smtClean="0"/>
              <a:t>Ensuring Value and Effectiveness</a:t>
            </a:r>
          </a:p>
        </p:txBody>
      </p:sp>
      <p:sp>
        <p:nvSpPr>
          <p:cNvPr id="26627" name="Content Placeholder 2"/>
          <p:cNvSpPr>
            <a:spLocks noGrp="1"/>
          </p:cNvSpPr>
          <p:nvPr>
            <p:ph idx="1"/>
          </p:nvPr>
        </p:nvSpPr>
        <p:spPr>
          <a:xfrm>
            <a:off x="395536" y="1772816"/>
            <a:ext cx="8229600" cy="3024336"/>
          </a:xfrm>
        </p:spPr>
        <p:txBody>
          <a:bodyPr anchor="ctr"/>
          <a:lstStyle/>
          <a:p>
            <a:pPr eaLnBrk="1" hangingPunct="1"/>
            <a:r>
              <a:rPr lang="en-US" dirty="0" smtClean="0"/>
              <a:t>IT issues are the least understood, despite increasing reliance placed on IT.</a:t>
            </a:r>
          </a:p>
          <a:p>
            <a:pPr eaLnBrk="1" hangingPunct="1"/>
            <a:r>
              <a:rPr lang="en-US" dirty="0" smtClean="0"/>
              <a:t>Initiate IT governance structures with the right level of executive involvement.</a:t>
            </a:r>
          </a:p>
          <a:p>
            <a:pPr eaLnBrk="1" hangingPunct="1"/>
            <a:r>
              <a:rPr lang="en-US" dirty="0" smtClean="0"/>
              <a:t>Board of Director’s require essential IT related skills </a:t>
            </a:r>
          </a:p>
        </p:txBody>
      </p:sp>
      <p:sp>
        <p:nvSpPr>
          <p:cNvPr id="4" name="Slide Number Placeholder 3"/>
          <p:cNvSpPr>
            <a:spLocks noGrp="1"/>
          </p:cNvSpPr>
          <p:nvPr>
            <p:ph type="sldNum" sz="quarter" idx="12"/>
          </p:nvPr>
        </p:nvSpPr>
        <p:spPr/>
        <p:txBody>
          <a:bodyPr/>
          <a:lstStyle/>
          <a:p>
            <a:fld id="{7A5D9C1E-3C09-4DC3-BE54-445F0753D174}" type="slidenum">
              <a:rPr lang="en-IN" smtClean="0"/>
              <a:pPr/>
              <a:t>64</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t>IS Governance</a:t>
            </a:r>
          </a:p>
        </p:txBody>
      </p:sp>
      <p:sp>
        <p:nvSpPr>
          <p:cNvPr id="27651" name="Content Placeholder 2"/>
          <p:cNvSpPr>
            <a:spLocks noGrp="1"/>
          </p:cNvSpPr>
          <p:nvPr>
            <p:ph idx="1"/>
          </p:nvPr>
        </p:nvSpPr>
        <p:spPr/>
        <p:txBody>
          <a:bodyPr/>
          <a:lstStyle/>
          <a:p>
            <a:pPr eaLnBrk="1" hangingPunct="1"/>
            <a:r>
              <a:rPr lang="en-US" smtClean="0"/>
              <a:t>Consists of leadership, organizational structures and processes that safeguard information.</a:t>
            </a:r>
          </a:p>
          <a:p>
            <a:pPr eaLnBrk="1" hangingPunct="1"/>
            <a:r>
              <a:rPr lang="en-US" smtClean="0"/>
              <a:t>Security over information assets.</a:t>
            </a:r>
          </a:p>
          <a:p>
            <a:pPr eaLnBrk="1" hangingPunct="1"/>
            <a:r>
              <a:rPr lang="en-US" smtClean="0"/>
              <a:t>Benefits of IS Governance.</a:t>
            </a:r>
          </a:p>
          <a:p>
            <a:pPr eaLnBrk="1" hangingPunct="1"/>
            <a:r>
              <a:rPr lang="en-US" smtClean="0"/>
              <a:t>IS is a top-down process.</a:t>
            </a:r>
          </a:p>
        </p:txBody>
      </p:sp>
      <p:sp>
        <p:nvSpPr>
          <p:cNvPr id="4" name="Slide Number Placeholder 3"/>
          <p:cNvSpPr>
            <a:spLocks noGrp="1"/>
          </p:cNvSpPr>
          <p:nvPr>
            <p:ph type="sldNum" sz="quarter" idx="12"/>
          </p:nvPr>
        </p:nvSpPr>
        <p:spPr/>
        <p:txBody>
          <a:bodyPr/>
          <a:lstStyle/>
          <a:p>
            <a:fld id="{7A5D9C1E-3C09-4DC3-BE54-445F0753D174}" type="slidenum">
              <a:rPr lang="en-IN" smtClean="0"/>
              <a:pPr/>
              <a:t>65</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Measuring IT Governance Performance</a:t>
            </a:r>
            <a:endParaRPr lang="en-US" dirty="0"/>
          </a:p>
        </p:txBody>
      </p:sp>
      <p:sp>
        <p:nvSpPr>
          <p:cNvPr id="28675" name="Content Placeholder 2"/>
          <p:cNvSpPr>
            <a:spLocks noGrp="1"/>
          </p:cNvSpPr>
          <p:nvPr>
            <p:ph idx="1"/>
          </p:nvPr>
        </p:nvSpPr>
        <p:spPr/>
        <p:txBody>
          <a:bodyPr/>
          <a:lstStyle/>
          <a:p>
            <a:pPr eaLnBrk="1" hangingPunct="1"/>
            <a:r>
              <a:rPr lang="en-US" smtClean="0"/>
              <a:t>Measuring IT performance is a key concern as it demonstrates the effectiveness and added business value of IT.</a:t>
            </a:r>
          </a:p>
          <a:p>
            <a:pPr eaLnBrk="1" hangingPunct="1"/>
            <a:r>
              <a:rPr lang="en-US" smtClean="0"/>
              <a:t>Commonly seen as the IT “Black Hole” – costs continually rise without clear evidence of value derived from the IT function.</a:t>
            </a:r>
          </a:p>
          <a:p>
            <a:pPr eaLnBrk="1" hangingPunct="1"/>
            <a:endParaRPr lang="en-US" smtClean="0"/>
          </a:p>
          <a:p>
            <a:pPr eaLnBrk="1" hangingPunct="1"/>
            <a:r>
              <a:rPr lang="en-US" smtClean="0"/>
              <a:t>Traditional performance measurement methods require monetary values which are hard to apply to IT systems.</a:t>
            </a:r>
          </a:p>
        </p:txBody>
      </p:sp>
      <p:pic>
        <p:nvPicPr>
          <p:cNvPr id="28676" name="Picture 3" descr="images2.jpg"/>
          <p:cNvPicPr>
            <a:picLocks noChangeAspect="1"/>
          </p:cNvPicPr>
          <p:nvPr/>
        </p:nvPicPr>
        <p:blipFill>
          <a:blip r:embed="rId2" cstate="print"/>
          <a:srcRect/>
          <a:stretch>
            <a:fillRect/>
          </a:stretch>
        </p:blipFill>
        <p:spPr bwMode="auto">
          <a:xfrm>
            <a:off x="5181600" y="3962400"/>
            <a:ext cx="2306638" cy="9906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A5D9C1E-3C09-4DC3-BE54-445F0753D174}" type="slidenum">
              <a:rPr lang="en-IN" smtClean="0"/>
              <a:pPr/>
              <a:t>66</a:t>
            </a:fld>
            <a:endParaRPr lang="en-IN"/>
          </a:p>
        </p:txBody>
      </p:sp>
      <p:sp>
        <p:nvSpPr>
          <p:cNvPr id="6" name="Footer Placeholder 5"/>
          <p:cNvSpPr>
            <a:spLocks noGrp="1"/>
          </p:cNvSpPr>
          <p:nvPr>
            <p:ph type="ftr" sz="quarter" idx="11"/>
          </p:nvPr>
        </p:nvSpPr>
        <p:spPr/>
        <p:txBody>
          <a:bodyPr/>
          <a:lstStyle/>
          <a:p>
            <a:r>
              <a:rPr lang="en-IN" smtClean="0"/>
              <a:t>18 May 2014</a:t>
            </a:r>
            <a:endParaRPr lang="en-IN"/>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noAutofit/>
          </a:bodyPr>
          <a:lstStyle/>
          <a:p>
            <a:pPr eaLnBrk="1" hangingPunct="1"/>
            <a:r>
              <a:rPr lang="en-US" sz="4000" dirty="0" smtClean="0"/>
              <a:t>Importance of IT Performance Management</a:t>
            </a:r>
            <a:endParaRPr lang="en-US" sz="3600" dirty="0" smtClean="0"/>
          </a:p>
        </p:txBody>
      </p:sp>
      <p:sp>
        <p:nvSpPr>
          <p:cNvPr id="3" name="Content Placeholder 2"/>
          <p:cNvSpPr>
            <a:spLocks noGrp="1"/>
          </p:cNvSpPr>
          <p:nvPr>
            <p:ph idx="1"/>
          </p:nvPr>
        </p:nvSpPr>
        <p:spPr/>
        <p:txBody>
          <a:bodyPr>
            <a:normAutofit/>
          </a:bodyPr>
          <a:lstStyle/>
          <a:p>
            <a:pPr marL="0" indent="0">
              <a:buNone/>
            </a:pPr>
            <a:r>
              <a:rPr lang="en-US" dirty="0" smtClean="0"/>
              <a:t>Measuring and managing IT performance should provide answers to questions such as:</a:t>
            </a:r>
          </a:p>
          <a:p>
            <a:r>
              <a:rPr lang="en-US" dirty="0" smtClean="0"/>
              <a:t>If I spend extra funds on IT, what do I get back?</a:t>
            </a:r>
          </a:p>
          <a:p>
            <a:r>
              <a:rPr lang="en-US" dirty="0" smtClean="0"/>
              <a:t>How does my IT benchmark against competitors?</a:t>
            </a:r>
          </a:p>
          <a:p>
            <a:r>
              <a:rPr lang="en-US" dirty="0" smtClean="0"/>
              <a:t>Do I get back from IT what was promised?</a:t>
            </a:r>
          </a:p>
          <a:p>
            <a:r>
              <a:rPr lang="en-US" dirty="0" smtClean="0"/>
              <a:t>How do I learn from past performance to optimize my organization?</a:t>
            </a:r>
          </a:p>
          <a:p>
            <a:r>
              <a:rPr lang="en-US" dirty="0" smtClean="0"/>
              <a:t>Is my IT implementing its strategy in line with the business strategy?</a:t>
            </a:r>
            <a:endParaRPr lang="en-US" dirty="0"/>
          </a:p>
        </p:txBody>
      </p:sp>
      <p:sp>
        <p:nvSpPr>
          <p:cNvPr id="2" name="Slide Number Placeholder 1"/>
          <p:cNvSpPr>
            <a:spLocks noGrp="1"/>
          </p:cNvSpPr>
          <p:nvPr>
            <p:ph type="sldNum" sz="quarter" idx="12"/>
          </p:nvPr>
        </p:nvSpPr>
        <p:spPr/>
        <p:txBody>
          <a:bodyPr/>
          <a:lstStyle/>
          <a:p>
            <a:fld id="{C0579AC9-4004-48A9-B7FA-E4FFFD84ACDC}" type="slidenum">
              <a:rPr lang="en-US" smtClean="0"/>
              <a:pPr/>
              <a:t>67</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2905806455"/>
      </p:ext>
    </p:extLst>
  </p:cSld>
  <p:clrMapOvr>
    <a:masterClrMapping/>
  </p:clrMapOvr>
  <p:transition>
    <p:split dir="in"/>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rtlCol="0">
            <a:normAutofit fontScale="90000"/>
          </a:bodyPr>
          <a:lstStyle/>
          <a:p>
            <a:pPr eaLnBrk="1" fontAlgn="auto" hangingPunct="1">
              <a:spcAft>
                <a:spcPts val="0"/>
              </a:spcAft>
              <a:defRPr/>
            </a:pPr>
            <a:r>
              <a:rPr lang="en-US" dirty="0" smtClean="0"/>
              <a:t>IT Governance Performance Management Approaches</a:t>
            </a:r>
            <a:endParaRPr lang="en-US" dirty="0"/>
          </a:p>
        </p:txBody>
      </p:sp>
      <p:pic>
        <p:nvPicPr>
          <p:cNvPr id="29699" name="Content Placeholder 3" descr="Untitled.jpg"/>
          <p:cNvPicPr>
            <a:picLocks noGrp="1" noChangeAspect="1"/>
          </p:cNvPicPr>
          <p:nvPr>
            <p:ph idx="1"/>
          </p:nvPr>
        </p:nvPicPr>
        <p:blipFill>
          <a:blip r:embed="rId2" cstate="print"/>
          <a:srcRect/>
          <a:stretch>
            <a:fillRect/>
          </a:stretch>
        </p:blipFill>
        <p:spPr>
          <a:xfrm>
            <a:off x="1043608" y="1772816"/>
            <a:ext cx="7004050" cy="4525963"/>
          </a:xfrm>
        </p:spPr>
      </p:pic>
      <p:sp>
        <p:nvSpPr>
          <p:cNvPr id="4" name="Slide Number Placeholder 3"/>
          <p:cNvSpPr>
            <a:spLocks noGrp="1"/>
          </p:cNvSpPr>
          <p:nvPr>
            <p:ph type="sldNum" sz="quarter" idx="12"/>
          </p:nvPr>
        </p:nvSpPr>
        <p:spPr/>
        <p:txBody>
          <a:bodyPr/>
          <a:lstStyle/>
          <a:p>
            <a:fld id="{7A5D9C1E-3C09-4DC3-BE54-445F0753D174}" type="slidenum">
              <a:rPr lang="en-IN" smtClean="0"/>
              <a:pPr/>
              <a:t>68</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539552" y="476672"/>
            <a:ext cx="8229600" cy="1143000"/>
          </a:xfrm>
        </p:spPr>
        <p:txBody>
          <a:bodyPr/>
          <a:lstStyle/>
          <a:p>
            <a:pPr eaLnBrk="1" hangingPunct="1"/>
            <a:r>
              <a:rPr lang="en-US" dirty="0" smtClean="0"/>
              <a:t>IT Balanced Scorecard</a:t>
            </a:r>
          </a:p>
        </p:txBody>
      </p:sp>
      <p:sp>
        <p:nvSpPr>
          <p:cNvPr id="3" name="Content Placeholder 2"/>
          <p:cNvSpPr>
            <a:spLocks noGrp="1"/>
          </p:cNvSpPr>
          <p:nvPr>
            <p:ph idx="1"/>
          </p:nvPr>
        </p:nvSpPr>
        <p:spPr>
          <a:xfrm>
            <a:off x="467544" y="1700808"/>
            <a:ext cx="8229600" cy="4389120"/>
          </a:xfrm>
        </p:spPr>
        <p:txBody>
          <a:bodyPr rtlCol="0">
            <a:normAutofit lnSpcReduction="10000"/>
          </a:bodyPr>
          <a:lstStyle/>
          <a:p>
            <a:pPr eaLnBrk="1" fontAlgn="auto" hangingPunct="1">
              <a:spcAft>
                <a:spcPts val="0"/>
              </a:spcAft>
              <a:defRPr/>
            </a:pPr>
            <a:r>
              <a:rPr lang="en-US" sz="2800" dirty="0" smtClean="0"/>
              <a:t>One of the most effective means to aid an organization in achieving IT and business alignment.</a:t>
            </a:r>
          </a:p>
          <a:p>
            <a:pPr eaLnBrk="1" fontAlgn="auto" hangingPunct="1">
              <a:spcAft>
                <a:spcPts val="0"/>
              </a:spcAft>
              <a:defRPr/>
            </a:pPr>
            <a:r>
              <a:rPr lang="en-US" sz="2800" dirty="0" smtClean="0"/>
              <a:t>Provides a systematic translation of the IT strategy into tangible success factors and metrics.</a:t>
            </a:r>
          </a:p>
          <a:p>
            <a:pPr eaLnBrk="1" fontAlgn="auto" hangingPunct="1">
              <a:spcAft>
                <a:spcPts val="0"/>
              </a:spcAft>
              <a:defRPr/>
            </a:pPr>
            <a:r>
              <a:rPr lang="en-US" sz="2800" dirty="0" smtClean="0"/>
              <a:t>Gives a balanced view of the value added by IT to the business.</a:t>
            </a:r>
          </a:p>
          <a:p>
            <a:pPr eaLnBrk="1" fontAlgn="auto" hangingPunct="1">
              <a:spcAft>
                <a:spcPts val="0"/>
              </a:spcAft>
              <a:defRPr/>
            </a:pPr>
            <a:r>
              <a:rPr lang="en-US" sz="2800" dirty="0" smtClean="0"/>
              <a:t>Calculating the value of IT investments is a business issue for which business managers are ultimately responsible for.</a:t>
            </a:r>
            <a:endParaRPr lang="en-US" sz="2800" dirty="0"/>
          </a:p>
        </p:txBody>
      </p:sp>
      <p:sp>
        <p:nvSpPr>
          <p:cNvPr id="4" name="Slide Number Placeholder 3"/>
          <p:cNvSpPr>
            <a:spLocks noGrp="1"/>
          </p:cNvSpPr>
          <p:nvPr>
            <p:ph type="sldNum" sz="quarter" idx="12"/>
          </p:nvPr>
        </p:nvSpPr>
        <p:spPr/>
        <p:txBody>
          <a:bodyPr/>
          <a:lstStyle/>
          <a:p>
            <a:fld id="{7A5D9C1E-3C09-4DC3-BE54-445F0753D174}" type="slidenum">
              <a:rPr lang="en-IN" smtClean="0"/>
              <a:pPr/>
              <a:t>69</a:t>
            </a:fld>
            <a:endParaRPr lang="en-IN"/>
          </a:p>
        </p:txBody>
      </p:sp>
      <p:sp>
        <p:nvSpPr>
          <p:cNvPr id="5" name="Footer Placeholder 4"/>
          <p:cNvSpPr>
            <a:spLocks noGrp="1"/>
          </p:cNvSpPr>
          <p:nvPr>
            <p:ph type="ftr" sz="quarter" idx="11"/>
          </p:nvPr>
        </p:nvSpPr>
        <p:spPr/>
        <p:txBody>
          <a:bodyPr/>
          <a:lstStyle/>
          <a:p>
            <a:r>
              <a:rPr lang="en-IN" smtClean="0"/>
              <a:t>18 May 2014</a:t>
            </a:r>
            <a:endParaRPr lang="en-I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a:spLocks noChangeArrowheads="1"/>
          </p:cNvSpPr>
          <p:nvPr/>
        </p:nvSpPr>
        <p:spPr bwMode="gray">
          <a:xfrm>
            <a:off x="7467601" y="857250"/>
            <a:ext cx="1090613" cy="5247680"/>
          </a:xfrm>
          <a:prstGeom prst="roundRect">
            <a:avLst>
              <a:gd name="adj" fmla="val 16667"/>
            </a:avLst>
          </a:prstGeom>
          <a:solidFill>
            <a:schemeClr val="bg1"/>
          </a:solidFill>
          <a:ln w="9525" algn="ctr">
            <a:solidFill>
              <a:schemeClr val="bg1"/>
            </a:solidFill>
            <a:round/>
            <a:headEnd/>
            <a:tailEnd/>
          </a:ln>
        </p:spPr>
        <p:txBody>
          <a:bodyPr lIns="45720" rIns="45720" anchor="ctr"/>
          <a:lstStyle/>
          <a:p>
            <a:pPr>
              <a:defRPr/>
            </a:pPr>
            <a:endParaRPr lang="en-US">
              <a:effectLst>
                <a:outerShdw blurRad="38100" dist="38100" dir="2700000" algn="tl">
                  <a:srgbClr val="000000">
                    <a:alpha val="43137"/>
                  </a:srgbClr>
                </a:outerShdw>
              </a:effectLst>
            </a:endParaRPr>
          </a:p>
        </p:txBody>
      </p:sp>
      <p:sp>
        <p:nvSpPr>
          <p:cNvPr id="12291" name="Slide Number Placeholder 11"/>
          <p:cNvSpPr>
            <a:spLocks noGrp="1"/>
          </p:cNvSpPr>
          <p:nvPr>
            <p:ph type="sldNum" sz="quarter" idx="10"/>
          </p:nvPr>
        </p:nvSpPr>
        <p:spPr>
          <a:noFill/>
        </p:spPr>
        <p:txBody>
          <a:bodyPr/>
          <a:lstStyle/>
          <a:p>
            <a:fld id="{8D90D35D-932F-419E-B532-556270C0C672}" type="slidenum">
              <a:rPr lang="en-US" smtClean="0">
                <a:solidFill>
                  <a:schemeClr val="bg1"/>
                </a:solidFill>
              </a:rPr>
              <a:pPr/>
              <a:t>7</a:t>
            </a:fld>
            <a:endParaRPr lang="en-US" smtClean="0">
              <a:solidFill>
                <a:schemeClr val="bg1"/>
              </a:solidFill>
            </a:endParaRPr>
          </a:p>
        </p:txBody>
      </p:sp>
      <p:grpSp>
        <p:nvGrpSpPr>
          <p:cNvPr id="2" name="Group 3"/>
          <p:cNvGrpSpPr>
            <a:grpSpLocks/>
          </p:cNvGrpSpPr>
          <p:nvPr/>
        </p:nvGrpSpPr>
        <p:grpSpPr bwMode="auto">
          <a:xfrm>
            <a:off x="152400" y="928688"/>
            <a:ext cx="8153400" cy="4936629"/>
            <a:chOff x="54" y="563"/>
            <a:chExt cx="5700" cy="3684"/>
          </a:xfrm>
        </p:grpSpPr>
        <p:sp>
          <p:nvSpPr>
            <p:cNvPr id="12295" name="Rectangle 4"/>
            <p:cNvSpPr>
              <a:spLocks noChangeArrowheads="1"/>
            </p:cNvSpPr>
            <p:nvPr/>
          </p:nvSpPr>
          <p:spPr bwMode="gray">
            <a:xfrm>
              <a:off x="1127" y="952"/>
              <a:ext cx="4615" cy="2076"/>
            </a:xfrm>
            <a:prstGeom prst="roundRect">
              <a:avLst>
                <a:gd name="adj" fmla="val 7130"/>
              </a:avLst>
            </a:prstGeom>
            <a:solidFill>
              <a:schemeClr val="bg2"/>
            </a:solidFill>
            <a:ln w="9525">
              <a:solidFill>
                <a:srgbClr val="FFFFFF"/>
              </a:solidFill>
              <a:prstDash val="lgDashDotDot"/>
              <a:miter lim="800000"/>
              <a:headEnd/>
              <a:tailEnd/>
            </a:ln>
          </p:spPr>
          <p:txBody>
            <a:bodyPr wrap="none" anchor="ctr"/>
            <a:lstStyle/>
            <a:p>
              <a:pPr algn="l" eaLnBrk="1" hangingPunct="1"/>
              <a:endParaRPr lang="es-ES" sz="2400" b="0">
                <a:solidFill>
                  <a:srgbClr val="000000"/>
                </a:solidFill>
                <a:latin typeface="Times New Roman" pitchFamily="18" charset="0"/>
              </a:endParaRPr>
            </a:p>
          </p:txBody>
        </p:sp>
        <p:sp>
          <p:nvSpPr>
            <p:cNvPr id="12296" name="Rectangle 5"/>
            <p:cNvSpPr>
              <a:spLocks noChangeArrowheads="1"/>
            </p:cNvSpPr>
            <p:nvPr/>
          </p:nvSpPr>
          <p:spPr bwMode="gray">
            <a:xfrm>
              <a:off x="1122" y="3395"/>
              <a:ext cx="834" cy="323"/>
            </a:xfrm>
            <a:prstGeom prst="roundRect">
              <a:avLst>
                <a:gd name="adj" fmla="val 16667"/>
              </a:avLst>
            </a:prstGeom>
            <a:solidFill>
              <a:srgbClr val="CCCC88"/>
            </a:solidFill>
            <a:ln w="9525" algn="ctr">
              <a:solidFill>
                <a:srgbClr val="FFFFFF"/>
              </a:solidFill>
              <a:miter lim="800000"/>
              <a:headEnd/>
              <a:tailEnd/>
            </a:ln>
          </p:spPr>
          <p:txBody>
            <a:bodyPr wrap="none" anchor="ctr"/>
            <a:lstStyle/>
            <a:p>
              <a:pPr eaLnBrk="1" hangingPunct="1"/>
              <a:r>
                <a:rPr lang="en-ZA" sz="1200" b="0">
                  <a:solidFill>
                    <a:schemeClr val="tx1"/>
                  </a:solidFill>
                  <a:cs typeface="Arial" charset="0"/>
                </a:rPr>
                <a:t>Audit</a:t>
              </a:r>
            </a:p>
            <a:p>
              <a:pPr eaLnBrk="1" hangingPunct="1"/>
              <a:r>
                <a:rPr lang="en-ZA" sz="1200" b="0">
                  <a:solidFill>
                    <a:schemeClr val="tx1"/>
                  </a:solidFill>
                  <a:cs typeface="Arial" charset="0"/>
                </a:rPr>
                <a:t>Committee</a:t>
              </a:r>
              <a:endParaRPr lang="en-GB" sz="1200" b="0">
                <a:solidFill>
                  <a:schemeClr val="tx1"/>
                </a:solidFill>
                <a:cs typeface="Arial" charset="0"/>
              </a:endParaRPr>
            </a:p>
          </p:txBody>
        </p:sp>
        <p:sp>
          <p:nvSpPr>
            <p:cNvPr id="12297" name="Rectangle 6"/>
            <p:cNvSpPr>
              <a:spLocks noChangeArrowheads="1"/>
            </p:cNvSpPr>
            <p:nvPr/>
          </p:nvSpPr>
          <p:spPr bwMode="gray">
            <a:xfrm>
              <a:off x="2045" y="3395"/>
              <a:ext cx="884" cy="323"/>
            </a:xfrm>
            <a:prstGeom prst="roundRect">
              <a:avLst>
                <a:gd name="adj" fmla="val 16667"/>
              </a:avLst>
            </a:prstGeom>
            <a:solidFill>
              <a:srgbClr val="CCCC88"/>
            </a:solidFill>
            <a:ln w="9525" algn="ctr">
              <a:solidFill>
                <a:srgbClr val="FFFFFF"/>
              </a:solidFill>
              <a:miter lim="800000"/>
              <a:headEnd/>
              <a:tailEnd/>
            </a:ln>
          </p:spPr>
          <p:txBody>
            <a:bodyPr wrap="none" anchor="ctr"/>
            <a:lstStyle/>
            <a:p>
              <a:pPr eaLnBrk="1" hangingPunct="1"/>
              <a:r>
                <a:rPr lang="en-ZA" sz="1200" b="0">
                  <a:solidFill>
                    <a:schemeClr val="tx1"/>
                  </a:solidFill>
                  <a:cs typeface="Arial" charset="0"/>
                </a:rPr>
                <a:t>Remuneration </a:t>
              </a:r>
              <a:br>
                <a:rPr lang="en-ZA" sz="1200" b="0">
                  <a:solidFill>
                    <a:schemeClr val="tx1"/>
                  </a:solidFill>
                  <a:cs typeface="Arial" charset="0"/>
                </a:rPr>
              </a:br>
              <a:r>
                <a:rPr lang="en-ZA" sz="1200" b="0">
                  <a:solidFill>
                    <a:schemeClr val="tx1"/>
                  </a:solidFill>
                  <a:cs typeface="Arial" charset="0"/>
                </a:rPr>
                <a:t>Committee</a:t>
              </a:r>
              <a:endParaRPr lang="en-GB" sz="1000" b="0">
                <a:solidFill>
                  <a:schemeClr val="tx1"/>
                </a:solidFill>
                <a:cs typeface="Arial" charset="0"/>
              </a:endParaRPr>
            </a:p>
          </p:txBody>
        </p:sp>
        <p:sp>
          <p:nvSpPr>
            <p:cNvPr id="12298" name="Rectangle 7"/>
            <p:cNvSpPr>
              <a:spLocks noChangeArrowheads="1"/>
            </p:cNvSpPr>
            <p:nvPr/>
          </p:nvSpPr>
          <p:spPr bwMode="gray">
            <a:xfrm>
              <a:off x="3034" y="3395"/>
              <a:ext cx="818" cy="323"/>
            </a:xfrm>
            <a:prstGeom prst="roundRect">
              <a:avLst>
                <a:gd name="adj" fmla="val 16667"/>
              </a:avLst>
            </a:prstGeom>
            <a:solidFill>
              <a:srgbClr val="CCCC88"/>
            </a:solidFill>
            <a:ln w="9525" algn="ctr">
              <a:solidFill>
                <a:srgbClr val="FFFFFF"/>
              </a:solidFill>
              <a:miter lim="800000"/>
              <a:headEnd/>
              <a:tailEnd/>
            </a:ln>
          </p:spPr>
          <p:txBody>
            <a:bodyPr wrap="none" anchor="ctr"/>
            <a:lstStyle/>
            <a:p>
              <a:pPr eaLnBrk="1" hangingPunct="1"/>
              <a:r>
                <a:rPr lang="en-ZA" sz="1200" b="0">
                  <a:solidFill>
                    <a:schemeClr val="tx1"/>
                  </a:solidFill>
                  <a:cs typeface="Arial" charset="0"/>
                </a:rPr>
                <a:t>Other</a:t>
              </a:r>
              <a:br>
                <a:rPr lang="en-ZA" sz="1200" b="0">
                  <a:solidFill>
                    <a:schemeClr val="tx1"/>
                  </a:solidFill>
                  <a:cs typeface="Arial" charset="0"/>
                </a:rPr>
              </a:br>
              <a:r>
                <a:rPr lang="en-ZA" sz="1200" b="0">
                  <a:solidFill>
                    <a:schemeClr val="tx1"/>
                  </a:solidFill>
                  <a:cs typeface="Arial" charset="0"/>
                </a:rPr>
                <a:t>Committees</a:t>
              </a:r>
              <a:endParaRPr lang="en-GB" sz="1200" b="0">
                <a:solidFill>
                  <a:schemeClr val="tx1"/>
                </a:solidFill>
                <a:cs typeface="Arial" charset="0"/>
              </a:endParaRPr>
            </a:p>
          </p:txBody>
        </p:sp>
        <p:sp>
          <p:nvSpPr>
            <p:cNvPr id="12299" name="Rectangle 8"/>
            <p:cNvSpPr>
              <a:spLocks noChangeArrowheads="1"/>
            </p:cNvSpPr>
            <p:nvPr/>
          </p:nvSpPr>
          <p:spPr bwMode="gray">
            <a:xfrm>
              <a:off x="1123" y="3072"/>
              <a:ext cx="2778" cy="323"/>
            </a:xfrm>
            <a:prstGeom prst="roundRect">
              <a:avLst>
                <a:gd name="adj" fmla="val 16667"/>
              </a:avLst>
            </a:prstGeom>
            <a:solidFill>
              <a:srgbClr val="CCCC88"/>
            </a:solidFill>
            <a:ln w="9525" algn="ctr">
              <a:solidFill>
                <a:srgbClr val="FFFFFF"/>
              </a:solidFill>
              <a:miter lim="800000"/>
              <a:headEnd/>
              <a:tailEnd/>
            </a:ln>
          </p:spPr>
          <p:txBody>
            <a:bodyPr wrap="none" anchor="ctr"/>
            <a:lstStyle/>
            <a:p>
              <a:pPr eaLnBrk="1" hangingPunct="1"/>
              <a:r>
                <a:rPr lang="en-ZA" sz="1200">
                  <a:solidFill>
                    <a:schemeClr val="tx1"/>
                  </a:solidFill>
                  <a:cs typeface="Arial" charset="0"/>
                </a:rPr>
                <a:t>Board Committees</a:t>
              </a:r>
              <a:endParaRPr lang="en-GB" sz="1200">
                <a:solidFill>
                  <a:schemeClr val="tx1"/>
                </a:solidFill>
                <a:cs typeface="Arial" charset="0"/>
              </a:endParaRPr>
            </a:p>
          </p:txBody>
        </p:sp>
        <p:sp>
          <p:nvSpPr>
            <p:cNvPr id="12300" name="Rectangle 9"/>
            <p:cNvSpPr>
              <a:spLocks noChangeArrowheads="1"/>
            </p:cNvSpPr>
            <p:nvPr/>
          </p:nvSpPr>
          <p:spPr bwMode="gray">
            <a:xfrm>
              <a:off x="1654" y="1712"/>
              <a:ext cx="3332" cy="265"/>
            </a:xfrm>
            <a:prstGeom prst="roundRect">
              <a:avLst>
                <a:gd name="adj" fmla="val 16667"/>
              </a:avLst>
            </a:prstGeom>
            <a:solidFill>
              <a:srgbClr val="800000"/>
            </a:solidFill>
            <a:ln w="9525" algn="ctr">
              <a:solidFill>
                <a:srgbClr val="FFFFFF"/>
              </a:solidFill>
              <a:miter lim="800000"/>
              <a:headEnd/>
              <a:tailEnd/>
            </a:ln>
          </p:spPr>
          <p:txBody>
            <a:bodyPr wrap="none" anchor="ctr"/>
            <a:lstStyle/>
            <a:p>
              <a:pPr eaLnBrk="1" hangingPunct="1"/>
              <a:r>
                <a:rPr lang="en-ZA" sz="1400" b="0">
                  <a:cs typeface="Arial" charset="0"/>
                </a:rPr>
                <a:t>Strategy</a:t>
              </a:r>
              <a:endParaRPr lang="en-GB" sz="1400" b="0">
                <a:cs typeface="Arial" charset="0"/>
              </a:endParaRPr>
            </a:p>
          </p:txBody>
        </p:sp>
        <p:sp>
          <p:nvSpPr>
            <p:cNvPr id="12301" name="Rectangle 10"/>
            <p:cNvSpPr>
              <a:spLocks noChangeArrowheads="1"/>
            </p:cNvSpPr>
            <p:nvPr/>
          </p:nvSpPr>
          <p:spPr bwMode="gray">
            <a:xfrm>
              <a:off x="1251" y="1062"/>
              <a:ext cx="4088" cy="581"/>
            </a:xfrm>
            <a:prstGeom prst="roundRect">
              <a:avLst>
                <a:gd name="adj" fmla="val 16667"/>
              </a:avLst>
            </a:prstGeom>
            <a:solidFill>
              <a:schemeClr val="accent2"/>
            </a:solidFill>
            <a:ln w="9525">
              <a:solidFill>
                <a:srgbClr val="FFFFFF"/>
              </a:solidFill>
              <a:miter lim="800000"/>
              <a:headEnd/>
              <a:tailEnd/>
            </a:ln>
          </p:spPr>
          <p:txBody>
            <a:bodyPr wrap="none" anchor="ctr"/>
            <a:lstStyle/>
            <a:p>
              <a:pPr eaLnBrk="1" hangingPunct="1"/>
              <a:r>
                <a:rPr lang="en-ZA" sz="1600" b="0">
                  <a:solidFill>
                    <a:srgbClr val="FFFFFF"/>
                  </a:solidFill>
                  <a:cs typeface="Arial" charset="0"/>
                </a:rPr>
                <a:t>Board of Directors</a:t>
              </a:r>
            </a:p>
            <a:p>
              <a:pPr eaLnBrk="1" hangingPunct="1">
                <a:buFontTx/>
                <a:buChar char="•"/>
              </a:pPr>
              <a:r>
                <a:rPr lang="en-ZA" sz="1000" b="0">
                  <a:solidFill>
                    <a:srgbClr val="FFFFFF"/>
                  </a:solidFill>
                  <a:cs typeface="Arial" charset="0"/>
                </a:rPr>
                <a:t>  Achievement of strategic objectives and value creation</a:t>
              </a:r>
            </a:p>
            <a:p>
              <a:pPr eaLnBrk="1" hangingPunct="1">
                <a:buFontTx/>
                <a:buChar char="•"/>
              </a:pPr>
              <a:r>
                <a:rPr lang="en-ZA" sz="1000" b="0">
                  <a:solidFill>
                    <a:srgbClr val="FFFFFF"/>
                  </a:solidFill>
                  <a:cs typeface="Arial" charset="0"/>
                </a:rPr>
                <a:t>  Fulfil responsibilities and duties in law and prescribed functions</a:t>
              </a:r>
              <a:endParaRPr lang="en-GB" sz="1000" b="0">
                <a:solidFill>
                  <a:srgbClr val="FFFFFF"/>
                </a:solidFill>
                <a:cs typeface="Arial" charset="0"/>
              </a:endParaRPr>
            </a:p>
          </p:txBody>
        </p:sp>
        <p:sp>
          <p:nvSpPr>
            <p:cNvPr id="12302" name="Rectangle 11"/>
            <p:cNvSpPr>
              <a:spLocks noChangeArrowheads="1"/>
            </p:cNvSpPr>
            <p:nvPr/>
          </p:nvSpPr>
          <p:spPr bwMode="gray">
            <a:xfrm rot="-5400000">
              <a:off x="808" y="2129"/>
              <a:ext cx="1232" cy="355"/>
            </a:xfrm>
            <a:prstGeom prst="roundRect">
              <a:avLst>
                <a:gd name="adj" fmla="val 16667"/>
              </a:avLst>
            </a:prstGeom>
            <a:solidFill>
              <a:srgbClr val="800000"/>
            </a:solidFill>
            <a:ln w="9525" algn="ctr">
              <a:solidFill>
                <a:srgbClr val="FFFFFF"/>
              </a:solidFill>
              <a:miter lim="800000"/>
              <a:headEnd/>
              <a:tailEnd/>
            </a:ln>
          </p:spPr>
          <p:txBody>
            <a:bodyPr wrap="none" anchor="ctr"/>
            <a:lstStyle/>
            <a:p>
              <a:pPr eaLnBrk="1" hangingPunct="1"/>
              <a:r>
                <a:rPr lang="en-ZA" sz="1400" b="0">
                  <a:solidFill>
                    <a:srgbClr val="FFFFFF"/>
                  </a:solidFill>
                  <a:cs typeface="Arial" charset="0"/>
                </a:rPr>
                <a:t>Board Operations</a:t>
              </a:r>
              <a:endParaRPr lang="en-GB" sz="1400" b="0">
                <a:solidFill>
                  <a:srgbClr val="FFFFFF"/>
                </a:solidFill>
                <a:cs typeface="Arial" charset="0"/>
              </a:endParaRPr>
            </a:p>
          </p:txBody>
        </p:sp>
        <p:sp>
          <p:nvSpPr>
            <p:cNvPr id="12303" name="Rectangle 12"/>
            <p:cNvSpPr>
              <a:spLocks noChangeArrowheads="1"/>
            </p:cNvSpPr>
            <p:nvPr/>
          </p:nvSpPr>
          <p:spPr bwMode="gray">
            <a:xfrm>
              <a:off x="58" y="1362"/>
              <a:ext cx="1011" cy="381"/>
            </a:xfrm>
            <a:prstGeom prst="roundRect">
              <a:avLst>
                <a:gd name="adj" fmla="val 16667"/>
              </a:avLst>
            </a:prstGeom>
            <a:solidFill>
              <a:srgbClr val="CCCC88"/>
            </a:solidFill>
            <a:ln w="9525">
              <a:solidFill>
                <a:srgbClr val="FFFFFF"/>
              </a:solidFill>
              <a:miter lim="800000"/>
              <a:headEnd/>
              <a:tailEnd/>
            </a:ln>
          </p:spPr>
          <p:txBody>
            <a:bodyPr wrap="none" anchor="ctr"/>
            <a:lstStyle/>
            <a:p>
              <a:pPr eaLnBrk="1" hangingPunct="1"/>
              <a:r>
                <a:rPr lang="en-ZA" sz="1200">
                  <a:solidFill>
                    <a:schemeClr val="tx1"/>
                  </a:solidFill>
                  <a:cs typeface="Arial" charset="0"/>
                </a:rPr>
                <a:t>Chairman</a:t>
              </a:r>
              <a:endParaRPr lang="en-GB" sz="1200">
                <a:solidFill>
                  <a:schemeClr val="tx1"/>
                </a:solidFill>
                <a:cs typeface="Arial" charset="0"/>
              </a:endParaRPr>
            </a:p>
          </p:txBody>
        </p:sp>
        <p:sp>
          <p:nvSpPr>
            <p:cNvPr id="12304" name="Rectangle 13"/>
            <p:cNvSpPr>
              <a:spLocks noChangeArrowheads="1"/>
            </p:cNvSpPr>
            <p:nvPr/>
          </p:nvSpPr>
          <p:spPr bwMode="gray">
            <a:xfrm>
              <a:off x="55" y="1768"/>
              <a:ext cx="1015" cy="389"/>
            </a:xfrm>
            <a:prstGeom prst="roundRect">
              <a:avLst>
                <a:gd name="adj" fmla="val 16667"/>
              </a:avLst>
            </a:prstGeom>
            <a:solidFill>
              <a:srgbClr val="CCCC88"/>
            </a:solidFill>
            <a:ln w="9525" algn="ctr">
              <a:solidFill>
                <a:srgbClr val="FFFFFF"/>
              </a:solidFill>
              <a:miter lim="800000"/>
              <a:headEnd/>
              <a:tailEnd/>
            </a:ln>
          </p:spPr>
          <p:txBody>
            <a:bodyPr wrap="none" anchor="ctr"/>
            <a:lstStyle/>
            <a:p>
              <a:pPr eaLnBrk="1" hangingPunct="1"/>
              <a:r>
                <a:rPr lang="en-ZA" sz="1200">
                  <a:solidFill>
                    <a:schemeClr val="tx1"/>
                  </a:solidFill>
                  <a:cs typeface="Arial" charset="0"/>
                </a:rPr>
                <a:t>Board</a:t>
              </a:r>
              <a:r>
                <a:rPr lang="en-ZA" sz="1200">
                  <a:solidFill>
                    <a:srgbClr val="578FC7"/>
                  </a:solidFill>
                  <a:cs typeface="Arial" charset="0"/>
                </a:rPr>
                <a:t> </a:t>
              </a:r>
              <a:br>
                <a:rPr lang="en-ZA" sz="1200">
                  <a:solidFill>
                    <a:srgbClr val="578FC7"/>
                  </a:solidFill>
                  <a:cs typeface="Arial" charset="0"/>
                </a:rPr>
              </a:br>
              <a:r>
                <a:rPr lang="en-ZA" sz="1200">
                  <a:solidFill>
                    <a:schemeClr val="tx1"/>
                  </a:solidFill>
                  <a:cs typeface="Arial" charset="0"/>
                </a:rPr>
                <a:t>Meetings</a:t>
              </a:r>
              <a:endParaRPr lang="en-GB" sz="1200">
                <a:solidFill>
                  <a:schemeClr val="tx1"/>
                </a:solidFill>
                <a:cs typeface="Arial" charset="0"/>
              </a:endParaRPr>
            </a:p>
          </p:txBody>
        </p:sp>
        <p:sp>
          <p:nvSpPr>
            <p:cNvPr id="12305" name="Rectangle 14"/>
            <p:cNvSpPr>
              <a:spLocks noChangeArrowheads="1"/>
            </p:cNvSpPr>
            <p:nvPr/>
          </p:nvSpPr>
          <p:spPr bwMode="gray">
            <a:xfrm>
              <a:off x="58" y="2591"/>
              <a:ext cx="1013" cy="371"/>
            </a:xfrm>
            <a:prstGeom prst="roundRect">
              <a:avLst>
                <a:gd name="adj" fmla="val 16667"/>
              </a:avLst>
            </a:prstGeom>
            <a:solidFill>
              <a:srgbClr val="CCCC88"/>
            </a:solidFill>
            <a:ln w="9525" algn="ctr">
              <a:solidFill>
                <a:srgbClr val="FFFFFF"/>
              </a:solidFill>
              <a:miter lim="800000"/>
              <a:headEnd/>
              <a:tailEnd/>
            </a:ln>
          </p:spPr>
          <p:txBody>
            <a:bodyPr wrap="none" anchor="ctr"/>
            <a:lstStyle/>
            <a:p>
              <a:pPr eaLnBrk="1" hangingPunct="1"/>
              <a:r>
                <a:rPr lang="en-ZA" sz="1200">
                  <a:solidFill>
                    <a:schemeClr val="tx1"/>
                  </a:solidFill>
                  <a:cs typeface="Arial" charset="0"/>
                </a:rPr>
                <a:t>Reporting</a:t>
              </a:r>
              <a:r>
                <a:rPr lang="en-ZA" sz="1200">
                  <a:solidFill>
                    <a:srgbClr val="578FC7"/>
                  </a:solidFill>
                  <a:cs typeface="Arial" charset="0"/>
                </a:rPr>
                <a:t> </a:t>
              </a:r>
              <a:r>
                <a:rPr lang="en-ZA" sz="1200">
                  <a:solidFill>
                    <a:schemeClr val="tx1"/>
                  </a:solidFill>
                  <a:cs typeface="Arial" charset="0"/>
                </a:rPr>
                <a:t>&amp;</a:t>
              </a:r>
              <a:br>
                <a:rPr lang="en-ZA" sz="1200">
                  <a:solidFill>
                    <a:schemeClr val="tx1"/>
                  </a:solidFill>
                  <a:cs typeface="Arial" charset="0"/>
                </a:rPr>
              </a:br>
              <a:r>
                <a:rPr lang="en-ZA" sz="1200">
                  <a:solidFill>
                    <a:schemeClr val="tx1"/>
                  </a:solidFill>
                  <a:cs typeface="Arial" charset="0"/>
                </a:rPr>
                <a:t>Disclosure</a:t>
              </a:r>
              <a:endParaRPr lang="en-GB" sz="1200">
                <a:solidFill>
                  <a:schemeClr val="tx1"/>
                </a:solidFill>
                <a:cs typeface="Arial" charset="0"/>
              </a:endParaRPr>
            </a:p>
          </p:txBody>
        </p:sp>
        <p:sp>
          <p:nvSpPr>
            <p:cNvPr id="12306" name="Rectangle 15"/>
            <p:cNvSpPr>
              <a:spLocks noChangeArrowheads="1"/>
            </p:cNvSpPr>
            <p:nvPr/>
          </p:nvSpPr>
          <p:spPr bwMode="gray">
            <a:xfrm>
              <a:off x="4878" y="3395"/>
              <a:ext cx="859" cy="321"/>
            </a:xfrm>
            <a:prstGeom prst="roundRect">
              <a:avLst>
                <a:gd name="adj" fmla="val 16667"/>
              </a:avLst>
            </a:prstGeom>
            <a:solidFill>
              <a:srgbClr val="CCCC88"/>
            </a:solidFill>
            <a:ln w="9525" algn="ctr">
              <a:solidFill>
                <a:srgbClr val="FFFFFF"/>
              </a:solidFill>
              <a:miter lim="800000"/>
              <a:headEnd/>
              <a:tailEnd/>
            </a:ln>
          </p:spPr>
          <p:txBody>
            <a:bodyPr wrap="none" anchor="ctr"/>
            <a:lstStyle/>
            <a:p>
              <a:pPr eaLnBrk="1" hangingPunct="1"/>
              <a:r>
                <a:rPr lang="en-ZA" sz="1200" b="0">
                  <a:solidFill>
                    <a:schemeClr val="tx1"/>
                  </a:solidFill>
                  <a:cs typeface="Arial" charset="0"/>
                </a:rPr>
                <a:t> Internal Controls </a:t>
              </a:r>
            </a:p>
            <a:p>
              <a:pPr eaLnBrk="1" hangingPunct="1"/>
              <a:r>
                <a:rPr lang="en-ZA" sz="1200" b="0">
                  <a:solidFill>
                    <a:schemeClr val="tx1"/>
                  </a:solidFill>
                  <a:cs typeface="Arial" charset="0"/>
                </a:rPr>
                <a:t>&amp; Assurance</a:t>
              </a:r>
              <a:endParaRPr lang="en-GB" sz="1200" b="0">
                <a:solidFill>
                  <a:schemeClr val="tx1"/>
                </a:solidFill>
                <a:cs typeface="Arial" charset="0"/>
              </a:endParaRPr>
            </a:p>
          </p:txBody>
        </p:sp>
        <p:sp>
          <p:nvSpPr>
            <p:cNvPr id="47" name="Rectangle 16"/>
            <p:cNvSpPr>
              <a:spLocks noChangeArrowheads="1"/>
            </p:cNvSpPr>
            <p:nvPr/>
          </p:nvSpPr>
          <p:spPr bwMode="gray">
            <a:xfrm>
              <a:off x="3951" y="3395"/>
              <a:ext cx="838" cy="321"/>
            </a:xfrm>
            <a:prstGeom prst="roundRect">
              <a:avLst>
                <a:gd name="adj" fmla="val 16667"/>
              </a:avLst>
            </a:prstGeom>
            <a:solidFill>
              <a:srgbClr val="CCCC88"/>
            </a:solidFill>
            <a:ln w="9525" algn="ctr">
              <a:solidFill>
                <a:srgbClr val="FFFFFF"/>
              </a:solidFill>
              <a:miter lim="800000"/>
              <a:headEnd/>
              <a:tailEnd/>
            </a:ln>
          </p:spPr>
          <p:txBody>
            <a:bodyPr wrap="none" anchor="ctr"/>
            <a:lstStyle/>
            <a:p>
              <a:pPr eaLnBrk="1" fontAlgn="auto" hangingPunct="1">
                <a:spcBef>
                  <a:spcPts val="0"/>
                </a:spcBef>
                <a:spcAft>
                  <a:spcPts val="0"/>
                </a:spcAft>
                <a:defRPr/>
              </a:pPr>
              <a:r>
                <a:rPr lang="en-GB" sz="1200" b="0" kern="0">
                  <a:solidFill>
                    <a:schemeClr val="tx1"/>
                  </a:solidFill>
                  <a:ea typeface="ヒラギノ角ゴ Pro W3"/>
                  <a:cs typeface="Arial" charset="0"/>
                </a:rPr>
                <a:t>Executive </a:t>
              </a:r>
            </a:p>
            <a:p>
              <a:pPr eaLnBrk="1" fontAlgn="auto" hangingPunct="1">
                <a:spcBef>
                  <a:spcPts val="0"/>
                </a:spcBef>
                <a:spcAft>
                  <a:spcPts val="0"/>
                </a:spcAft>
                <a:defRPr/>
              </a:pPr>
              <a:r>
                <a:rPr lang="en-GB" sz="1200" b="0" kern="0">
                  <a:solidFill>
                    <a:schemeClr val="tx1"/>
                  </a:solidFill>
                  <a:ea typeface="ヒラギノ角ゴ Pro W3"/>
                  <a:cs typeface="Arial" charset="0"/>
                </a:rPr>
                <a:t>Committee</a:t>
              </a:r>
            </a:p>
          </p:txBody>
        </p:sp>
        <p:sp>
          <p:nvSpPr>
            <p:cNvPr id="12308" name="Rectangle 17"/>
            <p:cNvSpPr>
              <a:spLocks noChangeArrowheads="1"/>
            </p:cNvSpPr>
            <p:nvPr/>
          </p:nvSpPr>
          <p:spPr bwMode="gray">
            <a:xfrm>
              <a:off x="1113" y="3985"/>
              <a:ext cx="1123" cy="262"/>
            </a:xfrm>
            <a:prstGeom prst="roundRect">
              <a:avLst>
                <a:gd name="adj" fmla="val 16667"/>
              </a:avLst>
            </a:prstGeom>
            <a:solidFill>
              <a:srgbClr val="ABB0B8"/>
            </a:solidFill>
            <a:ln w="9525" algn="ctr">
              <a:solidFill>
                <a:srgbClr val="FFFFFF"/>
              </a:solidFill>
              <a:miter lim="800000"/>
              <a:headEnd/>
              <a:tailEnd/>
            </a:ln>
          </p:spPr>
          <p:txBody>
            <a:bodyPr wrap="none" anchor="ctr"/>
            <a:lstStyle/>
            <a:p>
              <a:pPr eaLnBrk="1" hangingPunct="1"/>
              <a:r>
                <a:rPr lang="en-ZA" sz="1200" b="0">
                  <a:solidFill>
                    <a:srgbClr val="000000"/>
                  </a:solidFill>
                  <a:cs typeface="Arial" charset="0"/>
                </a:rPr>
                <a:t> Internal Audit</a:t>
              </a:r>
              <a:endParaRPr lang="en-GB" sz="1200" b="0">
                <a:solidFill>
                  <a:srgbClr val="000000"/>
                </a:solidFill>
                <a:cs typeface="Arial" charset="0"/>
              </a:endParaRPr>
            </a:p>
          </p:txBody>
        </p:sp>
        <p:sp>
          <p:nvSpPr>
            <p:cNvPr id="12309" name="Rectangle 18"/>
            <p:cNvSpPr>
              <a:spLocks noChangeArrowheads="1"/>
            </p:cNvSpPr>
            <p:nvPr/>
          </p:nvSpPr>
          <p:spPr bwMode="gray">
            <a:xfrm>
              <a:off x="2234" y="3985"/>
              <a:ext cx="1178" cy="262"/>
            </a:xfrm>
            <a:prstGeom prst="roundRect">
              <a:avLst>
                <a:gd name="adj" fmla="val 16667"/>
              </a:avLst>
            </a:prstGeom>
            <a:solidFill>
              <a:srgbClr val="ABB0B8"/>
            </a:solidFill>
            <a:ln w="9525" algn="ctr">
              <a:solidFill>
                <a:srgbClr val="FFFFFF"/>
              </a:solidFill>
              <a:miter lim="800000"/>
              <a:headEnd/>
              <a:tailEnd/>
            </a:ln>
          </p:spPr>
          <p:txBody>
            <a:bodyPr wrap="none" anchor="ctr"/>
            <a:lstStyle/>
            <a:p>
              <a:pPr eaLnBrk="1" hangingPunct="1"/>
              <a:r>
                <a:rPr lang="en-ZA" sz="1200" b="0">
                  <a:solidFill>
                    <a:srgbClr val="000000"/>
                  </a:solidFill>
                  <a:cs typeface="Arial" charset="0"/>
                </a:rPr>
                <a:t>External Audit</a:t>
              </a:r>
              <a:endParaRPr lang="en-GB" sz="1200" b="0">
                <a:solidFill>
                  <a:srgbClr val="000000"/>
                </a:solidFill>
                <a:cs typeface="Arial" charset="0"/>
              </a:endParaRPr>
            </a:p>
          </p:txBody>
        </p:sp>
        <p:sp>
          <p:nvSpPr>
            <p:cNvPr id="12310" name="Rectangle 19"/>
            <p:cNvSpPr>
              <a:spLocks noChangeArrowheads="1"/>
            </p:cNvSpPr>
            <p:nvPr/>
          </p:nvSpPr>
          <p:spPr bwMode="gray">
            <a:xfrm>
              <a:off x="3419" y="3985"/>
              <a:ext cx="1206" cy="262"/>
            </a:xfrm>
            <a:prstGeom prst="roundRect">
              <a:avLst>
                <a:gd name="adj" fmla="val 16667"/>
              </a:avLst>
            </a:prstGeom>
            <a:solidFill>
              <a:srgbClr val="ABB0B8"/>
            </a:solidFill>
            <a:ln w="9525" algn="ctr">
              <a:solidFill>
                <a:srgbClr val="FFFFFF"/>
              </a:solidFill>
              <a:miter lim="800000"/>
              <a:headEnd/>
              <a:tailEnd/>
            </a:ln>
          </p:spPr>
          <p:txBody>
            <a:bodyPr wrap="none" anchor="ctr"/>
            <a:lstStyle/>
            <a:p>
              <a:pPr eaLnBrk="1" hangingPunct="1"/>
              <a:r>
                <a:rPr lang="en-ZA" sz="1200" b="0">
                  <a:solidFill>
                    <a:srgbClr val="000000"/>
                  </a:solidFill>
                  <a:cs typeface="Arial" charset="0"/>
                </a:rPr>
                <a:t>Other Assurance </a:t>
              </a:r>
            </a:p>
            <a:p>
              <a:pPr eaLnBrk="1" hangingPunct="1"/>
              <a:r>
                <a:rPr lang="en-ZA" sz="1200" b="0">
                  <a:solidFill>
                    <a:srgbClr val="000000"/>
                  </a:solidFill>
                  <a:cs typeface="Arial" charset="0"/>
                </a:rPr>
                <a:t>Providers</a:t>
              </a:r>
              <a:endParaRPr lang="en-GB" sz="1200" b="0">
                <a:solidFill>
                  <a:srgbClr val="000000"/>
                </a:solidFill>
                <a:cs typeface="Arial" charset="0"/>
              </a:endParaRPr>
            </a:p>
          </p:txBody>
        </p:sp>
        <p:sp>
          <p:nvSpPr>
            <p:cNvPr id="12311" name="Rectangle 20"/>
            <p:cNvSpPr>
              <a:spLocks noChangeArrowheads="1"/>
            </p:cNvSpPr>
            <p:nvPr/>
          </p:nvSpPr>
          <p:spPr bwMode="gray">
            <a:xfrm>
              <a:off x="4622" y="3985"/>
              <a:ext cx="1132" cy="262"/>
            </a:xfrm>
            <a:prstGeom prst="roundRect">
              <a:avLst>
                <a:gd name="adj" fmla="val 16667"/>
              </a:avLst>
            </a:prstGeom>
            <a:solidFill>
              <a:srgbClr val="ABB0B8"/>
            </a:solidFill>
            <a:ln w="9525" algn="ctr">
              <a:solidFill>
                <a:srgbClr val="FFFFFF"/>
              </a:solidFill>
              <a:miter lim="800000"/>
              <a:headEnd/>
              <a:tailEnd/>
            </a:ln>
          </p:spPr>
          <p:txBody>
            <a:bodyPr wrap="none" anchor="ctr"/>
            <a:lstStyle/>
            <a:p>
              <a:pPr eaLnBrk="1" hangingPunct="1"/>
              <a:r>
                <a:rPr lang="en-ZA" sz="1200" b="0">
                  <a:solidFill>
                    <a:srgbClr val="000000"/>
                  </a:solidFill>
                  <a:cs typeface="Arial" charset="0"/>
                </a:rPr>
                <a:t>Management</a:t>
              </a:r>
              <a:endParaRPr lang="en-GB" sz="1200" b="0">
                <a:solidFill>
                  <a:srgbClr val="000000"/>
                </a:solidFill>
                <a:cs typeface="Arial" charset="0"/>
              </a:endParaRPr>
            </a:p>
          </p:txBody>
        </p:sp>
        <p:sp>
          <p:nvSpPr>
            <p:cNvPr id="12312" name="Rectangle 21"/>
            <p:cNvSpPr>
              <a:spLocks noChangeArrowheads="1"/>
            </p:cNvSpPr>
            <p:nvPr/>
          </p:nvSpPr>
          <p:spPr bwMode="gray">
            <a:xfrm>
              <a:off x="1114" y="3763"/>
              <a:ext cx="4640" cy="224"/>
            </a:xfrm>
            <a:prstGeom prst="roundRect">
              <a:avLst>
                <a:gd name="adj" fmla="val 16667"/>
              </a:avLst>
            </a:prstGeom>
            <a:solidFill>
              <a:srgbClr val="ABB0B8"/>
            </a:solidFill>
            <a:ln w="9525">
              <a:solidFill>
                <a:srgbClr val="FFFFFF"/>
              </a:solidFill>
              <a:miter lim="800000"/>
              <a:headEnd/>
              <a:tailEnd/>
            </a:ln>
          </p:spPr>
          <p:txBody>
            <a:bodyPr wrap="none" anchor="ctr"/>
            <a:lstStyle/>
            <a:p>
              <a:pPr eaLnBrk="1" hangingPunct="1"/>
              <a:r>
                <a:rPr lang="en-ZA" sz="1000" b="0">
                  <a:solidFill>
                    <a:srgbClr val="000000"/>
                  </a:solidFill>
                  <a:cs typeface="Arial" charset="0"/>
                </a:rPr>
                <a:t> </a:t>
              </a:r>
              <a:r>
                <a:rPr lang="en-ZA" sz="1200">
                  <a:solidFill>
                    <a:srgbClr val="000000"/>
                  </a:solidFill>
                  <a:cs typeface="Arial" charset="0"/>
                </a:rPr>
                <a:t>Combined Assurance Model</a:t>
              </a:r>
              <a:endParaRPr lang="en-GB" sz="1200">
                <a:solidFill>
                  <a:srgbClr val="000000"/>
                </a:solidFill>
                <a:cs typeface="Arial" charset="0"/>
              </a:endParaRPr>
            </a:p>
          </p:txBody>
        </p:sp>
        <p:sp>
          <p:nvSpPr>
            <p:cNvPr id="12313" name="Rectangle 22"/>
            <p:cNvSpPr>
              <a:spLocks noChangeArrowheads="1"/>
            </p:cNvSpPr>
            <p:nvPr/>
          </p:nvSpPr>
          <p:spPr bwMode="gray">
            <a:xfrm>
              <a:off x="55" y="3067"/>
              <a:ext cx="1014" cy="654"/>
            </a:xfrm>
            <a:prstGeom prst="roundRect">
              <a:avLst>
                <a:gd name="adj" fmla="val 16667"/>
              </a:avLst>
            </a:prstGeom>
            <a:solidFill>
              <a:srgbClr val="C7C757">
                <a:alpha val="30196"/>
              </a:srgbClr>
            </a:solidFill>
            <a:ln w="9525">
              <a:noFill/>
              <a:miter lim="800000"/>
              <a:headEnd/>
              <a:tailEnd/>
            </a:ln>
          </p:spPr>
          <p:txBody>
            <a:bodyPr wrap="none" anchor="ctr"/>
            <a:lstStyle/>
            <a:p>
              <a:pPr eaLnBrk="1" hangingPunct="1"/>
              <a:r>
                <a:rPr lang="en-ZA" sz="1200">
                  <a:solidFill>
                    <a:schemeClr val="tx1"/>
                  </a:solidFill>
                  <a:cs typeface="Arial" charset="0"/>
                </a:rPr>
                <a:t>Governance</a:t>
              </a:r>
              <a:br>
                <a:rPr lang="en-ZA" sz="1200">
                  <a:solidFill>
                    <a:schemeClr val="tx1"/>
                  </a:solidFill>
                  <a:cs typeface="Arial" charset="0"/>
                </a:rPr>
              </a:br>
              <a:r>
                <a:rPr lang="en-ZA" sz="1200">
                  <a:solidFill>
                    <a:schemeClr val="tx1"/>
                  </a:solidFill>
                  <a:cs typeface="Arial" charset="0"/>
                </a:rPr>
                <a:t>System and</a:t>
              </a:r>
            </a:p>
            <a:p>
              <a:pPr eaLnBrk="1" hangingPunct="1"/>
              <a:r>
                <a:rPr lang="en-ZA" sz="1200">
                  <a:solidFill>
                    <a:schemeClr val="tx1"/>
                  </a:solidFill>
                  <a:cs typeface="Arial" charset="0"/>
                </a:rPr>
                <a:t>Controls</a:t>
              </a:r>
              <a:endParaRPr lang="en-GB" sz="1200">
                <a:solidFill>
                  <a:schemeClr val="tx1"/>
                </a:solidFill>
                <a:cs typeface="Arial" charset="0"/>
              </a:endParaRPr>
            </a:p>
          </p:txBody>
        </p:sp>
        <p:sp>
          <p:nvSpPr>
            <p:cNvPr id="12314" name="Rectangle 23"/>
            <p:cNvSpPr>
              <a:spLocks noChangeArrowheads="1"/>
            </p:cNvSpPr>
            <p:nvPr/>
          </p:nvSpPr>
          <p:spPr bwMode="gray">
            <a:xfrm>
              <a:off x="1658" y="2031"/>
              <a:ext cx="3332" cy="266"/>
            </a:xfrm>
            <a:prstGeom prst="roundRect">
              <a:avLst>
                <a:gd name="adj" fmla="val 16667"/>
              </a:avLst>
            </a:prstGeom>
            <a:solidFill>
              <a:srgbClr val="800000"/>
            </a:solidFill>
            <a:ln w="9525" algn="ctr">
              <a:solidFill>
                <a:srgbClr val="FFFFFF"/>
              </a:solidFill>
              <a:miter lim="800000"/>
              <a:headEnd/>
              <a:tailEnd/>
            </a:ln>
          </p:spPr>
          <p:txBody>
            <a:bodyPr wrap="none" anchor="ctr"/>
            <a:lstStyle/>
            <a:p>
              <a:pPr eaLnBrk="1" hangingPunct="1"/>
              <a:r>
                <a:rPr lang="en-ZA" sz="1400" b="0">
                  <a:cs typeface="Arial" charset="0"/>
                </a:rPr>
                <a:t>Corporate Policies &amp; Procedures</a:t>
              </a:r>
              <a:endParaRPr lang="en-GB" sz="1400" b="0">
                <a:cs typeface="Arial" charset="0"/>
              </a:endParaRPr>
            </a:p>
          </p:txBody>
        </p:sp>
        <p:sp>
          <p:nvSpPr>
            <p:cNvPr id="12315" name="Rectangle 24"/>
            <p:cNvSpPr>
              <a:spLocks noChangeArrowheads="1"/>
            </p:cNvSpPr>
            <p:nvPr/>
          </p:nvSpPr>
          <p:spPr bwMode="gray">
            <a:xfrm>
              <a:off x="1658" y="2335"/>
              <a:ext cx="3332" cy="266"/>
            </a:xfrm>
            <a:prstGeom prst="roundRect">
              <a:avLst>
                <a:gd name="adj" fmla="val 16667"/>
              </a:avLst>
            </a:prstGeom>
            <a:solidFill>
              <a:srgbClr val="800000"/>
            </a:solidFill>
            <a:ln w="9525" algn="ctr">
              <a:solidFill>
                <a:srgbClr val="FFFFFF"/>
              </a:solidFill>
              <a:miter lim="800000"/>
              <a:headEnd/>
              <a:tailEnd/>
            </a:ln>
          </p:spPr>
          <p:txBody>
            <a:bodyPr wrap="none" anchor="ctr"/>
            <a:lstStyle/>
            <a:p>
              <a:pPr eaLnBrk="1" hangingPunct="1"/>
              <a:r>
                <a:rPr lang="en-ZA" sz="1400" b="0">
                  <a:cs typeface="Arial" charset="0"/>
                </a:rPr>
                <a:t>Board Governance Instruments</a:t>
              </a:r>
              <a:endParaRPr lang="en-GB" sz="1400" b="0">
                <a:cs typeface="Arial" charset="0"/>
              </a:endParaRPr>
            </a:p>
          </p:txBody>
        </p:sp>
        <p:sp>
          <p:nvSpPr>
            <p:cNvPr id="12316" name="Rectangle 25"/>
            <p:cNvSpPr>
              <a:spLocks noChangeArrowheads="1"/>
            </p:cNvSpPr>
            <p:nvPr/>
          </p:nvSpPr>
          <p:spPr bwMode="gray">
            <a:xfrm>
              <a:off x="1658" y="2649"/>
              <a:ext cx="3332" cy="265"/>
            </a:xfrm>
            <a:prstGeom prst="roundRect">
              <a:avLst>
                <a:gd name="adj" fmla="val 16667"/>
              </a:avLst>
            </a:prstGeom>
            <a:solidFill>
              <a:srgbClr val="800000"/>
            </a:solidFill>
            <a:ln w="9525" algn="ctr">
              <a:solidFill>
                <a:srgbClr val="FFFFFF"/>
              </a:solidFill>
              <a:miter lim="800000"/>
              <a:headEnd/>
              <a:tailEnd/>
            </a:ln>
          </p:spPr>
          <p:txBody>
            <a:bodyPr wrap="none" anchor="ctr"/>
            <a:lstStyle/>
            <a:p>
              <a:pPr eaLnBrk="1" hangingPunct="1"/>
              <a:r>
                <a:rPr lang="en-ZA" sz="1400" b="0">
                  <a:cs typeface="Arial" charset="0"/>
                </a:rPr>
                <a:t>Monitoring and Evaluation</a:t>
              </a:r>
              <a:endParaRPr lang="en-GB" sz="1400" b="0">
                <a:cs typeface="Arial" charset="0"/>
              </a:endParaRPr>
            </a:p>
          </p:txBody>
        </p:sp>
        <p:sp>
          <p:nvSpPr>
            <p:cNvPr id="12317" name="Rectangle 26"/>
            <p:cNvSpPr>
              <a:spLocks noChangeArrowheads="1"/>
            </p:cNvSpPr>
            <p:nvPr/>
          </p:nvSpPr>
          <p:spPr bwMode="gray">
            <a:xfrm rot="-5400000">
              <a:off x="4568" y="2153"/>
              <a:ext cx="1244" cy="320"/>
            </a:xfrm>
            <a:prstGeom prst="roundRect">
              <a:avLst>
                <a:gd name="adj" fmla="val 16667"/>
              </a:avLst>
            </a:prstGeom>
            <a:solidFill>
              <a:srgbClr val="800000"/>
            </a:solidFill>
            <a:ln w="9525" algn="ctr">
              <a:solidFill>
                <a:srgbClr val="FFFFFF"/>
              </a:solidFill>
              <a:miter lim="800000"/>
              <a:headEnd/>
              <a:tailEnd/>
            </a:ln>
          </p:spPr>
          <p:txBody>
            <a:bodyPr wrap="none" anchor="ctr"/>
            <a:lstStyle/>
            <a:p>
              <a:pPr eaLnBrk="1" hangingPunct="1"/>
              <a:r>
                <a:rPr lang="en-ZA" sz="1000" b="0">
                  <a:cs typeface="Arial" charset="0"/>
                </a:rPr>
                <a:t>Key Areas of Responsibility</a:t>
              </a:r>
              <a:endParaRPr lang="en-GB" sz="1000" b="0">
                <a:cs typeface="Arial" charset="0"/>
              </a:endParaRPr>
            </a:p>
          </p:txBody>
        </p:sp>
        <p:sp>
          <p:nvSpPr>
            <p:cNvPr id="12318" name="Rectangle 27"/>
            <p:cNvSpPr>
              <a:spLocks noChangeArrowheads="1"/>
            </p:cNvSpPr>
            <p:nvPr/>
          </p:nvSpPr>
          <p:spPr bwMode="gray">
            <a:xfrm>
              <a:off x="3881" y="3073"/>
              <a:ext cx="1861" cy="323"/>
            </a:xfrm>
            <a:prstGeom prst="roundRect">
              <a:avLst>
                <a:gd name="adj" fmla="val 16667"/>
              </a:avLst>
            </a:prstGeom>
            <a:solidFill>
              <a:srgbClr val="CCCC88"/>
            </a:solidFill>
            <a:ln w="9525" algn="ctr">
              <a:solidFill>
                <a:srgbClr val="FFFFFF"/>
              </a:solidFill>
              <a:miter lim="800000"/>
              <a:headEnd/>
              <a:tailEnd/>
            </a:ln>
          </p:spPr>
          <p:txBody>
            <a:bodyPr wrap="none" anchor="ctr"/>
            <a:lstStyle/>
            <a:p>
              <a:pPr eaLnBrk="1" hangingPunct="1"/>
              <a:r>
                <a:rPr lang="en-GB" sz="1200">
                  <a:solidFill>
                    <a:schemeClr val="tx1"/>
                  </a:solidFill>
                  <a:cs typeface="Arial" charset="0"/>
                </a:rPr>
                <a:t>CEO &amp; Management</a:t>
              </a:r>
            </a:p>
          </p:txBody>
        </p:sp>
        <p:sp>
          <p:nvSpPr>
            <p:cNvPr id="12319" name="Rectangle 28"/>
            <p:cNvSpPr>
              <a:spLocks noChangeArrowheads="1"/>
            </p:cNvSpPr>
            <p:nvPr/>
          </p:nvSpPr>
          <p:spPr bwMode="gray">
            <a:xfrm>
              <a:off x="1132" y="563"/>
              <a:ext cx="4596" cy="320"/>
            </a:xfrm>
            <a:prstGeom prst="roundRect">
              <a:avLst>
                <a:gd name="adj" fmla="val 16667"/>
              </a:avLst>
            </a:prstGeom>
            <a:solidFill>
              <a:schemeClr val="accent1"/>
            </a:solidFill>
            <a:ln w="9525">
              <a:solidFill>
                <a:srgbClr val="FFFFFF"/>
              </a:solidFill>
              <a:miter lim="800000"/>
              <a:headEnd/>
              <a:tailEnd/>
            </a:ln>
          </p:spPr>
          <p:txBody>
            <a:bodyPr wrap="none" anchor="ctr"/>
            <a:lstStyle/>
            <a:p>
              <a:pPr eaLnBrk="1" hangingPunct="1"/>
              <a:r>
                <a:rPr lang="en-ZA" sz="1800">
                  <a:cs typeface="Arial" charset="0"/>
                </a:rPr>
                <a:t>Shareholders</a:t>
              </a:r>
              <a:endParaRPr lang="en-GB" sz="1400">
                <a:cs typeface="Arial" charset="0"/>
              </a:endParaRPr>
            </a:p>
          </p:txBody>
        </p:sp>
        <p:sp>
          <p:nvSpPr>
            <p:cNvPr id="12320" name="Rectangle 29"/>
            <p:cNvSpPr>
              <a:spLocks noChangeArrowheads="1"/>
            </p:cNvSpPr>
            <p:nvPr/>
          </p:nvSpPr>
          <p:spPr bwMode="gray">
            <a:xfrm rot="-5400000">
              <a:off x="4619" y="1829"/>
              <a:ext cx="1827" cy="329"/>
            </a:xfrm>
            <a:prstGeom prst="rect">
              <a:avLst/>
            </a:prstGeom>
            <a:noFill/>
            <a:ln w="9525" algn="ctr">
              <a:noFill/>
              <a:miter lim="800000"/>
              <a:headEnd/>
              <a:tailEnd/>
            </a:ln>
          </p:spPr>
          <p:txBody>
            <a:bodyPr wrap="none" anchor="ctr"/>
            <a:lstStyle/>
            <a:p>
              <a:pPr eaLnBrk="1" hangingPunct="1"/>
              <a:r>
                <a:rPr lang="en-ZA" sz="1400">
                  <a:solidFill>
                    <a:schemeClr val="tx1"/>
                  </a:solidFill>
                  <a:cs typeface="Arial" charset="0"/>
                </a:rPr>
                <a:t>Information and Communication</a:t>
              </a:r>
              <a:endParaRPr lang="en-GB" sz="1400">
                <a:solidFill>
                  <a:schemeClr val="tx1"/>
                </a:solidFill>
                <a:cs typeface="Arial" charset="0"/>
              </a:endParaRPr>
            </a:p>
          </p:txBody>
        </p:sp>
        <p:sp>
          <p:nvSpPr>
            <p:cNvPr id="12321" name="Rectangle 30"/>
            <p:cNvSpPr>
              <a:spLocks noChangeArrowheads="1"/>
            </p:cNvSpPr>
            <p:nvPr/>
          </p:nvSpPr>
          <p:spPr bwMode="gray">
            <a:xfrm>
              <a:off x="54" y="2181"/>
              <a:ext cx="1015" cy="389"/>
            </a:xfrm>
            <a:prstGeom prst="roundRect">
              <a:avLst>
                <a:gd name="adj" fmla="val 16667"/>
              </a:avLst>
            </a:prstGeom>
            <a:solidFill>
              <a:srgbClr val="CCCC88"/>
            </a:solidFill>
            <a:ln w="9525" algn="ctr">
              <a:solidFill>
                <a:srgbClr val="FFFFFF"/>
              </a:solidFill>
              <a:miter lim="800000"/>
              <a:headEnd/>
              <a:tailEnd/>
            </a:ln>
          </p:spPr>
          <p:txBody>
            <a:bodyPr wrap="none" anchor="ctr"/>
            <a:lstStyle/>
            <a:p>
              <a:pPr eaLnBrk="1" hangingPunct="1"/>
              <a:r>
                <a:rPr lang="en-ZA" sz="1200">
                  <a:solidFill>
                    <a:schemeClr val="tx1"/>
                  </a:solidFill>
                  <a:cs typeface="Arial" charset="0"/>
                </a:rPr>
                <a:t>Corporate</a:t>
              </a:r>
            </a:p>
            <a:p>
              <a:pPr eaLnBrk="1" hangingPunct="1"/>
              <a:r>
                <a:rPr lang="en-ZA" sz="1200">
                  <a:solidFill>
                    <a:schemeClr val="tx1"/>
                  </a:solidFill>
                  <a:cs typeface="Arial" charset="0"/>
                </a:rPr>
                <a:t>Secretary</a:t>
              </a:r>
              <a:endParaRPr lang="en-GB" sz="1200">
                <a:solidFill>
                  <a:schemeClr val="tx1"/>
                </a:solidFill>
                <a:cs typeface="Arial" charset="0"/>
              </a:endParaRPr>
            </a:p>
          </p:txBody>
        </p:sp>
      </p:grpSp>
      <p:sp>
        <p:nvSpPr>
          <p:cNvPr id="12293" name="Text Box 31"/>
          <p:cNvSpPr txBox="1">
            <a:spLocks noChangeArrowheads="1"/>
          </p:cNvSpPr>
          <p:nvPr/>
        </p:nvSpPr>
        <p:spPr bwMode="gray">
          <a:xfrm>
            <a:off x="7191375" y="5878711"/>
            <a:ext cx="1143000" cy="153888"/>
          </a:xfrm>
          <a:prstGeom prst="rect">
            <a:avLst/>
          </a:prstGeom>
          <a:noFill/>
          <a:ln w="9525">
            <a:noFill/>
            <a:miter lim="800000"/>
            <a:headEnd/>
            <a:tailEnd/>
          </a:ln>
        </p:spPr>
        <p:txBody>
          <a:bodyPr lIns="0" tIns="0" rIns="0" bIns="0">
            <a:spAutoFit/>
          </a:bodyPr>
          <a:lstStyle/>
          <a:p>
            <a:pPr algn="r"/>
            <a:r>
              <a:rPr lang="en-US" sz="1000" b="0" dirty="0">
                <a:solidFill>
                  <a:schemeClr val="tx1"/>
                </a:solidFill>
                <a:cs typeface="Arial" charset="0"/>
              </a:rPr>
              <a:t>Source: KPMG</a:t>
            </a:r>
            <a:endParaRPr lang="en-GB" sz="1000" b="0" dirty="0">
              <a:solidFill>
                <a:schemeClr val="tx1"/>
              </a:solidFill>
              <a:cs typeface="Arial" charset="0"/>
            </a:endParaRPr>
          </a:p>
        </p:txBody>
      </p:sp>
      <p:sp>
        <p:nvSpPr>
          <p:cNvPr id="92" name="Rectangle 2"/>
          <p:cNvSpPr txBox="1">
            <a:spLocks noChangeArrowheads="1"/>
          </p:cNvSpPr>
          <p:nvPr/>
        </p:nvSpPr>
        <p:spPr bwMode="gray">
          <a:xfrm>
            <a:off x="228600" y="357188"/>
            <a:ext cx="8839200" cy="443198"/>
          </a:xfrm>
          <a:prstGeom prst="rect">
            <a:avLst/>
          </a:prstGeom>
          <a:noFill/>
          <a:ln w="9525">
            <a:noFill/>
            <a:miter lim="800000"/>
            <a:headEnd/>
            <a:tailEnd/>
          </a:ln>
        </p:spPr>
        <p:txBody>
          <a:bodyPr lIns="0" tIns="0" rIns="0" bIns="0">
            <a:spAutoFit/>
          </a:bodyPr>
          <a:lstStyle/>
          <a:p>
            <a:pPr algn="l">
              <a:lnSpc>
                <a:spcPct val="80000"/>
              </a:lnSpc>
              <a:defRPr/>
            </a:pPr>
            <a:r>
              <a:rPr lang="en-US" sz="3600" dirty="0">
                <a:solidFill>
                  <a:schemeClr val="accent1"/>
                </a:solidFill>
                <a:latin typeface="+mj-lt"/>
                <a:ea typeface="+mj-ea"/>
                <a:cs typeface="+mj-cs"/>
              </a:rPr>
              <a:t>Board Governance </a:t>
            </a:r>
            <a:r>
              <a:rPr lang="en-US" sz="3600" dirty="0" smtClean="0">
                <a:solidFill>
                  <a:schemeClr val="accent1"/>
                </a:solidFill>
                <a:latin typeface="+mj-lt"/>
                <a:ea typeface="+mj-ea"/>
                <a:cs typeface="+mj-cs"/>
              </a:rPr>
              <a:t>Framework – An Example</a:t>
            </a:r>
            <a:endParaRPr lang="en-US" sz="3600" dirty="0">
              <a:solidFill>
                <a:schemeClr val="accent1"/>
              </a:solidFill>
              <a:latin typeface="+mj-lt"/>
              <a:ea typeface="+mj-ea"/>
              <a:cs typeface="+mj-cs"/>
            </a:endParaRPr>
          </a:p>
        </p:txBody>
      </p:sp>
      <p:sp>
        <p:nvSpPr>
          <p:cNvPr id="35" name="Footer Placeholder 34"/>
          <p:cNvSpPr>
            <a:spLocks noGrp="1"/>
          </p:cNvSpPr>
          <p:nvPr>
            <p:ph type="ftr" sz="quarter" idx="11"/>
          </p:nvPr>
        </p:nvSpPr>
        <p:spPr/>
        <p:txBody>
          <a:bodyPr/>
          <a:lstStyle/>
          <a:p>
            <a:r>
              <a:rPr lang="en-IN" smtClean="0"/>
              <a:t>18 May 2014</a:t>
            </a:r>
            <a:endParaRPr lang="en-IN"/>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95536" y="404664"/>
            <a:ext cx="8229600" cy="1143000"/>
          </a:xfrm>
        </p:spPr>
        <p:txBody>
          <a:bodyPr>
            <a:noAutofit/>
          </a:bodyPr>
          <a:lstStyle/>
          <a:p>
            <a:pPr>
              <a:defRPr/>
            </a:pPr>
            <a:r>
              <a:rPr lang="en-US" sz="3600" dirty="0" smtClean="0"/>
              <a:t>Best Practices for IT Performance Management </a:t>
            </a:r>
            <a:r>
              <a:rPr lang="en-US" sz="4000" dirty="0" smtClean="0"/>
              <a:t> </a:t>
            </a:r>
            <a:endParaRPr lang="en-US" sz="3600" dirty="0" smtClean="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017121270"/>
              </p:ext>
            </p:extLst>
          </p:nvPr>
        </p:nvGraphicFramePr>
        <p:xfrm>
          <a:off x="467544" y="1556792"/>
          <a:ext cx="8229600" cy="4911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fld id="{C0579AC9-4004-48A9-B7FA-E4FFFD84ACDC}" type="slidenum">
              <a:rPr lang="en-US" smtClean="0"/>
              <a:pPr/>
              <a:t>70</a:t>
            </a:fld>
            <a:endParaRPr lang="en-US" dirty="0"/>
          </a:p>
        </p:txBody>
      </p:sp>
      <p:sp>
        <p:nvSpPr>
          <p:cNvPr id="7" name="Rectangle 6"/>
          <p:cNvSpPr/>
          <p:nvPr/>
        </p:nvSpPr>
        <p:spPr>
          <a:xfrm>
            <a:off x="6781800" y="2286000"/>
            <a:ext cx="14478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7"/>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396182072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95536" y="188640"/>
            <a:ext cx="8229600" cy="1143000"/>
          </a:xfrm>
        </p:spPr>
        <p:txBody>
          <a:bodyPr>
            <a:noAutofit/>
          </a:bodyPr>
          <a:lstStyle/>
          <a:p>
            <a:pPr>
              <a:defRPr/>
            </a:pPr>
            <a:r>
              <a:rPr lang="en-US" sz="3600" dirty="0" smtClean="0"/>
              <a:t>Best Practices for IT Performance Management </a:t>
            </a:r>
            <a:r>
              <a:rPr lang="en-US" sz="4000" dirty="0" smtClean="0"/>
              <a:t> </a:t>
            </a:r>
            <a:endParaRPr lang="en-US" sz="3600" dirty="0" smtClean="0"/>
          </a:p>
        </p:txBody>
      </p:sp>
      <p:pic>
        <p:nvPicPr>
          <p:cNvPr id="2050" name="Picture 2"/>
          <p:cNvPicPr>
            <a:picLocks noGrp="1" noChangeAspect="1" noChangeArrowheads="1"/>
          </p:cNvPicPr>
          <p:nvPr>
            <p:ph idx="1"/>
          </p:nvPr>
        </p:nvPicPr>
        <p:blipFill>
          <a:blip r:embed="rId3" cstate="print"/>
          <a:stretch>
            <a:fillRect/>
          </a:stretch>
        </p:blipFill>
        <p:spPr bwMode="auto">
          <a:xfrm>
            <a:off x="395536" y="1484784"/>
            <a:ext cx="8280920" cy="5014027"/>
          </a:xfrm>
          <a:prstGeom prst="rect">
            <a:avLst/>
          </a:prstGeom>
          <a:noFill/>
          <a:ln w="9525">
            <a:noFill/>
            <a:miter lim="800000"/>
            <a:headEnd/>
            <a:tailEnd/>
          </a:ln>
          <a:effectLst/>
        </p:spPr>
      </p:pic>
      <p:sp>
        <p:nvSpPr>
          <p:cNvPr id="2" name="Slide Number Placeholder 1"/>
          <p:cNvSpPr>
            <a:spLocks noGrp="1"/>
          </p:cNvSpPr>
          <p:nvPr>
            <p:ph type="sldNum" sz="quarter" idx="12"/>
          </p:nvPr>
        </p:nvSpPr>
        <p:spPr/>
        <p:txBody>
          <a:bodyPr/>
          <a:lstStyle/>
          <a:p>
            <a:fld id="{C0579AC9-4004-48A9-B7FA-E4FFFD84ACDC}" type="slidenum">
              <a:rPr lang="en-US" smtClean="0"/>
              <a:pPr/>
              <a:t>71</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148444234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67544" y="260648"/>
            <a:ext cx="8229600" cy="1143000"/>
          </a:xfrm>
        </p:spPr>
        <p:txBody>
          <a:bodyPr>
            <a:noAutofit/>
          </a:bodyPr>
          <a:lstStyle/>
          <a:p>
            <a:pPr>
              <a:defRPr/>
            </a:pPr>
            <a:r>
              <a:rPr lang="en-US" sz="3600" dirty="0" smtClean="0"/>
              <a:t>Best Practices for IT Performance Management </a:t>
            </a:r>
            <a:r>
              <a:rPr lang="en-US" sz="4000" dirty="0" smtClean="0"/>
              <a:t> </a:t>
            </a:r>
            <a:endParaRPr lang="en-US" sz="3600" dirty="0" smtClean="0"/>
          </a:p>
        </p:txBody>
      </p:sp>
      <p:pic>
        <p:nvPicPr>
          <p:cNvPr id="4098" name="Picture 2"/>
          <p:cNvPicPr>
            <a:picLocks noGrp="1" noChangeAspect="1" noChangeArrowheads="1"/>
          </p:cNvPicPr>
          <p:nvPr>
            <p:ph idx="1"/>
          </p:nvPr>
        </p:nvPicPr>
        <p:blipFill>
          <a:blip r:embed="rId3" cstate="print"/>
          <a:stretch>
            <a:fillRect/>
          </a:stretch>
        </p:blipFill>
        <p:spPr bwMode="auto">
          <a:xfrm>
            <a:off x="609600" y="1676400"/>
            <a:ext cx="7484012" cy="3657600"/>
          </a:xfrm>
          <a:prstGeom prst="rect">
            <a:avLst/>
          </a:prstGeom>
          <a:noFill/>
          <a:ln w="9525">
            <a:solidFill>
              <a:schemeClr val="accent1"/>
            </a:solidFill>
            <a:miter lim="800000"/>
            <a:headEnd/>
            <a:tailEnd/>
          </a:ln>
        </p:spPr>
      </p:pic>
      <p:sp>
        <p:nvSpPr>
          <p:cNvPr id="2" name="Slide Number Placeholder 1"/>
          <p:cNvSpPr>
            <a:spLocks noGrp="1"/>
          </p:cNvSpPr>
          <p:nvPr>
            <p:ph type="sldNum" sz="quarter" idx="12"/>
          </p:nvPr>
        </p:nvSpPr>
        <p:spPr/>
        <p:txBody>
          <a:bodyPr/>
          <a:lstStyle/>
          <a:p>
            <a:fld id="{C0579AC9-4004-48A9-B7FA-E4FFFD84ACDC}" type="slidenum">
              <a:rPr lang="en-US" smtClean="0"/>
              <a:pPr/>
              <a:t>72</a:t>
            </a:fld>
            <a:endParaRPr lang="en-US" dirty="0"/>
          </a:p>
        </p:txBody>
      </p:sp>
      <p:sp>
        <p:nvSpPr>
          <p:cNvPr id="5" name="Footer Placeholder 4"/>
          <p:cNvSpPr>
            <a:spLocks noGrp="1"/>
          </p:cNvSpPr>
          <p:nvPr>
            <p:ph type="ftr" sz="quarter" idx="11"/>
          </p:nvPr>
        </p:nvSpPr>
        <p:spPr/>
        <p:txBody>
          <a:bodyPr/>
          <a:lstStyle/>
          <a:p>
            <a:r>
              <a:rPr lang="en-IN" smtClean="0"/>
              <a:t>18 May 2014</a:t>
            </a:r>
            <a:endParaRPr lang="en-IN"/>
          </a:p>
        </p:txBody>
      </p:sp>
    </p:spTree>
    <p:extLst>
      <p:ext uri="{BB962C8B-B14F-4D97-AF65-F5344CB8AC3E}">
        <p14:creationId xmlns:p14="http://schemas.microsoft.com/office/powerpoint/2010/main" xmlns="" val="561569213"/>
      </p:ext>
    </p:extLst>
  </p:cSld>
  <p:clrMapOvr>
    <a:masterClrMapping/>
  </p:clrMapOvr>
  <p:transition>
    <p:wipe dir="d"/>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z="3200" smtClean="0"/>
              <a:t>Consideration on overall performance of the organization may impact…</a:t>
            </a:r>
          </a:p>
        </p:txBody>
      </p:sp>
      <p:sp>
        <p:nvSpPr>
          <p:cNvPr id="3" name="Content Placeholder 2"/>
          <p:cNvSpPr>
            <a:spLocks noGrp="1"/>
          </p:cNvSpPr>
          <p:nvPr>
            <p:ph idx="1"/>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numCol="2">
            <a:normAutofit fontScale="92500" lnSpcReduction="10000"/>
          </a:bodyPr>
          <a:lstStyle/>
          <a:p>
            <a:pPr>
              <a:buFont typeface="Wingdings" charset="0"/>
              <a:buChar char=""/>
              <a:defRPr/>
            </a:pPr>
            <a:r>
              <a:rPr lang="en-US" dirty="0" smtClean="0">
                <a:ea typeface="ＭＳ Ｐゴシック" charset="0"/>
              </a:rPr>
              <a:t>CIA of information</a:t>
            </a:r>
          </a:p>
          <a:p>
            <a:pPr>
              <a:buFont typeface="Wingdings" charset="0"/>
              <a:buChar char=""/>
              <a:defRPr/>
            </a:pPr>
            <a:r>
              <a:rPr lang="en-US" dirty="0" smtClean="0">
                <a:ea typeface="ＭＳ Ｐゴシック" charset="0"/>
              </a:rPr>
              <a:t>Customer loyalty</a:t>
            </a:r>
          </a:p>
          <a:p>
            <a:pPr>
              <a:buFont typeface="Wingdings" charset="0"/>
              <a:buChar char=""/>
              <a:defRPr/>
            </a:pPr>
            <a:r>
              <a:rPr lang="en-US" dirty="0" smtClean="0">
                <a:ea typeface="ＭＳ Ｐゴシック" charset="0"/>
              </a:rPr>
              <a:t>Repeat business and referral</a:t>
            </a:r>
          </a:p>
          <a:p>
            <a:pPr>
              <a:buFont typeface="Wingdings" charset="0"/>
              <a:buChar char=""/>
              <a:defRPr/>
            </a:pPr>
            <a:r>
              <a:rPr lang="en-US" dirty="0" smtClean="0">
                <a:ea typeface="ＭＳ Ｐゴシック" charset="0"/>
              </a:rPr>
              <a:t>Operational results e.g. revenue and market share</a:t>
            </a:r>
          </a:p>
          <a:p>
            <a:pPr>
              <a:buFont typeface="Wingdings" charset="0"/>
              <a:buChar char=""/>
              <a:defRPr/>
            </a:pPr>
            <a:r>
              <a:rPr lang="en-US" dirty="0" smtClean="0">
                <a:ea typeface="ＭＳ Ｐゴシック" charset="0"/>
              </a:rPr>
              <a:t>Reviewing threats and vulnerabilities on a regular basis</a:t>
            </a:r>
          </a:p>
          <a:p>
            <a:pPr>
              <a:buFont typeface="Wingdings" charset="0"/>
              <a:buChar char=""/>
              <a:defRPr/>
            </a:pPr>
            <a:r>
              <a:rPr lang="en-US" dirty="0" smtClean="0">
                <a:ea typeface="ＭＳ Ｐゴシック" charset="0"/>
              </a:rPr>
              <a:t>Efficient and effective use of resources</a:t>
            </a:r>
          </a:p>
          <a:p>
            <a:pPr>
              <a:buFont typeface="Wingdings" charset="0"/>
              <a:buChar char=""/>
              <a:defRPr/>
            </a:pPr>
            <a:r>
              <a:rPr lang="en-US" dirty="0" smtClean="0">
                <a:ea typeface="ＭＳ Ｐゴシック" charset="0"/>
              </a:rPr>
              <a:t>Alignment of processes which will best achieve desired results</a:t>
            </a:r>
          </a:p>
          <a:p>
            <a:pPr>
              <a:buFont typeface="Wingdings" charset="0"/>
              <a:buChar char=""/>
              <a:defRPr/>
            </a:pPr>
            <a:r>
              <a:rPr lang="en-US" dirty="0" smtClean="0">
                <a:ea typeface="ＭＳ Ｐゴシック" charset="0"/>
              </a:rPr>
              <a:t>Competitive advantages through improved organizational capabilities</a:t>
            </a:r>
          </a:p>
          <a:p>
            <a:pPr>
              <a:buFont typeface="Wingdings" charset="0"/>
              <a:buChar char=""/>
              <a:defRPr/>
            </a:pPr>
            <a:r>
              <a:rPr lang="en-US" dirty="0" smtClean="0">
                <a:ea typeface="ＭＳ Ｐゴシック" charset="0"/>
              </a:rPr>
              <a:t>Understanding and motivation of people towards the organizational goals and objectives, as well as participation in continual improvement</a:t>
            </a:r>
            <a:endParaRPr lang="en-US" dirty="0">
              <a:ea typeface="ＭＳ Ｐゴシック" charset="0"/>
            </a:endParaRPr>
          </a:p>
        </p:txBody>
      </p:sp>
      <p:sp>
        <p:nvSpPr>
          <p:cNvPr id="4" name="Footer Placeholder 3"/>
          <p:cNvSpPr>
            <a:spLocks noGrp="1"/>
          </p:cNvSpPr>
          <p:nvPr>
            <p:ph type="ftr" sz="quarter" idx="11"/>
          </p:nvPr>
        </p:nvSpPr>
        <p:spPr/>
        <p:txBody>
          <a:bodyPr/>
          <a:lstStyle/>
          <a:p>
            <a:pPr>
              <a:defRPr/>
            </a:pPr>
            <a:r>
              <a:rPr lang="en-US" smtClean="0"/>
              <a:t>18 May 2014</a:t>
            </a:r>
            <a:endParaRPr lang="en-US"/>
          </a:p>
        </p:txBody>
      </p:sp>
      <p:sp>
        <p:nvSpPr>
          <p:cNvPr id="30724" name="Slide Number Placeholder 4"/>
          <p:cNvSpPr>
            <a:spLocks noGrp="1"/>
          </p:cNvSpPr>
          <p:nvPr>
            <p:ph type="sldNum" sz="quarter" idx="12"/>
          </p:nvPr>
        </p:nvSpPr>
        <p:spPr>
          <a:noFill/>
        </p:spPr>
        <p:txBody>
          <a:bodyPr/>
          <a:lstStyle/>
          <a:p>
            <a:fld id="{62451C2E-EAB0-4CB8-B897-C12D48CEFD40}" type="slidenum">
              <a:rPr lang="en-US"/>
              <a:pPr/>
              <a:t>73</a:t>
            </a:fld>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z="3200" smtClean="0"/>
              <a:t>Consideration on overall performance of the organization may impact…</a:t>
            </a:r>
          </a:p>
        </p:txBody>
      </p:sp>
      <p:sp>
        <p:nvSpPr>
          <p:cNvPr id="3" name="Content Placeholder 2"/>
          <p:cNvSpPr>
            <a:spLocks noGrp="1"/>
          </p:cNvSpPr>
          <p:nvPr>
            <p:ph idx="1"/>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numCol="2">
            <a:normAutofit/>
          </a:bodyPr>
          <a:lstStyle/>
          <a:p>
            <a:pPr>
              <a:buFont typeface="Wingdings" charset="0"/>
              <a:buChar char=""/>
              <a:defRPr/>
            </a:pPr>
            <a:r>
              <a:rPr lang="en-US" sz="2800" dirty="0" smtClean="0">
                <a:ea typeface="ＭＳ Ｐゴシック" charset="0"/>
              </a:rPr>
              <a:t>Confidence of interested parties in the effectiveness and efficiency of the organization</a:t>
            </a:r>
          </a:p>
          <a:p>
            <a:pPr>
              <a:buFont typeface="Wingdings" charset="0"/>
              <a:buChar char=""/>
              <a:defRPr/>
            </a:pPr>
            <a:r>
              <a:rPr lang="en-US" sz="2800" dirty="0" smtClean="0">
                <a:ea typeface="ＭＳ Ｐゴシック" charset="0"/>
              </a:rPr>
              <a:t>Ability to create value for both the organization and its suppliers by optimization of cost and resources as well as flexibility and speed of joint responses to changing markets</a:t>
            </a:r>
            <a:endParaRPr lang="en-US" sz="2800" dirty="0">
              <a:ea typeface="ＭＳ Ｐゴシック" charset="0"/>
            </a:endParaRPr>
          </a:p>
        </p:txBody>
      </p:sp>
      <p:sp>
        <p:nvSpPr>
          <p:cNvPr id="4" name="Footer Placeholder 3"/>
          <p:cNvSpPr>
            <a:spLocks noGrp="1"/>
          </p:cNvSpPr>
          <p:nvPr>
            <p:ph type="ftr" sz="quarter" idx="11"/>
          </p:nvPr>
        </p:nvSpPr>
        <p:spPr/>
        <p:txBody>
          <a:bodyPr/>
          <a:lstStyle/>
          <a:p>
            <a:pPr>
              <a:defRPr/>
            </a:pPr>
            <a:r>
              <a:rPr lang="en-US" smtClean="0"/>
              <a:t>18 May 2014</a:t>
            </a:r>
            <a:endParaRPr lang="en-US"/>
          </a:p>
        </p:txBody>
      </p:sp>
      <p:sp>
        <p:nvSpPr>
          <p:cNvPr id="31748" name="Slide Number Placeholder 4"/>
          <p:cNvSpPr>
            <a:spLocks noGrp="1"/>
          </p:cNvSpPr>
          <p:nvPr>
            <p:ph type="sldNum" sz="quarter" idx="12"/>
          </p:nvPr>
        </p:nvSpPr>
        <p:spPr>
          <a:noFill/>
        </p:spPr>
        <p:txBody>
          <a:bodyPr/>
          <a:lstStyle/>
          <a:p>
            <a:fld id="{4D429282-13DF-4179-B76D-495EB187CA82}" type="slidenum">
              <a:rPr lang="en-US"/>
              <a:pPr/>
              <a:t>74</a:t>
            </a:fld>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dirty="0" smtClean="0"/>
              <a:t>ISMS – A Need !!</a:t>
            </a:r>
            <a:endParaRPr lang="en-US" dirty="0" smtClean="0"/>
          </a:p>
        </p:txBody>
      </p:sp>
      <p:sp>
        <p:nvSpPr>
          <p:cNvPr id="3" name="Content Placeholder 2"/>
          <p:cNvSpPr>
            <a:spLocks noGrp="1"/>
          </p:cNvSpPr>
          <p:nvPr>
            <p:ph idx="1"/>
          </p:nvPr>
        </p:nvSpPr>
        <p:spPr>
          <a:ln>
            <a:solidFill>
              <a:schemeClr val="accent1"/>
            </a:solidFill>
          </a:ln>
        </p:spPr>
        <p:txBody>
          <a:bodyPr/>
          <a:lstStyle/>
          <a:p>
            <a:pPr>
              <a:buFont typeface="Wingdings" charset="0"/>
              <a:buChar char=""/>
              <a:defRPr/>
            </a:pPr>
            <a:r>
              <a:rPr lang="en-US" dirty="0" smtClean="0">
                <a:ea typeface="ＭＳ Ｐゴシック" charset="0"/>
              </a:rPr>
              <a:t>Information security protects information from a wide range of threats in order to ensure business continuity, minimize business damage and maximize return on investment and business opportunities</a:t>
            </a:r>
          </a:p>
          <a:p>
            <a:pPr>
              <a:buFont typeface="Wingdings" charset="0"/>
              <a:buChar char=""/>
              <a:defRPr/>
            </a:pPr>
            <a:r>
              <a:rPr lang="en-US" dirty="0" smtClean="0">
                <a:ea typeface="ＭＳ Ｐゴシック" charset="0"/>
              </a:rPr>
              <a:t>Every organization will have a differing set of requirements in terms of control requirements and the level of confidentiality, integrity, and </a:t>
            </a:r>
            <a:r>
              <a:rPr lang="en-US" dirty="0" smtClean="0">
                <a:ea typeface="ＭＳ Ｐゴシック" charset="0"/>
              </a:rPr>
              <a:t>availability</a:t>
            </a:r>
            <a:endParaRPr lang="en-US" dirty="0" smtClean="0">
              <a:ea typeface="ＭＳ Ｐゴシック" charset="0"/>
            </a:endParaRPr>
          </a:p>
        </p:txBody>
      </p:sp>
      <p:sp>
        <p:nvSpPr>
          <p:cNvPr id="4" name="Footer Placeholder 3"/>
          <p:cNvSpPr>
            <a:spLocks noGrp="1"/>
          </p:cNvSpPr>
          <p:nvPr>
            <p:ph type="ftr" sz="quarter" idx="11"/>
          </p:nvPr>
        </p:nvSpPr>
        <p:spPr/>
        <p:txBody>
          <a:bodyPr/>
          <a:lstStyle/>
          <a:p>
            <a:pPr>
              <a:defRPr/>
            </a:pPr>
            <a:r>
              <a:rPr lang="en-US" smtClean="0"/>
              <a:t>18 May 2014</a:t>
            </a:r>
            <a:endParaRPr lang="en-US"/>
          </a:p>
        </p:txBody>
      </p:sp>
      <p:sp>
        <p:nvSpPr>
          <p:cNvPr id="32772" name="Slide Number Placeholder 4"/>
          <p:cNvSpPr>
            <a:spLocks noGrp="1"/>
          </p:cNvSpPr>
          <p:nvPr>
            <p:ph type="sldNum" sz="quarter" idx="12"/>
          </p:nvPr>
        </p:nvSpPr>
        <p:spPr>
          <a:noFill/>
        </p:spPr>
        <p:txBody>
          <a:bodyPr/>
          <a:lstStyle/>
          <a:p>
            <a:fld id="{028DDE89-4392-42C5-A171-57A769B16F2C}" type="slidenum">
              <a:rPr lang="en-US"/>
              <a:pPr/>
              <a:t>75</a:t>
            </a:fld>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Grp="1" noChangeArrowheads="1"/>
          </p:cNvSpPr>
          <p:nvPr>
            <p:ph type="ctrTitle"/>
          </p:nvPr>
        </p:nvSpPr>
        <p:spPr>
          <a:xfrm>
            <a:off x="611560" y="2708920"/>
            <a:ext cx="7851648" cy="1180728"/>
          </a:xfrm>
        </p:spPr>
        <p:txBody>
          <a:bodyPr/>
          <a:lstStyle/>
          <a:p>
            <a:pPr algn="ctr" eaLnBrk="1" hangingPunct="1"/>
            <a:r>
              <a:rPr lang="en-US" dirty="0" smtClean="0"/>
              <a:t>Questions?</a:t>
            </a:r>
            <a:endParaRPr lang="th-TH" dirty="0" smtClean="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8</a:t>
            </a:fld>
            <a:endParaRPr lang="en-IN"/>
          </a:p>
        </p:txBody>
      </p:sp>
      <p:sp>
        <p:nvSpPr>
          <p:cNvPr id="5" name="Title 1"/>
          <p:cNvSpPr>
            <a:spLocks noGrp="1"/>
          </p:cNvSpPr>
          <p:nvPr>
            <p:ph type="title"/>
          </p:nvPr>
        </p:nvSpPr>
        <p:spPr>
          <a:xfrm>
            <a:off x="323528" y="188640"/>
            <a:ext cx="8305800" cy="1008112"/>
          </a:xfrm>
        </p:spPr>
        <p:txBody>
          <a:bodyPr>
            <a:noAutofit/>
          </a:bodyPr>
          <a:lstStyle/>
          <a:p>
            <a:pPr eaLnBrk="1" hangingPunct="1"/>
            <a:r>
              <a:rPr lang="en-US" sz="3200" dirty="0" smtClean="0"/>
              <a:t>Distinction Between Governance and Management</a:t>
            </a:r>
            <a:endParaRPr lang="en-US" sz="1800" dirty="0" smtClean="0"/>
          </a:p>
        </p:txBody>
      </p:sp>
      <p:sp>
        <p:nvSpPr>
          <p:cNvPr id="6" name="Content Placeholder 2"/>
          <p:cNvSpPr txBox="1">
            <a:spLocks/>
          </p:cNvSpPr>
          <p:nvPr/>
        </p:nvSpPr>
        <p:spPr>
          <a:xfrm>
            <a:off x="467544" y="2132856"/>
            <a:ext cx="7848872" cy="3951288"/>
          </a:xfrm>
          <a:prstGeom prst="rect">
            <a:avLst/>
          </a:prstGeom>
          <a:ln>
            <a:solidFill>
              <a:schemeClr val="accent1"/>
            </a:solidFill>
          </a:ln>
        </p:spPr>
        <p:txBody>
          <a:bodyPr>
            <a:normAutofit fontScale="92500"/>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Governance ensures that stakeholder needs, conditions and options are evaluated to determine balanced, agreed-on enterprise objectives to be achieved; setting direction through prioritization and decision making; and monitoring performance and compliance against agreed-on direction and objectives.  </a:t>
            </a:r>
            <a:br>
              <a:rPr kumimoji="0" lang="en-US" sz="2600" b="0" i="0" u="none" strike="noStrike" kern="1200" cap="none" spc="0" normalizeH="0" baseline="0" noProof="0" dirty="0" smtClean="0">
                <a:ln>
                  <a:noFill/>
                </a:ln>
                <a:solidFill>
                  <a:schemeClr val="tx1"/>
                </a:solidFill>
                <a:effectLst/>
                <a:uLnTx/>
                <a:uFillTx/>
                <a:latin typeface="+mn-lt"/>
                <a:ea typeface="+mn-ea"/>
                <a:cs typeface="+mn-cs"/>
              </a:rPr>
            </a:b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In most enterprises, governance is the responsibility of the board of directors under the leadership of the chairperson.</a:t>
            </a:r>
          </a:p>
        </p:txBody>
      </p:sp>
      <p:sp>
        <p:nvSpPr>
          <p:cNvPr id="7" name="Text Placeholder 4"/>
          <p:cNvSpPr txBox="1">
            <a:spLocks/>
          </p:cNvSpPr>
          <p:nvPr/>
        </p:nvSpPr>
        <p:spPr>
          <a:xfrm>
            <a:off x="467544" y="1412776"/>
            <a:ext cx="7848872" cy="720080"/>
          </a:xfrm>
          <a:prstGeom prst="rect">
            <a:avLst/>
          </a:prstGeom>
          <a:solidFill>
            <a:schemeClr val="accent1"/>
          </a:solidFill>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Governance</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IN" smtClean="0"/>
              <a:t>18 May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9</a:t>
            </a:fld>
            <a:endParaRPr lang="en-IN"/>
          </a:p>
        </p:txBody>
      </p:sp>
      <p:sp>
        <p:nvSpPr>
          <p:cNvPr id="5" name="Title 1"/>
          <p:cNvSpPr>
            <a:spLocks noGrp="1"/>
          </p:cNvSpPr>
          <p:nvPr>
            <p:ph type="title"/>
          </p:nvPr>
        </p:nvSpPr>
        <p:spPr>
          <a:xfrm>
            <a:off x="323528" y="260648"/>
            <a:ext cx="8305800" cy="1143000"/>
          </a:xfrm>
        </p:spPr>
        <p:txBody>
          <a:bodyPr>
            <a:noAutofit/>
          </a:bodyPr>
          <a:lstStyle/>
          <a:p>
            <a:pPr eaLnBrk="1" hangingPunct="1"/>
            <a:r>
              <a:rPr lang="en-US" sz="3200" dirty="0" smtClean="0"/>
              <a:t>Distinction Between Governance and Management</a:t>
            </a:r>
            <a:endParaRPr lang="en-US" sz="1800" dirty="0" smtClean="0"/>
          </a:p>
        </p:txBody>
      </p:sp>
      <p:sp>
        <p:nvSpPr>
          <p:cNvPr id="6" name="Text Placeholder 4"/>
          <p:cNvSpPr txBox="1">
            <a:spLocks/>
          </p:cNvSpPr>
          <p:nvPr/>
        </p:nvSpPr>
        <p:spPr>
          <a:xfrm>
            <a:off x="457200" y="1535113"/>
            <a:ext cx="7643192" cy="639762"/>
          </a:xfrm>
          <a:prstGeom prst="rect">
            <a:avLst/>
          </a:prstGeom>
          <a:solidFill>
            <a:schemeClr val="accent1"/>
          </a:solidFill>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Management</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2"/>
          <p:cNvSpPr txBox="1">
            <a:spLocks/>
          </p:cNvSpPr>
          <p:nvPr/>
        </p:nvSpPr>
        <p:spPr>
          <a:xfrm>
            <a:off x="457200" y="2174875"/>
            <a:ext cx="7643192" cy="3951288"/>
          </a:xfrm>
          <a:prstGeom prst="rect">
            <a:avLst/>
          </a:prstGeom>
          <a:ln>
            <a:solidFill>
              <a:schemeClr val="accent1"/>
            </a:solidFill>
          </a:ln>
        </p:spPr>
        <p:txBody>
          <a:bodyPr>
            <a:normAutofit/>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Management plans, builds, runs and monitors activities in alignment with the direction set by the governance body to achieve the enterprise objectives. </a:t>
            </a:r>
            <a:br>
              <a:rPr kumimoji="0" lang="en-US" sz="2600" b="0" i="0" u="none" strike="noStrike" kern="1200" cap="none" spc="0" normalizeH="0" baseline="0" noProof="0" dirty="0" smtClean="0">
                <a:ln>
                  <a:noFill/>
                </a:ln>
                <a:solidFill>
                  <a:schemeClr val="tx1"/>
                </a:solidFill>
                <a:effectLst/>
                <a:uLnTx/>
                <a:uFillTx/>
                <a:latin typeface="+mn-lt"/>
                <a:ea typeface="+mn-ea"/>
                <a:cs typeface="+mn-cs"/>
              </a:rPr>
            </a:br>
            <a:r>
              <a:rPr kumimoji="0" lang="en-US" sz="2600" b="0" i="0" u="none" strike="noStrike" kern="1200" cap="none" spc="0" normalizeH="0" baseline="0" noProof="0" dirty="0" smtClean="0">
                <a:ln>
                  <a:noFill/>
                </a:ln>
                <a:solidFill>
                  <a:schemeClr val="tx1"/>
                </a:solidFill>
                <a:effectLst/>
                <a:uLnTx/>
                <a:uFillTx/>
                <a:latin typeface="+mn-lt"/>
                <a:ea typeface="+mn-ea"/>
                <a:cs typeface="+mn-cs"/>
              </a:rPr>
              <a:t/>
            </a:r>
            <a:br>
              <a:rPr kumimoji="0" lang="en-US" sz="2600" b="0" i="0" u="none" strike="noStrike" kern="1200" cap="none" spc="0" normalizeH="0" baseline="0" noProof="0" dirty="0" smtClean="0">
                <a:ln>
                  <a:noFill/>
                </a:ln>
                <a:solidFill>
                  <a:schemeClr val="tx1"/>
                </a:solidFill>
                <a:effectLst/>
                <a:uLnTx/>
                <a:uFillTx/>
                <a:latin typeface="+mn-lt"/>
                <a:ea typeface="+mn-ea"/>
                <a:cs typeface="+mn-cs"/>
              </a:rPr>
            </a:br>
            <a:r>
              <a:rPr kumimoji="0" lang="en-US" sz="2600" b="0" i="0" u="none" strike="noStrike" kern="1200" cap="none" spc="0" normalizeH="0" baseline="0" noProof="0" dirty="0" smtClean="0">
                <a:ln>
                  <a:noFill/>
                </a:ln>
                <a:solidFill>
                  <a:schemeClr val="tx1"/>
                </a:solidFill>
                <a:effectLst/>
                <a:uLnTx/>
                <a:uFillTx/>
                <a:latin typeface="+mn-lt"/>
                <a:ea typeface="+mn-ea"/>
                <a:cs typeface="+mn-cs"/>
              </a:rPr>
              <a:t>In most enterprises, management is the responsibility of the executive management under the leadership of the CEO.</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1233</TotalTime>
  <Words>3895</Words>
  <Application>Microsoft Office PowerPoint</Application>
  <PresentationFormat>On-screen Show (4:3)</PresentationFormat>
  <Paragraphs>683</Paragraphs>
  <Slides>76</Slides>
  <Notes>30</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Flow</vt:lpstr>
      <vt:lpstr>IT Governance &amp;  IS Governance</vt:lpstr>
      <vt:lpstr>  Knowledge Areas</vt:lpstr>
      <vt:lpstr>What is Corporate Governance?</vt:lpstr>
      <vt:lpstr>It’s about Leadership………!</vt:lpstr>
      <vt:lpstr>Corporate Governance</vt:lpstr>
      <vt:lpstr>Slide 6</vt:lpstr>
      <vt:lpstr>Slide 7</vt:lpstr>
      <vt:lpstr>Distinction Between Governance and Management</vt:lpstr>
      <vt:lpstr>Distinction Between Governance and Management</vt:lpstr>
      <vt:lpstr>Governance and Management Roles, Activities and Relationships</vt:lpstr>
      <vt:lpstr>Accountability</vt:lpstr>
      <vt:lpstr>Information Quality </vt:lpstr>
      <vt:lpstr>Information Quality </vt:lpstr>
      <vt:lpstr>Information Quality (contd)</vt:lpstr>
      <vt:lpstr>Conformance and Performance</vt:lpstr>
      <vt:lpstr>… and CIO’s must balance among many competing priorities.</vt:lpstr>
      <vt:lpstr>Information Technology - IT</vt:lpstr>
      <vt:lpstr>Information Technology  Governance</vt:lpstr>
      <vt:lpstr>What is IT Governance?</vt:lpstr>
      <vt:lpstr>IT Governance</vt:lpstr>
      <vt:lpstr>IT Governance</vt:lpstr>
      <vt:lpstr>Slide 22</vt:lpstr>
      <vt:lpstr>Typical Pain Points</vt:lpstr>
      <vt:lpstr>Typical Pain Points … Contd</vt:lpstr>
      <vt:lpstr>Slide 25</vt:lpstr>
      <vt:lpstr>Best Practices for Governance of Enterprise IT</vt:lpstr>
      <vt:lpstr>IT Governance – Focus Area</vt:lpstr>
      <vt:lpstr>Slide 28</vt:lpstr>
      <vt:lpstr>COBIT 5 - Enablers</vt:lpstr>
      <vt:lpstr>COBIT 5 – 7 Enablers </vt:lpstr>
      <vt:lpstr>COBIT 5 – 7 Enablers </vt:lpstr>
      <vt:lpstr>Information Security Governance</vt:lpstr>
      <vt:lpstr>What is Information Security?</vt:lpstr>
      <vt:lpstr>Information Security Defined</vt:lpstr>
      <vt:lpstr>IS Governance overview </vt:lpstr>
      <vt:lpstr>Information – Any form !!!</vt:lpstr>
      <vt:lpstr>Information!</vt:lpstr>
      <vt:lpstr>Information - Classification</vt:lpstr>
      <vt:lpstr>Information - Classification</vt:lpstr>
      <vt:lpstr>Information – Classification eg..</vt:lpstr>
      <vt:lpstr>Slide 41</vt:lpstr>
      <vt:lpstr>Information Classification</vt:lpstr>
      <vt:lpstr>Information Classification</vt:lpstr>
      <vt:lpstr>Information Classification</vt:lpstr>
      <vt:lpstr>Information Classification</vt:lpstr>
      <vt:lpstr>IS Governance Transcends Technology</vt:lpstr>
      <vt:lpstr>IT Governance -Standards and Frameworks</vt:lpstr>
      <vt:lpstr>Slide 48</vt:lpstr>
      <vt:lpstr>IT Governing Committees</vt:lpstr>
      <vt:lpstr>IT Governing Committees</vt:lpstr>
      <vt:lpstr>Information Security Governance</vt:lpstr>
      <vt:lpstr>Information Security  Governance (cont.)</vt:lpstr>
      <vt:lpstr>Information Security  Governance (cont.)</vt:lpstr>
      <vt:lpstr>Information Security Governance (cont.)</vt:lpstr>
      <vt:lpstr>Information Security Governance (cont.)</vt:lpstr>
      <vt:lpstr>IS Governance - Outcomes</vt:lpstr>
      <vt:lpstr>Why is Governance important?</vt:lpstr>
      <vt:lpstr>Who is involved?</vt:lpstr>
      <vt:lpstr>Information Security Management System (ISMS) </vt:lpstr>
      <vt:lpstr>ISMS (cont.)</vt:lpstr>
      <vt:lpstr>Challenges - Governance</vt:lpstr>
      <vt:lpstr>Aligning IT and Business Strategy</vt:lpstr>
      <vt:lpstr>Answers Key Business Questions – Information Paradox </vt:lpstr>
      <vt:lpstr>Ensuring Value and Effectiveness</vt:lpstr>
      <vt:lpstr>IS Governance</vt:lpstr>
      <vt:lpstr>Measuring IT Governance Performance</vt:lpstr>
      <vt:lpstr>Importance of IT Performance Management</vt:lpstr>
      <vt:lpstr>IT Governance Performance Management Approaches</vt:lpstr>
      <vt:lpstr>IT Balanced Scorecard</vt:lpstr>
      <vt:lpstr>Best Practices for IT Performance Management  </vt:lpstr>
      <vt:lpstr>Best Practices for IT Performance Management  </vt:lpstr>
      <vt:lpstr>Best Practices for IT Performance Management  </vt:lpstr>
      <vt:lpstr>Consideration on overall performance of the organization may impact…</vt:lpstr>
      <vt:lpstr>Consideration on overall performance of the organization may impact…</vt:lpstr>
      <vt:lpstr>ISMS – A Need !!</vt:lpstr>
      <vt:lpstr>Questions?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Governance &amp;  IS Governance</dc:title>
  <dc:creator>Geetha Murugesan</dc:creator>
  <cp:lastModifiedBy>Geetha Murugesan</cp:lastModifiedBy>
  <cp:revision>186</cp:revision>
  <dcterms:created xsi:type="dcterms:W3CDTF">2014-05-14T11:10:15Z</dcterms:created>
  <dcterms:modified xsi:type="dcterms:W3CDTF">2014-05-16T15:22:00Z</dcterms:modified>
</cp:coreProperties>
</file>