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9"/>
  </p:notesMasterIdLst>
  <p:sldIdLst>
    <p:sldId id="262" r:id="rId2"/>
    <p:sldId id="422" r:id="rId3"/>
    <p:sldId id="277" r:id="rId4"/>
    <p:sldId id="286" r:id="rId5"/>
    <p:sldId id="287" r:id="rId6"/>
    <p:sldId id="289" r:id="rId7"/>
    <p:sldId id="292" r:id="rId8"/>
    <p:sldId id="423"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53" r:id="rId23"/>
    <p:sldId id="437" r:id="rId24"/>
    <p:sldId id="438" r:id="rId25"/>
    <p:sldId id="439" r:id="rId26"/>
    <p:sldId id="440" r:id="rId27"/>
    <p:sldId id="441" r:id="rId28"/>
    <p:sldId id="442" r:id="rId29"/>
    <p:sldId id="443" r:id="rId30"/>
    <p:sldId id="444" r:id="rId31"/>
    <p:sldId id="445" r:id="rId32"/>
    <p:sldId id="446" r:id="rId33"/>
    <p:sldId id="449" r:id="rId34"/>
    <p:sldId id="450" r:id="rId35"/>
    <p:sldId id="451" r:id="rId36"/>
    <p:sldId id="395" r:id="rId37"/>
    <p:sldId id="45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CC00"/>
    <a:srgbClr val="CC3300"/>
    <a:srgbClr val="66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69667" autoAdjust="0"/>
  </p:normalViewPr>
  <p:slideViewPr>
    <p:cSldViewPr>
      <p:cViewPr>
        <p:scale>
          <a:sx n="50" d="100"/>
          <a:sy n="50" d="100"/>
        </p:scale>
        <p:origin x="-1368" y="-90"/>
      </p:cViewPr>
      <p:guideLst>
        <p:guide orient="horz" pos="2160"/>
        <p:guide pos="2880"/>
      </p:guideLst>
    </p:cSldViewPr>
  </p:slideViewPr>
  <p:outlineViewPr>
    <p:cViewPr>
      <p:scale>
        <a:sx n="33" d="100"/>
        <a:sy n="33" d="100"/>
      </p:scale>
      <p:origin x="0" y="89256"/>
    </p:cViewPr>
  </p:outlineViewPr>
  <p:notesTextViewPr>
    <p:cViewPr>
      <p:scale>
        <a:sx n="75" d="100"/>
        <a:sy n="75" d="100"/>
      </p:scale>
      <p:origin x="0" y="0"/>
    </p:cViewPr>
  </p:notesTextViewPr>
  <p:notesViewPr>
    <p:cSldViewPr>
      <p:cViewPr>
        <p:scale>
          <a:sx n="100" d="100"/>
          <a:sy n="100" d="100"/>
        </p:scale>
        <p:origin x="-2508" y="80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25E44E-1614-411E-9967-98DC40EE5226}" type="doc">
      <dgm:prSet loTypeId="urn:microsoft.com/office/officeart/2005/8/layout/hierarchy5" loCatId="hierarchy" qsTypeId="urn:microsoft.com/office/officeart/2005/8/quickstyle/simple5" qsCatId="simple" csTypeId="urn:microsoft.com/office/officeart/2005/8/colors/accent2_2" csCatId="accent2"/>
      <dgm:spPr/>
      <dgm:t>
        <a:bodyPr/>
        <a:lstStyle/>
        <a:p>
          <a:endParaRPr lang="en-US"/>
        </a:p>
      </dgm:t>
    </dgm:pt>
    <dgm:pt modelId="{5811CEC1-D6C8-424B-882B-05F7C774A05C}">
      <dgm:prSet/>
      <dgm:spPr/>
      <dgm:t>
        <a:bodyPr/>
        <a:lstStyle/>
        <a:p>
          <a:pPr rtl="0"/>
          <a:r>
            <a:rPr lang="en-US" dirty="0" smtClean="0">
              <a:latin typeface="Calibri" pitchFamily="34" charset="0"/>
            </a:rPr>
            <a:t>Enterprise Risk Management</a:t>
          </a:r>
          <a:endParaRPr lang="en-US" dirty="0">
            <a:latin typeface="Calibri" pitchFamily="34" charset="0"/>
          </a:endParaRPr>
        </a:p>
      </dgm:t>
    </dgm:pt>
    <dgm:pt modelId="{C432DFA8-6ED2-464D-A5FA-B59C7954B763}" type="parTrans" cxnId="{03D8113D-69CC-4EEF-988B-874F7B807B87}">
      <dgm:prSet/>
      <dgm:spPr/>
      <dgm:t>
        <a:bodyPr/>
        <a:lstStyle/>
        <a:p>
          <a:endParaRPr lang="en-US">
            <a:latin typeface="Calibri" pitchFamily="34" charset="0"/>
          </a:endParaRPr>
        </a:p>
      </dgm:t>
    </dgm:pt>
    <dgm:pt modelId="{66DAA627-49CC-4B63-B796-7B4E393714DC}" type="sibTrans" cxnId="{03D8113D-69CC-4EEF-988B-874F7B807B87}">
      <dgm:prSet/>
      <dgm:spPr/>
      <dgm:t>
        <a:bodyPr/>
        <a:lstStyle/>
        <a:p>
          <a:endParaRPr lang="en-US">
            <a:latin typeface="Calibri" pitchFamily="34" charset="0"/>
          </a:endParaRPr>
        </a:p>
      </dgm:t>
    </dgm:pt>
    <dgm:pt modelId="{9B7204F4-85B3-48BD-A1A6-4B421E33B662}">
      <dgm:prSet/>
      <dgm:spPr/>
      <dgm:t>
        <a:bodyPr/>
        <a:lstStyle/>
        <a:p>
          <a:pPr rtl="0"/>
          <a:r>
            <a:rPr lang="en-US" dirty="0" smtClean="0">
              <a:latin typeface="Calibri" pitchFamily="34" charset="0"/>
            </a:rPr>
            <a:t>Business Risk</a:t>
          </a:r>
          <a:endParaRPr lang="en-US" dirty="0">
            <a:latin typeface="Calibri" pitchFamily="34" charset="0"/>
          </a:endParaRPr>
        </a:p>
      </dgm:t>
    </dgm:pt>
    <dgm:pt modelId="{E8401B44-E32E-48A4-9975-50DCBD4732AF}" type="parTrans" cxnId="{B7299C03-87F3-47B0-8EF2-CA75DA3D8666}">
      <dgm:prSet/>
      <dgm:spPr/>
      <dgm:t>
        <a:bodyPr/>
        <a:lstStyle/>
        <a:p>
          <a:endParaRPr lang="en-US">
            <a:latin typeface="Calibri" pitchFamily="34" charset="0"/>
          </a:endParaRPr>
        </a:p>
      </dgm:t>
    </dgm:pt>
    <dgm:pt modelId="{BF3DBC12-B3C6-494A-864E-FD947D26A1AB}" type="sibTrans" cxnId="{B7299C03-87F3-47B0-8EF2-CA75DA3D8666}">
      <dgm:prSet/>
      <dgm:spPr/>
      <dgm:t>
        <a:bodyPr/>
        <a:lstStyle/>
        <a:p>
          <a:endParaRPr lang="en-US">
            <a:latin typeface="Calibri" pitchFamily="34" charset="0"/>
          </a:endParaRPr>
        </a:p>
      </dgm:t>
    </dgm:pt>
    <dgm:pt modelId="{7C5816AD-580E-4BFC-B831-3F26B16A9D47}">
      <dgm:prSet/>
      <dgm:spPr/>
      <dgm:t>
        <a:bodyPr/>
        <a:lstStyle/>
        <a:p>
          <a:pPr rtl="0"/>
          <a:r>
            <a:rPr lang="en-US" dirty="0" smtClean="0">
              <a:latin typeface="Calibri" pitchFamily="34" charset="0"/>
            </a:rPr>
            <a:t>Strategic Risk</a:t>
          </a:r>
          <a:endParaRPr lang="en-US" dirty="0">
            <a:latin typeface="Calibri" pitchFamily="34" charset="0"/>
          </a:endParaRPr>
        </a:p>
      </dgm:t>
    </dgm:pt>
    <dgm:pt modelId="{4E513A42-42E1-4CC6-99E5-A742CA239016}" type="parTrans" cxnId="{836F5607-A50D-4A1D-9239-5F407A005C66}">
      <dgm:prSet/>
      <dgm:spPr/>
      <dgm:t>
        <a:bodyPr/>
        <a:lstStyle/>
        <a:p>
          <a:endParaRPr lang="en-US">
            <a:latin typeface="Calibri" pitchFamily="34" charset="0"/>
          </a:endParaRPr>
        </a:p>
      </dgm:t>
    </dgm:pt>
    <dgm:pt modelId="{5DA653B3-EE08-449A-8B49-6907DC100DB1}" type="sibTrans" cxnId="{836F5607-A50D-4A1D-9239-5F407A005C66}">
      <dgm:prSet/>
      <dgm:spPr/>
      <dgm:t>
        <a:bodyPr/>
        <a:lstStyle/>
        <a:p>
          <a:endParaRPr lang="en-US">
            <a:latin typeface="Calibri" pitchFamily="34" charset="0"/>
          </a:endParaRPr>
        </a:p>
      </dgm:t>
    </dgm:pt>
    <dgm:pt modelId="{3A0FDFC4-E270-4054-818E-098CBD57448C}">
      <dgm:prSet/>
      <dgm:spPr/>
      <dgm:t>
        <a:bodyPr/>
        <a:lstStyle/>
        <a:p>
          <a:pPr rtl="0"/>
          <a:r>
            <a:rPr lang="en-US" dirty="0" smtClean="0">
              <a:latin typeface="Calibri" pitchFamily="34" charset="0"/>
            </a:rPr>
            <a:t>IT Risk</a:t>
          </a:r>
          <a:endParaRPr lang="en-US" dirty="0">
            <a:latin typeface="Calibri" pitchFamily="34" charset="0"/>
          </a:endParaRPr>
        </a:p>
      </dgm:t>
    </dgm:pt>
    <dgm:pt modelId="{495CD760-2537-4F14-A472-DA29C0A064AC}" type="parTrans" cxnId="{8589565E-70E0-4654-94D0-FC3FA35441A7}">
      <dgm:prSet/>
      <dgm:spPr/>
      <dgm:t>
        <a:bodyPr/>
        <a:lstStyle/>
        <a:p>
          <a:endParaRPr lang="en-US">
            <a:latin typeface="Calibri" pitchFamily="34" charset="0"/>
          </a:endParaRPr>
        </a:p>
      </dgm:t>
    </dgm:pt>
    <dgm:pt modelId="{ED4038B9-D514-488B-8945-DA2FA58039EF}" type="sibTrans" cxnId="{8589565E-70E0-4654-94D0-FC3FA35441A7}">
      <dgm:prSet/>
      <dgm:spPr/>
      <dgm:t>
        <a:bodyPr/>
        <a:lstStyle/>
        <a:p>
          <a:endParaRPr lang="en-US">
            <a:latin typeface="Calibri" pitchFamily="34" charset="0"/>
          </a:endParaRPr>
        </a:p>
      </dgm:t>
    </dgm:pt>
    <dgm:pt modelId="{47854178-46C4-4303-9BE9-C5B0AD735444}">
      <dgm:prSet/>
      <dgm:spPr/>
      <dgm:t>
        <a:bodyPr/>
        <a:lstStyle/>
        <a:p>
          <a:pPr rtl="0"/>
          <a:r>
            <a:rPr lang="en-US" dirty="0" smtClean="0">
              <a:latin typeface="Calibri" pitchFamily="34" charset="0"/>
            </a:rPr>
            <a:t>Market Risk</a:t>
          </a:r>
          <a:endParaRPr lang="en-US" dirty="0">
            <a:latin typeface="Calibri" pitchFamily="34" charset="0"/>
          </a:endParaRPr>
        </a:p>
      </dgm:t>
    </dgm:pt>
    <dgm:pt modelId="{29F98E2D-27FF-472A-87ED-D11C418F59FB}" type="parTrans" cxnId="{7326EDC7-2C35-40E2-9CBE-35832990E412}">
      <dgm:prSet/>
      <dgm:spPr/>
      <dgm:t>
        <a:bodyPr/>
        <a:lstStyle/>
        <a:p>
          <a:endParaRPr lang="en-US">
            <a:latin typeface="Calibri" pitchFamily="34" charset="0"/>
          </a:endParaRPr>
        </a:p>
      </dgm:t>
    </dgm:pt>
    <dgm:pt modelId="{4CD2DAD0-8966-4C1C-B9A6-4E36395E4AAB}" type="sibTrans" cxnId="{7326EDC7-2C35-40E2-9CBE-35832990E412}">
      <dgm:prSet/>
      <dgm:spPr/>
      <dgm:t>
        <a:bodyPr/>
        <a:lstStyle/>
        <a:p>
          <a:endParaRPr lang="en-US">
            <a:latin typeface="Calibri" pitchFamily="34" charset="0"/>
          </a:endParaRPr>
        </a:p>
      </dgm:t>
    </dgm:pt>
    <dgm:pt modelId="{462D68FF-D392-42C8-AFCB-D5BE0DB2EA0E}">
      <dgm:prSet/>
      <dgm:spPr/>
      <dgm:t>
        <a:bodyPr/>
        <a:lstStyle/>
        <a:p>
          <a:pPr rtl="0"/>
          <a:r>
            <a:rPr lang="en-US" dirty="0" smtClean="0">
              <a:latin typeface="Calibri" pitchFamily="34" charset="0"/>
            </a:rPr>
            <a:t>Competition</a:t>
          </a:r>
          <a:endParaRPr lang="en-US" dirty="0">
            <a:latin typeface="Calibri" pitchFamily="34" charset="0"/>
          </a:endParaRPr>
        </a:p>
      </dgm:t>
    </dgm:pt>
    <dgm:pt modelId="{45BBB88B-7371-4780-9FBB-C77CF46A42EB}" type="parTrans" cxnId="{0CECC4AB-AA73-41AB-8658-B465204E1E07}">
      <dgm:prSet/>
      <dgm:spPr/>
      <dgm:t>
        <a:bodyPr/>
        <a:lstStyle/>
        <a:p>
          <a:endParaRPr lang="en-US">
            <a:latin typeface="Calibri" pitchFamily="34" charset="0"/>
          </a:endParaRPr>
        </a:p>
      </dgm:t>
    </dgm:pt>
    <dgm:pt modelId="{C281F1B2-A9D5-4F8F-8DF5-169F1BF0CCDC}" type="sibTrans" cxnId="{0CECC4AB-AA73-41AB-8658-B465204E1E07}">
      <dgm:prSet/>
      <dgm:spPr/>
      <dgm:t>
        <a:bodyPr/>
        <a:lstStyle/>
        <a:p>
          <a:endParaRPr lang="en-US">
            <a:latin typeface="Calibri" pitchFamily="34" charset="0"/>
          </a:endParaRPr>
        </a:p>
      </dgm:t>
    </dgm:pt>
    <dgm:pt modelId="{613D6306-932E-4F6E-AF7F-0D8378429AD1}">
      <dgm:prSet/>
      <dgm:spPr/>
      <dgm:t>
        <a:bodyPr/>
        <a:lstStyle/>
        <a:p>
          <a:pPr rtl="0"/>
          <a:r>
            <a:rPr lang="en-US" dirty="0" smtClean="0">
              <a:latin typeface="Calibri" pitchFamily="34" charset="0"/>
            </a:rPr>
            <a:t>IT Risk</a:t>
          </a:r>
          <a:endParaRPr lang="en-US" dirty="0">
            <a:latin typeface="Calibri" pitchFamily="34" charset="0"/>
          </a:endParaRPr>
        </a:p>
      </dgm:t>
    </dgm:pt>
    <dgm:pt modelId="{2A400977-4D65-4F69-8C4E-B22D8684C5E3}" type="parTrans" cxnId="{9B01E162-3B4E-4B04-BC00-FC74D8B7BC03}">
      <dgm:prSet/>
      <dgm:spPr/>
      <dgm:t>
        <a:bodyPr/>
        <a:lstStyle/>
        <a:p>
          <a:endParaRPr lang="en-US">
            <a:latin typeface="Calibri" pitchFamily="34" charset="0"/>
          </a:endParaRPr>
        </a:p>
      </dgm:t>
    </dgm:pt>
    <dgm:pt modelId="{69776C17-D208-4490-A128-F3D6B677D057}" type="sibTrans" cxnId="{9B01E162-3B4E-4B04-BC00-FC74D8B7BC03}">
      <dgm:prSet/>
      <dgm:spPr/>
      <dgm:t>
        <a:bodyPr/>
        <a:lstStyle/>
        <a:p>
          <a:endParaRPr lang="en-US">
            <a:latin typeface="Calibri" pitchFamily="34" charset="0"/>
          </a:endParaRPr>
        </a:p>
      </dgm:t>
    </dgm:pt>
    <dgm:pt modelId="{98EB2D66-F85F-4BC2-B245-1FA5E0E02D38}">
      <dgm:prSet/>
      <dgm:spPr/>
      <dgm:t>
        <a:bodyPr/>
        <a:lstStyle/>
        <a:p>
          <a:pPr rtl="0"/>
          <a:r>
            <a:rPr lang="en-US" dirty="0" smtClean="0">
              <a:latin typeface="Calibri" pitchFamily="34" charset="0"/>
            </a:rPr>
            <a:t>Operational Risk</a:t>
          </a:r>
          <a:endParaRPr lang="en-US" dirty="0">
            <a:latin typeface="Calibri" pitchFamily="34" charset="0"/>
          </a:endParaRPr>
        </a:p>
      </dgm:t>
    </dgm:pt>
    <dgm:pt modelId="{A9FA3938-8883-44DE-9CA8-40520D29F600}" type="parTrans" cxnId="{E94B95D7-892D-4EC8-A236-E5E01D3C99E0}">
      <dgm:prSet/>
      <dgm:spPr/>
      <dgm:t>
        <a:bodyPr/>
        <a:lstStyle/>
        <a:p>
          <a:endParaRPr lang="en-US">
            <a:latin typeface="Calibri" pitchFamily="34" charset="0"/>
          </a:endParaRPr>
        </a:p>
      </dgm:t>
    </dgm:pt>
    <dgm:pt modelId="{DB63B127-92C0-43D9-BC86-ECE3D7513C55}" type="sibTrans" cxnId="{E94B95D7-892D-4EC8-A236-E5E01D3C99E0}">
      <dgm:prSet/>
      <dgm:spPr/>
      <dgm:t>
        <a:bodyPr/>
        <a:lstStyle/>
        <a:p>
          <a:endParaRPr lang="en-US">
            <a:latin typeface="Calibri" pitchFamily="34" charset="0"/>
          </a:endParaRPr>
        </a:p>
      </dgm:t>
    </dgm:pt>
    <dgm:pt modelId="{94614899-8490-4553-A77C-234F361D0ADA}">
      <dgm:prSet/>
      <dgm:spPr/>
      <dgm:t>
        <a:bodyPr/>
        <a:lstStyle/>
        <a:p>
          <a:pPr rtl="0"/>
          <a:r>
            <a:rPr lang="en-US" dirty="0" smtClean="0">
              <a:latin typeface="Calibri" pitchFamily="34" charset="0"/>
            </a:rPr>
            <a:t>IT Risk</a:t>
          </a:r>
          <a:endParaRPr lang="en-US" dirty="0">
            <a:latin typeface="Calibri" pitchFamily="34" charset="0"/>
          </a:endParaRPr>
        </a:p>
      </dgm:t>
    </dgm:pt>
    <dgm:pt modelId="{25354857-AC28-4FE2-A194-5FC25204EE3D}" type="parTrans" cxnId="{1107CD18-A6FA-4B66-A943-0D0CC0C576E8}">
      <dgm:prSet/>
      <dgm:spPr/>
      <dgm:t>
        <a:bodyPr/>
        <a:lstStyle/>
        <a:p>
          <a:endParaRPr lang="en-US">
            <a:latin typeface="Calibri" pitchFamily="34" charset="0"/>
          </a:endParaRPr>
        </a:p>
      </dgm:t>
    </dgm:pt>
    <dgm:pt modelId="{7F77573D-50EF-4109-BCF8-0E6494B0B2F2}" type="sibTrans" cxnId="{1107CD18-A6FA-4B66-A943-0D0CC0C576E8}">
      <dgm:prSet/>
      <dgm:spPr/>
      <dgm:t>
        <a:bodyPr/>
        <a:lstStyle/>
        <a:p>
          <a:endParaRPr lang="en-US">
            <a:latin typeface="Calibri" pitchFamily="34" charset="0"/>
          </a:endParaRPr>
        </a:p>
      </dgm:t>
    </dgm:pt>
    <dgm:pt modelId="{C16CC819-A260-4157-8D29-F7A77863896E}" type="pres">
      <dgm:prSet presAssocID="{A425E44E-1614-411E-9967-98DC40EE5226}" presName="mainComposite" presStyleCnt="0">
        <dgm:presLayoutVars>
          <dgm:chPref val="1"/>
          <dgm:dir/>
          <dgm:animOne val="branch"/>
          <dgm:animLvl val="lvl"/>
          <dgm:resizeHandles val="exact"/>
        </dgm:presLayoutVars>
      </dgm:prSet>
      <dgm:spPr/>
      <dgm:t>
        <a:bodyPr/>
        <a:lstStyle/>
        <a:p>
          <a:endParaRPr lang="en-US"/>
        </a:p>
      </dgm:t>
    </dgm:pt>
    <dgm:pt modelId="{10320DD0-6B9A-4162-B661-0AC574972879}" type="pres">
      <dgm:prSet presAssocID="{A425E44E-1614-411E-9967-98DC40EE5226}" presName="hierFlow" presStyleCnt="0"/>
      <dgm:spPr/>
    </dgm:pt>
    <dgm:pt modelId="{5A178777-B443-44BD-B5AC-FB58BF12A9D2}" type="pres">
      <dgm:prSet presAssocID="{A425E44E-1614-411E-9967-98DC40EE5226}" presName="hierChild1" presStyleCnt="0">
        <dgm:presLayoutVars>
          <dgm:chPref val="1"/>
          <dgm:animOne val="branch"/>
          <dgm:animLvl val="lvl"/>
        </dgm:presLayoutVars>
      </dgm:prSet>
      <dgm:spPr/>
    </dgm:pt>
    <dgm:pt modelId="{86981A35-1288-4C58-B3A7-0E6D7A1ACF44}" type="pres">
      <dgm:prSet presAssocID="{5811CEC1-D6C8-424B-882B-05F7C774A05C}" presName="Name17" presStyleCnt="0"/>
      <dgm:spPr/>
    </dgm:pt>
    <dgm:pt modelId="{C169A4E3-DB31-4AD6-9967-F5F84E6C08E8}" type="pres">
      <dgm:prSet presAssocID="{5811CEC1-D6C8-424B-882B-05F7C774A05C}" presName="level1Shape" presStyleLbl="node0" presStyleIdx="0" presStyleCnt="1">
        <dgm:presLayoutVars>
          <dgm:chPref val="3"/>
        </dgm:presLayoutVars>
      </dgm:prSet>
      <dgm:spPr/>
      <dgm:t>
        <a:bodyPr/>
        <a:lstStyle/>
        <a:p>
          <a:endParaRPr lang="en-US"/>
        </a:p>
      </dgm:t>
    </dgm:pt>
    <dgm:pt modelId="{8BE8251D-7BC3-4158-83CF-505D6B739765}" type="pres">
      <dgm:prSet presAssocID="{5811CEC1-D6C8-424B-882B-05F7C774A05C}" presName="hierChild2" presStyleCnt="0"/>
      <dgm:spPr/>
    </dgm:pt>
    <dgm:pt modelId="{C7443C32-4615-4BFF-9B0E-131D82CEA04A}" type="pres">
      <dgm:prSet presAssocID="{E8401B44-E32E-48A4-9975-50DCBD4732AF}" presName="Name25" presStyleLbl="parChTrans1D2" presStyleIdx="0" presStyleCnt="3"/>
      <dgm:spPr/>
      <dgm:t>
        <a:bodyPr/>
        <a:lstStyle/>
        <a:p>
          <a:endParaRPr lang="en-US"/>
        </a:p>
      </dgm:t>
    </dgm:pt>
    <dgm:pt modelId="{E8B8B59B-0E40-4D14-B4BD-A5D969024F19}" type="pres">
      <dgm:prSet presAssocID="{E8401B44-E32E-48A4-9975-50DCBD4732AF}" presName="connTx" presStyleLbl="parChTrans1D2" presStyleIdx="0" presStyleCnt="3"/>
      <dgm:spPr/>
      <dgm:t>
        <a:bodyPr/>
        <a:lstStyle/>
        <a:p>
          <a:endParaRPr lang="en-US"/>
        </a:p>
      </dgm:t>
    </dgm:pt>
    <dgm:pt modelId="{0C1231FF-30F6-4E38-A732-D3B4D7096586}" type="pres">
      <dgm:prSet presAssocID="{9B7204F4-85B3-48BD-A1A6-4B421E33B662}" presName="Name30" presStyleCnt="0"/>
      <dgm:spPr/>
    </dgm:pt>
    <dgm:pt modelId="{D95A3A67-C02F-40A3-AD43-85184A3DD93E}" type="pres">
      <dgm:prSet presAssocID="{9B7204F4-85B3-48BD-A1A6-4B421E33B662}" presName="level2Shape" presStyleLbl="node2" presStyleIdx="0" presStyleCnt="3"/>
      <dgm:spPr/>
      <dgm:t>
        <a:bodyPr/>
        <a:lstStyle/>
        <a:p>
          <a:endParaRPr lang="en-US"/>
        </a:p>
      </dgm:t>
    </dgm:pt>
    <dgm:pt modelId="{5D203DB6-AE48-455E-913F-D98F162FDF58}" type="pres">
      <dgm:prSet presAssocID="{9B7204F4-85B3-48BD-A1A6-4B421E33B662}" presName="hierChild3" presStyleCnt="0"/>
      <dgm:spPr/>
    </dgm:pt>
    <dgm:pt modelId="{AF9C2528-9A38-4B4B-98B8-590DB85A4A27}" type="pres">
      <dgm:prSet presAssocID="{4E513A42-42E1-4CC6-99E5-A742CA239016}" presName="Name25" presStyleLbl="parChTrans1D3" presStyleIdx="0" presStyleCnt="3"/>
      <dgm:spPr/>
      <dgm:t>
        <a:bodyPr/>
        <a:lstStyle/>
        <a:p>
          <a:endParaRPr lang="en-US"/>
        </a:p>
      </dgm:t>
    </dgm:pt>
    <dgm:pt modelId="{D8DAC0DC-FEA6-4FF0-8009-FA7EBEC1CB29}" type="pres">
      <dgm:prSet presAssocID="{4E513A42-42E1-4CC6-99E5-A742CA239016}" presName="connTx" presStyleLbl="parChTrans1D3" presStyleIdx="0" presStyleCnt="3"/>
      <dgm:spPr/>
      <dgm:t>
        <a:bodyPr/>
        <a:lstStyle/>
        <a:p>
          <a:endParaRPr lang="en-US"/>
        </a:p>
      </dgm:t>
    </dgm:pt>
    <dgm:pt modelId="{6EB9DD28-A5EF-4107-8542-2A1AE51B067E}" type="pres">
      <dgm:prSet presAssocID="{7C5816AD-580E-4BFC-B831-3F26B16A9D47}" presName="Name30" presStyleCnt="0"/>
      <dgm:spPr/>
    </dgm:pt>
    <dgm:pt modelId="{7A37333E-5DB1-4ED2-887B-98E97E2B521E}" type="pres">
      <dgm:prSet presAssocID="{7C5816AD-580E-4BFC-B831-3F26B16A9D47}" presName="level2Shape" presStyleLbl="node3" presStyleIdx="0" presStyleCnt="3"/>
      <dgm:spPr/>
      <dgm:t>
        <a:bodyPr/>
        <a:lstStyle/>
        <a:p>
          <a:endParaRPr lang="en-US"/>
        </a:p>
      </dgm:t>
    </dgm:pt>
    <dgm:pt modelId="{125A1B27-EC21-40D4-A60D-3FE1BF2A756C}" type="pres">
      <dgm:prSet presAssocID="{7C5816AD-580E-4BFC-B831-3F26B16A9D47}" presName="hierChild3" presStyleCnt="0"/>
      <dgm:spPr/>
    </dgm:pt>
    <dgm:pt modelId="{2CED63CD-BF1D-48C9-BCD3-468F638B41B2}" type="pres">
      <dgm:prSet presAssocID="{495CD760-2537-4F14-A472-DA29C0A064AC}" presName="Name25" presStyleLbl="parChTrans1D4" presStyleIdx="0" presStyleCnt="2"/>
      <dgm:spPr/>
      <dgm:t>
        <a:bodyPr/>
        <a:lstStyle/>
        <a:p>
          <a:endParaRPr lang="en-US"/>
        </a:p>
      </dgm:t>
    </dgm:pt>
    <dgm:pt modelId="{A890A914-F728-4BE8-A422-83681BA5689A}" type="pres">
      <dgm:prSet presAssocID="{495CD760-2537-4F14-A472-DA29C0A064AC}" presName="connTx" presStyleLbl="parChTrans1D4" presStyleIdx="0" presStyleCnt="2"/>
      <dgm:spPr/>
      <dgm:t>
        <a:bodyPr/>
        <a:lstStyle/>
        <a:p>
          <a:endParaRPr lang="en-US"/>
        </a:p>
      </dgm:t>
    </dgm:pt>
    <dgm:pt modelId="{85C0F489-15F0-4E1B-93D9-1C8543CAE07A}" type="pres">
      <dgm:prSet presAssocID="{3A0FDFC4-E270-4054-818E-098CBD57448C}" presName="Name30" presStyleCnt="0"/>
      <dgm:spPr/>
    </dgm:pt>
    <dgm:pt modelId="{293D60B0-65FB-479C-8321-6672BFF8F36C}" type="pres">
      <dgm:prSet presAssocID="{3A0FDFC4-E270-4054-818E-098CBD57448C}" presName="level2Shape" presStyleLbl="node4" presStyleIdx="0" presStyleCnt="2"/>
      <dgm:spPr/>
      <dgm:t>
        <a:bodyPr/>
        <a:lstStyle/>
        <a:p>
          <a:endParaRPr lang="en-US"/>
        </a:p>
      </dgm:t>
    </dgm:pt>
    <dgm:pt modelId="{50DDE7AE-14CC-4BE5-8E14-14B8264EAF8E}" type="pres">
      <dgm:prSet presAssocID="{3A0FDFC4-E270-4054-818E-098CBD57448C}" presName="hierChild3" presStyleCnt="0"/>
      <dgm:spPr/>
    </dgm:pt>
    <dgm:pt modelId="{42CCEFBC-ABA3-473B-922D-5275DE588D00}" type="pres">
      <dgm:prSet presAssocID="{29F98E2D-27FF-472A-87ED-D11C418F59FB}" presName="Name25" presStyleLbl="parChTrans1D2" presStyleIdx="1" presStyleCnt="3"/>
      <dgm:spPr/>
      <dgm:t>
        <a:bodyPr/>
        <a:lstStyle/>
        <a:p>
          <a:endParaRPr lang="en-US"/>
        </a:p>
      </dgm:t>
    </dgm:pt>
    <dgm:pt modelId="{7B0E8845-AC66-44B7-A94C-EA48FED19A1D}" type="pres">
      <dgm:prSet presAssocID="{29F98E2D-27FF-472A-87ED-D11C418F59FB}" presName="connTx" presStyleLbl="parChTrans1D2" presStyleIdx="1" presStyleCnt="3"/>
      <dgm:spPr/>
      <dgm:t>
        <a:bodyPr/>
        <a:lstStyle/>
        <a:p>
          <a:endParaRPr lang="en-US"/>
        </a:p>
      </dgm:t>
    </dgm:pt>
    <dgm:pt modelId="{E962B7DD-0484-45D5-BC00-B7D3C36FD61C}" type="pres">
      <dgm:prSet presAssocID="{47854178-46C4-4303-9BE9-C5B0AD735444}" presName="Name30" presStyleCnt="0"/>
      <dgm:spPr/>
    </dgm:pt>
    <dgm:pt modelId="{5A07DC9F-69F5-4CFD-8433-9DE4263A01CE}" type="pres">
      <dgm:prSet presAssocID="{47854178-46C4-4303-9BE9-C5B0AD735444}" presName="level2Shape" presStyleLbl="node2" presStyleIdx="1" presStyleCnt="3"/>
      <dgm:spPr/>
      <dgm:t>
        <a:bodyPr/>
        <a:lstStyle/>
        <a:p>
          <a:endParaRPr lang="en-US"/>
        </a:p>
      </dgm:t>
    </dgm:pt>
    <dgm:pt modelId="{B52285EE-BDDA-4614-8BE5-BE173ACC57CE}" type="pres">
      <dgm:prSet presAssocID="{47854178-46C4-4303-9BE9-C5B0AD735444}" presName="hierChild3" presStyleCnt="0"/>
      <dgm:spPr/>
    </dgm:pt>
    <dgm:pt modelId="{068FF1C8-0B6C-457D-84B1-FCA3ED039738}" type="pres">
      <dgm:prSet presAssocID="{45BBB88B-7371-4780-9FBB-C77CF46A42EB}" presName="Name25" presStyleLbl="parChTrans1D3" presStyleIdx="1" presStyleCnt="3"/>
      <dgm:spPr/>
      <dgm:t>
        <a:bodyPr/>
        <a:lstStyle/>
        <a:p>
          <a:endParaRPr lang="en-US"/>
        </a:p>
      </dgm:t>
    </dgm:pt>
    <dgm:pt modelId="{CD36E70C-5C17-42AB-BA69-18587FB69AF1}" type="pres">
      <dgm:prSet presAssocID="{45BBB88B-7371-4780-9FBB-C77CF46A42EB}" presName="connTx" presStyleLbl="parChTrans1D3" presStyleIdx="1" presStyleCnt="3"/>
      <dgm:spPr/>
      <dgm:t>
        <a:bodyPr/>
        <a:lstStyle/>
        <a:p>
          <a:endParaRPr lang="en-US"/>
        </a:p>
      </dgm:t>
    </dgm:pt>
    <dgm:pt modelId="{346AAC3E-46F7-472C-93EE-FCF8D02D5FFD}" type="pres">
      <dgm:prSet presAssocID="{462D68FF-D392-42C8-AFCB-D5BE0DB2EA0E}" presName="Name30" presStyleCnt="0"/>
      <dgm:spPr/>
    </dgm:pt>
    <dgm:pt modelId="{C3941CAE-350E-4935-B02F-3335E40E535D}" type="pres">
      <dgm:prSet presAssocID="{462D68FF-D392-42C8-AFCB-D5BE0DB2EA0E}" presName="level2Shape" presStyleLbl="node3" presStyleIdx="1" presStyleCnt="3"/>
      <dgm:spPr/>
      <dgm:t>
        <a:bodyPr/>
        <a:lstStyle/>
        <a:p>
          <a:endParaRPr lang="en-US"/>
        </a:p>
      </dgm:t>
    </dgm:pt>
    <dgm:pt modelId="{AC7BECAB-37A6-4307-86AB-A827BE6661DD}" type="pres">
      <dgm:prSet presAssocID="{462D68FF-D392-42C8-AFCB-D5BE0DB2EA0E}" presName="hierChild3" presStyleCnt="0"/>
      <dgm:spPr/>
    </dgm:pt>
    <dgm:pt modelId="{81BE9CE6-450B-4B4F-91D8-FCB7F4728621}" type="pres">
      <dgm:prSet presAssocID="{2A400977-4D65-4F69-8C4E-B22D8684C5E3}" presName="Name25" presStyleLbl="parChTrans1D4" presStyleIdx="1" presStyleCnt="2"/>
      <dgm:spPr/>
      <dgm:t>
        <a:bodyPr/>
        <a:lstStyle/>
        <a:p>
          <a:endParaRPr lang="en-US"/>
        </a:p>
      </dgm:t>
    </dgm:pt>
    <dgm:pt modelId="{989F9262-5624-45FB-8622-2B6723A7D9CB}" type="pres">
      <dgm:prSet presAssocID="{2A400977-4D65-4F69-8C4E-B22D8684C5E3}" presName="connTx" presStyleLbl="parChTrans1D4" presStyleIdx="1" presStyleCnt="2"/>
      <dgm:spPr/>
      <dgm:t>
        <a:bodyPr/>
        <a:lstStyle/>
        <a:p>
          <a:endParaRPr lang="en-US"/>
        </a:p>
      </dgm:t>
    </dgm:pt>
    <dgm:pt modelId="{3C87B801-73D6-4042-865C-02E7770FB6D2}" type="pres">
      <dgm:prSet presAssocID="{613D6306-932E-4F6E-AF7F-0D8378429AD1}" presName="Name30" presStyleCnt="0"/>
      <dgm:spPr/>
    </dgm:pt>
    <dgm:pt modelId="{FFFD3614-2799-441F-B6A7-7FBE0116732A}" type="pres">
      <dgm:prSet presAssocID="{613D6306-932E-4F6E-AF7F-0D8378429AD1}" presName="level2Shape" presStyleLbl="node4" presStyleIdx="1" presStyleCnt="2"/>
      <dgm:spPr/>
      <dgm:t>
        <a:bodyPr/>
        <a:lstStyle/>
        <a:p>
          <a:endParaRPr lang="en-US"/>
        </a:p>
      </dgm:t>
    </dgm:pt>
    <dgm:pt modelId="{FCC74A9E-0B77-42CB-ADFF-8B7E0F34C7D8}" type="pres">
      <dgm:prSet presAssocID="{613D6306-932E-4F6E-AF7F-0D8378429AD1}" presName="hierChild3" presStyleCnt="0"/>
      <dgm:spPr/>
    </dgm:pt>
    <dgm:pt modelId="{AD6DE70A-0817-486E-A784-4700F2AB9CC7}" type="pres">
      <dgm:prSet presAssocID="{A9FA3938-8883-44DE-9CA8-40520D29F600}" presName="Name25" presStyleLbl="parChTrans1D2" presStyleIdx="2" presStyleCnt="3"/>
      <dgm:spPr/>
      <dgm:t>
        <a:bodyPr/>
        <a:lstStyle/>
        <a:p>
          <a:endParaRPr lang="en-US"/>
        </a:p>
      </dgm:t>
    </dgm:pt>
    <dgm:pt modelId="{4798107C-DD53-489E-A2AD-CA6A2C8E6F59}" type="pres">
      <dgm:prSet presAssocID="{A9FA3938-8883-44DE-9CA8-40520D29F600}" presName="connTx" presStyleLbl="parChTrans1D2" presStyleIdx="2" presStyleCnt="3"/>
      <dgm:spPr/>
      <dgm:t>
        <a:bodyPr/>
        <a:lstStyle/>
        <a:p>
          <a:endParaRPr lang="en-US"/>
        </a:p>
      </dgm:t>
    </dgm:pt>
    <dgm:pt modelId="{8F1161A1-B340-4E92-812F-372598104F17}" type="pres">
      <dgm:prSet presAssocID="{98EB2D66-F85F-4BC2-B245-1FA5E0E02D38}" presName="Name30" presStyleCnt="0"/>
      <dgm:spPr/>
    </dgm:pt>
    <dgm:pt modelId="{D769A1EC-28DD-4CB2-A942-094FEBBBDDD6}" type="pres">
      <dgm:prSet presAssocID="{98EB2D66-F85F-4BC2-B245-1FA5E0E02D38}" presName="level2Shape" presStyleLbl="node2" presStyleIdx="2" presStyleCnt="3"/>
      <dgm:spPr/>
      <dgm:t>
        <a:bodyPr/>
        <a:lstStyle/>
        <a:p>
          <a:endParaRPr lang="en-US"/>
        </a:p>
      </dgm:t>
    </dgm:pt>
    <dgm:pt modelId="{263AD96D-586C-45B8-929B-63B2697D969A}" type="pres">
      <dgm:prSet presAssocID="{98EB2D66-F85F-4BC2-B245-1FA5E0E02D38}" presName="hierChild3" presStyleCnt="0"/>
      <dgm:spPr/>
    </dgm:pt>
    <dgm:pt modelId="{DC32E00D-65B0-4978-AA2E-1C1A56FD4B7E}" type="pres">
      <dgm:prSet presAssocID="{25354857-AC28-4FE2-A194-5FC25204EE3D}" presName="Name25" presStyleLbl="parChTrans1D3" presStyleIdx="2" presStyleCnt="3"/>
      <dgm:spPr/>
      <dgm:t>
        <a:bodyPr/>
        <a:lstStyle/>
        <a:p>
          <a:endParaRPr lang="en-US"/>
        </a:p>
      </dgm:t>
    </dgm:pt>
    <dgm:pt modelId="{B88F4614-31F1-4EDA-9EBE-BB251E31BF20}" type="pres">
      <dgm:prSet presAssocID="{25354857-AC28-4FE2-A194-5FC25204EE3D}" presName="connTx" presStyleLbl="parChTrans1D3" presStyleIdx="2" presStyleCnt="3"/>
      <dgm:spPr/>
      <dgm:t>
        <a:bodyPr/>
        <a:lstStyle/>
        <a:p>
          <a:endParaRPr lang="en-US"/>
        </a:p>
      </dgm:t>
    </dgm:pt>
    <dgm:pt modelId="{AF9E76C4-63AC-468A-B46C-19BFB3710233}" type="pres">
      <dgm:prSet presAssocID="{94614899-8490-4553-A77C-234F361D0ADA}" presName="Name30" presStyleCnt="0"/>
      <dgm:spPr/>
    </dgm:pt>
    <dgm:pt modelId="{A53E401A-6775-493D-83FB-D2327ED90DE5}" type="pres">
      <dgm:prSet presAssocID="{94614899-8490-4553-A77C-234F361D0ADA}" presName="level2Shape" presStyleLbl="node3" presStyleIdx="2" presStyleCnt="3"/>
      <dgm:spPr/>
      <dgm:t>
        <a:bodyPr/>
        <a:lstStyle/>
        <a:p>
          <a:endParaRPr lang="en-US"/>
        </a:p>
      </dgm:t>
    </dgm:pt>
    <dgm:pt modelId="{73A61CC7-1C95-4F8C-9B93-F6A13CF6EB1F}" type="pres">
      <dgm:prSet presAssocID="{94614899-8490-4553-A77C-234F361D0ADA}" presName="hierChild3" presStyleCnt="0"/>
      <dgm:spPr/>
    </dgm:pt>
    <dgm:pt modelId="{9083E061-8B7D-4E38-AC2A-3C10E6C2D35F}" type="pres">
      <dgm:prSet presAssocID="{A425E44E-1614-411E-9967-98DC40EE5226}" presName="bgShapesFlow" presStyleCnt="0"/>
      <dgm:spPr/>
    </dgm:pt>
  </dgm:ptLst>
  <dgm:cxnLst>
    <dgm:cxn modelId="{45D6B0F2-4417-4836-BDAE-6D2B41706ED0}" type="presOf" srcId="{3A0FDFC4-E270-4054-818E-098CBD57448C}" destId="{293D60B0-65FB-479C-8321-6672BFF8F36C}" srcOrd="0" destOrd="0" presId="urn:microsoft.com/office/officeart/2005/8/layout/hierarchy5"/>
    <dgm:cxn modelId="{D1C34A14-FCB4-449D-B187-22228C42A7DA}" type="presOf" srcId="{E8401B44-E32E-48A4-9975-50DCBD4732AF}" destId="{C7443C32-4615-4BFF-9B0E-131D82CEA04A}" srcOrd="0" destOrd="0" presId="urn:microsoft.com/office/officeart/2005/8/layout/hierarchy5"/>
    <dgm:cxn modelId="{8E51E41A-5E0E-46AF-9191-04BEF5881C87}" type="presOf" srcId="{25354857-AC28-4FE2-A194-5FC25204EE3D}" destId="{B88F4614-31F1-4EDA-9EBE-BB251E31BF20}" srcOrd="1" destOrd="0" presId="urn:microsoft.com/office/officeart/2005/8/layout/hierarchy5"/>
    <dgm:cxn modelId="{1FFA8EF5-FA74-4925-BBA5-B6CC38321F97}" type="presOf" srcId="{98EB2D66-F85F-4BC2-B245-1FA5E0E02D38}" destId="{D769A1EC-28DD-4CB2-A942-094FEBBBDDD6}" srcOrd="0" destOrd="0" presId="urn:microsoft.com/office/officeart/2005/8/layout/hierarchy5"/>
    <dgm:cxn modelId="{44C262AD-00C4-4CA3-8366-356D207B1F65}" type="presOf" srcId="{45BBB88B-7371-4780-9FBB-C77CF46A42EB}" destId="{068FF1C8-0B6C-457D-84B1-FCA3ED039738}" srcOrd="0" destOrd="0" presId="urn:microsoft.com/office/officeart/2005/8/layout/hierarchy5"/>
    <dgm:cxn modelId="{8589565E-70E0-4654-94D0-FC3FA35441A7}" srcId="{7C5816AD-580E-4BFC-B831-3F26B16A9D47}" destId="{3A0FDFC4-E270-4054-818E-098CBD57448C}" srcOrd="0" destOrd="0" parTransId="{495CD760-2537-4F14-A472-DA29C0A064AC}" sibTransId="{ED4038B9-D514-488B-8945-DA2FA58039EF}"/>
    <dgm:cxn modelId="{E68D58D0-FE90-4573-A519-99B08F6EDCDC}" type="presOf" srcId="{495CD760-2537-4F14-A472-DA29C0A064AC}" destId="{2CED63CD-BF1D-48C9-BCD3-468F638B41B2}" srcOrd="0" destOrd="0" presId="urn:microsoft.com/office/officeart/2005/8/layout/hierarchy5"/>
    <dgm:cxn modelId="{03D8113D-69CC-4EEF-988B-874F7B807B87}" srcId="{A425E44E-1614-411E-9967-98DC40EE5226}" destId="{5811CEC1-D6C8-424B-882B-05F7C774A05C}" srcOrd="0" destOrd="0" parTransId="{C432DFA8-6ED2-464D-A5FA-B59C7954B763}" sibTransId="{66DAA627-49CC-4B63-B796-7B4E393714DC}"/>
    <dgm:cxn modelId="{9B01E162-3B4E-4B04-BC00-FC74D8B7BC03}" srcId="{462D68FF-D392-42C8-AFCB-D5BE0DB2EA0E}" destId="{613D6306-932E-4F6E-AF7F-0D8378429AD1}" srcOrd="0" destOrd="0" parTransId="{2A400977-4D65-4F69-8C4E-B22D8684C5E3}" sibTransId="{69776C17-D208-4490-A128-F3D6B677D057}"/>
    <dgm:cxn modelId="{B7299C03-87F3-47B0-8EF2-CA75DA3D8666}" srcId="{5811CEC1-D6C8-424B-882B-05F7C774A05C}" destId="{9B7204F4-85B3-48BD-A1A6-4B421E33B662}" srcOrd="0" destOrd="0" parTransId="{E8401B44-E32E-48A4-9975-50DCBD4732AF}" sibTransId="{BF3DBC12-B3C6-494A-864E-FD947D26A1AB}"/>
    <dgm:cxn modelId="{C47430CE-8B26-48E3-8514-FAAB1731D2EA}" type="presOf" srcId="{2A400977-4D65-4F69-8C4E-B22D8684C5E3}" destId="{989F9262-5624-45FB-8622-2B6723A7D9CB}" srcOrd="1" destOrd="0" presId="urn:microsoft.com/office/officeart/2005/8/layout/hierarchy5"/>
    <dgm:cxn modelId="{26D06488-55D9-4FC0-B6F8-CCAF51285C8D}" type="presOf" srcId="{4E513A42-42E1-4CC6-99E5-A742CA239016}" destId="{D8DAC0DC-FEA6-4FF0-8009-FA7EBEC1CB29}" srcOrd="1" destOrd="0" presId="urn:microsoft.com/office/officeart/2005/8/layout/hierarchy5"/>
    <dgm:cxn modelId="{A28EBBBD-F54C-489A-8E18-22FA3ECDE2BE}" type="presOf" srcId="{29F98E2D-27FF-472A-87ED-D11C418F59FB}" destId="{42CCEFBC-ABA3-473B-922D-5275DE588D00}" srcOrd="0" destOrd="0" presId="urn:microsoft.com/office/officeart/2005/8/layout/hierarchy5"/>
    <dgm:cxn modelId="{836F9B16-34CE-454D-BFED-C41D50E6B26C}" type="presOf" srcId="{47854178-46C4-4303-9BE9-C5B0AD735444}" destId="{5A07DC9F-69F5-4CFD-8433-9DE4263A01CE}" srcOrd="0" destOrd="0" presId="urn:microsoft.com/office/officeart/2005/8/layout/hierarchy5"/>
    <dgm:cxn modelId="{AF57382D-0AF6-4776-ABA2-2333239C6D66}" type="presOf" srcId="{45BBB88B-7371-4780-9FBB-C77CF46A42EB}" destId="{CD36E70C-5C17-42AB-BA69-18587FB69AF1}" srcOrd="1" destOrd="0" presId="urn:microsoft.com/office/officeart/2005/8/layout/hierarchy5"/>
    <dgm:cxn modelId="{1107CD18-A6FA-4B66-A943-0D0CC0C576E8}" srcId="{98EB2D66-F85F-4BC2-B245-1FA5E0E02D38}" destId="{94614899-8490-4553-A77C-234F361D0ADA}" srcOrd="0" destOrd="0" parTransId="{25354857-AC28-4FE2-A194-5FC25204EE3D}" sibTransId="{7F77573D-50EF-4109-BCF8-0E6494B0B2F2}"/>
    <dgm:cxn modelId="{9F906CDB-46EA-4451-B62A-DB2E3EFC4EFE}" type="presOf" srcId="{29F98E2D-27FF-472A-87ED-D11C418F59FB}" destId="{7B0E8845-AC66-44B7-A94C-EA48FED19A1D}" srcOrd="1" destOrd="0" presId="urn:microsoft.com/office/officeart/2005/8/layout/hierarchy5"/>
    <dgm:cxn modelId="{4583C319-6E41-4072-B454-EC5D3B5D0114}" type="presOf" srcId="{A9FA3938-8883-44DE-9CA8-40520D29F600}" destId="{4798107C-DD53-489E-A2AD-CA6A2C8E6F59}" srcOrd="1" destOrd="0" presId="urn:microsoft.com/office/officeart/2005/8/layout/hierarchy5"/>
    <dgm:cxn modelId="{0CECC4AB-AA73-41AB-8658-B465204E1E07}" srcId="{47854178-46C4-4303-9BE9-C5B0AD735444}" destId="{462D68FF-D392-42C8-AFCB-D5BE0DB2EA0E}" srcOrd="0" destOrd="0" parTransId="{45BBB88B-7371-4780-9FBB-C77CF46A42EB}" sibTransId="{C281F1B2-A9D5-4F8F-8DF5-169F1BF0CCDC}"/>
    <dgm:cxn modelId="{3CE34BE6-3183-41D3-89FD-936A04AD353F}" type="presOf" srcId="{9B7204F4-85B3-48BD-A1A6-4B421E33B662}" destId="{D95A3A67-C02F-40A3-AD43-85184A3DD93E}" srcOrd="0" destOrd="0" presId="urn:microsoft.com/office/officeart/2005/8/layout/hierarchy5"/>
    <dgm:cxn modelId="{6985AC58-E918-45EF-A074-5D718F808E85}" type="presOf" srcId="{2A400977-4D65-4F69-8C4E-B22D8684C5E3}" destId="{81BE9CE6-450B-4B4F-91D8-FCB7F4728621}" srcOrd="0" destOrd="0" presId="urn:microsoft.com/office/officeart/2005/8/layout/hierarchy5"/>
    <dgm:cxn modelId="{D2F00B78-2355-4DE9-8D25-9C7C4EE04052}" type="presOf" srcId="{25354857-AC28-4FE2-A194-5FC25204EE3D}" destId="{DC32E00D-65B0-4978-AA2E-1C1A56FD4B7E}" srcOrd="0" destOrd="0" presId="urn:microsoft.com/office/officeart/2005/8/layout/hierarchy5"/>
    <dgm:cxn modelId="{8C62826F-3673-4598-8858-322501F9F7C5}" type="presOf" srcId="{495CD760-2537-4F14-A472-DA29C0A064AC}" destId="{A890A914-F728-4BE8-A422-83681BA5689A}" srcOrd="1" destOrd="0" presId="urn:microsoft.com/office/officeart/2005/8/layout/hierarchy5"/>
    <dgm:cxn modelId="{C7C4CD55-63ED-4321-8113-35776973617B}" type="presOf" srcId="{7C5816AD-580E-4BFC-B831-3F26B16A9D47}" destId="{7A37333E-5DB1-4ED2-887B-98E97E2B521E}" srcOrd="0" destOrd="0" presId="urn:microsoft.com/office/officeart/2005/8/layout/hierarchy5"/>
    <dgm:cxn modelId="{836F5607-A50D-4A1D-9239-5F407A005C66}" srcId="{9B7204F4-85B3-48BD-A1A6-4B421E33B662}" destId="{7C5816AD-580E-4BFC-B831-3F26B16A9D47}" srcOrd="0" destOrd="0" parTransId="{4E513A42-42E1-4CC6-99E5-A742CA239016}" sibTransId="{5DA653B3-EE08-449A-8B49-6907DC100DB1}"/>
    <dgm:cxn modelId="{7326EDC7-2C35-40E2-9CBE-35832990E412}" srcId="{5811CEC1-D6C8-424B-882B-05F7C774A05C}" destId="{47854178-46C4-4303-9BE9-C5B0AD735444}" srcOrd="1" destOrd="0" parTransId="{29F98E2D-27FF-472A-87ED-D11C418F59FB}" sibTransId="{4CD2DAD0-8966-4C1C-B9A6-4E36395E4AAB}"/>
    <dgm:cxn modelId="{0B55444E-DD77-47FA-A873-CCCC7979B10D}" type="presOf" srcId="{613D6306-932E-4F6E-AF7F-0D8378429AD1}" destId="{FFFD3614-2799-441F-B6A7-7FBE0116732A}" srcOrd="0" destOrd="0" presId="urn:microsoft.com/office/officeart/2005/8/layout/hierarchy5"/>
    <dgm:cxn modelId="{3FA8A21B-571F-4192-A52E-496B43C500C4}" type="presOf" srcId="{A425E44E-1614-411E-9967-98DC40EE5226}" destId="{C16CC819-A260-4157-8D29-F7A77863896E}" srcOrd="0" destOrd="0" presId="urn:microsoft.com/office/officeart/2005/8/layout/hierarchy5"/>
    <dgm:cxn modelId="{14772E2A-7435-4730-96C9-F713E83265D5}" type="presOf" srcId="{5811CEC1-D6C8-424B-882B-05F7C774A05C}" destId="{C169A4E3-DB31-4AD6-9967-F5F84E6C08E8}" srcOrd="0" destOrd="0" presId="urn:microsoft.com/office/officeart/2005/8/layout/hierarchy5"/>
    <dgm:cxn modelId="{143C960A-EAAC-4CB8-8082-30185BD1BBDF}" type="presOf" srcId="{4E513A42-42E1-4CC6-99E5-A742CA239016}" destId="{AF9C2528-9A38-4B4B-98B8-590DB85A4A27}" srcOrd="0" destOrd="0" presId="urn:microsoft.com/office/officeart/2005/8/layout/hierarchy5"/>
    <dgm:cxn modelId="{972C6073-ED3F-4E74-B849-2A17E79A48D4}" type="presOf" srcId="{A9FA3938-8883-44DE-9CA8-40520D29F600}" destId="{AD6DE70A-0817-486E-A784-4700F2AB9CC7}" srcOrd="0" destOrd="0" presId="urn:microsoft.com/office/officeart/2005/8/layout/hierarchy5"/>
    <dgm:cxn modelId="{A46937E5-2331-42EC-ACB9-4BB5AA12C703}" type="presOf" srcId="{94614899-8490-4553-A77C-234F361D0ADA}" destId="{A53E401A-6775-493D-83FB-D2327ED90DE5}" srcOrd="0" destOrd="0" presId="urn:microsoft.com/office/officeart/2005/8/layout/hierarchy5"/>
    <dgm:cxn modelId="{43657240-3C28-4E86-9ADC-D2FBFC527E0A}" type="presOf" srcId="{E8401B44-E32E-48A4-9975-50DCBD4732AF}" destId="{E8B8B59B-0E40-4D14-B4BD-A5D969024F19}" srcOrd="1" destOrd="0" presId="urn:microsoft.com/office/officeart/2005/8/layout/hierarchy5"/>
    <dgm:cxn modelId="{884E414F-CA6F-497E-ABEA-866440975666}" type="presOf" srcId="{462D68FF-D392-42C8-AFCB-D5BE0DB2EA0E}" destId="{C3941CAE-350E-4935-B02F-3335E40E535D}" srcOrd="0" destOrd="0" presId="urn:microsoft.com/office/officeart/2005/8/layout/hierarchy5"/>
    <dgm:cxn modelId="{E94B95D7-892D-4EC8-A236-E5E01D3C99E0}" srcId="{5811CEC1-D6C8-424B-882B-05F7C774A05C}" destId="{98EB2D66-F85F-4BC2-B245-1FA5E0E02D38}" srcOrd="2" destOrd="0" parTransId="{A9FA3938-8883-44DE-9CA8-40520D29F600}" sibTransId="{DB63B127-92C0-43D9-BC86-ECE3D7513C55}"/>
    <dgm:cxn modelId="{A24C3D03-EF40-4568-B1F0-8E1A311DFF66}" type="presParOf" srcId="{C16CC819-A260-4157-8D29-F7A77863896E}" destId="{10320DD0-6B9A-4162-B661-0AC574972879}" srcOrd="0" destOrd="0" presId="urn:microsoft.com/office/officeart/2005/8/layout/hierarchy5"/>
    <dgm:cxn modelId="{AB72C50E-81BC-438D-8981-5E16DBE5A3BB}" type="presParOf" srcId="{10320DD0-6B9A-4162-B661-0AC574972879}" destId="{5A178777-B443-44BD-B5AC-FB58BF12A9D2}" srcOrd="0" destOrd="0" presId="urn:microsoft.com/office/officeart/2005/8/layout/hierarchy5"/>
    <dgm:cxn modelId="{47909E83-2B96-4E51-87AA-E5B8145DFBC2}" type="presParOf" srcId="{5A178777-B443-44BD-B5AC-FB58BF12A9D2}" destId="{86981A35-1288-4C58-B3A7-0E6D7A1ACF44}" srcOrd="0" destOrd="0" presId="urn:microsoft.com/office/officeart/2005/8/layout/hierarchy5"/>
    <dgm:cxn modelId="{C9A2DA58-2A0E-4FFE-89B9-F742D59BBF2C}" type="presParOf" srcId="{86981A35-1288-4C58-B3A7-0E6D7A1ACF44}" destId="{C169A4E3-DB31-4AD6-9967-F5F84E6C08E8}" srcOrd="0" destOrd="0" presId="urn:microsoft.com/office/officeart/2005/8/layout/hierarchy5"/>
    <dgm:cxn modelId="{D583027F-F5D9-4CE1-8783-37052D36EF73}" type="presParOf" srcId="{86981A35-1288-4C58-B3A7-0E6D7A1ACF44}" destId="{8BE8251D-7BC3-4158-83CF-505D6B739765}" srcOrd="1" destOrd="0" presId="urn:microsoft.com/office/officeart/2005/8/layout/hierarchy5"/>
    <dgm:cxn modelId="{86003FA6-AF33-4679-AFE0-247679360DC0}" type="presParOf" srcId="{8BE8251D-7BC3-4158-83CF-505D6B739765}" destId="{C7443C32-4615-4BFF-9B0E-131D82CEA04A}" srcOrd="0" destOrd="0" presId="urn:microsoft.com/office/officeart/2005/8/layout/hierarchy5"/>
    <dgm:cxn modelId="{99BFE4C2-FC5B-4CEC-8CF3-15F3834FDEDF}" type="presParOf" srcId="{C7443C32-4615-4BFF-9B0E-131D82CEA04A}" destId="{E8B8B59B-0E40-4D14-B4BD-A5D969024F19}" srcOrd="0" destOrd="0" presId="urn:microsoft.com/office/officeart/2005/8/layout/hierarchy5"/>
    <dgm:cxn modelId="{F5610F22-CD8D-45EA-8F42-AD166097C35E}" type="presParOf" srcId="{8BE8251D-7BC3-4158-83CF-505D6B739765}" destId="{0C1231FF-30F6-4E38-A732-D3B4D7096586}" srcOrd="1" destOrd="0" presId="urn:microsoft.com/office/officeart/2005/8/layout/hierarchy5"/>
    <dgm:cxn modelId="{09E7928B-5172-4CB1-949E-D174F199F103}" type="presParOf" srcId="{0C1231FF-30F6-4E38-A732-D3B4D7096586}" destId="{D95A3A67-C02F-40A3-AD43-85184A3DD93E}" srcOrd="0" destOrd="0" presId="urn:microsoft.com/office/officeart/2005/8/layout/hierarchy5"/>
    <dgm:cxn modelId="{33B89B5A-F897-4359-8022-EA147FC49EEE}" type="presParOf" srcId="{0C1231FF-30F6-4E38-A732-D3B4D7096586}" destId="{5D203DB6-AE48-455E-913F-D98F162FDF58}" srcOrd="1" destOrd="0" presId="urn:microsoft.com/office/officeart/2005/8/layout/hierarchy5"/>
    <dgm:cxn modelId="{9BEACAEE-B2E3-4633-9E8A-BC498730EBBF}" type="presParOf" srcId="{5D203DB6-AE48-455E-913F-D98F162FDF58}" destId="{AF9C2528-9A38-4B4B-98B8-590DB85A4A27}" srcOrd="0" destOrd="0" presId="urn:microsoft.com/office/officeart/2005/8/layout/hierarchy5"/>
    <dgm:cxn modelId="{48C6690B-DC12-4E3E-B345-6A8F1D86E5E3}" type="presParOf" srcId="{AF9C2528-9A38-4B4B-98B8-590DB85A4A27}" destId="{D8DAC0DC-FEA6-4FF0-8009-FA7EBEC1CB29}" srcOrd="0" destOrd="0" presId="urn:microsoft.com/office/officeart/2005/8/layout/hierarchy5"/>
    <dgm:cxn modelId="{83DE348F-30EA-4F48-BA0E-8676DF3B2374}" type="presParOf" srcId="{5D203DB6-AE48-455E-913F-D98F162FDF58}" destId="{6EB9DD28-A5EF-4107-8542-2A1AE51B067E}" srcOrd="1" destOrd="0" presId="urn:microsoft.com/office/officeart/2005/8/layout/hierarchy5"/>
    <dgm:cxn modelId="{20456757-E794-4207-879E-3B9E4165D494}" type="presParOf" srcId="{6EB9DD28-A5EF-4107-8542-2A1AE51B067E}" destId="{7A37333E-5DB1-4ED2-887B-98E97E2B521E}" srcOrd="0" destOrd="0" presId="urn:microsoft.com/office/officeart/2005/8/layout/hierarchy5"/>
    <dgm:cxn modelId="{2B1BA416-448B-4E2F-8148-112C1E4881E5}" type="presParOf" srcId="{6EB9DD28-A5EF-4107-8542-2A1AE51B067E}" destId="{125A1B27-EC21-40D4-A60D-3FE1BF2A756C}" srcOrd="1" destOrd="0" presId="urn:microsoft.com/office/officeart/2005/8/layout/hierarchy5"/>
    <dgm:cxn modelId="{542F113C-A8BC-4834-ADD4-CB474058B3BC}" type="presParOf" srcId="{125A1B27-EC21-40D4-A60D-3FE1BF2A756C}" destId="{2CED63CD-BF1D-48C9-BCD3-468F638B41B2}" srcOrd="0" destOrd="0" presId="urn:microsoft.com/office/officeart/2005/8/layout/hierarchy5"/>
    <dgm:cxn modelId="{631E66B8-154A-4269-A4D2-1D9BFACCB80B}" type="presParOf" srcId="{2CED63CD-BF1D-48C9-BCD3-468F638B41B2}" destId="{A890A914-F728-4BE8-A422-83681BA5689A}" srcOrd="0" destOrd="0" presId="urn:microsoft.com/office/officeart/2005/8/layout/hierarchy5"/>
    <dgm:cxn modelId="{4861EC21-A969-49AD-9EFE-1861C33B3C30}" type="presParOf" srcId="{125A1B27-EC21-40D4-A60D-3FE1BF2A756C}" destId="{85C0F489-15F0-4E1B-93D9-1C8543CAE07A}" srcOrd="1" destOrd="0" presId="urn:microsoft.com/office/officeart/2005/8/layout/hierarchy5"/>
    <dgm:cxn modelId="{52DA740D-4C75-46EC-93D2-ED31B19DD3D0}" type="presParOf" srcId="{85C0F489-15F0-4E1B-93D9-1C8543CAE07A}" destId="{293D60B0-65FB-479C-8321-6672BFF8F36C}" srcOrd="0" destOrd="0" presId="urn:microsoft.com/office/officeart/2005/8/layout/hierarchy5"/>
    <dgm:cxn modelId="{187A4FD5-5A5A-4816-BCC7-7F9592EBAAB0}" type="presParOf" srcId="{85C0F489-15F0-4E1B-93D9-1C8543CAE07A}" destId="{50DDE7AE-14CC-4BE5-8E14-14B8264EAF8E}" srcOrd="1" destOrd="0" presId="urn:microsoft.com/office/officeart/2005/8/layout/hierarchy5"/>
    <dgm:cxn modelId="{043012B9-4A31-4982-AD87-BC13671AF599}" type="presParOf" srcId="{8BE8251D-7BC3-4158-83CF-505D6B739765}" destId="{42CCEFBC-ABA3-473B-922D-5275DE588D00}" srcOrd="2" destOrd="0" presId="urn:microsoft.com/office/officeart/2005/8/layout/hierarchy5"/>
    <dgm:cxn modelId="{1C38D53F-EE2C-4F78-8203-3CDB5F656476}" type="presParOf" srcId="{42CCEFBC-ABA3-473B-922D-5275DE588D00}" destId="{7B0E8845-AC66-44B7-A94C-EA48FED19A1D}" srcOrd="0" destOrd="0" presId="urn:microsoft.com/office/officeart/2005/8/layout/hierarchy5"/>
    <dgm:cxn modelId="{10C93D54-AB52-4BF9-9138-4752539AD8C9}" type="presParOf" srcId="{8BE8251D-7BC3-4158-83CF-505D6B739765}" destId="{E962B7DD-0484-45D5-BC00-B7D3C36FD61C}" srcOrd="3" destOrd="0" presId="urn:microsoft.com/office/officeart/2005/8/layout/hierarchy5"/>
    <dgm:cxn modelId="{2DDA9404-619B-43F1-8033-78F65E6B4FDE}" type="presParOf" srcId="{E962B7DD-0484-45D5-BC00-B7D3C36FD61C}" destId="{5A07DC9F-69F5-4CFD-8433-9DE4263A01CE}" srcOrd="0" destOrd="0" presId="urn:microsoft.com/office/officeart/2005/8/layout/hierarchy5"/>
    <dgm:cxn modelId="{305488CF-2C35-4B65-B585-5B81A7C63654}" type="presParOf" srcId="{E962B7DD-0484-45D5-BC00-B7D3C36FD61C}" destId="{B52285EE-BDDA-4614-8BE5-BE173ACC57CE}" srcOrd="1" destOrd="0" presId="urn:microsoft.com/office/officeart/2005/8/layout/hierarchy5"/>
    <dgm:cxn modelId="{32BA6C5E-43F2-41B5-8CAA-B3E2764CEECA}" type="presParOf" srcId="{B52285EE-BDDA-4614-8BE5-BE173ACC57CE}" destId="{068FF1C8-0B6C-457D-84B1-FCA3ED039738}" srcOrd="0" destOrd="0" presId="urn:microsoft.com/office/officeart/2005/8/layout/hierarchy5"/>
    <dgm:cxn modelId="{4283826C-2AAB-4C72-BBE1-EDEA373F0605}" type="presParOf" srcId="{068FF1C8-0B6C-457D-84B1-FCA3ED039738}" destId="{CD36E70C-5C17-42AB-BA69-18587FB69AF1}" srcOrd="0" destOrd="0" presId="urn:microsoft.com/office/officeart/2005/8/layout/hierarchy5"/>
    <dgm:cxn modelId="{D95BA55E-FDB3-4874-AEC1-C2508CA0CE16}" type="presParOf" srcId="{B52285EE-BDDA-4614-8BE5-BE173ACC57CE}" destId="{346AAC3E-46F7-472C-93EE-FCF8D02D5FFD}" srcOrd="1" destOrd="0" presId="urn:microsoft.com/office/officeart/2005/8/layout/hierarchy5"/>
    <dgm:cxn modelId="{F18B45E0-23AA-4A16-AD3B-09A88C82C19F}" type="presParOf" srcId="{346AAC3E-46F7-472C-93EE-FCF8D02D5FFD}" destId="{C3941CAE-350E-4935-B02F-3335E40E535D}" srcOrd="0" destOrd="0" presId="urn:microsoft.com/office/officeart/2005/8/layout/hierarchy5"/>
    <dgm:cxn modelId="{DAEE4FA9-C2CF-4887-A86D-98453DB39D50}" type="presParOf" srcId="{346AAC3E-46F7-472C-93EE-FCF8D02D5FFD}" destId="{AC7BECAB-37A6-4307-86AB-A827BE6661DD}" srcOrd="1" destOrd="0" presId="urn:microsoft.com/office/officeart/2005/8/layout/hierarchy5"/>
    <dgm:cxn modelId="{E1AA55FD-D606-4565-8B5E-F64A6D0A8F29}" type="presParOf" srcId="{AC7BECAB-37A6-4307-86AB-A827BE6661DD}" destId="{81BE9CE6-450B-4B4F-91D8-FCB7F4728621}" srcOrd="0" destOrd="0" presId="urn:microsoft.com/office/officeart/2005/8/layout/hierarchy5"/>
    <dgm:cxn modelId="{CEBF2446-D248-46B0-9FAD-519907F54D53}" type="presParOf" srcId="{81BE9CE6-450B-4B4F-91D8-FCB7F4728621}" destId="{989F9262-5624-45FB-8622-2B6723A7D9CB}" srcOrd="0" destOrd="0" presId="urn:microsoft.com/office/officeart/2005/8/layout/hierarchy5"/>
    <dgm:cxn modelId="{29D8127E-C3AA-4E7C-BCF0-E4CEF1D3B5F0}" type="presParOf" srcId="{AC7BECAB-37A6-4307-86AB-A827BE6661DD}" destId="{3C87B801-73D6-4042-865C-02E7770FB6D2}" srcOrd="1" destOrd="0" presId="urn:microsoft.com/office/officeart/2005/8/layout/hierarchy5"/>
    <dgm:cxn modelId="{632C300D-AC94-49D4-9E32-80EA8413CB50}" type="presParOf" srcId="{3C87B801-73D6-4042-865C-02E7770FB6D2}" destId="{FFFD3614-2799-441F-B6A7-7FBE0116732A}" srcOrd="0" destOrd="0" presId="urn:microsoft.com/office/officeart/2005/8/layout/hierarchy5"/>
    <dgm:cxn modelId="{68CA1AB9-974D-4001-8840-A42CB5E82B62}" type="presParOf" srcId="{3C87B801-73D6-4042-865C-02E7770FB6D2}" destId="{FCC74A9E-0B77-42CB-ADFF-8B7E0F34C7D8}" srcOrd="1" destOrd="0" presId="urn:microsoft.com/office/officeart/2005/8/layout/hierarchy5"/>
    <dgm:cxn modelId="{68DA1BF5-4541-4ECC-AA2E-F86E6182EE28}" type="presParOf" srcId="{8BE8251D-7BC3-4158-83CF-505D6B739765}" destId="{AD6DE70A-0817-486E-A784-4700F2AB9CC7}" srcOrd="4" destOrd="0" presId="urn:microsoft.com/office/officeart/2005/8/layout/hierarchy5"/>
    <dgm:cxn modelId="{A9F4727A-EE6C-4525-9877-650C1348FA05}" type="presParOf" srcId="{AD6DE70A-0817-486E-A784-4700F2AB9CC7}" destId="{4798107C-DD53-489E-A2AD-CA6A2C8E6F59}" srcOrd="0" destOrd="0" presId="urn:microsoft.com/office/officeart/2005/8/layout/hierarchy5"/>
    <dgm:cxn modelId="{EC57B5E5-A638-441E-B0E3-915D5EBB48D5}" type="presParOf" srcId="{8BE8251D-7BC3-4158-83CF-505D6B739765}" destId="{8F1161A1-B340-4E92-812F-372598104F17}" srcOrd="5" destOrd="0" presId="urn:microsoft.com/office/officeart/2005/8/layout/hierarchy5"/>
    <dgm:cxn modelId="{D04F692B-781D-40F2-B0A7-F9B41444A5C8}" type="presParOf" srcId="{8F1161A1-B340-4E92-812F-372598104F17}" destId="{D769A1EC-28DD-4CB2-A942-094FEBBBDDD6}" srcOrd="0" destOrd="0" presId="urn:microsoft.com/office/officeart/2005/8/layout/hierarchy5"/>
    <dgm:cxn modelId="{261231C6-B4F5-45AF-B9D8-681F1A2EE2F5}" type="presParOf" srcId="{8F1161A1-B340-4E92-812F-372598104F17}" destId="{263AD96D-586C-45B8-929B-63B2697D969A}" srcOrd="1" destOrd="0" presId="urn:microsoft.com/office/officeart/2005/8/layout/hierarchy5"/>
    <dgm:cxn modelId="{479584AC-0CB3-4947-B04B-5CDD41AB31DA}" type="presParOf" srcId="{263AD96D-586C-45B8-929B-63B2697D969A}" destId="{DC32E00D-65B0-4978-AA2E-1C1A56FD4B7E}" srcOrd="0" destOrd="0" presId="urn:microsoft.com/office/officeart/2005/8/layout/hierarchy5"/>
    <dgm:cxn modelId="{D1578B23-6DC4-474D-B3B9-F0003FBAF46F}" type="presParOf" srcId="{DC32E00D-65B0-4978-AA2E-1C1A56FD4B7E}" destId="{B88F4614-31F1-4EDA-9EBE-BB251E31BF20}" srcOrd="0" destOrd="0" presId="urn:microsoft.com/office/officeart/2005/8/layout/hierarchy5"/>
    <dgm:cxn modelId="{BA2DB880-A25C-4C81-B054-20BBBCF38F31}" type="presParOf" srcId="{263AD96D-586C-45B8-929B-63B2697D969A}" destId="{AF9E76C4-63AC-468A-B46C-19BFB3710233}" srcOrd="1" destOrd="0" presId="urn:microsoft.com/office/officeart/2005/8/layout/hierarchy5"/>
    <dgm:cxn modelId="{D662B5C2-048A-43CE-8A86-D05AE17EB5D2}" type="presParOf" srcId="{AF9E76C4-63AC-468A-B46C-19BFB3710233}" destId="{A53E401A-6775-493D-83FB-D2327ED90DE5}" srcOrd="0" destOrd="0" presId="urn:microsoft.com/office/officeart/2005/8/layout/hierarchy5"/>
    <dgm:cxn modelId="{CAC19D86-559F-4003-8A4F-109C054008E4}" type="presParOf" srcId="{AF9E76C4-63AC-468A-B46C-19BFB3710233}" destId="{73A61CC7-1C95-4F8C-9B93-F6A13CF6EB1F}" srcOrd="1" destOrd="0" presId="urn:microsoft.com/office/officeart/2005/8/layout/hierarchy5"/>
    <dgm:cxn modelId="{C6B4B075-AED4-47C0-922B-DF67C3218E81}" type="presParOf" srcId="{C16CC819-A260-4157-8D29-F7A77863896E}" destId="{9083E061-8B7D-4E38-AC2A-3C10E6C2D35F}" srcOrd="1" destOrd="0" presId="urn:microsoft.com/office/officeart/2005/8/layout/hierarchy5"/>
  </dgm:cxnLst>
  <dgm:bg/>
  <dgm:whole/>
</dgm:dataModel>
</file>

<file path=ppt/diagrams/data2.xml><?xml version="1.0" encoding="utf-8"?>
<dgm:dataModel xmlns:dgm="http://schemas.openxmlformats.org/drawingml/2006/diagram" xmlns:a="http://schemas.openxmlformats.org/drawingml/2006/main">
  <dgm:ptLst>
    <dgm:pt modelId="{DB07E8E5-332C-4C12-A10B-FA79450E71FD}" type="doc">
      <dgm:prSet loTypeId="urn:microsoft.com/office/officeart/2005/8/layout/vList5" loCatId="list" qsTypeId="urn:microsoft.com/office/officeart/2005/8/quickstyle/3d2" qsCatId="3D" csTypeId="urn:microsoft.com/office/officeart/2005/8/colors/accent2_2" csCatId="accent2" phldr="1"/>
      <dgm:spPr/>
      <dgm:t>
        <a:bodyPr/>
        <a:lstStyle/>
        <a:p>
          <a:endParaRPr lang="en-US"/>
        </a:p>
      </dgm:t>
    </dgm:pt>
    <dgm:pt modelId="{A16C0E52-0B72-4931-8E5A-BEB42BD57EE3}">
      <dgm:prSet phldrT="[Text]"/>
      <dgm:spPr>
        <a:xfrm>
          <a:off x="0" y="2411"/>
          <a:ext cx="2962656" cy="1054149"/>
        </a:xfrm>
      </dgm:spPr>
      <dgm:t>
        <a:bodyPr/>
        <a:lstStyle/>
        <a:p>
          <a:r>
            <a:rPr lang="en-US" dirty="0" smtClean="0">
              <a:latin typeface="Calibri"/>
              <a:ea typeface="+mn-ea"/>
              <a:cs typeface="+mn-cs"/>
            </a:rPr>
            <a:t>Step 1</a:t>
          </a:r>
          <a:endParaRPr lang="en-US" dirty="0">
            <a:latin typeface="Calibri"/>
            <a:ea typeface="+mn-ea"/>
            <a:cs typeface="+mn-cs"/>
          </a:endParaRPr>
        </a:p>
      </dgm:t>
    </dgm:pt>
    <dgm:pt modelId="{C49232AA-B08E-44FC-9089-996AB867F7AC}" type="parTrans" cxnId="{4A26BAA7-1855-402B-875D-C6C2FC7AA9F0}">
      <dgm:prSet/>
      <dgm:spPr/>
      <dgm:t>
        <a:bodyPr/>
        <a:lstStyle/>
        <a:p>
          <a:endParaRPr lang="en-US"/>
        </a:p>
      </dgm:t>
    </dgm:pt>
    <dgm:pt modelId="{8FDCA7B4-2CD0-45B7-B33E-F1EA61EA39E5}" type="sibTrans" cxnId="{4A26BAA7-1855-402B-875D-C6C2FC7AA9F0}">
      <dgm:prSet/>
      <dgm:spPr/>
      <dgm:t>
        <a:bodyPr/>
        <a:lstStyle/>
        <a:p>
          <a:endParaRPr lang="en-US"/>
        </a:p>
      </dgm:t>
    </dgm:pt>
    <dgm:pt modelId="{65FF8904-961F-40F9-AC39-15F37A719A4A}">
      <dgm:prSet phldrT="[Text]"/>
      <dgm:spPr>
        <a:xfrm>
          <a:off x="0" y="1109268"/>
          <a:ext cx="2962656" cy="1054149"/>
        </a:xfrm>
      </dgm:spPr>
      <dgm:t>
        <a:bodyPr/>
        <a:lstStyle/>
        <a:p>
          <a:r>
            <a:rPr lang="en-US" dirty="0" smtClean="0">
              <a:latin typeface="Calibri"/>
              <a:ea typeface="+mn-ea"/>
              <a:cs typeface="+mn-cs"/>
            </a:rPr>
            <a:t>Step 2</a:t>
          </a:r>
          <a:endParaRPr lang="en-US" dirty="0">
            <a:latin typeface="Calibri"/>
            <a:ea typeface="+mn-ea"/>
            <a:cs typeface="+mn-cs"/>
          </a:endParaRPr>
        </a:p>
      </dgm:t>
    </dgm:pt>
    <dgm:pt modelId="{00D6D5B6-21A2-42B8-9CD2-62EEA2668A1D}" type="parTrans" cxnId="{B0183166-E448-4B90-9D25-E17E25872C8B}">
      <dgm:prSet/>
      <dgm:spPr/>
      <dgm:t>
        <a:bodyPr/>
        <a:lstStyle/>
        <a:p>
          <a:endParaRPr lang="en-US"/>
        </a:p>
      </dgm:t>
    </dgm:pt>
    <dgm:pt modelId="{CB0E7214-6B8E-4A20-BE6B-48098DE186F8}" type="sibTrans" cxnId="{B0183166-E448-4B90-9D25-E17E25872C8B}">
      <dgm:prSet/>
      <dgm:spPr/>
      <dgm:t>
        <a:bodyPr/>
        <a:lstStyle/>
        <a:p>
          <a:endParaRPr lang="en-US"/>
        </a:p>
      </dgm:t>
    </dgm:pt>
    <dgm:pt modelId="{7294C46F-7C0B-4DDA-B928-3BF45380CD95}">
      <dgm:prSet phldrT="[Text]"/>
      <dgm:spPr>
        <a:xfrm>
          <a:off x="0" y="2216125"/>
          <a:ext cx="2962656" cy="1054149"/>
        </a:xfrm>
      </dgm:spPr>
      <dgm:t>
        <a:bodyPr/>
        <a:lstStyle/>
        <a:p>
          <a:r>
            <a:rPr lang="en-US" dirty="0" smtClean="0">
              <a:latin typeface="Calibri"/>
              <a:ea typeface="+mn-ea"/>
              <a:cs typeface="+mn-cs"/>
            </a:rPr>
            <a:t>Step 3</a:t>
          </a:r>
          <a:endParaRPr lang="en-US" dirty="0">
            <a:latin typeface="Calibri"/>
            <a:ea typeface="+mn-ea"/>
            <a:cs typeface="+mn-cs"/>
          </a:endParaRPr>
        </a:p>
      </dgm:t>
    </dgm:pt>
    <dgm:pt modelId="{87D60457-59D7-44EA-A940-A1ED4A69F3DF}" type="parTrans" cxnId="{43E4B555-117A-40E6-A0A4-D6D7AC461AFF}">
      <dgm:prSet/>
      <dgm:spPr/>
      <dgm:t>
        <a:bodyPr/>
        <a:lstStyle/>
        <a:p>
          <a:endParaRPr lang="en-US"/>
        </a:p>
      </dgm:t>
    </dgm:pt>
    <dgm:pt modelId="{058E0FD5-1C9C-42C5-A07E-94B1438AA55E}" type="sibTrans" cxnId="{43E4B555-117A-40E6-A0A4-D6D7AC461AFF}">
      <dgm:prSet/>
      <dgm:spPr/>
      <dgm:t>
        <a:bodyPr/>
        <a:lstStyle/>
        <a:p>
          <a:endParaRPr lang="en-US"/>
        </a:p>
      </dgm:t>
    </dgm:pt>
    <dgm:pt modelId="{B9A6B7CA-3995-42A7-B7D6-2F21D9E73950}">
      <dgm:prSet phldrT="[Text]"/>
      <dgm:spPr>
        <a:xfrm>
          <a:off x="0" y="3322982"/>
          <a:ext cx="2962656" cy="1054149"/>
        </a:xfrm>
      </dgm:spPr>
      <dgm:t>
        <a:bodyPr/>
        <a:lstStyle/>
        <a:p>
          <a:r>
            <a:rPr lang="en-US" dirty="0" smtClean="0">
              <a:latin typeface="Calibri"/>
              <a:ea typeface="+mn-ea"/>
              <a:cs typeface="+mn-cs"/>
            </a:rPr>
            <a:t>Step 4</a:t>
          </a:r>
          <a:endParaRPr lang="en-US" dirty="0">
            <a:latin typeface="Calibri"/>
            <a:ea typeface="+mn-ea"/>
            <a:cs typeface="+mn-cs"/>
          </a:endParaRPr>
        </a:p>
      </dgm:t>
    </dgm:pt>
    <dgm:pt modelId="{3B2FC5BD-C1C0-402C-B5F5-F4EB4E853B10}" type="parTrans" cxnId="{D36CD10E-D705-4F32-B1DF-92FB6458C817}">
      <dgm:prSet/>
      <dgm:spPr/>
      <dgm:t>
        <a:bodyPr/>
        <a:lstStyle/>
        <a:p>
          <a:endParaRPr lang="en-US"/>
        </a:p>
      </dgm:t>
    </dgm:pt>
    <dgm:pt modelId="{520C3306-DE36-4344-A2CE-A1C86B1452FF}" type="sibTrans" cxnId="{D36CD10E-D705-4F32-B1DF-92FB6458C817}">
      <dgm:prSet/>
      <dgm:spPr/>
      <dgm:t>
        <a:bodyPr/>
        <a:lstStyle/>
        <a:p>
          <a:endParaRPr lang="en-US"/>
        </a:p>
      </dgm:t>
    </dgm:pt>
    <dgm:pt modelId="{8ADA3C31-99AA-4BD6-8760-8438453258C1}">
      <dgm:prSet phldrT="[Text]"/>
      <dgm:spPr>
        <a:xfrm>
          <a:off x="0" y="4429839"/>
          <a:ext cx="2962656" cy="1054149"/>
        </a:xfrm>
      </dgm:spPr>
      <dgm:t>
        <a:bodyPr/>
        <a:lstStyle/>
        <a:p>
          <a:r>
            <a:rPr lang="en-US" dirty="0" smtClean="0">
              <a:latin typeface="Calibri"/>
              <a:ea typeface="+mn-ea"/>
              <a:cs typeface="+mn-cs"/>
            </a:rPr>
            <a:t>Step 5</a:t>
          </a:r>
          <a:endParaRPr lang="en-US" dirty="0">
            <a:latin typeface="Calibri"/>
            <a:ea typeface="+mn-ea"/>
            <a:cs typeface="+mn-cs"/>
          </a:endParaRPr>
        </a:p>
      </dgm:t>
    </dgm:pt>
    <dgm:pt modelId="{124A3708-56FB-47AA-BFE6-E6386AA58B44}" type="parTrans" cxnId="{5257DDBA-9477-4171-A839-A87B90D801B1}">
      <dgm:prSet/>
      <dgm:spPr/>
      <dgm:t>
        <a:bodyPr/>
        <a:lstStyle/>
        <a:p>
          <a:endParaRPr lang="en-US"/>
        </a:p>
      </dgm:t>
    </dgm:pt>
    <dgm:pt modelId="{0C78BACE-E0A0-4DEA-B20B-D549A5630420}" type="sibTrans" cxnId="{5257DDBA-9477-4171-A839-A87B90D801B1}">
      <dgm:prSet/>
      <dgm:spPr/>
      <dgm:t>
        <a:bodyPr/>
        <a:lstStyle/>
        <a:p>
          <a:endParaRPr lang="en-US"/>
        </a:p>
      </dgm:t>
    </dgm:pt>
    <dgm:pt modelId="{3CC3B2D9-732D-4850-8237-99113AC194C0}">
      <dgm:prSet phldrT="[Text]"/>
      <dgm:spPr>
        <a:xfrm rot="5400000">
          <a:off x="5174468" y="-2103986"/>
          <a:ext cx="843319" cy="5266944"/>
        </a:xfrm>
      </dgm:spPr>
      <dgm:t>
        <a:bodyPr/>
        <a:lstStyle/>
        <a:p>
          <a:r>
            <a:rPr lang="en-US" dirty="0" smtClean="0">
              <a:latin typeface="Calibri"/>
              <a:ea typeface="+mn-ea"/>
              <a:cs typeface="+mn-cs"/>
            </a:rPr>
            <a:t>Develop of Risk Management Framework</a:t>
          </a:r>
          <a:endParaRPr lang="en-US" dirty="0">
            <a:latin typeface="Calibri"/>
            <a:ea typeface="+mn-ea"/>
            <a:cs typeface="+mn-cs"/>
          </a:endParaRPr>
        </a:p>
      </dgm:t>
    </dgm:pt>
    <dgm:pt modelId="{926F1BFE-82F5-40B5-BB4F-B80B1E8603F9}" type="parTrans" cxnId="{E5FE3AE7-4406-41F0-ACA4-449EA463019E}">
      <dgm:prSet/>
      <dgm:spPr/>
      <dgm:t>
        <a:bodyPr/>
        <a:lstStyle/>
        <a:p>
          <a:endParaRPr lang="en-US"/>
        </a:p>
      </dgm:t>
    </dgm:pt>
    <dgm:pt modelId="{6A8824FA-F603-4B35-A95C-6386F15186EF}" type="sibTrans" cxnId="{E5FE3AE7-4406-41F0-ACA4-449EA463019E}">
      <dgm:prSet/>
      <dgm:spPr/>
      <dgm:t>
        <a:bodyPr/>
        <a:lstStyle/>
        <a:p>
          <a:endParaRPr lang="en-US"/>
        </a:p>
      </dgm:t>
    </dgm:pt>
    <dgm:pt modelId="{D8FFCAF2-E329-40E1-892F-1690CE95FF2C}">
      <dgm:prSet phldrT="[Text]"/>
      <dgm:spPr>
        <a:xfrm rot="5400000">
          <a:off x="5174468" y="-997129"/>
          <a:ext cx="843319" cy="5266944"/>
        </a:xfrm>
      </dgm:spPr>
      <dgm:t>
        <a:bodyPr/>
        <a:lstStyle/>
        <a:p>
          <a:r>
            <a:rPr lang="en-US" dirty="0" smtClean="0">
              <a:latin typeface="Calibri"/>
              <a:ea typeface="+mn-ea"/>
              <a:cs typeface="+mn-cs"/>
            </a:rPr>
            <a:t>Evaluate  risk for business processes  and prioritize with stakeholders</a:t>
          </a:r>
          <a:endParaRPr lang="en-US" dirty="0">
            <a:latin typeface="Calibri"/>
            <a:ea typeface="+mn-ea"/>
            <a:cs typeface="+mn-cs"/>
          </a:endParaRPr>
        </a:p>
      </dgm:t>
    </dgm:pt>
    <dgm:pt modelId="{D1E2F803-9618-492E-AFCE-647F0522513C}" type="parTrans" cxnId="{C81AD013-94CE-4232-8AA5-8BE11683995B}">
      <dgm:prSet/>
      <dgm:spPr/>
      <dgm:t>
        <a:bodyPr/>
        <a:lstStyle/>
        <a:p>
          <a:endParaRPr lang="en-US"/>
        </a:p>
      </dgm:t>
    </dgm:pt>
    <dgm:pt modelId="{039ECD28-55A8-4BDE-B1E0-9A6D10666335}" type="sibTrans" cxnId="{C81AD013-94CE-4232-8AA5-8BE11683995B}">
      <dgm:prSet/>
      <dgm:spPr/>
      <dgm:t>
        <a:bodyPr/>
        <a:lstStyle/>
        <a:p>
          <a:endParaRPr lang="en-US"/>
        </a:p>
      </dgm:t>
    </dgm:pt>
    <dgm:pt modelId="{C953CCC4-9187-4F55-AAAD-3C37668EB260}">
      <dgm:prSet phldrT="[Text]"/>
      <dgm:spPr>
        <a:xfrm rot="5400000">
          <a:off x="5174468" y="109727"/>
          <a:ext cx="843319" cy="5266944"/>
        </a:xfrm>
      </dgm:spPr>
      <dgm:t>
        <a:bodyPr/>
        <a:lstStyle/>
        <a:p>
          <a:r>
            <a:rPr lang="en-US" dirty="0" smtClean="0">
              <a:latin typeface="Calibri"/>
              <a:ea typeface="+mn-ea"/>
              <a:cs typeface="+mn-cs"/>
            </a:rPr>
            <a:t>Determine  and implement response plan</a:t>
          </a:r>
          <a:endParaRPr lang="en-US" dirty="0">
            <a:latin typeface="Calibri"/>
            <a:ea typeface="+mn-ea"/>
            <a:cs typeface="+mn-cs"/>
          </a:endParaRPr>
        </a:p>
      </dgm:t>
    </dgm:pt>
    <dgm:pt modelId="{C48C9B38-F044-44C8-B948-24DCEE48DA13}" type="parTrans" cxnId="{AD131A12-7B0E-46F5-8120-991EDFD31BBB}">
      <dgm:prSet/>
      <dgm:spPr/>
      <dgm:t>
        <a:bodyPr/>
        <a:lstStyle/>
        <a:p>
          <a:endParaRPr lang="en-US"/>
        </a:p>
      </dgm:t>
    </dgm:pt>
    <dgm:pt modelId="{A9577F01-2A9D-4963-B11A-69D18A267585}" type="sibTrans" cxnId="{AD131A12-7B0E-46F5-8120-991EDFD31BBB}">
      <dgm:prSet/>
      <dgm:spPr/>
      <dgm:t>
        <a:bodyPr/>
        <a:lstStyle/>
        <a:p>
          <a:endParaRPr lang="en-US"/>
        </a:p>
      </dgm:t>
    </dgm:pt>
    <dgm:pt modelId="{53A092E3-F4EB-4A6C-91C7-3D44C7349335}">
      <dgm:prSet phldrT="[Text]"/>
      <dgm:spPr>
        <a:xfrm rot="5400000">
          <a:off x="5174468" y="2323442"/>
          <a:ext cx="843319" cy="5266944"/>
        </a:xfrm>
      </dgm:spPr>
      <dgm:t>
        <a:bodyPr/>
        <a:lstStyle/>
        <a:p>
          <a:r>
            <a:rPr lang="en-US" dirty="0" smtClean="0">
              <a:latin typeface="Calibri"/>
              <a:ea typeface="+mn-ea"/>
              <a:cs typeface="+mn-cs"/>
            </a:rPr>
            <a:t>Develop Maturity model for risk management</a:t>
          </a:r>
          <a:endParaRPr lang="en-US" dirty="0">
            <a:latin typeface="Calibri"/>
            <a:ea typeface="+mn-ea"/>
            <a:cs typeface="+mn-cs"/>
          </a:endParaRPr>
        </a:p>
      </dgm:t>
    </dgm:pt>
    <dgm:pt modelId="{76613613-0737-4362-BA45-D8C8BB4717DF}" type="parTrans" cxnId="{64613AFD-0A36-41ED-B51A-3841EF8171AC}">
      <dgm:prSet/>
      <dgm:spPr/>
      <dgm:t>
        <a:bodyPr/>
        <a:lstStyle/>
        <a:p>
          <a:endParaRPr lang="en-US"/>
        </a:p>
      </dgm:t>
    </dgm:pt>
    <dgm:pt modelId="{7AE23833-7CEB-4028-A273-41FA68C5CBE2}" type="sibTrans" cxnId="{64613AFD-0A36-41ED-B51A-3841EF8171AC}">
      <dgm:prSet/>
      <dgm:spPr/>
      <dgm:t>
        <a:bodyPr/>
        <a:lstStyle/>
        <a:p>
          <a:endParaRPr lang="en-US"/>
        </a:p>
      </dgm:t>
    </dgm:pt>
    <dgm:pt modelId="{7F98E616-4E6E-43F8-ABE7-1AD8783C0554}">
      <dgm:prSet phldrT="[Text]"/>
      <dgm:spPr>
        <a:xfrm rot="5400000">
          <a:off x="5174468" y="1216585"/>
          <a:ext cx="843319" cy="5266944"/>
        </a:xfrm>
      </dgm:spPr>
      <dgm:t>
        <a:bodyPr/>
        <a:lstStyle/>
        <a:p>
          <a:r>
            <a:rPr lang="en-US" dirty="0" smtClean="0">
              <a:latin typeface="Calibri"/>
              <a:ea typeface="+mn-ea"/>
              <a:cs typeface="+mn-cs"/>
            </a:rPr>
            <a:t>Implement  ongoing risk monitoring process </a:t>
          </a:r>
          <a:endParaRPr lang="en-US" dirty="0">
            <a:latin typeface="Calibri"/>
            <a:ea typeface="+mn-ea"/>
            <a:cs typeface="+mn-cs"/>
          </a:endParaRPr>
        </a:p>
      </dgm:t>
    </dgm:pt>
    <dgm:pt modelId="{42120B0D-6034-42E4-9376-0688EC5171CF}" type="parTrans" cxnId="{B0465D14-626A-4AD5-8CBE-8FD35F69C4E5}">
      <dgm:prSet/>
      <dgm:spPr/>
      <dgm:t>
        <a:bodyPr/>
        <a:lstStyle/>
        <a:p>
          <a:endParaRPr lang="en-US"/>
        </a:p>
      </dgm:t>
    </dgm:pt>
    <dgm:pt modelId="{6D48F4CE-15BA-4A5B-BE47-99954057035A}" type="sibTrans" cxnId="{B0465D14-626A-4AD5-8CBE-8FD35F69C4E5}">
      <dgm:prSet/>
      <dgm:spPr/>
      <dgm:t>
        <a:bodyPr/>
        <a:lstStyle/>
        <a:p>
          <a:endParaRPr lang="en-US"/>
        </a:p>
      </dgm:t>
    </dgm:pt>
    <dgm:pt modelId="{BD3ABC62-E6A2-4F96-9130-A7076C875CF7}" type="pres">
      <dgm:prSet presAssocID="{DB07E8E5-332C-4C12-A10B-FA79450E71FD}" presName="Name0" presStyleCnt="0">
        <dgm:presLayoutVars>
          <dgm:dir/>
          <dgm:animLvl val="lvl"/>
          <dgm:resizeHandles val="exact"/>
        </dgm:presLayoutVars>
      </dgm:prSet>
      <dgm:spPr/>
      <dgm:t>
        <a:bodyPr/>
        <a:lstStyle/>
        <a:p>
          <a:endParaRPr lang="en-US"/>
        </a:p>
      </dgm:t>
    </dgm:pt>
    <dgm:pt modelId="{BD630EEE-4A8A-4B2B-AEE5-88A8CE48793E}" type="pres">
      <dgm:prSet presAssocID="{A16C0E52-0B72-4931-8E5A-BEB42BD57EE3}" presName="linNode" presStyleCnt="0"/>
      <dgm:spPr/>
      <dgm:t>
        <a:bodyPr/>
        <a:lstStyle/>
        <a:p>
          <a:endParaRPr lang="en-US"/>
        </a:p>
      </dgm:t>
    </dgm:pt>
    <dgm:pt modelId="{2BA650DF-A225-48ED-980F-F22A147F4C2E}" type="pres">
      <dgm:prSet presAssocID="{A16C0E52-0B72-4931-8E5A-BEB42BD57EE3}" presName="parentText" presStyleLbl="node1" presStyleIdx="0" presStyleCnt="5" custScaleX="44033">
        <dgm:presLayoutVars>
          <dgm:chMax val="1"/>
          <dgm:bulletEnabled val="1"/>
        </dgm:presLayoutVars>
      </dgm:prSet>
      <dgm:spPr>
        <a:prstGeom prst="roundRect">
          <a:avLst/>
        </a:prstGeom>
      </dgm:spPr>
      <dgm:t>
        <a:bodyPr/>
        <a:lstStyle/>
        <a:p>
          <a:endParaRPr lang="en-US"/>
        </a:p>
      </dgm:t>
    </dgm:pt>
    <dgm:pt modelId="{BAB606FE-ED1C-42B1-875F-C42E8BADEA61}" type="pres">
      <dgm:prSet presAssocID="{A16C0E52-0B72-4931-8E5A-BEB42BD57EE3}" presName="descendantText" presStyleLbl="alignAccFollowNode1" presStyleIdx="0" presStyleCnt="5" custScaleX="117014">
        <dgm:presLayoutVars>
          <dgm:bulletEnabled val="1"/>
        </dgm:presLayoutVars>
      </dgm:prSet>
      <dgm:spPr>
        <a:prstGeom prst="round2SameRect">
          <a:avLst/>
        </a:prstGeom>
      </dgm:spPr>
      <dgm:t>
        <a:bodyPr/>
        <a:lstStyle/>
        <a:p>
          <a:endParaRPr lang="en-US"/>
        </a:p>
      </dgm:t>
    </dgm:pt>
    <dgm:pt modelId="{1516883B-ED6C-471F-9770-46B829571061}" type="pres">
      <dgm:prSet presAssocID="{8FDCA7B4-2CD0-45B7-B33E-F1EA61EA39E5}" presName="sp" presStyleCnt="0"/>
      <dgm:spPr/>
      <dgm:t>
        <a:bodyPr/>
        <a:lstStyle/>
        <a:p>
          <a:endParaRPr lang="en-US"/>
        </a:p>
      </dgm:t>
    </dgm:pt>
    <dgm:pt modelId="{396FFD14-B823-430B-A955-CF143FF2CF2F}" type="pres">
      <dgm:prSet presAssocID="{65FF8904-961F-40F9-AC39-15F37A719A4A}" presName="linNode" presStyleCnt="0"/>
      <dgm:spPr/>
      <dgm:t>
        <a:bodyPr/>
        <a:lstStyle/>
        <a:p>
          <a:endParaRPr lang="en-US"/>
        </a:p>
      </dgm:t>
    </dgm:pt>
    <dgm:pt modelId="{236CA7A3-0E20-4930-B293-4DDD2EF4802E}" type="pres">
      <dgm:prSet presAssocID="{65FF8904-961F-40F9-AC39-15F37A719A4A}" presName="parentText" presStyleLbl="node1" presStyleIdx="1" presStyleCnt="5" custScaleX="44033">
        <dgm:presLayoutVars>
          <dgm:chMax val="1"/>
          <dgm:bulletEnabled val="1"/>
        </dgm:presLayoutVars>
      </dgm:prSet>
      <dgm:spPr>
        <a:prstGeom prst="roundRect">
          <a:avLst/>
        </a:prstGeom>
      </dgm:spPr>
      <dgm:t>
        <a:bodyPr/>
        <a:lstStyle/>
        <a:p>
          <a:endParaRPr lang="en-US"/>
        </a:p>
      </dgm:t>
    </dgm:pt>
    <dgm:pt modelId="{B8F1105E-2DE0-4032-AA5C-274925FFA744}" type="pres">
      <dgm:prSet presAssocID="{65FF8904-961F-40F9-AC39-15F37A719A4A}" presName="descendantText" presStyleLbl="alignAccFollowNode1" presStyleIdx="1" presStyleCnt="5" custScaleX="117014">
        <dgm:presLayoutVars>
          <dgm:bulletEnabled val="1"/>
        </dgm:presLayoutVars>
      </dgm:prSet>
      <dgm:spPr>
        <a:prstGeom prst="round2SameRect">
          <a:avLst/>
        </a:prstGeom>
      </dgm:spPr>
      <dgm:t>
        <a:bodyPr/>
        <a:lstStyle/>
        <a:p>
          <a:endParaRPr lang="en-US"/>
        </a:p>
      </dgm:t>
    </dgm:pt>
    <dgm:pt modelId="{49EC4BEE-06FF-4AAB-A11E-7669C9DDBDDF}" type="pres">
      <dgm:prSet presAssocID="{CB0E7214-6B8E-4A20-BE6B-48098DE186F8}" presName="sp" presStyleCnt="0"/>
      <dgm:spPr/>
      <dgm:t>
        <a:bodyPr/>
        <a:lstStyle/>
        <a:p>
          <a:endParaRPr lang="en-US"/>
        </a:p>
      </dgm:t>
    </dgm:pt>
    <dgm:pt modelId="{00A97A79-F2BD-4E16-BB23-E31AC3DD7679}" type="pres">
      <dgm:prSet presAssocID="{7294C46F-7C0B-4DDA-B928-3BF45380CD95}" presName="linNode" presStyleCnt="0"/>
      <dgm:spPr/>
      <dgm:t>
        <a:bodyPr/>
        <a:lstStyle/>
        <a:p>
          <a:endParaRPr lang="en-US"/>
        </a:p>
      </dgm:t>
    </dgm:pt>
    <dgm:pt modelId="{9317E004-80E4-4B2E-BE6D-F2917B63D92A}" type="pres">
      <dgm:prSet presAssocID="{7294C46F-7C0B-4DDA-B928-3BF45380CD95}" presName="parentText" presStyleLbl="node1" presStyleIdx="2" presStyleCnt="5" custScaleX="44033">
        <dgm:presLayoutVars>
          <dgm:chMax val="1"/>
          <dgm:bulletEnabled val="1"/>
        </dgm:presLayoutVars>
      </dgm:prSet>
      <dgm:spPr>
        <a:prstGeom prst="roundRect">
          <a:avLst/>
        </a:prstGeom>
      </dgm:spPr>
      <dgm:t>
        <a:bodyPr/>
        <a:lstStyle/>
        <a:p>
          <a:endParaRPr lang="en-US"/>
        </a:p>
      </dgm:t>
    </dgm:pt>
    <dgm:pt modelId="{720017B3-38B0-4E8A-899B-BC005BF47D82}" type="pres">
      <dgm:prSet presAssocID="{7294C46F-7C0B-4DDA-B928-3BF45380CD95}" presName="descendantText" presStyleLbl="alignAccFollowNode1" presStyleIdx="2" presStyleCnt="5" custScaleX="117014">
        <dgm:presLayoutVars>
          <dgm:bulletEnabled val="1"/>
        </dgm:presLayoutVars>
      </dgm:prSet>
      <dgm:spPr>
        <a:prstGeom prst="round2SameRect">
          <a:avLst/>
        </a:prstGeom>
      </dgm:spPr>
      <dgm:t>
        <a:bodyPr/>
        <a:lstStyle/>
        <a:p>
          <a:endParaRPr lang="en-US"/>
        </a:p>
      </dgm:t>
    </dgm:pt>
    <dgm:pt modelId="{CE51D6C3-C9EA-40DE-A4EE-01DC0A57DE5A}" type="pres">
      <dgm:prSet presAssocID="{058E0FD5-1C9C-42C5-A07E-94B1438AA55E}" presName="sp" presStyleCnt="0"/>
      <dgm:spPr/>
      <dgm:t>
        <a:bodyPr/>
        <a:lstStyle/>
        <a:p>
          <a:endParaRPr lang="en-US"/>
        </a:p>
      </dgm:t>
    </dgm:pt>
    <dgm:pt modelId="{0EB563A9-9BFF-4627-AD47-2F30DFC86842}" type="pres">
      <dgm:prSet presAssocID="{B9A6B7CA-3995-42A7-B7D6-2F21D9E73950}" presName="linNode" presStyleCnt="0"/>
      <dgm:spPr/>
      <dgm:t>
        <a:bodyPr/>
        <a:lstStyle/>
        <a:p>
          <a:endParaRPr lang="en-US"/>
        </a:p>
      </dgm:t>
    </dgm:pt>
    <dgm:pt modelId="{805311C0-47D1-467D-A57A-9802C0AA8141}" type="pres">
      <dgm:prSet presAssocID="{B9A6B7CA-3995-42A7-B7D6-2F21D9E73950}" presName="parentText" presStyleLbl="node1" presStyleIdx="3" presStyleCnt="5" custScaleX="44033">
        <dgm:presLayoutVars>
          <dgm:chMax val="1"/>
          <dgm:bulletEnabled val="1"/>
        </dgm:presLayoutVars>
      </dgm:prSet>
      <dgm:spPr>
        <a:prstGeom prst="roundRect">
          <a:avLst/>
        </a:prstGeom>
      </dgm:spPr>
      <dgm:t>
        <a:bodyPr/>
        <a:lstStyle/>
        <a:p>
          <a:endParaRPr lang="en-US"/>
        </a:p>
      </dgm:t>
    </dgm:pt>
    <dgm:pt modelId="{6480F24D-A6E8-4E91-9796-9B3CB7A5B647}" type="pres">
      <dgm:prSet presAssocID="{B9A6B7CA-3995-42A7-B7D6-2F21D9E73950}" presName="descendantText" presStyleLbl="alignAccFollowNode1" presStyleIdx="3" presStyleCnt="5" custScaleX="117014">
        <dgm:presLayoutVars>
          <dgm:bulletEnabled val="1"/>
        </dgm:presLayoutVars>
      </dgm:prSet>
      <dgm:spPr>
        <a:prstGeom prst="round2SameRect">
          <a:avLst/>
        </a:prstGeom>
      </dgm:spPr>
      <dgm:t>
        <a:bodyPr/>
        <a:lstStyle/>
        <a:p>
          <a:endParaRPr lang="en-US"/>
        </a:p>
      </dgm:t>
    </dgm:pt>
    <dgm:pt modelId="{1A15038C-18E7-4543-99DB-0C4601CB9F35}" type="pres">
      <dgm:prSet presAssocID="{520C3306-DE36-4344-A2CE-A1C86B1452FF}" presName="sp" presStyleCnt="0"/>
      <dgm:spPr/>
      <dgm:t>
        <a:bodyPr/>
        <a:lstStyle/>
        <a:p>
          <a:endParaRPr lang="en-US"/>
        </a:p>
      </dgm:t>
    </dgm:pt>
    <dgm:pt modelId="{926BD6EC-C2C8-4FFC-9412-DD105E4A85AE}" type="pres">
      <dgm:prSet presAssocID="{8ADA3C31-99AA-4BD6-8760-8438453258C1}" presName="linNode" presStyleCnt="0"/>
      <dgm:spPr/>
      <dgm:t>
        <a:bodyPr/>
        <a:lstStyle/>
        <a:p>
          <a:endParaRPr lang="en-US"/>
        </a:p>
      </dgm:t>
    </dgm:pt>
    <dgm:pt modelId="{3FEE2240-0C3C-4A3B-B8EB-5EA4EF4C63BF}" type="pres">
      <dgm:prSet presAssocID="{8ADA3C31-99AA-4BD6-8760-8438453258C1}" presName="parentText" presStyleLbl="node1" presStyleIdx="4" presStyleCnt="5" custScaleX="44033">
        <dgm:presLayoutVars>
          <dgm:chMax val="1"/>
          <dgm:bulletEnabled val="1"/>
        </dgm:presLayoutVars>
      </dgm:prSet>
      <dgm:spPr>
        <a:prstGeom prst="roundRect">
          <a:avLst/>
        </a:prstGeom>
      </dgm:spPr>
      <dgm:t>
        <a:bodyPr/>
        <a:lstStyle/>
        <a:p>
          <a:endParaRPr lang="en-US"/>
        </a:p>
      </dgm:t>
    </dgm:pt>
    <dgm:pt modelId="{765D9FBF-2CA5-4B1A-9360-AFB648CA3CC9}" type="pres">
      <dgm:prSet presAssocID="{8ADA3C31-99AA-4BD6-8760-8438453258C1}" presName="descendantText" presStyleLbl="alignAccFollowNode1" presStyleIdx="4" presStyleCnt="5" custScaleX="117014">
        <dgm:presLayoutVars>
          <dgm:bulletEnabled val="1"/>
        </dgm:presLayoutVars>
      </dgm:prSet>
      <dgm:spPr>
        <a:prstGeom prst="round2SameRect">
          <a:avLst/>
        </a:prstGeom>
      </dgm:spPr>
      <dgm:t>
        <a:bodyPr/>
        <a:lstStyle/>
        <a:p>
          <a:endParaRPr lang="en-US"/>
        </a:p>
      </dgm:t>
    </dgm:pt>
  </dgm:ptLst>
  <dgm:cxnLst>
    <dgm:cxn modelId="{4A26BAA7-1855-402B-875D-C6C2FC7AA9F0}" srcId="{DB07E8E5-332C-4C12-A10B-FA79450E71FD}" destId="{A16C0E52-0B72-4931-8E5A-BEB42BD57EE3}" srcOrd="0" destOrd="0" parTransId="{C49232AA-B08E-44FC-9089-996AB867F7AC}" sibTransId="{8FDCA7B4-2CD0-45B7-B33E-F1EA61EA39E5}"/>
    <dgm:cxn modelId="{D3A11FB6-E1B6-4897-A332-67E07A002A6E}" type="presOf" srcId="{D8FFCAF2-E329-40E1-892F-1690CE95FF2C}" destId="{B8F1105E-2DE0-4032-AA5C-274925FFA744}" srcOrd="0" destOrd="0" presId="urn:microsoft.com/office/officeart/2005/8/layout/vList5"/>
    <dgm:cxn modelId="{1B5E9B3A-CBE3-4B7C-B177-BC22FFC62F21}" type="presOf" srcId="{7294C46F-7C0B-4DDA-B928-3BF45380CD95}" destId="{9317E004-80E4-4B2E-BE6D-F2917B63D92A}" srcOrd="0" destOrd="0" presId="urn:microsoft.com/office/officeart/2005/8/layout/vList5"/>
    <dgm:cxn modelId="{D36CD10E-D705-4F32-B1DF-92FB6458C817}" srcId="{DB07E8E5-332C-4C12-A10B-FA79450E71FD}" destId="{B9A6B7CA-3995-42A7-B7D6-2F21D9E73950}" srcOrd="3" destOrd="0" parTransId="{3B2FC5BD-C1C0-402C-B5F5-F4EB4E853B10}" sibTransId="{520C3306-DE36-4344-A2CE-A1C86B1452FF}"/>
    <dgm:cxn modelId="{D4E9453B-5593-4EA4-863E-948C779A6169}" type="presOf" srcId="{65FF8904-961F-40F9-AC39-15F37A719A4A}" destId="{236CA7A3-0E20-4930-B293-4DDD2EF4802E}" srcOrd="0" destOrd="0" presId="urn:microsoft.com/office/officeart/2005/8/layout/vList5"/>
    <dgm:cxn modelId="{58B9DFDD-48A6-4547-B958-3C6BB22B615C}" type="presOf" srcId="{B9A6B7CA-3995-42A7-B7D6-2F21D9E73950}" destId="{805311C0-47D1-467D-A57A-9802C0AA8141}" srcOrd="0" destOrd="0" presId="urn:microsoft.com/office/officeart/2005/8/layout/vList5"/>
    <dgm:cxn modelId="{97FBFD40-BCF1-4FE2-B157-2D3BF135F450}" type="presOf" srcId="{A16C0E52-0B72-4931-8E5A-BEB42BD57EE3}" destId="{2BA650DF-A225-48ED-980F-F22A147F4C2E}" srcOrd="0" destOrd="0" presId="urn:microsoft.com/office/officeart/2005/8/layout/vList5"/>
    <dgm:cxn modelId="{43E4B555-117A-40E6-A0A4-D6D7AC461AFF}" srcId="{DB07E8E5-332C-4C12-A10B-FA79450E71FD}" destId="{7294C46F-7C0B-4DDA-B928-3BF45380CD95}" srcOrd="2" destOrd="0" parTransId="{87D60457-59D7-44EA-A940-A1ED4A69F3DF}" sibTransId="{058E0FD5-1C9C-42C5-A07E-94B1438AA55E}"/>
    <dgm:cxn modelId="{6A381D8D-7963-41AC-96A9-75B1B9C0A0EA}" type="presOf" srcId="{53A092E3-F4EB-4A6C-91C7-3D44C7349335}" destId="{765D9FBF-2CA5-4B1A-9360-AFB648CA3CC9}" srcOrd="0" destOrd="0" presId="urn:microsoft.com/office/officeart/2005/8/layout/vList5"/>
    <dgm:cxn modelId="{D552D965-6A4D-4335-B64C-DF20108A4CF9}" type="presOf" srcId="{8ADA3C31-99AA-4BD6-8760-8438453258C1}" destId="{3FEE2240-0C3C-4A3B-B8EB-5EA4EF4C63BF}" srcOrd="0" destOrd="0" presId="urn:microsoft.com/office/officeart/2005/8/layout/vList5"/>
    <dgm:cxn modelId="{A5E6B2C3-5AE9-47AA-9129-D27DC8A17B65}" type="presOf" srcId="{DB07E8E5-332C-4C12-A10B-FA79450E71FD}" destId="{BD3ABC62-E6A2-4F96-9130-A7076C875CF7}" srcOrd="0" destOrd="0" presId="urn:microsoft.com/office/officeart/2005/8/layout/vList5"/>
    <dgm:cxn modelId="{B90B9ACC-ABFF-439D-8734-AD5EAC671B23}" type="presOf" srcId="{C953CCC4-9187-4F55-AAAD-3C37668EB260}" destId="{720017B3-38B0-4E8A-899B-BC005BF47D82}" srcOrd="0" destOrd="0" presId="urn:microsoft.com/office/officeart/2005/8/layout/vList5"/>
    <dgm:cxn modelId="{B0465D14-626A-4AD5-8CBE-8FD35F69C4E5}" srcId="{B9A6B7CA-3995-42A7-B7D6-2F21D9E73950}" destId="{7F98E616-4E6E-43F8-ABE7-1AD8783C0554}" srcOrd="0" destOrd="0" parTransId="{42120B0D-6034-42E4-9376-0688EC5171CF}" sibTransId="{6D48F4CE-15BA-4A5B-BE47-99954057035A}"/>
    <dgm:cxn modelId="{5257DDBA-9477-4171-A839-A87B90D801B1}" srcId="{DB07E8E5-332C-4C12-A10B-FA79450E71FD}" destId="{8ADA3C31-99AA-4BD6-8760-8438453258C1}" srcOrd="4" destOrd="0" parTransId="{124A3708-56FB-47AA-BFE6-E6386AA58B44}" sibTransId="{0C78BACE-E0A0-4DEA-B20B-D549A5630420}"/>
    <dgm:cxn modelId="{4932EDDD-E72B-4767-A5F8-CA49966D935D}" type="presOf" srcId="{7F98E616-4E6E-43F8-ABE7-1AD8783C0554}" destId="{6480F24D-A6E8-4E91-9796-9B3CB7A5B647}" srcOrd="0" destOrd="0" presId="urn:microsoft.com/office/officeart/2005/8/layout/vList5"/>
    <dgm:cxn modelId="{AD131A12-7B0E-46F5-8120-991EDFD31BBB}" srcId="{7294C46F-7C0B-4DDA-B928-3BF45380CD95}" destId="{C953CCC4-9187-4F55-AAAD-3C37668EB260}" srcOrd="0" destOrd="0" parTransId="{C48C9B38-F044-44C8-B948-24DCEE48DA13}" sibTransId="{A9577F01-2A9D-4963-B11A-69D18A267585}"/>
    <dgm:cxn modelId="{B0183166-E448-4B90-9D25-E17E25872C8B}" srcId="{DB07E8E5-332C-4C12-A10B-FA79450E71FD}" destId="{65FF8904-961F-40F9-AC39-15F37A719A4A}" srcOrd="1" destOrd="0" parTransId="{00D6D5B6-21A2-42B8-9CD2-62EEA2668A1D}" sibTransId="{CB0E7214-6B8E-4A20-BE6B-48098DE186F8}"/>
    <dgm:cxn modelId="{C81AD013-94CE-4232-8AA5-8BE11683995B}" srcId="{65FF8904-961F-40F9-AC39-15F37A719A4A}" destId="{D8FFCAF2-E329-40E1-892F-1690CE95FF2C}" srcOrd="0" destOrd="0" parTransId="{D1E2F803-9618-492E-AFCE-647F0522513C}" sibTransId="{039ECD28-55A8-4BDE-B1E0-9A6D10666335}"/>
    <dgm:cxn modelId="{E5FE3AE7-4406-41F0-ACA4-449EA463019E}" srcId="{A16C0E52-0B72-4931-8E5A-BEB42BD57EE3}" destId="{3CC3B2D9-732D-4850-8237-99113AC194C0}" srcOrd="0" destOrd="0" parTransId="{926F1BFE-82F5-40B5-BB4F-B80B1E8603F9}" sibTransId="{6A8824FA-F603-4B35-A95C-6386F15186EF}"/>
    <dgm:cxn modelId="{F86F4AFD-CF56-4B2D-8E93-186C4537DA80}" type="presOf" srcId="{3CC3B2D9-732D-4850-8237-99113AC194C0}" destId="{BAB606FE-ED1C-42B1-875F-C42E8BADEA61}" srcOrd="0" destOrd="0" presId="urn:microsoft.com/office/officeart/2005/8/layout/vList5"/>
    <dgm:cxn modelId="{64613AFD-0A36-41ED-B51A-3841EF8171AC}" srcId="{8ADA3C31-99AA-4BD6-8760-8438453258C1}" destId="{53A092E3-F4EB-4A6C-91C7-3D44C7349335}" srcOrd="0" destOrd="0" parTransId="{76613613-0737-4362-BA45-D8C8BB4717DF}" sibTransId="{7AE23833-7CEB-4028-A273-41FA68C5CBE2}"/>
    <dgm:cxn modelId="{81DEEE6A-9585-4A64-9FD1-C3E0D56AE10D}" type="presParOf" srcId="{BD3ABC62-E6A2-4F96-9130-A7076C875CF7}" destId="{BD630EEE-4A8A-4B2B-AEE5-88A8CE48793E}" srcOrd="0" destOrd="0" presId="urn:microsoft.com/office/officeart/2005/8/layout/vList5"/>
    <dgm:cxn modelId="{FE446271-98EF-4A4B-8E45-30395B8433EB}" type="presParOf" srcId="{BD630EEE-4A8A-4B2B-AEE5-88A8CE48793E}" destId="{2BA650DF-A225-48ED-980F-F22A147F4C2E}" srcOrd="0" destOrd="0" presId="urn:microsoft.com/office/officeart/2005/8/layout/vList5"/>
    <dgm:cxn modelId="{D40466ED-B747-4CCB-8BAD-15B6F44FC2E1}" type="presParOf" srcId="{BD630EEE-4A8A-4B2B-AEE5-88A8CE48793E}" destId="{BAB606FE-ED1C-42B1-875F-C42E8BADEA61}" srcOrd="1" destOrd="0" presId="urn:microsoft.com/office/officeart/2005/8/layout/vList5"/>
    <dgm:cxn modelId="{10B9DF94-B90C-4D04-A624-9D5E6B212BE4}" type="presParOf" srcId="{BD3ABC62-E6A2-4F96-9130-A7076C875CF7}" destId="{1516883B-ED6C-471F-9770-46B829571061}" srcOrd="1" destOrd="0" presId="urn:microsoft.com/office/officeart/2005/8/layout/vList5"/>
    <dgm:cxn modelId="{341E990D-BB46-40BB-B900-A3E288B12361}" type="presParOf" srcId="{BD3ABC62-E6A2-4F96-9130-A7076C875CF7}" destId="{396FFD14-B823-430B-A955-CF143FF2CF2F}" srcOrd="2" destOrd="0" presId="urn:microsoft.com/office/officeart/2005/8/layout/vList5"/>
    <dgm:cxn modelId="{E7F1326C-C9AB-4E53-831B-434C839F627F}" type="presParOf" srcId="{396FFD14-B823-430B-A955-CF143FF2CF2F}" destId="{236CA7A3-0E20-4930-B293-4DDD2EF4802E}" srcOrd="0" destOrd="0" presId="urn:microsoft.com/office/officeart/2005/8/layout/vList5"/>
    <dgm:cxn modelId="{6F9FA60A-28BB-4357-88F2-1F1EFD5CACB8}" type="presParOf" srcId="{396FFD14-B823-430B-A955-CF143FF2CF2F}" destId="{B8F1105E-2DE0-4032-AA5C-274925FFA744}" srcOrd="1" destOrd="0" presId="urn:microsoft.com/office/officeart/2005/8/layout/vList5"/>
    <dgm:cxn modelId="{0FD0AC6F-6D3C-4DB2-A75F-D42B2A48C5D0}" type="presParOf" srcId="{BD3ABC62-E6A2-4F96-9130-A7076C875CF7}" destId="{49EC4BEE-06FF-4AAB-A11E-7669C9DDBDDF}" srcOrd="3" destOrd="0" presId="urn:microsoft.com/office/officeart/2005/8/layout/vList5"/>
    <dgm:cxn modelId="{56825CE2-569E-4453-B318-3B750FC4CAEB}" type="presParOf" srcId="{BD3ABC62-E6A2-4F96-9130-A7076C875CF7}" destId="{00A97A79-F2BD-4E16-BB23-E31AC3DD7679}" srcOrd="4" destOrd="0" presId="urn:microsoft.com/office/officeart/2005/8/layout/vList5"/>
    <dgm:cxn modelId="{6F7961D3-948E-4A4C-8EDE-B555D37A7747}" type="presParOf" srcId="{00A97A79-F2BD-4E16-BB23-E31AC3DD7679}" destId="{9317E004-80E4-4B2E-BE6D-F2917B63D92A}" srcOrd="0" destOrd="0" presId="urn:microsoft.com/office/officeart/2005/8/layout/vList5"/>
    <dgm:cxn modelId="{4BCE2755-FC5B-491E-AC34-5AEC5483E337}" type="presParOf" srcId="{00A97A79-F2BD-4E16-BB23-E31AC3DD7679}" destId="{720017B3-38B0-4E8A-899B-BC005BF47D82}" srcOrd="1" destOrd="0" presId="urn:microsoft.com/office/officeart/2005/8/layout/vList5"/>
    <dgm:cxn modelId="{7AA44C0E-6504-41F5-A0C8-946075D2028C}" type="presParOf" srcId="{BD3ABC62-E6A2-4F96-9130-A7076C875CF7}" destId="{CE51D6C3-C9EA-40DE-A4EE-01DC0A57DE5A}" srcOrd="5" destOrd="0" presId="urn:microsoft.com/office/officeart/2005/8/layout/vList5"/>
    <dgm:cxn modelId="{57261CDD-45AE-4935-8A08-EB3BA8CE0F2B}" type="presParOf" srcId="{BD3ABC62-E6A2-4F96-9130-A7076C875CF7}" destId="{0EB563A9-9BFF-4627-AD47-2F30DFC86842}" srcOrd="6" destOrd="0" presId="urn:microsoft.com/office/officeart/2005/8/layout/vList5"/>
    <dgm:cxn modelId="{B1BD3600-668E-4BEE-9D29-FC0FB116A31E}" type="presParOf" srcId="{0EB563A9-9BFF-4627-AD47-2F30DFC86842}" destId="{805311C0-47D1-467D-A57A-9802C0AA8141}" srcOrd="0" destOrd="0" presId="urn:microsoft.com/office/officeart/2005/8/layout/vList5"/>
    <dgm:cxn modelId="{A27B2A0A-A376-4BA8-9F9F-C0093D1DFA81}" type="presParOf" srcId="{0EB563A9-9BFF-4627-AD47-2F30DFC86842}" destId="{6480F24D-A6E8-4E91-9796-9B3CB7A5B647}" srcOrd="1" destOrd="0" presId="urn:microsoft.com/office/officeart/2005/8/layout/vList5"/>
    <dgm:cxn modelId="{C4A7EE57-6964-4A09-ACDF-2C77E0DAAC15}" type="presParOf" srcId="{BD3ABC62-E6A2-4F96-9130-A7076C875CF7}" destId="{1A15038C-18E7-4543-99DB-0C4601CB9F35}" srcOrd="7" destOrd="0" presId="urn:microsoft.com/office/officeart/2005/8/layout/vList5"/>
    <dgm:cxn modelId="{C09DDC3C-2755-4418-B902-FF59D2703056}" type="presParOf" srcId="{BD3ABC62-E6A2-4F96-9130-A7076C875CF7}" destId="{926BD6EC-C2C8-4FFC-9412-DD105E4A85AE}" srcOrd="8" destOrd="0" presId="urn:microsoft.com/office/officeart/2005/8/layout/vList5"/>
    <dgm:cxn modelId="{3E81C9D7-60C8-4469-AAF0-765E4E7A48E1}" type="presParOf" srcId="{926BD6EC-C2C8-4FFC-9412-DD105E4A85AE}" destId="{3FEE2240-0C3C-4A3B-B8EB-5EA4EF4C63BF}" srcOrd="0" destOrd="0" presId="urn:microsoft.com/office/officeart/2005/8/layout/vList5"/>
    <dgm:cxn modelId="{705189CB-BE4D-4B1C-A09C-1BEECE3D3F77}" type="presParOf" srcId="{926BD6EC-C2C8-4FFC-9412-DD105E4A85AE}" destId="{765D9FBF-2CA5-4B1A-9360-AFB648CA3CC9}" srcOrd="1"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13680A39-F191-4FC2-8395-C1028D03E05F}" type="doc">
      <dgm:prSet loTypeId="urn:microsoft.com/office/officeart/2005/8/layout/process3" loCatId="process" qsTypeId="urn:microsoft.com/office/officeart/2005/8/quickstyle/simple1" qsCatId="simple" csTypeId="urn:microsoft.com/office/officeart/2005/8/colors/accent2_2" csCatId="accent2" phldr="1"/>
      <dgm:spPr>
        <a:scene3d>
          <a:camera prst="orthographicFront">
            <a:rot lat="0" lon="0" rev="0"/>
          </a:camera>
          <a:lightRig rig="balanced" dir="t">
            <a:rot lat="0" lon="0" rev="8700000"/>
          </a:lightRig>
        </a:scene3d>
      </dgm:spPr>
      <dgm:t>
        <a:bodyPr/>
        <a:lstStyle/>
        <a:p>
          <a:endParaRPr lang="en-US"/>
        </a:p>
      </dgm:t>
    </dgm:pt>
    <dgm:pt modelId="{545C3ECC-4329-4E5A-A5DC-E5EC4BDFD7E0}">
      <dgm:prSet phldrT="[Text]"/>
      <dgm:spPr>
        <a:scene3d>
          <a:camera prst="orthographicFront">
            <a:rot lat="0" lon="0" rev="0"/>
          </a:camera>
          <a:lightRig rig="balanced" dir="t">
            <a:rot lat="0" lon="0" rev="8700000"/>
          </a:lightRig>
        </a:scene3d>
        <a:sp3d>
          <a:bevelT w="190500" h="38100"/>
        </a:sp3d>
      </dgm:spPr>
      <dgm:t>
        <a:bodyPr anchor="ctr"/>
        <a:lstStyle/>
        <a:p>
          <a:pPr algn="ctr"/>
          <a:r>
            <a:rPr lang="en-US" dirty="0" smtClean="0"/>
            <a:t>Risk Assessment</a:t>
          </a:r>
          <a:endParaRPr lang="en-US" dirty="0"/>
        </a:p>
      </dgm:t>
    </dgm:pt>
    <dgm:pt modelId="{45AE7D7F-E964-4049-8CA1-C1A135C7F5B1}" type="parTrans" cxnId="{1184AC23-EDF5-4050-998E-B956FDE7C37D}">
      <dgm:prSet/>
      <dgm:spPr/>
      <dgm:t>
        <a:bodyPr/>
        <a:lstStyle/>
        <a:p>
          <a:endParaRPr lang="en-US"/>
        </a:p>
      </dgm:t>
    </dgm:pt>
    <dgm:pt modelId="{14706BA7-5FE1-43C8-B80E-007CC2F5AA46}" type="sibTrans" cxnId="{1184AC23-EDF5-4050-998E-B956FDE7C37D}">
      <dgm:prSet/>
      <dgm:spPr>
        <a:scene3d>
          <a:camera prst="orthographicFront">
            <a:rot lat="0" lon="0" rev="0"/>
          </a:camera>
          <a:lightRig rig="balanced" dir="t">
            <a:rot lat="0" lon="0" rev="8700000"/>
          </a:lightRig>
        </a:scene3d>
        <a:sp3d>
          <a:bevelT w="190500" h="38100"/>
        </a:sp3d>
      </dgm:spPr>
      <dgm:t>
        <a:bodyPr/>
        <a:lstStyle/>
        <a:p>
          <a:endParaRPr lang="en-US" dirty="0"/>
        </a:p>
      </dgm:t>
    </dgm:pt>
    <dgm:pt modelId="{85EB4A3C-57A0-48A3-AD5B-D7D6020A5BEF}">
      <dgm:prSet phldrT="[Text]"/>
      <dgm:spPr>
        <a:scene3d>
          <a:camera prst="orthographicFront">
            <a:rot lat="0" lon="0" rev="0"/>
          </a:camera>
          <a:lightRig rig="balanced" dir="t">
            <a:rot lat="0" lon="0" rev="8700000"/>
          </a:lightRig>
        </a:scene3d>
        <a:sp3d>
          <a:bevelT w="190500" h="38100"/>
        </a:sp3d>
      </dgm:spPr>
      <dgm:t>
        <a:bodyPr/>
        <a:lstStyle/>
        <a:p>
          <a:r>
            <a:rPr lang="en-US" b="1" dirty="0" smtClean="0"/>
            <a:t>Conduct Risk Assessment for</a:t>
          </a:r>
          <a:r>
            <a:rPr lang="en-US" dirty="0" smtClean="0"/>
            <a:t> </a:t>
          </a:r>
          <a:endParaRPr lang="en-US" dirty="0"/>
        </a:p>
      </dgm:t>
    </dgm:pt>
    <dgm:pt modelId="{7EAC2985-1049-4F55-A472-DB82101C9586}" type="parTrans" cxnId="{9150DEAF-C4C6-4EFD-BD96-9BBCEE87326D}">
      <dgm:prSet/>
      <dgm:spPr/>
      <dgm:t>
        <a:bodyPr/>
        <a:lstStyle/>
        <a:p>
          <a:endParaRPr lang="en-US"/>
        </a:p>
      </dgm:t>
    </dgm:pt>
    <dgm:pt modelId="{39468972-E53F-4F1F-96AB-7C0F2113DDC4}" type="sibTrans" cxnId="{9150DEAF-C4C6-4EFD-BD96-9BBCEE87326D}">
      <dgm:prSet/>
      <dgm:spPr/>
      <dgm:t>
        <a:bodyPr/>
        <a:lstStyle/>
        <a:p>
          <a:endParaRPr lang="en-US"/>
        </a:p>
      </dgm:t>
    </dgm:pt>
    <dgm:pt modelId="{ECD538FE-58FA-4E57-A8D6-9CBC90205F57}">
      <dgm:prSet phldrT="[Text]"/>
      <dgm:spPr>
        <a:scene3d>
          <a:camera prst="orthographicFront">
            <a:rot lat="0" lon="0" rev="0"/>
          </a:camera>
          <a:lightRig rig="balanced" dir="t">
            <a:rot lat="0" lon="0" rev="8700000"/>
          </a:lightRig>
        </a:scene3d>
        <a:sp3d>
          <a:bevelT w="190500" h="38100"/>
        </a:sp3d>
      </dgm:spPr>
      <dgm:t>
        <a:bodyPr anchor="ctr"/>
        <a:lstStyle/>
        <a:p>
          <a:pPr algn="ctr"/>
          <a:r>
            <a:rPr lang="en-US" dirty="0" smtClean="0"/>
            <a:t>Update Documents</a:t>
          </a:r>
          <a:endParaRPr lang="en-US" dirty="0"/>
        </a:p>
      </dgm:t>
    </dgm:pt>
    <dgm:pt modelId="{0FD0B0DC-9C06-4CA4-8D21-D65319FE7C21}" type="parTrans" cxnId="{E8EE0EEC-1FB9-44C9-AF0A-7EBD0B89DEF9}">
      <dgm:prSet/>
      <dgm:spPr/>
      <dgm:t>
        <a:bodyPr/>
        <a:lstStyle/>
        <a:p>
          <a:endParaRPr lang="en-US"/>
        </a:p>
      </dgm:t>
    </dgm:pt>
    <dgm:pt modelId="{453CF645-08EA-4326-9EB9-3DE868F0017A}" type="sibTrans" cxnId="{E8EE0EEC-1FB9-44C9-AF0A-7EBD0B89DEF9}">
      <dgm:prSet/>
      <dgm:spPr>
        <a:scene3d>
          <a:camera prst="orthographicFront">
            <a:rot lat="0" lon="0" rev="0"/>
          </a:camera>
          <a:lightRig rig="balanced" dir="t">
            <a:rot lat="0" lon="0" rev="8700000"/>
          </a:lightRig>
        </a:scene3d>
        <a:sp3d>
          <a:bevelT w="190500" h="38100"/>
        </a:sp3d>
      </dgm:spPr>
      <dgm:t>
        <a:bodyPr/>
        <a:lstStyle/>
        <a:p>
          <a:endParaRPr lang="en-US" dirty="0"/>
        </a:p>
      </dgm:t>
    </dgm:pt>
    <dgm:pt modelId="{F750F917-C0F7-4020-8736-5F31805D1FAB}">
      <dgm:prSet phldrT="[Text]"/>
      <dgm:spPr>
        <a:scene3d>
          <a:camera prst="orthographicFront">
            <a:rot lat="0" lon="0" rev="0"/>
          </a:camera>
          <a:lightRig rig="balanced" dir="t">
            <a:rot lat="0" lon="0" rev="8700000"/>
          </a:lightRig>
        </a:scene3d>
        <a:sp3d>
          <a:bevelT w="190500" h="38100"/>
        </a:sp3d>
      </dgm:spPr>
      <dgm:t>
        <a:bodyPr/>
        <a:lstStyle/>
        <a:p>
          <a:r>
            <a:rPr lang="it-IT" b="1" dirty="0" smtClean="0"/>
            <a:t>Update Masters</a:t>
          </a:r>
          <a:endParaRPr lang="en-US" b="1" dirty="0"/>
        </a:p>
      </dgm:t>
    </dgm:pt>
    <dgm:pt modelId="{C24D58C9-E86B-4D91-ACCC-25EB44666AEB}" type="parTrans" cxnId="{A1151D0F-7991-4A59-8A87-96811BF18C59}">
      <dgm:prSet/>
      <dgm:spPr/>
      <dgm:t>
        <a:bodyPr/>
        <a:lstStyle/>
        <a:p>
          <a:endParaRPr lang="en-US"/>
        </a:p>
      </dgm:t>
    </dgm:pt>
    <dgm:pt modelId="{65B42790-0358-44EC-AECD-189628139E9C}" type="sibTrans" cxnId="{A1151D0F-7991-4A59-8A87-96811BF18C59}">
      <dgm:prSet/>
      <dgm:spPr/>
      <dgm:t>
        <a:bodyPr/>
        <a:lstStyle/>
        <a:p>
          <a:endParaRPr lang="en-US"/>
        </a:p>
      </dgm:t>
    </dgm:pt>
    <dgm:pt modelId="{AA00FC14-F609-4E56-BD98-778D531CB741}">
      <dgm:prSet phldrT="[Text]"/>
      <dgm:spPr>
        <a:scene3d>
          <a:camera prst="orthographicFront">
            <a:rot lat="0" lon="0" rev="0"/>
          </a:camera>
          <a:lightRig rig="balanced" dir="t">
            <a:rot lat="0" lon="0" rev="8700000"/>
          </a:lightRig>
        </a:scene3d>
        <a:sp3d>
          <a:bevelT w="190500" h="38100"/>
        </a:sp3d>
      </dgm:spPr>
      <dgm:t>
        <a:bodyPr anchor="ctr"/>
        <a:lstStyle/>
        <a:p>
          <a:pPr algn="ctr"/>
          <a:r>
            <a:rPr lang="en-US" dirty="0" smtClean="0"/>
            <a:t>Update Risk Profile</a:t>
          </a:r>
          <a:endParaRPr lang="en-US" dirty="0"/>
        </a:p>
      </dgm:t>
    </dgm:pt>
    <dgm:pt modelId="{1D847332-C41D-4737-B6FD-8608C8267BC0}" type="parTrans" cxnId="{8A24B742-A8F7-4867-8CDE-D901A08FEBCF}">
      <dgm:prSet/>
      <dgm:spPr/>
      <dgm:t>
        <a:bodyPr/>
        <a:lstStyle/>
        <a:p>
          <a:endParaRPr lang="en-US"/>
        </a:p>
      </dgm:t>
    </dgm:pt>
    <dgm:pt modelId="{547EBC3F-34ED-46FB-A7D8-6A1864B1C091}" type="sibTrans" cxnId="{8A24B742-A8F7-4867-8CDE-D901A08FEBCF}">
      <dgm:prSet/>
      <dgm:spPr/>
      <dgm:t>
        <a:bodyPr/>
        <a:lstStyle/>
        <a:p>
          <a:endParaRPr lang="en-US"/>
        </a:p>
      </dgm:t>
    </dgm:pt>
    <dgm:pt modelId="{C35EE4D9-DB10-43E4-AAC9-6ACCA1B09C00}">
      <dgm:prSet phldrT="[Text]"/>
      <dgm:spPr>
        <a:scene3d>
          <a:camera prst="orthographicFront">
            <a:rot lat="0" lon="0" rev="0"/>
          </a:camera>
          <a:lightRig rig="balanced" dir="t">
            <a:rot lat="0" lon="0" rev="8700000"/>
          </a:lightRig>
        </a:scene3d>
        <a:sp3d>
          <a:bevelT w="190500" h="38100"/>
        </a:sp3d>
      </dgm:spPr>
      <dgm:t>
        <a:bodyPr/>
        <a:lstStyle/>
        <a:p>
          <a:r>
            <a:rPr lang="en-US" b="1" dirty="0" smtClean="0"/>
            <a:t>Update Risk Profile:</a:t>
          </a:r>
          <a:endParaRPr lang="en-US" b="1" dirty="0"/>
        </a:p>
      </dgm:t>
    </dgm:pt>
    <dgm:pt modelId="{34BE6701-F3A3-4C2C-A145-A3C51249128A}" type="parTrans" cxnId="{2887FE1C-5CB8-42BF-A3AE-21515E551476}">
      <dgm:prSet/>
      <dgm:spPr/>
      <dgm:t>
        <a:bodyPr/>
        <a:lstStyle/>
        <a:p>
          <a:endParaRPr lang="en-US"/>
        </a:p>
      </dgm:t>
    </dgm:pt>
    <dgm:pt modelId="{881DC59A-E712-42EA-B157-2D3B1AD28D3D}" type="sibTrans" cxnId="{2887FE1C-5CB8-42BF-A3AE-21515E551476}">
      <dgm:prSet/>
      <dgm:spPr/>
      <dgm:t>
        <a:bodyPr/>
        <a:lstStyle/>
        <a:p>
          <a:endParaRPr lang="en-US"/>
        </a:p>
      </dgm:t>
    </dgm:pt>
    <dgm:pt modelId="{ADCC79CC-FA5F-4FD6-8A6C-DC3149FF543E}">
      <dgm:prSet/>
      <dgm:spPr>
        <a:scene3d>
          <a:camera prst="orthographicFront">
            <a:rot lat="0" lon="0" rev="0"/>
          </a:camera>
          <a:lightRig rig="balanced" dir="t">
            <a:rot lat="0" lon="0" rev="8700000"/>
          </a:lightRig>
        </a:scene3d>
        <a:sp3d>
          <a:bevelT w="190500" h="38100"/>
        </a:sp3d>
      </dgm:spPr>
      <dgm:t>
        <a:bodyPr/>
        <a:lstStyle/>
        <a:p>
          <a:r>
            <a:rPr lang="en-US" dirty="0" smtClean="0"/>
            <a:t>Identify new Risks</a:t>
          </a:r>
          <a:endParaRPr lang="en-US" dirty="0"/>
        </a:p>
      </dgm:t>
    </dgm:pt>
    <dgm:pt modelId="{91D2E00F-6B02-4242-92D2-AA322D3454D1}" type="parTrans" cxnId="{B5C437B8-25DC-4CC4-955D-0DCE735166E0}">
      <dgm:prSet/>
      <dgm:spPr/>
      <dgm:t>
        <a:bodyPr/>
        <a:lstStyle/>
        <a:p>
          <a:endParaRPr lang="en-US"/>
        </a:p>
      </dgm:t>
    </dgm:pt>
    <dgm:pt modelId="{C49E3990-FF80-4B43-BD5B-6CCD9175EF12}" type="sibTrans" cxnId="{B5C437B8-25DC-4CC4-955D-0DCE735166E0}">
      <dgm:prSet/>
      <dgm:spPr/>
      <dgm:t>
        <a:bodyPr/>
        <a:lstStyle/>
        <a:p>
          <a:endParaRPr lang="en-US"/>
        </a:p>
      </dgm:t>
    </dgm:pt>
    <dgm:pt modelId="{46AD4FEC-59AF-46BC-A008-4E6FEB79EAC6}">
      <dgm:prSet phldrT="[Text]"/>
      <dgm:spPr>
        <a:scene3d>
          <a:camera prst="orthographicFront">
            <a:rot lat="0" lon="0" rev="0"/>
          </a:camera>
          <a:lightRig rig="balanced" dir="t">
            <a:rot lat="0" lon="0" rev="8700000"/>
          </a:lightRig>
        </a:scene3d>
        <a:sp3d>
          <a:bevelT w="190500" h="38100"/>
        </a:sp3d>
      </dgm:spPr>
      <dgm:t>
        <a:bodyPr/>
        <a:lstStyle/>
        <a:p>
          <a:r>
            <a:rPr lang="en-US" dirty="0" smtClean="0"/>
            <a:t>Existing Risks</a:t>
          </a:r>
          <a:endParaRPr lang="en-US" dirty="0"/>
        </a:p>
      </dgm:t>
    </dgm:pt>
    <dgm:pt modelId="{731B9BED-B6AA-4DC3-8486-1E18BB70CA92}" type="parTrans" cxnId="{04249D5B-D4DE-4DB0-8401-8AE954612E1E}">
      <dgm:prSet/>
      <dgm:spPr/>
      <dgm:t>
        <a:bodyPr/>
        <a:lstStyle/>
        <a:p>
          <a:endParaRPr lang="en-US"/>
        </a:p>
      </dgm:t>
    </dgm:pt>
    <dgm:pt modelId="{28EFABC8-737A-41A0-A573-172CAA4102A0}" type="sibTrans" cxnId="{04249D5B-D4DE-4DB0-8401-8AE954612E1E}">
      <dgm:prSet/>
      <dgm:spPr/>
      <dgm:t>
        <a:bodyPr/>
        <a:lstStyle/>
        <a:p>
          <a:endParaRPr lang="en-US"/>
        </a:p>
      </dgm:t>
    </dgm:pt>
    <dgm:pt modelId="{BC499101-55D7-486C-9D3A-3A003189B8C0}">
      <dgm:prSet phldrT="[Text]"/>
      <dgm:spPr>
        <a:scene3d>
          <a:camera prst="orthographicFront">
            <a:rot lat="0" lon="0" rev="0"/>
          </a:camera>
          <a:lightRig rig="balanced" dir="t">
            <a:rot lat="0" lon="0" rev="8700000"/>
          </a:lightRig>
        </a:scene3d>
        <a:sp3d>
          <a:bevelT w="190500" h="38100"/>
        </a:sp3d>
      </dgm:spPr>
      <dgm:t>
        <a:bodyPr/>
        <a:lstStyle/>
        <a:p>
          <a:r>
            <a:rPr lang="it-IT" dirty="0" smtClean="0"/>
            <a:t>Control Catalogue, </a:t>
          </a:r>
          <a:endParaRPr lang="en-US" dirty="0"/>
        </a:p>
      </dgm:t>
    </dgm:pt>
    <dgm:pt modelId="{0D05A673-C705-4D97-928F-81C0A7904D89}" type="parTrans" cxnId="{2851F0AA-8DEF-4747-9F4A-A32340DC36B9}">
      <dgm:prSet/>
      <dgm:spPr/>
      <dgm:t>
        <a:bodyPr/>
        <a:lstStyle/>
        <a:p>
          <a:endParaRPr lang="en-US"/>
        </a:p>
      </dgm:t>
    </dgm:pt>
    <dgm:pt modelId="{7F33419C-1A8D-42FD-9CF8-02B1FF8B434A}" type="sibTrans" cxnId="{2851F0AA-8DEF-4747-9F4A-A32340DC36B9}">
      <dgm:prSet/>
      <dgm:spPr/>
      <dgm:t>
        <a:bodyPr/>
        <a:lstStyle/>
        <a:p>
          <a:endParaRPr lang="en-US"/>
        </a:p>
      </dgm:t>
    </dgm:pt>
    <dgm:pt modelId="{83E55B15-1B53-47FA-B299-58B8422863BA}">
      <dgm:prSet/>
      <dgm:spPr>
        <a:scene3d>
          <a:camera prst="orthographicFront">
            <a:rot lat="0" lon="0" rev="0"/>
          </a:camera>
          <a:lightRig rig="balanced" dir="t">
            <a:rot lat="0" lon="0" rev="8700000"/>
          </a:lightRig>
        </a:scene3d>
        <a:sp3d>
          <a:bevelT w="190500" h="38100"/>
        </a:sp3d>
      </dgm:spPr>
      <dgm:t>
        <a:bodyPr/>
        <a:lstStyle/>
        <a:p>
          <a:r>
            <a:rPr lang="en-US" dirty="0" smtClean="0"/>
            <a:t>New Risks</a:t>
          </a:r>
          <a:endParaRPr lang="en-US" dirty="0"/>
        </a:p>
      </dgm:t>
    </dgm:pt>
    <dgm:pt modelId="{9E82579C-5D28-4030-B3CB-0A88ABDEDB4F}" type="parTrans" cxnId="{35EFA290-8480-4F11-BA66-61A14A63E2E7}">
      <dgm:prSet/>
      <dgm:spPr/>
      <dgm:t>
        <a:bodyPr/>
        <a:lstStyle/>
        <a:p>
          <a:endParaRPr lang="en-US"/>
        </a:p>
      </dgm:t>
    </dgm:pt>
    <dgm:pt modelId="{08E055EF-A91B-41AE-9323-0A751E4C1481}" type="sibTrans" cxnId="{35EFA290-8480-4F11-BA66-61A14A63E2E7}">
      <dgm:prSet/>
      <dgm:spPr/>
      <dgm:t>
        <a:bodyPr/>
        <a:lstStyle/>
        <a:p>
          <a:endParaRPr lang="en-US"/>
        </a:p>
      </dgm:t>
    </dgm:pt>
    <dgm:pt modelId="{D118A5D8-72E6-47AA-A7BC-949C1F9989C4}">
      <dgm:prSet/>
      <dgm:spPr>
        <a:scene3d>
          <a:camera prst="orthographicFront">
            <a:rot lat="0" lon="0" rev="0"/>
          </a:camera>
          <a:lightRig rig="balanced" dir="t">
            <a:rot lat="0" lon="0" rev="8700000"/>
          </a:lightRig>
        </a:scene3d>
        <a:sp3d>
          <a:bevelT w="190500" h="38100"/>
        </a:sp3d>
      </dgm:spPr>
      <dgm:t>
        <a:bodyPr/>
        <a:lstStyle/>
        <a:p>
          <a:r>
            <a:rPr lang="en-US" dirty="0" smtClean="0"/>
            <a:t>Risk Impact</a:t>
          </a:r>
          <a:endParaRPr lang="en-US" dirty="0"/>
        </a:p>
      </dgm:t>
    </dgm:pt>
    <dgm:pt modelId="{2181778A-273C-4CBA-B93D-D5EAF0A3650F}" type="parTrans" cxnId="{AD15CFE4-F42E-45EB-845D-E7208A258C3A}">
      <dgm:prSet/>
      <dgm:spPr/>
      <dgm:t>
        <a:bodyPr/>
        <a:lstStyle/>
        <a:p>
          <a:endParaRPr lang="en-US"/>
        </a:p>
      </dgm:t>
    </dgm:pt>
    <dgm:pt modelId="{BF031916-580A-4FF9-95A3-EB68FFD62887}" type="sibTrans" cxnId="{AD15CFE4-F42E-45EB-845D-E7208A258C3A}">
      <dgm:prSet/>
      <dgm:spPr/>
      <dgm:t>
        <a:bodyPr/>
        <a:lstStyle/>
        <a:p>
          <a:endParaRPr lang="en-US"/>
        </a:p>
      </dgm:t>
    </dgm:pt>
    <dgm:pt modelId="{1732288B-6B15-492A-9B7C-831605DA8EB8}">
      <dgm:prSet/>
      <dgm:spPr>
        <a:scene3d>
          <a:camera prst="orthographicFront">
            <a:rot lat="0" lon="0" rev="0"/>
          </a:camera>
          <a:lightRig rig="balanced" dir="t">
            <a:rot lat="0" lon="0" rev="8700000"/>
          </a:lightRig>
        </a:scene3d>
        <a:sp3d>
          <a:bevelT w="190500" h="38100"/>
        </a:sp3d>
      </dgm:spPr>
      <dgm:t>
        <a:bodyPr/>
        <a:lstStyle/>
        <a:p>
          <a:r>
            <a:rPr lang="en-US" dirty="0" smtClean="0"/>
            <a:t>Likelihood</a:t>
          </a:r>
          <a:endParaRPr lang="en-US" dirty="0"/>
        </a:p>
      </dgm:t>
    </dgm:pt>
    <dgm:pt modelId="{71EDCAEA-9A75-4A76-A4DB-1DB373B91E1F}" type="parTrans" cxnId="{07AEC236-3D67-432D-82E3-0184B8B7666C}">
      <dgm:prSet/>
      <dgm:spPr/>
      <dgm:t>
        <a:bodyPr/>
        <a:lstStyle/>
        <a:p>
          <a:endParaRPr lang="en-US"/>
        </a:p>
      </dgm:t>
    </dgm:pt>
    <dgm:pt modelId="{75BCC1B1-F83F-4AB4-A08C-544287C0A21D}" type="sibTrans" cxnId="{07AEC236-3D67-432D-82E3-0184B8B7666C}">
      <dgm:prSet/>
      <dgm:spPr/>
      <dgm:t>
        <a:bodyPr/>
        <a:lstStyle/>
        <a:p>
          <a:endParaRPr lang="en-US"/>
        </a:p>
      </dgm:t>
    </dgm:pt>
    <dgm:pt modelId="{8D0FF3F6-23C2-42A7-AAD7-9C8F4EBBFDAB}">
      <dgm:prSet phldrT="[Text]"/>
      <dgm:spPr>
        <a:scene3d>
          <a:camera prst="orthographicFront">
            <a:rot lat="0" lon="0" rev="0"/>
          </a:camera>
          <a:lightRig rig="balanced" dir="t">
            <a:rot lat="0" lon="0" rev="8700000"/>
          </a:lightRig>
        </a:scene3d>
        <a:sp3d>
          <a:bevelT w="190500" h="38100"/>
        </a:sp3d>
      </dgm:spPr>
      <dgm:t>
        <a:bodyPr/>
        <a:lstStyle/>
        <a:p>
          <a:r>
            <a:rPr lang="en-US" dirty="0" smtClean="0"/>
            <a:t>Risk &amp; Controls Catalogue</a:t>
          </a:r>
          <a:endParaRPr lang="en-US" dirty="0"/>
        </a:p>
      </dgm:t>
    </dgm:pt>
    <dgm:pt modelId="{CAB03389-5650-4FBE-9986-7061B0186F92}" type="parTrans" cxnId="{32DF31E6-80F0-4BE4-B2A9-B1444398D1B5}">
      <dgm:prSet/>
      <dgm:spPr/>
      <dgm:t>
        <a:bodyPr/>
        <a:lstStyle/>
        <a:p>
          <a:endParaRPr lang="en-US"/>
        </a:p>
      </dgm:t>
    </dgm:pt>
    <dgm:pt modelId="{49C1DAAE-1E35-4B0F-BA2D-3375C6320155}" type="sibTrans" cxnId="{32DF31E6-80F0-4BE4-B2A9-B1444398D1B5}">
      <dgm:prSet/>
      <dgm:spPr/>
      <dgm:t>
        <a:bodyPr/>
        <a:lstStyle/>
        <a:p>
          <a:endParaRPr lang="en-US"/>
        </a:p>
      </dgm:t>
    </dgm:pt>
    <dgm:pt modelId="{3CBBD3D7-69D6-4573-AA8C-8694C2BF3B78}">
      <dgm:prSet phldrT="[Text]"/>
      <dgm:spPr>
        <a:scene3d>
          <a:camera prst="orthographicFront">
            <a:rot lat="0" lon="0" rev="0"/>
          </a:camera>
          <a:lightRig rig="balanced" dir="t">
            <a:rot lat="0" lon="0" rev="8700000"/>
          </a:lightRig>
        </a:scene3d>
        <a:sp3d>
          <a:bevelT w="190500" h="38100"/>
        </a:sp3d>
      </dgm:spPr>
      <dgm:t>
        <a:bodyPr/>
        <a:lstStyle/>
        <a:p>
          <a:r>
            <a:rPr lang="it-IT" dirty="0" smtClean="0"/>
            <a:t>Risk Scenarios Catalogue</a:t>
          </a:r>
          <a:endParaRPr lang="en-US" dirty="0"/>
        </a:p>
      </dgm:t>
    </dgm:pt>
    <dgm:pt modelId="{7D5DB340-9B53-4D44-B2F7-B472B8CA4001}" type="parTrans" cxnId="{3946F238-2129-45D6-86A2-2BFFCDD809AF}">
      <dgm:prSet/>
      <dgm:spPr/>
      <dgm:t>
        <a:bodyPr/>
        <a:lstStyle/>
        <a:p>
          <a:endParaRPr lang="en-US"/>
        </a:p>
      </dgm:t>
    </dgm:pt>
    <dgm:pt modelId="{C1A423DD-D41F-4E36-87D3-079AED6C8F78}" type="sibTrans" cxnId="{3946F238-2129-45D6-86A2-2BFFCDD809AF}">
      <dgm:prSet/>
      <dgm:spPr/>
      <dgm:t>
        <a:bodyPr/>
        <a:lstStyle/>
        <a:p>
          <a:endParaRPr lang="en-US"/>
        </a:p>
      </dgm:t>
    </dgm:pt>
    <dgm:pt modelId="{AFF8AA5A-7DB6-4A1A-9718-96F89D7FA830}" type="pres">
      <dgm:prSet presAssocID="{13680A39-F191-4FC2-8395-C1028D03E05F}" presName="linearFlow" presStyleCnt="0">
        <dgm:presLayoutVars>
          <dgm:dir/>
          <dgm:animLvl val="lvl"/>
          <dgm:resizeHandles val="exact"/>
        </dgm:presLayoutVars>
      </dgm:prSet>
      <dgm:spPr/>
      <dgm:t>
        <a:bodyPr/>
        <a:lstStyle/>
        <a:p>
          <a:endParaRPr lang="en-US"/>
        </a:p>
      </dgm:t>
    </dgm:pt>
    <dgm:pt modelId="{CC7BBA20-FEE4-4104-98B6-7F0C63B2AA13}" type="pres">
      <dgm:prSet presAssocID="{545C3ECC-4329-4E5A-A5DC-E5EC4BDFD7E0}" presName="composite" presStyleCnt="0"/>
      <dgm:spPr>
        <a:scene3d>
          <a:camera prst="orthographicFront">
            <a:rot lat="0" lon="0" rev="0"/>
          </a:camera>
          <a:lightRig rig="balanced" dir="t">
            <a:rot lat="0" lon="0" rev="8700000"/>
          </a:lightRig>
        </a:scene3d>
        <a:sp3d>
          <a:bevelT w="190500" h="38100"/>
        </a:sp3d>
      </dgm:spPr>
      <dgm:t>
        <a:bodyPr/>
        <a:lstStyle/>
        <a:p>
          <a:endParaRPr lang="en-US"/>
        </a:p>
      </dgm:t>
    </dgm:pt>
    <dgm:pt modelId="{A9F82AEF-8308-40F7-A477-02A2F491DB3B}" type="pres">
      <dgm:prSet presAssocID="{545C3ECC-4329-4E5A-A5DC-E5EC4BDFD7E0}" presName="parTx" presStyleLbl="node1" presStyleIdx="0" presStyleCnt="3">
        <dgm:presLayoutVars>
          <dgm:chMax val="0"/>
          <dgm:chPref val="0"/>
          <dgm:bulletEnabled val="1"/>
        </dgm:presLayoutVars>
      </dgm:prSet>
      <dgm:spPr/>
      <dgm:t>
        <a:bodyPr/>
        <a:lstStyle/>
        <a:p>
          <a:endParaRPr lang="en-US"/>
        </a:p>
      </dgm:t>
    </dgm:pt>
    <dgm:pt modelId="{82EB5778-6491-4222-9B01-F986DE485052}" type="pres">
      <dgm:prSet presAssocID="{545C3ECC-4329-4E5A-A5DC-E5EC4BDFD7E0}" presName="parSh" presStyleLbl="node1" presStyleIdx="0" presStyleCnt="3" custLinFactNeighborX="20938" custLinFactNeighborY="20699"/>
      <dgm:spPr/>
      <dgm:t>
        <a:bodyPr/>
        <a:lstStyle/>
        <a:p>
          <a:endParaRPr lang="en-US"/>
        </a:p>
      </dgm:t>
    </dgm:pt>
    <dgm:pt modelId="{D6BC6FD8-AE9F-4F76-8D74-1C1D5DF5E017}" type="pres">
      <dgm:prSet presAssocID="{545C3ECC-4329-4E5A-A5DC-E5EC4BDFD7E0}" presName="desTx" presStyleLbl="fgAcc1" presStyleIdx="0" presStyleCnt="3" custScaleX="136550" custScaleY="70456" custLinFactNeighborX="7946" custLinFactNeighborY="8985">
        <dgm:presLayoutVars>
          <dgm:bulletEnabled val="1"/>
        </dgm:presLayoutVars>
      </dgm:prSet>
      <dgm:spPr/>
      <dgm:t>
        <a:bodyPr/>
        <a:lstStyle/>
        <a:p>
          <a:endParaRPr lang="en-US"/>
        </a:p>
      </dgm:t>
    </dgm:pt>
    <dgm:pt modelId="{76E67C6B-EDA8-4F5D-A5CC-CDDD05CD0BC8}" type="pres">
      <dgm:prSet presAssocID="{14706BA7-5FE1-43C8-B80E-007CC2F5AA46}" presName="sibTrans" presStyleLbl="sibTrans2D1" presStyleIdx="0" presStyleCnt="2" custLinFactNeighborX="2993" custLinFactNeighborY="28157"/>
      <dgm:spPr/>
      <dgm:t>
        <a:bodyPr/>
        <a:lstStyle/>
        <a:p>
          <a:endParaRPr lang="en-US"/>
        </a:p>
      </dgm:t>
    </dgm:pt>
    <dgm:pt modelId="{B52A5FFF-1091-4BBA-A0F2-C246137FE5FF}" type="pres">
      <dgm:prSet presAssocID="{14706BA7-5FE1-43C8-B80E-007CC2F5AA46}" presName="connTx" presStyleLbl="sibTrans2D1" presStyleIdx="0" presStyleCnt="2"/>
      <dgm:spPr/>
      <dgm:t>
        <a:bodyPr/>
        <a:lstStyle/>
        <a:p>
          <a:endParaRPr lang="en-US"/>
        </a:p>
      </dgm:t>
    </dgm:pt>
    <dgm:pt modelId="{B2A2D281-B9C4-4D22-8059-F0F0A6C9118E}" type="pres">
      <dgm:prSet presAssocID="{ECD538FE-58FA-4E57-A8D6-9CBC90205F57}" presName="composite" presStyleCnt="0"/>
      <dgm:spPr>
        <a:scene3d>
          <a:camera prst="orthographicFront">
            <a:rot lat="0" lon="0" rev="0"/>
          </a:camera>
          <a:lightRig rig="balanced" dir="t">
            <a:rot lat="0" lon="0" rev="8700000"/>
          </a:lightRig>
        </a:scene3d>
        <a:sp3d>
          <a:bevelT w="190500" h="38100"/>
        </a:sp3d>
      </dgm:spPr>
      <dgm:t>
        <a:bodyPr/>
        <a:lstStyle/>
        <a:p>
          <a:endParaRPr lang="en-US"/>
        </a:p>
      </dgm:t>
    </dgm:pt>
    <dgm:pt modelId="{4204D9DB-F457-4869-A35F-FC375FCA7D08}" type="pres">
      <dgm:prSet presAssocID="{ECD538FE-58FA-4E57-A8D6-9CBC90205F57}" presName="parTx" presStyleLbl="node1" presStyleIdx="0" presStyleCnt="3">
        <dgm:presLayoutVars>
          <dgm:chMax val="0"/>
          <dgm:chPref val="0"/>
          <dgm:bulletEnabled val="1"/>
        </dgm:presLayoutVars>
      </dgm:prSet>
      <dgm:spPr/>
      <dgm:t>
        <a:bodyPr/>
        <a:lstStyle/>
        <a:p>
          <a:endParaRPr lang="en-US"/>
        </a:p>
      </dgm:t>
    </dgm:pt>
    <dgm:pt modelId="{173D0538-F20D-4981-B6EC-BE5F405E920D}" type="pres">
      <dgm:prSet presAssocID="{ECD538FE-58FA-4E57-A8D6-9CBC90205F57}" presName="parSh" presStyleLbl="node1" presStyleIdx="1" presStyleCnt="3" custLinFactNeighborX="14804" custLinFactNeighborY="19576"/>
      <dgm:spPr/>
      <dgm:t>
        <a:bodyPr/>
        <a:lstStyle/>
        <a:p>
          <a:endParaRPr lang="en-US"/>
        </a:p>
      </dgm:t>
    </dgm:pt>
    <dgm:pt modelId="{39AEEBF7-BB04-4DA5-8852-E2D64BDCFA42}" type="pres">
      <dgm:prSet presAssocID="{ECD538FE-58FA-4E57-A8D6-9CBC90205F57}" presName="desTx" presStyleLbl="fgAcc1" presStyleIdx="1" presStyleCnt="3" custScaleX="132230" custScaleY="70456" custLinFactNeighborY="8567">
        <dgm:presLayoutVars>
          <dgm:bulletEnabled val="1"/>
        </dgm:presLayoutVars>
      </dgm:prSet>
      <dgm:spPr/>
      <dgm:t>
        <a:bodyPr/>
        <a:lstStyle/>
        <a:p>
          <a:endParaRPr lang="en-US"/>
        </a:p>
      </dgm:t>
    </dgm:pt>
    <dgm:pt modelId="{F2AB2158-DEFA-47BF-9A43-CFE26D7EB676}" type="pres">
      <dgm:prSet presAssocID="{453CF645-08EA-4326-9EB9-3DE868F0017A}" presName="sibTrans" presStyleLbl="sibTrans2D1" presStyleIdx="1" presStyleCnt="2" custLinFactNeighborX="14720" custLinFactNeighborY="29622"/>
      <dgm:spPr/>
      <dgm:t>
        <a:bodyPr/>
        <a:lstStyle/>
        <a:p>
          <a:endParaRPr lang="en-US"/>
        </a:p>
      </dgm:t>
    </dgm:pt>
    <dgm:pt modelId="{04A762A1-FE91-4544-AA83-275854AC99E7}" type="pres">
      <dgm:prSet presAssocID="{453CF645-08EA-4326-9EB9-3DE868F0017A}" presName="connTx" presStyleLbl="sibTrans2D1" presStyleIdx="1" presStyleCnt="2"/>
      <dgm:spPr/>
      <dgm:t>
        <a:bodyPr/>
        <a:lstStyle/>
        <a:p>
          <a:endParaRPr lang="en-US"/>
        </a:p>
      </dgm:t>
    </dgm:pt>
    <dgm:pt modelId="{7F0F773C-45E1-41F1-8991-D5C2AF885BB8}" type="pres">
      <dgm:prSet presAssocID="{AA00FC14-F609-4E56-BD98-778D531CB741}" presName="composite" presStyleCnt="0"/>
      <dgm:spPr>
        <a:scene3d>
          <a:camera prst="orthographicFront">
            <a:rot lat="0" lon="0" rev="0"/>
          </a:camera>
          <a:lightRig rig="balanced" dir="t">
            <a:rot lat="0" lon="0" rev="8700000"/>
          </a:lightRig>
        </a:scene3d>
        <a:sp3d>
          <a:bevelT w="190500" h="38100"/>
        </a:sp3d>
      </dgm:spPr>
      <dgm:t>
        <a:bodyPr/>
        <a:lstStyle/>
        <a:p>
          <a:endParaRPr lang="en-US"/>
        </a:p>
      </dgm:t>
    </dgm:pt>
    <dgm:pt modelId="{0C0A16EB-DB4F-40F5-85C0-31101295C1AC}" type="pres">
      <dgm:prSet presAssocID="{AA00FC14-F609-4E56-BD98-778D531CB741}" presName="parTx" presStyleLbl="node1" presStyleIdx="1" presStyleCnt="3">
        <dgm:presLayoutVars>
          <dgm:chMax val="0"/>
          <dgm:chPref val="0"/>
          <dgm:bulletEnabled val="1"/>
        </dgm:presLayoutVars>
      </dgm:prSet>
      <dgm:spPr/>
      <dgm:t>
        <a:bodyPr/>
        <a:lstStyle/>
        <a:p>
          <a:endParaRPr lang="en-US"/>
        </a:p>
      </dgm:t>
    </dgm:pt>
    <dgm:pt modelId="{F5BAD662-7EBC-4EB0-889E-9881932A68E3}" type="pres">
      <dgm:prSet presAssocID="{AA00FC14-F609-4E56-BD98-778D531CB741}" presName="parSh" presStyleLbl="node1" presStyleIdx="2" presStyleCnt="3" custLinFactNeighborX="11936" custLinFactNeighborY="19576"/>
      <dgm:spPr/>
      <dgm:t>
        <a:bodyPr/>
        <a:lstStyle/>
        <a:p>
          <a:endParaRPr lang="en-US"/>
        </a:p>
      </dgm:t>
    </dgm:pt>
    <dgm:pt modelId="{931EBE20-AB59-462F-871B-E3ADEB9AFBC6}" type="pres">
      <dgm:prSet presAssocID="{AA00FC14-F609-4E56-BD98-778D531CB741}" presName="desTx" presStyleLbl="fgAcc1" presStyleIdx="2" presStyleCnt="3" custScaleX="129568" custScaleY="70456" custLinFactNeighborX="-11680" custLinFactNeighborY="8567">
        <dgm:presLayoutVars>
          <dgm:bulletEnabled val="1"/>
        </dgm:presLayoutVars>
      </dgm:prSet>
      <dgm:spPr/>
      <dgm:t>
        <a:bodyPr/>
        <a:lstStyle/>
        <a:p>
          <a:endParaRPr lang="en-US"/>
        </a:p>
      </dgm:t>
    </dgm:pt>
  </dgm:ptLst>
  <dgm:cxnLst>
    <dgm:cxn modelId="{10DF8BD2-3367-4FCD-8D10-F0B54EC9612B}" type="presOf" srcId="{545C3ECC-4329-4E5A-A5DC-E5EC4BDFD7E0}" destId="{A9F82AEF-8308-40F7-A477-02A2F491DB3B}" srcOrd="0" destOrd="0" presId="urn:microsoft.com/office/officeart/2005/8/layout/process3"/>
    <dgm:cxn modelId="{32DF31E6-80F0-4BE4-B2A9-B1444398D1B5}" srcId="{F750F917-C0F7-4020-8736-5F31805D1FAB}" destId="{8D0FF3F6-23C2-42A7-AAD7-9C8F4EBBFDAB}" srcOrd="2" destOrd="0" parTransId="{CAB03389-5650-4FBE-9986-7061B0186F92}" sibTransId="{49C1DAAE-1E35-4B0F-BA2D-3375C6320155}"/>
    <dgm:cxn modelId="{AD15CFE4-F42E-45EB-845D-E7208A258C3A}" srcId="{C35EE4D9-DB10-43E4-AAC9-6ACCA1B09C00}" destId="{D118A5D8-72E6-47AA-A7BC-949C1F9989C4}" srcOrd="1" destOrd="0" parTransId="{2181778A-273C-4CBA-B93D-D5EAF0A3650F}" sibTransId="{BF031916-580A-4FF9-95A3-EB68FFD62887}"/>
    <dgm:cxn modelId="{8A24B742-A8F7-4867-8CDE-D901A08FEBCF}" srcId="{13680A39-F191-4FC2-8395-C1028D03E05F}" destId="{AA00FC14-F609-4E56-BD98-778D531CB741}" srcOrd="2" destOrd="0" parTransId="{1D847332-C41D-4737-B6FD-8608C8267BC0}" sibTransId="{547EBC3F-34ED-46FB-A7D8-6A1864B1C091}"/>
    <dgm:cxn modelId="{AB7E8600-4203-4F36-B9C3-E0EC5375EF22}" type="presOf" srcId="{ECD538FE-58FA-4E57-A8D6-9CBC90205F57}" destId="{4204D9DB-F457-4869-A35F-FC375FCA7D08}" srcOrd="0" destOrd="0" presId="urn:microsoft.com/office/officeart/2005/8/layout/process3"/>
    <dgm:cxn modelId="{AF452D85-81A7-4528-9CEE-D44C4B0DD5F5}" type="presOf" srcId="{AA00FC14-F609-4E56-BD98-778D531CB741}" destId="{0C0A16EB-DB4F-40F5-85C0-31101295C1AC}" srcOrd="0" destOrd="0" presId="urn:microsoft.com/office/officeart/2005/8/layout/process3"/>
    <dgm:cxn modelId="{BF70CA77-8A2F-4AAF-905E-7F3027E316A6}" type="presOf" srcId="{ADCC79CC-FA5F-4FD6-8A6C-DC3149FF543E}" destId="{D6BC6FD8-AE9F-4F76-8D74-1C1D5DF5E017}" srcOrd="0" destOrd="2" presId="urn:microsoft.com/office/officeart/2005/8/layout/process3"/>
    <dgm:cxn modelId="{2851F0AA-8DEF-4747-9F4A-A32340DC36B9}" srcId="{F750F917-C0F7-4020-8736-5F31805D1FAB}" destId="{BC499101-55D7-486C-9D3A-3A003189B8C0}" srcOrd="1" destOrd="0" parTransId="{0D05A673-C705-4D97-928F-81C0A7904D89}" sibTransId="{7F33419C-1A8D-42FD-9CF8-02B1FF8B434A}"/>
    <dgm:cxn modelId="{35EFA290-8480-4F11-BA66-61A14A63E2E7}" srcId="{C35EE4D9-DB10-43E4-AAC9-6ACCA1B09C00}" destId="{83E55B15-1B53-47FA-B299-58B8422863BA}" srcOrd="0" destOrd="0" parTransId="{9E82579C-5D28-4030-B3CB-0A88ABDEDB4F}" sibTransId="{08E055EF-A91B-41AE-9323-0A751E4C1481}"/>
    <dgm:cxn modelId="{04249D5B-D4DE-4DB0-8401-8AE954612E1E}" srcId="{85EB4A3C-57A0-48A3-AD5B-D7D6020A5BEF}" destId="{46AD4FEC-59AF-46BC-A008-4E6FEB79EAC6}" srcOrd="0" destOrd="0" parTransId="{731B9BED-B6AA-4DC3-8486-1E18BB70CA92}" sibTransId="{28EFABC8-737A-41A0-A573-172CAA4102A0}"/>
    <dgm:cxn modelId="{C5FFD33C-ED12-41FE-B57C-A8D8460A30DB}" type="presOf" srcId="{8D0FF3F6-23C2-42A7-AAD7-9C8F4EBBFDAB}" destId="{39AEEBF7-BB04-4DA5-8852-E2D64BDCFA42}" srcOrd="0" destOrd="3" presId="urn:microsoft.com/office/officeart/2005/8/layout/process3"/>
    <dgm:cxn modelId="{DDF2B27D-104C-4679-8F9B-949B2F66EDF5}" type="presOf" srcId="{ECD538FE-58FA-4E57-A8D6-9CBC90205F57}" destId="{173D0538-F20D-4981-B6EC-BE5F405E920D}" srcOrd="1" destOrd="0" presId="urn:microsoft.com/office/officeart/2005/8/layout/process3"/>
    <dgm:cxn modelId="{14544947-43A1-42A8-A074-69C9D52551D9}" type="presOf" srcId="{83E55B15-1B53-47FA-B299-58B8422863BA}" destId="{931EBE20-AB59-462F-871B-E3ADEB9AFBC6}" srcOrd="0" destOrd="1" presId="urn:microsoft.com/office/officeart/2005/8/layout/process3"/>
    <dgm:cxn modelId="{16463655-2BF5-4EC6-A1E6-D68971517159}" type="presOf" srcId="{AA00FC14-F609-4E56-BD98-778D531CB741}" destId="{F5BAD662-7EBC-4EB0-889E-9881932A68E3}" srcOrd="1" destOrd="0" presId="urn:microsoft.com/office/officeart/2005/8/layout/process3"/>
    <dgm:cxn modelId="{3946F238-2129-45D6-86A2-2BFFCDD809AF}" srcId="{F750F917-C0F7-4020-8736-5F31805D1FAB}" destId="{3CBBD3D7-69D6-4573-AA8C-8694C2BF3B78}" srcOrd="0" destOrd="0" parTransId="{7D5DB340-9B53-4D44-B2F7-B472B8CA4001}" sibTransId="{C1A423DD-D41F-4E36-87D3-079AED6C8F78}"/>
    <dgm:cxn modelId="{8E5ED6C4-35B6-405A-843B-BBB1D901E3C4}" type="presOf" srcId="{453CF645-08EA-4326-9EB9-3DE868F0017A}" destId="{04A762A1-FE91-4544-AA83-275854AC99E7}" srcOrd="1" destOrd="0" presId="urn:microsoft.com/office/officeart/2005/8/layout/process3"/>
    <dgm:cxn modelId="{C1274B7B-1142-4D80-846C-1D6AF9655226}" type="presOf" srcId="{D118A5D8-72E6-47AA-A7BC-949C1F9989C4}" destId="{931EBE20-AB59-462F-871B-E3ADEB9AFBC6}" srcOrd="0" destOrd="2" presId="urn:microsoft.com/office/officeart/2005/8/layout/process3"/>
    <dgm:cxn modelId="{B6B281E8-9339-4EB6-8768-69D930F14415}" type="presOf" srcId="{14706BA7-5FE1-43C8-B80E-007CC2F5AA46}" destId="{76E67C6B-EDA8-4F5D-A5CC-CDDD05CD0BC8}" srcOrd="0" destOrd="0" presId="urn:microsoft.com/office/officeart/2005/8/layout/process3"/>
    <dgm:cxn modelId="{A5296CB0-9FDC-4056-9BED-F54A6F3EB775}" type="presOf" srcId="{13680A39-F191-4FC2-8395-C1028D03E05F}" destId="{AFF8AA5A-7DB6-4A1A-9718-96F89D7FA830}" srcOrd="0" destOrd="0" presId="urn:microsoft.com/office/officeart/2005/8/layout/process3"/>
    <dgm:cxn modelId="{45561EC3-D4DB-4DAB-BA4D-B448500CCFBF}" type="presOf" srcId="{F750F917-C0F7-4020-8736-5F31805D1FAB}" destId="{39AEEBF7-BB04-4DA5-8852-E2D64BDCFA42}" srcOrd="0" destOrd="0" presId="urn:microsoft.com/office/officeart/2005/8/layout/process3"/>
    <dgm:cxn modelId="{07AEC236-3D67-432D-82E3-0184B8B7666C}" srcId="{C35EE4D9-DB10-43E4-AAC9-6ACCA1B09C00}" destId="{1732288B-6B15-492A-9B7C-831605DA8EB8}" srcOrd="2" destOrd="0" parTransId="{71EDCAEA-9A75-4A76-A4DB-1DB373B91E1F}" sibTransId="{75BCC1B1-F83F-4AB4-A08C-544287C0A21D}"/>
    <dgm:cxn modelId="{CC12FDA0-03F6-44EF-8FE1-5447D6DE0F0E}" type="presOf" srcId="{46AD4FEC-59AF-46BC-A008-4E6FEB79EAC6}" destId="{D6BC6FD8-AE9F-4F76-8D74-1C1D5DF5E017}" srcOrd="0" destOrd="1" presId="urn:microsoft.com/office/officeart/2005/8/layout/process3"/>
    <dgm:cxn modelId="{CEB4B4EC-BA21-4D7D-881E-C443E1826417}" type="presOf" srcId="{453CF645-08EA-4326-9EB9-3DE868F0017A}" destId="{F2AB2158-DEFA-47BF-9A43-CFE26D7EB676}" srcOrd="0" destOrd="0" presId="urn:microsoft.com/office/officeart/2005/8/layout/process3"/>
    <dgm:cxn modelId="{4694C6D0-3EF5-43B1-B7DE-FAE617E69E86}" type="presOf" srcId="{85EB4A3C-57A0-48A3-AD5B-D7D6020A5BEF}" destId="{D6BC6FD8-AE9F-4F76-8D74-1C1D5DF5E017}" srcOrd="0" destOrd="0" presId="urn:microsoft.com/office/officeart/2005/8/layout/process3"/>
    <dgm:cxn modelId="{84C058DC-E110-4B9B-979D-30915ED86986}" type="presOf" srcId="{BC499101-55D7-486C-9D3A-3A003189B8C0}" destId="{39AEEBF7-BB04-4DA5-8852-E2D64BDCFA42}" srcOrd="0" destOrd="2" presId="urn:microsoft.com/office/officeart/2005/8/layout/process3"/>
    <dgm:cxn modelId="{2887FE1C-5CB8-42BF-A3AE-21515E551476}" srcId="{AA00FC14-F609-4E56-BD98-778D531CB741}" destId="{C35EE4D9-DB10-43E4-AAC9-6ACCA1B09C00}" srcOrd="0" destOrd="0" parTransId="{34BE6701-F3A3-4C2C-A145-A3C51249128A}" sibTransId="{881DC59A-E712-42EA-B157-2D3B1AD28D3D}"/>
    <dgm:cxn modelId="{9150DEAF-C4C6-4EFD-BD96-9BBCEE87326D}" srcId="{545C3ECC-4329-4E5A-A5DC-E5EC4BDFD7E0}" destId="{85EB4A3C-57A0-48A3-AD5B-D7D6020A5BEF}" srcOrd="0" destOrd="0" parTransId="{7EAC2985-1049-4F55-A472-DB82101C9586}" sibTransId="{39468972-E53F-4F1F-96AB-7C0F2113DDC4}"/>
    <dgm:cxn modelId="{DBF6C282-1DFB-4CBA-9501-3343723D1DB7}" type="presOf" srcId="{3CBBD3D7-69D6-4573-AA8C-8694C2BF3B78}" destId="{39AEEBF7-BB04-4DA5-8852-E2D64BDCFA42}" srcOrd="0" destOrd="1" presId="urn:microsoft.com/office/officeart/2005/8/layout/process3"/>
    <dgm:cxn modelId="{0BC70AD7-B3FB-44DB-8D25-1B610950EB5D}" type="presOf" srcId="{14706BA7-5FE1-43C8-B80E-007CC2F5AA46}" destId="{B52A5FFF-1091-4BBA-A0F2-C246137FE5FF}" srcOrd="1" destOrd="0" presId="urn:microsoft.com/office/officeart/2005/8/layout/process3"/>
    <dgm:cxn modelId="{6987C46A-7AC2-4E4B-8A14-4C9F66284BBF}" type="presOf" srcId="{C35EE4D9-DB10-43E4-AAC9-6ACCA1B09C00}" destId="{931EBE20-AB59-462F-871B-E3ADEB9AFBC6}" srcOrd="0" destOrd="0" presId="urn:microsoft.com/office/officeart/2005/8/layout/process3"/>
    <dgm:cxn modelId="{1184AC23-EDF5-4050-998E-B956FDE7C37D}" srcId="{13680A39-F191-4FC2-8395-C1028D03E05F}" destId="{545C3ECC-4329-4E5A-A5DC-E5EC4BDFD7E0}" srcOrd="0" destOrd="0" parTransId="{45AE7D7F-E964-4049-8CA1-C1A135C7F5B1}" sibTransId="{14706BA7-5FE1-43C8-B80E-007CC2F5AA46}"/>
    <dgm:cxn modelId="{B9BA3D1C-0DB1-418D-9A84-D2A38CD09E93}" type="presOf" srcId="{1732288B-6B15-492A-9B7C-831605DA8EB8}" destId="{931EBE20-AB59-462F-871B-E3ADEB9AFBC6}" srcOrd="0" destOrd="3" presId="urn:microsoft.com/office/officeart/2005/8/layout/process3"/>
    <dgm:cxn modelId="{E8EE0EEC-1FB9-44C9-AF0A-7EBD0B89DEF9}" srcId="{13680A39-F191-4FC2-8395-C1028D03E05F}" destId="{ECD538FE-58FA-4E57-A8D6-9CBC90205F57}" srcOrd="1" destOrd="0" parTransId="{0FD0B0DC-9C06-4CA4-8D21-D65319FE7C21}" sibTransId="{453CF645-08EA-4326-9EB9-3DE868F0017A}"/>
    <dgm:cxn modelId="{B5C437B8-25DC-4CC4-955D-0DCE735166E0}" srcId="{85EB4A3C-57A0-48A3-AD5B-D7D6020A5BEF}" destId="{ADCC79CC-FA5F-4FD6-8A6C-DC3149FF543E}" srcOrd="1" destOrd="0" parTransId="{91D2E00F-6B02-4242-92D2-AA322D3454D1}" sibTransId="{C49E3990-FF80-4B43-BD5B-6CCD9175EF12}"/>
    <dgm:cxn modelId="{A1151D0F-7991-4A59-8A87-96811BF18C59}" srcId="{ECD538FE-58FA-4E57-A8D6-9CBC90205F57}" destId="{F750F917-C0F7-4020-8736-5F31805D1FAB}" srcOrd="0" destOrd="0" parTransId="{C24D58C9-E86B-4D91-ACCC-25EB44666AEB}" sibTransId="{65B42790-0358-44EC-AECD-189628139E9C}"/>
    <dgm:cxn modelId="{58E7E751-3BD4-48E7-877D-BB2C29A59D38}" type="presOf" srcId="{545C3ECC-4329-4E5A-A5DC-E5EC4BDFD7E0}" destId="{82EB5778-6491-4222-9B01-F986DE485052}" srcOrd="1" destOrd="0" presId="urn:microsoft.com/office/officeart/2005/8/layout/process3"/>
    <dgm:cxn modelId="{7C4E8F39-408D-4EF3-9758-C6768E89D2A8}" type="presParOf" srcId="{AFF8AA5A-7DB6-4A1A-9718-96F89D7FA830}" destId="{CC7BBA20-FEE4-4104-98B6-7F0C63B2AA13}" srcOrd="0" destOrd="0" presId="urn:microsoft.com/office/officeart/2005/8/layout/process3"/>
    <dgm:cxn modelId="{1B4CF0F6-BE6F-47AC-B1A7-7598BD9F0FB2}" type="presParOf" srcId="{CC7BBA20-FEE4-4104-98B6-7F0C63B2AA13}" destId="{A9F82AEF-8308-40F7-A477-02A2F491DB3B}" srcOrd="0" destOrd="0" presId="urn:microsoft.com/office/officeart/2005/8/layout/process3"/>
    <dgm:cxn modelId="{4A51DF70-1E6A-41E3-9408-84E2D3D28953}" type="presParOf" srcId="{CC7BBA20-FEE4-4104-98B6-7F0C63B2AA13}" destId="{82EB5778-6491-4222-9B01-F986DE485052}" srcOrd="1" destOrd="0" presId="urn:microsoft.com/office/officeart/2005/8/layout/process3"/>
    <dgm:cxn modelId="{EC0F7A6E-417E-4500-9BD7-6757FAF0A9A2}" type="presParOf" srcId="{CC7BBA20-FEE4-4104-98B6-7F0C63B2AA13}" destId="{D6BC6FD8-AE9F-4F76-8D74-1C1D5DF5E017}" srcOrd="2" destOrd="0" presId="urn:microsoft.com/office/officeart/2005/8/layout/process3"/>
    <dgm:cxn modelId="{0F9A05BA-A91D-4889-B12F-40EF66D8CF97}" type="presParOf" srcId="{AFF8AA5A-7DB6-4A1A-9718-96F89D7FA830}" destId="{76E67C6B-EDA8-4F5D-A5CC-CDDD05CD0BC8}" srcOrd="1" destOrd="0" presId="urn:microsoft.com/office/officeart/2005/8/layout/process3"/>
    <dgm:cxn modelId="{392D32E8-DE2B-49C1-ABE9-DC7C495C5D67}" type="presParOf" srcId="{76E67C6B-EDA8-4F5D-A5CC-CDDD05CD0BC8}" destId="{B52A5FFF-1091-4BBA-A0F2-C246137FE5FF}" srcOrd="0" destOrd="0" presId="urn:microsoft.com/office/officeart/2005/8/layout/process3"/>
    <dgm:cxn modelId="{7A127E97-A7E4-46AE-B77B-644566CD8E1B}" type="presParOf" srcId="{AFF8AA5A-7DB6-4A1A-9718-96F89D7FA830}" destId="{B2A2D281-B9C4-4D22-8059-F0F0A6C9118E}" srcOrd="2" destOrd="0" presId="urn:microsoft.com/office/officeart/2005/8/layout/process3"/>
    <dgm:cxn modelId="{E899FAC4-5CA3-4530-84B5-46C8E2434DFB}" type="presParOf" srcId="{B2A2D281-B9C4-4D22-8059-F0F0A6C9118E}" destId="{4204D9DB-F457-4869-A35F-FC375FCA7D08}" srcOrd="0" destOrd="0" presId="urn:microsoft.com/office/officeart/2005/8/layout/process3"/>
    <dgm:cxn modelId="{8F25C4FB-7F89-4067-9D38-BE9D2AE4BCD3}" type="presParOf" srcId="{B2A2D281-B9C4-4D22-8059-F0F0A6C9118E}" destId="{173D0538-F20D-4981-B6EC-BE5F405E920D}" srcOrd="1" destOrd="0" presId="urn:microsoft.com/office/officeart/2005/8/layout/process3"/>
    <dgm:cxn modelId="{4E5924CE-F578-4A71-8463-357E84E95EF3}" type="presParOf" srcId="{B2A2D281-B9C4-4D22-8059-F0F0A6C9118E}" destId="{39AEEBF7-BB04-4DA5-8852-E2D64BDCFA42}" srcOrd="2" destOrd="0" presId="urn:microsoft.com/office/officeart/2005/8/layout/process3"/>
    <dgm:cxn modelId="{C59BBCAF-37E2-42C0-AA8B-7F8F63F31ACA}" type="presParOf" srcId="{AFF8AA5A-7DB6-4A1A-9718-96F89D7FA830}" destId="{F2AB2158-DEFA-47BF-9A43-CFE26D7EB676}" srcOrd="3" destOrd="0" presId="urn:microsoft.com/office/officeart/2005/8/layout/process3"/>
    <dgm:cxn modelId="{819CCF77-B253-41BE-9441-8C1620DBBCCE}" type="presParOf" srcId="{F2AB2158-DEFA-47BF-9A43-CFE26D7EB676}" destId="{04A762A1-FE91-4544-AA83-275854AC99E7}" srcOrd="0" destOrd="0" presId="urn:microsoft.com/office/officeart/2005/8/layout/process3"/>
    <dgm:cxn modelId="{8DAC2751-3EAA-4C5C-B56A-DEEDB343796C}" type="presParOf" srcId="{AFF8AA5A-7DB6-4A1A-9718-96F89D7FA830}" destId="{7F0F773C-45E1-41F1-8991-D5C2AF885BB8}" srcOrd="4" destOrd="0" presId="urn:microsoft.com/office/officeart/2005/8/layout/process3"/>
    <dgm:cxn modelId="{40BDA9BA-6DA0-4451-83BB-1665168AA037}" type="presParOf" srcId="{7F0F773C-45E1-41F1-8991-D5C2AF885BB8}" destId="{0C0A16EB-DB4F-40F5-85C0-31101295C1AC}" srcOrd="0" destOrd="0" presId="urn:microsoft.com/office/officeart/2005/8/layout/process3"/>
    <dgm:cxn modelId="{DB4D1760-27A2-488C-8A48-272EFE852E67}" type="presParOf" srcId="{7F0F773C-45E1-41F1-8991-D5C2AF885BB8}" destId="{F5BAD662-7EBC-4EB0-889E-9881932A68E3}" srcOrd="1" destOrd="0" presId="urn:microsoft.com/office/officeart/2005/8/layout/process3"/>
    <dgm:cxn modelId="{9D5DAF18-83E1-49E6-9497-C8C984CD190B}" type="presParOf" srcId="{7F0F773C-45E1-41F1-8991-D5C2AF885BB8}" destId="{931EBE20-AB59-462F-871B-E3ADEB9AFBC6}" srcOrd="2" destOrd="0" presId="urn:microsoft.com/office/officeart/2005/8/layout/process3"/>
  </dgm:cxnLst>
  <dgm:bg/>
  <dgm:whole>
    <a:ln>
      <a:solidFill>
        <a:srgbClr val="002060"/>
      </a:solidFill>
    </a:ln>
  </dgm:whole>
</dgm:dataModel>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B20AD6-B774-4576-BFB7-B17C3A0E75B8}" type="datetimeFigureOut">
              <a:rPr lang="en-US" smtClean="0"/>
              <a:pPr/>
              <a:t>6/4/2014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E4B14-4A64-45F6-86E2-47385A37C64A}" type="slidenum">
              <a:rPr lang="en-US" smtClean="0"/>
              <a:pPr/>
              <a:t>‹#›</a:t>
            </a:fld>
            <a:endParaRPr lang="en-US" dirty="0"/>
          </a:p>
        </p:txBody>
      </p:sp>
    </p:spTree>
    <p:extLst>
      <p:ext uri="{BB962C8B-B14F-4D97-AF65-F5344CB8AC3E}">
        <p14:creationId xmlns:p14="http://schemas.microsoft.com/office/powerpoint/2010/main" xmlns="" val="1770125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9E4B14-4A64-45F6-86E2-47385A37C64A}" type="slidenum">
              <a:rPr lang="en-US" smtClean="0"/>
              <a:pPr/>
              <a:t>1</a:t>
            </a:fld>
            <a:endParaRPr lang="en-US" dirty="0"/>
          </a:p>
        </p:txBody>
      </p:sp>
    </p:spTree>
    <p:extLst>
      <p:ext uri="{BB962C8B-B14F-4D97-AF65-F5344CB8AC3E}">
        <p14:creationId xmlns:p14="http://schemas.microsoft.com/office/powerpoint/2010/main" xmlns="" val="2662998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916704A-F2DA-4F17-86BD-4FC0AF726A8C}" type="slidenum">
              <a:rPr lang="en-US" smtClean="0"/>
              <a:pPr>
                <a:defRPr/>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916704A-F2DA-4F17-86BD-4FC0AF726A8C}" type="slidenum">
              <a:rPr lang="en-US" smtClean="0"/>
              <a:pPr>
                <a:defRPr/>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GB"/>
              <a:t>Date</a:t>
            </a:r>
          </a:p>
        </p:txBody>
      </p:sp>
      <p:sp>
        <p:nvSpPr>
          <p:cNvPr id="7" name="Rectangle 7"/>
          <p:cNvSpPr>
            <a:spLocks noGrp="1" noChangeArrowheads="1"/>
          </p:cNvSpPr>
          <p:nvPr>
            <p:ph type="sldNum" sz="quarter" idx="5"/>
          </p:nvPr>
        </p:nvSpPr>
        <p:spPr>
          <a:ln/>
        </p:spPr>
        <p:txBody>
          <a:bodyPr/>
          <a:lstStyle/>
          <a:p>
            <a:fld id="{1FA415B0-FE57-47AC-A5DC-7E618B4725E6}" type="slidenum">
              <a:rPr lang="en-GB"/>
              <a:pPr/>
              <a:t>24</a:t>
            </a:fld>
            <a:endParaRPr lang="en-GB"/>
          </a:p>
        </p:txBody>
      </p:sp>
      <p:sp>
        <p:nvSpPr>
          <p:cNvPr id="813058" name="Rectangle 2"/>
          <p:cNvSpPr>
            <a:spLocks noGrp="1" noRot="1" noChangeAspect="1" noChangeArrowheads="1" noTextEdit="1"/>
          </p:cNvSpPr>
          <p:nvPr>
            <p:ph type="sldImg"/>
          </p:nvPr>
        </p:nvSpPr>
        <p:spPr>
          <a:ln/>
        </p:spPr>
      </p:sp>
      <p:sp>
        <p:nvSpPr>
          <p:cNvPr id="81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FBF827-37F9-4D9C-819A-80B4C803C326}" type="slidenum">
              <a:rPr lang="en-US" smtClean="0"/>
              <a:pPr/>
              <a:t>29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916704A-F2DA-4F17-86BD-4FC0AF726A8C}" type="slidenum">
              <a:rPr lang="en-US" smtClean="0"/>
              <a:pPr>
                <a:defRPr/>
              </a:pPr>
              <a:t>32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916704A-F2DA-4F17-86BD-4FC0AF726A8C}" type="slidenum">
              <a:rPr lang="en-US" smtClean="0"/>
              <a:pPr>
                <a:defRPr/>
              </a:pPr>
              <a:t>35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a:ln/>
        </p:spPr>
      </p:sp>
      <p:sp>
        <p:nvSpPr>
          <p:cNvPr id="1914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b="1" dirty="0" smtClean="0"/>
              <a:t>The correct answer is B</a:t>
            </a:r>
          </a:p>
          <a:p>
            <a:r>
              <a:rPr lang="en-US" dirty="0" smtClean="0"/>
              <a:t>Commitment from senior management provides the basis to achieve success in implementing an information security program. An effective ERM framework is not a key success factor for an IS program. Although an effective IS budgeting process will contribute to success, senior management commitment is the key ingredient. Program planning is important, but will not be sufficient without senior management commitment.</a:t>
            </a:r>
          </a:p>
          <a:p>
            <a:pPr eaLnBrk="1" hangingPunct="1"/>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Pg. 79 </a:t>
            </a:r>
            <a:r>
              <a:rPr lang="en-US" sz="1200" dirty="0" smtClean="0"/>
              <a:t>(answer and explanation on pg. 80)</a:t>
            </a:r>
            <a:endParaRPr lang="en-US" dirty="0" smtClean="0"/>
          </a:p>
          <a:p>
            <a:endParaRPr lang="en-US" dirty="0" smtClean="0"/>
          </a:p>
        </p:txBody>
      </p:sp>
      <p:sp>
        <p:nvSpPr>
          <p:cNvPr id="1914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55E0A94-9A84-4CEE-BA2D-C07E817875EB}" type="slidenum">
              <a:rPr lang="en-US" smtClean="0"/>
              <a:pPr/>
              <a:t>36</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fld id="{ACB818DC-8D38-42B6-A2EE-DE3F850394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eaLnBrk="1" hangingPunct="1">
              <a:defRPr/>
            </a:pPr>
            <a:endParaRPr lang="en-US" dirty="0">
              <a:cs typeface="+mn-cs"/>
            </a:endParaRPr>
          </a:p>
        </p:txBody>
      </p:sp>
      <p:sp>
        <p:nvSpPr>
          <p:cNvPr id="1402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2C6D3CC7-7C77-419B-8BFA-764397952919}" type="slidenum">
              <a:rPr lang="en-US" smtClean="0"/>
              <a:pPr/>
              <a:t>4</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dirty="0" smtClean="0"/>
          </a:p>
        </p:txBody>
      </p:sp>
      <p:sp>
        <p:nvSpPr>
          <p:cNvPr id="141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B40C6B8C-D46B-4D65-BDF7-DC0244C9D665}" type="slidenum">
              <a:rPr lang="en-US" smtClean="0"/>
              <a:pPr/>
              <a:t>5</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46DD753-4764-4E21-8B0D-0780070DAAC9}"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4A06C0D0-BC15-49A6-AD42-7F75CFB2B4CC}" type="slidenum">
              <a:rPr lang="en-US" smtClean="0"/>
              <a:pPr/>
              <a:t>7</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23909E-62F5-4AEE-AE62-B3549BF29E58}" type="slidenum">
              <a:rPr lang="fr-FR" altLang="fr-FR"/>
              <a:pPr/>
              <a:t>9</a:t>
            </a:fld>
            <a:endParaRPr lang="fr-FR" altLang="fr-FR"/>
          </a:p>
        </p:txBody>
      </p:sp>
      <p:sp>
        <p:nvSpPr>
          <p:cNvPr id="608258" name="Rectangle 2"/>
          <p:cNvSpPr>
            <a:spLocks noGrp="1" noRot="1" noChangeAspect="1" noChangeArrowheads="1"/>
          </p:cNvSpPr>
          <p:nvPr>
            <p:ph type="sldImg"/>
          </p:nvPr>
        </p:nvSpPr>
        <p:spPr bwMode="auto">
          <a:xfrm>
            <a:off x="1118480" y="685488"/>
            <a:ext cx="4630533" cy="3429000"/>
          </a:xfrm>
          <a:prstGeom prst="rect">
            <a:avLst/>
          </a:prstGeom>
          <a:solidFill>
            <a:srgbClr val="FFFFFF"/>
          </a:solidFill>
          <a:ln>
            <a:solidFill>
              <a:srgbClr val="000000"/>
            </a:solidFill>
            <a:miter lim="800000"/>
            <a:headEnd/>
            <a:tailEnd/>
          </a:ln>
        </p:spPr>
      </p:sp>
      <p:sp>
        <p:nvSpPr>
          <p:cNvPr id="608259" name="Rectangle 3"/>
          <p:cNvSpPr>
            <a:spLocks noGrp="1" noChangeArrowheads="1"/>
          </p:cNvSpPr>
          <p:nvPr>
            <p:ph type="body" idx="1"/>
          </p:nvPr>
        </p:nvSpPr>
        <p:spPr bwMode="auto">
          <a:xfrm>
            <a:off x="915058" y="4342493"/>
            <a:ext cx="5027885" cy="4116188"/>
          </a:xfrm>
          <a:prstGeom prst="rect">
            <a:avLst/>
          </a:prstGeom>
          <a:solidFill>
            <a:srgbClr val="FFFFFF"/>
          </a:solidFill>
          <a:ln>
            <a:solidFill>
              <a:srgbClr val="000000"/>
            </a:solidFill>
            <a:miter lim="800000"/>
            <a:headEnd/>
            <a:tailEnd/>
          </a:ln>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The ultimate objective of ERM is to relate risk to value creation, and the association of risk to performance, which involves: </a:t>
            </a:r>
          </a:p>
          <a:p>
            <a:endParaRPr lang="en-US" dirty="0" smtClean="0"/>
          </a:p>
          <a:p>
            <a:pPr lvl="1"/>
            <a:r>
              <a:rPr lang="en-US" dirty="0" smtClean="0"/>
              <a:t>Erasing the LOB boundaries and fragmented approaches to risk management </a:t>
            </a:r>
          </a:p>
          <a:p>
            <a:pPr lvl="1"/>
            <a:endParaRPr lang="en-US" dirty="0" smtClean="0"/>
          </a:p>
          <a:p>
            <a:pPr lvl="1"/>
            <a:r>
              <a:rPr lang="en-US" dirty="0" smtClean="0"/>
              <a:t>Evaluating performance on a risk-adjusted basis for compensating managers </a:t>
            </a:r>
          </a:p>
          <a:p>
            <a:pPr lvl="1"/>
            <a:endParaRPr lang="en-US" dirty="0" smtClean="0"/>
          </a:p>
          <a:p>
            <a:pPr lvl="1"/>
            <a:r>
              <a:rPr lang="en-US" dirty="0" smtClean="0"/>
              <a:t>Making informed decisions for allocating capital </a:t>
            </a:r>
          </a:p>
          <a:p>
            <a:pPr lvl="1"/>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1FBF827-37F9-4D9C-819A-80B4C803C326}"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FBF827-37F9-4D9C-819A-80B4C803C326}"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1"/>
          <p:cNvSpPr>
            <a:spLocks noGrp="1" noChangeArrowheads="1"/>
          </p:cNvSpPr>
          <p:nvPr>
            <p:ph type="dt" sz="half" idx="2"/>
          </p:nvPr>
        </p:nvSpPr>
        <p:spPr>
          <a:xfrm>
            <a:off x="3733800" y="6400800"/>
            <a:ext cx="1219200" cy="304800"/>
          </a:xfrm>
          <a:prstGeom prst="rect">
            <a:avLst/>
          </a:prstGeom>
          <a:ln/>
        </p:spPr>
        <p:txBody>
          <a:bodyPr/>
          <a:lstStyle>
            <a:lvl1pPr>
              <a:defRPr sz="1000">
                <a:latin typeface="Calibri" pitchFamily="34" charset="0"/>
              </a:defRPr>
            </a:lvl1pPr>
          </a:lstStyle>
          <a:p>
            <a:pPr>
              <a:defRPr/>
            </a:pPr>
            <a:r>
              <a:rPr lang="en-US" smtClean="0"/>
              <a:t>March 1,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391400" cy="944562"/>
          </a:xfrm>
        </p:spPr>
        <p:txBody>
          <a:bodyPr>
            <a:normAutofit/>
          </a:bodyPr>
          <a:lstStyle>
            <a:lvl1pPr algn="l">
              <a:defRPr sz="3200"/>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4267200" y="6477000"/>
            <a:ext cx="533400" cy="365125"/>
          </a:xfrm>
          <a:prstGeom prst="rect">
            <a:avLst/>
          </a:prstGeom>
        </p:spPr>
        <p:txBody>
          <a:bodyPr/>
          <a:lstStyle/>
          <a:p>
            <a:fld id="{EEB7A179-E5A8-498D-9058-0BF8AA3D8F1F}" type="slidenum">
              <a:rPr lang="en-US" smtClean="0"/>
              <a:pPr/>
              <a:t>‹#›</a:t>
            </a:fld>
            <a:endParaRPr lang="en-US"/>
          </a:p>
        </p:txBody>
      </p:sp>
    </p:spTree>
    <p:extLst>
      <p:ext uri="{BB962C8B-B14F-4D97-AF65-F5344CB8AC3E}">
        <p14:creationId xmlns="" xmlns:p14="http://schemas.microsoft.com/office/powerpoint/2010/main" val="35493968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391399" cy="944562"/>
          </a:xfrm>
        </p:spPr>
        <p:txBody>
          <a:bodyPr>
            <a:normAutofit/>
          </a:bodyPr>
          <a:lstStyle>
            <a:lvl1pPr algn="l">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395642" y="1371600"/>
            <a:ext cx="4089400" cy="4911518"/>
          </a:xfrm>
        </p:spPr>
        <p:txBody>
          <a:bodyPr>
            <a:normAutofit/>
          </a:bodyPr>
          <a:lstStyle>
            <a:lvl1pPr>
              <a:buClrTx/>
              <a:defRPr sz="2400"/>
            </a:lvl1pPr>
            <a:lvl2pPr>
              <a:buClrTx/>
              <a:defRPr sz="2200"/>
            </a:lvl2pPr>
            <a:lvl3pPr>
              <a:buClrTx/>
              <a:defRPr sz="1800"/>
            </a:lvl3pPr>
            <a:lvl4pPr>
              <a:buClrTx/>
              <a:defRPr sz="1600"/>
            </a:lvl4pPr>
            <a:lvl5pPr>
              <a:buClrTx/>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4267200" y="6477000"/>
            <a:ext cx="533400" cy="365125"/>
          </a:xfrm>
          <a:prstGeom prst="rect">
            <a:avLst/>
          </a:prstGeom>
        </p:spPr>
        <p:txBody>
          <a:bodyPr/>
          <a:lstStyle/>
          <a:p>
            <a:fld id="{EEB7A179-E5A8-498D-9058-0BF8AA3D8F1F}" type="slidenum">
              <a:rPr lang="en-US" smtClean="0"/>
              <a:pPr/>
              <a:t>‹#›</a:t>
            </a:fld>
            <a:endParaRPr lang="en-US" dirty="0"/>
          </a:p>
        </p:txBody>
      </p:sp>
      <p:sp>
        <p:nvSpPr>
          <p:cNvPr id="12" name="Content Placeholder 2"/>
          <p:cNvSpPr>
            <a:spLocks noGrp="1"/>
          </p:cNvSpPr>
          <p:nvPr>
            <p:ph idx="13"/>
          </p:nvPr>
        </p:nvSpPr>
        <p:spPr>
          <a:xfrm>
            <a:off x="4724400" y="1371600"/>
            <a:ext cx="3886200" cy="4911518"/>
          </a:xfrm>
        </p:spPr>
        <p:txBody>
          <a:bodyPr>
            <a:normAutofit/>
          </a:bodyPr>
          <a:lstStyle>
            <a:lvl1pPr>
              <a:buClrTx/>
              <a:defRPr sz="2400"/>
            </a:lvl1pPr>
            <a:lvl2pPr>
              <a:buClrTx/>
              <a:defRPr sz="2200"/>
            </a:lvl2pPr>
            <a:lvl3pPr>
              <a:buClrTx/>
              <a:defRPr sz="1800"/>
            </a:lvl3pPr>
            <a:lvl4pPr>
              <a:buClrTx/>
              <a:defRPr sz="1600"/>
            </a:lvl4pPr>
            <a:lvl5pPr>
              <a:buClrTx/>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4389747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73FB146E-59EE-4025-9C9C-22668EE0E7C6}" type="datetime1">
              <a:rPr lang="en-US" smtClean="0"/>
              <a:pPr/>
              <a:t>6/4/2014</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SzPct val="120000"/>
              <a:buFont typeface="Arial" pitchFamily="34" charset="0"/>
              <a:buChar char="•"/>
              <a:defRPr/>
            </a:lvl2pPr>
            <a:lvl3pPr>
              <a:buFont typeface="Calibri" pitchFamily="34" charset="0"/>
              <a:buChar char="-"/>
              <a:defRPr/>
            </a:lvl3pPr>
            <a:lvl4pPr>
              <a:buFont typeface="Calibri" pitchFamily="34" charset="0"/>
              <a:buChar char="-"/>
              <a:defRPr/>
            </a:lvl4pPr>
            <a:lvl5pPr>
              <a:buFont typeface="Calibri"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11"/>
          <p:cNvSpPr>
            <a:spLocks noGrp="1" noChangeArrowheads="1"/>
          </p:cNvSpPr>
          <p:nvPr>
            <p:ph type="dt" sz="half" idx="2"/>
          </p:nvPr>
        </p:nvSpPr>
        <p:spPr>
          <a:xfrm>
            <a:off x="3733800" y="6400800"/>
            <a:ext cx="1219200" cy="304800"/>
          </a:xfrm>
          <a:prstGeom prst="rect">
            <a:avLst/>
          </a:prstGeom>
          <a:ln/>
        </p:spPr>
        <p:txBody>
          <a:bodyPr/>
          <a:lstStyle>
            <a:lvl1pPr>
              <a:defRPr sz="1000">
                <a:latin typeface="Calibri" pitchFamily="34" charset="0"/>
              </a:defRPr>
            </a:lvl1pPr>
          </a:lstStyle>
          <a:p>
            <a:pPr>
              <a:defRPr/>
            </a:pPr>
            <a:r>
              <a:rPr lang="en-US" smtClean="0"/>
              <a:t>March 1,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11"/>
          <p:cNvSpPr>
            <a:spLocks noGrp="1" noChangeArrowheads="1"/>
          </p:cNvSpPr>
          <p:nvPr>
            <p:ph type="dt" sz="half" idx="2"/>
          </p:nvPr>
        </p:nvSpPr>
        <p:spPr>
          <a:xfrm>
            <a:off x="3733800" y="6400800"/>
            <a:ext cx="1219200" cy="304800"/>
          </a:xfrm>
          <a:prstGeom prst="rect">
            <a:avLst/>
          </a:prstGeom>
          <a:ln/>
        </p:spPr>
        <p:txBody>
          <a:bodyPr/>
          <a:lstStyle>
            <a:lvl1pPr>
              <a:defRPr sz="1000">
                <a:latin typeface="Calibri" pitchFamily="34" charset="0"/>
              </a:defRPr>
            </a:lvl1pPr>
          </a:lstStyle>
          <a:p>
            <a:pPr>
              <a:defRPr/>
            </a:pPr>
            <a:r>
              <a:rPr lang="en-US" smtClean="0"/>
              <a:t>March 1,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914400"/>
            <a:ext cx="4038600" cy="5211763"/>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11"/>
          <p:cNvSpPr>
            <a:spLocks noGrp="1" noChangeArrowheads="1"/>
          </p:cNvSpPr>
          <p:nvPr>
            <p:ph type="dt" sz="half" idx="10"/>
          </p:nvPr>
        </p:nvSpPr>
        <p:spPr>
          <a:xfrm>
            <a:off x="3886200" y="6324600"/>
            <a:ext cx="1219200" cy="304800"/>
          </a:xfrm>
          <a:prstGeom prst="rect">
            <a:avLst/>
          </a:prstGeom>
          <a:ln/>
        </p:spPr>
        <p:txBody>
          <a:bodyPr/>
          <a:lstStyle>
            <a:lvl1pPr>
              <a:defRPr/>
            </a:lvl1pPr>
          </a:lstStyle>
          <a:p>
            <a:pPr>
              <a:defRPr/>
            </a:pPr>
            <a:r>
              <a:rPr lang="en-US" smtClean="0"/>
              <a:t>March 1, 2014</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914400"/>
            <a:ext cx="4040188" cy="639762"/>
          </a:xfrm>
        </p:spPr>
        <p:txBody>
          <a:bodyPr anchor="b"/>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3951288"/>
          </a:xfrm>
        </p:spPr>
        <p:txBody>
          <a:bodyPr/>
          <a:lstStyle>
            <a:lvl1pPr>
              <a:defRPr sz="2400"/>
            </a:lvl1pPr>
            <a:lvl2pPr>
              <a:defRPr sz="2200"/>
            </a:lvl2pPr>
            <a:lvl3pPr>
              <a:defRPr sz="2000"/>
            </a:lvl3pPr>
            <a:lvl4pPr>
              <a:defRPr sz="20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3951288"/>
          </a:xfrm>
          <a:noFill/>
          <a:ln w="9525">
            <a:noFill/>
            <a:miter lim="800000"/>
            <a:headEnd/>
            <a:tailEnd/>
          </a:ln>
        </p:spPr>
        <p:txBody>
          <a:bodyPr vert="horz" wrap="square" lIns="91428" tIns="45715" rIns="91428" bIns="45715" numCol="1" anchor="t" anchorCtr="0" compatLnSpc="1">
            <a:prstTxWarp prst="textNoShape">
              <a:avLst/>
            </a:prstTxWarp>
          </a:bodyPr>
          <a:lstStyle>
            <a:lvl1pPr algn="l" rtl="0" eaLnBrk="1" fontAlgn="base" hangingPunct="1">
              <a:spcBef>
                <a:spcPct val="20000"/>
              </a:spcBef>
              <a:spcAft>
                <a:spcPct val="0"/>
              </a:spcAft>
              <a:defRPr lang="en-US" sz="2400" dirty="0" smtClean="0">
                <a:solidFill>
                  <a:schemeClr val="tx1"/>
                </a:solidFill>
                <a:latin typeface="Calibri" pitchFamily="34" charset="0"/>
                <a:ea typeface="+mn-ea"/>
                <a:cs typeface="Calibri" pitchFamily="34" charset="0"/>
              </a:defRPr>
            </a:lvl1pPr>
            <a:lvl2pPr algn="l" rtl="0" eaLnBrk="1" fontAlgn="base" hangingPunct="1">
              <a:spcBef>
                <a:spcPct val="20000"/>
              </a:spcBef>
              <a:spcAft>
                <a:spcPct val="0"/>
              </a:spcAft>
              <a:defRPr lang="en-US" sz="2200" dirty="0" smtClean="0">
                <a:solidFill>
                  <a:schemeClr val="tx1"/>
                </a:solidFill>
                <a:latin typeface="Calibri" pitchFamily="34" charset="0"/>
                <a:ea typeface="+mn-ea"/>
                <a:cs typeface="Calibri" pitchFamily="34" charset="0"/>
              </a:defRPr>
            </a:lvl2pPr>
            <a:lvl3pPr algn="l" rtl="0" eaLnBrk="1" fontAlgn="base" hangingPunct="1">
              <a:spcBef>
                <a:spcPct val="20000"/>
              </a:spcBef>
              <a:spcAft>
                <a:spcPct val="0"/>
              </a:spcAft>
              <a:defRPr lang="en-US" sz="2000" dirty="0" smtClean="0">
                <a:solidFill>
                  <a:schemeClr val="tx1"/>
                </a:solidFill>
                <a:latin typeface="Calibri" pitchFamily="34" charset="0"/>
                <a:ea typeface="+mn-ea"/>
                <a:cs typeface="Calibri" pitchFamily="34" charset="0"/>
              </a:defRPr>
            </a:lvl3pPr>
            <a:lvl4pPr algn="l" rtl="0" eaLnBrk="1" fontAlgn="base" hangingPunct="1">
              <a:spcBef>
                <a:spcPct val="20000"/>
              </a:spcBef>
              <a:spcAft>
                <a:spcPct val="0"/>
              </a:spcAft>
              <a:defRPr lang="en-US" sz="2000" dirty="0" smtClean="0">
                <a:solidFill>
                  <a:schemeClr val="tx1"/>
                </a:solidFill>
                <a:latin typeface="Calibri" pitchFamily="34" charset="0"/>
                <a:ea typeface="+mn-ea"/>
                <a:cs typeface="Calibri" pitchFamily="34" charset="0"/>
              </a:defRPr>
            </a:lvl4pPr>
            <a:lvl5pPr algn="l" rtl="0" eaLnBrk="1" fontAlgn="base" hangingPunct="1">
              <a:spcBef>
                <a:spcPct val="20000"/>
              </a:spcBef>
              <a:spcAft>
                <a:spcPct val="0"/>
              </a:spcAft>
              <a:defRPr lang="en-US" sz="1800" dirty="0">
                <a:solidFill>
                  <a:schemeClr val="tx1"/>
                </a:solidFill>
                <a:latin typeface="Calibri" pitchFamily="34" charset="0"/>
                <a:ea typeface="+mn-ea"/>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11"/>
          <p:cNvSpPr>
            <a:spLocks noGrp="1" noChangeArrowheads="1"/>
          </p:cNvSpPr>
          <p:nvPr>
            <p:ph type="dt" sz="half" idx="10"/>
          </p:nvPr>
        </p:nvSpPr>
        <p:spPr>
          <a:xfrm>
            <a:off x="3733800" y="6324600"/>
            <a:ext cx="1219200" cy="304800"/>
          </a:xfrm>
          <a:prstGeom prst="rect">
            <a:avLst/>
          </a:prstGeom>
          <a:ln/>
        </p:spPr>
        <p:txBody>
          <a:bodyPr/>
          <a:lstStyle>
            <a:lvl1pPr>
              <a:defRPr/>
            </a:lvl1pPr>
          </a:lstStyle>
          <a:p>
            <a:pPr>
              <a:defRPr/>
            </a:pPr>
            <a:r>
              <a:rPr lang="en-US" smtClean="0"/>
              <a:t>March 1, 2014</a:t>
            </a:r>
            <a:endParaRPr lang="en-US"/>
          </a:p>
        </p:txBody>
      </p:sp>
      <p:sp>
        <p:nvSpPr>
          <p:cNvPr id="8" name="Slide Number Placeholder 5"/>
          <p:cNvSpPr txBox="1">
            <a:spLocks/>
          </p:cNvSpPr>
          <p:nvPr userDrawn="1"/>
        </p:nvSpPr>
        <p:spPr>
          <a:xfrm>
            <a:off x="4267200" y="6477000"/>
            <a:ext cx="533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EB7A179-E5A8-498D-9058-0BF8AA3D8F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xfrm>
            <a:off x="3962400" y="6324600"/>
            <a:ext cx="1219200" cy="304800"/>
          </a:xfrm>
          <a:prstGeom prst="rect">
            <a:avLst/>
          </a:prstGeom>
          <a:ln/>
        </p:spPr>
        <p:txBody>
          <a:bodyPr/>
          <a:lstStyle>
            <a:lvl1pPr>
              <a:defRPr/>
            </a:lvl1pPr>
          </a:lstStyle>
          <a:p>
            <a:pPr>
              <a:defRPr/>
            </a:pPr>
            <a:r>
              <a:rPr lang="en-US" smtClean="0"/>
              <a:t>March 1, 2014</a:t>
            </a:r>
            <a:endParaRPr lang="en-US"/>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xfrm>
            <a:off x="4114800" y="6324600"/>
            <a:ext cx="1219200" cy="304800"/>
          </a:xfrm>
          <a:prstGeom prst="rect">
            <a:avLst/>
          </a:prstGeom>
          <a:ln/>
        </p:spPr>
        <p:txBody>
          <a:bodyPr/>
          <a:lstStyle>
            <a:lvl1pPr>
              <a:defRPr/>
            </a:lvl1pPr>
          </a:lstStyle>
          <a:p>
            <a:pPr>
              <a:defRPr/>
            </a:pPr>
            <a:r>
              <a:rPr lang="en-US" smtClean="0"/>
              <a:t>March 1, 2014</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xfrm>
            <a:off x="3429000" y="6324600"/>
            <a:ext cx="1219200" cy="304800"/>
          </a:xfrm>
          <a:prstGeom prst="rect">
            <a:avLst/>
          </a:prstGeom>
          <a:ln/>
        </p:spPr>
        <p:txBody>
          <a:bodyPr/>
          <a:lstStyle>
            <a:lvl1pPr>
              <a:defRPr/>
            </a:lvl1pPr>
          </a:lstStyle>
          <a:p>
            <a:pPr>
              <a:defRPr/>
            </a:pPr>
            <a:r>
              <a:rPr lang="en-US" smtClean="0"/>
              <a:t>March 1, 2014</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10B684FB-4B14-4F01-91A5-012E12D2E2B4}" type="datetimeFigureOut">
              <a:rPr lang="en-US" smtClean="0"/>
              <a:pPr/>
              <a:t>6/4/2014</a:t>
            </a:fld>
            <a:endParaRPr lang="en-US"/>
          </a:p>
        </p:txBody>
      </p:sp>
      <p:sp>
        <p:nvSpPr>
          <p:cNvPr id="4" name="Footer Placeholder 3"/>
          <p:cNvSpPr>
            <a:spLocks noGrp="1"/>
          </p:cNvSpPr>
          <p:nvPr>
            <p:ph type="ftr" sz="quarter" idx="11"/>
          </p:nvPr>
        </p:nvSpPr>
        <p:spPr>
          <a:xfrm>
            <a:off x="1524000" y="6492875"/>
            <a:ext cx="30480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345715" y="6500813"/>
            <a:ext cx="666750" cy="272356"/>
          </a:xfrm>
          <a:prstGeom prst="rect">
            <a:avLst/>
          </a:prstGeom>
        </p:spPr>
        <p:txBody>
          <a:bodyPr/>
          <a:lstStyle/>
          <a:p>
            <a:fld id="{EEB7A179-E5A8-498D-9058-0BF8AA3D8F1F}" type="slidenum">
              <a:rPr lang="en-US" smtClean="0"/>
              <a:pPr/>
              <a:t>‹#›</a:t>
            </a:fld>
            <a:endParaRPr lang="en-US" dirty="0"/>
          </a:p>
        </p:txBody>
      </p:sp>
      <p:sp>
        <p:nvSpPr>
          <p:cNvPr id="6" name="Rectangle 5"/>
          <p:cNvSpPr/>
          <p:nvPr userDrawn="1"/>
        </p:nvSpPr>
        <p:spPr>
          <a:xfrm>
            <a:off x="0" y="5486400"/>
            <a:ext cx="9144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ctrTitle"/>
          </p:nvPr>
        </p:nvSpPr>
        <p:spPr>
          <a:xfrm>
            <a:off x="0" y="1066800"/>
            <a:ext cx="6553200" cy="1084944"/>
          </a:xfrm>
        </p:spPr>
        <p:txBody>
          <a:bodyPr>
            <a:normAutofit/>
          </a:bodyPr>
          <a:lstStyle>
            <a:lvl1pPr>
              <a:defRPr sz="2800">
                <a:solidFill>
                  <a:schemeClr val="tx1"/>
                </a:solidFill>
              </a:defRPr>
            </a:lvl1pPr>
          </a:lstStyle>
          <a:p>
            <a:pPr algn="l"/>
            <a:r>
              <a:rPr lang="en-US" sz="3200" b="1" cap="all" smtClean="0">
                <a:solidFill>
                  <a:schemeClr val="bg1"/>
                </a:solidFill>
              </a:rPr>
              <a:t>Click to edit Master title style</a:t>
            </a:r>
            <a:endParaRPr lang="en-US" sz="3200" b="1" cap="all" dirty="0">
              <a:solidFill>
                <a:schemeClr val="bg1"/>
              </a:solidFill>
            </a:endParaRPr>
          </a:p>
        </p:txBody>
      </p:sp>
      <p:sp>
        <p:nvSpPr>
          <p:cNvPr id="8" name="Subtitle 2"/>
          <p:cNvSpPr>
            <a:spLocks noGrp="1"/>
          </p:cNvSpPr>
          <p:nvPr>
            <p:ph type="subTitle" idx="1"/>
          </p:nvPr>
        </p:nvSpPr>
        <p:spPr>
          <a:xfrm>
            <a:off x="0" y="2133600"/>
            <a:ext cx="9144000" cy="533400"/>
          </a:xfrm>
          <a:solidFill>
            <a:schemeClr val="bg1"/>
          </a:solidFill>
        </p:spPr>
        <p:txBody>
          <a:bodyPr>
            <a:normAutofit/>
          </a:bodyPr>
          <a:lstStyle>
            <a:lvl1pPr marL="0" indent="0">
              <a:buNone/>
              <a:defRPr>
                <a:solidFill>
                  <a:schemeClr val="tx1"/>
                </a:solidFill>
              </a:defRPr>
            </a:lvl1pPr>
          </a:lstStyle>
          <a:p>
            <a:pPr algn="l"/>
            <a:r>
              <a:rPr lang="en-US" sz="2400" smtClean="0">
                <a:solidFill>
                  <a:schemeClr val="bg1"/>
                </a:solidFill>
              </a:rPr>
              <a:t>Click to edit Master subtitle style</a:t>
            </a:r>
            <a:endParaRPr lang="en-US" sz="2400" dirty="0">
              <a:solidFill>
                <a:schemeClr val="bg1"/>
              </a:solidFill>
            </a:endParaRPr>
          </a:p>
        </p:txBody>
      </p:sp>
      <p:pic>
        <p:nvPicPr>
          <p:cNvPr id="13" name="Picture 12"/>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6248400" y="5738734"/>
            <a:ext cx="2752718" cy="966865"/>
          </a:xfrm>
          <a:prstGeom prst="rect">
            <a:avLst/>
          </a:prstGeom>
        </p:spPr>
      </p:pic>
    </p:spTree>
    <p:extLst>
      <p:ext uri="{BB962C8B-B14F-4D97-AF65-F5344CB8AC3E}">
        <p14:creationId xmlns="" xmlns:p14="http://schemas.microsoft.com/office/powerpoint/2010/main" val="29848708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Text Box 8"/>
          <p:cNvSpPr txBox="1">
            <a:spLocks noChangeArrowheads="1"/>
          </p:cNvSpPr>
          <p:nvPr/>
        </p:nvSpPr>
        <p:spPr bwMode="auto">
          <a:xfrm>
            <a:off x="8229600" y="6324600"/>
            <a:ext cx="685800" cy="260350"/>
          </a:xfrm>
          <a:prstGeom prst="rect">
            <a:avLst/>
          </a:prstGeom>
          <a:noFill/>
          <a:ln w="9525">
            <a:noFill/>
            <a:miter lim="800000"/>
            <a:headEnd/>
            <a:tailEnd/>
          </a:ln>
          <a:effectLst/>
        </p:spPr>
        <p:txBody>
          <a:bodyPr lIns="91428" tIns="45715" rIns="91428" bIns="45715">
            <a:spAutoFit/>
          </a:bodyPr>
          <a:lstStyle/>
          <a:p>
            <a:pPr algn="r" fontAlgn="auto">
              <a:spcBef>
                <a:spcPct val="50000"/>
              </a:spcBef>
              <a:spcAft>
                <a:spcPts val="0"/>
              </a:spcAft>
              <a:defRPr/>
            </a:pPr>
            <a:fld id="{B94715EA-EF1B-49E3-956A-89748D3CEB31}" type="slidenum">
              <a:rPr lang="en-US" sz="1100">
                <a:latin typeface="Calibri" pitchFamily="34" charset="0"/>
              </a:rPr>
              <a:pPr algn="r" fontAlgn="auto">
                <a:spcBef>
                  <a:spcPct val="50000"/>
                </a:spcBef>
                <a:spcAft>
                  <a:spcPts val="0"/>
                </a:spcAft>
                <a:defRPr/>
              </a:pPr>
              <a:t>‹#›</a:t>
            </a:fld>
            <a:endParaRPr lang="en-US" sz="1100">
              <a:latin typeface="Calibri" pitchFamily="34" charset="0"/>
            </a:endParaRPr>
          </a:p>
        </p:txBody>
      </p:sp>
      <p:sp>
        <p:nvSpPr>
          <p:cNvPr id="2051" name="Rectangle 9"/>
          <p:cNvSpPr>
            <a:spLocks noGrp="1" noChangeArrowheads="1"/>
          </p:cNvSpPr>
          <p:nvPr>
            <p:ph type="title"/>
          </p:nvPr>
        </p:nvSpPr>
        <p:spPr bwMode="auto">
          <a:xfrm>
            <a:off x="457200" y="228600"/>
            <a:ext cx="8229600" cy="609600"/>
          </a:xfrm>
          <a:prstGeom prst="rect">
            <a:avLst/>
          </a:prstGeom>
          <a:noFill/>
          <a:ln w="9525">
            <a:noFill/>
            <a:miter lim="800000"/>
            <a:headEnd/>
            <a:tailEnd/>
          </a:ln>
        </p:spPr>
        <p:txBody>
          <a:bodyPr vert="horz" wrap="square" lIns="91428" tIns="45715" rIns="91428" bIns="45715" numCol="1" anchor="ctr" anchorCtr="0" compatLnSpc="1">
            <a:prstTxWarp prst="textNoShape">
              <a:avLst/>
            </a:prstTxWarp>
          </a:bodyPr>
          <a:lstStyle/>
          <a:p>
            <a:pPr lvl="0"/>
            <a:r>
              <a:rPr lang="en-US" smtClean="0"/>
              <a:t>Click to edit Master title style</a:t>
            </a:r>
            <a:endParaRPr lang="en-US" dirty="0" smtClean="0"/>
          </a:p>
        </p:txBody>
      </p:sp>
      <p:sp>
        <p:nvSpPr>
          <p:cNvPr id="2052" name="Rectangle 10"/>
          <p:cNvSpPr>
            <a:spLocks noGrp="1" noChangeArrowheads="1"/>
          </p:cNvSpPr>
          <p:nvPr>
            <p:ph type="body" idx="1"/>
          </p:nvPr>
        </p:nvSpPr>
        <p:spPr bwMode="auto">
          <a:xfrm>
            <a:off x="457200" y="914400"/>
            <a:ext cx="8229600" cy="5211763"/>
          </a:xfrm>
          <a:prstGeom prst="rect">
            <a:avLst/>
          </a:prstGeom>
          <a:noFill/>
          <a:ln w="9525">
            <a:noFill/>
            <a:miter lim="800000"/>
            <a:headEnd/>
            <a:tailEnd/>
          </a:ln>
        </p:spPr>
        <p:txBody>
          <a:bodyPr vert="horz" wrap="square" lIns="91428" tIns="45715" rIns="91428" bIns="457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6" name="Line 12"/>
          <p:cNvSpPr>
            <a:spLocks noChangeShapeType="1"/>
          </p:cNvSpPr>
          <p:nvPr/>
        </p:nvSpPr>
        <p:spPr bwMode="auto">
          <a:xfrm>
            <a:off x="0" y="762000"/>
            <a:ext cx="9144000" cy="0"/>
          </a:xfrm>
          <a:prstGeom prst="line">
            <a:avLst/>
          </a:prstGeom>
          <a:noFill/>
          <a:ln w="19050">
            <a:solidFill>
              <a:schemeClr val="tx1"/>
            </a:solidFill>
            <a:round/>
            <a:headEnd/>
            <a:tailEnd/>
          </a:ln>
          <a:effectLst/>
        </p:spPr>
        <p:txBody>
          <a:bodyPr/>
          <a:lstStyle/>
          <a:p>
            <a:pPr fontAlgn="auto">
              <a:spcBef>
                <a:spcPts val="0"/>
              </a:spcBef>
              <a:spcAft>
                <a:spcPts val="0"/>
              </a:spcAft>
              <a:defRPr/>
            </a:pPr>
            <a:endParaRPr lang="en-US">
              <a:latin typeface="Calibri" pitchFamily="34" charset="0"/>
            </a:endParaRPr>
          </a:p>
        </p:txBody>
      </p:sp>
      <p:sp>
        <p:nvSpPr>
          <p:cNvPr id="9" name="Footer Placeholder 3"/>
          <p:cNvSpPr txBox="1">
            <a:spLocks/>
          </p:cNvSpPr>
          <p:nvPr/>
        </p:nvSpPr>
        <p:spPr bwMode="auto">
          <a:xfrm>
            <a:off x="0" y="6491288"/>
            <a:ext cx="3962400" cy="366712"/>
          </a:xfrm>
          <a:prstGeom prst="rect">
            <a:avLst/>
          </a:prstGeom>
          <a:noFill/>
          <a:ln>
            <a:miter lim="800000"/>
            <a:headEnd/>
            <a:tailEnd/>
          </a:ln>
        </p:spPr>
        <p:txBody>
          <a:bodyPr anchor="ctr"/>
          <a:lstStyle/>
          <a:p>
            <a:pPr algn="l">
              <a:defRPr/>
            </a:pPr>
            <a:r>
              <a:rPr lang="en-US" sz="1200" b="1" dirty="0" smtClean="0">
                <a:latin typeface="Calibri" pitchFamily="34" charset="0"/>
              </a:rPr>
              <a:t>ICAI,</a:t>
            </a:r>
            <a:endParaRPr lang="en-US" sz="1000" dirty="0">
              <a:latin typeface="Calibri" pitchFamily="34" charset="0"/>
            </a:endParaRPr>
          </a:p>
        </p:txBody>
      </p:sp>
      <p:sp>
        <p:nvSpPr>
          <p:cNvPr id="11" name="Rectangle 11"/>
          <p:cNvSpPr>
            <a:spLocks noGrp="1" noChangeArrowheads="1"/>
          </p:cNvSpPr>
          <p:nvPr>
            <p:ph type="dt" sz="half" idx="2"/>
          </p:nvPr>
        </p:nvSpPr>
        <p:spPr>
          <a:xfrm>
            <a:off x="3733800" y="6400800"/>
            <a:ext cx="1219200" cy="304800"/>
          </a:xfrm>
          <a:prstGeom prst="rect">
            <a:avLst/>
          </a:prstGeom>
          <a:ln/>
        </p:spPr>
        <p:txBody>
          <a:bodyPr/>
          <a:lstStyle>
            <a:lvl1pPr>
              <a:defRPr sz="1000">
                <a:latin typeface="Calibri" pitchFamily="34" charset="0"/>
              </a:defRPr>
            </a:lvl1pPr>
          </a:lstStyle>
          <a:p>
            <a:pPr>
              <a:defRPr/>
            </a:pPr>
            <a:r>
              <a:rPr lang="en-US" smtClean="0"/>
              <a:t>March 1, 2014</a:t>
            </a:r>
            <a:endParaRPr lang="en-US" dirty="0"/>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5" r:id="rId9"/>
    <p:sldLayoutId id="2147483817" r:id="rId10"/>
    <p:sldLayoutId id="2147483820" r:id="rId11"/>
    <p:sldLayoutId id="2147483821" r:id="rId12"/>
  </p:sldLayoutIdLst>
  <p:txStyles>
    <p:titleStyle>
      <a:lvl1pPr algn="l" rtl="0" eaLnBrk="1" fontAlgn="base" hangingPunct="1">
        <a:spcBef>
          <a:spcPct val="0"/>
        </a:spcBef>
        <a:spcAft>
          <a:spcPct val="0"/>
        </a:spcAft>
        <a:defRPr sz="2800">
          <a:solidFill>
            <a:schemeClr val="tx1"/>
          </a:solidFill>
          <a:latin typeface="Calibri" pitchFamily="34" charset="0"/>
          <a:ea typeface="+mj-ea"/>
          <a:cs typeface="+mj-cs"/>
        </a:defRPr>
      </a:lvl1pPr>
      <a:lvl2pPr algn="l" rtl="0" eaLnBrk="1" fontAlgn="base" hangingPunct="1">
        <a:spcBef>
          <a:spcPct val="0"/>
        </a:spcBef>
        <a:spcAft>
          <a:spcPct val="0"/>
        </a:spcAft>
        <a:defRPr sz="2800">
          <a:solidFill>
            <a:schemeClr val="tx1"/>
          </a:solidFill>
          <a:latin typeface="Tahoma" pitchFamily="34" charset="0"/>
        </a:defRPr>
      </a:lvl2pPr>
      <a:lvl3pPr algn="l" rtl="0" eaLnBrk="1" fontAlgn="base" hangingPunct="1">
        <a:spcBef>
          <a:spcPct val="0"/>
        </a:spcBef>
        <a:spcAft>
          <a:spcPct val="0"/>
        </a:spcAft>
        <a:defRPr sz="2800">
          <a:solidFill>
            <a:schemeClr val="tx1"/>
          </a:solidFill>
          <a:latin typeface="Tahoma" pitchFamily="34" charset="0"/>
        </a:defRPr>
      </a:lvl3pPr>
      <a:lvl4pPr algn="l" rtl="0" eaLnBrk="1" fontAlgn="base" hangingPunct="1">
        <a:spcBef>
          <a:spcPct val="0"/>
        </a:spcBef>
        <a:spcAft>
          <a:spcPct val="0"/>
        </a:spcAft>
        <a:defRPr sz="2800">
          <a:solidFill>
            <a:schemeClr val="tx1"/>
          </a:solidFill>
          <a:latin typeface="Tahoma" pitchFamily="34" charset="0"/>
        </a:defRPr>
      </a:lvl4pPr>
      <a:lvl5pPr algn="l" rtl="0" eaLnBrk="1" fontAlgn="base" hangingPunct="1">
        <a:spcBef>
          <a:spcPct val="0"/>
        </a:spcBef>
        <a:spcAft>
          <a:spcPct val="0"/>
        </a:spcAft>
        <a:defRPr sz="2800">
          <a:solidFill>
            <a:schemeClr val="tx1"/>
          </a:solidFill>
          <a:latin typeface="Tahoma" pitchFamily="34" charset="0"/>
        </a:defRPr>
      </a:lvl5pPr>
      <a:lvl6pPr marL="457200" algn="l" rtl="0" eaLnBrk="1" fontAlgn="base" hangingPunct="1">
        <a:spcBef>
          <a:spcPct val="0"/>
        </a:spcBef>
        <a:spcAft>
          <a:spcPct val="0"/>
        </a:spcAft>
        <a:defRPr sz="2800">
          <a:solidFill>
            <a:schemeClr val="tx1"/>
          </a:solidFill>
          <a:latin typeface="Tahoma" pitchFamily="34" charset="0"/>
        </a:defRPr>
      </a:lvl6pPr>
      <a:lvl7pPr marL="914400" algn="l" rtl="0" eaLnBrk="1" fontAlgn="base" hangingPunct="1">
        <a:spcBef>
          <a:spcPct val="0"/>
        </a:spcBef>
        <a:spcAft>
          <a:spcPct val="0"/>
        </a:spcAft>
        <a:defRPr sz="2800">
          <a:solidFill>
            <a:schemeClr val="tx1"/>
          </a:solidFill>
          <a:latin typeface="Tahoma" pitchFamily="34" charset="0"/>
        </a:defRPr>
      </a:lvl7pPr>
      <a:lvl8pPr marL="1371600" algn="l" rtl="0" eaLnBrk="1" fontAlgn="base" hangingPunct="1">
        <a:spcBef>
          <a:spcPct val="0"/>
        </a:spcBef>
        <a:spcAft>
          <a:spcPct val="0"/>
        </a:spcAft>
        <a:defRPr sz="2800">
          <a:solidFill>
            <a:schemeClr val="tx1"/>
          </a:solidFill>
          <a:latin typeface="Tahoma" pitchFamily="34" charset="0"/>
        </a:defRPr>
      </a:lvl8pPr>
      <a:lvl9pPr marL="1828800" algn="l" rtl="0" eaLnBrk="1" fontAlgn="base" hangingPunct="1">
        <a:spcBef>
          <a:spcPct val="0"/>
        </a:spcBef>
        <a:spcAft>
          <a:spcPct val="0"/>
        </a:spcAft>
        <a:defRPr sz="2800">
          <a:solidFill>
            <a:schemeClr val="tx1"/>
          </a:solidFill>
          <a:latin typeface="Tahoma" pitchFamily="34" charset="0"/>
        </a:defRPr>
      </a:lvl9pPr>
    </p:titleStyle>
    <p:bodyStyle>
      <a:lvl1pPr marL="342900" indent="-342900" algn="l" rtl="0" eaLnBrk="1" fontAlgn="base" hangingPunct="1">
        <a:spcBef>
          <a:spcPct val="20000"/>
        </a:spcBef>
        <a:spcAft>
          <a:spcPct val="0"/>
        </a:spcAft>
        <a:buSzPct val="60000"/>
        <a:buFont typeface="Wingdings" pitchFamily="2" charset="2"/>
        <a:buChar char="q"/>
        <a:defRPr sz="26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220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80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en-US" b="1" dirty="0" smtClean="0"/>
              <a:t>IT Risk Management</a:t>
            </a:r>
            <a:endParaRPr lang="en-US" b="1" dirty="0"/>
          </a:p>
        </p:txBody>
      </p:sp>
      <p:sp>
        <p:nvSpPr>
          <p:cNvPr id="9" name="Subtitle 8"/>
          <p:cNvSpPr>
            <a:spLocks noGrp="1"/>
          </p:cNvSpPr>
          <p:nvPr>
            <p:ph type="subTitle" idx="1"/>
          </p:nvPr>
        </p:nvSpPr>
        <p:spPr/>
        <p:txBody>
          <a:bodyPr>
            <a:normAutofit fontScale="85000" lnSpcReduction="20000"/>
          </a:bodyPr>
          <a:lstStyle/>
          <a:p>
            <a:pPr>
              <a:lnSpc>
                <a:spcPct val="150000"/>
              </a:lnSpc>
            </a:pPr>
            <a:r>
              <a:rPr lang="en-US" b="1" dirty="0" smtClean="0"/>
              <a:t>Sunil </a:t>
            </a:r>
            <a:r>
              <a:rPr lang="en-US" b="1" dirty="0" err="1" smtClean="0"/>
              <a:t>Bakshi</a:t>
            </a:r>
            <a:endParaRPr lang="en-US" b="1" dirty="0" smtClean="0"/>
          </a:p>
        </p:txBody>
      </p:sp>
    </p:spTree>
    <p:extLst>
      <p:ext uri="{BB962C8B-B14F-4D97-AF65-F5344CB8AC3E}">
        <p14:creationId xmlns:p14="http://schemas.microsoft.com/office/powerpoint/2010/main" xmlns="" val="3366121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Business and IT</a:t>
            </a:r>
            <a:endParaRPr lang="en-US" dirty="0" smtClean="0"/>
          </a:p>
        </p:txBody>
      </p:sp>
      <p:sp>
        <p:nvSpPr>
          <p:cNvPr id="7" name="Date Placeholder 6"/>
          <p:cNvSpPr>
            <a:spLocks noGrp="1"/>
          </p:cNvSpPr>
          <p:nvPr>
            <p:ph type="dt" sz="half" idx="4294967295"/>
          </p:nvPr>
        </p:nvSpPr>
        <p:spPr>
          <a:xfrm>
            <a:off x="3886200" y="6324600"/>
            <a:ext cx="1219200" cy="304800"/>
          </a:xfrm>
          <a:prstGeom prst="rect">
            <a:avLst/>
          </a:prstGeom>
        </p:spPr>
        <p:txBody>
          <a:bodyPr/>
          <a:lstStyle/>
          <a:p>
            <a:fld id="{0767FC93-E4C6-42CF-9955-215D09FD8871}" type="datetime1">
              <a:rPr lang="en-US" smtClean="0"/>
              <a:pPr/>
              <a:t>6/4/2014</a:t>
            </a:fld>
            <a:endParaRPr lang="en-US"/>
          </a:p>
        </p:txBody>
      </p:sp>
      <p:pic>
        <p:nvPicPr>
          <p:cNvPr id="200707" name="Picture 3"/>
          <p:cNvPicPr>
            <a:picLocks noChangeAspect="1" noChangeArrowheads="1"/>
          </p:cNvPicPr>
          <p:nvPr/>
        </p:nvPicPr>
        <p:blipFill>
          <a:blip r:embed="rId2" cstate="print"/>
          <a:srcRect/>
          <a:stretch>
            <a:fillRect/>
          </a:stretch>
        </p:blipFill>
        <p:spPr bwMode="auto">
          <a:xfrm>
            <a:off x="381000" y="1295400"/>
            <a:ext cx="8458200" cy="5334000"/>
          </a:xfrm>
          <a:prstGeom prst="rect">
            <a:avLst/>
          </a:prstGeom>
          <a:noFill/>
          <a:ln w="9525">
            <a:noFill/>
            <a:miter lim="800000"/>
            <a:headEnd/>
            <a:tailEnd/>
          </a:ln>
          <a:effectLst>
            <a:prstShdw prst="shdw17" dist="17961" dir="2700000">
              <a:schemeClr val="accent1">
                <a:gamma/>
                <a:shade val="60000"/>
                <a:invGamma/>
                <a:alpha val="50000"/>
              </a:schemeClr>
            </a:prst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Enterprise Risk Management (ERM)</a:t>
            </a:r>
            <a:endParaRPr lang="en-US" dirty="0"/>
          </a:p>
        </p:txBody>
      </p:sp>
      <p:sp>
        <p:nvSpPr>
          <p:cNvPr id="3" name="Content Placeholder 2"/>
          <p:cNvSpPr>
            <a:spLocks noGrp="1"/>
          </p:cNvSpPr>
          <p:nvPr>
            <p:ph idx="1"/>
          </p:nvPr>
        </p:nvSpPr>
        <p:spPr/>
        <p:txBody>
          <a:bodyPr/>
          <a:lstStyle/>
          <a:p>
            <a:r>
              <a:rPr lang="en-US" smtClean="0"/>
              <a:t>An End to End, Enterprise Level Process to:</a:t>
            </a:r>
          </a:p>
          <a:p>
            <a:pPr lvl="1"/>
            <a:r>
              <a:rPr lang="en-US" smtClean="0"/>
              <a:t>Manage Risks to be within Risk Appetite</a:t>
            </a:r>
          </a:p>
          <a:p>
            <a:pPr lvl="1"/>
            <a:r>
              <a:rPr lang="en-US" smtClean="0"/>
              <a:t>Provide reasonable assurance regarding the achievement of the Organization’s objectives by mitigating risks</a:t>
            </a:r>
          </a:p>
          <a:p>
            <a:pPr lvl="1"/>
            <a:r>
              <a:rPr lang="en-US" smtClean="0"/>
              <a:t>Be able to visualize and control potential events that may affect the Organization</a:t>
            </a:r>
          </a:p>
          <a:p>
            <a:r>
              <a:rPr lang="en-US" smtClean="0"/>
              <a:t>A proactive approach by Management to Identity, Govern and Manage Enterprise Risks</a:t>
            </a:r>
          </a:p>
          <a:p>
            <a:r>
              <a:rPr lang="en-US" smtClean="0"/>
              <a:t>Enterprise Risk Management is not a discrete technology that can be bought</a:t>
            </a:r>
          </a:p>
          <a:p>
            <a:r>
              <a:rPr lang="en-US" smtClean="0"/>
              <a:t>Success depends on risk-aware culture</a:t>
            </a:r>
            <a:endParaRPr lang="en-US" dirty="0" smtClean="0"/>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60ADC0E0-6B05-44DD-9BAF-F7ED90C13D9C}"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Risk Management</a:t>
            </a:r>
            <a:endParaRPr lang="en-US" dirty="0"/>
          </a:p>
        </p:txBody>
      </p:sp>
      <p:graphicFrame>
        <p:nvGraphicFramePr>
          <p:cNvPr id="7" name="Content Placeholder 6"/>
          <p:cNvGraphicFramePr>
            <a:graphicFrameLocks noGrp="1"/>
          </p:cNvGraphicFramePr>
          <p:nvPr>
            <p:ph idx="1"/>
          </p:nvPr>
        </p:nvGraphicFramePr>
        <p:xfrm>
          <a:off x="457200" y="914400"/>
          <a:ext cx="8229600" cy="521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74DA1DB7-AB2F-4452-BD03-3DF733347FB6}"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Profile</a:t>
            </a:r>
            <a:endParaRPr lang="en-US" dirty="0"/>
          </a:p>
        </p:txBody>
      </p:sp>
      <p:sp>
        <p:nvSpPr>
          <p:cNvPr id="3" name="Rectangle 2"/>
          <p:cNvSpPr/>
          <p:nvPr/>
        </p:nvSpPr>
        <p:spPr>
          <a:xfrm>
            <a:off x="457200" y="1143000"/>
            <a:ext cx="8458200" cy="914400"/>
          </a:xfrm>
          <a:prstGeom prst="rect">
            <a:avLst/>
          </a:prstGeom>
          <a:solidFill>
            <a:srgbClr val="FF99FF">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b="1" dirty="0" smtClean="0">
                <a:solidFill>
                  <a:schemeClr val="tx1"/>
                </a:solidFill>
                <a:latin typeface="Calibri" pitchFamily="34" charset="0"/>
              </a:rPr>
              <a:t>External Threats</a:t>
            </a:r>
            <a:endParaRPr lang="en-US" sz="2000" b="1" dirty="0">
              <a:solidFill>
                <a:schemeClr val="tx1"/>
              </a:solidFill>
              <a:latin typeface="Calibri" pitchFamily="34" charset="0"/>
            </a:endParaRPr>
          </a:p>
        </p:txBody>
      </p:sp>
      <p:sp>
        <p:nvSpPr>
          <p:cNvPr id="4" name="Rectangle 3"/>
          <p:cNvSpPr/>
          <p:nvPr/>
        </p:nvSpPr>
        <p:spPr>
          <a:xfrm>
            <a:off x="457200" y="5029200"/>
            <a:ext cx="8458200" cy="914400"/>
          </a:xfrm>
          <a:prstGeom prst="rect">
            <a:avLst/>
          </a:prstGeom>
          <a:solidFill>
            <a:srgbClr val="FF99FF">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b="1" dirty="0" smtClean="0">
                <a:solidFill>
                  <a:schemeClr val="tx1"/>
                </a:solidFill>
                <a:latin typeface="Calibri" pitchFamily="34" charset="0"/>
              </a:rPr>
              <a:t>Internal Threats</a:t>
            </a:r>
            <a:endParaRPr lang="en-US" b="1" dirty="0">
              <a:solidFill>
                <a:schemeClr val="tx1"/>
              </a:solidFill>
              <a:latin typeface="Calibri" pitchFamily="34" charset="0"/>
            </a:endParaRPr>
          </a:p>
        </p:txBody>
      </p:sp>
      <p:sp>
        <p:nvSpPr>
          <p:cNvPr id="5" name="Rectangle 4"/>
          <p:cNvSpPr/>
          <p:nvPr/>
        </p:nvSpPr>
        <p:spPr>
          <a:xfrm>
            <a:off x="457200" y="2057400"/>
            <a:ext cx="914400" cy="2971800"/>
          </a:xfrm>
          <a:prstGeom prst="rect">
            <a:avLst/>
          </a:prstGeom>
          <a:solidFill>
            <a:schemeClr val="accent2">
              <a:lumMod val="40000"/>
              <a:lumOff val="60000"/>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pPr algn="ctr"/>
            <a:r>
              <a:rPr lang="en-US" sz="2000" b="1" dirty="0" smtClean="0">
                <a:solidFill>
                  <a:schemeClr val="tx1"/>
                </a:solidFill>
                <a:latin typeface="Calibri" pitchFamily="34" charset="0"/>
              </a:rPr>
              <a:t>Physical threats</a:t>
            </a:r>
            <a:endParaRPr lang="en-US" sz="2000" b="1" dirty="0">
              <a:solidFill>
                <a:schemeClr val="tx1"/>
              </a:solidFill>
              <a:latin typeface="Calibri" pitchFamily="34" charset="0"/>
            </a:endParaRPr>
          </a:p>
        </p:txBody>
      </p:sp>
      <p:sp>
        <p:nvSpPr>
          <p:cNvPr id="6" name="Rectangle 5"/>
          <p:cNvSpPr/>
          <p:nvPr/>
        </p:nvSpPr>
        <p:spPr>
          <a:xfrm>
            <a:off x="8001000" y="2057400"/>
            <a:ext cx="914400" cy="2971800"/>
          </a:xfrm>
          <a:prstGeom prst="rect">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t" anchorCtr="0"/>
          <a:lstStyle/>
          <a:p>
            <a:pPr algn="ctr"/>
            <a:r>
              <a:rPr lang="en-US" sz="2000" b="1" dirty="0" smtClean="0">
                <a:solidFill>
                  <a:schemeClr val="tx1"/>
                </a:solidFill>
                <a:latin typeface="Calibri" pitchFamily="34" charset="0"/>
              </a:rPr>
              <a:t>Environmental threats</a:t>
            </a:r>
            <a:endParaRPr lang="en-US" sz="2000" b="1" dirty="0">
              <a:solidFill>
                <a:schemeClr val="tx1"/>
              </a:solidFill>
              <a:latin typeface="Calibri" pitchFamily="34" charset="0"/>
            </a:endParaRPr>
          </a:p>
        </p:txBody>
      </p:sp>
      <p:sp>
        <p:nvSpPr>
          <p:cNvPr id="7" name="Oval 6"/>
          <p:cNvSpPr/>
          <p:nvPr/>
        </p:nvSpPr>
        <p:spPr>
          <a:xfrm>
            <a:off x="457200" y="1541208"/>
            <a:ext cx="2514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Malware (Virus, Trojans, etc.</a:t>
            </a:r>
            <a:endParaRPr lang="en-US" sz="1600" b="1" dirty="0">
              <a:solidFill>
                <a:srgbClr val="C00000"/>
              </a:solidFill>
              <a:latin typeface="Calibri" pitchFamily="34" charset="0"/>
            </a:endParaRPr>
          </a:p>
        </p:txBody>
      </p:sp>
      <p:sp>
        <p:nvSpPr>
          <p:cNvPr id="8" name="Oval 7"/>
          <p:cNvSpPr/>
          <p:nvPr/>
        </p:nvSpPr>
        <p:spPr>
          <a:xfrm>
            <a:off x="2971800" y="1555956"/>
            <a:ext cx="15854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Data Theft</a:t>
            </a:r>
            <a:endParaRPr lang="en-US" sz="1600" b="1" dirty="0">
              <a:solidFill>
                <a:srgbClr val="C00000"/>
              </a:solidFill>
              <a:latin typeface="Calibri" pitchFamily="34" charset="0"/>
            </a:endParaRPr>
          </a:p>
        </p:txBody>
      </p:sp>
      <p:sp>
        <p:nvSpPr>
          <p:cNvPr id="9" name="Oval 8"/>
          <p:cNvSpPr/>
          <p:nvPr/>
        </p:nvSpPr>
        <p:spPr>
          <a:xfrm>
            <a:off x="4572000" y="1555956"/>
            <a:ext cx="2286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Denial of Service (</a:t>
            </a:r>
            <a:r>
              <a:rPr lang="en-US" sz="1600" b="1" dirty="0" err="1" smtClean="0">
                <a:solidFill>
                  <a:srgbClr val="C00000"/>
                </a:solidFill>
                <a:latin typeface="Calibri" pitchFamily="34" charset="0"/>
              </a:rPr>
              <a:t>DoS</a:t>
            </a:r>
            <a:r>
              <a:rPr lang="en-US" sz="1600" b="1" dirty="0" smtClean="0">
                <a:solidFill>
                  <a:srgbClr val="C00000"/>
                </a:solidFill>
                <a:latin typeface="Calibri" pitchFamily="34" charset="0"/>
              </a:rPr>
              <a:t>)</a:t>
            </a:r>
            <a:endParaRPr lang="en-US" sz="1600" b="1" dirty="0">
              <a:solidFill>
                <a:srgbClr val="C00000"/>
              </a:solidFill>
              <a:latin typeface="Calibri" pitchFamily="34" charset="0"/>
            </a:endParaRPr>
          </a:p>
        </p:txBody>
      </p:sp>
      <p:sp>
        <p:nvSpPr>
          <p:cNvPr id="10" name="Oval 9"/>
          <p:cNvSpPr/>
          <p:nvPr/>
        </p:nvSpPr>
        <p:spPr>
          <a:xfrm>
            <a:off x="6858000" y="1555956"/>
            <a:ext cx="2057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Unauthorized access</a:t>
            </a:r>
            <a:endParaRPr lang="en-US" sz="1600" b="1" dirty="0">
              <a:solidFill>
                <a:srgbClr val="C00000"/>
              </a:solidFill>
              <a:latin typeface="Calibri" pitchFamily="34" charset="0"/>
            </a:endParaRPr>
          </a:p>
        </p:txBody>
      </p:sp>
      <p:sp>
        <p:nvSpPr>
          <p:cNvPr id="11" name="Oval 10"/>
          <p:cNvSpPr/>
          <p:nvPr/>
        </p:nvSpPr>
        <p:spPr>
          <a:xfrm>
            <a:off x="457200" y="5088192"/>
            <a:ext cx="2057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Unauthorized changes</a:t>
            </a:r>
            <a:endParaRPr lang="en-US" sz="1600" b="1" dirty="0">
              <a:solidFill>
                <a:srgbClr val="C00000"/>
              </a:solidFill>
              <a:latin typeface="Calibri" pitchFamily="34" charset="0"/>
            </a:endParaRPr>
          </a:p>
        </p:txBody>
      </p:sp>
      <p:sp>
        <p:nvSpPr>
          <p:cNvPr id="12" name="Oval 11"/>
          <p:cNvSpPr/>
          <p:nvPr/>
        </p:nvSpPr>
        <p:spPr>
          <a:xfrm>
            <a:off x="2514600" y="5102940"/>
            <a:ext cx="18140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Service disruption</a:t>
            </a:r>
            <a:endParaRPr lang="en-US" sz="1600" b="1" dirty="0">
              <a:solidFill>
                <a:srgbClr val="C00000"/>
              </a:solidFill>
              <a:latin typeface="Calibri" pitchFamily="34" charset="0"/>
            </a:endParaRPr>
          </a:p>
        </p:txBody>
      </p:sp>
      <p:sp>
        <p:nvSpPr>
          <p:cNvPr id="13" name="Oval 12"/>
          <p:cNvSpPr/>
          <p:nvPr/>
        </p:nvSpPr>
        <p:spPr>
          <a:xfrm>
            <a:off x="4343400" y="5102940"/>
            <a:ext cx="2286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Data Leak/Loss</a:t>
            </a:r>
            <a:endParaRPr lang="en-US" sz="1600" b="1" dirty="0">
              <a:solidFill>
                <a:srgbClr val="C00000"/>
              </a:solidFill>
              <a:latin typeface="Calibri" pitchFamily="34" charset="0"/>
            </a:endParaRPr>
          </a:p>
        </p:txBody>
      </p:sp>
      <p:sp>
        <p:nvSpPr>
          <p:cNvPr id="14" name="Oval 13"/>
          <p:cNvSpPr/>
          <p:nvPr/>
        </p:nvSpPr>
        <p:spPr>
          <a:xfrm>
            <a:off x="6629400" y="5102940"/>
            <a:ext cx="2057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Unauthorized access</a:t>
            </a:r>
            <a:endParaRPr lang="en-US" sz="1600" b="1" dirty="0">
              <a:solidFill>
                <a:srgbClr val="C00000"/>
              </a:solidFill>
              <a:latin typeface="Calibri" pitchFamily="34" charset="0"/>
            </a:endParaRPr>
          </a:p>
        </p:txBody>
      </p:sp>
      <p:sp>
        <p:nvSpPr>
          <p:cNvPr id="15" name="Oval 14"/>
          <p:cNvSpPr/>
          <p:nvPr/>
        </p:nvSpPr>
        <p:spPr>
          <a:xfrm rot="16200000">
            <a:off x="449827" y="2507226"/>
            <a:ext cx="13568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Terrorist</a:t>
            </a:r>
            <a:endParaRPr lang="en-US" sz="1600" b="1" dirty="0">
              <a:solidFill>
                <a:srgbClr val="C00000"/>
              </a:solidFill>
              <a:latin typeface="Calibri" pitchFamily="34" charset="0"/>
            </a:endParaRPr>
          </a:p>
        </p:txBody>
      </p:sp>
      <p:sp>
        <p:nvSpPr>
          <p:cNvPr id="16" name="Oval 15"/>
          <p:cNvSpPr/>
          <p:nvPr/>
        </p:nvSpPr>
        <p:spPr>
          <a:xfrm rot="16200000">
            <a:off x="449826" y="3989442"/>
            <a:ext cx="13568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Disasters</a:t>
            </a:r>
            <a:endParaRPr lang="en-US" sz="1600" b="1" dirty="0">
              <a:solidFill>
                <a:srgbClr val="C00000"/>
              </a:solidFill>
              <a:latin typeface="Calibri" pitchFamily="34" charset="0"/>
            </a:endParaRPr>
          </a:p>
        </p:txBody>
      </p:sp>
      <p:sp>
        <p:nvSpPr>
          <p:cNvPr id="17" name="Oval 16"/>
          <p:cNvSpPr/>
          <p:nvPr/>
        </p:nvSpPr>
        <p:spPr>
          <a:xfrm rot="5400000">
            <a:off x="7580669" y="2536728"/>
            <a:ext cx="13568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Power failure</a:t>
            </a:r>
            <a:endParaRPr lang="en-US" sz="1600" b="1" dirty="0">
              <a:solidFill>
                <a:srgbClr val="C00000"/>
              </a:solidFill>
              <a:latin typeface="Calibri" pitchFamily="34" charset="0"/>
            </a:endParaRPr>
          </a:p>
        </p:txBody>
      </p:sp>
      <p:sp>
        <p:nvSpPr>
          <p:cNvPr id="18" name="Oval 17"/>
          <p:cNvSpPr/>
          <p:nvPr/>
        </p:nvSpPr>
        <p:spPr>
          <a:xfrm rot="5400000">
            <a:off x="7580668" y="3974688"/>
            <a:ext cx="1356852"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C00000"/>
                </a:solidFill>
                <a:latin typeface="Calibri" pitchFamily="34" charset="0"/>
              </a:rPr>
              <a:t>Facilities failure</a:t>
            </a:r>
            <a:endParaRPr lang="en-US" sz="1600" b="1" dirty="0">
              <a:solidFill>
                <a:srgbClr val="C00000"/>
              </a:solidFill>
              <a:latin typeface="Calibri" pitchFamily="34" charset="0"/>
            </a:endParaRPr>
          </a:p>
        </p:txBody>
      </p:sp>
      <p:pic>
        <p:nvPicPr>
          <p:cNvPr id="23" name="Picture 3"/>
          <p:cNvPicPr>
            <a:picLocks noChangeAspect="1" noChangeArrowheads="1"/>
          </p:cNvPicPr>
          <p:nvPr/>
        </p:nvPicPr>
        <p:blipFill>
          <a:blip r:embed="rId3" cstate="print"/>
          <a:srcRect r="7510" b="4335"/>
          <a:stretch>
            <a:fillRect/>
          </a:stretch>
        </p:blipFill>
        <p:spPr bwMode="auto">
          <a:xfrm>
            <a:off x="1371600" y="2057400"/>
            <a:ext cx="6629400" cy="2895600"/>
          </a:xfrm>
          <a:prstGeom prst="rect">
            <a:avLst/>
          </a:prstGeom>
          <a:noFill/>
          <a:ln w="9525">
            <a:noFill/>
            <a:miter lim="800000"/>
            <a:headEnd/>
            <a:tailEnd/>
          </a:ln>
        </p:spPr>
      </p:pic>
      <p:sp>
        <p:nvSpPr>
          <p:cNvPr id="20" name="Date Placeholder 19"/>
          <p:cNvSpPr>
            <a:spLocks noGrp="1"/>
          </p:cNvSpPr>
          <p:nvPr>
            <p:ph type="dt" sz="half" idx="4294967295"/>
          </p:nvPr>
        </p:nvSpPr>
        <p:spPr>
          <a:xfrm>
            <a:off x="4953000" y="6477000"/>
            <a:ext cx="0" cy="0"/>
          </a:xfrm>
          <a:prstGeom prst="rect">
            <a:avLst/>
          </a:prstGeom>
        </p:spPr>
        <p:txBody>
          <a:bodyPr/>
          <a:lstStyle/>
          <a:p>
            <a:pPr>
              <a:defRPr/>
            </a:pPr>
            <a:fld id="{37E3CFDA-D619-499F-83AA-6FC7CD1EBA6C}" type="datetime1">
              <a:rPr lang="en-US" smtClean="0"/>
              <a:pPr>
                <a:defRPr/>
              </a:pPr>
              <a:t>6/4/2014</a:t>
            </a:fld>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smtClean="0"/>
              <a:t>What is IT Risk Management?</a:t>
            </a:r>
          </a:p>
        </p:txBody>
      </p:sp>
      <p:sp>
        <p:nvSpPr>
          <p:cNvPr id="93187" name="Rectangle 3"/>
          <p:cNvSpPr>
            <a:spLocks noGrp="1" noChangeArrowheads="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Proactive approach by management to identify, govern and manage risks.</a:t>
            </a:r>
          </a:p>
          <a:p>
            <a:pPr eaLnBrk="1" fontAlgn="auto" hangingPunct="1">
              <a:spcAft>
                <a:spcPts val="0"/>
              </a:spcAft>
              <a:buFont typeface="Arial" pitchFamily="34" charset="0"/>
              <a:buChar char="•"/>
              <a:defRPr/>
            </a:pPr>
            <a:r>
              <a:rPr lang="en-US" dirty="0" smtClean="0"/>
              <a:t>Risk management must consist at the minimum:</a:t>
            </a:r>
          </a:p>
          <a:p>
            <a:pPr lvl="1" eaLnBrk="1" fontAlgn="auto" hangingPunct="1">
              <a:spcAft>
                <a:spcPts val="0"/>
              </a:spcAft>
              <a:buFont typeface="Arial" pitchFamily="34" charset="0"/>
              <a:buChar char="–"/>
              <a:defRPr/>
            </a:pPr>
            <a:r>
              <a:rPr lang="en-US" dirty="0" smtClean="0"/>
              <a:t>Risk strategy and framework</a:t>
            </a:r>
          </a:p>
          <a:p>
            <a:pPr lvl="1" eaLnBrk="1" fontAlgn="auto" hangingPunct="1">
              <a:spcAft>
                <a:spcPts val="0"/>
              </a:spcAft>
              <a:buFont typeface="Arial" pitchFamily="34" charset="0"/>
              <a:buChar char="–"/>
              <a:defRPr/>
            </a:pPr>
            <a:r>
              <a:rPr lang="en-US" dirty="0" smtClean="0"/>
              <a:t>Risk Identification</a:t>
            </a:r>
          </a:p>
          <a:p>
            <a:pPr lvl="1" eaLnBrk="1" fontAlgn="auto" hangingPunct="1">
              <a:spcAft>
                <a:spcPts val="0"/>
              </a:spcAft>
              <a:buFont typeface="Arial" pitchFamily="34" charset="0"/>
              <a:buChar char="–"/>
              <a:defRPr/>
            </a:pPr>
            <a:r>
              <a:rPr lang="en-US" dirty="0" smtClean="0"/>
              <a:t>Risk Assessment</a:t>
            </a:r>
          </a:p>
          <a:p>
            <a:pPr lvl="1" eaLnBrk="1" fontAlgn="auto" hangingPunct="1">
              <a:spcAft>
                <a:spcPts val="0"/>
              </a:spcAft>
              <a:buFont typeface="Arial" pitchFamily="34" charset="0"/>
              <a:buChar char="–"/>
              <a:defRPr/>
            </a:pPr>
            <a:r>
              <a:rPr lang="en-US" dirty="0" smtClean="0"/>
              <a:t>Risk Prioritization</a:t>
            </a:r>
          </a:p>
          <a:p>
            <a:pPr lvl="1" eaLnBrk="1" fontAlgn="auto" hangingPunct="1">
              <a:spcAft>
                <a:spcPts val="0"/>
              </a:spcAft>
              <a:buFont typeface="Arial" pitchFamily="34" charset="0"/>
              <a:buChar char="–"/>
              <a:defRPr/>
            </a:pPr>
            <a:r>
              <a:rPr lang="en-US" dirty="0" smtClean="0"/>
              <a:t>Risk response</a:t>
            </a:r>
          </a:p>
          <a:p>
            <a:pPr lvl="1" eaLnBrk="1" fontAlgn="auto" hangingPunct="1">
              <a:spcAft>
                <a:spcPts val="0"/>
              </a:spcAft>
              <a:buFont typeface="Arial" pitchFamily="34" charset="0"/>
              <a:buChar char="–"/>
              <a:defRPr/>
            </a:pPr>
            <a:r>
              <a:rPr lang="en-US" dirty="0" smtClean="0"/>
              <a:t>Risk Monitoring and review</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A17101A9-4D0B-4D45-9CA4-402FC4E49500}" type="datetime1">
              <a:rPr lang="en-US" smtClean="0"/>
              <a:pPr>
                <a:defRPr/>
              </a:pPr>
              <a:t>6/4/2014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Goals of IT Risk Management</a:t>
            </a:r>
          </a:p>
        </p:txBody>
      </p:sp>
      <p:sp>
        <p:nvSpPr>
          <p:cNvPr id="15363" name="Rectangle 3"/>
          <p:cNvSpPr>
            <a:spLocks noGrp="1" noChangeArrowheads="1"/>
          </p:cNvSpPr>
          <p:nvPr>
            <p:ph idx="1"/>
          </p:nvPr>
        </p:nvSpPr>
        <p:spPr/>
        <p:txBody>
          <a:bodyPr/>
          <a:lstStyle/>
          <a:p>
            <a:pPr eaLnBrk="1" hangingPunct="1"/>
            <a:r>
              <a:rPr lang="en-US" smtClean="0"/>
              <a:t>Organization must be able to:</a:t>
            </a:r>
          </a:p>
          <a:p>
            <a:pPr lvl="1" eaLnBrk="1" hangingPunct="1"/>
            <a:r>
              <a:rPr lang="en-US" smtClean="0"/>
              <a:t>direct and manage information risks</a:t>
            </a:r>
          </a:p>
          <a:p>
            <a:pPr lvl="1" eaLnBrk="1" hangingPunct="1"/>
            <a:r>
              <a:rPr lang="en-US" smtClean="0"/>
              <a:t>make the risk informed decisions by aligning IT risk with business risks</a:t>
            </a:r>
          </a:p>
          <a:p>
            <a:pPr lvl="1" eaLnBrk="1" hangingPunct="1"/>
            <a:r>
              <a:rPr lang="en-US" smtClean="0"/>
              <a:t>focus on protecting key business</a:t>
            </a:r>
          </a:p>
          <a:p>
            <a:pPr lvl="1" eaLnBrk="1" hangingPunct="1"/>
            <a:r>
              <a:rPr lang="en-US" smtClean="0"/>
              <a:t>effectively communicate about status of risks to business and IT stakeholders</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46E510CC-0FEE-4D74-8046-19422D0EB659}" type="datetime1">
              <a:rPr lang="en-US" smtClean="0"/>
              <a:pPr>
                <a:defRPr/>
              </a:pPr>
              <a:t>6/4/2014</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Risk Strategy</a:t>
            </a:r>
            <a:endParaRPr lang="en-IN" dirty="0"/>
          </a:p>
        </p:txBody>
      </p:sp>
      <p:sp>
        <p:nvSpPr>
          <p:cNvPr id="3" name="Content Placeholder 2"/>
          <p:cNvSpPr>
            <a:spLocks noGrp="1"/>
          </p:cNvSpPr>
          <p:nvPr>
            <p:ph idx="1"/>
          </p:nvPr>
        </p:nvSpPr>
        <p:spPr/>
        <p:txBody>
          <a:bodyPr/>
          <a:lstStyle/>
          <a:p>
            <a:r>
              <a:rPr lang="en-IN" dirty="0" smtClean="0"/>
              <a:t>A structured and coherent approach to managing risk</a:t>
            </a:r>
          </a:p>
          <a:p>
            <a:r>
              <a:rPr lang="en-US" dirty="0" smtClean="0"/>
              <a:t>Strategy defines</a:t>
            </a:r>
          </a:p>
          <a:p>
            <a:pPr lvl="1"/>
            <a:r>
              <a:rPr lang="en-US" dirty="0" smtClean="0"/>
              <a:t>Way to identify Risks to business</a:t>
            </a:r>
          </a:p>
          <a:p>
            <a:pPr lvl="1"/>
            <a:r>
              <a:rPr lang="en-US" dirty="0" smtClean="0"/>
              <a:t>Method to assess</a:t>
            </a:r>
          </a:p>
          <a:p>
            <a:pPr lvl="1"/>
            <a:r>
              <a:rPr lang="en-US" dirty="0" smtClean="0"/>
              <a:t>Determine response option and policy</a:t>
            </a:r>
          </a:p>
          <a:p>
            <a:pPr lvl="1"/>
            <a:r>
              <a:rPr lang="en-US" dirty="0" smtClean="0"/>
              <a:t>Define framework</a:t>
            </a:r>
          </a:p>
          <a:p>
            <a:pPr lvl="1"/>
            <a:r>
              <a:rPr lang="en-US" dirty="0" smtClean="0"/>
              <a:t>Establish link with ERM</a:t>
            </a:r>
          </a:p>
          <a:p>
            <a:r>
              <a:rPr lang="en-US" dirty="0" smtClean="0"/>
              <a:t>Components of Risk Strategy</a:t>
            </a:r>
          </a:p>
          <a:p>
            <a:pPr lvl="1"/>
            <a:r>
              <a:rPr lang="en-US" dirty="0" smtClean="0"/>
              <a:t>Goals and Objectives</a:t>
            </a:r>
          </a:p>
          <a:p>
            <a:pPr lvl="1"/>
            <a:r>
              <a:rPr lang="en-US" dirty="0" smtClean="0"/>
              <a:t>Policy</a:t>
            </a:r>
          </a:p>
          <a:p>
            <a:pPr lvl="1"/>
            <a:r>
              <a:rPr lang="en-US" dirty="0" smtClean="0"/>
              <a:t>Framework</a:t>
            </a:r>
          </a:p>
          <a:p>
            <a:pPr lvl="1">
              <a:buNone/>
            </a:pPr>
            <a:endParaRPr lang="en-IN" dirty="0"/>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69C7D38C-0540-4CF4-B45F-317001582DF7}"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Policy</a:t>
            </a:r>
            <a:endParaRPr lang="en-IN" dirty="0"/>
          </a:p>
        </p:txBody>
      </p:sp>
      <p:sp>
        <p:nvSpPr>
          <p:cNvPr id="3" name="Content Placeholder 2"/>
          <p:cNvSpPr>
            <a:spLocks noGrp="1"/>
          </p:cNvSpPr>
          <p:nvPr>
            <p:ph idx="1"/>
          </p:nvPr>
        </p:nvSpPr>
        <p:spPr/>
        <p:txBody>
          <a:bodyPr/>
          <a:lstStyle/>
          <a:p>
            <a:r>
              <a:rPr lang="en-US" dirty="0" smtClean="0"/>
              <a:t>A uniform method to address risk related issues across organization</a:t>
            </a:r>
          </a:p>
          <a:p>
            <a:r>
              <a:rPr lang="en-US" dirty="0" smtClean="0"/>
              <a:t>Determining way to respond to risks - who, when, how?</a:t>
            </a:r>
          </a:p>
          <a:p>
            <a:pPr lvl="1"/>
            <a:r>
              <a:rPr lang="en-US" dirty="0" smtClean="0"/>
              <a:t>Accept</a:t>
            </a:r>
          </a:p>
          <a:p>
            <a:pPr lvl="1"/>
            <a:r>
              <a:rPr lang="en-US" dirty="0" smtClean="0"/>
              <a:t>Avoid</a:t>
            </a:r>
          </a:p>
          <a:p>
            <a:pPr lvl="1"/>
            <a:r>
              <a:rPr lang="en-US" dirty="0" smtClean="0"/>
              <a:t>Transfer</a:t>
            </a:r>
          </a:p>
          <a:p>
            <a:pPr lvl="1"/>
            <a:r>
              <a:rPr lang="en-US" dirty="0" smtClean="0"/>
              <a:t>Mitigate</a:t>
            </a:r>
          </a:p>
          <a:p>
            <a:r>
              <a:rPr lang="en-US" dirty="0" smtClean="0"/>
              <a:t>Identify Risk Owners</a:t>
            </a:r>
          </a:p>
          <a:p>
            <a:r>
              <a:rPr lang="en-US" dirty="0" smtClean="0"/>
              <a:t>Define roles and responsibilities for risk owners and facilitators </a:t>
            </a:r>
            <a:endParaRPr lang="en-IN" dirty="0"/>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5C1C8683-39DE-4FDC-9EF3-E1FC5F24F229}"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Standards and Frameworks</a:t>
            </a:r>
            <a:endParaRPr lang="en-US" dirty="0"/>
          </a:p>
        </p:txBody>
      </p:sp>
      <p:sp>
        <p:nvSpPr>
          <p:cNvPr id="7" name="Subtitle 6"/>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dirty="0" smtClean="0"/>
              <a:t>Standards</a:t>
            </a:r>
          </a:p>
        </p:txBody>
      </p:sp>
      <p:sp>
        <p:nvSpPr>
          <p:cNvPr id="49155" name="Content Placeholder 2"/>
          <p:cNvSpPr>
            <a:spLocks noGrp="1"/>
          </p:cNvSpPr>
          <p:nvPr>
            <p:ph idx="1"/>
          </p:nvPr>
        </p:nvSpPr>
        <p:spPr/>
        <p:txBody>
          <a:bodyPr/>
          <a:lstStyle/>
          <a:p>
            <a:r>
              <a:rPr lang="en-US" dirty="0" smtClean="0"/>
              <a:t>One good thing about standards is that there are so many to choose from</a:t>
            </a:r>
          </a:p>
          <a:p>
            <a:endParaRPr lang="en-US" dirty="0" smtClean="0"/>
          </a:p>
          <a:p>
            <a:r>
              <a:rPr lang="en-US" dirty="0" smtClean="0"/>
              <a:t>Standards and Frameworks are like Maps</a:t>
            </a:r>
          </a:p>
          <a:p>
            <a:pPr lvl="1">
              <a:buFont typeface="Arial" charset="0"/>
              <a:buNone/>
            </a:pPr>
            <a:r>
              <a:rPr lang="en-US" dirty="0" smtClean="0"/>
              <a:t>“If you do not know where you want go any road is good”  - Alice in Wonderland</a:t>
            </a:r>
          </a:p>
          <a:p>
            <a:pPr lvl="1">
              <a:buFont typeface="Arial" charset="0"/>
              <a:buNone/>
            </a:pPr>
            <a:r>
              <a:rPr lang="en-US" dirty="0" smtClean="0"/>
              <a:t>“If you don’t know where you are any map is useless” – Chinese proverb</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51A49A1B-3E0B-4653-8323-53BBB1860134}"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Agenda	</a:t>
            </a:r>
          </a:p>
        </p:txBody>
      </p:sp>
      <p:sp>
        <p:nvSpPr>
          <p:cNvPr id="4099" name="Rectangle 3"/>
          <p:cNvSpPr>
            <a:spLocks noGrp="1" noChangeArrowheads="1"/>
          </p:cNvSpPr>
          <p:nvPr>
            <p:ph idx="1"/>
          </p:nvPr>
        </p:nvSpPr>
        <p:spPr/>
        <p:txBody>
          <a:bodyPr/>
          <a:lstStyle/>
          <a:p>
            <a:r>
              <a:rPr lang="en-US" dirty="0" smtClean="0"/>
              <a:t>IT Risk Management</a:t>
            </a:r>
          </a:p>
          <a:p>
            <a:r>
              <a:rPr lang="en-US" dirty="0" smtClean="0"/>
              <a:t>IT Risk and ERM</a:t>
            </a:r>
          </a:p>
          <a:p>
            <a:r>
              <a:rPr lang="en-US" dirty="0" smtClean="0"/>
              <a:t>Risk Strategy and Policy</a:t>
            </a:r>
          </a:p>
          <a:p>
            <a:r>
              <a:rPr lang="en-US" dirty="0" smtClean="0"/>
              <a:t>Risk Management standards and framework</a:t>
            </a:r>
          </a:p>
          <a:p>
            <a:r>
              <a:rPr lang="en-US" dirty="0" smtClean="0"/>
              <a:t>Risk Management approach</a:t>
            </a:r>
          </a:p>
          <a:p>
            <a:r>
              <a:rPr lang="en-US" dirty="0" smtClean="0"/>
              <a:t>Summary</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A6238D5E-24DA-4603-9761-C2341CC49D16}" type="datetime1">
              <a:rPr lang="en-US" smtClean="0"/>
              <a:pPr>
                <a:defRPr/>
              </a:pPr>
              <a:t>6/4/2014</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Risk management – Standards/Frameworks</a:t>
            </a:r>
          </a:p>
        </p:txBody>
      </p:sp>
      <p:sp>
        <p:nvSpPr>
          <p:cNvPr id="21507" name="Rectangle 3"/>
          <p:cNvSpPr>
            <a:spLocks noGrp="1" noChangeArrowheads="1"/>
          </p:cNvSpPr>
          <p:nvPr>
            <p:ph idx="1"/>
          </p:nvPr>
        </p:nvSpPr>
        <p:spPr>
          <a:xfrm>
            <a:off x="228600" y="1219200"/>
            <a:ext cx="4953000" cy="5410200"/>
          </a:xfrm>
        </p:spPr>
        <p:txBody>
          <a:bodyPr/>
          <a:lstStyle/>
          <a:p>
            <a:pPr marL="239713" indent="-225425" eaLnBrk="1" hangingPunct="1"/>
            <a:r>
              <a:rPr lang="en-US" sz="2000" dirty="0" smtClean="0"/>
              <a:t>OCTAVE </a:t>
            </a:r>
          </a:p>
          <a:p>
            <a:pPr marL="520700" lvl="1" eaLnBrk="1" hangingPunct="1"/>
            <a:r>
              <a:rPr lang="en-US" sz="2000" dirty="0" smtClean="0"/>
              <a:t>Operationally Critical Threat, Asset, and Vulnerability Evaluation</a:t>
            </a:r>
          </a:p>
          <a:p>
            <a:pPr marL="520700" lvl="1" eaLnBrk="1" hangingPunct="1"/>
            <a:r>
              <a:rPr lang="en-US" sz="2000" dirty="0" smtClean="0"/>
              <a:t>By Carnegie Mellon – SEI and CERT US</a:t>
            </a:r>
          </a:p>
          <a:p>
            <a:pPr marL="239713" indent="-225425" eaLnBrk="1" hangingPunct="1"/>
            <a:r>
              <a:rPr lang="en-US" sz="2000" dirty="0" smtClean="0"/>
              <a:t>IRAM </a:t>
            </a:r>
          </a:p>
          <a:p>
            <a:pPr marL="520700" lvl="1" eaLnBrk="1" hangingPunct="1"/>
            <a:r>
              <a:rPr lang="en-US" sz="2000" dirty="0" smtClean="0"/>
              <a:t>The International Security Forum (ISF)</a:t>
            </a:r>
          </a:p>
          <a:p>
            <a:pPr marL="239713" indent="-225425" eaLnBrk="1" hangingPunct="1"/>
            <a:r>
              <a:rPr lang="en-US" sz="2000" dirty="0" smtClean="0"/>
              <a:t>COSO ERM</a:t>
            </a:r>
          </a:p>
          <a:p>
            <a:pPr marL="520700" lvl="1" eaLnBrk="1" hangingPunct="1"/>
            <a:r>
              <a:rPr lang="en-US" sz="2000" dirty="0" smtClean="0"/>
              <a:t>Enterprise Risk Management-Integrated Framework" published in 2004 </a:t>
            </a:r>
          </a:p>
          <a:p>
            <a:pPr marL="239713" indent="-225425" eaLnBrk="1" hangingPunct="1"/>
            <a:r>
              <a:rPr lang="en-US" sz="2000" dirty="0" smtClean="0"/>
              <a:t>AS/NZS 4360 </a:t>
            </a:r>
          </a:p>
          <a:p>
            <a:pPr marL="520700" lvl="1" eaLnBrk="1" hangingPunct="1"/>
            <a:r>
              <a:rPr lang="en-US" sz="2000" dirty="0" smtClean="0"/>
              <a:t>Australia – New Zealand standard #4360 for IT risk management</a:t>
            </a:r>
          </a:p>
          <a:p>
            <a:pPr marL="239713" indent="-225425" eaLnBrk="1" hangingPunct="1"/>
            <a:r>
              <a:rPr lang="en-US" sz="2000" dirty="0" smtClean="0"/>
              <a:t>RIMS ERM</a:t>
            </a:r>
          </a:p>
          <a:p>
            <a:pPr marL="520700" lvl="1" eaLnBrk="1" hangingPunct="1"/>
            <a:r>
              <a:rPr lang="en-US" sz="2000" dirty="0" smtClean="0"/>
              <a:t>Risk and Insurance Management Society </a:t>
            </a:r>
          </a:p>
        </p:txBody>
      </p:sp>
      <p:sp>
        <p:nvSpPr>
          <p:cNvPr id="5" name="Date Placeholder 4"/>
          <p:cNvSpPr>
            <a:spLocks noGrp="1"/>
          </p:cNvSpPr>
          <p:nvPr>
            <p:ph type="dt" sz="half" idx="4294967295"/>
          </p:nvPr>
        </p:nvSpPr>
        <p:spPr>
          <a:xfrm>
            <a:off x="3886200" y="6324600"/>
            <a:ext cx="1219200" cy="304800"/>
          </a:xfrm>
          <a:prstGeom prst="rect">
            <a:avLst/>
          </a:prstGeom>
        </p:spPr>
        <p:txBody>
          <a:bodyPr/>
          <a:lstStyle/>
          <a:p>
            <a:pPr>
              <a:defRPr/>
            </a:pPr>
            <a:fld id="{7AAD8A27-0A32-4F63-A47A-D60F8C651169}" type="datetime1">
              <a:rPr lang="en-US" smtClean="0"/>
              <a:pPr>
                <a:defRPr/>
              </a:pPr>
              <a:t>6/4/2014</a:t>
            </a:fld>
            <a:endParaRPr lang="en-US"/>
          </a:p>
        </p:txBody>
      </p:sp>
      <p:sp>
        <p:nvSpPr>
          <p:cNvPr id="4" name="Rectangle 3"/>
          <p:cNvSpPr txBox="1">
            <a:spLocks noChangeArrowheads="1"/>
          </p:cNvSpPr>
          <p:nvPr/>
        </p:nvSpPr>
        <p:spPr bwMode="auto">
          <a:xfrm>
            <a:off x="4953000" y="1295400"/>
            <a:ext cx="3962400" cy="4953000"/>
          </a:xfrm>
          <a:prstGeom prst="rect">
            <a:avLst/>
          </a:prstGeom>
          <a:noFill/>
          <a:ln w="9525">
            <a:noFill/>
            <a:miter lim="800000"/>
            <a:headEnd/>
            <a:tailEnd/>
          </a:ln>
        </p:spPr>
        <p:txBody>
          <a:bodyPr/>
          <a:lstStyle/>
          <a:p>
            <a:pPr marL="342900" indent="-342900" fontAlgn="auto">
              <a:spcBef>
                <a:spcPct val="20000"/>
              </a:spcBef>
              <a:spcAft>
                <a:spcPts val="0"/>
              </a:spcAft>
              <a:buFont typeface="Arial" pitchFamily="34" charset="0"/>
              <a:buChar char="•"/>
              <a:defRPr/>
            </a:pPr>
            <a:r>
              <a:rPr lang="en-US" sz="2000" dirty="0">
                <a:latin typeface="Calibri" pitchFamily="34" charset="0"/>
                <a:cs typeface="+mn-cs"/>
              </a:rPr>
              <a:t>NIST SP800-30</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Computer Security Division, </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Information Technology Laboratory, </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National Institute of Standards and Technology </a:t>
            </a:r>
          </a:p>
          <a:p>
            <a:pPr marL="342900" indent="-342900" fontAlgn="auto">
              <a:spcBef>
                <a:spcPct val="20000"/>
              </a:spcBef>
              <a:spcAft>
                <a:spcPts val="0"/>
              </a:spcAft>
              <a:buFont typeface="Arial" pitchFamily="34" charset="0"/>
              <a:buChar char="•"/>
              <a:defRPr/>
            </a:pPr>
            <a:r>
              <a:rPr lang="en-US" sz="2000" dirty="0">
                <a:latin typeface="Calibri" pitchFamily="34" charset="0"/>
                <a:cs typeface="+mn-cs"/>
              </a:rPr>
              <a:t>ISO31000</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New ISO standard</a:t>
            </a:r>
          </a:p>
          <a:p>
            <a:pPr marL="342900" indent="-342900" fontAlgn="auto">
              <a:spcBef>
                <a:spcPct val="20000"/>
              </a:spcBef>
              <a:spcAft>
                <a:spcPts val="0"/>
              </a:spcAft>
              <a:buFont typeface="Arial" pitchFamily="34" charset="0"/>
              <a:buChar char="•"/>
              <a:defRPr/>
            </a:pPr>
            <a:r>
              <a:rPr lang="en-US" sz="2000" dirty="0">
                <a:latin typeface="Calibri" pitchFamily="34" charset="0"/>
                <a:cs typeface="+mn-cs"/>
              </a:rPr>
              <a:t>M_O_R</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Management of Risk by Office of Government of commerce, UK</a:t>
            </a:r>
          </a:p>
          <a:p>
            <a:pPr marL="342900" indent="-342900" fontAlgn="auto">
              <a:spcBef>
                <a:spcPct val="20000"/>
              </a:spcBef>
              <a:spcAft>
                <a:spcPts val="0"/>
              </a:spcAft>
              <a:buFont typeface="Arial" pitchFamily="34" charset="0"/>
              <a:buChar char="•"/>
              <a:defRPr/>
            </a:pPr>
            <a:r>
              <a:rPr lang="en-US" sz="2000" dirty="0">
                <a:latin typeface="Calibri" pitchFamily="34" charset="0"/>
                <a:cs typeface="+mn-cs"/>
              </a:rPr>
              <a:t>RISK IT</a:t>
            </a:r>
          </a:p>
          <a:p>
            <a:pPr marL="520700" lvl="1" indent="-285750" fontAlgn="auto">
              <a:spcBef>
                <a:spcPct val="20000"/>
              </a:spcBef>
              <a:spcAft>
                <a:spcPts val="0"/>
              </a:spcAft>
              <a:buFont typeface="Arial" pitchFamily="34" charset="0"/>
              <a:buChar char="–"/>
              <a:defRPr/>
            </a:pPr>
            <a:r>
              <a:rPr lang="en-US" sz="2000" dirty="0">
                <a:latin typeface="Calibri" pitchFamily="34" charset="0"/>
                <a:cs typeface="+mn-cs"/>
              </a:rPr>
              <a:t>Risk Management framework by ITGI and </a:t>
            </a:r>
            <a:r>
              <a:rPr lang="en-US" sz="2000" dirty="0" smtClean="0">
                <a:latin typeface="Calibri" pitchFamily="34" charset="0"/>
                <a:cs typeface="+mn-cs"/>
              </a:rPr>
              <a:t>ISACA</a:t>
            </a:r>
            <a:endParaRPr lang="en-US" sz="2000" dirty="0">
              <a:latin typeface="Calibri" pitchFamily="34" charset="0"/>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Risk management – Other methods</a:t>
            </a:r>
          </a:p>
        </p:txBody>
      </p:sp>
      <p:sp>
        <p:nvSpPr>
          <p:cNvPr id="96259" name="Rectangle 3"/>
          <p:cNvSpPr>
            <a:spLocks noGrp="1" noChangeArrowheads="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What-IF Analysis</a:t>
            </a:r>
          </a:p>
          <a:p>
            <a:pPr eaLnBrk="1" fontAlgn="auto" hangingPunct="1">
              <a:spcAft>
                <a:spcPts val="0"/>
              </a:spcAft>
              <a:buFont typeface="Arial" pitchFamily="34" charset="0"/>
              <a:buChar char="•"/>
              <a:defRPr/>
            </a:pPr>
            <a:r>
              <a:rPr lang="en-US" dirty="0" smtClean="0"/>
              <a:t>FMEA - Failure mode and impact analysis</a:t>
            </a:r>
          </a:p>
          <a:p>
            <a:pPr eaLnBrk="1" fontAlgn="auto" hangingPunct="1">
              <a:spcAft>
                <a:spcPts val="0"/>
              </a:spcAft>
              <a:buFont typeface="Arial" pitchFamily="34" charset="0"/>
              <a:buChar char="•"/>
              <a:defRPr/>
            </a:pPr>
            <a:r>
              <a:rPr lang="en-US" dirty="0" smtClean="0"/>
              <a:t>Fault tree - root-cause</a:t>
            </a:r>
          </a:p>
          <a:p>
            <a:pPr eaLnBrk="1" fontAlgn="auto" hangingPunct="1">
              <a:spcAft>
                <a:spcPts val="0"/>
              </a:spcAft>
              <a:buFont typeface="Arial" pitchFamily="34" charset="0"/>
              <a:buChar char="•"/>
              <a:defRPr/>
            </a:pPr>
            <a:r>
              <a:rPr lang="en-US" dirty="0" smtClean="0"/>
              <a:t>HAZOP - Hazards and operability analysis</a:t>
            </a:r>
          </a:p>
          <a:p>
            <a:pPr eaLnBrk="1" fontAlgn="auto" hangingPunct="1">
              <a:spcAft>
                <a:spcPts val="0"/>
              </a:spcAft>
              <a:buFont typeface="Arial" pitchFamily="34" charset="0"/>
              <a:buChar char="•"/>
              <a:defRPr/>
            </a:pPr>
            <a:r>
              <a:rPr lang="en-US" dirty="0" smtClean="0"/>
              <a:t>Gap Analysis</a:t>
            </a:r>
          </a:p>
          <a:p>
            <a:pPr eaLnBrk="1" fontAlgn="auto" hangingPunct="1">
              <a:spcAft>
                <a:spcPts val="0"/>
              </a:spcAft>
              <a:buFont typeface="Arial" pitchFamily="34" charset="0"/>
              <a:buChar char="•"/>
              <a:defRPr/>
            </a:pPr>
            <a:r>
              <a:rPr lang="en-US" dirty="0" smtClean="0"/>
              <a:t>Operator/competence</a:t>
            </a:r>
          </a:p>
          <a:p>
            <a:pPr eaLnBrk="1" fontAlgn="auto" hangingPunct="1">
              <a:spcAft>
                <a:spcPts val="0"/>
              </a:spcAft>
              <a:buFont typeface="Arial" pitchFamily="34" charset="0"/>
              <a:buChar char="•"/>
              <a:defRPr/>
            </a:pPr>
            <a:r>
              <a:rPr lang="en-US" dirty="0" smtClean="0"/>
              <a:t>Reliability - MTBF</a:t>
            </a:r>
          </a:p>
          <a:p>
            <a:pPr eaLnBrk="1" fontAlgn="auto" hangingPunct="1">
              <a:spcAft>
                <a:spcPts val="0"/>
              </a:spcAft>
              <a:buFont typeface="Arial" pitchFamily="34" charset="0"/>
              <a:buChar char="•"/>
              <a:defRPr/>
            </a:pPr>
            <a:r>
              <a:rPr lang="en-US" dirty="0" smtClean="0"/>
              <a:t>Probability and consequences</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E771212B-B357-45F3-AD90-718B5DCADF8C}"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27001 and IT Risk Management</a:t>
            </a:r>
            <a:endParaRPr lang="en-US" dirty="0"/>
          </a:p>
        </p:txBody>
      </p:sp>
      <p:sp>
        <p:nvSpPr>
          <p:cNvPr id="3" name="Content Placeholder 2"/>
          <p:cNvSpPr>
            <a:spLocks noGrp="1"/>
          </p:cNvSpPr>
          <p:nvPr>
            <p:ph idx="1"/>
          </p:nvPr>
        </p:nvSpPr>
        <p:spPr/>
        <p:txBody>
          <a:bodyPr/>
          <a:lstStyle/>
          <a:p>
            <a:r>
              <a:rPr lang="en-US" dirty="0" smtClean="0"/>
              <a:t>2005 – Asset based risk management</a:t>
            </a:r>
          </a:p>
          <a:p>
            <a:r>
              <a:rPr lang="en-US" dirty="0" smtClean="0"/>
              <a:t>2013 – ISO 31000 based IS risk management</a:t>
            </a:r>
          </a:p>
          <a:p>
            <a:pPr>
              <a:buNone/>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7"/>
          <p:cNvGrpSpPr/>
          <p:nvPr/>
        </p:nvGrpSpPr>
        <p:grpSpPr>
          <a:xfrm>
            <a:off x="3581400" y="679374"/>
            <a:ext cx="4800600" cy="5721427"/>
            <a:chOff x="2667000" y="762000"/>
            <a:chExt cx="6698514" cy="6248400"/>
          </a:xfrm>
        </p:grpSpPr>
        <p:sp>
          <p:nvSpPr>
            <p:cNvPr id="71" name="Rounded Rectangle 70"/>
            <p:cNvSpPr/>
            <p:nvPr/>
          </p:nvSpPr>
          <p:spPr bwMode="ltGray">
            <a:xfrm>
              <a:off x="3352800" y="1219200"/>
              <a:ext cx="379228"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73" name="Rounded Rectangle 72"/>
            <p:cNvSpPr/>
            <p:nvPr/>
          </p:nvSpPr>
          <p:spPr bwMode="ltGray">
            <a:xfrm>
              <a:off x="4419601" y="1219200"/>
              <a:ext cx="379228"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75" name="Rounded Rectangle 74"/>
            <p:cNvSpPr/>
            <p:nvPr/>
          </p:nvSpPr>
          <p:spPr bwMode="ltGray">
            <a:xfrm>
              <a:off x="5486399" y="1219200"/>
              <a:ext cx="370369"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80" name="TextBox 79"/>
            <p:cNvSpPr txBox="1"/>
            <p:nvPr/>
          </p:nvSpPr>
          <p:spPr>
            <a:xfrm rot="16200000">
              <a:off x="3115128" y="1123051"/>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Corp.</a:t>
              </a:r>
            </a:p>
          </p:txBody>
        </p:sp>
        <p:sp>
          <p:nvSpPr>
            <p:cNvPr id="82" name="TextBox 81"/>
            <p:cNvSpPr txBox="1"/>
            <p:nvPr/>
          </p:nvSpPr>
          <p:spPr>
            <a:xfrm rot="16200000">
              <a:off x="4152900" y="1028700"/>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Inv.</a:t>
              </a:r>
            </a:p>
          </p:txBody>
        </p:sp>
        <p:sp>
          <p:nvSpPr>
            <p:cNvPr id="84" name="TextBox 83"/>
            <p:cNvSpPr txBox="1"/>
            <p:nvPr/>
          </p:nvSpPr>
          <p:spPr>
            <a:xfrm rot="16200000">
              <a:off x="5266872" y="1181100"/>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Del. Ch.</a:t>
              </a:r>
            </a:p>
          </p:txBody>
        </p:sp>
        <p:sp>
          <p:nvSpPr>
            <p:cNvPr id="70" name="Rounded Rectangle 69"/>
            <p:cNvSpPr/>
            <p:nvPr/>
          </p:nvSpPr>
          <p:spPr bwMode="ltGray">
            <a:xfrm>
              <a:off x="2819400" y="1219200"/>
              <a:ext cx="379228"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72" name="Rounded Rectangle 71"/>
            <p:cNvSpPr/>
            <p:nvPr/>
          </p:nvSpPr>
          <p:spPr bwMode="ltGray">
            <a:xfrm>
              <a:off x="3886200" y="1219200"/>
              <a:ext cx="379228"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81" name="TextBox 80"/>
            <p:cNvSpPr txBox="1"/>
            <p:nvPr/>
          </p:nvSpPr>
          <p:spPr>
            <a:xfrm rot="16200000">
              <a:off x="3674435" y="1285374"/>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Treasury</a:t>
              </a:r>
            </a:p>
          </p:txBody>
        </p:sp>
        <p:sp>
          <p:nvSpPr>
            <p:cNvPr id="74" name="Rounded Rectangle 73"/>
            <p:cNvSpPr/>
            <p:nvPr/>
          </p:nvSpPr>
          <p:spPr bwMode="ltGray">
            <a:xfrm>
              <a:off x="4953001" y="1219200"/>
              <a:ext cx="379228"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76" name="Rounded Rectangle 75"/>
            <p:cNvSpPr/>
            <p:nvPr/>
          </p:nvSpPr>
          <p:spPr bwMode="ltGray">
            <a:xfrm>
              <a:off x="6019800" y="1219200"/>
              <a:ext cx="368597" cy="5624764"/>
            </a:xfrm>
            <a:prstGeom prst="roundRect">
              <a:avLst/>
            </a:prstGeom>
            <a:solidFill>
              <a:schemeClr val="tx2"/>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77" name="TextBox 76"/>
            <p:cNvSpPr txBox="1"/>
            <p:nvPr/>
          </p:nvSpPr>
          <p:spPr>
            <a:xfrm rot="16200000">
              <a:off x="2581728" y="1133976"/>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Retail</a:t>
              </a:r>
            </a:p>
          </p:txBody>
        </p:sp>
        <p:sp>
          <p:nvSpPr>
            <p:cNvPr id="83" name="TextBox 82"/>
            <p:cNvSpPr txBox="1"/>
            <p:nvPr/>
          </p:nvSpPr>
          <p:spPr>
            <a:xfrm rot="16200000">
              <a:off x="4729842" y="1104900"/>
              <a:ext cx="10668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L&amp;A</a:t>
              </a:r>
            </a:p>
          </p:txBody>
        </p:sp>
        <p:sp>
          <p:nvSpPr>
            <p:cNvPr id="85" name="TextBox 84"/>
            <p:cNvSpPr txBox="1"/>
            <p:nvPr/>
          </p:nvSpPr>
          <p:spPr>
            <a:xfrm rot="16200000">
              <a:off x="5800272" y="1028700"/>
              <a:ext cx="1066800" cy="533400"/>
            </a:xfrm>
            <a:prstGeom prst="rect">
              <a:avLst/>
            </a:prstGeom>
            <a:noFill/>
          </p:spPr>
          <p:txBody>
            <a:bodyPr wrap="square" lIns="0" tIns="0" rIns="0" bIns="0" rtlCol="0">
              <a:noAutofit/>
            </a:bodyPr>
            <a:lstStyle/>
            <a:p>
              <a:pPr indent="-274320">
                <a:spcAft>
                  <a:spcPts val="900"/>
                </a:spcAft>
              </a:pPr>
              <a:r>
                <a:rPr lang="en-US" sz="1400" b="1" dirty="0" err="1" smtClean="0">
                  <a:solidFill>
                    <a:schemeClr val="bg1"/>
                  </a:solidFill>
                  <a:latin typeface="Georgia" pitchFamily="18" charset="0"/>
                </a:rPr>
                <a:t>Oth</a:t>
              </a:r>
              <a:r>
                <a:rPr lang="en-US" sz="1400" b="1" dirty="0" smtClean="0">
                  <a:solidFill>
                    <a:schemeClr val="bg1"/>
                  </a:solidFill>
                  <a:latin typeface="Georgia" pitchFamily="18" charset="0"/>
                </a:rPr>
                <a:t>.</a:t>
              </a:r>
            </a:p>
          </p:txBody>
        </p:sp>
        <p:sp>
          <p:nvSpPr>
            <p:cNvPr id="86" name="Rounded Rectangle 85"/>
            <p:cNvSpPr/>
            <p:nvPr/>
          </p:nvSpPr>
          <p:spPr bwMode="ltGray">
            <a:xfrm rot="5400000">
              <a:off x="4502111" y="240680"/>
              <a:ext cx="216570" cy="3715656"/>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87" name="TextBox 86"/>
            <p:cNvSpPr txBox="1"/>
            <p:nvPr/>
          </p:nvSpPr>
          <p:spPr>
            <a:xfrm>
              <a:off x="4236190" y="1983206"/>
              <a:ext cx="1066800" cy="533400"/>
            </a:xfrm>
            <a:prstGeom prst="rect">
              <a:avLst/>
            </a:prstGeom>
            <a:noFill/>
          </p:spPr>
          <p:txBody>
            <a:bodyPr wrap="square" lIns="0" tIns="0" rIns="0" bIns="0" rtlCol="0">
              <a:noAutofit/>
            </a:bodyPr>
            <a:lstStyle/>
            <a:p>
              <a:pPr indent="-274320">
                <a:spcAft>
                  <a:spcPts val="900"/>
                </a:spcAft>
              </a:pPr>
              <a:r>
                <a:rPr lang="en-US" sz="1400" b="1" dirty="0" smtClean="0">
                  <a:latin typeface="Georgia" pitchFamily="18" charset="0"/>
                </a:rPr>
                <a:t>Service</a:t>
              </a:r>
            </a:p>
          </p:txBody>
        </p:sp>
        <p:sp>
          <p:nvSpPr>
            <p:cNvPr id="88" name="Rounded Rectangle 87"/>
            <p:cNvSpPr/>
            <p:nvPr/>
          </p:nvSpPr>
          <p:spPr bwMode="ltGray">
            <a:xfrm rot="5400000">
              <a:off x="4496373" y="636672"/>
              <a:ext cx="216569" cy="3810000"/>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89" name="TextBox 88"/>
            <p:cNvSpPr txBox="1"/>
            <p:nvPr/>
          </p:nvSpPr>
          <p:spPr>
            <a:xfrm>
              <a:off x="4543647" y="2446904"/>
              <a:ext cx="2057401" cy="533400"/>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Monitoring</a:t>
              </a:r>
            </a:p>
          </p:txBody>
        </p:sp>
        <p:sp>
          <p:nvSpPr>
            <p:cNvPr id="90" name="Rounded Rectangle 89"/>
            <p:cNvSpPr/>
            <p:nvPr/>
          </p:nvSpPr>
          <p:spPr bwMode="ltGray">
            <a:xfrm rot="5400000">
              <a:off x="4463715" y="1013911"/>
              <a:ext cx="216569" cy="3810000"/>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91" name="TextBox 90"/>
            <p:cNvSpPr txBox="1"/>
            <p:nvPr/>
          </p:nvSpPr>
          <p:spPr>
            <a:xfrm>
              <a:off x="4070266" y="2815390"/>
              <a:ext cx="2057401" cy="533400"/>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Net Banking</a:t>
              </a:r>
            </a:p>
          </p:txBody>
        </p:sp>
        <p:sp>
          <p:nvSpPr>
            <p:cNvPr id="92" name="Rounded Rectangle 91"/>
            <p:cNvSpPr/>
            <p:nvPr/>
          </p:nvSpPr>
          <p:spPr bwMode="ltGray">
            <a:xfrm rot="5400000">
              <a:off x="4463715" y="1452002"/>
              <a:ext cx="216569" cy="3810000"/>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93" name="TextBox 92"/>
            <p:cNvSpPr txBox="1"/>
            <p:nvPr/>
          </p:nvSpPr>
          <p:spPr>
            <a:xfrm>
              <a:off x="4057401" y="3231482"/>
              <a:ext cx="2057401" cy="533400"/>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KYC</a:t>
              </a:r>
            </a:p>
          </p:txBody>
        </p:sp>
        <p:sp>
          <p:nvSpPr>
            <p:cNvPr id="94" name="Rounded Rectangle 93"/>
            <p:cNvSpPr/>
            <p:nvPr/>
          </p:nvSpPr>
          <p:spPr bwMode="ltGray">
            <a:xfrm rot="5400000">
              <a:off x="4457700" y="3390900"/>
              <a:ext cx="381000" cy="3810000"/>
            </a:xfrm>
            <a:prstGeom prst="roundRect">
              <a:avLst/>
            </a:prstGeom>
            <a:solidFill>
              <a:schemeClr val="tx2">
                <a:lumMod val="5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95" name="TextBox 94"/>
            <p:cNvSpPr txBox="1"/>
            <p:nvPr/>
          </p:nvSpPr>
          <p:spPr>
            <a:xfrm>
              <a:off x="3836582" y="5105399"/>
              <a:ext cx="20574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Applications</a:t>
              </a:r>
            </a:p>
          </p:txBody>
        </p:sp>
        <p:sp>
          <p:nvSpPr>
            <p:cNvPr id="96" name="Rounded Rectangle 95"/>
            <p:cNvSpPr/>
            <p:nvPr/>
          </p:nvSpPr>
          <p:spPr bwMode="ltGray">
            <a:xfrm rot="5400000">
              <a:off x="4457700" y="3848100"/>
              <a:ext cx="381000" cy="3810000"/>
            </a:xfrm>
            <a:prstGeom prst="roundRect">
              <a:avLst/>
            </a:prstGeom>
            <a:solidFill>
              <a:schemeClr val="tx2">
                <a:lumMod val="5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97" name="TextBox 96"/>
            <p:cNvSpPr txBox="1"/>
            <p:nvPr/>
          </p:nvSpPr>
          <p:spPr>
            <a:xfrm>
              <a:off x="4191000" y="5562600"/>
              <a:ext cx="20574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Database</a:t>
              </a:r>
            </a:p>
          </p:txBody>
        </p:sp>
        <p:sp>
          <p:nvSpPr>
            <p:cNvPr id="99" name="Rounded Rectangle 98"/>
            <p:cNvSpPr/>
            <p:nvPr/>
          </p:nvSpPr>
          <p:spPr bwMode="ltGray">
            <a:xfrm rot="5400000">
              <a:off x="4457700" y="4305300"/>
              <a:ext cx="381000" cy="3810000"/>
            </a:xfrm>
            <a:prstGeom prst="roundRect">
              <a:avLst/>
            </a:prstGeom>
            <a:solidFill>
              <a:schemeClr val="tx2">
                <a:lumMod val="5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00" name="TextBox 99"/>
            <p:cNvSpPr txBox="1"/>
            <p:nvPr/>
          </p:nvSpPr>
          <p:spPr>
            <a:xfrm>
              <a:off x="4114800" y="6019800"/>
              <a:ext cx="20574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Hardware</a:t>
              </a:r>
            </a:p>
          </p:txBody>
        </p:sp>
        <p:sp>
          <p:nvSpPr>
            <p:cNvPr id="101" name="Rounded Rectangle 100"/>
            <p:cNvSpPr/>
            <p:nvPr/>
          </p:nvSpPr>
          <p:spPr bwMode="ltGray">
            <a:xfrm rot="5400000">
              <a:off x="4457700" y="4762500"/>
              <a:ext cx="381000" cy="3810000"/>
            </a:xfrm>
            <a:prstGeom prst="roundRect">
              <a:avLst/>
            </a:prstGeom>
            <a:solidFill>
              <a:schemeClr val="tx2">
                <a:lumMod val="5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02" name="TextBox 101"/>
            <p:cNvSpPr txBox="1"/>
            <p:nvPr/>
          </p:nvSpPr>
          <p:spPr>
            <a:xfrm>
              <a:off x="4085772" y="6477000"/>
              <a:ext cx="2057400" cy="533400"/>
            </a:xfrm>
            <a:prstGeom prst="rect">
              <a:avLst/>
            </a:prstGeom>
            <a:noFill/>
          </p:spPr>
          <p:txBody>
            <a:bodyPr wrap="square" lIns="0" tIns="0" rIns="0" bIns="0" rtlCol="0">
              <a:noAutofit/>
            </a:bodyPr>
            <a:lstStyle/>
            <a:p>
              <a:pPr indent="-274320">
                <a:spcAft>
                  <a:spcPts val="900"/>
                </a:spcAft>
              </a:pPr>
              <a:r>
                <a:rPr lang="en-US" sz="1400" b="1" dirty="0" smtClean="0">
                  <a:solidFill>
                    <a:schemeClr val="bg1"/>
                  </a:solidFill>
                  <a:latin typeface="Georgia" pitchFamily="18" charset="0"/>
                </a:rPr>
                <a:t>Network</a:t>
              </a:r>
            </a:p>
          </p:txBody>
        </p:sp>
        <p:sp>
          <p:nvSpPr>
            <p:cNvPr id="103" name="Right Brace 102"/>
            <p:cNvSpPr/>
            <p:nvPr/>
          </p:nvSpPr>
          <p:spPr>
            <a:xfrm>
              <a:off x="6494722" y="5548085"/>
              <a:ext cx="304800" cy="1295400"/>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 name="TextBox 103"/>
            <p:cNvSpPr txBox="1"/>
            <p:nvPr/>
          </p:nvSpPr>
          <p:spPr>
            <a:xfrm>
              <a:off x="7551574" y="6120574"/>
              <a:ext cx="1813940" cy="307297"/>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IT- Processes</a:t>
              </a:r>
            </a:p>
          </p:txBody>
        </p:sp>
        <p:sp>
          <p:nvSpPr>
            <p:cNvPr id="106" name="TextBox 105"/>
            <p:cNvSpPr txBox="1"/>
            <p:nvPr/>
          </p:nvSpPr>
          <p:spPr>
            <a:xfrm rot="16200000">
              <a:off x="5862592" y="2362202"/>
              <a:ext cx="2057400" cy="533400"/>
            </a:xfrm>
            <a:prstGeom prst="rect">
              <a:avLst/>
            </a:prstGeom>
            <a:noFill/>
          </p:spPr>
          <p:txBody>
            <a:bodyPr wrap="square" lIns="0" tIns="0" rIns="0" bIns="0" rtlCol="0">
              <a:noAutofit/>
            </a:bodyPr>
            <a:lstStyle/>
            <a:p>
              <a:pPr indent="-274320">
                <a:spcAft>
                  <a:spcPts val="900"/>
                </a:spcAft>
              </a:pPr>
              <a:r>
                <a:rPr lang="en-US" sz="1600" b="1" dirty="0" smtClean="0">
                  <a:solidFill>
                    <a:schemeClr val="bg1"/>
                  </a:solidFill>
                  <a:latin typeface="Georgia" pitchFamily="18" charset="0"/>
                </a:rPr>
                <a:t>IT- Projects</a:t>
              </a:r>
            </a:p>
          </p:txBody>
        </p:sp>
      </p:grpSp>
      <p:sp>
        <p:nvSpPr>
          <p:cNvPr id="109" name="Rounded Rectangle 108"/>
          <p:cNvSpPr/>
          <p:nvPr/>
        </p:nvSpPr>
        <p:spPr bwMode="ltGray">
          <a:xfrm>
            <a:off x="76200" y="1143000"/>
            <a:ext cx="1981200" cy="1600200"/>
          </a:xfrm>
          <a:prstGeom prst="roundRect">
            <a:avLst/>
          </a:prstGeom>
          <a:solidFill>
            <a:schemeClr val="bg1"/>
          </a:solidFill>
          <a:ln w="3175">
            <a:solidFill>
              <a:schemeClr val="tx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pic>
        <p:nvPicPr>
          <p:cNvPr id="48129" name="Picture 1"/>
          <p:cNvPicPr>
            <a:picLocks noChangeAspect="1" noChangeArrowheads="1"/>
          </p:cNvPicPr>
          <p:nvPr/>
        </p:nvPicPr>
        <p:blipFill>
          <a:blip r:embed="rId2" cstate="print"/>
          <a:srcRect/>
          <a:stretch>
            <a:fillRect/>
          </a:stretch>
        </p:blipFill>
        <p:spPr bwMode="auto">
          <a:xfrm flipH="1">
            <a:off x="293916" y="1400628"/>
            <a:ext cx="1442234" cy="966273"/>
          </a:xfrm>
          <a:prstGeom prst="rect">
            <a:avLst/>
          </a:prstGeom>
          <a:noFill/>
          <a:ln w="9525">
            <a:noFill/>
            <a:miter lim="800000"/>
            <a:headEnd/>
            <a:tailEnd/>
          </a:ln>
        </p:spPr>
      </p:pic>
      <p:sp>
        <p:nvSpPr>
          <p:cNvPr id="110" name="TextBox 109"/>
          <p:cNvSpPr txBox="1"/>
          <p:nvPr/>
        </p:nvSpPr>
        <p:spPr>
          <a:xfrm>
            <a:off x="278130" y="2516436"/>
            <a:ext cx="1474470" cy="379164"/>
          </a:xfrm>
          <a:prstGeom prst="rect">
            <a:avLst/>
          </a:prstGeom>
          <a:noFill/>
        </p:spPr>
        <p:txBody>
          <a:bodyPr wrap="square" lIns="0" tIns="0" rIns="0" bIns="0" rtlCol="0">
            <a:noAutofit/>
          </a:bodyPr>
          <a:lstStyle/>
          <a:p>
            <a:pPr indent="-274320">
              <a:spcAft>
                <a:spcPts val="900"/>
              </a:spcAft>
            </a:pPr>
            <a:r>
              <a:rPr lang="en-US" sz="1100" b="1" dirty="0" smtClean="0">
                <a:latin typeface="Georgia" pitchFamily="18" charset="0"/>
              </a:rPr>
              <a:t>IT-ORM Framework</a:t>
            </a:r>
          </a:p>
        </p:txBody>
      </p:sp>
      <p:sp>
        <p:nvSpPr>
          <p:cNvPr id="111" name="Rounded Rectangle 110"/>
          <p:cNvSpPr/>
          <p:nvPr/>
        </p:nvSpPr>
        <p:spPr bwMode="ltGray">
          <a:xfrm>
            <a:off x="76200" y="3352800"/>
            <a:ext cx="1981200" cy="1676400"/>
          </a:xfrm>
          <a:prstGeom prst="roundRect">
            <a:avLst/>
          </a:prstGeom>
          <a:solidFill>
            <a:schemeClr val="bg1"/>
          </a:solidFill>
          <a:ln w="3175">
            <a:solidFill>
              <a:schemeClr val="tx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latin typeface="Georgia" pitchFamily="18" charset="0"/>
              </a:rPr>
              <a:t>Input:</a:t>
            </a:r>
          </a:p>
          <a:p>
            <a:pPr marL="115888" indent="-115888"/>
            <a:r>
              <a:rPr lang="en-US" sz="1200" u="sng" dirty="0" smtClean="0">
                <a:solidFill>
                  <a:schemeClr val="tx1"/>
                </a:solidFill>
                <a:latin typeface="Georgia" pitchFamily="18" charset="0"/>
              </a:rPr>
              <a:t>Prepare Masters</a:t>
            </a:r>
          </a:p>
          <a:p>
            <a:pPr marL="115888" indent="-115888">
              <a:buFont typeface="Arial" pitchFamily="34" charset="0"/>
              <a:buChar char="•"/>
            </a:pPr>
            <a:r>
              <a:rPr lang="en-US" sz="1200" dirty="0" smtClean="0">
                <a:solidFill>
                  <a:schemeClr val="tx1"/>
                </a:solidFill>
                <a:latin typeface="Georgia" pitchFamily="18" charset="0"/>
              </a:rPr>
              <a:t>Risk Scenario Catalogue</a:t>
            </a:r>
          </a:p>
          <a:p>
            <a:pPr marL="115888" indent="-115888">
              <a:buFont typeface="Arial" pitchFamily="34" charset="0"/>
              <a:buChar char="•"/>
            </a:pPr>
            <a:endParaRPr lang="en-US" sz="1200" dirty="0" smtClean="0">
              <a:solidFill>
                <a:schemeClr val="tx1"/>
              </a:solidFill>
              <a:latin typeface="Georgia" pitchFamily="18" charset="0"/>
            </a:endParaRPr>
          </a:p>
          <a:p>
            <a:pPr marL="115888" indent="-115888">
              <a:buFont typeface="Arial" pitchFamily="34" charset="0"/>
              <a:buChar char="•"/>
            </a:pPr>
            <a:r>
              <a:rPr lang="en-US" sz="1200" dirty="0" smtClean="0">
                <a:solidFill>
                  <a:schemeClr val="tx1"/>
                </a:solidFill>
                <a:latin typeface="Georgia" pitchFamily="18" charset="0"/>
              </a:rPr>
              <a:t>Control Catalogue</a:t>
            </a:r>
          </a:p>
          <a:p>
            <a:pPr marL="115888" indent="-115888">
              <a:buFont typeface="Arial" pitchFamily="34" charset="0"/>
              <a:buChar char="•"/>
            </a:pPr>
            <a:endParaRPr lang="en-US" sz="1200" dirty="0" smtClean="0">
              <a:solidFill>
                <a:schemeClr val="tx1"/>
              </a:solidFill>
              <a:latin typeface="Georgia" pitchFamily="18" charset="0"/>
            </a:endParaRPr>
          </a:p>
          <a:p>
            <a:pPr marL="115888" indent="-115888">
              <a:buFont typeface="Arial" pitchFamily="34" charset="0"/>
              <a:buChar char="•"/>
            </a:pPr>
            <a:r>
              <a:rPr lang="en-US" sz="1200" dirty="0" smtClean="0">
                <a:solidFill>
                  <a:schemeClr val="tx1"/>
                </a:solidFill>
                <a:latin typeface="Georgia" pitchFamily="18" charset="0"/>
              </a:rPr>
              <a:t>Risk &amp; Controls  of Mapping</a:t>
            </a:r>
          </a:p>
        </p:txBody>
      </p:sp>
      <p:grpSp>
        <p:nvGrpSpPr>
          <p:cNvPr id="3" name="Diagram group"/>
          <p:cNvGrpSpPr/>
          <p:nvPr/>
        </p:nvGrpSpPr>
        <p:grpSpPr>
          <a:xfrm rot="5400000">
            <a:off x="736238" y="2845163"/>
            <a:ext cx="457200" cy="405674"/>
            <a:chOff x="2026678" y="906280"/>
            <a:chExt cx="628515" cy="405674"/>
          </a:xfrm>
          <a:scene3d>
            <a:camera prst="orthographicFront">
              <a:rot lat="0" lon="0" rev="0"/>
            </a:camera>
            <a:lightRig rig="balanced" dir="t">
              <a:rot lat="0" lon="0" rev="8700000"/>
            </a:lightRig>
          </a:scene3d>
        </p:grpSpPr>
        <p:grpSp>
          <p:nvGrpSpPr>
            <p:cNvPr id="4" name="Group 112"/>
            <p:cNvGrpSpPr/>
            <p:nvPr/>
          </p:nvGrpSpPr>
          <p:grpSpPr>
            <a:xfrm>
              <a:off x="2026678" y="906280"/>
              <a:ext cx="628515" cy="405674"/>
              <a:chOff x="2026678" y="906280"/>
              <a:chExt cx="628515" cy="405674"/>
            </a:xfrm>
            <a:scene3d>
              <a:camera prst="orthographicFront">
                <a:rot lat="0" lon="0" rev="0"/>
              </a:camera>
              <a:lightRig rig="balanced" dir="t">
                <a:rot lat="0" lon="0" rev="8700000"/>
              </a:lightRig>
            </a:scene3d>
          </p:grpSpPr>
          <p:sp>
            <p:nvSpPr>
              <p:cNvPr id="114" name="Right Arrow 113"/>
              <p:cNvSpPr/>
              <p:nvPr/>
            </p:nvSpPr>
            <p:spPr>
              <a:xfrm rot="21588430">
                <a:off x="2026678" y="906280"/>
                <a:ext cx="628515" cy="405674"/>
              </a:xfrm>
              <a:prstGeom prst="rightArrow">
                <a:avLst>
                  <a:gd name="adj1" fmla="val 60000"/>
                  <a:gd name="adj2" fmla="val 50000"/>
                </a:avLst>
              </a:prstGeom>
              <a:ln>
                <a:noFill/>
              </a:ln>
              <a:effectLst>
                <a:outerShdw blurRad="44450" dist="27940" dir="5400000" algn="ctr">
                  <a:srgbClr val="000000">
                    <a:alpha val="32000"/>
                  </a:srgbClr>
                </a:outerShdw>
              </a:effectLst>
              <a:sp3d>
                <a:bevelT w="190500" h="38100"/>
              </a:sp3d>
            </p:spPr>
            <p:style>
              <a:lnRef idx="0">
                <a:scrgbClr r="0" g="0" b="0"/>
              </a:lnRef>
              <a:fillRef idx="1">
                <a:schemeClr val="accent1">
                  <a:tint val="60000"/>
                  <a:hueOff val="0"/>
                  <a:satOff val="0"/>
                  <a:lumOff val="0"/>
                  <a:alphaOff val="0"/>
                </a:schemeClr>
              </a:fillRef>
              <a:effectRef idx="0">
                <a:scrgbClr r="0" g="0" b="0"/>
              </a:effectRef>
              <a:fontRef idx="minor">
                <a:schemeClr val="lt1"/>
              </a:fontRef>
            </p:style>
          </p:sp>
          <p:sp>
            <p:nvSpPr>
              <p:cNvPr id="115" name="Right Arrow 4"/>
              <p:cNvSpPr/>
              <p:nvPr/>
            </p:nvSpPr>
            <p:spPr>
              <a:xfrm rot="21588430">
                <a:off x="2026678" y="987620"/>
                <a:ext cx="506813" cy="24340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cxnSp>
        <p:nvCxnSpPr>
          <p:cNvPr id="117" name="Elbow Connector 116"/>
          <p:cNvCxnSpPr>
            <a:stCxn id="111" idx="2"/>
            <a:endCxn id="86" idx="2"/>
          </p:cNvCxnSpPr>
          <p:nvPr/>
        </p:nvCxnSpPr>
        <p:spPr>
          <a:xfrm rot="5400000" flipH="1" flipV="1">
            <a:off x="791744" y="2178221"/>
            <a:ext cx="3126035" cy="2575924"/>
          </a:xfrm>
          <a:prstGeom prst="bentConnector4">
            <a:avLst>
              <a:gd name="adj1" fmla="val -7313"/>
              <a:gd name="adj2" fmla="val 70019"/>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rot="16200000">
            <a:off x="1097643" y="3245758"/>
            <a:ext cx="3352801" cy="366486"/>
          </a:xfrm>
          <a:prstGeom prst="rect">
            <a:avLst/>
          </a:prstGeom>
          <a:noFill/>
        </p:spPr>
        <p:txBody>
          <a:bodyPr wrap="square" lIns="0" tIns="0" rIns="0" bIns="0" rtlCol="0">
            <a:noAutofit/>
          </a:bodyPr>
          <a:lstStyle/>
          <a:p>
            <a:pPr indent="-274320">
              <a:spcAft>
                <a:spcPts val="900"/>
              </a:spcAft>
            </a:pPr>
            <a:r>
              <a:rPr lang="en-US" sz="1600" dirty="0" smtClean="0">
                <a:latin typeface="Georgia" pitchFamily="18" charset="0"/>
              </a:rPr>
              <a:t>Department wise Risk Assessment </a:t>
            </a:r>
          </a:p>
        </p:txBody>
      </p:sp>
      <p:sp>
        <p:nvSpPr>
          <p:cNvPr id="121" name="Rounded Rectangle 120"/>
          <p:cNvSpPr/>
          <p:nvPr/>
        </p:nvSpPr>
        <p:spPr bwMode="ltGray">
          <a:xfrm>
            <a:off x="7086600" y="1752600"/>
            <a:ext cx="1981200" cy="2362200"/>
          </a:xfrm>
          <a:prstGeom prst="roundRect">
            <a:avLst/>
          </a:prstGeom>
          <a:solidFill>
            <a:schemeClr val="bg1"/>
          </a:solidFill>
          <a:ln w="3175">
            <a:solidFill>
              <a:schemeClr val="tx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latin typeface="Georgia" pitchFamily="18" charset="0"/>
              </a:rPr>
              <a:t>Outcome:</a:t>
            </a:r>
          </a:p>
          <a:p>
            <a:pPr marL="115888" indent="-115888">
              <a:buFont typeface="Arial" pitchFamily="34" charset="0"/>
              <a:buChar char="•"/>
            </a:pPr>
            <a:r>
              <a:rPr lang="en-US" sz="1200" dirty="0" smtClean="0">
                <a:solidFill>
                  <a:schemeClr val="tx1"/>
                </a:solidFill>
                <a:latin typeface="Georgia" pitchFamily="18" charset="0"/>
              </a:rPr>
              <a:t>Risk Profile for each IT App/ Process/Project</a:t>
            </a:r>
          </a:p>
          <a:p>
            <a:pPr marL="115888" indent="-115888">
              <a:buFont typeface="Arial" pitchFamily="34" charset="0"/>
              <a:buChar char="•"/>
            </a:pPr>
            <a:endParaRPr lang="en-US" sz="1200" dirty="0" smtClean="0">
              <a:solidFill>
                <a:schemeClr val="tx1"/>
              </a:solidFill>
              <a:latin typeface="Georgia" pitchFamily="18" charset="0"/>
            </a:endParaRPr>
          </a:p>
          <a:p>
            <a:pPr marL="115888" indent="-115888">
              <a:buFont typeface="Arial" pitchFamily="34" charset="0"/>
              <a:buChar char="•"/>
            </a:pPr>
            <a:r>
              <a:rPr lang="en-US" sz="1200" dirty="0" smtClean="0">
                <a:solidFill>
                  <a:schemeClr val="tx1"/>
                </a:solidFill>
                <a:latin typeface="Georgia" pitchFamily="18" charset="0"/>
              </a:rPr>
              <a:t>Likelihood &amp; Impact of each Risk</a:t>
            </a:r>
          </a:p>
          <a:p>
            <a:pPr marL="115888" indent="-115888">
              <a:buFont typeface="Arial" pitchFamily="34" charset="0"/>
              <a:buChar char="•"/>
            </a:pPr>
            <a:endParaRPr lang="en-US" sz="1200" dirty="0" smtClean="0">
              <a:solidFill>
                <a:schemeClr val="tx1"/>
              </a:solidFill>
              <a:latin typeface="Georgia" pitchFamily="18" charset="0"/>
            </a:endParaRPr>
          </a:p>
          <a:p>
            <a:pPr marL="115888" indent="-115888">
              <a:buFont typeface="Arial" pitchFamily="34" charset="0"/>
              <a:buChar char="•"/>
            </a:pPr>
            <a:r>
              <a:rPr lang="en-US" sz="1200" dirty="0" smtClean="0">
                <a:solidFill>
                  <a:schemeClr val="tx1"/>
                </a:solidFill>
                <a:latin typeface="Georgia" pitchFamily="18" charset="0"/>
              </a:rPr>
              <a:t>Risk Ownership</a:t>
            </a:r>
          </a:p>
        </p:txBody>
      </p:sp>
      <p:grpSp>
        <p:nvGrpSpPr>
          <p:cNvPr id="5" name="Diagram group"/>
          <p:cNvGrpSpPr/>
          <p:nvPr/>
        </p:nvGrpSpPr>
        <p:grpSpPr>
          <a:xfrm>
            <a:off x="6629400" y="2590800"/>
            <a:ext cx="390458" cy="405674"/>
            <a:chOff x="2026678" y="906280"/>
            <a:chExt cx="628515" cy="405674"/>
          </a:xfrm>
          <a:solidFill>
            <a:srgbClr val="FF9900"/>
          </a:solidFill>
          <a:scene3d>
            <a:camera prst="orthographicFront">
              <a:rot lat="0" lon="0" rev="0"/>
            </a:camera>
            <a:lightRig rig="balanced" dir="t">
              <a:rot lat="0" lon="0" rev="8700000"/>
            </a:lightRig>
          </a:scene3d>
        </p:grpSpPr>
        <p:grpSp>
          <p:nvGrpSpPr>
            <p:cNvPr id="6" name="Group 112"/>
            <p:cNvGrpSpPr/>
            <p:nvPr/>
          </p:nvGrpSpPr>
          <p:grpSpPr>
            <a:xfrm>
              <a:off x="2026678" y="906280"/>
              <a:ext cx="628515" cy="405674"/>
              <a:chOff x="2026678" y="906280"/>
              <a:chExt cx="628515" cy="405674"/>
            </a:xfrm>
            <a:grpFill/>
            <a:scene3d>
              <a:camera prst="orthographicFront">
                <a:rot lat="0" lon="0" rev="0"/>
              </a:camera>
              <a:lightRig rig="balanced" dir="t">
                <a:rot lat="0" lon="0" rev="8700000"/>
              </a:lightRig>
            </a:scene3d>
          </p:grpSpPr>
          <p:sp>
            <p:nvSpPr>
              <p:cNvPr id="124" name="Right Arrow 123"/>
              <p:cNvSpPr/>
              <p:nvPr/>
            </p:nvSpPr>
            <p:spPr>
              <a:xfrm rot="21588430">
                <a:off x="2026678" y="906280"/>
                <a:ext cx="628515" cy="405674"/>
              </a:xfrm>
              <a:prstGeom prst="rightArrow">
                <a:avLst>
                  <a:gd name="adj1" fmla="val 60000"/>
                  <a:gd name="adj2" fmla="val 50000"/>
                </a:avLst>
              </a:prstGeom>
              <a:grpFill/>
              <a:ln>
                <a:noFill/>
              </a:ln>
              <a:effectLst>
                <a:outerShdw blurRad="44450" dist="27940" dir="5400000" algn="ctr">
                  <a:srgbClr val="000000">
                    <a:alpha val="32000"/>
                  </a:srgbClr>
                </a:outerShdw>
              </a:effectLst>
              <a:sp3d>
                <a:bevelT w="190500" h="38100"/>
              </a:sp3d>
            </p:spPr>
            <p:style>
              <a:lnRef idx="0">
                <a:scrgbClr r="0" g="0" b="0"/>
              </a:lnRef>
              <a:fillRef idx="1">
                <a:schemeClr val="accent1">
                  <a:tint val="60000"/>
                  <a:hueOff val="0"/>
                  <a:satOff val="0"/>
                  <a:lumOff val="0"/>
                  <a:alphaOff val="0"/>
                </a:schemeClr>
              </a:fillRef>
              <a:effectRef idx="0">
                <a:scrgbClr r="0" g="0" b="0"/>
              </a:effectRef>
              <a:fontRef idx="minor">
                <a:schemeClr val="lt1"/>
              </a:fontRef>
            </p:style>
          </p:sp>
          <p:sp>
            <p:nvSpPr>
              <p:cNvPr id="125" name="Right Arrow 4"/>
              <p:cNvSpPr/>
              <p:nvPr/>
            </p:nvSpPr>
            <p:spPr>
              <a:xfrm rot="21588430">
                <a:off x="2026678" y="987620"/>
                <a:ext cx="506813" cy="243404"/>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sp>
        <p:nvSpPr>
          <p:cNvPr id="54" name="Right Brace 53"/>
          <p:cNvSpPr/>
          <p:nvPr/>
        </p:nvSpPr>
        <p:spPr>
          <a:xfrm>
            <a:off x="6400800" y="1270002"/>
            <a:ext cx="304800" cy="4038600"/>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 name="TextBox 54"/>
          <p:cNvSpPr txBox="1"/>
          <p:nvPr/>
        </p:nvSpPr>
        <p:spPr>
          <a:xfrm>
            <a:off x="7082010" y="4361544"/>
            <a:ext cx="1833390" cy="439056"/>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IT- Projects &amp; Applications</a:t>
            </a:r>
          </a:p>
        </p:txBody>
      </p:sp>
      <p:cxnSp>
        <p:nvCxnSpPr>
          <p:cNvPr id="57" name="Straight Arrow Connector 56"/>
          <p:cNvCxnSpPr/>
          <p:nvPr/>
        </p:nvCxnSpPr>
        <p:spPr>
          <a:xfrm>
            <a:off x="6477000" y="5638800"/>
            <a:ext cx="457200" cy="158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6652134" y="4570412"/>
            <a:ext cx="224010" cy="158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7" name="Rounded Rectangle 126"/>
          <p:cNvSpPr/>
          <p:nvPr/>
        </p:nvSpPr>
        <p:spPr bwMode="ltGray">
          <a:xfrm rot="5400000">
            <a:off x="4836614" y="2102484"/>
            <a:ext cx="198304" cy="2730499"/>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28" name="TextBox 127"/>
          <p:cNvSpPr txBox="1"/>
          <p:nvPr/>
        </p:nvSpPr>
        <p:spPr>
          <a:xfrm>
            <a:off x="4773930" y="3352800"/>
            <a:ext cx="1474470" cy="488414"/>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Compliance</a:t>
            </a:r>
          </a:p>
        </p:txBody>
      </p:sp>
      <p:sp>
        <p:nvSpPr>
          <p:cNvPr id="129" name="Rounded Rectangle 128"/>
          <p:cNvSpPr/>
          <p:nvPr/>
        </p:nvSpPr>
        <p:spPr bwMode="ltGray">
          <a:xfrm rot="5400000">
            <a:off x="4847498" y="2483484"/>
            <a:ext cx="198304" cy="2730499"/>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30" name="TextBox 129"/>
          <p:cNvSpPr txBox="1"/>
          <p:nvPr/>
        </p:nvSpPr>
        <p:spPr>
          <a:xfrm>
            <a:off x="3810000" y="3733800"/>
            <a:ext cx="2220684" cy="488414"/>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New Products, Projects, BE</a:t>
            </a:r>
          </a:p>
        </p:txBody>
      </p:sp>
      <p:sp>
        <p:nvSpPr>
          <p:cNvPr id="131" name="Rounded Rectangle 130"/>
          <p:cNvSpPr/>
          <p:nvPr/>
        </p:nvSpPr>
        <p:spPr bwMode="ltGray">
          <a:xfrm rot="5400000">
            <a:off x="4847498" y="2864484"/>
            <a:ext cx="198304" cy="2730499"/>
          </a:xfrm>
          <a:prstGeom prst="roundRect">
            <a:avLst/>
          </a:prstGeom>
          <a:solidFill>
            <a:schemeClr val="accent2">
              <a:lumMod val="40000"/>
              <a:lumOff val="60000"/>
            </a:schemeClr>
          </a:solidFill>
          <a:ln w="31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32" name="TextBox 131"/>
          <p:cNvSpPr txBox="1"/>
          <p:nvPr/>
        </p:nvSpPr>
        <p:spPr>
          <a:xfrm>
            <a:off x="4267200" y="4114800"/>
            <a:ext cx="1915884" cy="488414"/>
          </a:xfrm>
          <a:prstGeom prst="rect">
            <a:avLst/>
          </a:prstGeom>
          <a:noFill/>
        </p:spPr>
        <p:txBody>
          <a:bodyPr wrap="square" lIns="0" tIns="0" rIns="0" bIns="0" rtlCol="0">
            <a:noAutofit/>
          </a:bodyPr>
          <a:lstStyle/>
          <a:p>
            <a:pPr indent="-274320">
              <a:spcAft>
                <a:spcPts val="900"/>
              </a:spcAft>
            </a:pPr>
            <a:r>
              <a:rPr lang="en-US" sz="1200" b="1" dirty="0" smtClean="0">
                <a:latin typeface="Georgia" pitchFamily="18" charset="0"/>
              </a:rPr>
              <a:t>Other Departments</a:t>
            </a:r>
          </a:p>
        </p:txBody>
      </p:sp>
      <p:sp>
        <p:nvSpPr>
          <p:cNvPr id="64" name="Title 1"/>
          <p:cNvSpPr txBox="1">
            <a:spLocks/>
          </p:cNvSpPr>
          <p:nvPr/>
        </p:nvSpPr>
        <p:spPr bwMode="auto">
          <a:xfrm>
            <a:off x="457200" y="228600"/>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US" sz="2800" dirty="0" smtClean="0"/>
              <a:t>ERM Process</a:t>
            </a:r>
            <a:endParaRPr kumimoji="0" lang="en-US" sz="2800" b="0" i="0" u="none" strike="noStrike" kern="0" cap="none" spc="0" normalizeH="0" baseline="0" noProof="0" dirty="0">
              <a:ln>
                <a:noFill/>
              </a:ln>
              <a:solidFill>
                <a:schemeClr val="tx1"/>
              </a:solidFill>
              <a:effectLst/>
              <a:uLnTx/>
              <a:uFillTx/>
              <a:latin typeface="+mj-lt"/>
              <a:ea typeface="+mj-ea"/>
              <a:cs typeface="+mj-cs"/>
            </a:endParaRPr>
          </a:p>
        </p:txBody>
      </p:sp>
      <p:sp>
        <p:nvSpPr>
          <p:cNvPr id="62" name="Date Placeholder 61"/>
          <p:cNvSpPr>
            <a:spLocks noGrp="1"/>
          </p:cNvSpPr>
          <p:nvPr>
            <p:ph type="dt" sz="half" idx="2"/>
          </p:nvPr>
        </p:nvSpPr>
        <p:spPr>
          <a:xfrm>
            <a:off x="3657600" y="6553200"/>
            <a:ext cx="1524000" cy="152400"/>
          </a:xfrm>
        </p:spPr>
        <p:txBody>
          <a:bodyPr/>
          <a:lstStyle/>
          <a:p>
            <a:fld id="{34EA09F3-33A9-4C7E-9C44-8096B7E02025}" type="datetime1">
              <a:rPr lang="en-US" smtClean="0"/>
              <a:pPr/>
              <a:t>6/4/2014</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5" name="AutoShape 3"/>
          <p:cNvSpPr>
            <a:spLocks noChangeArrowheads="1"/>
          </p:cNvSpPr>
          <p:nvPr/>
        </p:nvSpPr>
        <p:spPr bwMode="blackWhite">
          <a:xfrm>
            <a:off x="152400" y="1925637"/>
            <a:ext cx="2057400" cy="792163"/>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smtClean="0">
                <a:solidFill>
                  <a:schemeClr val="bg1"/>
                </a:solidFill>
              </a:rPr>
              <a:t>Identify risks for each process in department</a:t>
            </a:r>
            <a:endParaRPr lang="en-GB" sz="1400" dirty="0">
              <a:solidFill>
                <a:schemeClr val="bg1"/>
              </a:solidFill>
            </a:endParaRPr>
          </a:p>
        </p:txBody>
      </p:sp>
      <p:sp>
        <p:nvSpPr>
          <p:cNvPr id="812036" name="AutoShape 4"/>
          <p:cNvSpPr>
            <a:spLocks noChangeArrowheads="1"/>
          </p:cNvSpPr>
          <p:nvPr/>
        </p:nvSpPr>
        <p:spPr bwMode="blackWhite">
          <a:xfrm>
            <a:off x="2411413" y="1925637"/>
            <a:ext cx="1584325" cy="792163"/>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smtClean="0">
                <a:solidFill>
                  <a:schemeClr val="bg1"/>
                </a:solidFill>
              </a:rPr>
              <a:t>Assess Financial Impact</a:t>
            </a:r>
            <a:endParaRPr lang="en-GB" sz="1400" dirty="0">
              <a:solidFill>
                <a:schemeClr val="bg1"/>
              </a:solidFill>
            </a:endParaRPr>
          </a:p>
        </p:txBody>
      </p:sp>
      <p:cxnSp>
        <p:nvCxnSpPr>
          <p:cNvPr id="812042" name="AutoShape 10"/>
          <p:cNvCxnSpPr>
            <a:cxnSpLocks noChangeShapeType="1"/>
            <a:stCxn id="812035" idx="3"/>
            <a:endCxn id="812036" idx="1"/>
          </p:cNvCxnSpPr>
          <p:nvPr/>
        </p:nvCxnSpPr>
        <p:spPr bwMode="blackWhite">
          <a:xfrm>
            <a:off x="2209800" y="2321719"/>
            <a:ext cx="201613" cy="1588"/>
          </a:xfrm>
          <a:prstGeom prst="straightConnector1">
            <a:avLst/>
          </a:prstGeom>
          <a:noFill/>
          <a:ln w="9525">
            <a:solidFill>
              <a:srgbClr val="C00000"/>
            </a:solidFill>
            <a:round/>
            <a:headEnd/>
            <a:tailEnd type="triangle" w="med" len="med"/>
          </a:ln>
          <a:effectLst/>
        </p:spPr>
      </p:cxnSp>
      <p:cxnSp>
        <p:nvCxnSpPr>
          <p:cNvPr id="812043" name="AutoShape 11"/>
          <p:cNvCxnSpPr>
            <a:cxnSpLocks noChangeShapeType="1"/>
            <a:stCxn id="812036" idx="3"/>
            <a:endCxn id="812071" idx="1"/>
          </p:cNvCxnSpPr>
          <p:nvPr/>
        </p:nvCxnSpPr>
        <p:spPr bwMode="blackWhite">
          <a:xfrm>
            <a:off x="3995738" y="2322512"/>
            <a:ext cx="323850" cy="1588"/>
          </a:xfrm>
          <a:prstGeom prst="bentConnector3">
            <a:avLst>
              <a:gd name="adj1" fmla="val 50000"/>
            </a:avLst>
          </a:prstGeom>
          <a:noFill/>
          <a:ln w="9525">
            <a:solidFill>
              <a:srgbClr val="C00000"/>
            </a:solidFill>
            <a:miter lim="800000"/>
            <a:headEnd/>
            <a:tailEnd type="triangle" w="med" len="med"/>
          </a:ln>
          <a:effectLst/>
        </p:spPr>
      </p:cxnSp>
      <p:sp>
        <p:nvSpPr>
          <p:cNvPr id="812051" name="AutoShape 19"/>
          <p:cNvSpPr>
            <a:spLocks noChangeArrowheads="1"/>
          </p:cNvSpPr>
          <p:nvPr/>
        </p:nvSpPr>
        <p:spPr bwMode="blackWhite">
          <a:xfrm>
            <a:off x="2411413" y="877887"/>
            <a:ext cx="1584325" cy="792163"/>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a:solidFill>
                  <a:schemeClr val="bg1"/>
                </a:solidFill>
              </a:rPr>
              <a:t>Revenue inputs from Finance &amp; Accounts</a:t>
            </a:r>
          </a:p>
        </p:txBody>
      </p:sp>
      <p:cxnSp>
        <p:nvCxnSpPr>
          <p:cNvPr id="812052" name="AutoShape 20"/>
          <p:cNvCxnSpPr>
            <a:cxnSpLocks noChangeShapeType="1"/>
            <a:stCxn id="812051" idx="2"/>
            <a:endCxn id="812036" idx="0"/>
          </p:cNvCxnSpPr>
          <p:nvPr/>
        </p:nvCxnSpPr>
        <p:spPr bwMode="blackWhite">
          <a:xfrm rot="5400000">
            <a:off x="3075781" y="1797844"/>
            <a:ext cx="255587" cy="0"/>
          </a:xfrm>
          <a:prstGeom prst="straightConnector1">
            <a:avLst/>
          </a:prstGeom>
          <a:noFill/>
          <a:ln w="9525">
            <a:solidFill>
              <a:srgbClr val="C00000"/>
            </a:solidFill>
            <a:round/>
            <a:headEnd/>
            <a:tailEnd type="triangle" w="med" len="med"/>
          </a:ln>
          <a:effectLst/>
        </p:spPr>
      </p:cxnSp>
      <p:cxnSp>
        <p:nvCxnSpPr>
          <p:cNvPr id="812056" name="AutoShape 24"/>
          <p:cNvCxnSpPr>
            <a:cxnSpLocks noChangeShapeType="1"/>
            <a:stCxn id="812072" idx="2"/>
            <a:endCxn id="812036" idx="2"/>
          </p:cNvCxnSpPr>
          <p:nvPr/>
        </p:nvCxnSpPr>
        <p:spPr bwMode="blackWhite">
          <a:xfrm rot="16200000" flipV="1">
            <a:off x="5239544" y="681831"/>
            <a:ext cx="285750" cy="4357688"/>
          </a:xfrm>
          <a:prstGeom prst="bentConnector3">
            <a:avLst>
              <a:gd name="adj1" fmla="val -30000"/>
            </a:avLst>
          </a:prstGeom>
          <a:noFill/>
          <a:ln w="9525">
            <a:solidFill>
              <a:srgbClr val="C00000"/>
            </a:solidFill>
            <a:miter lim="800000"/>
            <a:headEnd/>
            <a:tailEnd type="triangle" w="med" len="med"/>
          </a:ln>
          <a:effectLst/>
        </p:spPr>
      </p:cxnSp>
      <p:cxnSp>
        <p:nvCxnSpPr>
          <p:cNvPr id="812058" name="AutoShape 26"/>
          <p:cNvCxnSpPr>
            <a:cxnSpLocks noChangeShapeType="1"/>
            <a:stCxn id="812071" idx="3"/>
            <a:endCxn id="812072" idx="1"/>
          </p:cNvCxnSpPr>
          <p:nvPr/>
        </p:nvCxnSpPr>
        <p:spPr bwMode="blackWhite">
          <a:xfrm flipV="1">
            <a:off x="6083300" y="2319337"/>
            <a:ext cx="325438" cy="4763"/>
          </a:xfrm>
          <a:prstGeom prst="bentConnector3">
            <a:avLst>
              <a:gd name="adj1" fmla="val 49755"/>
            </a:avLst>
          </a:prstGeom>
          <a:noFill/>
          <a:ln w="9525">
            <a:solidFill>
              <a:srgbClr val="C00000"/>
            </a:solidFill>
            <a:miter lim="800000"/>
            <a:headEnd/>
            <a:tailEnd type="triangle" w="med" len="med"/>
          </a:ln>
          <a:effectLst/>
        </p:spPr>
      </p:cxnSp>
      <p:sp>
        <p:nvSpPr>
          <p:cNvPr id="812059" name="AutoShape 27"/>
          <p:cNvSpPr>
            <a:spLocks noChangeArrowheads="1"/>
          </p:cNvSpPr>
          <p:nvPr/>
        </p:nvSpPr>
        <p:spPr bwMode="blackWhite">
          <a:xfrm>
            <a:off x="7237413" y="3579812"/>
            <a:ext cx="1763712" cy="1008063"/>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a:solidFill>
                  <a:schemeClr val="bg1"/>
                </a:solidFill>
              </a:rPr>
              <a:t>Determine </a:t>
            </a:r>
            <a:r>
              <a:rPr lang="en-GB" sz="1400" dirty="0" smtClean="0">
                <a:solidFill>
                  <a:schemeClr val="bg1"/>
                </a:solidFill>
              </a:rPr>
              <a:t>Criticality of </a:t>
            </a:r>
            <a:r>
              <a:rPr lang="en-GB" sz="1400" dirty="0">
                <a:solidFill>
                  <a:schemeClr val="bg1"/>
                </a:solidFill>
              </a:rPr>
              <a:t>Processes</a:t>
            </a:r>
          </a:p>
        </p:txBody>
      </p:sp>
      <p:sp>
        <p:nvSpPr>
          <p:cNvPr id="812060" name="AutoShape 28"/>
          <p:cNvSpPr>
            <a:spLocks noChangeArrowheads="1"/>
          </p:cNvSpPr>
          <p:nvPr/>
        </p:nvSpPr>
        <p:spPr bwMode="blackWhite">
          <a:xfrm>
            <a:off x="4787900" y="3614737"/>
            <a:ext cx="2124075" cy="936625"/>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a:solidFill>
                  <a:schemeClr val="bg1"/>
                </a:solidFill>
              </a:rPr>
              <a:t>Process wise maximum acceptable downtime &amp; data loss workshop</a:t>
            </a:r>
          </a:p>
        </p:txBody>
      </p:sp>
      <p:sp>
        <p:nvSpPr>
          <p:cNvPr id="812061" name="AutoShape 29"/>
          <p:cNvSpPr>
            <a:spLocks noChangeArrowheads="1"/>
          </p:cNvSpPr>
          <p:nvPr/>
        </p:nvSpPr>
        <p:spPr bwMode="blackWhite">
          <a:xfrm>
            <a:off x="2411413" y="3614737"/>
            <a:ext cx="2197100" cy="933450"/>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a:solidFill>
                  <a:schemeClr val="bg1"/>
                </a:solidFill>
              </a:rPr>
              <a:t>Process wise maximum acceptable downtime &amp; data-loss defined by process champions</a:t>
            </a:r>
          </a:p>
        </p:txBody>
      </p:sp>
      <p:cxnSp>
        <p:nvCxnSpPr>
          <p:cNvPr id="812064" name="AutoShape 32"/>
          <p:cNvCxnSpPr>
            <a:cxnSpLocks noChangeShapeType="1"/>
            <a:stCxn id="812059" idx="1"/>
            <a:endCxn id="812060" idx="3"/>
          </p:cNvCxnSpPr>
          <p:nvPr/>
        </p:nvCxnSpPr>
        <p:spPr bwMode="blackWhite">
          <a:xfrm rot="10800000">
            <a:off x="6911975" y="4083050"/>
            <a:ext cx="325438" cy="1587"/>
          </a:xfrm>
          <a:prstGeom prst="bentConnector3">
            <a:avLst>
              <a:gd name="adj1" fmla="val 49755"/>
            </a:avLst>
          </a:prstGeom>
          <a:noFill/>
          <a:ln w="9525">
            <a:solidFill>
              <a:srgbClr val="C00000"/>
            </a:solidFill>
            <a:miter lim="800000"/>
            <a:headEnd/>
            <a:tailEnd type="triangle" w="med" len="med"/>
          </a:ln>
          <a:effectLst/>
        </p:spPr>
      </p:cxnSp>
      <p:cxnSp>
        <p:nvCxnSpPr>
          <p:cNvPr id="812065" name="AutoShape 33"/>
          <p:cNvCxnSpPr>
            <a:cxnSpLocks noChangeShapeType="1"/>
            <a:stCxn id="812060" idx="1"/>
            <a:endCxn id="812061" idx="3"/>
          </p:cNvCxnSpPr>
          <p:nvPr/>
        </p:nvCxnSpPr>
        <p:spPr bwMode="blackWhite">
          <a:xfrm rot="10800000">
            <a:off x="4608513" y="4081462"/>
            <a:ext cx="179387" cy="1588"/>
          </a:xfrm>
          <a:prstGeom prst="bentConnector3">
            <a:avLst>
              <a:gd name="adj1" fmla="val 49556"/>
            </a:avLst>
          </a:prstGeom>
          <a:noFill/>
          <a:ln w="9525">
            <a:solidFill>
              <a:srgbClr val="C00000"/>
            </a:solidFill>
            <a:miter lim="800000"/>
            <a:headEnd/>
            <a:tailEnd type="triangle" w="med" len="med"/>
          </a:ln>
          <a:effectLst/>
        </p:spPr>
      </p:cxnSp>
      <p:cxnSp>
        <p:nvCxnSpPr>
          <p:cNvPr id="812066" name="AutoShape 34"/>
          <p:cNvCxnSpPr>
            <a:cxnSpLocks noChangeShapeType="1"/>
            <a:stCxn id="812061" idx="1"/>
            <a:endCxn id="812079" idx="3"/>
          </p:cNvCxnSpPr>
          <p:nvPr/>
        </p:nvCxnSpPr>
        <p:spPr bwMode="blackWhite">
          <a:xfrm rot="10800000" flipV="1">
            <a:off x="2120900" y="4081462"/>
            <a:ext cx="290513" cy="1588"/>
          </a:xfrm>
          <a:prstGeom prst="bentConnector3">
            <a:avLst>
              <a:gd name="adj1" fmla="val 50273"/>
            </a:avLst>
          </a:prstGeom>
          <a:noFill/>
          <a:ln w="9525">
            <a:solidFill>
              <a:srgbClr val="C00000"/>
            </a:solidFill>
            <a:miter lim="800000"/>
            <a:headEnd/>
            <a:tailEnd type="triangle" w="med" len="med"/>
          </a:ln>
          <a:effectLst/>
        </p:spPr>
      </p:cxnSp>
      <p:sp>
        <p:nvSpPr>
          <p:cNvPr id="812067" name="AutoShape 35"/>
          <p:cNvSpPr>
            <a:spLocks noChangeArrowheads="1"/>
          </p:cNvSpPr>
          <p:nvPr/>
        </p:nvSpPr>
        <p:spPr bwMode="blackWhite">
          <a:xfrm>
            <a:off x="2555875" y="5235575"/>
            <a:ext cx="1763713" cy="860425"/>
          </a:xfrm>
          <a:prstGeom prst="flowChartDocument">
            <a:avLst/>
          </a:prstGeom>
          <a:solidFill>
            <a:srgbClr val="000099"/>
          </a:solidFill>
          <a:ln w="9525">
            <a:solidFill>
              <a:srgbClr val="C00000"/>
            </a:solidFill>
            <a:miter lim="800000"/>
            <a:headEnd/>
            <a:tailEnd/>
          </a:ln>
          <a:effectLst/>
        </p:spPr>
        <p:txBody>
          <a:bodyPr wrap="none" lIns="63500" tIns="0" rIns="64800" bIns="0" anchor="ctr"/>
          <a:lstStyle/>
          <a:p>
            <a:pPr algn="ctr"/>
            <a:r>
              <a:rPr lang="en-GB" sz="1400" dirty="0" smtClean="0">
                <a:solidFill>
                  <a:schemeClr val="bg1"/>
                </a:solidFill>
              </a:rPr>
              <a:t>Control catalogue</a:t>
            </a:r>
            <a:endParaRPr lang="en-GB" sz="1400" dirty="0">
              <a:solidFill>
                <a:schemeClr val="bg1"/>
              </a:solidFill>
            </a:endParaRPr>
          </a:p>
        </p:txBody>
      </p:sp>
      <p:cxnSp>
        <p:nvCxnSpPr>
          <p:cNvPr id="812068" name="AutoShape 36"/>
          <p:cNvCxnSpPr>
            <a:cxnSpLocks noChangeShapeType="1"/>
            <a:stCxn id="812079" idx="2"/>
            <a:endCxn id="812085" idx="0"/>
          </p:cNvCxnSpPr>
          <p:nvPr/>
        </p:nvCxnSpPr>
        <p:spPr bwMode="blackWhite">
          <a:xfrm rot="16200000" flipH="1">
            <a:off x="847725" y="4908550"/>
            <a:ext cx="715963" cy="1587"/>
          </a:xfrm>
          <a:prstGeom prst="bentConnector3">
            <a:avLst>
              <a:gd name="adj1" fmla="val 49889"/>
            </a:avLst>
          </a:prstGeom>
          <a:noFill/>
          <a:ln w="9525">
            <a:solidFill>
              <a:srgbClr val="C00000"/>
            </a:solidFill>
            <a:miter lim="800000"/>
            <a:headEnd/>
            <a:tailEnd type="triangle" w="med" len="med"/>
          </a:ln>
          <a:effectLst/>
        </p:spPr>
      </p:cxnSp>
      <p:sp>
        <p:nvSpPr>
          <p:cNvPr id="812070" name="Rectangle 38"/>
          <p:cNvSpPr>
            <a:spLocks noGrp="1" noChangeArrowheads="1"/>
          </p:cNvSpPr>
          <p:nvPr>
            <p:ph type="title"/>
          </p:nvPr>
        </p:nvSpPr>
        <p:spPr>
          <a:noFill/>
          <a:ln/>
        </p:spPr>
        <p:txBody>
          <a:bodyPr/>
          <a:lstStyle/>
          <a:p>
            <a:r>
              <a:rPr lang="en-GB" dirty="0" smtClean="0"/>
              <a:t>Approach </a:t>
            </a:r>
            <a:r>
              <a:rPr lang="en-GB" dirty="0"/>
              <a:t>to </a:t>
            </a:r>
            <a:r>
              <a:rPr lang="en-GB" dirty="0" smtClean="0"/>
              <a:t>Risk Assessment</a:t>
            </a:r>
            <a:endParaRPr lang="en-GB" dirty="0"/>
          </a:p>
        </p:txBody>
      </p:sp>
      <p:sp>
        <p:nvSpPr>
          <p:cNvPr id="812071" name="AutoShape 39"/>
          <p:cNvSpPr>
            <a:spLocks noChangeArrowheads="1"/>
          </p:cNvSpPr>
          <p:nvPr/>
        </p:nvSpPr>
        <p:spPr bwMode="blackWhite">
          <a:xfrm>
            <a:off x="4319588" y="1928812"/>
            <a:ext cx="1763712" cy="788988"/>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a:solidFill>
                  <a:schemeClr val="bg1"/>
                </a:solidFill>
              </a:rPr>
              <a:t>Assess Non-Financial Impact</a:t>
            </a:r>
          </a:p>
        </p:txBody>
      </p:sp>
      <p:sp>
        <p:nvSpPr>
          <p:cNvPr id="812072" name="AutoShape 40"/>
          <p:cNvSpPr>
            <a:spLocks noChangeArrowheads="1"/>
          </p:cNvSpPr>
          <p:nvPr/>
        </p:nvSpPr>
        <p:spPr bwMode="blackWhite">
          <a:xfrm>
            <a:off x="6408738" y="1635125"/>
            <a:ext cx="2303462" cy="1368425"/>
          </a:xfrm>
          <a:prstGeom prst="flowChartDecision">
            <a:avLst/>
          </a:prstGeom>
          <a:solidFill>
            <a:srgbClr val="000099"/>
          </a:solidFill>
          <a:ln w="9525">
            <a:solidFill>
              <a:srgbClr val="C00000"/>
            </a:solidFill>
            <a:miter lim="800000"/>
            <a:headEnd/>
            <a:tailEnd/>
          </a:ln>
          <a:effectLst/>
        </p:spPr>
        <p:txBody>
          <a:bodyPr lIns="63500" tIns="0" rIns="64800" bIns="0" anchor="ctr"/>
          <a:lstStyle/>
          <a:p>
            <a:pPr algn="ctr"/>
            <a:r>
              <a:rPr lang="en-GB" sz="1400" dirty="0">
                <a:solidFill>
                  <a:schemeClr val="bg1"/>
                </a:solidFill>
              </a:rPr>
              <a:t>Confirm with process </a:t>
            </a:r>
            <a:r>
              <a:rPr lang="en-GB" sz="1400" dirty="0" smtClean="0">
                <a:solidFill>
                  <a:schemeClr val="bg1"/>
                </a:solidFill>
              </a:rPr>
              <a:t>owners</a:t>
            </a:r>
            <a:endParaRPr lang="en-GB" sz="1400" dirty="0">
              <a:solidFill>
                <a:schemeClr val="bg1"/>
              </a:solidFill>
            </a:endParaRPr>
          </a:p>
        </p:txBody>
      </p:sp>
      <p:cxnSp>
        <p:nvCxnSpPr>
          <p:cNvPr id="812073" name="AutoShape 41"/>
          <p:cNvCxnSpPr>
            <a:cxnSpLocks noChangeShapeType="1"/>
            <a:stCxn id="812072" idx="2"/>
            <a:endCxn id="812071" idx="2"/>
          </p:cNvCxnSpPr>
          <p:nvPr/>
        </p:nvCxnSpPr>
        <p:spPr bwMode="blackWhite">
          <a:xfrm rot="16200000" flipV="1">
            <a:off x="6238876" y="1681162"/>
            <a:ext cx="285750" cy="2359025"/>
          </a:xfrm>
          <a:prstGeom prst="bentConnector3">
            <a:avLst>
              <a:gd name="adj1" fmla="val -33333"/>
            </a:avLst>
          </a:prstGeom>
          <a:noFill/>
          <a:ln w="9525">
            <a:solidFill>
              <a:srgbClr val="C00000"/>
            </a:solidFill>
            <a:miter lim="800000"/>
            <a:headEnd/>
            <a:tailEnd type="triangle" w="med" len="med"/>
          </a:ln>
          <a:effectLst/>
        </p:spPr>
      </p:cxnSp>
      <p:cxnSp>
        <p:nvCxnSpPr>
          <p:cNvPr id="812074" name="AutoShape 42"/>
          <p:cNvCxnSpPr>
            <a:cxnSpLocks noChangeShapeType="1"/>
            <a:stCxn id="812072" idx="3"/>
            <a:endCxn id="812059" idx="0"/>
          </p:cNvCxnSpPr>
          <p:nvPr/>
        </p:nvCxnSpPr>
        <p:spPr bwMode="blackWhite">
          <a:xfrm flipH="1">
            <a:off x="8120063" y="2319337"/>
            <a:ext cx="592137" cy="1260475"/>
          </a:xfrm>
          <a:prstGeom prst="bentConnector4">
            <a:avLst>
              <a:gd name="adj1" fmla="val -38338"/>
              <a:gd name="adj2" fmla="val 77079"/>
            </a:avLst>
          </a:prstGeom>
          <a:noFill/>
          <a:ln w="9525">
            <a:solidFill>
              <a:srgbClr val="C00000"/>
            </a:solidFill>
            <a:miter lim="800000"/>
            <a:headEnd/>
            <a:tailEnd type="triangle" w="med" len="med"/>
          </a:ln>
          <a:effectLst/>
        </p:spPr>
      </p:cxnSp>
      <p:sp>
        <p:nvSpPr>
          <p:cNvPr id="812079" name="AutoShape 47"/>
          <p:cNvSpPr>
            <a:spLocks noChangeArrowheads="1"/>
          </p:cNvSpPr>
          <p:nvPr/>
        </p:nvSpPr>
        <p:spPr bwMode="blackWhite">
          <a:xfrm>
            <a:off x="287338" y="3614737"/>
            <a:ext cx="1833562" cy="936625"/>
          </a:xfrm>
          <a:prstGeom prst="flowChartDecision">
            <a:avLst/>
          </a:prstGeom>
          <a:solidFill>
            <a:srgbClr val="000099"/>
          </a:solidFill>
          <a:ln w="9525">
            <a:solidFill>
              <a:srgbClr val="C00000"/>
            </a:solidFill>
            <a:miter lim="800000"/>
            <a:headEnd/>
            <a:tailEnd/>
          </a:ln>
          <a:effectLst/>
        </p:spPr>
        <p:txBody>
          <a:bodyPr lIns="63500" tIns="0" rIns="64800" bIns="0" anchor="ctr"/>
          <a:lstStyle/>
          <a:p>
            <a:pPr algn="ctr"/>
            <a:r>
              <a:rPr lang="en-GB" sz="1400">
                <a:solidFill>
                  <a:schemeClr val="bg1"/>
                </a:solidFill>
              </a:rPr>
              <a:t>Validate</a:t>
            </a:r>
          </a:p>
        </p:txBody>
      </p:sp>
      <p:cxnSp>
        <p:nvCxnSpPr>
          <p:cNvPr id="812080" name="AutoShape 48"/>
          <p:cNvCxnSpPr>
            <a:cxnSpLocks noChangeShapeType="1"/>
            <a:stCxn id="812079" idx="0"/>
            <a:endCxn id="812061" idx="0"/>
          </p:cNvCxnSpPr>
          <p:nvPr/>
        </p:nvCxnSpPr>
        <p:spPr bwMode="blackWhite">
          <a:xfrm rot="5400000" flipV="1">
            <a:off x="2356644" y="2463006"/>
            <a:ext cx="1588" cy="2305050"/>
          </a:xfrm>
          <a:prstGeom prst="bentConnector3">
            <a:avLst>
              <a:gd name="adj1" fmla="val -14400000"/>
            </a:avLst>
          </a:prstGeom>
          <a:noFill/>
          <a:ln w="9525">
            <a:solidFill>
              <a:srgbClr val="C00000"/>
            </a:solidFill>
            <a:miter lim="800000"/>
            <a:headEnd/>
            <a:tailEnd type="triangle" w="med" len="med"/>
          </a:ln>
          <a:effectLst/>
        </p:spPr>
      </p:cxnSp>
      <p:sp>
        <p:nvSpPr>
          <p:cNvPr id="812081" name="Text Box 49"/>
          <p:cNvSpPr txBox="1">
            <a:spLocks noChangeArrowheads="1"/>
          </p:cNvSpPr>
          <p:nvPr/>
        </p:nvSpPr>
        <p:spPr bwMode="blackWhite">
          <a:xfrm>
            <a:off x="1150938" y="4697412"/>
            <a:ext cx="503237" cy="212725"/>
          </a:xfrm>
          <a:prstGeom prst="rect">
            <a:avLst/>
          </a:prstGeom>
          <a:noFill/>
          <a:ln w="9525">
            <a:solidFill>
              <a:srgbClr val="C00000"/>
            </a:solidFill>
            <a:miter lim="800000"/>
            <a:headEnd/>
            <a:tailEnd/>
          </a:ln>
          <a:effectLst/>
        </p:spPr>
        <p:txBody>
          <a:bodyPr lIns="63500" tIns="0" rIns="64800" bIns="0">
            <a:spAutoFit/>
          </a:bodyPr>
          <a:lstStyle/>
          <a:p>
            <a:pPr>
              <a:spcBef>
                <a:spcPct val="50000"/>
              </a:spcBef>
            </a:pPr>
            <a:r>
              <a:rPr lang="en-GB" sz="1400"/>
              <a:t>Yes</a:t>
            </a:r>
          </a:p>
        </p:txBody>
      </p:sp>
      <p:sp>
        <p:nvSpPr>
          <p:cNvPr id="812082" name="Text Box 50"/>
          <p:cNvSpPr txBox="1">
            <a:spLocks noChangeArrowheads="1"/>
          </p:cNvSpPr>
          <p:nvPr/>
        </p:nvSpPr>
        <p:spPr bwMode="blackWhite">
          <a:xfrm>
            <a:off x="8569325" y="2033587"/>
            <a:ext cx="503238" cy="212725"/>
          </a:xfrm>
          <a:prstGeom prst="rect">
            <a:avLst/>
          </a:prstGeom>
          <a:noFill/>
          <a:ln w="9525">
            <a:solidFill>
              <a:srgbClr val="C00000"/>
            </a:solidFill>
            <a:miter lim="800000"/>
            <a:headEnd/>
            <a:tailEnd/>
          </a:ln>
          <a:effectLst/>
        </p:spPr>
        <p:txBody>
          <a:bodyPr lIns="63500" tIns="0" rIns="64800" bIns="0">
            <a:spAutoFit/>
          </a:bodyPr>
          <a:lstStyle/>
          <a:p>
            <a:pPr>
              <a:spcBef>
                <a:spcPct val="50000"/>
              </a:spcBef>
            </a:pPr>
            <a:r>
              <a:rPr lang="en-GB" sz="1400"/>
              <a:t>Yes</a:t>
            </a:r>
          </a:p>
        </p:txBody>
      </p:sp>
      <p:sp>
        <p:nvSpPr>
          <p:cNvPr id="812083" name="Text Box 51"/>
          <p:cNvSpPr txBox="1">
            <a:spLocks noChangeArrowheads="1"/>
          </p:cNvSpPr>
          <p:nvPr/>
        </p:nvSpPr>
        <p:spPr bwMode="blackWhite">
          <a:xfrm>
            <a:off x="6659563" y="2897187"/>
            <a:ext cx="503237" cy="212725"/>
          </a:xfrm>
          <a:prstGeom prst="rect">
            <a:avLst/>
          </a:prstGeom>
          <a:noFill/>
          <a:ln w="9525">
            <a:solidFill>
              <a:srgbClr val="C00000"/>
            </a:solidFill>
            <a:miter lim="800000"/>
            <a:headEnd/>
            <a:tailEnd/>
          </a:ln>
          <a:effectLst/>
        </p:spPr>
        <p:txBody>
          <a:bodyPr lIns="63500" tIns="0" rIns="64800" bIns="0">
            <a:spAutoFit/>
          </a:bodyPr>
          <a:lstStyle/>
          <a:p>
            <a:pPr>
              <a:spcBef>
                <a:spcPct val="50000"/>
              </a:spcBef>
            </a:pPr>
            <a:r>
              <a:rPr lang="en-GB" sz="1400"/>
              <a:t>No</a:t>
            </a:r>
          </a:p>
        </p:txBody>
      </p:sp>
      <p:sp>
        <p:nvSpPr>
          <p:cNvPr id="812084" name="Text Box 52"/>
          <p:cNvSpPr txBox="1">
            <a:spLocks noChangeArrowheads="1"/>
          </p:cNvSpPr>
          <p:nvPr/>
        </p:nvSpPr>
        <p:spPr bwMode="blackWhite">
          <a:xfrm>
            <a:off x="1601788" y="3149600"/>
            <a:ext cx="503237" cy="212725"/>
          </a:xfrm>
          <a:prstGeom prst="rect">
            <a:avLst/>
          </a:prstGeom>
          <a:noFill/>
          <a:ln w="9525">
            <a:solidFill>
              <a:srgbClr val="C00000"/>
            </a:solidFill>
            <a:miter lim="800000"/>
            <a:headEnd/>
            <a:tailEnd/>
          </a:ln>
          <a:effectLst/>
        </p:spPr>
        <p:txBody>
          <a:bodyPr lIns="63500" tIns="0" rIns="64800" bIns="0">
            <a:spAutoFit/>
          </a:bodyPr>
          <a:lstStyle/>
          <a:p>
            <a:pPr>
              <a:spcBef>
                <a:spcPct val="50000"/>
              </a:spcBef>
            </a:pPr>
            <a:r>
              <a:rPr lang="en-GB" sz="1400"/>
              <a:t>No</a:t>
            </a:r>
          </a:p>
        </p:txBody>
      </p:sp>
      <p:sp>
        <p:nvSpPr>
          <p:cNvPr id="812085" name="AutoShape 53"/>
          <p:cNvSpPr>
            <a:spLocks noChangeArrowheads="1"/>
          </p:cNvSpPr>
          <p:nvPr/>
        </p:nvSpPr>
        <p:spPr bwMode="blackWhite">
          <a:xfrm>
            <a:off x="323850" y="5267325"/>
            <a:ext cx="1763713" cy="788987"/>
          </a:xfrm>
          <a:prstGeom prst="roundRect">
            <a:avLst>
              <a:gd name="adj" fmla="val 16667"/>
            </a:avLst>
          </a:prstGeom>
          <a:solidFill>
            <a:srgbClr val="000099"/>
          </a:solidFill>
          <a:ln w="9525">
            <a:solidFill>
              <a:srgbClr val="C00000"/>
            </a:solidFill>
            <a:round/>
            <a:headEnd/>
            <a:tailEnd/>
          </a:ln>
          <a:effectLst/>
        </p:spPr>
        <p:txBody>
          <a:bodyPr lIns="63500" tIns="0" rIns="64800" bIns="0" anchor="ctr"/>
          <a:lstStyle/>
          <a:p>
            <a:pPr algn="ctr"/>
            <a:r>
              <a:rPr lang="en-GB" sz="1400" dirty="0" smtClean="0">
                <a:solidFill>
                  <a:schemeClr val="bg1"/>
                </a:solidFill>
              </a:rPr>
              <a:t>Determine response plan</a:t>
            </a:r>
            <a:endParaRPr lang="en-GB" sz="1400" dirty="0">
              <a:solidFill>
                <a:schemeClr val="bg1"/>
              </a:solidFill>
            </a:endParaRPr>
          </a:p>
        </p:txBody>
      </p:sp>
      <p:cxnSp>
        <p:nvCxnSpPr>
          <p:cNvPr id="812086" name="AutoShape 54"/>
          <p:cNvCxnSpPr>
            <a:cxnSpLocks noChangeShapeType="1"/>
            <a:stCxn id="812085" idx="3"/>
            <a:endCxn id="812067" idx="1"/>
          </p:cNvCxnSpPr>
          <p:nvPr/>
        </p:nvCxnSpPr>
        <p:spPr bwMode="blackWhite">
          <a:xfrm>
            <a:off x="2087563" y="5662612"/>
            <a:ext cx="468312" cy="3175"/>
          </a:xfrm>
          <a:prstGeom prst="bentConnector3">
            <a:avLst>
              <a:gd name="adj1" fmla="val 49829"/>
            </a:avLst>
          </a:prstGeom>
          <a:noFill/>
          <a:ln w="9525">
            <a:solidFill>
              <a:srgbClr val="C00000"/>
            </a:solidFill>
            <a:miter lim="800000"/>
            <a:headEnd/>
            <a:tailEnd type="triangle" w="med" len="med"/>
          </a:ln>
          <a:effectLst/>
        </p:spPr>
      </p:cxnSp>
      <p:sp>
        <p:nvSpPr>
          <p:cNvPr id="31" name="Date Placeholder 30"/>
          <p:cNvSpPr>
            <a:spLocks noGrp="1"/>
          </p:cNvSpPr>
          <p:nvPr>
            <p:ph type="dt" sz="half" idx="4294967295"/>
          </p:nvPr>
        </p:nvSpPr>
        <p:spPr>
          <a:xfrm>
            <a:off x="3581400" y="6400800"/>
            <a:ext cx="1524000" cy="228600"/>
          </a:xfrm>
          <a:prstGeom prst="rect">
            <a:avLst/>
          </a:prstGeom>
        </p:spPr>
        <p:txBody>
          <a:bodyPr/>
          <a:lstStyle/>
          <a:p>
            <a:fld id="{90C589A1-015F-49D0-9395-4FFE9A4ED8D4}" type="datetime1">
              <a:rPr lang="en-US" smtClean="0"/>
              <a:pPr/>
              <a:t>6/4/2014</a:t>
            </a:fld>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 terminology</a:t>
            </a:r>
            <a:endParaRPr lang="en-US" dirty="0"/>
          </a:p>
        </p:txBody>
      </p:sp>
      <p:sp>
        <p:nvSpPr>
          <p:cNvPr id="3" name="Content Placeholder 2"/>
          <p:cNvSpPr>
            <a:spLocks noGrp="1"/>
          </p:cNvSpPr>
          <p:nvPr>
            <p:ph idx="1"/>
          </p:nvPr>
        </p:nvSpPr>
        <p:spPr>
          <a:xfrm>
            <a:off x="304800" y="1905000"/>
            <a:ext cx="4191000" cy="4525963"/>
          </a:xfrm>
        </p:spPr>
        <p:txBody>
          <a:bodyPr/>
          <a:lstStyle/>
          <a:p>
            <a:pPr>
              <a:buSzPct val="66000"/>
            </a:pPr>
            <a:r>
              <a:rPr lang="en-US" dirty="0" smtClean="0"/>
              <a:t>Risk</a:t>
            </a:r>
          </a:p>
          <a:p>
            <a:pPr>
              <a:buSzPct val="66000"/>
            </a:pPr>
            <a:r>
              <a:rPr lang="en-US" dirty="0" smtClean="0"/>
              <a:t>Threat</a:t>
            </a:r>
          </a:p>
          <a:p>
            <a:pPr>
              <a:buSzPct val="66000"/>
            </a:pPr>
            <a:r>
              <a:rPr lang="en-US" dirty="0" smtClean="0"/>
              <a:t>Vulnerability</a:t>
            </a:r>
          </a:p>
          <a:p>
            <a:pPr>
              <a:buSzPct val="66000"/>
            </a:pPr>
            <a:r>
              <a:rPr lang="en-US" dirty="0" smtClean="0"/>
              <a:t>Exposure</a:t>
            </a:r>
          </a:p>
          <a:p>
            <a:pPr>
              <a:buSzPct val="66000"/>
            </a:pPr>
            <a:r>
              <a:rPr lang="en-US" dirty="0" smtClean="0"/>
              <a:t>Control</a:t>
            </a:r>
          </a:p>
          <a:p>
            <a:pPr>
              <a:buSzPct val="66000"/>
            </a:pPr>
            <a:r>
              <a:rPr lang="en-US" dirty="0" smtClean="0"/>
              <a:t>Probability/likelihood</a:t>
            </a:r>
            <a:endParaRPr lang="en-US" dirty="0" smtClean="0"/>
          </a:p>
          <a:p>
            <a:pPr>
              <a:buSzPct val="66000"/>
            </a:pPr>
            <a:r>
              <a:rPr lang="en-US" dirty="0" smtClean="0"/>
              <a:t>Impact/Consequences</a:t>
            </a:r>
            <a:endParaRPr lang="en-US" dirty="0" smtClean="0"/>
          </a:p>
          <a:p>
            <a:pPr>
              <a:buSzPct val="66000"/>
              <a:buNone/>
            </a:pPr>
            <a:endParaRPr lang="en-US" dirty="0"/>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fld id="{F2E8794E-644A-4AC6-9060-DF2B06CDB0F0}" type="datetime1">
              <a:rPr lang="en-US" smtClean="0"/>
              <a:pPr/>
              <a:t>6/4/2014</a:t>
            </a:fld>
            <a:endParaRPr lang="en-US"/>
          </a:p>
        </p:txBody>
      </p:sp>
      <p:sp>
        <p:nvSpPr>
          <p:cNvPr id="8" name="Content Placeholder 2"/>
          <p:cNvSpPr txBox="1">
            <a:spLocks/>
          </p:cNvSpPr>
          <p:nvPr/>
        </p:nvSpPr>
        <p:spPr bwMode="auto">
          <a:xfrm>
            <a:off x="304800" y="990600"/>
            <a:ext cx="8610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75" marR="0" lvl="0" indent="-3175" algn="l" defTabSz="914400" rtl="0" eaLnBrk="0" fontAlgn="base" latinLnBrk="0" hangingPunct="0">
              <a:lnSpc>
                <a:spcPct val="100000"/>
              </a:lnSpc>
              <a:spcBef>
                <a:spcPct val="20000"/>
              </a:spcBef>
              <a:spcAft>
                <a:spcPct val="0"/>
              </a:spcAft>
              <a:buClrTx/>
              <a:buSzTx/>
              <a:tabLst/>
              <a:defRPr/>
            </a:pPr>
            <a:r>
              <a:rPr lang="en-US" sz="2600" dirty="0" smtClean="0">
                <a:latin typeface="+mn-lt"/>
                <a:cs typeface="+mn-cs"/>
              </a:rPr>
              <a:t>People perceive different meaning for different terms.</a:t>
            </a:r>
            <a:endParaRPr kumimoji="0" lang="en-US" sz="2600" b="0" i="0" u="none" strike="noStrike" kern="1200" cap="none" spc="0" normalizeH="0" noProof="0" dirty="0" smtClean="0">
              <a:ln>
                <a:noFill/>
              </a:ln>
              <a:solidFill>
                <a:schemeClr val="tx1"/>
              </a:solidFill>
              <a:effectLst/>
              <a:uLnTx/>
              <a:uFillTx/>
              <a:latin typeface="+mn-lt"/>
              <a:ea typeface="+mn-ea"/>
              <a:cs typeface="+mn-cs"/>
            </a:endParaRPr>
          </a:p>
          <a:p>
            <a:pPr marL="3175" marR="0" lvl="0" indent="-3175" algn="l" defTabSz="914400" rtl="0" eaLnBrk="0" fontAlgn="base" latinLnBrk="0" hangingPunct="0">
              <a:lnSpc>
                <a:spcPct val="100000"/>
              </a:lnSpc>
              <a:spcBef>
                <a:spcPct val="20000"/>
              </a:spcBef>
              <a:spcAft>
                <a:spcPct val="0"/>
              </a:spcAft>
              <a:buClrTx/>
              <a:buSzTx/>
              <a:tabLst/>
              <a:defRPr/>
            </a:pPr>
            <a:r>
              <a:rPr kumimoji="0" lang="en-US" sz="2600" b="0" i="0" u="none" strike="noStrike" kern="1200" cap="none" spc="0" normalizeH="0" noProof="0" dirty="0" smtClean="0">
                <a:ln>
                  <a:noFill/>
                </a:ln>
                <a:solidFill>
                  <a:schemeClr val="tx1"/>
                </a:solidFill>
                <a:effectLst/>
                <a:uLnTx/>
                <a:uFillTx/>
                <a:latin typeface="+mn-lt"/>
                <a:ea typeface="+mn-ea"/>
                <a:cs typeface="+mn-cs"/>
              </a:rPr>
              <a:t>It is necessary to adopt to common terminology.</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Content Placeholder 2"/>
          <p:cNvSpPr txBox="1">
            <a:spLocks/>
          </p:cNvSpPr>
          <p:nvPr/>
        </p:nvSpPr>
        <p:spPr bwMode="auto">
          <a:xfrm>
            <a:off x="4572000" y="1905000"/>
            <a:ext cx="4191000" cy="4525963"/>
          </a:xfrm>
          <a:prstGeom prst="rect">
            <a:avLst/>
          </a:prstGeom>
          <a:noFill/>
          <a:ln w="9525">
            <a:noFill/>
            <a:miter lim="800000"/>
            <a:headEnd/>
            <a:tailEnd/>
          </a:ln>
        </p:spPr>
        <p:txBody>
          <a:bodyPr vert="horz" wrap="square" lIns="91428" tIns="45715" rIns="91428" bIns="45715" numCol="1" anchor="t" anchorCtr="0" compatLnSpc="1">
            <a:prstTxWarp prst="textNoShape">
              <a:avLst/>
            </a:prstTxWarp>
          </a:bodyPr>
          <a:lstStyle/>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Risk Scenario</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Risk Factors</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Inherent risk</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Residual risk</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Current risk</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Risk appetite</a:t>
            </a:r>
          </a:p>
          <a:p>
            <a:pPr marL="342900" lvl="0" indent="-342900" eaLnBrk="0" fontAlgn="base" hangingPunct="0">
              <a:spcBef>
                <a:spcPct val="20000"/>
              </a:spcBef>
              <a:spcAft>
                <a:spcPct val="0"/>
              </a:spcAft>
              <a:buSzPct val="66000"/>
              <a:buFont typeface="Wingdings" pitchFamily="2" charset="2"/>
              <a:buChar char="q"/>
              <a:defRPr/>
            </a:pPr>
            <a:r>
              <a:rPr lang="en-US" sz="2600" dirty="0" smtClean="0">
                <a:latin typeface="Calibri" pitchFamily="34" charset="0"/>
              </a:rPr>
              <a:t>Risk tolerance</a:t>
            </a:r>
          </a:p>
          <a:p>
            <a:pPr marL="342900" lvl="0" indent="-342900" eaLnBrk="0" fontAlgn="base" hangingPunct="0">
              <a:spcBef>
                <a:spcPct val="20000"/>
              </a:spcBef>
              <a:spcAft>
                <a:spcPct val="0"/>
              </a:spcAft>
              <a:buSzPct val="66000"/>
              <a:buFont typeface="Wingdings" pitchFamily="2" charset="2"/>
              <a:buChar char="q"/>
              <a:defRPr/>
            </a:pPr>
            <a:endParaRPr lang="en-US" sz="2600" dirty="0">
              <a:latin typeface="Calibri"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p:cNvSpPr/>
          <p:nvPr/>
        </p:nvSpPr>
        <p:spPr>
          <a:xfrm>
            <a:off x="0" y="5791200"/>
            <a:ext cx="17526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itle 1"/>
          <p:cNvSpPr txBox="1">
            <a:spLocks/>
          </p:cNvSpPr>
          <p:nvPr/>
        </p:nvSpPr>
        <p:spPr bwMode="auto">
          <a:xfrm>
            <a:off x="457200" y="228600"/>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US" sz="2800" dirty="0" smtClean="0"/>
              <a:t>Broad Outline of Steps Involved</a:t>
            </a:r>
            <a:endParaRPr kumimoji="0" lang="en-US" sz="2800" b="0" i="0" u="none" strike="noStrike" kern="0" cap="none" spc="0" normalizeH="0" baseline="0" noProof="0" dirty="0">
              <a:ln>
                <a:noFill/>
              </a:ln>
              <a:solidFill>
                <a:schemeClr val="tx1"/>
              </a:solidFill>
              <a:effectLst/>
              <a:uLnTx/>
              <a:uFillTx/>
              <a:latin typeface="+mj-lt"/>
              <a:ea typeface="+mj-ea"/>
              <a:cs typeface="+mj-cs"/>
            </a:endParaRPr>
          </a:p>
        </p:txBody>
      </p:sp>
      <p:graphicFrame>
        <p:nvGraphicFramePr>
          <p:cNvPr id="65" name="Content Placeholder 3"/>
          <p:cNvGraphicFramePr>
            <a:graphicFrameLocks noGrp="1"/>
          </p:cNvGraphicFramePr>
          <p:nvPr>
            <p:ph sz="quarter" idx="15"/>
          </p:nvPr>
        </p:nvGraphicFramePr>
        <p:xfrm>
          <a:off x="457200" y="10668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2"/>
          </p:nvPr>
        </p:nvSpPr>
        <p:spPr/>
        <p:txBody>
          <a:bodyPr/>
          <a:lstStyle/>
          <a:p>
            <a:fld id="{978E0BAA-6A88-49F0-A33C-693EB4FA0217}" type="datetime1">
              <a:rPr lang="en-US" smtClean="0"/>
              <a:pPr/>
              <a:t>6/4/2014</a:t>
            </a:fld>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914400"/>
          </a:xfrm>
        </p:spPr>
        <p:txBody>
          <a:bodyPr/>
          <a:lstStyle/>
          <a:p>
            <a:r>
              <a:rPr lang="en-US" dirty="0" smtClean="0"/>
              <a:t>Risk Impact &amp; Probability Scale</a:t>
            </a:r>
            <a:endParaRPr lang="en-US" dirty="0"/>
          </a:p>
        </p:txBody>
      </p:sp>
      <p:graphicFrame>
        <p:nvGraphicFramePr>
          <p:cNvPr id="5" name="Content Placeholder 4"/>
          <p:cNvGraphicFramePr>
            <a:graphicFrameLocks noGrp="1"/>
          </p:cNvGraphicFramePr>
          <p:nvPr>
            <p:ph sz="quarter" idx="15"/>
          </p:nvPr>
        </p:nvGraphicFramePr>
        <p:xfrm>
          <a:off x="228599" y="1219200"/>
          <a:ext cx="4267201" cy="4721244"/>
        </p:xfrm>
        <a:graphic>
          <a:graphicData uri="http://schemas.openxmlformats.org/drawingml/2006/table">
            <a:tbl>
              <a:tblPr firstRow="1" bandRow="1">
                <a:tableStyleId>{5C22544A-7EE6-4342-B048-85BDC9FD1C3A}</a:tableStyleId>
              </a:tblPr>
              <a:tblGrid>
                <a:gridCol w="843692"/>
                <a:gridCol w="2128109"/>
                <a:gridCol w="1295400"/>
              </a:tblGrid>
              <a:tr h="350257">
                <a:tc gridSpan="3">
                  <a:txBody>
                    <a:bodyPr/>
                    <a:lstStyle/>
                    <a:p>
                      <a:r>
                        <a:rPr lang="en-US" sz="1400" dirty="0" smtClean="0">
                          <a:latin typeface="+mj-lt"/>
                        </a:rPr>
                        <a:t>Expected</a:t>
                      </a:r>
                      <a:r>
                        <a:rPr lang="en-US" sz="1400" baseline="0" dirty="0" smtClean="0">
                          <a:latin typeface="+mj-lt"/>
                        </a:rPr>
                        <a:t> Event Likelihood Scale</a:t>
                      </a:r>
                      <a:endParaRPr lang="en-US" sz="1400" dirty="0">
                        <a:latin typeface="+mj-lt"/>
                      </a:endParaRPr>
                    </a:p>
                  </a:txBody>
                  <a:tcPr>
                    <a:solidFill>
                      <a:srgbClr val="000099"/>
                    </a:solidFill>
                  </a:tcPr>
                </a:tc>
                <a:tc hMerge="1">
                  <a:txBody>
                    <a:bodyPr/>
                    <a:lstStyle/>
                    <a:p>
                      <a:endParaRPr lang="en-US" sz="1200" dirty="0">
                        <a:latin typeface="+mj-lt"/>
                      </a:endParaRPr>
                    </a:p>
                  </a:txBody>
                  <a:tcPr/>
                </a:tc>
                <a:tc hMerge="1">
                  <a:txBody>
                    <a:bodyPr/>
                    <a:lstStyle/>
                    <a:p>
                      <a:endParaRPr lang="en-US" sz="1200" dirty="0">
                        <a:latin typeface="+mj-lt"/>
                      </a:endParaRPr>
                    </a:p>
                  </a:txBody>
                  <a:tcPr/>
                </a:tc>
              </a:tr>
              <a:tr h="350257">
                <a:tc gridSpan="3">
                  <a:txBody>
                    <a:bodyPr/>
                    <a:lstStyle/>
                    <a:p>
                      <a:endParaRPr lang="en-US" sz="1400" dirty="0">
                        <a:latin typeface="+mj-lt"/>
                      </a:endParaRPr>
                    </a:p>
                  </a:txBody>
                  <a:tcPr/>
                </a:tc>
                <a:tc hMerge="1">
                  <a:txBody>
                    <a:bodyPr/>
                    <a:lstStyle/>
                    <a:p>
                      <a:endParaRPr lang="en-US" sz="1200" dirty="0">
                        <a:latin typeface="+mj-lt"/>
                      </a:endParaRPr>
                    </a:p>
                  </a:txBody>
                  <a:tcPr/>
                </a:tc>
                <a:tc hMerge="1">
                  <a:txBody>
                    <a:bodyPr/>
                    <a:lstStyle/>
                    <a:p>
                      <a:endParaRPr lang="en-US" sz="1200" dirty="0">
                        <a:latin typeface="+mj-lt"/>
                      </a:endParaRPr>
                    </a:p>
                  </a:txBody>
                  <a:tcPr/>
                </a:tc>
              </a:tr>
              <a:tr h="292715">
                <a:tc>
                  <a:txBody>
                    <a:bodyPr/>
                    <a:lstStyle/>
                    <a:p>
                      <a:pPr algn="ctr"/>
                      <a:r>
                        <a:rPr lang="en-US" sz="1400" b="1" dirty="0" smtClean="0">
                          <a:latin typeface="+mj-lt"/>
                        </a:rPr>
                        <a:t>Rating</a:t>
                      </a:r>
                      <a:endParaRPr lang="en-US" sz="1400" b="1" dirty="0">
                        <a:latin typeface="+mj-lt"/>
                      </a:endParaRPr>
                    </a:p>
                  </a:txBody>
                  <a:tcPr/>
                </a:tc>
                <a:tc>
                  <a:txBody>
                    <a:bodyPr/>
                    <a:lstStyle/>
                    <a:p>
                      <a:pPr algn="ctr"/>
                      <a:r>
                        <a:rPr lang="en-US" sz="1400" b="1" dirty="0" smtClean="0">
                          <a:latin typeface="+mj-lt"/>
                        </a:rPr>
                        <a:t>Frequency</a:t>
                      </a:r>
                      <a:endParaRPr lang="en-US" sz="1400" b="1" dirty="0">
                        <a:latin typeface="+mj-lt"/>
                      </a:endParaRPr>
                    </a:p>
                  </a:txBody>
                  <a:tcPr/>
                </a:tc>
                <a:tc>
                  <a:txBody>
                    <a:bodyPr/>
                    <a:lstStyle/>
                    <a:p>
                      <a:pPr algn="ctr"/>
                      <a:r>
                        <a:rPr lang="en-US" sz="1400" b="1" dirty="0" smtClean="0">
                          <a:latin typeface="+mj-lt"/>
                        </a:rPr>
                        <a:t>Annual</a:t>
                      </a:r>
                      <a:r>
                        <a:rPr lang="en-US" sz="1400" b="1" baseline="0" dirty="0" smtClean="0">
                          <a:latin typeface="+mj-lt"/>
                        </a:rPr>
                        <a:t> Probability</a:t>
                      </a:r>
                      <a:endParaRPr lang="en-US" sz="1400" b="1" dirty="0">
                        <a:latin typeface="+mj-lt"/>
                      </a:endParaRPr>
                    </a:p>
                  </a:txBody>
                  <a:tcPr/>
                </a:tc>
              </a:tr>
              <a:tr h="350257">
                <a:tc>
                  <a:txBody>
                    <a:bodyPr/>
                    <a:lstStyle/>
                    <a:p>
                      <a:r>
                        <a:rPr lang="en-US" sz="1400" dirty="0" smtClean="0">
                          <a:latin typeface="+mj-lt"/>
                        </a:rPr>
                        <a:t>1</a:t>
                      </a:r>
                      <a:endParaRPr lang="en-US" sz="1400" dirty="0">
                        <a:latin typeface="+mj-lt"/>
                      </a:endParaRPr>
                    </a:p>
                  </a:txBody>
                  <a:tcPr/>
                </a:tc>
                <a:tc>
                  <a:txBody>
                    <a:bodyPr/>
                    <a:lstStyle/>
                    <a:p>
                      <a:r>
                        <a:rPr lang="en-US" sz="1400" dirty="0" smtClean="0">
                          <a:latin typeface="+mj-lt"/>
                        </a:rPr>
                        <a:t>Every 10 years</a:t>
                      </a:r>
                      <a:endParaRPr lang="en-US" sz="1400" dirty="0">
                        <a:latin typeface="+mj-lt"/>
                      </a:endParaRPr>
                    </a:p>
                  </a:txBody>
                  <a:tcPr/>
                </a:tc>
                <a:tc>
                  <a:txBody>
                    <a:bodyPr/>
                    <a:lstStyle/>
                    <a:p>
                      <a:r>
                        <a:rPr lang="en-US" sz="1400" dirty="0" smtClean="0">
                          <a:latin typeface="+mj-lt"/>
                        </a:rPr>
                        <a:t>10%</a:t>
                      </a:r>
                      <a:endParaRPr lang="en-US" sz="1400" dirty="0">
                        <a:latin typeface="+mj-lt"/>
                      </a:endParaRPr>
                    </a:p>
                  </a:txBody>
                  <a:tcPr/>
                </a:tc>
              </a:tr>
              <a:tr h="350257">
                <a:tc>
                  <a:txBody>
                    <a:bodyPr/>
                    <a:lstStyle/>
                    <a:p>
                      <a:r>
                        <a:rPr lang="en-US" sz="1400" dirty="0" smtClean="0">
                          <a:latin typeface="+mj-lt"/>
                        </a:rPr>
                        <a:t>2</a:t>
                      </a:r>
                      <a:endParaRPr lang="en-US" sz="1400" dirty="0">
                        <a:latin typeface="+mj-lt"/>
                      </a:endParaRPr>
                    </a:p>
                  </a:txBody>
                  <a:tcPr/>
                </a:tc>
                <a:tc>
                  <a:txBody>
                    <a:bodyPr/>
                    <a:lstStyle/>
                    <a:p>
                      <a:r>
                        <a:rPr lang="en-US" sz="1400" dirty="0" smtClean="0">
                          <a:latin typeface="+mj-lt"/>
                        </a:rPr>
                        <a:t>Every 5 years</a:t>
                      </a:r>
                      <a:endParaRPr lang="en-US" sz="1400" dirty="0">
                        <a:latin typeface="+mj-lt"/>
                      </a:endParaRPr>
                    </a:p>
                  </a:txBody>
                  <a:tcPr/>
                </a:tc>
                <a:tc>
                  <a:txBody>
                    <a:bodyPr/>
                    <a:lstStyle/>
                    <a:p>
                      <a:r>
                        <a:rPr lang="en-US" sz="1400" dirty="0" smtClean="0">
                          <a:latin typeface="+mj-lt"/>
                        </a:rPr>
                        <a:t>20%</a:t>
                      </a:r>
                      <a:endParaRPr lang="en-US" sz="1400" dirty="0">
                        <a:latin typeface="+mj-lt"/>
                      </a:endParaRPr>
                    </a:p>
                  </a:txBody>
                  <a:tcPr/>
                </a:tc>
              </a:tr>
              <a:tr h="350257">
                <a:tc>
                  <a:txBody>
                    <a:bodyPr/>
                    <a:lstStyle/>
                    <a:p>
                      <a:r>
                        <a:rPr lang="en-US" sz="1400" dirty="0" smtClean="0">
                          <a:latin typeface="+mj-lt"/>
                        </a:rPr>
                        <a:t>3</a:t>
                      </a:r>
                      <a:endParaRPr lang="en-US" sz="1400" dirty="0">
                        <a:latin typeface="+mj-lt"/>
                      </a:endParaRPr>
                    </a:p>
                  </a:txBody>
                  <a:tcPr/>
                </a:tc>
                <a:tc>
                  <a:txBody>
                    <a:bodyPr/>
                    <a:lstStyle/>
                    <a:p>
                      <a:r>
                        <a:rPr lang="en-US" sz="1400" dirty="0" smtClean="0">
                          <a:latin typeface="+mj-lt"/>
                        </a:rPr>
                        <a:t>Every 2 years</a:t>
                      </a:r>
                      <a:endParaRPr lang="en-US" sz="1400" dirty="0">
                        <a:latin typeface="+mj-lt"/>
                      </a:endParaRPr>
                    </a:p>
                  </a:txBody>
                  <a:tcPr/>
                </a:tc>
                <a:tc>
                  <a:txBody>
                    <a:bodyPr/>
                    <a:lstStyle/>
                    <a:p>
                      <a:r>
                        <a:rPr lang="en-US" sz="1400" dirty="0" smtClean="0">
                          <a:latin typeface="+mj-lt"/>
                        </a:rPr>
                        <a:t>50%</a:t>
                      </a:r>
                      <a:endParaRPr lang="en-US" sz="1400" dirty="0">
                        <a:latin typeface="+mj-lt"/>
                      </a:endParaRPr>
                    </a:p>
                  </a:txBody>
                  <a:tcPr/>
                </a:tc>
              </a:tr>
              <a:tr h="350257">
                <a:tc>
                  <a:txBody>
                    <a:bodyPr/>
                    <a:lstStyle/>
                    <a:p>
                      <a:r>
                        <a:rPr lang="en-US" sz="1400" dirty="0" smtClean="0">
                          <a:latin typeface="+mj-lt"/>
                        </a:rPr>
                        <a:t>4</a:t>
                      </a:r>
                      <a:endParaRPr lang="en-US" sz="1400" dirty="0">
                        <a:latin typeface="+mj-lt"/>
                      </a:endParaRPr>
                    </a:p>
                  </a:txBody>
                  <a:tcPr/>
                </a:tc>
                <a:tc>
                  <a:txBody>
                    <a:bodyPr/>
                    <a:lstStyle/>
                    <a:p>
                      <a:r>
                        <a:rPr lang="en-US" sz="1400" dirty="0" smtClean="0">
                          <a:latin typeface="+mj-lt"/>
                        </a:rPr>
                        <a:t>Every year</a:t>
                      </a:r>
                      <a:endParaRPr lang="en-US" sz="1400" dirty="0">
                        <a:latin typeface="+mj-lt"/>
                      </a:endParaRPr>
                    </a:p>
                  </a:txBody>
                  <a:tcPr/>
                </a:tc>
                <a:tc>
                  <a:txBody>
                    <a:bodyPr/>
                    <a:lstStyle/>
                    <a:p>
                      <a:r>
                        <a:rPr lang="en-US" sz="1400" dirty="0" smtClean="0">
                          <a:latin typeface="+mj-lt"/>
                        </a:rPr>
                        <a:t>100%</a:t>
                      </a:r>
                      <a:endParaRPr lang="en-US" sz="1400" dirty="0">
                        <a:latin typeface="+mj-lt"/>
                      </a:endParaRPr>
                    </a:p>
                  </a:txBody>
                  <a:tcPr/>
                </a:tc>
              </a:tr>
              <a:tr h="350257">
                <a:tc>
                  <a:txBody>
                    <a:bodyPr/>
                    <a:lstStyle/>
                    <a:p>
                      <a:r>
                        <a:rPr lang="en-US" sz="1400" dirty="0" smtClean="0">
                          <a:latin typeface="+mj-lt"/>
                        </a:rPr>
                        <a:t>5</a:t>
                      </a:r>
                      <a:endParaRPr lang="en-US" sz="1400" dirty="0">
                        <a:latin typeface="+mj-lt"/>
                      </a:endParaRPr>
                    </a:p>
                  </a:txBody>
                  <a:tcPr/>
                </a:tc>
                <a:tc>
                  <a:txBody>
                    <a:bodyPr/>
                    <a:lstStyle/>
                    <a:p>
                      <a:r>
                        <a:rPr lang="en-US" sz="1400" dirty="0" smtClean="0">
                          <a:latin typeface="+mj-lt"/>
                        </a:rPr>
                        <a:t>Every 6 Months</a:t>
                      </a:r>
                      <a:endParaRPr lang="en-US" sz="1400" dirty="0">
                        <a:latin typeface="+mj-lt"/>
                      </a:endParaRPr>
                    </a:p>
                  </a:txBody>
                  <a:tcPr/>
                </a:tc>
                <a:tc rowSpan="6">
                  <a:txBody>
                    <a:bodyPr/>
                    <a:lstStyle/>
                    <a:p>
                      <a:r>
                        <a:rPr lang="en-US" sz="1400" dirty="0" smtClean="0">
                          <a:latin typeface="+mj-lt"/>
                        </a:rPr>
                        <a:t>≥ 100%</a:t>
                      </a:r>
                      <a:endParaRPr lang="en-US" sz="1400" dirty="0">
                        <a:latin typeface="+mj-lt"/>
                      </a:endParaRPr>
                    </a:p>
                  </a:txBody>
                  <a:tcPr/>
                </a:tc>
              </a:tr>
              <a:tr h="350257">
                <a:tc>
                  <a:txBody>
                    <a:bodyPr/>
                    <a:lstStyle/>
                    <a:p>
                      <a:r>
                        <a:rPr lang="en-US" sz="1400" dirty="0" smtClean="0">
                          <a:latin typeface="+mj-lt"/>
                        </a:rPr>
                        <a:t>6</a:t>
                      </a:r>
                      <a:endParaRPr lang="en-US" sz="1400" dirty="0">
                        <a:latin typeface="+mj-lt"/>
                      </a:endParaRPr>
                    </a:p>
                  </a:txBody>
                  <a:tcPr/>
                </a:tc>
                <a:tc>
                  <a:txBody>
                    <a:bodyPr/>
                    <a:lstStyle/>
                    <a:p>
                      <a:r>
                        <a:rPr lang="en-US" sz="1400" dirty="0" smtClean="0">
                          <a:latin typeface="+mj-lt"/>
                        </a:rPr>
                        <a:t>Every quarter</a:t>
                      </a:r>
                      <a:endParaRPr lang="en-US" sz="1400" dirty="0">
                        <a:latin typeface="+mj-lt"/>
                      </a:endParaRPr>
                    </a:p>
                  </a:txBody>
                  <a:tcPr/>
                </a:tc>
                <a:tc vMerge="1">
                  <a:txBody>
                    <a:bodyPr/>
                    <a:lstStyle/>
                    <a:p>
                      <a:endParaRPr lang="en-US" sz="1200" dirty="0">
                        <a:latin typeface="+mj-lt"/>
                      </a:endParaRPr>
                    </a:p>
                  </a:txBody>
                  <a:tcPr/>
                </a:tc>
              </a:tr>
              <a:tr h="350257">
                <a:tc>
                  <a:txBody>
                    <a:bodyPr/>
                    <a:lstStyle/>
                    <a:p>
                      <a:r>
                        <a:rPr lang="en-US" sz="1400" dirty="0" smtClean="0">
                          <a:latin typeface="+mj-lt"/>
                        </a:rPr>
                        <a:t>7</a:t>
                      </a:r>
                      <a:endParaRPr lang="en-US" sz="1400" dirty="0">
                        <a:latin typeface="+mj-lt"/>
                      </a:endParaRPr>
                    </a:p>
                  </a:txBody>
                  <a:tcPr/>
                </a:tc>
                <a:tc>
                  <a:txBody>
                    <a:bodyPr/>
                    <a:lstStyle/>
                    <a:p>
                      <a:r>
                        <a:rPr lang="en-US" sz="1400" dirty="0" smtClean="0">
                          <a:latin typeface="+mj-lt"/>
                        </a:rPr>
                        <a:t>Every month</a:t>
                      </a:r>
                      <a:endParaRPr lang="en-US" sz="1400" dirty="0">
                        <a:latin typeface="+mj-lt"/>
                      </a:endParaRPr>
                    </a:p>
                  </a:txBody>
                  <a:tcPr/>
                </a:tc>
                <a:tc vMerge="1">
                  <a:txBody>
                    <a:bodyPr/>
                    <a:lstStyle/>
                    <a:p>
                      <a:endParaRPr lang="en-US" sz="1200" dirty="0">
                        <a:latin typeface="+mj-lt"/>
                      </a:endParaRPr>
                    </a:p>
                  </a:txBody>
                  <a:tcPr/>
                </a:tc>
              </a:tr>
              <a:tr h="350257">
                <a:tc>
                  <a:txBody>
                    <a:bodyPr/>
                    <a:lstStyle/>
                    <a:p>
                      <a:r>
                        <a:rPr lang="en-US" sz="1400" dirty="0" smtClean="0">
                          <a:latin typeface="+mj-lt"/>
                        </a:rPr>
                        <a:t>8</a:t>
                      </a:r>
                      <a:endParaRPr lang="en-US" sz="1400" dirty="0">
                        <a:latin typeface="+mj-lt"/>
                      </a:endParaRPr>
                    </a:p>
                  </a:txBody>
                  <a:tcPr/>
                </a:tc>
                <a:tc>
                  <a:txBody>
                    <a:bodyPr/>
                    <a:lstStyle/>
                    <a:p>
                      <a:r>
                        <a:rPr lang="en-US" sz="1400" dirty="0" smtClean="0">
                          <a:latin typeface="+mj-lt"/>
                        </a:rPr>
                        <a:t>Every week</a:t>
                      </a:r>
                      <a:endParaRPr lang="en-US" sz="1400" dirty="0">
                        <a:latin typeface="+mj-lt"/>
                      </a:endParaRPr>
                    </a:p>
                  </a:txBody>
                  <a:tcPr/>
                </a:tc>
                <a:tc vMerge="1">
                  <a:txBody>
                    <a:bodyPr/>
                    <a:lstStyle/>
                    <a:p>
                      <a:endParaRPr lang="en-US" sz="1200" dirty="0">
                        <a:latin typeface="+mj-lt"/>
                      </a:endParaRPr>
                    </a:p>
                  </a:txBody>
                  <a:tcPr/>
                </a:tc>
              </a:tr>
              <a:tr h="350257">
                <a:tc>
                  <a:txBody>
                    <a:bodyPr/>
                    <a:lstStyle/>
                    <a:p>
                      <a:r>
                        <a:rPr lang="en-US" sz="1400" dirty="0" smtClean="0">
                          <a:latin typeface="+mj-lt"/>
                        </a:rPr>
                        <a:t>9</a:t>
                      </a:r>
                      <a:endParaRPr lang="en-US" sz="1400" dirty="0">
                        <a:latin typeface="+mj-lt"/>
                      </a:endParaRPr>
                    </a:p>
                  </a:txBody>
                  <a:tcPr/>
                </a:tc>
                <a:tc>
                  <a:txBody>
                    <a:bodyPr/>
                    <a:lstStyle/>
                    <a:p>
                      <a:r>
                        <a:rPr lang="en-US" sz="1400" dirty="0" smtClean="0">
                          <a:latin typeface="+mj-lt"/>
                        </a:rPr>
                        <a:t>Every Day</a:t>
                      </a:r>
                      <a:endParaRPr lang="en-US" sz="1400" dirty="0">
                        <a:latin typeface="+mj-lt"/>
                      </a:endParaRPr>
                    </a:p>
                  </a:txBody>
                  <a:tcPr/>
                </a:tc>
                <a:tc vMerge="1">
                  <a:txBody>
                    <a:bodyPr/>
                    <a:lstStyle/>
                    <a:p>
                      <a:endParaRPr lang="en-US" sz="1200" dirty="0">
                        <a:latin typeface="+mj-lt"/>
                      </a:endParaRPr>
                    </a:p>
                  </a:txBody>
                  <a:tcPr/>
                </a:tc>
              </a:tr>
              <a:tr h="350257">
                <a:tc>
                  <a:txBody>
                    <a:bodyPr/>
                    <a:lstStyle/>
                    <a:p>
                      <a:r>
                        <a:rPr lang="en-US" sz="1400" dirty="0" smtClean="0">
                          <a:latin typeface="+mj-lt"/>
                        </a:rPr>
                        <a:t>10</a:t>
                      </a:r>
                      <a:endParaRPr lang="en-US" sz="1400" dirty="0">
                        <a:latin typeface="+mj-lt"/>
                      </a:endParaRPr>
                    </a:p>
                  </a:txBody>
                  <a:tcPr/>
                </a:tc>
                <a:tc>
                  <a:txBody>
                    <a:bodyPr/>
                    <a:lstStyle/>
                    <a:p>
                      <a:r>
                        <a:rPr lang="en-US" sz="1400" kern="1200" dirty="0" smtClean="0">
                          <a:solidFill>
                            <a:schemeClr val="dk1"/>
                          </a:solidFill>
                          <a:latin typeface="+mj-lt"/>
                          <a:ea typeface="+mn-ea"/>
                          <a:cs typeface="+mn-cs"/>
                        </a:rPr>
                        <a:t>More Frequent</a:t>
                      </a:r>
                      <a:endParaRPr lang="en-US" sz="1400" dirty="0">
                        <a:latin typeface="+mj-lt"/>
                      </a:endParaRPr>
                    </a:p>
                  </a:txBody>
                  <a:tcPr/>
                </a:tc>
                <a:tc vMerge="1">
                  <a:txBody>
                    <a:bodyPr/>
                    <a:lstStyle/>
                    <a:p>
                      <a:endParaRPr lang="en-US" sz="1200" dirty="0">
                        <a:latin typeface="+mj-lt"/>
                      </a:endParaRPr>
                    </a:p>
                  </a:txBody>
                  <a:tcPr/>
                </a:tc>
              </a:tr>
            </a:tbl>
          </a:graphicData>
        </a:graphic>
      </p:graphicFrame>
      <p:graphicFrame>
        <p:nvGraphicFramePr>
          <p:cNvPr id="6" name="Table 5"/>
          <p:cNvGraphicFramePr>
            <a:graphicFrameLocks noGrp="1"/>
          </p:cNvGraphicFramePr>
          <p:nvPr/>
        </p:nvGraphicFramePr>
        <p:xfrm>
          <a:off x="4724400" y="1219200"/>
          <a:ext cx="4191000" cy="4820920"/>
        </p:xfrm>
        <a:graphic>
          <a:graphicData uri="http://schemas.openxmlformats.org/drawingml/2006/table">
            <a:tbl>
              <a:tblPr firstRow="1" bandRow="1">
                <a:tableStyleId>{5C22544A-7EE6-4342-B048-85BDC9FD1C3A}</a:tableStyleId>
              </a:tblPr>
              <a:tblGrid>
                <a:gridCol w="805962"/>
                <a:gridCol w="1128346"/>
                <a:gridCol w="2256692"/>
              </a:tblGrid>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j-lt"/>
                          <a:ea typeface="+mn-ea"/>
                          <a:cs typeface="+mn-cs"/>
                        </a:rPr>
                        <a:t>Expected</a:t>
                      </a:r>
                      <a:r>
                        <a:rPr lang="en-US" sz="1400" b="1" kern="1200" baseline="0" dirty="0" smtClean="0">
                          <a:solidFill>
                            <a:schemeClr val="lt1"/>
                          </a:solidFill>
                          <a:latin typeface="+mj-lt"/>
                          <a:ea typeface="+mn-ea"/>
                          <a:cs typeface="+mn-cs"/>
                        </a:rPr>
                        <a:t> Event Impact Scale</a:t>
                      </a:r>
                      <a:endParaRPr lang="en-US" sz="1400" dirty="0">
                        <a:latin typeface="+mj-lt"/>
                      </a:endParaRPr>
                    </a:p>
                  </a:txBody>
                  <a:tcPr>
                    <a:solidFill>
                      <a:srgbClr val="000099"/>
                    </a:solidFill>
                  </a:tcPr>
                </a:tc>
                <a:tc hMerge="1">
                  <a:txBody>
                    <a:bodyPr/>
                    <a:lstStyle/>
                    <a:p>
                      <a:endParaRPr lang="en-US" sz="1200" dirty="0">
                        <a:latin typeface="+mj-lt"/>
                      </a:endParaRPr>
                    </a:p>
                  </a:txBody>
                  <a:tcPr/>
                </a:tc>
                <a:tc hMerge="1">
                  <a:txBody>
                    <a:bodyPr/>
                    <a:lstStyle/>
                    <a:p>
                      <a:endParaRPr lang="en-US" sz="1200" dirty="0">
                        <a:latin typeface="+mj-lt"/>
                      </a:endParaRPr>
                    </a:p>
                  </a:txBody>
                  <a:tcPr/>
                </a:tc>
              </a:tr>
              <a:tr h="370840">
                <a:tc>
                  <a:txBody>
                    <a:bodyPr/>
                    <a:lstStyle/>
                    <a:p>
                      <a:r>
                        <a:rPr lang="en-US" sz="1400" dirty="0" smtClean="0">
                          <a:latin typeface="+mj-lt"/>
                        </a:rPr>
                        <a:t>Rating</a:t>
                      </a:r>
                      <a:endParaRPr lang="en-US" sz="1400" dirty="0">
                        <a:latin typeface="+mj-lt"/>
                      </a:endParaRPr>
                    </a:p>
                  </a:txBody>
                  <a:tcPr/>
                </a:tc>
                <a:tc>
                  <a:txBody>
                    <a:bodyPr/>
                    <a:lstStyle/>
                    <a:p>
                      <a:r>
                        <a:rPr lang="en-US" sz="1400" dirty="0" smtClean="0">
                          <a:latin typeface="+mj-lt"/>
                        </a:rPr>
                        <a:t>Severity</a:t>
                      </a:r>
                      <a:endParaRPr lang="en-US" sz="1400" dirty="0">
                        <a:latin typeface="+mj-lt"/>
                      </a:endParaRPr>
                    </a:p>
                  </a:txBody>
                  <a:tcPr/>
                </a:tc>
                <a:tc>
                  <a:txBody>
                    <a:bodyPr/>
                    <a:lstStyle/>
                    <a:p>
                      <a:r>
                        <a:rPr lang="en-US" sz="1400" dirty="0" smtClean="0">
                          <a:latin typeface="+mj-lt"/>
                        </a:rPr>
                        <a:t>Quantitative</a:t>
                      </a:r>
                      <a:endParaRPr lang="en-US" sz="1400" dirty="0">
                        <a:latin typeface="+mj-lt"/>
                      </a:endParaRPr>
                    </a:p>
                  </a:txBody>
                  <a:tcPr/>
                </a:tc>
              </a:tr>
              <a:tr h="370840">
                <a:tc>
                  <a:txBody>
                    <a:bodyPr/>
                    <a:lstStyle/>
                    <a:p>
                      <a:endParaRPr lang="en-US" sz="1400" dirty="0">
                        <a:latin typeface="+mj-lt"/>
                      </a:endParaRPr>
                    </a:p>
                  </a:txBody>
                  <a:tcPr/>
                </a:tc>
                <a:tc>
                  <a:txBody>
                    <a:bodyPr/>
                    <a:lstStyle/>
                    <a:p>
                      <a:endParaRPr lang="en-US" sz="14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latin typeface="+mj-lt"/>
                          <a:ea typeface="+mn-ea"/>
                          <a:cs typeface="+mn-cs"/>
                        </a:rPr>
                        <a:t>(Rs. Range)</a:t>
                      </a:r>
                      <a:endParaRPr lang="en-US" sz="1400" b="1" dirty="0">
                        <a:latin typeface="+mj-lt"/>
                      </a:endParaRPr>
                    </a:p>
                  </a:txBody>
                  <a:tcPr/>
                </a:tc>
              </a:tr>
              <a:tr h="370840">
                <a:tc>
                  <a:txBody>
                    <a:bodyPr/>
                    <a:lstStyle/>
                    <a:p>
                      <a:r>
                        <a:rPr lang="en-US" sz="1400" dirty="0" smtClean="0">
                          <a:latin typeface="+mj-lt"/>
                        </a:rPr>
                        <a:t>1</a:t>
                      </a:r>
                      <a:endParaRPr lang="en-US" sz="1400" dirty="0">
                        <a:latin typeface="+mj-lt"/>
                      </a:endParaRPr>
                    </a:p>
                  </a:txBody>
                  <a:tcPr/>
                </a:tc>
                <a:tc rowSpan="3">
                  <a:txBody>
                    <a:bodyPr/>
                    <a:lstStyle/>
                    <a:p>
                      <a:r>
                        <a:rPr lang="en-US" sz="1400" dirty="0" smtClean="0">
                          <a:latin typeface="+mj-lt"/>
                        </a:rPr>
                        <a:t>Low</a:t>
                      </a:r>
                      <a:endParaRPr lang="en-US" sz="1400" dirty="0">
                        <a:latin typeface="+mj-lt"/>
                      </a:endParaRPr>
                    </a:p>
                  </a:txBody>
                  <a:tcPr>
                    <a:solidFill>
                      <a:srgbClr val="00B050"/>
                    </a:solidFill>
                  </a:tcPr>
                </a:tc>
                <a:tc>
                  <a:txBody>
                    <a:bodyPr/>
                    <a:lstStyle/>
                    <a:p>
                      <a:r>
                        <a:rPr lang="en-US" sz="1400" dirty="0" smtClean="0">
                          <a:latin typeface="+mj-lt"/>
                        </a:rPr>
                        <a:t>&lt;10 k</a:t>
                      </a:r>
                      <a:endParaRPr lang="en-US" sz="1400" dirty="0">
                        <a:latin typeface="+mj-lt"/>
                      </a:endParaRPr>
                    </a:p>
                  </a:txBody>
                  <a:tcPr/>
                </a:tc>
              </a:tr>
              <a:tr h="370840">
                <a:tc>
                  <a:txBody>
                    <a:bodyPr/>
                    <a:lstStyle/>
                    <a:p>
                      <a:r>
                        <a:rPr lang="en-US" sz="1400" dirty="0" smtClean="0">
                          <a:latin typeface="+mj-lt"/>
                        </a:rPr>
                        <a:t>2</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10k to 1 Lac</a:t>
                      </a:r>
                      <a:endParaRPr lang="en-US" sz="1400" dirty="0">
                        <a:latin typeface="+mj-lt"/>
                      </a:endParaRPr>
                    </a:p>
                  </a:txBody>
                  <a:tcPr/>
                </a:tc>
              </a:tr>
              <a:tr h="370840">
                <a:tc>
                  <a:txBody>
                    <a:bodyPr/>
                    <a:lstStyle/>
                    <a:p>
                      <a:r>
                        <a:rPr lang="en-US" sz="1400" dirty="0" smtClean="0">
                          <a:latin typeface="+mj-lt"/>
                        </a:rPr>
                        <a:t>3</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1 Lac to 10 Lacs</a:t>
                      </a:r>
                      <a:endParaRPr lang="en-US" sz="1400" dirty="0">
                        <a:latin typeface="+mj-lt"/>
                      </a:endParaRPr>
                    </a:p>
                  </a:txBody>
                  <a:tcPr/>
                </a:tc>
              </a:tr>
              <a:tr h="370840">
                <a:tc>
                  <a:txBody>
                    <a:bodyPr/>
                    <a:lstStyle/>
                    <a:p>
                      <a:r>
                        <a:rPr lang="en-US" sz="1400" dirty="0" smtClean="0">
                          <a:latin typeface="+mj-lt"/>
                        </a:rPr>
                        <a:t>4</a:t>
                      </a:r>
                      <a:endParaRPr lang="en-US" sz="1400" dirty="0">
                        <a:latin typeface="+mj-lt"/>
                      </a:endParaRPr>
                    </a:p>
                  </a:txBody>
                  <a:tcPr/>
                </a:tc>
                <a:tc rowSpan="3">
                  <a:txBody>
                    <a:bodyPr/>
                    <a:lstStyle/>
                    <a:p>
                      <a:r>
                        <a:rPr lang="en-US" sz="1400" dirty="0" smtClean="0">
                          <a:latin typeface="+mj-lt"/>
                        </a:rPr>
                        <a:t>Medium</a:t>
                      </a:r>
                      <a:endParaRPr lang="en-US" sz="1400" dirty="0">
                        <a:latin typeface="+mj-lt"/>
                      </a:endParaRPr>
                    </a:p>
                  </a:txBody>
                  <a:tcPr>
                    <a:solidFill>
                      <a:srgbClr val="FFFF00"/>
                    </a:solidFill>
                  </a:tcPr>
                </a:tc>
                <a:tc>
                  <a:txBody>
                    <a:bodyPr/>
                    <a:lstStyle/>
                    <a:p>
                      <a:r>
                        <a:rPr lang="en-US" sz="1400" dirty="0" smtClean="0">
                          <a:latin typeface="+mj-lt"/>
                        </a:rPr>
                        <a:t>10 Lacs to 50 Lacs</a:t>
                      </a:r>
                      <a:endParaRPr lang="en-US" sz="1400" dirty="0">
                        <a:latin typeface="+mj-lt"/>
                      </a:endParaRPr>
                    </a:p>
                  </a:txBody>
                  <a:tcPr/>
                </a:tc>
              </a:tr>
              <a:tr h="370840">
                <a:tc>
                  <a:txBody>
                    <a:bodyPr/>
                    <a:lstStyle/>
                    <a:p>
                      <a:r>
                        <a:rPr lang="en-US" sz="1400" dirty="0" smtClean="0">
                          <a:latin typeface="+mj-lt"/>
                        </a:rPr>
                        <a:t>5</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50 Lacs to 1 Crore</a:t>
                      </a:r>
                      <a:endParaRPr lang="en-US" sz="1400" dirty="0">
                        <a:latin typeface="+mj-lt"/>
                      </a:endParaRPr>
                    </a:p>
                  </a:txBody>
                  <a:tcPr/>
                </a:tc>
              </a:tr>
              <a:tr h="370840">
                <a:tc>
                  <a:txBody>
                    <a:bodyPr/>
                    <a:lstStyle/>
                    <a:p>
                      <a:r>
                        <a:rPr lang="en-US" sz="1400" dirty="0" smtClean="0">
                          <a:latin typeface="+mj-lt"/>
                        </a:rPr>
                        <a:t>6</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1 Crore to 5 Crores</a:t>
                      </a:r>
                      <a:endParaRPr lang="en-US" sz="1400" dirty="0">
                        <a:latin typeface="+mj-lt"/>
                      </a:endParaRPr>
                    </a:p>
                  </a:txBody>
                  <a:tcPr/>
                </a:tc>
              </a:tr>
              <a:tr h="370840">
                <a:tc>
                  <a:txBody>
                    <a:bodyPr/>
                    <a:lstStyle/>
                    <a:p>
                      <a:r>
                        <a:rPr lang="en-US" sz="1400" dirty="0" smtClean="0">
                          <a:latin typeface="+mj-lt"/>
                        </a:rPr>
                        <a:t>7</a:t>
                      </a:r>
                      <a:endParaRPr lang="en-US" sz="1400" dirty="0">
                        <a:latin typeface="+mj-lt"/>
                      </a:endParaRPr>
                    </a:p>
                  </a:txBody>
                  <a:tcPr/>
                </a:tc>
                <a:tc rowSpan="2">
                  <a:txBody>
                    <a:bodyPr/>
                    <a:lstStyle/>
                    <a:p>
                      <a:r>
                        <a:rPr lang="en-US" sz="1400" dirty="0" smtClean="0">
                          <a:latin typeface="+mj-lt"/>
                        </a:rPr>
                        <a:t>High</a:t>
                      </a:r>
                      <a:endParaRPr lang="en-US" sz="1400" dirty="0">
                        <a:latin typeface="+mj-lt"/>
                      </a:endParaRPr>
                    </a:p>
                  </a:txBody>
                  <a:tcPr>
                    <a:solidFill>
                      <a:srgbClr val="FF9900"/>
                    </a:solidFill>
                  </a:tcPr>
                </a:tc>
                <a:tc>
                  <a:txBody>
                    <a:bodyPr/>
                    <a:lstStyle/>
                    <a:p>
                      <a:r>
                        <a:rPr lang="en-US" sz="1400" dirty="0" smtClean="0">
                          <a:latin typeface="+mj-lt"/>
                        </a:rPr>
                        <a:t>5 Crores to 10 Crores</a:t>
                      </a:r>
                      <a:endParaRPr lang="en-US" sz="1400" dirty="0">
                        <a:latin typeface="+mj-lt"/>
                      </a:endParaRPr>
                    </a:p>
                  </a:txBody>
                  <a:tcPr/>
                </a:tc>
              </a:tr>
              <a:tr h="370840">
                <a:tc>
                  <a:txBody>
                    <a:bodyPr/>
                    <a:lstStyle/>
                    <a:p>
                      <a:r>
                        <a:rPr lang="en-US" sz="1400" dirty="0" smtClean="0">
                          <a:latin typeface="+mj-lt"/>
                        </a:rPr>
                        <a:t>8</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10 Crores to 50</a:t>
                      </a:r>
                      <a:r>
                        <a:rPr lang="en-US" sz="1400" baseline="0" dirty="0" smtClean="0">
                          <a:latin typeface="+mj-lt"/>
                        </a:rPr>
                        <a:t> Crores</a:t>
                      </a:r>
                      <a:endParaRPr lang="en-US" sz="1400" dirty="0">
                        <a:latin typeface="+mj-lt"/>
                      </a:endParaRPr>
                    </a:p>
                  </a:txBody>
                  <a:tcPr/>
                </a:tc>
              </a:tr>
              <a:tr h="370840">
                <a:tc>
                  <a:txBody>
                    <a:bodyPr/>
                    <a:lstStyle/>
                    <a:p>
                      <a:r>
                        <a:rPr lang="en-US" sz="1400" dirty="0" smtClean="0">
                          <a:latin typeface="+mj-lt"/>
                        </a:rPr>
                        <a:t>9</a:t>
                      </a:r>
                      <a:endParaRPr lang="en-US" sz="1400" dirty="0">
                        <a:latin typeface="+mj-lt"/>
                      </a:endParaRPr>
                    </a:p>
                  </a:txBody>
                  <a:tcPr/>
                </a:tc>
                <a:tc rowSpan="2">
                  <a:txBody>
                    <a:bodyPr/>
                    <a:lstStyle/>
                    <a:p>
                      <a:r>
                        <a:rPr lang="en-US" sz="1400" dirty="0" smtClean="0">
                          <a:latin typeface="+mj-lt"/>
                        </a:rPr>
                        <a:t>Extreme</a:t>
                      </a:r>
                      <a:endParaRPr lang="en-US" sz="1400" dirty="0">
                        <a:latin typeface="+mj-lt"/>
                      </a:endParaRPr>
                    </a:p>
                  </a:txBody>
                  <a:tcPr>
                    <a:solidFill>
                      <a:srgbClr val="FF0000"/>
                    </a:solidFill>
                  </a:tcPr>
                </a:tc>
                <a:tc>
                  <a:txBody>
                    <a:bodyPr/>
                    <a:lstStyle/>
                    <a:p>
                      <a:r>
                        <a:rPr lang="en-US" sz="1400" dirty="0" smtClean="0">
                          <a:latin typeface="+mj-lt"/>
                        </a:rPr>
                        <a:t>50 Crores to 100 Crores</a:t>
                      </a:r>
                      <a:endParaRPr lang="en-US" sz="1400" dirty="0">
                        <a:latin typeface="+mj-lt"/>
                      </a:endParaRPr>
                    </a:p>
                  </a:txBody>
                  <a:tcPr/>
                </a:tc>
              </a:tr>
              <a:tr h="370840">
                <a:tc>
                  <a:txBody>
                    <a:bodyPr/>
                    <a:lstStyle/>
                    <a:p>
                      <a:r>
                        <a:rPr lang="en-US" sz="1400" dirty="0" smtClean="0">
                          <a:latin typeface="+mj-lt"/>
                        </a:rPr>
                        <a:t>10</a:t>
                      </a:r>
                      <a:endParaRPr lang="en-US" sz="1400" dirty="0">
                        <a:latin typeface="+mj-lt"/>
                      </a:endParaRPr>
                    </a:p>
                  </a:txBody>
                  <a:tcPr/>
                </a:tc>
                <a:tc vMerge="1">
                  <a:txBody>
                    <a:bodyPr/>
                    <a:lstStyle/>
                    <a:p>
                      <a:endParaRPr lang="en-US" sz="1200" dirty="0">
                        <a:latin typeface="+mj-lt"/>
                      </a:endParaRPr>
                    </a:p>
                  </a:txBody>
                  <a:tcPr/>
                </a:tc>
                <a:tc>
                  <a:txBody>
                    <a:bodyPr/>
                    <a:lstStyle/>
                    <a:p>
                      <a:r>
                        <a:rPr lang="en-US" sz="1400" dirty="0" smtClean="0">
                          <a:latin typeface="+mj-lt"/>
                        </a:rPr>
                        <a:t>&gt; 100 Crores</a:t>
                      </a:r>
                      <a:endParaRPr lang="en-US" sz="1400" dirty="0">
                        <a:latin typeface="+mj-lt"/>
                      </a:endParaRPr>
                    </a:p>
                  </a:txBody>
                  <a:tcPr/>
                </a:tc>
              </a:tr>
            </a:tbl>
          </a:graphicData>
        </a:graphic>
      </p:graphicFrame>
      <p:sp>
        <p:nvSpPr>
          <p:cNvPr id="8" name="Date Placeholder 7"/>
          <p:cNvSpPr>
            <a:spLocks noGrp="1"/>
          </p:cNvSpPr>
          <p:nvPr>
            <p:ph type="dt" sz="half" idx="2"/>
          </p:nvPr>
        </p:nvSpPr>
        <p:spPr/>
        <p:txBody>
          <a:bodyPr/>
          <a:lstStyle/>
          <a:p>
            <a:fld id="{6815F74F-C684-4670-9E51-CE90F73E4952}" type="datetime1">
              <a:rPr lang="en-US" smtClean="0"/>
              <a:pPr/>
              <a:t>6/4/2014</a:t>
            </a:fld>
            <a:endParaRPr lang="en-GB"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Risk </a:t>
            </a:r>
            <a:r>
              <a:rPr lang="en-US" dirty="0" smtClean="0"/>
              <a:t>Response policy</a:t>
            </a:r>
            <a:endParaRPr lang="en-US" dirty="0"/>
          </a:p>
        </p:txBody>
      </p:sp>
      <p:sp>
        <p:nvSpPr>
          <p:cNvPr id="6" name="Content Placeholder 5"/>
          <p:cNvSpPr>
            <a:spLocks noGrp="1"/>
          </p:cNvSpPr>
          <p:nvPr>
            <p:ph idx="1"/>
          </p:nvPr>
        </p:nvSpPr>
        <p:spPr/>
        <p:txBody>
          <a:bodyPr/>
          <a:lstStyle/>
          <a:p>
            <a:r>
              <a:rPr lang="en-US" dirty="0" smtClean="0"/>
              <a:t>A risk response policy enables management to delegate the risk response decisions.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
        <p:nvSpPr>
          <p:cNvPr id="5" name="Date Placeholder 4"/>
          <p:cNvSpPr>
            <a:spLocks noGrp="1"/>
          </p:cNvSpPr>
          <p:nvPr>
            <p:ph type="dt" sz="half" idx="4294967295"/>
          </p:nvPr>
        </p:nvSpPr>
        <p:spPr>
          <a:xfrm>
            <a:off x="3886200" y="6324600"/>
            <a:ext cx="1219200" cy="304800"/>
          </a:xfrm>
          <a:prstGeom prst="rect">
            <a:avLst/>
          </a:prstGeom>
        </p:spPr>
        <p:txBody>
          <a:bodyPr/>
          <a:lstStyle/>
          <a:p>
            <a:fld id="{DB1555DB-7236-47D3-9B9A-F0D627B8C72C}" type="datetime1">
              <a:rPr lang="en-US" smtClean="0"/>
              <a:pPr/>
              <a:t>6/4/2014</a:t>
            </a:fld>
            <a:endParaRPr lang="en-GB" dirty="0"/>
          </a:p>
        </p:txBody>
      </p:sp>
      <p:graphicFrame>
        <p:nvGraphicFramePr>
          <p:cNvPr id="7" name="Table 6"/>
          <p:cNvGraphicFramePr>
            <a:graphicFrameLocks noGrp="1"/>
          </p:cNvGraphicFramePr>
          <p:nvPr/>
        </p:nvGraphicFramePr>
        <p:xfrm>
          <a:off x="304800" y="1981200"/>
          <a:ext cx="4343400" cy="2123440"/>
        </p:xfrm>
        <a:graphic>
          <a:graphicData uri="http://schemas.openxmlformats.org/drawingml/2006/table">
            <a:tbl>
              <a:tblPr firstRow="1" bandRow="1">
                <a:tableStyleId>{5C22544A-7EE6-4342-B048-85BDC9FD1C3A}</a:tableStyleId>
              </a:tblPr>
              <a:tblGrid>
                <a:gridCol w="2171700"/>
                <a:gridCol w="2171700"/>
              </a:tblGrid>
              <a:tr h="370840">
                <a:tc>
                  <a:txBody>
                    <a:bodyPr/>
                    <a:lstStyle/>
                    <a:p>
                      <a:r>
                        <a:rPr lang="en-US" dirty="0" smtClean="0">
                          <a:solidFill>
                            <a:schemeClr val="tx1"/>
                          </a:solidFill>
                          <a:latin typeface="Calibri" pitchFamily="34" charset="0"/>
                        </a:rPr>
                        <a:t>Risk score</a:t>
                      </a:r>
                    </a:p>
                    <a:p>
                      <a:r>
                        <a:rPr lang="en-US" dirty="0" smtClean="0">
                          <a:solidFill>
                            <a:schemeClr val="tx1"/>
                          </a:solidFill>
                          <a:latin typeface="Calibri" pitchFamily="34" charset="0"/>
                        </a:rPr>
                        <a:t>(Likelihood x Impact)</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latin typeface="Calibri" pitchFamily="34" charset="0"/>
                        </a:rPr>
                        <a:t>Risk Rating</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Score 1 to 30</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latin typeface="Calibri" pitchFamily="34" charset="0"/>
                        </a:rPr>
                        <a:t>Low</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30 to 50</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latin typeface="Calibri" pitchFamily="34" charset="0"/>
                        </a:rPr>
                        <a:t>Medium</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50 to 70</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latin typeface="Calibri" pitchFamily="34" charset="0"/>
                        </a:rPr>
                        <a:t>High</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70 &gt;</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latin typeface="Calibri" pitchFamily="34" charset="0"/>
                        </a:rPr>
                        <a:t>Extreme</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4800600" y="1981200"/>
          <a:ext cx="4064000" cy="2169160"/>
        </p:xfrm>
        <a:graphic>
          <a:graphicData uri="http://schemas.openxmlformats.org/drawingml/2006/table">
            <a:tbl>
              <a:tblPr firstRow="1" bandRow="1">
                <a:tableStyleId>{5C22544A-7EE6-4342-B048-85BDC9FD1C3A}</a:tableStyleId>
              </a:tblPr>
              <a:tblGrid>
                <a:gridCol w="2032000"/>
                <a:gridCol w="2032000"/>
              </a:tblGrid>
              <a:tr h="685800">
                <a:tc>
                  <a:txBody>
                    <a:bodyPr/>
                    <a:lstStyle/>
                    <a:p>
                      <a:r>
                        <a:rPr lang="en-US" dirty="0" smtClean="0">
                          <a:solidFill>
                            <a:sysClr val="windowText" lastClr="000000"/>
                          </a:solidFill>
                          <a:latin typeface="Calibri" pitchFamily="34" charset="0"/>
                        </a:rPr>
                        <a:t>Risk Rating</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ysClr val="windowText" lastClr="000000"/>
                          </a:solidFill>
                          <a:latin typeface="Calibri" pitchFamily="34" charset="0"/>
                        </a:rPr>
                        <a:t>Delegation</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Low</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ysClr val="windowText" lastClr="000000"/>
                          </a:solidFill>
                          <a:latin typeface="Calibri" pitchFamily="34" charset="0"/>
                        </a:rPr>
                        <a:t>AVP/VP</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Medium</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ysClr val="windowText" lastClr="000000"/>
                          </a:solidFill>
                          <a:latin typeface="Calibri" pitchFamily="34" charset="0"/>
                        </a:rPr>
                        <a:t>SVP</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High</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ysClr val="windowText" lastClr="000000"/>
                          </a:solidFill>
                          <a:latin typeface="Calibri" pitchFamily="34" charset="0"/>
                        </a:rPr>
                        <a:t>Top</a:t>
                      </a:r>
                      <a:r>
                        <a:rPr lang="en-US" baseline="0" dirty="0" smtClean="0">
                          <a:solidFill>
                            <a:sysClr val="windowText" lastClr="000000"/>
                          </a:solidFill>
                          <a:latin typeface="Calibri" pitchFamily="34" charset="0"/>
                        </a:rPr>
                        <a:t> Management</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latin typeface="Calibri" pitchFamily="34" charset="0"/>
                        </a:rPr>
                        <a:t>Extreme</a:t>
                      </a:r>
                      <a:endParaRPr lang="en-US"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ysClr val="windowText" lastClr="000000"/>
                          </a:solidFill>
                          <a:latin typeface="Calibri" pitchFamily="34" charset="0"/>
                        </a:rPr>
                        <a:t>Risk Committee</a:t>
                      </a:r>
                      <a:endParaRPr lang="en-US" dirty="0">
                        <a:solidFill>
                          <a:sysClr val="windowText" lastClr="00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38200" y="948804"/>
            <a:ext cx="1371600" cy="5070996"/>
          </a:xfrm>
          <a:prstGeom prst="roundRect">
            <a:avLst/>
          </a:prstGeom>
          <a:solidFill>
            <a:schemeClr val="accent3">
              <a:lumMod val="75000"/>
            </a:schemeClr>
          </a:solidFill>
        </p:spPr>
        <p:style>
          <a:lnRef idx="0">
            <a:schemeClr val="accent2"/>
          </a:lnRef>
          <a:fillRef idx="3">
            <a:schemeClr val="accent2"/>
          </a:fillRef>
          <a:effectRef idx="3">
            <a:schemeClr val="accent2"/>
          </a:effectRef>
          <a:fontRef idx="minor">
            <a:schemeClr val="lt1"/>
          </a:fontRef>
        </p:style>
        <p:txBody>
          <a:bodyPr rtlCol="0" anchor="b" anchorCtr="1"/>
          <a:lstStyle/>
          <a:p>
            <a:pPr algn="ctr"/>
            <a:r>
              <a:rPr lang="en-US" dirty="0" smtClean="0">
                <a:solidFill>
                  <a:schemeClr val="tx1"/>
                </a:solidFill>
                <a:latin typeface="Calibri" pitchFamily="34" charset="0"/>
              </a:rPr>
              <a:t>Risk Response</a:t>
            </a:r>
            <a:endParaRPr lang="en-US" dirty="0">
              <a:solidFill>
                <a:schemeClr val="tx1"/>
              </a:solidFill>
              <a:latin typeface="Calibri" pitchFamily="34" charset="0"/>
            </a:endParaRPr>
          </a:p>
        </p:txBody>
      </p:sp>
      <p:sp>
        <p:nvSpPr>
          <p:cNvPr id="2" name="Title 1"/>
          <p:cNvSpPr>
            <a:spLocks noGrp="1"/>
          </p:cNvSpPr>
          <p:nvPr>
            <p:ph type="title"/>
          </p:nvPr>
        </p:nvSpPr>
        <p:spPr/>
        <p:txBody>
          <a:bodyPr/>
          <a:lstStyle/>
          <a:p>
            <a:r>
              <a:rPr lang="en-US" dirty="0" smtClean="0"/>
              <a:t>Risk Response options</a:t>
            </a:r>
            <a:endParaRPr lang="en-US" dirty="0"/>
          </a:p>
        </p:txBody>
      </p:sp>
      <p:sp>
        <p:nvSpPr>
          <p:cNvPr id="21" name="Date Placeholder 20"/>
          <p:cNvSpPr>
            <a:spLocks noGrp="1"/>
          </p:cNvSpPr>
          <p:nvPr>
            <p:ph type="dt" sz="half" idx="10"/>
          </p:nvPr>
        </p:nvSpPr>
        <p:spPr/>
        <p:txBody>
          <a:bodyPr/>
          <a:lstStyle/>
          <a:p>
            <a:pPr>
              <a:defRPr/>
            </a:pPr>
            <a:fld id="{C17EEA2E-22F0-4E69-83C1-C6D7226F96E4}" type="datetime1">
              <a:rPr lang="en-US" smtClean="0"/>
              <a:pPr>
                <a:defRPr/>
              </a:pPr>
              <a:t>6/4/2014</a:t>
            </a:fld>
            <a:endParaRPr lang="en-US"/>
          </a:p>
        </p:txBody>
      </p:sp>
      <p:sp>
        <p:nvSpPr>
          <p:cNvPr id="5" name="Rounded Rectangle 4"/>
          <p:cNvSpPr/>
          <p:nvPr/>
        </p:nvSpPr>
        <p:spPr>
          <a:xfrm>
            <a:off x="953735" y="1066800"/>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Accept</a:t>
            </a:r>
            <a:endParaRPr lang="en-US" sz="1500" dirty="0">
              <a:latin typeface="Calibri" pitchFamily="34" charset="0"/>
            </a:endParaRPr>
          </a:p>
        </p:txBody>
      </p:sp>
      <p:sp>
        <p:nvSpPr>
          <p:cNvPr id="6" name="Rounded Rectangle 5"/>
          <p:cNvSpPr/>
          <p:nvPr/>
        </p:nvSpPr>
        <p:spPr>
          <a:xfrm>
            <a:off x="977864" y="3276600"/>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Mitigate</a:t>
            </a:r>
            <a:endParaRPr lang="en-US" sz="1500" dirty="0">
              <a:latin typeface="Calibri" pitchFamily="34" charset="0"/>
            </a:endParaRPr>
          </a:p>
        </p:txBody>
      </p:sp>
      <p:sp>
        <p:nvSpPr>
          <p:cNvPr id="7" name="Rounded Rectangle 6"/>
          <p:cNvSpPr/>
          <p:nvPr/>
        </p:nvSpPr>
        <p:spPr>
          <a:xfrm>
            <a:off x="983307" y="2133600"/>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Transfer</a:t>
            </a:r>
            <a:endParaRPr lang="en-US" sz="1500" dirty="0">
              <a:latin typeface="Calibri" pitchFamily="34" charset="0"/>
            </a:endParaRPr>
          </a:p>
        </p:txBody>
      </p:sp>
      <p:sp>
        <p:nvSpPr>
          <p:cNvPr id="8" name="Rounded Rectangle 7"/>
          <p:cNvSpPr/>
          <p:nvPr/>
        </p:nvSpPr>
        <p:spPr>
          <a:xfrm>
            <a:off x="977864" y="4419600"/>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Avoid</a:t>
            </a:r>
            <a:endParaRPr lang="en-US" sz="1500" dirty="0">
              <a:latin typeface="Calibri" pitchFamily="34" charset="0"/>
            </a:endParaRPr>
          </a:p>
        </p:txBody>
      </p:sp>
      <p:sp>
        <p:nvSpPr>
          <p:cNvPr id="9" name="Rounded Rectangle 8"/>
          <p:cNvSpPr/>
          <p:nvPr/>
        </p:nvSpPr>
        <p:spPr>
          <a:xfrm>
            <a:off x="5427417" y="2930004"/>
            <a:ext cx="1061357" cy="914400"/>
          </a:xfrm>
          <a:prstGeom prst="roundRect">
            <a:avLst/>
          </a:prstGeom>
          <a:solidFill>
            <a:srgbClr val="FF99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Controls</a:t>
            </a:r>
            <a:endParaRPr lang="en-US" sz="1500" dirty="0">
              <a:latin typeface="Calibri" pitchFamily="34" charset="0"/>
            </a:endParaRPr>
          </a:p>
        </p:txBody>
      </p:sp>
      <p:sp>
        <p:nvSpPr>
          <p:cNvPr id="10" name="Rounded Rectangle 9"/>
          <p:cNvSpPr/>
          <p:nvPr/>
        </p:nvSpPr>
        <p:spPr>
          <a:xfrm>
            <a:off x="6951417" y="2930004"/>
            <a:ext cx="1061357" cy="914400"/>
          </a:xfrm>
          <a:prstGeom prst="roundRect">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dirty="0" smtClean="0">
                <a:latin typeface="Calibri" pitchFamily="34" charset="0"/>
              </a:rPr>
              <a:t>Residual Risk</a:t>
            </a:r>
            <a:endParaRPr lang="en-US" sz="1500" dirty="0">
              <a:latin typeface="Calibri" pitchFamily="34" charset="0"/>
            </a:endParaRPr>
          </a:p>
        </p:txBody>
      </p:sp>
      <p:sp>
        <p:nvSpPr>
          <p:cNvPr id="11" name="Rounded Rectangle 10"/>
          <p:cNvSpPr/>
          <p:nvPr/>
        </p:nvSpPr>
        <p:spPr>
          <a:xfrm>
            <a:off x="6951417" y="4911204"/>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b="1" dirty="0" smtClean="0">
                <a:latin typeface="Calibri" pitchFamily="34" charset="0"/>
              </a:rPr>
              <a:t>BCM</a:t>
            </a:r>
            <a:endParaRPr lang="en-US" sz="1500" b="1" dirty="0">
              <a:latin typeface="Calibri" pitchFamily="34" charset="0"/>
            </a:endParaRPr>
          </a:p>
        </p:txBody>
      </p:sp>
      <p:cxnSp>
        <p:nvCxnSpPr>
          <p:cNvPr id="31" name="Shape 30"/>
          <p:cNvCxnSpPr>
            <a:stCxn id="5" idx="3"/>
            <a:endCxn id="10" idx="0"/>
          </p:cNvCxnSpPr>
          <p:nvPr/>
        </p:nvCxnSpPr>
        <p:spPr>
          <a:xfrm>
            <a:off x="2015092" y="1524000"/>
            <a:ext cx="5467004" cy="1406004"/>
          </a:xfrm>
          <a:prstGeom prst="bentConnector2">
            <a:avLst/>
          </a:prstGeom>
          <a:ln>
            <a:tailEnd type="arrow"/>
          </a:ln>
        </p:spPr>
        <p:style>
          <a:lnRef idx="2">
            <a:schemeClr val="accent4"/>
          </a:lnRef>
          <a:fillRef idx="0">
            <a:schemeClr val="accent4"/>
          </a:fillRef>
          <a:effectRef idx="1">
            <a:schemeClr val="accent4"/>
          </a:effectRef>
          <a:fontRef idx="minor">
            <a:schemeClr val="tx1"/>
          </a:fontRef>
        </p:style>
      </p:cxnSp>
      <p:cxnSp>
        <p:nvCxnSpPr>
          <p:cNvPr id="33" name="Elbow Connector 32"/>
          <p:cNvCxnSpPr>
            <a:stCxn id="6" idx="3"/>
            <a:endCxn id="9" idx="1"/>
          </p:cNvCxnSpPr>
          <p:nvPr/>
        </p:nvCxnSpPr>
        <p:spPr>
          <a:xfrm flipV="1">
            <a:off x="2039221" y="3387204"/>
            <a:ext cx="3388196" cy="346596"/>
          </a:xfrm>
          <a:prstGeom prst="bentConnector3">
            <a:avLst>
              <a:gd name="adj1" fmla="val 50000"/>
            </a:avLst>
          </a:prstGeom>
          <a:ln>
            <a:tailEnd type="arrow"/>
          </a:ln>
        </p:spPr>
        <p:style>
          <a:lnRef idx="2">
            <a:schemeClr val="accent4"/>
          </a:lnRef>
          <a:fillRef idx="0">
            <a:schemeClr val="accent4"/>
          </a:fillRef>
          <a:effectRef idx="1">
            <a:schemeClr val="accent4"/>
          </a:effectRef>
          <a:fontRef idx="minor">
            <a:schemeClr val="tx1"/>
          </a:fontRef>
        </p:style>
      </p:cxnSp>
      <p:cxnSp>
        <p:nvCxnSpPr>
          <p:cNvPr id="35" name="Shape 34"/>
          <p:cNvCxnSpPr>
            <a:stCxn id="7" idx="3"/>
            <a:endCxn id="10" idx="0"/>
          </p:cNvCxnSpPr>
          <p:nvPr/>
        </p:nvCxnSpPr>
        <p:spPr>
          <a:xfrm>
            <a:off x="2044664" y="2590800"/>
            <a:ext cx="5437432" cy="339204"/>
          </a:xfrm>
          <a:prstGeom prst="bentConnector2">
            <a:avLst/>
          </a:prstGeom>
          <a:ln>
            <a:tailEnd type="arrow"/>
          </a:ln>
        </p:spPr>
        <p:style>
          <a:lnRef idx="2">
            <a:schemeClr val="accent4"/>
          </a:lnRef>
          <a:fillRef idx="0">
            <a:schemeClr val="accent4"/>
          </a:fillRef>
          <a:effectRef idx="1">
            <a:schemeClr val="accent4"/>
          </a:effectRef>
          <a:fontRef idx="minor">
            <a:schemeClr val="tx1"/>
          </a:fontRef>
        </p:style>
      </p:cxnSp>
      <p:cxnSp>
        <p:nvCxnSpPr>
          <p:cNvPr id="37" name="Elbow Connector 36"/>
          <p:cNvCxnSpPr>
            <a:stCxn id="9" idx="3"/>
            <a:endCxn id="10" idx="1"/>
          </p:cNvCxnSpPr>
          <p:nvPr/>
        </p:nvCxnSpPr>
        <p:spPr>
          <a:xfrm>
            <a:off x="6488774" y="3387204"/>
            <a:ext cx="462643" cy="1588"/>
          </a:xfrm>
          <a:prstGeom prst="bentConnector3">
            <a:avLst>
              <a:gd name="adj1" fmla="val 50000"/>
            </a:avLst>
          </a:prstGeom>
          <a:ln>
            <a:tailEnd type="arrow"/>
          </a:ln>
        </p:spPr>
        <p:style>
          <a:lnRef idx="2">
            <a:schemeClr val="accent4"/>
          </a:lnRef>
          <a:fillRef idx="0">
            <a:schemeClr val="accent4"/>
          </a:fillRef>
          <a:effectRef idx="1">
            <a:schemeClr val="accent4"/>
          </a:effectRef>
          <a:fontRef idx="minor">
            <a:schemeClr val="tx1"/>
          </a:fontRef>
        </p:style>
      </p:cxnSp>
      <p:cxnSp>
        <p:nvCxnSpPr>
          <p:cNvPr id="39" name="Elbow Connector 38"/>
          <p:cNvCxnSpPr>
            <a:stCxn id="10" idx="3"/>
            <a:endCxn id="11" idx="3"/>
          </p:cNvCxnSpPr>
          <p:nvPr/>
        </p:nvCxnSpPr>
        <p:spPr>
          <a:xfrm>
            <a:off x="8012774" y="3387204"/>
            <a:ext cx="1588" cy="1981200"/>
          </a:xfrm>
          <a:prstGeom prst="bentConnector3">
            <a:avLst>
              <a:gd name="adj1" fmla="val 14395466"/>
            </a:avLst>
          </a:prstGeom>
          <a:ln>
            <a:tailEnd type="arrow"/>
          </a:ln>
        </p:spPr>
        <p:style>
          <a:lnRef idx="2">
            <a:schemeClr val="accent4"/>
          </a:lnRef>
          <a:fillRef idx="0">
            <a:schemeClr val="accent4"/>
          </a:fillRef>
          <a:effectRef idx="1">
            <a:schemeClr val="accent4"/>
          </a:effectRef>
          <a:fontRef idx="minor">
            <a:schemeClr val="tx1"/>
          </a:fontRef>
        </p:style>
      </p:cxnSp>
      <p:pic>
        <p:nvPicPr>
          <p:cNvPr id="34" name="Picture 2" descr="C:\Documents and Settings\sbakshi\Local Settings\Temporary Internet Files\Content.IE5\FCNIVIPE\MC900056614[1].wmf"/>
          <p:cNvPicPr>
            <a:picLocks noChangeAspect="1" noChangeArrowheads="1"/>
          </p:cNvPicPr>
          <p:nvPr/>
        </p:nvPicPr>
        <p:blipFill>
          <a:blip r:embed="rId3" cstate="print"/>
          <a:srcRect/>
          <a:stretch>
            <a:fillRect/>
          </a:stretch>
        </p:blipFill>
        <p:spPr bwMode="auto">
          <a:xfrm>
            <a:off x="2671504" y="3082404"/>
            <a:ext cx="1924625" cy="1438938"/>
          </a:xfrm>
          <a:prstGeom prst="rect">
            <a:avLst/>
          </a:prstGeom>
          <a:noFill/>
        </p:spPr>
      </p:pic>
      <p:pic>
        <p:nvPicPr>
          <p:cNvPr id="36" name="Picture 3" descr="C:\Documents and Settings\sbakshi\Local Settings\Temporary Internet Files\Content.IE5\LFZNC9R0\MC900056615[1].wmf"/>
          <p:cNvPicPr>
            <a:picLocks noChangeAspect="1" noChangeArrowheads="1"/>
          </p:cNvPicPr>
          <p:nvPr/>
        </p:nvPicPr>
        <p:blipFill>
          <a:blip r:embed="rId4" cstate="print"/>
          <a:srcRect/>
          <a:stretch>
            <a:fillRect/>
          </a:stretch>
        </p:blipFill>
        <p:spPr bwMode="auto">
          <a:xfrm>
            <a:off x="2819400" y="1558404"/>
            <a:ext cx="1804671" cy="1042988"/>
          </a:xfrm>
          <a:prstGeom prst="rect">
            <a:avLst/>
          </a:prstGeom>
          <a:noFill/>
        </p:spPr>
      </p:pic>
      <p:sp>
        <p:nvSpPr>
          <p:cNvPr id="40" name="Rounded Rectangle 39"/>
          <p:cNvSpPr/>
          <p:nvPr/>
        </p:nvSpPr>
        <p:spPr>
          <a:xfrm>
            <a:off x="5425966" y="4911204"/>
            <a:ext cx="1061357" cy="91440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500" b="1" dirty="0" smtClean="0">
                <a:latin typeface="Calibri" pitchFamily="34" charset="0"/>
              </a:rPr>
              <a:t>Control Catalogue</a:t>
            </a:r>
            <a:endParaRPr lang="en-US" sz="1500" b="1" dirty="0">
              <a:latin typeface="Calibri" pitchFamily="34" charset="0"/>
            </a:endParaRPr>
          </a:p>
        </p:txBody>
      </p:sp>
      <p:cxnSp>
        <p:nvCxnSpPr>
          <p:cNvPr id="42" name="Elbow Connector 41"/>
          <p:cNvCxnSpPr>
            <a:stCxn id="9" idx="2"/>
            <a:endCxn id="40" idx="0"/>
          </p:cNvCxnSpPr>
          <p:nvPr/>
        </p:nvCxnSpPr>
        <p:spPr>
          <a:xfrm rot="5400000">
            <a:off x="5423971" y="4377079"/>
            <a:ext cx="1066800" cy="1451"/>
          </a:xfrm>
          <a:prstGeom prst="bentConnector3">
            <a:avLst>
              <a:gd name="adj1" fmla="val 50000"/>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0" name="Elbow Connector 19"/>
          <p:cNvCxnSpPr>
            <a:stCxn id="40" idx="3"/>
            <a:endCxn id="11" idx="1"/>
          </p:cNvCxnSpPr>
          <p:nvPr/>
        </p:nvCxnSpPr>
        <p:spPr>
          <a:xfrm>
            <a:off x="6487323" y="5368404"/>
            <a:ext cx="464094" cy="1588"/>
          </a:xfrm>
          <a:prstGeom prst="bentConnector3">
            <a:avLst>
              <a:gd name="adj1" fmla="val 50000"/>
            </a:avLst>
          </a:prstGeom>
          <a:ln>
            <a:tailEnd type="arrow"/>
          </a:ln>
        </p:spPr>
        <p:style>
          <a:lnRef idx="2">
            <a:schemeClr val="accent4"/>
          </a:lnRef>
          <a:fillRef idx="0">
            <a:schemeClr val="accent4"/>
          </a:fillRef>
          <a:effectRef idx="1">
            <a:schemeClr val="accent4"/>
          </a:effectRef>
          <a:fontRef idx="minor">
            <a:schemeClr val="tx1"/>
          </a:fontRef>
        </p:style>
      </p:cxnSp>
      <p:sp>
        <p:nvSpPr>
          <p:cNvPr id="22" name="TextBox 21"/>
          <p:cNvSpPr txBox="1"/>
          <p:nvPr/>
        </p:nvSpPr>
        <p:spPr>
          <a:xfrm>
            <a:off x="838200" y="6172200"/>
            <a:ext cx="7122463" cy="369332"/>
          </a:xfrm>
          <a:prstGeom prst="rect">
            <a:avLst/>
          </a:prstGeom>
          <a:noFill/>
        </p:spPr>
        <p:txBody>
          <a:bodyPr wrap="none" rtlCol="0">
            <a:spAutoFit/>
          </a:bodyPr>
          <a:lstStyle/>
          <a:p>
            <a:r>
              <a:rPr lang="en-US" dirty="0" smtClean="0"/>
              <a:t>The response options depicted here are indicative and not the Policy</a:t>
            </a:r>
            <a:endParaRPr lang="en-US"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5" name="Slide Number Placeholder 4"/>
          <p:cNvSpPr>
            <a:spLocks noGrp="1"/>
          </p:cNvSpPr>
          <p:nvPr>
            <p:ph type="sldNum" sz="quarter" idx="12"/>
          </p:nvPr>
        </p:nvSpPr>
        <p:spPr/>
        <p:txBody>
          <a:bodyPr/>
          <a:lstStyle/>
          <a:p>
            <a:fld id="{22EFDD5A-472C-42B4-86F6-589194E78E94}" type="slidenum">
              <a:rPr lang="en-US" smtClean="0"/>
              <a:pPr/>
              <a:t>3</a:t>
            </a:fld>
            <a:endParaRPr lang="en-US" dirty="0"/>
          </a:p>
        </p:txBody>
      </p:sp>
      <p:sp>
        <p:nvSpPr>
          <p:cNvPr id="6" name="Content Placeholder 2"/>
          <p:cNvSpPr txBox="1">
            <a:spLocks/>
          </p:cNvSpPr>
          <p:nvPr/>
        </p:nvSpPr>
        <p:spPr>
          <a:xfrm>
            <a:off x="1447800" y="2057400"/>
            <a:ext cx="6324600" cy="2438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smtClean="0"/>
              <a:t>To </a:t>
            </a:r>
            <a:r>
              <a:rPr lang="en-US" sz="2400" dirty="0" smtClean="0"/>
              <a:t>understand and provide assurance that the necessary </a:t>
            </a:r>
            <a:r>
              <a:rPr lang="en-US" sz="2400" dirty="0" smtClean="0"/>
              <a:t>IT risk management process is implemented and used in business decisions to enable risk informed decisions</a:t>
            </a:r>
            <a:endParaRPr lang="en-US" sz="2400" dirty="0" smtClean="0"/>
          </a:p>
          <a:p>
            <a:pPr marL="0" indent="0" algn="ctr">
              <a:buNone/>
            </a:pPr>
            <a:endParaRPr lang="en-US" sz="2400" dirty="0"/>
          </a:p>
        </p:txBody>
      </p:sp>
      <p:sp>
        <p:nvSpPr>
          <p:cNvPr id="7" name="Rounded Rectangle 6"/>
          <p:cNvSpPr/>
          <p:nvPr/>
        </p:nvSpPr>
        <p:spPr>
          <a:xfrm>
            <a:off x="1066800" y="1752600"/>
            <a:ext cx="7239000" cy="2895600"/>
          </a:xfrm>
          <a:prstGeom prst="roundRect">
            <a:avLst>
              <a:gd name="adj" fmla="val 5691"/>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 val="513209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Residual Risk – Sample</a:t>
            </a:r>
            <a:endParaRPr lang="en-US" dirty="0"/>
          </a:p>
        </p:txBody>
      </p:sp>
      <p:sp>
        <p:nvSpPr>
          <p:cNvPr id="4" name="Date Placeholder 3"/>
          <p:cNvSpPr>
            <a:spLocks noGrp="1"/>
          </p:cNvSpPr>
          <p:nvPr>
            <p:ph type="dt" sz="half" idx="10"/>
          </p:nvPr>
        </p:nvSpPr>
        <p:spPr/>
        <p:txBody>
          <a:bodyPr/>
          <a:lstStyle/>
          <a:p>
            <a:pPr>
              <a:defRPr/>
            </a:pPr>
            <a:fld id="{FA48F21D-11B1-45DC-99A9-9A753876107C}" type="datetime1">
              <a:rPr lang="en-US" smtClean="0"/>
              <a:pPr>
                <a:defRPr/>
              </a:pPr>
              <a:t>6/4/2014</a:t>
            </a:fld>
            <a:endParaRPr lang="en-US"/>
          </a:p>
        </p:txBody>
      </p:sp>
      <p:graphicFrame>
        <p:nvGraphicFramePr>
          <p:cNvPr id="3" name="Group 70"/>
          <p:cNvGraphicFramePr>
            <a:graphicFrameLocks/>
          </p:cNvGraphicFramePr>
          <p:nvPr/>
        </p:nvGraphicFramePr>
        <p:xfrm>
          <a:off x="152400" y="1066800"/>
          <a:ext cx="8839200" cy="5283963"/>
        </p:xfrm>
        <a:graphic>
          <a:graphicData uri="http://schemas.openxmlformats.org/drawingml/2006/table">
            <a:tbl>
              <a:tblPr/>
              <a:tblGrid>
                <a:gridCol w="1447800"/>
                <a:gridCol w="1600200"/>
                <a:gridCol w="1676400"/>
                <a:gridCol w="1371600"/>
                <a:gridCol w="1143000"/>
                <a:gridCol w="1600200"/>
              </a:tblGrid>
              <a:tr h="38893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cs typeface="Times New Roman" pitchFamily="18" charset="0"/>
                        </a:rPr>
                        <a:t>Likelihood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cs typeface="Times New Roman" pitchFamily="18" charset="0"/>
                        </a:rPr>
                        <a:t>Consequence</a:t>
                      </a:r>
                      <a:r>
                        <a:rPr kumimoji="0" lang="en-US" sz="1700" b="1"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0088">
                <a:tc vMerge="1">
                  <a:txBody>
                    <a:bodyPr/>
                    <a:lstStyle/>
                    <a:p>
                      <a:endParaRPr lang="en-US"/>
                    </a:p>
                  </a:txBody>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cs typeface="Times New Roman" pitchFamily="18" charset="0"/>
                        </a:rPr>
                        <a:t>Insignificant</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Minor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Moderate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Major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Catastrophe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2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Almost Certain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Power + UPS Failure </a:t>
                      </a:r>
                      <a:r>
                        <a:rPr kumimoji="0" lang="en-US" sz="1700" b="1" i="1"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(Generator)</a:t>
                      </a: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endPar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endPar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64134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Likely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Virus  </a:t>
                      </a:r>
                      <a:r>
                        <a:rPr kumimoji="0" lang="en-US" sz="1700" b="1" i="1"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(AV, Awareness)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Hard Disk Crash </a:t>
                      </a:r>
                      <a:r>
                        <a:rPr kumimoji="0" lang="en-US" sz="1700" b="1" i="1"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(Backup)</a:t>
                      </a:r>
                      <a:endPar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388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Possible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Fire</a:t>
                      </a:r>
                      <a:r>
                        <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(Sprinkler)</a:t>
                      </a: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388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Unlikely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Intrusion </a:t>
                      </a:r>
                      <a:r>
                        <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Frauds </a:t>
                      </a:r>
                      <a:r>
                        <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(Access)</a:t>
                      </a: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Flood </a:t>
                      </a:r>
                      <a:r>
                        <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(Transfer)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990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Rare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Tornado </a:t>
                      </a:r>
                      <a:r>
                        <a:rPr kumimoji="0" lang="en-US" sz="1700" b="1" i="1"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rPr>
                        <a:t>(Accept/Insurance)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Earth-quake </a:t>
                      </a:r>
                      <a:r>
                        <a:rPr kumimoji="0" lang="en-US" sz="1700" b="1" i="1"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rPr>
                        <a:t>(Accept)</a:t>
                      </a:r>
                      <a:endParaRPr kumimoji="0" lang="en-US" sz="1700" b="1"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700" b="1" i="0" u="none" strike="noStrike" cap="none" normalizeH="0" baseline="0" dirty="0" smtClean="0">
                        <a:ln>
                          <a:noFill/>
                        </a:ln>
                        <a:solidFill>
                          <a:schemeClr val="tx1"/>
                        </a:solidFill>
                        <a:effectLst/>
                        <a:latin typeface="Arial" pitchFamily="34" charset="0"/>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r>
            </a:tbl>
          </a:graphicData>
        </a:graphic>
      </p:graphicFrame>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Residual Risk - Sample</a:t>
            </a:r>
            <a:endParaRPr lang="en-US" dirty="0"/>
          </a:p>
        </p:txBody>
      </p:sp>
      <p:sp>
        <p:nvSpPr>
          <p:cNvPr id="8" name="Date Placeholder 7"/>
          <p:cNvSpPr>
            <a:spLocks noGrp="1"/>
          </p:cNvSpPr>
          <p:nvPr>
            <p:ph type="dt" sz="half" idx="10"/>
          </p:nvPr>
        </p:nvSpPr>
        <p:spPr/>
        <p:txBody>
          <a:bodyPr/>
          <a:lstStyle/>
          <a:p>
            <a:pPr>
              <a:defRPr/>
            </a:pPr>
            <a:fld id="{5BED69CD-00F3-43C9-9FB7-0C2BA74E51B6}" type="datetime1">
              <a:rPr lang="en-US" smtClean="0"/>
              <a:pPr>
                <a:defRPr/>
              </a:pPr>
              <a:t>6/4/2014</a:t>
            </a:fld>
            <a:endParaRPr lang="en-US"/>
          </a:p>
        </p:txBody>
      </p:sp>
      <p:graphicFrame>
        <p:nvGraphicFramePr>
          <p:cNvPr id="3" name="Table 2"/>
          <p:cNvGraphicFramePr>
            <a:graphicFrameLocks noGrp="1"/>
          </p:cNvGraphicFramePr>
          <p:nvPr/>
        </p:nvGraphicFramePr>
        <p:xfrm>
          <a:off x="685799" y="1397819"/>
          <a:ext cx="7772400" cy="4850581"/>
        </p:xfrm>
        <a:graphic>
          <a:graphicData uri="http://schemas.openxmlformats.org/drawingml/2006/table">
            <a:tbl>
              <a:tblPr/>
              <a:tblGrid>
                <a:gridCol w="240144"/>
                <a:gridCol w="681698"/>
                <a:gridCol w="754000"/>
                <a:gridCol w="754000"/>
                <a:gridCol w="784988"/>
                <a:gridCol w="743671"/>
                <a:gridCol w="764329"/>
                <a:gridCol w="766911"/>
                <a:gridCol w="784988"/>
                <a:gridCol w="743671"/>
                <a:gridCol w="754000"/>
              </a:tblGrid>
              <a:tr h="241448">
                <a:tc rowSpan="2">
                  <a:txBody>
                    <a:bodyPr/>
                    <a:lstStyle/>
                    <a:p>
                      <a:pPr algn="ctr" fontAlgn="ctr"/>
                      <a:r>
                        <a:rPr lang="en-US" sz="1200" b="1" i="0" u="none" strike="noStrike" dirty="0">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dirty="0">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dirty="0">
                          <a:solidFill>
                            <a:srgbClr val="000000"/>
                          </a:solidFill>
                          <a:latin typeface="Calibri"/>
                        </a:rPr>
                        <a:t>50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60</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70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dirty="0">
                          <a:solidFill>
                            <a:srgbClr val="000000"/>
                          </a:solidFill>
                          <a:latin typeface="Calibri"/>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r>
              <a:tr h="249495">
                <a:tc rowSpan="2">
                  <a:txBody>
                    <a:bodyPr/>
                    <a:lstStyle/>
                    <a:p>
                      <a:pPr algn="ctr" fontAlgn="ctr"/>
                      <a:r>
                        <a:rPr lang="en-US" sz="1200" b="1" i="0" u="none" strike="noStrike">
                          <a:solidFill>
                            <a:srgbClr val="000000"/>
                          </a:solidFill>
                          <a:latin typeface="Calibri"/>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54</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72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81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r>
              <a:tr h="249495">
                <a:tc rowSpan="2">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48</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64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72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r>
              <a:tr h="249495">
                <a:tc rowSpan="2">
                  <a:txBody>
                    <a:bodyPr/>
                    <a:lstStyle/>
                    <a:p>
                      <a:pPr algn="ctr" fontAlgn="ctr"/>
                      <a:r>
                        <a:rPr lang="en-US" sz="1200" b="1" i="0" u="none" strike="noStrike">
                          <a:solidFill>
                            <a:srgbClr val="000000"/>
                          </a:solidFill>
                          <a:latin typeface="Calibri"/>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latin typeface="Calibri"/>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42</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70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r>
              <a:tr h="241448">
                <a:tc rowSpan="2">
                  <a:txBody>
                    <a:bodyPr/>
                    <a:lstStyle/>
                    <a:p>
                      <a:pPr algn="ctr" fontAlgn="ctr"/>
                      <a:r>
                        <a:rPr lang="en-US" sz="1200" b="1" i="0" u="none" strike="noStrike">
                          <a:solidFill>
                            <a:srgbClr val="000000"/>
                          </a:solidFill>
                          <a:latin typeface="Calibri"/>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206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30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36</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0000"/>
                    </a:solidFill>
                  </a:tcPr>
                </a:tc>
                <a:tc>
                  <a:txBody>
                    <a:bodyPr/>
                    <a:lstStyle/>
                    <a:p>
                      <a:pPr algn="ctr" fontAlgn="ctr"/>
                      <a:r>
                        <a:rPr lang="en-US" sz="1200" b="1" i="0" u="none" strike="noStrike">
                          <a:solidFill>
                            <a:srgbClr val="000000"/>
                          </a:solidFill>
                          <a:latin typeface="Calibri"/>
                        </a:rPr>
                        <a:t>60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2060"/>
                      </a:solidFill>
                      <a:prstDash val="solid"/>
                      <a:round/>
                      <a:headEnd type="none" w="med" len="med"/>
                      <a:tailEnd type="none" w="med" len="med"/>
                    </a:lnB>
                    <a:solidFill>
                      <a:srgbClr val="FF0000"/>
                    </a:solidFill>
                  </a:tcPr>
                </a:tc>
              </a:tr>
              <a:tr h="273638">
                <a:tc rowSpan="2">
                  <a:txBody>
                    <a:bodyPr/>
                    <a:lstStyle/>
                    <a:p>
                      <a:pPr algn="ctr" fontAlgn="ctr"/>
                      <a:r>
                        <a:rPr lang="en-US" sz="1200" b="1" i="0" u="none" strike="noStrike">
                          <a:solidFill>
                            <a:srgbClr val="000000"/>
                          </a:solidFill>
                          <a:latin typeface="Calibri"/>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2060"/>
                      </a:solidFill>
                      <a:prstDash val="solid"/>
                      <a:round/>
                      <a:headEnd type="none" w="med" len="med"/>
                      <a:tailEnd type="none" w="med" len="med"/>
                    </a:lnT>
                    <a:lnB>
                      <a:noFill/>
                    </a:lnB>
                    <a:solidFill>
                      <a:srgbClr val="FF0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30</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dirty="0">
                          <a:solidFill>
                            <a:srgbClr val="000000"/>
                          </a:solidFill>
                          <a:latin typeface="Calibri"/>
                        </a:rPr>
                        <a:t>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r>
              <a:tr h="376506">
                <a:tc rowSpan="2">
                  <a:txBody>
                    <a:bodyPr/>
                    <a:lstStyle/>
                    <a:p>
                      <a:pPr algn="ctr" fontAlgn="ctr"/>
                      <a:r>
                        <a:rPr lang="en-US" sz="1200" b="1" i="0" u="none" strike="noStrike">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dirty="0" smtClean="0">
                          <a:solidFill>
                            <a:srgbClr val="000000"/>
                          </a:solidFill>
                          <a:latin typeface="Calibri"/>
                        </a:rPr>
                        <a:t>OM1,R2.2</a:t>
                      </a:r>
                      <a:endParaRPr lang="en-US" sz="1200" b="1" i="0" u="none" strike="noStrike" dirty="0">
                        <a:solidFill>
                          <a:srgbClr val="000000"/>
                        </a:solidFill>
                        <a:latin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endParaRPr lang="pt-BR" sz="1200" b="1" i="0" u="none" strike="noStrike" dirty="0">
                        <a:solidFill>
                          <a:srgbClr val="000000"/>
                        </a:solidFill>
                        <a:latin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endParaRPr lang="en-US" sz="1200" b="1" i="0" u="none" strike="noStrike" dirty="0">
                        <a:solidFill>
                          <a:srgbClr val="000000"/>
                        </a:solidFill>
                        <a:latin typeface="Calibri"/>
                      </a:endParaRP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endParaRPr lang="en-US" sz="1200" b="1" i="0" u="none" strike="noStrike" dirty="0">
                        <a:solidFill>
                          <a:srgbClr val="000000"/>
                        </a:solidFill>
                        <a:latin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r>
              <a:tr h="88897">
                <a:tc vMerge="1">
                  <a:txBody>
                    <a:bodyPr/>
                    <a:lstStyle/>
                    <a:p>
                      <a:endParaRPr lang="en-US"/>
                    </a:p>
                  </a:txBody>
                  <a:tcPr/>
                </a:tc>
                <a:tc>
                  <a:txBody>
                    <a:bodyPr/>
                    <a:lstStyle/>
                    <a:p>
                      <a:pPr algn="ctr" fontAlgn="ctr"/>
                      <a:r>
                        <a:rPr lang="en-US" sz="1200" b="1" i="0" u="none" strike="noStrike">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24</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r>
              <a:tr h="381000">
                <a:tc rowSpan="2">
                  <a:txBody>
                    <a:bodyPr/>
                    <a:lstStyle/>
                    <a:p>
                      <a:pPr algn="ctr" fontAlgn="ctr"/>
                      <a:r>
                        <a:rPr lang="en-US" sz="1200" b="1" i="0" u="none" strike="noStrike">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dirty="0">
                          <a:solidFill>
                            <a:srgbClr val="000000"/>
                          </a:solidFill>
                          <a:latin typeface="Calibri"/>
                        </a:rPr>
                        <a:t>SA3.R10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endParaRPr lang="pt-BR" sz="1200" b="1" i="0" u="none" strike="noStrike" dirty="0">
                        <a:solidFill>
                          <a:srgbClr val="000000"/>
                        </a:solidFill>
                        <a:latin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PT1.R1.1, PT1.R4.1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0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18</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200" b="1" i="0" u="none" strike="noStrike">
                          <a:solidFill>
                            <a:srgbClr val="000000"/>
                          </a:solidFill>
                          <a:latin typeface="Calibri"/>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r>
              <a:tr h="288188">
                <a:tc rowSpan="2">
                  <a:txBody>
                    <a:bodyPr/>
                    <a:lstStyle/>
                    <a:p>
                      <a:pPr algn="ctr" fontAlgn="ctr"/>
                      <a:r>
                        <a:rPr lang="en-US" sz="1200" b="1" i="0" u="none" strike="noStrike">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SA3.R11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12</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a:solidFill>
                            <a:srgbClr val="000000"/>
                          </a:solidFill>
                          <a:latin typeface="Calibri"/>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r>
              <a:tr h="288188">
                <a:tc rowSpan="2">
                  <a:txBody>
                    <a:bodyPr/>
                    <a:lstStyle/>
                    <a:p>
                      <a:pPr algn="ctr" fontAlgn="ctr"/>
                      <a:r>
                        <a:rPr lang="en-US" sz="1200" b="1" i="0" u="none" strike="noStrike">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t"/>
                      <a:r>
                        <a:rPr lang="pt-BR" sz="1200" b="1" i="0" u="none" strike="noStrike" dirty="0">
                          <a:solidFill>
                            <a:srgbClr val="000000"/>
                          </a:solidFill>
                          <a:latin typeface="Calibri"/>
                        </a:rPr>
                        <a:t>SA2.R1..1,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OP2.R1.1</a:t>
                      </a:r>
                    </a:p>
                  </a:txBody>
                  <a:tcPr marL="0" marR="0" marT="0" marB="0">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PT1.R4.3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PT1.R1.2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algn="l" fontAlgn="t"/>
                      <a:r>
                        <a:rPr lang="en-US" sz="1200" b="1"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r>
              <a:tr h="169012">
                <a:tc vMerge="1">
                  <a:txBody>
                    <a:bodyPr/>
                    <a:lstStyle/>
                    <a:p>
                      <a:endParaRPr lang="en-US"/>
                    </a:p>
                  </a:txBody>
                  <a:tcPr/>
                </a:tc>
                <a:tc>
                  <a:txBody>
                    <a:bodyPr/>
                    <a:lstStyle/>
                    <a:p>
                      <a:pPr algn="ctr" fontAlgn="ctr"/>
                      <a:r>
                        <a:rPr lang="en-US" sz="1200" b="1" i="0" u="none" strike="noStrike">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6</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r>
              <a:tr h="169012">
                <a:tc>
                  <a:txBody>
                    <a:bodyPr/>
                    <a:lstStyle/>
                    <a:p>
                      <a:pPr algn="ctr" fontAlgn="ctr"/>
                      <a:endParaRPr lang="en-US" sz="1200" b="1" i="0" u="none" strike="noStrike">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200" b="1" i="0" u="none" strike="noStrike">
                          <a:solidFill>
                            <a:srgbClr val="000000"/>
                          </a:solidFill>
                          <a:latin typeface="Calibri"/>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dirty="0">
                          <a:solidFill>
                            <a:srgbClr val="000000"/>
                          </a:solidFill>
                          <a:latin typeface="Calibri"/>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5</a:t>
                      </a: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6</a:t>
                      </a:r>
                    </a:p>
                  </a:txBody>
                  <a:tcPr marL="0" marR="0" marT="0" marB="0" anchor="ctr">
                    <a:lnL w="190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a:solidFill>
                            <a:srgbClr val="000000"/>
                          </a:solidFill>
                          <a:latin typeface="Calibri"/>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1200" b="1" i="0" u="none" strike="noStrike" dirty="0">
                          <a:solidFill>
                            <a:srgbClr val="000000"/>
                          </a:solidFill>
                          <a:latin typeface="Calibri"/>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cxnSp>
        <p:nvCxnSpPr>
          <p:cNvPr id="5" name="Straight Arrow Connector 4"/>
          <p:cNvCxnSpPr/>
          <p:nvPr/>
        </p:nvCxnSpPr>
        <p:spPr>
          <a:xfrm rot="5400000" flipH="1" flipV="1">
            <a:off x="-2362200" y="3656806"/>
            <a:ext cx="5638006" cy="79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a:off x="457200" y="6475412"/>
            <a:ext cx="807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3" name="TextBox 12"/>
          <p:cNvSpPr txBox="1"/>
          <p:nvPr/>
        </p:nvSpPr>
        <p:spPr>
          <a:xfrm>
            <a:off x="3429000" y="6488668"/>
            <a:ext cx="1109599" cy="400110"/>
          </a:xfrm>
          <a:prstGeom prst="rect">
            <a:avLst/>
          </a:prstGeom>
          <a:noFill/>
        </p:spPr>
        <p:txBody>
          <a:bodyPr wrap="none" rtlCol="0">
            <a:spAutoFit/>
          </a:bodyPr>
          <a:lstStyle/>
          <a:p>
            <a:r>
              <a:rPr lang="en-US" sz="2000" b="1" dirty="0" smtClean="0"/>
              <a:t>Impact</a:t>
            </a:r>
            <a:endParaRPr lang="en-US" sz="2000" b="1" dirty="0"/>
          </a:p>
        </p:txBody>
      </p:sp>
      <p:sp>
        <p:nvSpPr>
          <p:cNvPr id="14" name="TextBox 13"/>
          <p:cNvSpPr txBox="1"/>
          <p:nvPr/>
        </p:nvSpPr>
        <p:spPr>
          <a:xfrm>
            <a:off x="0" y="2874777"/>
            <a:ext cx="492443" cy="1621023"/>
          </a:xfrm>
          <a:prstGeom prst="rect">
            <a:avLst/>
          </a:prstGeom>
          <a:noFill/>
        </p:spPr>
        <p:txBody>
          <a:bodyPr vert="vert270" wrap="square" rtlCol="0">
            <a:spAutoFit/>
          </a:bodyPr>
          <a:lstStyle/>
          <a:p>
            <a:pPr algn="ctr"/>
            <a:r>
              <a:rPr lang="en-US" sz="2000" b="1" dirty="0" smtClean="0"/>
              <a:t>Likelihood</a:t>
            </a:r>
            <a:endParaRPr lang="en-US" sz="2000" b="1" dirty="0"/>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ltGray">
          <a:xfrm>
            <a:off x="1752600" y="5715000"/>
            <a:ext cx="6096000" cy="457200"/>
          </a:xfrm>
          <a:prstGeom prst="roundRect">
            <a:avLst/>
          </a:prstGeom>
          <a:solidFill>
            <a:srgbClr val="002060"/>
          </a:solidFill>
          <a:ln w="3175">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74320" algn="ctr">
              <a:spcAft>
                <a:spcPts val="900"/>
              </a:spcAft>
            </a:pPr>
            <a:r>
              <a:rPr lang="en-US" b="1" i="1" dirty="0" smtClean="0">
                <a:solidFill>
                  <a:schemeClr val="bg1"/>
                </a:solidFill>
                <a:latin typeface="Georgia" pitchFamily="18" charset="0"/>
              </a:rPr>
              <a:t>Control Catalogue</a:t>
            </a:r>
          </a:p>
        </p:txBody>
      </p:sp>
      <p:sp>
        <p:nvSpPr>
          <p:cNvPr id="17410" name="Rectangle 2"/>
          <p:cNvSpPr>
            <a:spLocks noGrp="1" noChangeArrowheads="1"/>
          </p:cNvSpPr>
          <p:nvPr>
            <p:ph type="title"/>
          </p:nvPr>
        </p:nvSpPr>
        <p:spPr/>
        <p:txBody>
          <a:bodyPr/>
          <a:lstStyle/>
          <a:p>
            <a:r>
              <a:rPr lang="en-US" smtClean="0"/>
              <a:t> </a:t>
            </a:r>
            <a:endParaRPr lang="en-US" dirty="0" smtClean="0"/>
          </a:p>
        </p:txBody>
      </p:sp>
      <p:sp>
        <p:nvSpPr>
          <p:cNvPr id="13" name="Rounded Rectangle 12">
            <a:hlinkClick r:id="" action="ppaction://noaction"/>
          </p:cNvPr>
          <p:cNvSpPr/>
          <p:nvPr/>
        </p:nvSpPr>
        <p:spPr bwMode="ltGray">
          <a:xfrm>
            <a:off x="381000" y="2438400"/>
            <a:ext cx="3429000" cy="22860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317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8" name="Diagram 7"/>
          <p:cNvGraphicFramePr/>
          <p:nvPr/>
        </p:nvGraphicFramePr>
        <p:xfrm>
          <a:off x="571500" y="2286000"/>
          <a:ext cx="80010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itle 1"/>
          <p:cNvSpPr txBox="1">
            <a:spLocks/>
          </p:cNvSpPr>
          <p:nvPr/>
        </p:nvSpPr>
        <p:spPr bwMode="auto">
          <a:xfrm>
            <a:off x="457200" y="228600"/>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fontAlgn="base">
              <a:spcBef>
                <a:spcPct val="0"/>
              </a:spcBef>
              <a:spcAft>
                <a:spcPct val="0"/>
              </a:spcAft>
            </a:pPr>
            <a:r>
              <a:rPr lang="en-US" sz="2800" dirty="0" smtClean="0"/>
              <a:t>Risk Monitoring</a:t>
            </a:r>
            <a:endParaRPr kumimoji="0" lang="en-US" sz="2800" b="0" i="0" u="none" strike="noStrike" kern="0" cap="none" spc="0" normalizeH="0" baseline="0" noProof="0" dirty="0">
              <a:ln>
                <a:noFill/>
              </a:ln>
              <a:solidFill>
                <a:schemeClr val="tx1"/>
              </a:solidFill>
              <a:effectLst/>
              <a:uLnTx/>
              <a:uFillTx/>
              <a:latin typeface="+mj-lt"/>
              <a:ea typeface="+mj-ea"/>
              <a:cs typeface="+mj-cs"/>
            </a:endParaRPr>
          </a:p>
        </p:txBody>
      </p:sp>
      <p:grpSp>
        <p:nvGrpSpPr>
          <p:cNvPr id="2" name="Diagram group"/>
          <p:cNvGrpSpPr/>
          <p:nvPr/>
        </p:nvGrpSpPr>
        <p:grpSpPr>
          <a:xfrm>
            <a:off x="1403132" y="914400"/>
            <a:ext cx="5943600" cy="762000"/>
            <a:chOff x="100809" y="772284"/>
            <a:chExt cx="1629402" cy="843724"/>
          </a:xfrm>
          <a:solidFill>
            <a:schemeClr val="bg1"/>
          </a:solidFill>
          <a:scene3d>
            <a:camera prst="orthographicFront">
              <a:rot lat="0" lon="0" rev="0"/>
            </a:camera>
            <a:lightRig rig="balanced" dir="t">
              <a:rot lat="0" lon="0" rev="8700000"/>
            </a:lightRig>
          </a:scene3d>
        </p:grpSpPr>
        <p:grpSp>
          <p:nvGrpSpPr>
            <p:cNvPr id="3" name="Group 11"/>
            <p:cNvGrpSpPr/>
            <p:nvPr/>
          </p:nvGrpSpPr>
          <p:grpSpPr>
            <a:xfrm>
              <a:off x="100809" y="772284"/>
              <a:ext cx="1629402" cy="843724"/>
              <a:chOff x="100809" y="772284"/>
              <a:chExt cx="1629402" cy="843724"/>
            </a:xfrm>
            <a:grpFill/>
          </p:grpSpPr>
          <p:sp>
            <p:nvSpPr>
              <p:cNvPr id="24" name="Rounded Rectangle 23"/>
              <p:cNvSpPr/>
              <p:nvPr/>
            </p:nvSpPr>
            <p:spPr>
              <a:xfrm>
                <a:off x="100809" y="772284"/>
                <a:ext cx="1629402" cy="843724"/>
              </a:xfrm>
              <a:prstGeom prst="roundRect">
                <a:avLst>
                  <a:gd name="adj" fmla="val 10000"/>
                </a:avLst>
              </a:prstGeom>
              <a:grpFill/>
              <a:ln>
                <a:solidFill>
                  <a:schemeClr val="accent1"/>
                </a:solidFill>
              </a:ln>
              <a:effectLst>
                <a:outerShdw blurRad="44450" dist="27940" dir="5400000" algn="ctr">
                  <a:srgbClr val="000000">
                    <a:alpha val="32000"/>
                  </a:srgbClr>
                </a:outerShdw>
              </a:effectLst>
              <a:sp3d>
                <a:bevelT w="190500" h="38100"/>
              </a:sp3d>
            </p:spPr>
            <p:style>
              <a:lnRef idx="2">
                <a:scrgbClr r="0" g="0" b="0"/>
              </a:lnRef>
              <a:fillRef idx="1">
                <a:schemeClr val="accent1">
                  <a:hueOff val="0"/>
                  <a:satOff val="0"/>
                  <a:lumOff val="0"/>
                  <a:alphaOff val="0"/>
                </a:schemeClr>
              </a:fillRef>
              <a:effectRef idx="0">
                <a:scrgbClr r="0" g="0" b="0"/>
              </a:effectRef>
              <a:fontRef idx="minor">
                <a:schemeClr val="lt1"/>
              </a:fontRef>
            </p:style>
          </p:sp>
          <p:sp>
            <p:nvSpPr>
              <p:cNvPr id="26" name="Rounded Rectangle 4"/>
              <p:cNvSpPr/>
              <p:nvPr/>
            </p:nvSpPr>
            <p:spPr>
              <a:xfrm>
                <a:off x="100809" y="892816"/>
                <a:ext cx="1629402" cy="562483"/>
              </a:xfrm>
              <a:prstGeom prst="rect">
                <a:avLst/>
              </a:prstGeom>
              <a:grpFill/>
              <a:ln>
                <a:solidFill>
                  <a:schemeClr val="accent1"/>
                </a:solid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57150" numCol="1" spcCol="1270" anchor="t" anchorCtr="0">
                <a:noAutofit/>
              </a:bodyPr>
              <a:lstStyle/>
              <a:p>
                <a:pPr lvl="0" algn="ctr" defTabSz="666750">
                  <a:lnSpc>
                    <a:spcPct val="90000"/>
                  </a:lnSpc>
                  <a:spcBef>
                    <a:spcPct val="0"/>
                  </a:spcBef>
                  <a:spcAft>
                    <a:spcPct val="35000"/>
                  </a:spcAft>
                </a:pPr>
                <a:endParaRPr lang="en-US" sz="1500" b="1" kern="1200" dirty="0">
                  <a:solidFill>
                    <a:schemeClr val="tx1"/>
                  </a:solidFill>
                  <a:latin typeface="+mj-lt"/>
                </a:endParaRPr>
              </a:p>
            </p:txBody>
          </p:sp>
        </p:grpSp>
      </p:grpSp>
      <p:sp>
        <p:nvSpPr>
          <p:cNvPr id="29" name="Rectangle 28"/>
          <p:cNvSpPr/>
          <p:nvPr/>
        </p:nvSpPr>
        <p:spPr>
          <a:xfrm>
            <a:off x="1524000" y="914400"/>
            <a:ext cx="5715000" cy="840230"/>
          </a:xfrm>
          <a:prstGeom prst="rect">
            <a:avLst/>
          </a:prstGeom>
        </p:spPr>
        <p:txBody>
          <a:bodyPr wrap="square">
            <a:spAutoFit/>
          </a:bodyPr>
          <a:lstStyle/>
          <a:p>
            <a:pPr lvl="0" algn="ctr" defTabSz="666750">
              <a:lnSpc>
                <a:spcPct val="90000"/>
              </a:lnSpc>
              <a:spcBef>
                <a:spcPct val="0"/>
              </a:spcBef>
              <a:spcAft>
                <a:spcPct val="35000"/>
              </a:spcAft>
            </a:pPr>
            <a:r>
              <a:rPr lang="en-US" b="1" dirty="0" smtClean="0"/>
              <a:t>Triggers : periodic assessment, Change/ Incident Management, IT </a:t>
            </a:r>
            <a:r>
              <a:rPr lang="en-US" b="1" dirty="0" smtClean="0"/>
              <a:t>Procurement, Projects</a:t>
            </a:r>
            <a:endParaRPr lang="en-US" b="1" dirty="0"/>
          </a:p>
        </p:txBody>
      </p:sp>
      <p:cxnSp>
        <p:nvCxnSpPr>
          <p:cNvPr id="31" name="Elbow Connector 30"/>
          <p:cNvCxnSpPr>
            <a:stCxn id="16" idx="3"/>
            <a:endCxn id="24" idx="3"/>
          </p:cNvCxnSpPr>
          <p:nvPr/>
        </p:nvCxnSpPr>
        <p:spPr>
          <a:xfrm flipH="1" flipV="1">
            <a:off x="7346732" y="1295400"/>
            <a:ext cx="501868" cy="4648200"/>
          </a:xfrm>
          <a:prstGeom prst="bentConnector3">
            <a:avLst>
              <a:gd name="adj1" fmla="val -180629"/>
            </a:avLst>
          </a:prstGeom>
          <a:ln>
            <a:solidFill>
              <a:srgbClr val="C00000"/>
            </a:solidFill>
            <a:tailEnd type="arrow"/>
          </a:ln>
        </p:spPr>
        <p:style>
          <a:lnRef idx="2">
            <a:schemeClr val="accent4"/>
          </a:lnRef>
          <a:fillRef idx="0">
            <a:schemeClr val="accent4"/>
          </a:fillRef>
          <a:effectRef idx="1">
            <a:schemeClr val="accent4"/>
          </a:effectRef>
          <a:fontRef idx="minor">
            <a:schemeClr val="tx1"/>
          </a:fontRef>
        </p:style>
      </p:cxnSp>
      <p:grpSp>
        <p:nvGrpSpPr>
          <p:cNvPr id="4" name="Diagram group"/>
          <p:cNvGrpSpPr/>
          <p:nvPr/>
        </p:nvGrpSpPr>
        <p:grpSpPr>
          <a:xfrm rot="5400000">
            <a:off x="4343400" y="1854563"/>
            <a:ext cx="457200" cy="405674"/>
            <a:chOff x="2286706" y="469532"/>
            <a:chExt cx="628516" cy="405674"/>
          </a:xfrm>
          <a:scene3d>
            <a:camera prst="orthographicFront">
              <a:rot lat="0" lon="0" rev="0"/>
            </a:camera>
            <a:lightRig rig="balanced" dir="t">
              <a:rot lat="0" lon="0" rev="8700000"/>
            </a:lightRig>
          </a:scene3d>
        </p:grpSpPr>
        <p:grpSp>
          <p:nvGrpSpPr>
            <p:cNvPr id="5" name="Group 40"/>
            <p:cNvGrpSpPr/>
            <p:nvPr/>
          </p:nvGrpSpPr>
          <p:grpSpPr>
            <a:xfrm>
              <a:off x="2286706" y="469532"/>
              <a:ext cx="628516" cy="405674"/>
              <a:chOff x="2286706" y="469532"/>
              <a:chExt cx="628516" cy="405674"/>
            </a:xfrm>
            <a:scene3d>
              <a:camera prst="orthographicFront">
                <a:rot lat="0" lon="0" rev="0"/>
              </a:camera>
              <a:lightRig rig="balanced" dir="t">
                <a:rot lat="0" lon="0" rev="8700000"/>
              </a:lightRig>
            </a:scene3d>
          </p:grpSpPr>
          <p:sp>
            <p:nvSpPr>
              <p:cNvPr id="42" name="Right Arrow 41"/>
              <p:cNvSpPr/>
              <p:nvPr/>
            </p:nvSpPr>
            <p:spPr>
              <a:xfrm rot="21588006">
                <a:off x="2286706" y="469532"/>
                <a:ext cx="628516" cy="405674"/>
              </a:xfrm>
              <a:prstGeom prst="rightArrow">
                <a:avLst>
                  <a:gd name="adj1" fmla="val 60000"/>
                  <a:gd name="adj2" fmla="val 50000"/>
                </a:avLst>
              </a:prstGeom>
              <a:sp3d>
                <a:bevelT w="190500" h="38100"/>
              </a:sp3d>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sp>
          <p:sp>
            <p:nvSpPr>
              <p:cNvPr id="43" name="Right Arrow 4"/>
              <p:cNvSpPr/>
              <p:nvPr/>
            </p:nvSpPr>
            <p:spPr>
              <a:xfrm rot="21588006">
                <a:off x="2286706" y="550879"/>
                <a:ext cx="506814" cy="24340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cxnSp>
        <p:nvCxnSpPr>
          <p:cNvPr id="48" name="Elbow Connector 47"/>
          <p:cNvCxnSpPr>
            <a:stCxn id="16" idx="1"/>
            <a:endCxn id="24" idx="1"/>
          </p:cNvCxnSpPr>
          <p:nvPr/>
        </p:nvCxnSpPr>
        <p:spPr>
          <a:xfrm rot="10800000">
            <a:off x="1403132" y="1295400"/>
            <a:ext cx="349468" cy="4648200"/>
          </a:xfrm>
          <a:prstGeom prst="bentConnector3">
            <a:avLst>
              <a:gd name="adj1" fmla="val 413535"/>
            </a:avLst>
          </a:prstGeom>
          <a:ln>
            <a:solidFill>
              <a:srgbClr val="C00000"/>
            </a:solidFill>
            <a:tailEnd type="arrow"/>
          </a:ln>
        </p:spPr>
        <p:style>
          <a:lnRef idx="2">
            <a:schemeClr val="accent4"/>
          </a:lnRef>
          <a:fillRef idx="0">
            <a:schemeClr val="accent4"/>
          </a:fillRef>
          <a:effectRef idx="1">
            <a:schemeClr val="accent4"/>
          </a:effectRef>
          <a:fontRef idx="minor">
            <a:schemeClr val="tx1"/>
          </a:fontRef>
        </p:style>
      </p:cxnSp>
      <p:grpSp>
        <p:nvGrpSpPr>
          <p:cNvPr id="6" name="Diagram group"/>
          <p:cNvGrpSpPr/>
          <p:nvPr/>
        </p:nvGrpSpPr>
        <p:grpSpPr>
          <a:xfrm rot="5400000">
            <a:off x="4299531" y="5245463"/>
            <a:ext cx="533400" cy="405674"/>
            <a:chOff x="2286706" y="469532"/>
            <a:chExt cx="628516" cy="405674"/>
          </a:xfrm>
          <a:scene3d>
            <a:camera prst="orthographicFront">
              <a:rot lat="0" lon="0" rev="0"/>
            </a:camera>
            <a:lightRig rig="balanced" dir="t">
              <a:rot lat="0" lon="0" rev="8700000"/>
            </a:lightRig>
          </a:scene3d>
        </p:grpSpPr>
        <p:grpSp>
          <p:nvGrpSpPr>
            <p:cNvPr id="7" name="Group 40"/>
            <p:cNvGrpSpPr/>
            <p:nvPr/>
          </p:nvGrpSpPr>
          <p:grpSpPr>
            <a:xfrm>
              <a:off x="2286706" y="469532"/>
              <a:ext cx="628516" cy="405674"/>
              <a:chOff x="2286706" y="469532"/>
              <a:chExt cx="628516" cy="405674"/>
            </a:xfrm>
            <a:scene3d>
              <a:camera prst="orthographicFront">
                <a:rot lat="0" lon="0" rev="0"/>
              </a:camera>
              <a:lightRig rig="balanced" dir="t">
                <a:rot lat="0" lon="0" rev="8700000"/>
              </a:lightRig>
            </a:scene3d>
          </p:grpSpPr>
          <p:sp>
            <p:nvSpPr>
              <p:cNvPr id="54" name="Right Arrow 53"/>
              <p:cNvSpPr/>
              <p:nvPr/>
            </p:nvSpPr>
            <p:spPr>
              <a:xfrm rot="21588006">
                <a:off x="2286706" y="469532"/>
                <a:ext cx="628516" cy="405674"/>
              </a:xfrm>
              <a:prstGeom prst="rightArrow">
                <a:avLst>
                  <a:gd name="adj1" fmla="val 60000"/>
                  <a:gd name="adj2" fmla="val 50000"/>
                </a:avLst>
              </a:prstGeom>
              <a:sp3d>
                <a:bevelT w="190500" h="38100"/>
              </a:sp3d>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sp>
          <p:sp>
            <p:nvSpPr>
              <p:cNvPr id="55" name="Right Arrow 4"/>
              <p:cNvSpPr/>
              <p:nvPr/>
            </p:nvSpPr>
            <p:spPr>
              <a:xfrm rot="21588006">
                <a:off x="2286706" y="550879"/>
                <a:ext cx="506814" cy="24340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sp>
        <p:nvSpPr>
          <p:cNvPr id="25" name="Date Placeholder 24"/>
          <p:cNvSpPr>
            <a:spLocks noGrp="1"/>
          </p:cNvSpPr>
          <p:nvPr>
            <p:ph type="dt" sz="half" idx="2"/>
          </p:nvPr>
        </p:nvSpPr>
        <p:spPr/>
        <p:txBody>
          <a:bodyPr/>
          <a:lstStyle/>
          <a:p>
            <a:fld id="{FE2261B9-6C09-4CF7-824C-ED43047630E2}" type="datetime1">
              <a:rPr lang="en-US" smtClean="0"/>
              <a:pPr/>
              <a:t>6/4/2014</a:t>
            </a:fld>
            <a:endParaRPr lang="en-GB"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smtClean="0"/>
              <a:t>Summing Up</a:t>
            </a:r>
          </a:p>
        </p:txBody>
      </p:sp>
      <p:sp>
        <p:nvSpPr>
          <p:cNvPr id="45059" name="Content Placeholder 2"/>
          <p:cNvSpPr>
            <a:spLocks noGrp="1"/>
          </p:cNvSpPr>
          <p:nvPr>
            <p:ph idx="1"/>
          </p:nvPr>
        </p:nvSpPr>
        <p:spPr>
          <a:xfrm>
            <a:off x="228600" y="990600"/>
            <a:ext cx="8610600" cy="4754563"/>
          </a:xfrm>
        </p:spPr>
        <p:txBody>
          <a:bodyPr/>
          <a:lstStyle/>
          <a:p>
            <a:r>
              <a:rPr lang="en-US" sz="2400" dirty="0" smtClean="0"/>
              <a:t>Common Steps:</a:t>
            </a:r>
          </a:p>
          <a:p>
            <a:pPr lvl="1"/>
            <a:r>
              <a:rPr lang="en-US" sz="2300" dirty="0" smtClean="0"/>
              <a:t>Align with Business objectives and ERM</a:t>
            </a:r>
          </a:p>
          <a:p>
            <a:pPr lvl="1"/>
            <a:r>
              <a:rPr lang="en-US" sz="2300" dirty="0" smtClean="0"/>
              <a:t>Risk Strategy 	</a:t>
            </a:r>
          </a:p>
          <a:p>
            <a:pPr lvl="2"/>
            <a:r>
              <a:rPr lang="en-US" sz="2200" dirty="0" smtClean="0"/>
              <a:t>Risk response</a:t>
            </a:r>
          </a:p>
          <a:p>
            <a:pPr lvl="2"/>
            <a:r>
              <a:rPr lang="en-US" sz="2200" dirty="0" smtClean="0"/>
              <a:t>Risk Appetite</a:t>
            </a:r>
          </a:p>
          <a:p>
            <a:pPr lvl="2"/>
            <a:r>
              <a:rPr lang="en-US" sz="2200" dirty="0" smtClean="0"/>
              <a:t>Risk tolerance</a:t>
            </a:r>
          </a:p>
          <a:p>
            <a:pPr lvl="1"/>
            <a:r>
              <a:rPr lang="en-US" sz="2300" dirty="0" smtClean="0"/>
              <a:t>Define processes for reporting</a:t>
            </a:r>
          </a:p>
          <a:p>
            <a:pPr lvl="2"/>
            <a:r>
              <a:rPr lang="en-US" sz="2200" dirty="0" smtClean="0"/>
              <a:t>KRI and Metrics</a:t>
            </a:r>
          </a:p>
          <a:p>
            <a:pPr lvl="2"/>
            <a:r>
              <a:rPr lang="en-US" sz="2200" dirty="0" smtClean="0"/>
              <a:t>Monitoring processes</a:t>
            </a:r>
          </a:p>
          <a:p>
            <a:pPr lvl="1"/>
            <a:r>
              <a:rPr lang="en-US" sz="2300" dirty="0" smtClean="0"/>
              <a:t>Operations management and risk maintenance</a:t>
            </a:r>
          </a:p>
          <a:p>
            <a:pPr lvl="2"/>
            <a:r>
              <a:rPr lang="en-US" sz="2200" dirty="0" smtClean="0"/>
              <a:t>Updating risk profile based on:</a:t>
            </a:r>
          </a:p>
          <a:p>
            <a:pPr lvl="3"/>
            <a:r>
              <a:rPr lang="en-US" dirty="0" smtClean="0"/>
              <a:t>Review</a:t>
            </a:r>
          </a:p>
          <a:p>
            <a:pPr lvl="3"/>
            <a:r>
              <a:rPr lang="en-US" dirty="0" smtClean="0"/>
              <a:t>Changes in environment</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9704DDE9-B84B-41DD-90A1-FD8E4A11840C}" type="datetime1">
              <a:rPr lang="en-US" smtClean="0"/>
              <a:pPr>
                <a:defRPr/>
              </a:pPr>
              <a:t>6/4/2014</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81000" y="76200"/>
            <a:ext cx="8229600" cy="868362"/>
          </a:xfrm>
        </p:spPr>
        <p:txBody>
          <a:bodyPr/>
          <a:lstStyle/>
          <a:p>
            <a:r>
              <a:rPr lang="en-US" dirty="0" smtClean="0"/>
              <a:t>Summary</a:t>
            </a:r>
          </a:p>
        </p:txBody>
      </p:sp>
      <p:sp>
        <p:nvSpPr>
          <p:cNvPr id="22" name="Content Placeholder 2"/>
          <p:cNvSpPr>
            <a:spLocks noGrp="1"/>
          </p:cNvSpPr>
          <p:nvPr>
            <p:ph sz="quarter" idx="15"/>
          </p:nvPr>
        </p:nvSpPr>
        <p:spPr>
          <a:xfrm>
            <a:off x="457200" y="1295400"/>
            <a:ext cx="8382000" cy="4830763"/>
          </a:xfrm>
          <a:prstGeom prst="rect">
            <a:avLst/>
          </a:prstGeom>
        </p:spPr>
        <p:txBody>
          <a:bodyPr/>
          <a:lstStyle/>
          <a:p>
            <a:r>
              <a:rPr lang="en-US" sz="2400" dirty="0" smtClean="0"/>
              <a:t>Implementing Risk framework is not just a science - One needs to build a Risk culture within organization</a:t>
            </a:r>
          </a:p>
          <a:p>
            <a:endParaRPr lang="en-US" sz="2400" dirty="0" smtClean="0"/>
          </a:p>
          <a:p>
            <a:r>
              <a:rPr lang="en-US" sz="2400" dirty="0" smtClean="0"/>
              <a:t>There are multiple frameworks / standards available that could be confusing - One needs to focus on final goal based on business objectives</a:t>
            </a:r>
          </a:p>
          <a:p>
            <a:endParaRPr lang="en-US" sz="2400" dirty="0" smtClean="0"/>
          </a:p>
          <a:p>
            <a:r>
              <a:rPr lang="en-US" sz="2400" dirty="0" smtClean="0"/>
              <a:t>Matured Risk Management improves security and helps Management in taking risk informed decisions</a:t>
            </a:r>
          </a:p>
        </p:txBody>
      </p:sp>
      <p:sp>
        <p:nvSpPr>
          <p:cNvPr id="4" name="Date Placeholder 3"/>
          <p:cNvSpPr>
            <a:spLocks noGrp="1"/>
          </p:cNvSpPr>
          <p:nvPr>
            <p:ph type="dt" sz="half" idx="2"/>
          </p:nvPr>
        </p:nvSpPr>
        <p:spPr/>
        <p:txBody>
          <a:bodyPr/>
          <a:lstStyle/>
          <a:p>
            <a:fld id="{5653D617-EFF9-4DEC-9A73-ACE932ECCB97}" type="datetime1">
              <a:rPr lang="en-US" smtClean="0"/>
              <a:pPr/>
              <a:t>6/4/2014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References</a:t>
            </a:r>
          </a:p>
        </p:txBody>
      </p:sp>
      <p:sp>
        <p:nvSpPr>
          <p:cNvPr id="50179" name="Content Placeholder 2"/>
          <p:cNvSpPr>
            <a:spLocks noGrp="1"/>
          </p:cNvSpPr>
          <p:nvPr>
            <p:ph idx="1"/>
          </p:nvPr>
        </p:nvSpPr>
        <p:spPr>
          <a:xfrm>
            <a:off x="228600" y="1219200"/>
            <a:ext cx="8686800" cy="5334000"/>
          </a:xfrm>
        </p:spPr>
        <p:txBody>
          <a:bodyPr/>
          <a:lstStyle/>
          <a:p>
            <a:r>
              <a:rPr lang="en-US" sz="2000" smtClean="0"/>
              <a:t>www.isaca.org/www.itgi.org – RISK IT and COBIT</a:t>
            </a:r>
          </a:p>
          <a:p>
            <a:r>
              <a:rPr lang="en-US" sz="2000" smtClean="0"/>
              <a:t>www.iso.org  - ISO31000 and ISO27005</a:t>
            </a:r>
          </a:p>
          <a:p>
            <a:r>
              <a:rPr lang="en-US" sz="2000" smtClean="0"/>
              <a:t>www.RIMS.org – Risk and Insurance Management Institute</a:t>
            </a:r>
          </a:p>
          <a:p>
            <a:r>
              <a:rPr lang="en-US" sz="2000" smtClean="0"/>
              <a:t>www.securityforum.org – Information Security Forum</a:t>
            </a:r>
          </a:p>
          <a:p>
            <a:r>
              <a:rPr lang="en-US" sz="2000" smtClean="0"/>
              <a:t>www.nist.gov – National institute of standards and technology, US government</a:t>
            </a:r>
          </a:p>
          <a:p>
            <a:r>
              <a:rPr lang="en-AU" sz="2000" smtClean="0"/>
              <a:t>www.standards.com.au – Australia-New Zealand Standard 436-:2004</a:t>
            </a:r>
          </a:p>
          <a:p>
            <a:r>
              <a:rPr lang="en-US" sz="2000" smtClean="0"/>
              <a:t>http://www.ogc.gov.uk/ - Management of Risk  (M_O_R)</a:t>
            </a:r>
          </a:p>
          <a:p>
            <a:r>
              <a:rPr lang="en-US" sz="2000" smtClean="0"/>
              <a:t>http://www.cert.org/octave/ - Computer Emergency Response Team, US</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B425E5E6-C432-4BBE-A81A-51755141EBD7}"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Title 1"/>
          <p:cNvSpPr>
            <a:spLocks noGrp="1"/>
          </p:cNvSpPr>
          <p:nvPr>
            <p:ph type="title"/>
          </p:nvPr>
        </p:nvSpPr>
        <p:spPr/>
        <p:txBody>
          <a:bodyPr/>
          <a:lstStyle/>
          <a:p>
            <a:r>
              <a:rPr lang="en-US" dirty="0" smtClean="0"/>
              <a:t>Practice Question </a:t>
            </a:r>
            <a:r>
              <a:rPr lang="en-US" dirty="0" smtClean="0"/>
              <a:t> </a:t>
            </a:r>
            <a:endParaRPr lang="en-US" dirty="0" smtClean="0"/>
          </a:p>
        </p:txBody>
      </p:sp>
      <p:sp>
        <p:nvSpPr>
          <p:cNvPr id="3" name="Content Placeholder 2"/>
          <p:cNvSpPr>
            <a:spLocks noGrp="1"/>
          </p:cNvSpPr>
          <p:nvPr>
            <p:ph idx="1"/>
          </p:nvPr>
        </p:nvSpPr>
        <p:spPr/>
        <p:txBody>
          <a:bodyPr/>
          <a:lstStyle/>
          <a:p>
            <a:pPr marL="0" indent="0">
              <a:spcAft>
                <a:spcPct val="20000"/>
              </a:spcAft>
              <a:buNone/>
              <a:defRPr/>
            </a:pPr>
            <a:r>
              <a:rPr lang="en-US" altLang="zh-TW" dirty="0" smtClean="0"/>
              <a:t>What </a:t>
            </a:r>
            <a:r>
              <a:rPr lang="en-US" altLang="zh-TW" dirty="0"/>
              <a:t>is considered the MOST critical element for the </a:t>
            </a:r>
            <a:r>
              <a:rPr lang="en-US" altLang="zh-TW" dirty="0" smtClean="0"/>
              <a:t>successful </a:t>
            </a:r>
            <a:r>
              <a:rPr lang="en-US" altLang="zh-TW" dirty="0"/>
              <a:t>implementation of an information security 	(IS) program?</a:t>
            </a:r>
          </a:p>
          <a:p>
            <a:pPr marL="808038" lvl="2" indent="-342900">
              <a:spcAft>
                <a:spcPts val="600"/>
              </a:spcAft>
              <a:buFont typeface="Arial" pitchFamily="34" charset="0"/>
              <a:buAutoNum type="alphaUcPeriod"/>
              <a:defRPr/>
            </a:pPr>
            <a:r>
              <a:rPr lang="en-US" sz="2400" dirty="0" smtClean="0"/>
              <a:t>An </a:t>
            </a:r>
            <a:r>
              <a:rPr lang="en-US" sz="2400" dirty="0"/>
              <a:t>effective enterprise risk management (ERM) </a:t>
            </a:r>
            <a:r>
              <a:rPr lang="en-US" sz="2400" dirty="0" smtClean="0"/>
              <a:t>framework.</a:t>
            </a:r>
            <a:endParaRPr lang="en-US" sz="2400" dirty="0"/>
          </a:p>
          <a:p>
            <a:pPr marL="808038" lvl="2" indent="-342900">
              <a:spcAft>
                <a:spcPts val="600"/>
              </a:spcAft>
              <a:buFont typeface="Arial" pitchFamily="34" charset="0"/>
              <a:buAutoNum type="alphaUcPeriod"/>
              <a:defRPr/>
            </a:pPr>
            <a:r>
              <a:rPr lang="en-US" sz="2400" dirty="0" smtClean="0"/>
              <a:t>Senior </a:t>
            </a:r>
            <a:r>
              <a:rPr lang="en-US" sz="2400" dirty="0"/>
              <a:t>management commitment</a:t>
            </a:r>
          </a:p>
          <a:p>
            <a:pPr marL="808038" lvl="2" indent="-342900">
              <a:spcAft>
                <a:spcPts val="600"/>
              </a:spcAft>
              <a:buFont typeface="Arial" pitchFamily="34" charset="0"/>
              <a:buAutoNum type="alphaUcPeriod"/>
              <a:defRPr/>
            </a:pPr>
            <a:r>
              <a:rPr lang="en-US" sz="2400" dirty="0" smtClean="0"/>
              <a:t>An </a:t>
            </a:r>
            <a:r>
              <a:rPr lang="en-US" sz="2400" dirty="0"/>
              <a:t>adequate budgeting </a:t>
            </a:r>
            <a:r>
              <a:rPr lang="en-US" sz="2400" dirty="0" smtClean="0"/>
              <a:t>process.</a:t>
            </a:r>
            <a:endParaRPr lang="en-US" sz="2400" dirty="0"/>
          </a:p>
          <a:p>
            <a:pPr marL="808038" lvl="2" indent="-342900">
              <a:spcAft>
                <a:spcPts val="600"/>
              </a:spcAft>
              <a:buFont typeface="Arial" pitchFamily="34" charset="0"/>
              <a:buAutoNum type="alphaUcPeriod"/>
              <a:defRPr/>
            </a:pPr>
            <a:r>
              <a:rPr lang="en-US" sz="2400" dirty="0" smtClean="0"/>
              <a:t>Meticulous </a:t>
            </a:r>
            <a:r>
              <a:rPr lang="en-US" sz="2400" dirty="0"/>
              <a:t>program </a:t>
            </a:r>
            <a:r>
              <a:rPr lang="en-US" sz="2400" dirty="0" smtClean="0"/>
              <a:t>planning.</a:t>
            </a:r>
            <a:endParaRPr lang="en-US" sz="2400" dirty="0"/>
          </a:p>
          <a:p>
            <a:pPr>
              <a:defRPr/>
            </a:pPr>
            <a:endParaRPr lang="en-US" dirty="0"/>
          </a:p>
        </p:txBody>
      </p:sp>
      <p:sp>
        <p:nvSpPr>
          <p:cNvPr id="5" name="Slide Number Placeholder 4"/>
          <p:cNvSpPr>
            <a:spLocks noGrp="1"/>
          </p:cNvSpPr>
          <p:nvPr>
            <p:ph type="sldNum" sz="quarter" idx="4294967295"/>
          </p:nvPr>
        </p:nvSpPr>
        <p:spPr>
          <a:xfrm>
            <a:off x="8477250" y="6500813"/>
            <a:ext cx="666750" cy="273050"/>
          </a:xfrm>
          <a:prstGeom prst="rect">
            <a:avLst/>
          </a:prstGeom>
        </p:spPr>
        <p:txBody>
          <a:bodyPr/>
          <a:lstStyle/>
          <a:p>
            <a:fld id="{22EFDD5A-472C-42B4-86F6-589194E78E94}" type="slidenum">
              <a:rPr lang="en-US" smtClean="0"/>
              <a:pPr/>
              <a:t>36</a:t>
            </a:fld>
            <a:endParaRPr lang="en-US" dirty="0"/>
          </a:p>
        </p:txBody>
      </p:sp>
    </p:spTree>
    <p:extLst>
      <p:ext uri="{BB962C8B-B14F-4D97-AF65-F5344CB8AC3E}">
        <p14:creationId xmlns:p14="http://schemas.microsoft.com/office/powerpoint/2010/main" xmlns="" val="168384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2" end="2"/>
                                            </p:txEl>
                                          </p:spTgt>
                                        </p:tgtEl>
                                        <p:attrNameLst>
                                          <p:attrName>style.fontStyle</p:attrName>
                                        </p:attrNameLst>
                                      </p:cBhvr>
                                      <p:to>
                                        <p:strVal val="normal"/>
                                      </p:to>
                                    </p:set>
                                    <p:set>
                                      <p:cBhvr override="childStyle">
                                        <p:cTn id="7" dur="indefinite"/>
                                        <p:tgtEl>
                                          <p:spTgt spid="3">
                                            <p:txEl>
                                              <p:pRg st="2" end="2"/>
                                            </p:txEl>
                                          </p:spTgt>
                                        </p:tgtEl>
                                        <p:attrNameLst>
                                          <p:attrName>style.fontWeight</p:attrName>
                                        </p:attrNameLst>
                                      </p:cBhvr>
                                      <p:to>
                                        <p:strVal val="bold"/>
                                      </p:to>
                                    </p:set>
                                    <p:set>
                                      <p:cBhvr override="childStyle">
                                        <p:cTn id="8"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914400"/>
            <a:ext cx="8229600" cy="4876800"/>
          </a:xfrm>
        </p:spPr>
        <p:txBody>
          <a:bodyPr/>
          <a:lstStyle/>
          <a:p>
            <a:r>
              <a:rPr lang="en-US" dirty="0" smtClean="0"/>
              <a:t>Thank you</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bakshies@gmail.com</a:t>
            </a: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5B535788-D729-4EB4-ACC3-81922A262A4F}" type="datetime1">
              <a:rPr lang="en-US" smtClean="0"/>
              <a:pPr>
                <a:defRPr/>
              </a:pPr>
              <a:t>6/4/2014</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r>
              <a:rPr lang="en-US" dirty="0" smtClean="0"/>
              <a:t>Corporate </a:t>
            </a:r>
            <a:r>
              <a:rPr lang="en-US" dirty="0" smtClean="0"/>
              <a:t>Governance</a:t>
            </a:r>
          </a:p>
        </p:txBody>
      </p:sp>
      <p:sp>
        <p:nvSpPr>
          <p:cNvPr id="2" name="Content Placeholder 1"/>
          <p:cNvSpPr>
            <a:spLocks noGrp="1"/>
          </p:cNvSpPr>
          <p:nvPr>
            <p:ph idx="1"/>
          </p:nvPr>
        </p:nvSpPr>
        <p:spPr/>
        <p:txBody>
          <a:bodyPr/>
          <a:lstStyle/>
          <a:p>
            <a:pPr>
              <a:lnSpc>
                <a:spcPct val="90000"/>
              </a:lnSpc>
              <a:spcAft>
                <a:spcPts val="600"/>
              </a:spcAft>
            </a:pPr>
            <a:r>
              <a:rPr lang="en-US" dirty="0"/>
              <a:t>Ethical corporate behavior by directors or others charged with governance in the creation and presentation of value for all stakeholders </a:t>
            </a:r>
          </a:p>
          <a:p>
            <a:pPr>
              <a:lnSpc>
                <a:spcPct val="90000"/>
              </a:lnSpc>
              <a:spcAft>
                <a:spcPts val="600"/>
              </a:spcAft>
            </a:pPr>
            <a:r>
              <a:rPr lang="en-US" dirty="0"/>
              <a:t>The distribution of rights and responsibilities among different participants in the corporation, such as board, managers, shareholders and other stakeholders</a:t>
            </a:r>
          </a:p>
          <a:p>
            <a:pPr>
              <a:lnSpc>
                <a:spcPct val="90000"/>
              </a:lnSpc>
              <a:spcAft>
                <a:spcPts val="600"/>
              </a:spcAft>
            </a:pPr>
            <a:r>
              <a:rPr lang="en-US" dirty="0"/>
              <a:t>Establishment of rules to manage and report on business risks</a:t>
            </a:r>
          </a:p>
          <a:p>
            <a:endParaRPr lang="en-US" dirty="0"/>
          </a:p>
        </p:txBody>
      </p:sp>
      <p:sp>
        <p:nvSpPr>
          <p:cNvPr id="4" name="Slide Number Placeholder 3"/>
          <p:cNvSpPr>
            <a:spLocks noGrp="1"/>
          </p:cNvSpPr>
          <p:nvPr>
            <p:ph type="sldNum" sz="quarter" idx="4294967295"/>
          </p:nvPr>
        </p:nvSpPr>
        <p:spPr>
          <a:xfrm>
            <a:off x="8477250" y="6500813"/>
            <a:ext cx="666750" cy="273050"/>
          </a:xfrm>
          <a:prstGeom prst="rect">
            <a:avLst/>
          </a:prstGeom>
        </p:spPr>
        <p:txBody>
          <a:bodyPr/>
          <a:lstStyle/>
          <a:p>
            <a:fld id="{22EFDD5A-472C-42B4-86F6-589194E78E94}" type="slidenum">
              <a:rPr lang="en-US" smtClean="0"/>
              <a:pPr/>
              <a:t>4</a:t>
            </a:fld>
            <a:endParaRPr lang="en-US" dirty="0"/>
          </a:p>
        </p:txBody>
      </p:sp>
    </p:spTree>
    <p:extLst>
      <p:ext uri="{BB962C8B-B14F-4D97-AF65-F5344CB8AC3E}">
        <p14:creationId xmlns:p14="http://schemas.microsoft.com/office/powerpoint/2010/main" xmlns="" val="3496034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dirty="0" smtClean="0"/>
              <a:t>Governance </a:t>
            </a:r>
            <a:r>
              <a:rPr lang="en-US" dirty="0" smtClean="0"/>
              <a:t>of Enterprise IT</a:t>
            </a:r>
          </a:p>
        </p:txBody>
      </p:sp>
      <p:sp>
        <p:nvSpPr>
          <p:cNvPr id="3" name="Content Placeholder 2"/>
          <p:cNvSpPr>
            <a:spLocks noGrp="1"/>
          </p:cNvSpPr>
          <p:nvPr>
            <p:ph idx="1"/>
          </p:nvPr>
        </p:nvSpPr>
        <p:spPr/>
        <p:txBody>
          <a:bodyPr>
            <a:normAutofit/>
          </a:bodyPr>
          <a:lstStyle/>
          <a:p>
            <a:pPr>
              <a:lnSpc>
                <a:spcPct val="90000"/>
              </a:lnSpc>
              <a:spcAft>
                <a:spcPts val="600"/>
              </a:spcAft>
            </a:pPr>
            <a:r>
              <a:rPr lang="en-US" dirty="0"/>
              <a:t>Comprises the body of issues addressed in considering how IT is applied within the enterprise.</a:t>
            </a:r>
          </a:p>
          <a:p>
            <a:pPr>
              <a:lnSpc>
                <a:spcPct val="90000"/>
              </a:lnSpc>
              <a:spcAft>
                <a:spcPts val="600"/>
              </a:spcAft>
            </a:pPr>
            <a:r>
              <a:rPr lang="en-US" dirty="0"/>
              <a:t>Effective </a:t>
            </a:r>
            <a:r>
              <a:rPr lang="en-US" dirty="0" smtClean="0"/>
              <a:t>governance of enterprise IT </a:t>
            </a:r>
            <a:r>
              <a:rPr lang="en-US" dirty="0"/>
              <a:t>focuses on:</a:t>
            </a:r>
          </a:p>
          <a:p>
            <a:pPr lvl="1">
              <a:spcAft>
                <a:spcPts val="600"/>
              </a:spcAft>
            </a:pPr>
            <a:r>
              <a:rPr lang="en-US" dirty="0"/>
              <a:t>Individual and group expertise</a:t>
            </a:r>
          </a:p>
          <a:p>
            <a:pPr lvl="1">
              <a:spcAft>
                <a:spcPts val="600"/>
              </a:spcAft>
            </a:pPr>
            <a:r>
              <a:rPr lang="en-US" dirty="0"/>
              <a:t>Experience in specific areas</a:t>
            </a:r>
          </a:p>
          <a:p>
            <a:pPr>
              <a:lnSpc>
                <a:spcPct val="90000"/>
              </a:lnSpc>
              <a:spcAft>
                <a:spcPts val="600"/>
              </a:spcAft>
            </a:pPr>
            <a:r>
              <a:rPr lang="en-US" dirty="0"/>
              <a:t>Key element: alignment of business and IT</a:t>
            </a:r>
          </a:p>
          <a:p>
            <a:pPr>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5</a:t>
            </a:fld>
            <a:endParaRPr lang="en-US" dirty="0"/>
          </a:p>
        </p:txBody>
      </p:sp>
      <p:sp>
        <p:nvSpPr>
          <p:cNvPr id="5" name="Content Placeholder 4"/>
          <p:cNvSpPr>
            <a:spLocks noGrp="1"/>
          </p:cNvSpPr>
          <p:nvPr>
            <p:ph idx="13"/>
          </p:nvPr>
        </p:nvSpPr>
        <p:spPr/>
        <p:txBody>
          <a:bodyPr/>
          <a:lstStyle/>
          <a:p>
            <a:pPr marL="0" indent="0">
              <a:lnSpc>
                <a:spcPct val="90000"/>
              </a:lnSpc>
              <a:spcAft>
                <a:spcPts val="1200"/>
              </a:spcAft>
              <a:buNone/>
            </a:pPr>
            <a:r>
              <a:rPr lang="en-US" dirty="0" smtClean="0"/>
              <a:t>GEIT is concerned with two </a:t>
            </a:r>
            <a:r>
              <a:rPr lang="en-US" dirty="0"/>
              <a:t>issues:</a:t>
            </a:r>
          </a:p>
          <a:p>
            <a:pPr marL="514350" lvl="1" indent="-514350">
              <a:lnSpc>
                <a:spcPct val="90000"/>
              </a:lnSpc>
              <a:spcAft>
                <a:spcPts val="1200"/>
              </a:spcAft>
              <a:buFontTx/>
              <a:buAutoNum type="arabicPeriod"/>
            </a:pPr>
            <a:r>
              <a:rPr lang="en-US" sz="2400" dirty="0"/>
              <a:t>IT delivers value to the business</a:t>
            </a:r>
          </a:p>
          <a:p>
            <a:pPr marL="514350" lvl="1" indent="-514350">
              <a:lnSpc>
                <a:spcPct val="90000"/>
              </a:lnSpc>
              <a:spcAft>
                <a:spcPts val="1200"/>
              </a:spcAft>
              <a:buFontTx/>
              <a:buAutoNum type="arabicPeriod"/>
            </a:pPr>
            <a:r>
              <a:rPr lang="en-US" sz="2400" dirty="0"/>
              <a:t>IT risks are managed</a:t>
            </a:r>
          </a:p>
          <a:p>
            <a:pPr>
              <a:buFontTx/>
              <a:buNone/>
            </a:pPr>
            <a:endParaRPr lang="en-US" dirty="0"/>
          </a:p>
          <a:p>
            <a:endParaRPr lang="en-US" dirty="0"/>
          </a:p>
        </p:txBody>
      </p:sp>
    </p:spTree>
    <p:extLst>
      <p:ext uri="{BB962C8B-B14F-4D97-AF65-F5344CB8AC3E}">
        <p14:creationId xmlns:p14="http://schemas.microsoft.com/office/powerpoint/2010/main" xmlns="" val="3470502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152400"/>
            <a:ext cx="8153400" cy="796230"/>
          </a:xfrm>
        </p:spPr>
        <p:txBody>
          <a:bodyPr>
            <a:noAutofit/>
          </a:bodyPr>
          <a:lstStyle/>
          <a:p>
            <a:r>
              <a:rPr lang="en-US" dirty="0" smtClean="0"/>
              <a:t>Governance </a:t>
            </a:r>
            <a:r>
              <a:rPr lang="en-US" dirty="0" smtClean="0"/>
              <a:t>of Enterprise </a:t>
            </a:r>
            <a:r>
              <a:rPr lang="en-US" dirty="0" smtClean="0"/>
              <a:t>IT </a:t>
            </a:r>
            <a:endParaRPr lang="en-US" dirty="0" smtClean="0"/>
          </a:p>
        </p:txBody>
      </p:sp>
      <p:sp>
        <p:nvSpPr>
          <p:cNvPr id="5" name="Slide Number Placeholder 4"/>
          <p:cNvSpPr>
            <a:spLocks noGrp="1"/>
          </p:cNvSpPr>
          <p:nvPr>
            <p:ph type="sldNum" sz="quarter" idx="4294967295"/>
          </p:nvPr>
        </p:nvSpPr>
        <p:spPr>
          <a:xfrm>
            <a:off x="8477250" y="6500813"/>
            <a:ext cx="666750" cy="273050"/>
          </a:xfrm>
          <a:prstGeom prst="rect">
            <a:avLst/>
          </a:prstGeom>
        </p:spPr>
        <p:txBody>
          <a:bodyPr/>
          <a:lstStyle/>
          <a:p>
            <a:fld id="{22EFDD5A-472C-42B4-86F6-589194E78E94}" type="slidenum">
              <a:rPr lang="en-US" smtClean="0"/>
              <a:pPr/>
              <a:t>6</a:t>
            </a:fld>
            <a:endParaRPr lang="en-US" dirty="0"/>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30750" t="25349" r="32125" b="44419"/>
          <a:stretch/>
        </p:blipFill>
        <p:spPr bwMode="auto">
          <a:xfrm>
            <a:off x="342899" y="1447800"/>
            <a:ext cx="8704385" cy="3810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99532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0286" y="76200"/>
            <a:ext cx="7939314" cy="796230"/>
          </a:xfrm>
        </p:spPr>
        <p:txBody>
          <a:bodyPr>
            <a:normAutofit/>
          </a:bodyPr>
          <a:lstStyle/>
          <a:p>
            <a:r>
              <a:rPr lang="en-US" dirty="0" smtClean="0"/>
              <a:t>Audit and Governance </a:t>
            </a:r>
            <a:r>
              <a:rPr lang="en-US" dirty="0"/>
              <a:t>of Enterprise </a:t>
            </a:r>
            <a:r>
              <a:rPr lang="en-US" dirty="0" smtClean="0"/>
              <a:t>IT</a:t>
            </a:r>
            <a:endParaRPr lang="en-US" dirty="0" smtClean="0"/>
          </a:p>
        </p:txBody>
      </p:sp>
      <p:sp>
        <p:nvSpPr>
          <p:cNvPr id="2" name="Content Placeholder 1"/>
          <p:cNvSpPr>
            <a:spLocks noGrp="1"/>
          </p:cNvSpPr>
          <p:nvPr>
            <p:ph idx="1"/>
          </p:nvPr>
        </p:nvSpPr>
        <p:spPr/>
        <p:txBody>
          <a:bodyPr>
            <a:normAutofit fontScale="92500"/>
          </a:bodyPr>
          <a:lstStyle/>
          <a:p>
            <a:pPr marL="0" indent="0">
              <a:lnSpc>
                <a:spcPct val="90000"/>
              </a:lnSpc>
              <a:spcAft>
                <a:spcPts val="600"/>
              </a:spcAft>
              <a:buNone/>
            </a:pPr>
            <a:r>
              <a:rPr lang="en-US" dirty="0"/>
              <a:t>In accordance with the defined role of the IS auditor, the following aspects related to IT governance need to be assessed:</a:t>
            </a:r>
          </a:p>
          <a:p>
            <a:pPr>
              <a:lnSpc>
                <a:spcPct val="90000"/>
              </a:lnSpc>
              <a:spcAft>
                <a:spcPts val="600"/>
              </a:spcAft>
            </a:pPr>
            <a:r>
              <a:rPr lang="en-US" dirty="0" smtClean="0"/>
              <a:t>How enterprise governance and GEIT are aligned</a:t>
            </a:r>
          </a:p>
          <a:p>
            <a:pPr>
              <a:lnSpc>
                <a:spcPct val="90000"/>
              </a:lnSpc>
              <a:spcAft>
                <a:spcPts val="600"/>
              </a:spcAft>
            </a:pPr>
            <a:r>
              <a:rPr lang="en-US" dirty="0" smtClean="0"/>
              <a:t>Alignment of the IS function with the organization’s mission, vision, values, objectives and strategies</a:t>
            </a:r>
          </a:p>
          <a:p>
            <a:pPr>
              <a:lnSpc>
                <a:spcPct val="90000"/>
              </a:lnSpc>
              <a:spcAft>
                <a:spcPts val="600"/>
              </a:spcAft>
            </a:pPr>
            <a:r>
              <a:rPr lang="en-US" dirty="0" smtClean="0"/>
              <a:t>Achievement of performance objectives established by the business (e.g., effectiveness and efficiency) by the IS function</a:t>
            </a:r>
          </a:p>
          <a:p>
            <a:pPr>
              <a:lnSpc>
                <a:spcPct val="90000"/>
              </a:lnSpc>
              <a:spcAft>
                <a:spcPts val="600"/>
              </a:spcAft>
            </a:pPr>
            <a:r>
              <a:rPr lang="en-US" dirty="0" smtClean="0"/>
              <a:t>Legal, environmental, information quality, fiduciary, security, and privacy requirements</a:t>
            </a:r>
          </a:p>
          <a:p>
            <a:pPr>
              <a:lnSpc>
                <a:spcPct val="90000"/>
              </a:lnSpc>
              <a:spcAft>
                <a:spcPts val="600"/>
              </a:spcAft>
            </a:pPr>
            <a:r>
              <a:rPr lang="en-US" dirty="0" smtClean="0"/>
              <a:t>The control environment of the organization</a:t>
            </a:r>
          </a:p>
          <a:p>
            <a:pPr>
              <a:lnSpc>
                <a:spcPct val="90000"/>
              </a:lnSpc>
              <a:spcAft>
                <a:spcPts val="600"/>
              </a:spcAft>
            </a:pPr>
            <a:r>
              <a:rPr lang="en-US" dirty="0" smtClean="0"/>
              <a:t>The inherent risks within the IS environment</a:t>
            </a:r>
          </a:p>
          <a:p>
            <a:pPr>
              <a:lnSpc>
                <a:spcPct val="90000"/>
              </a:lnSpc>
              <a:spcAft>
                <a:spcPts val="600"/>
              </a:spcAft>
            </a:pPr>
            <a:r>
              <a:rPr lang="en-US" dirty="0" smtClean="0"/>
              <a:t>IT investment/expenditure</a:t>
            </a:r>
          </a:p>
          <a:p>
            <a:pPr>
              <a:buFontTx/>
              <a:buNone/>
            </a:pPr>
            <a:endParaRPr lang="en-US" dirty="0"/>
          </a:p>
          <a:p>
            <a:endParaRPr lang="en-US" dirty="0"/>
          </a:p>
        </p:txBody>
      </p:sp>
      <p:sp>
        <p:nvSpPr>
          <p:cNvPr id="4" name="Slide Number Placeholder 3"/>
          <p:cNvSpPr>
            <a:spLocks noGrp="1"/>
          </p:cNvSpPr>
          <p:nvPr>
            <p:ph type="sldNum" sz="quarter" idx="4294967295"/>
          </p:nvPr>
        </p:nvSpPr>
        <p:spPr>
          <a:xfrm>
            <a:off x="8477250" y="6500813"/>
            <a:ext cx="666750" cy="273050"/>
          </a:xfrm>
          <a:prstGeom prst="rect">
            <a:avLst/>
          </a:prstGeom>
        </p:spPr>
        <p:txBody>
          <a:bodyPr/>
          <a:lstStyle/>
          <a:p>
            <a:fld id="{22EFDD5A-472C-42B4-86F6-589194E78E94}" type="slidenum">
              <a:rPr lang="en-US" smtClean="0"/>
              <a:pPr/>
              <a:t>7</a:t>
            </a:fld>
            <a:endParaRPr lang="en-US" dirty="0"/>
          </a:p>
        </p:txBody>
      </p:sp>
    </p:spTree>
    <p:extLst>
      <p:ext uri="{BB962C8B-B14F-4D97-AF65-F5344CB8AC3E}">
        <p14:creationId xmlns:p14="http://schemas.microsoft.com/office/powerpoint/2010/main" xmlns="" val="4075825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Highest Risk?</a:t>
            </a:r>
            <a:endParaRPr lang="en-US" dirty="0"/>
          </a:p>
        </p:txBody>
      </p:sp>
      <p:pic>
        <p:nvPicPr>
          <p:cNvPr id="4" name="Picture 3" descr="coconut1.jpg"/>
          <p:cNvPicPr>
            <a:picLocks noChangeAspect="1"/>
          </p:cNvPicPr>
          <p:nvPr/>
        </p:nvPicPr>
        <p:blipFill>
          <a:blip r:embed="rId2"/>
          <a:stretch>
            <a:fillRect/>
          </a:stretch>
        </p:blipFill>
        <p:spPr>
          <a:xfrm>
            <a:off x="228601" y="1295400"/>
            <a:ext cx="3962400" cy="4191000"/>
          </a:xfrm>
          <a:prstGeom prst="rect">
            <a:avLst/>
          </a:prstGeom>
        </p:spPr>
      </p:pic>
      <p:pic>
        <p:nvPicPr>
          <p:cNvPr id="5" name="Picture 4" descr="clear_shark.jpg"/>
          <p:cNvPicPr>
            <a:picLocks noChangeAspect="1"/>
          </p:cNvPicPr>
          <p:nvPr/>
        </p:nvPicPr>
        <p:blipFill>
          <a:blip r:embed="rId3"/>
          <a:stretch>
            <a:fillRect/>
          </a:stretch>
        </p:blipFill>
        <p:spPr>
          <a:xfrm>
            <a:off x="4343400" y="1219200"/>
            <a:ext cx="4572000" cy="4267200"/>
          </a:xfrm>
          <a:prstGeom prst="rect">
            <a:avLst/>
          </a:prstGeom>
        </p:spPr>
      </p:pic>
      <p:sp>
        <p:nvSpPr>
          <p:cNvPr id="6" name="TextBox 5"/>
          <p:cNvSpPr txBox="1"/>
          <p:nvPr/>
        </p:nvSpPr>
        <p:spPr>
          <a:xfrm>
            <a:off x="228600" y="5410200"/>
            <a:ext cx="4038600" cy="830997"/>
          </a:xfrm>
          <a:prstGeom prst="rect">
            <a:avLst/>
          </a:prstGeom>
          <a:noFill/>
        </p:spPr>
        <p:txBody>
          <a:bodyPr wrap="square" rtlCol="0">
            <a:spAutoFit/>
          </a:bodyPr>
          <a:lstStyle/>
          <a:p>
            <a:r>
              <a:rPr lang="en-US" sz="2400" dirty="0" smtClean="0">
                <a:solidFill>
                  <a:srgbClr val="FF0000"/>
                </a:solidFill>
                <a:latin typeface="Calibri" pitchFamily="34" charset="0"/>
              </a:rPr>
              <a:t>Annually 150 persons die due to coconuts  falling on head</a:t>
            </a:r>
            <a:endParaRPr lang="en-US" sz="2400" dirty="0">
              <a:solidFill>
                <a:srgbClr val="FF0000"/>
              </a:solidFill>
              <a:latin typeface="Calibri" pitchFamily="34" charset="0"/>
            </a:endParaRPr>
          </a:p>
        </p:txBody>
      </p:sp>
      <p:sp>
        <p:nvSpPr>
          <p:cNvPr id="7" name="TextBox 6"/>
          <p:cNvSpPr txBox="1"/>
          <p:nvPr/>
        </p:nvSpPr>
        <p:spPr>
          <a:xfrm>
            <a:off x="5257800" y="5410200"/>
            <a:ext cx="3352800" cy="830997"/>
          </a:xfrm>
          <a:prstGeom prst="rect">
            <a:avLst/>
          </a:prstGeom>
          <a:noFill/>
        </p:spPr>
        <p:txBody>
          <a:bodyPr wrap="square" rtlCol="0">
            <a:spAutoFit/>
          </a:bodyPr>
          <a:lstStyle/>
          <a:p>
            <a:r>
              <a:rPr lang="en-US" sz="2400" dirty="0" smtClean="0">
                <a:solidFill>
                  <a:srgbClr val="FF0000"/>
                </a:solidFill>
                <a:latin typeface="Calibri" pitchFamily="34" charset="0"/>
              </a:rPr>
              <a:t>Annually 5 persons die due to Shark attacks</a:t>
            </a:r>
            <a:endParaRPr lang="en-US" sz="2400" dirty="0">
              <a:solidFill>
                <a:srgbClr val="FF0000"/>
              </a:solidFill>
              <a:latin typeface="Calibri" pitchFamily="34" charset="0"/>
            </a:endParaRPr>
          </a:p>
        </p:txBody>
      </p:sp>
      <p:sp>
        <p:nvSpPr>
          <p:cNvPr id="8" name="Date Placeholder 7"/>
          <p:cNvSpPr>
            <a:spLocks noGrp="1"/>
          </p:cNvSpPr>
          <p:nvPr>
            <p:ph type="dt" sz="half" idx="4294967295"/>
          </p:nvPr>
        </p:nvSpPr>
        <p:spPr>
          <a:xfrm>
            <a:off x="3886200" y="6324600"/>
            <a:ext cx="1219200" cy="304800"/>
          </a:xfrm>
          <a:prstGeom prst="rect">
            <a:avLst/>
          </a:prstGeom>
        </p:spPr>
        <p:txBody>
          <a:bodyPr/>
          <a:lstStyle/>
          <a:p>
            <a:pPr>
              <a:defRPr/>
            </a:pPr>
            <a:fld id="{0C21653A-D293-45A8-B036-90263E20AA1E}" type="datetime1">
              <a:rPr lang="en-US" smtClean="0"/>
              <a:pPr>
                <a:defRPr/>
              </a:pPr>
              <a:t>6/4/2014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1026"/>
          <p:cNvSpPr>
            <a:spLocks noGrp="1" noChangeArrowheads="1"/>
          </p:cNvSpPr>
          <p:nvPr>
            <p:ph type="title"/>
          </p:nvPr>
        </p:nvSpPr>
        <p:spPr/>
        <p:txBody>
          <a:bodyPr/>
          <a:lstStyle/>
          <a:p>
            <a:r>
              <a:rPr lang="en-US" dirty="0" smtClean="0"/>
              <a:t>“Common sense” </a:t>
            </a:r>
          </a:p>
        </p:txBody>
      </p:sp>
      <p:sp>
        <p:nvSpPr>
          <p:cNvPr id="607235" name="Rectangle 1027"/>
          <p:cNvSpPr>
            <a:spLocks noChangeArrowheads="1"/>
          </p:cNvSpPr>
          <p:nvPr/>
        </p:nvSpPr>
        <p:spPr bwMode="auto">
          <a:xfrm>
            <a:off x="352425" y="1143000"/>
            <a:ext cx="8372475" cy="4829527"/>
          </a:xfrm>
          <a:prstGeom prst="rect">
            <a:avLst/>
          </a:prstGeom>
          <a:noFill/>
          <a:ln w="12700">
            <a:noFill/>
            <a:miter lim="800000"/>
            <a:headEnd/>
            <a:tailEnd/>
          </a:ln>
          <a:effectLst/>
        </p:spPr>
        <p:txBody>
          <a:bodyPr lIns="90488" tIns="44450" rIns="90488" bIns="44450">
            <a:spAutoFit/>
          </a:bodyPr>
          <a:lstStyle/>
          <a:p>
            <a:r>
              <a:rPr lang="en-US" sz="2800" dirty="0" smtClean="0">
                <a:latin typeface="Times New Roman" pitchFamily="18" charset="0"/>
                <a:cs typeface="Times New Roman" pitchFamily="18" charset="0"/>
              </a:rPr>
              <a:t>Common </a:t>
            </a:r>
            <a:r>
              <a:rPr lang="en-US" sz="2800" dirty="0">
                <a:latin typeface="Times New Roman" pitchFamily="18" charset="0"/>
                <a:cs typeface="Times New Roman" pitchFamily="18" charset="0"/>
              </a:rPr>
              <a:t>sense is the ability to make rapid and accurate risk assessments, and act upon that knowledge</a:t>
            </a:r>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We make </a:t>
            </a:r>
            <a:r>
              <a:rPr lang="en-US" sz="2800" dirty="0" smtClean="0">
                <a:latin typeface="Times New Roman" pitchFamily="18" charset="0"/>
                <a:cs typeface="Times New Roman" pitchFamily="18" charset="0"/>
              </a:rPr>
              <a:t>judgments </a:t>
            </a:r>
            <a:r>
              <a:rPr lang="en-US" sz="2800" dirty="0">
                <a:latin typeface="Times New Roman" pitchFamily="18" charset="0"/>
                <a:cs typeface="Times New Roman" pitchFamily="18" charset="0"/>
              </a:rPr>
              <a:t>about risk every day: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deciding </a:t>
            </a:r>
            <a:r>
              <a:rPr lang="en-US" sz="2800" dirty="0">
                <a:latin typeface="Times New Roman" pitchFamily="18" charset="0"/>
                <a:cs typeface="Times New Roman" pitchFamily="18" charset="0"/>
              </a:rPr>
              <a:t>to walk under a ladder,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distance of a jump,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where </a:t>
            </a:r>
            <a:r>
              <a:rPr lang="en-US" sz="2800" dirty="0">
                <a:latin typeface="Times New Roman" pitchFamily="18" charset="0"/>
                <a:cs typeface="Times New Roman" pitchFamily="18" charset="0"/>
              </a:rPr>
              <a:t>to merge in traffic.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better we are able to assess risk and take preventive measures, the longer we live.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Common </a:t>
            </a:r>
            <a:r>
              <a:rPr lang="en-US" sz="2800" dirty="0">
                <a:latin typeface="Times New Roman" pitchFamily="18" charset="0"/>
                <a:cs typeface="Times New Roman" pitchFamily="18" charset="0"/>
              </a:rPr>
              <a:t>sense guides our choices … or sometimes </a:t>
            </a:r>
            <a:r>
              <a:rPr lang="en-US" sz="2800" dirty="0" smtClean="0">
                <a:latin typeface="Times New Roman" pitchFamily="18" charset="0"/>
                <a:cs typeface="Times New Roman" pitchFamily="18" charset="0"/>
              </a:rPr>
              <a:t>not…</a:t>
            </a:r>
            <a:endParaRPr lang="en-US" sz="2800" dirty="0">
              <a:latin typeface="Times New Roman" pitchFamily="18" charset="0"/>
              <a:cs typeface="Times New Roman" pitchFamily="18" charset="0"/>
            </a:endParaRPr>
          </a:p>
        </p:txBody>
      </p:sp>
      <p:sp>
        <p:nvSpPr>
          <p:cNvPr id="4" name="Date Placeholder 3"/>
          <p:cNvSpPr>
            <a:spLocks noGrp="1"/>
          </p:cNvSpPr>
          <p:nvPr>
            <p:ph type="dt" sz="half" idx="4294967295"/>
          </p:nvPr>
        </p:nvSpPr>
        <p:spPr>
          <a:xfrm>
            <a:off x="3886200" y="6324600"/>
            <a:ext cx="1219200" cy="304800"/>
          </a:xfrm>
          <a:prstGeom prst="rect">
            <a:avLst/>
          </a:prstGeom>
        </p:spPr>
        <p:txBody>
          <a:bodyPr/>
          <a:lstStyle/>
          <a:p>
            <a:pPr>
              <a:defRPr/>
            </a:pPr>
            <a:fld id="{A3D3B853-3E2E-4789-83EF-0419F1C1CCCC}" type="datetime1">
              <a:rPr lang="en-US" smtClean="0"/>
              <a:pPr>
                <a:defRPr/>
              </a:pPr>
              <a:t>6/4/2014</a:t>
            </a:fld>
            <a:endParaRPr lang="en-US"/>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Board Feb 2010 - 1">
  <a:themeElements>
    <a:clrScheme name="Board Feb 2010 - 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Board Feb 2010 -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ard Feb 2010 -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oard Feb 2010 -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oard Feb 2010 -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oard Feb 2010 -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oard Feb 2010 -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oard Feb 2010 -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oard Feb 2010 - 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oard Feb 2010 -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oard Feb 2010 -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oard Feb 2010 -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oard Feb 2010 -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oard Feb 2010 -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oard Feb 2010 - 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49628</TotalTime>
  <Words>1893</Words>
  <Application>Microsoft Office PowerPoint</Application>
  <PresentationFormat>On-screen Show (4:3)</PresentationFormat>
  <Paragraphs>713</Paragraphs>
  <Slides>37</Slides>
  <Notes>16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Board Feb 2010 - 1</vt:lpstr>
      <vt:lpstr>IT Risk Management</vt:lpstr>
      <vt:lpstr>Agenda </vt:lpstr>
      <vt:lpstr>Learning Objectives</vt:lpstr>
      <vt:lpstr>Corporate Governance</vt:lpstr>
      <vt:lpstr>Governance of Enterprise IT</vt:lpstr>
      <vt:lpstr>Governance of Enterprise IT </vt:lpstr>
      <vt:lpstr>Audit and Governance of Enterprise IT</vt:lpstr>
      <vt:lpstr>Highest Risk?</vt:lpstr>
      <vt:lpstr>“Common sense” </vt:lpstr>
      <vt:lpstr>Business and IT</vt:lpstr>
      <vt:lpstr>Enterprise Risk Management (ERM)</vt:lpstr>
      <vt:lpstr>Risk Management</vt:lpstr>
      <vt:lpstr>Threat Profile</vt:lpstr>
      <vt:lpstr>What is IT Risk Management?</vt:lpstr>
      <vt:lpstr>Goals of IT Risk Management</vt:lpstr>
      <vt:lpstr>IT Risk Strategy</vt:lpstr>
      <vt:lpstr>Risk Policy</vt:lpstr>
      <vt:lpstr>Standards and Frameworks</vt:lpstr>
      <vt:lpstr>Standards</vt:lpstr>
      <vt:lpstr>Risk management – Standards/Frameworks</vt:lpstr>
      <vt:lpstr>Risk management – Other methods</vt:lpstr>
      <vt:lpstr>ISO 27001 and IT Risk Management</vt:lpstr>
      <vt:lpstr>Slide 23</vt:lpstr>
      <vt:lpstr>Approach to Risk Assessment</vt:lpstr>
      <vt:lpstr>Common terminology</vt:lpstr>
      <vt:lpstr>Slide 26</vt:lpstr>
      <vt:lpstr>Risk Impact &amp; Probability Scale</vt:lpstr>
      <vt:lpstr>Sample Risk Response policy</vt:lpstr>
      <vt:lpstr>Risk Response options</vt:lpstr>
      <vt:lpstr>Residual Risk – Sample</vt:lpstr>
      <vt:lpstr>Residual Risk - Sample</vt:lpstr>
      <vt:lpstr> </vt:lpstr>
      <vt:lpstr>Summing Up</vt:lpstr>
      <vt:lpstr>Summary</vt:lpstr>
      <vt:lpstr>References</vt:lpstr>
      <vt:lpstr>Practice Question  </vt:lpstr>
      <vt:lpstr>Thank you    bakshies@gmail.com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Cacilda Barros (ISACA HQ)</dc:creator>
  <cp:lastModifiedBy>Sunil Bakshi</cp:lastModifiedBy>
  <cp:revision>195</cp:revision>
  <dcterms:created xsi:type="dcterms:W3CDTF">2013-08-13T14:13:28Z</dcterms:created>
  <dcterms:modified xsi:type="dcterms:W3CDTF">2014-06-04T06:48:24Z</dcterms:modified>
</cp:coreProperties>
</file>