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tags/tag17.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tags/tag3.xml" ContentType="application/vnd.openxmlformats-officedocument.presentationml.tags+xml"/>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67"/>
  </p:notesMasterIdLst>
  <p:sldIdLst>
    <p:sldId id="256" r:id="rId2"/>
    <p:sldId id="510" r:id="rId3"/>
    <p:sldId id="511" r:id="rId4"/>
    <p:sldId id="661" r:id="rId5"/>
    <p:sldId id="662" r:id="rId6"/>
    <p:sldId id="705" r:id="rId7"/>
    <p:sldId id="663" r:id="rId8"/>
    <p:sldId id="706" r:id="rId9"/>
    <p:sldId id="664" r:id="rId10"/>
    <p:sldId id="665" r:id="rId11"/>
    <p:sldId id="690" r:id="rId12"/>
    <p:sldId id="691" r:id="rId13"/>
    <p:sldId id="707" r:id="rId14"/>
    <p:sldId id="712" r:id="rId15"/>
    <p:sldId id="708" r:id="rId16"/>
    <p:sldId id="666" r:id="rId17"/>
    <p:sldId id="698" r:id="rId18"/>
    <p:sldId id="699" r:id="rId19"/>
    <p:sldId id="692" r:id="rId20"/>
    <p:sldId id="693" r:id="rId21"/>
    <p:sldId id="694" r:id="rId22"/>
    <p:sldId id="667" r:id="rId23"/>
    <p:sldId id="668" r:id="rId24"/>
    <p:sldId id="669" r:id="rId25"/>
    <p:sldId id="670" r:id="rId26"/>
    <p:sldId id="720" r:id="rId27"/>
    <p:sldId id="719" r:id="rId28"/>
    <p:sldId id="671" r:id="rId29"/>
    <p:sldId id="672" r:id="rId30"/>
    <p:sldId id="673" r:id="rId31"/>
    <p:sldId id="674" r:id="rId32"/>
    <p:sldId id="675" r:id="rId33"/>
    <p:sldId id="676" r:id="rId34"/>
    <p:sldId id="677" r:id="rId35"/>
    <p:sldId id="678" r:id="rId36"/>
    <p:sldId id="679" r:id="rId37"/>
    <p:sldId id="680" r:id="rId38"/>
    <p:sldId id="681" r:id="rId39"/>
    <p:sldId id="682" r:id="rId40"/>
    <p:sldId id="709" r:id="rId41"/>
    <p:sldId id="710" r:id="rId42"/>
    <p:sldId id="711" r:id="rId43"/>
    <p:sldId id="683" r:id="rId44"/>
    <p:sldId id="684" r:id="rId45"/>
    <p:sldId id="685" r:id="rId46"/>
    <p:sldId id="686" r:id="rId47"/>
    <p:sldId id="701" r:id="rId48"/>
    <p:sldId id="716" r:id="rId49"/>
    <p:sldId id="713" r:id="rId50"/>
    <p:sldId id="687" r:id="rId51"/>
    <p:sldId id="702" r:id="rId52"/>
    <p:sldId id="688" r:id="rId53"/>
    <p:sldId id="703" r:id="rId54"/>
    <p:sldId id="717" r:id="rId55"/>
    <p:sldId id="718" r:id="rId56"/>
    <p:sldId id="695" r:id="rId57"/>
    <p:sldId id="696" r:id="rId58"/>
    <p:sldId id="697" r:id="rId59"/>
    <p:sldId id="566" r:id="rId60"/>
    <p:sldId id="704" r:id="rId61"/>
    <p:sldId id="637" r:id="rId62"/>
    <p:sldId id="638" r:id="rId63"/>
    <p:sldId id="639" r:id="rId64"/>
    <p:sldId id="642" r:id="rId65"/>
    <p:sldId id="492"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3857" autoAdjust="0"/>
  </p:normalViewPr>
  <p:slideViewPr>
    <p:cSldViewPr>
      <p:cViewPr>
        <p:scale>
          <a:sx n="71" d="100"/>
          <a:sy n="71" d="100"/>
        </p:scale>
        <p:origin x="-900" y="-14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92" d="100"/>
        <a:sy n="92" d="100"/>
      </p:scale>
      <p:origin x="0" y="1164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56.xml"/><Relationship Id="rId2" Type="http://schemas.openxmlformats.org/officeDocument/2006/relationships/slide" Target="slides/slide19.xml"/><Relationship Id="rId1" Type="http://schemas.openxmlformats.org/officeDocument/2006/relationships/slide" Target="slides/slide12.xml"/><Relationship Id="rId4"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6FD9E1-5C5A-4DD3-9402-F91B210D04ED}" type="datetimeFigureOut">
              <a:rPr lang="en-IN" smtClean="0"/>
              <a:pPr/>
              <a:t>19-06-2014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CDC5B0-7B1E-4F76-B7A5-E0716A29B43B}"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1B83B79-24AB-4F28-8A34-E198DC0D6B9C}" type="slidenum">
              <a:rPr lang="en-US">
                <a:latin typeface="Arial" pitchFamily="34" charset="0"/>
                <a:cs typeface="Arial" pitchFamily="34" charset="0"/>
              </a:rPr>
              <a:pPr/>
              <a:t>5</a:t>
            </a:fld>
            <a:endParaRPr lang="en-US">
              <a:latin typeface="Arial" pitchFamily="34" charset="0"/>
              <a:cs typeface="Arial"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C440EBC3-4781-4CC4-ADD3-201848EB865A}" type="slidenum">
              <a:rPr lang="en-US">
                <a:latin typeface="Arial" pitchFamily="34" charset="0"/>
                <a:cs typeface="Arial" pitchFamily="34" charset="0"/>
              </a:rPr>
              <a:pPr/>
              <a:t>16</a:t>
            </a:fld>
            <a:endParaRPr lang="en-US">
              <a:latin typeface="Arial" pitchFamily="34" charset="0"/>
              <a:cs typeface="Arial"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miter lim="800000"/>
            <a:headEnd/>
            <a:tailEnd/>
          </a:ln>
        </p:spPr>
        <p:txBody>
          <a:bodyPr/>
          <a:lstStyle/>
          <a:p>
            <a:fld id="{1F7811CD-2743-4B59-AD7D-6416F610ACE2}" type="slidenum">
              <a:rPr lang="en-US" smtClean="0"/>
              <a:pPr/>
              <a:t>17</a:t>
            </a:fld>
            <a:endParaRPr lang="en-US" smtClean="0"/>
          </a:p>
        </p:txBody>
      </p:sp>
      <p:sp>
        <p:nvSpPr>
          <p:cNvPr id="83971" name="Rectangle 7"/>
          <p:cNvSpPr txBox="1">
            <a:spLocks noGrp="1" noChangeArrowheads="1"/>
          </p:cNvSpPr>
          <p:nvPr/>
        </p:nvSpPr>
        <p:spPr bwMode="auto">
          <a:xfrm>
            <a:off x="3884414" y="8684381"/>
            <a:ext cx="2972098" cy="458108"/>
          </a:xfrm>
          <a:prstGeom prst="rect">
            <a:avLst/>
          </a:prstGeom>
          <a:noFill/>
          <a:ln w="9525">
            <a:noFill/>
            <a:miter lim="800000"/>
            <a:headEnd/>
            <a:tailEnd/>
          </a:ln>
        </p:spPr>
        <p:txBody>
          <a:bodyPr lIns="90143" tIns="45071" rIns="90143" bIns="45071" anchor="b"/>
          <a:lstStyle/>
          <a:p>
            <a:pPr algn="r" defTabSz="900970"/>
            <a:fld id="{E53AF30D-309E-4CDF-A50F-CAF2C4BC4F26}" type="slidenum">
              <a:rPr lang="en-US" sz="1200"/>
              <a:pPr algn="r" defTabSz="900970"/>
              <a:t>17</a:t>
            </a:fld>
            <a:endParaRPr lang="en-US" sz="1200" dirty="0"/>
          </a:p>
        </p:txBody>
      </p:sp>
      <p:sp>
        <p:nvSpPr>
          <p:cNvPr id="83972" name="Rectangle 2"/>
          <p:cNvSpPr>
            <a:spLocks noGrp="1" noRot="1" noChangeAspect="1" noChangeArrowheads="1" noTextEdit="1"/>
          </p:cNvSpPr>
          <p:nvPr>
            <p:ph type="sldImg"/>
          </p:nvPr>
        </p:nvSpPr>
        <p:spPr>
          <a:xfrm>
            <a:off x="1144588" y="684213"/>
            <a:ext cx="4570412" cy="3429000"/>
          </a:xfrm>
          <a:ln/>
        </p:spPr>
      </p:sp>
      <p:sp>
        <p:nvSpPr>
          <p:cNvPr id="83973" name="Rectangle 3"/>
          <p:cNvSpPr>
            <a:spLocks noGrp="1" noChangeArrowheads="1"/>
          </p:cNvSpPr>
          <p:nvPr>
            <p:ph type="body" idx="1"/>
          </p:nvPr>
        </p:nvSpPr>
        <p:spPr>
          <a:xfrm>
            <a:off x="686098" y="4343703"/>
            <a:ext cx="5485805" cy="4115405"/>
          </a:xfrm>
          <a:noFill/>
        </p:spPr>
        <p:txBody>
          <a:bodyPr lIns="90143" tIns="45071" rIns="90143" bIns="45071"/>
          <a:lstStyle/>
          <a:p>
            <a:pPr eaLnBrk="1" hangingPunct="1"/>
            <a:endParaRPr lang="bg-BG"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miter lim="800000"/>
            <a:headEnd/>
            <a:tailEnd/>
          </a:ln>
        </p:spPr>
        <p:txBody>
          <a:bodyPr/>
          <a:lstStyle/>
          <a:p>
            <a:fld id="{5B4E1464-6D5F-45FC-8DFA-543CA75A1DC7}" type="slidenum">
              <a:rPr lang="en-US" smtClean="0"/>
              <a:pPr/>
              <a:t>18</a:t>
            </a:fld>
            <a:endParaRPr lang="en-US" smtClean="0"/>
          </a:p>
        </p:txBody>
      </p:sp>
      <p:sp>
        <p:nvSpPr>
          <p:cNvPr id="84995" name="Rectangle 7"/>
          <p:cNvSpPr txBox="1">
            <a:spLocks noGrp="1" noChangeArrowheads="1"/>
          </p:cNvSpPr>
          <p:nvPr/>
        </p:nvSpPr>
        <p:spPr bwMode="auto">
          <a:xfrm>
            <a:off x="3884414" y="8684381"/>
            <a:ext cx="2972098" cy="458108"/>
          </a:xfrm>
          <a:prstGeom prst="rect">
            <a:avLst/>
          </a:prstGeom>
          <a:noFill/>
          <a:ln w="9525">
            <a:noFill/>
            <a:miter lim="800000"/>
            <a:headEnd/>
            <a:tailEnd/>
          </a:ln>
        </p:spPr>
        <p:txBody>
          <a:bodyPr lIns="90143" tIns="45071" rIns="90143" bIns="45071" anchor="b"/>
          <a:lstStyle/>
          <a:p>
            <a:pPr algn="r" defTabSz="900970"/>
            <a:fld id="{5CF24E32-EA4A-48B4-9EC7-D068142194A7}" type="slidenum">
              <a:rPr lang="en-US" sz="1200"/>
              <a:pPr algn="r" defTabSz="900970"/>
              <a:t>18</a:t>
            </a:fld>
            <a:endParaRPr lang="en-US" sz="1200" dirty="0"/>
          </a:p>
        </p:txBody>
      </p:sp>
      <p:sp>
        <p:nvSpPr>
          <p:cNvPr id="84996" name="Rectangle 2"/>
          <p:cNvSpPr>
            <a:spLocks noGrp="1" noRot="1" noChangeAspect="1" noChangeArrowheads="1" noTextEdit="1"/>
          </p:cNvSpPr>
          <p:nvPr>
            <p:ph type="sldImg"/>
          </p:nvPr>
        </p:nvSpPr>
        <p:spPr>
          <a:xfrm>
            <a:off x="1144588" y="684213"/>
            <a:ext cx="4570412" cy="3429000"/>
          </a:xfrm>
          <a:ln/>
        </p:spPr>
      </p:sp>
      <p:sp>
        <p:nvSpPr>
          <p:cNvPr id="84997" name="Rectangle 3"/>
          <p:cNvSpPr>
            <a:spLocks noGrp="1" noChangeArrowheads="1"/>
          </p:cNvSpPr>
          <p:nvPr>
            <p:ph type="body" idx="1"/>
          </p:nvPr>
        </p:nvSpPr>
        <p:spPr>
          <a:xfrm>
            <a:off x="686098" y="4343703"/>
            <a:ext cx="5485805" cy="4115405"/>
          </a:xfrm>
          <a:noFill/>
        </p:spPr>
        <p:txBody>
          <a:bodyPr lIns="90143" tIns="45071" rIns="90143" bIns="45071"/>
          <a:lstStyle/>
          <a:p>
            <a:pPr eaLnBrk="1" hangingPunct="1"/>
            <a:endParaRPr lang="bg-BG"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miter lim="800000"/>
            <a:headEnd/>
            <a:tailEnd/>
          </a:ln>
        </p:spPr>
        <p:txBody>
          <a:bodyPr/>
          <a:lstStyle/>
          <a:p>
            <a:fld id="{D239E70A-6AA0-4851-B45B-6FEF42ED096F}" type="slidenum">
              <a:rPr lang="en-US" smtClean="0"/>
              <a:pPr/>
              <a:t>19</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bg-BG"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1D300BB-B70D-441F-B2CC-7F59FEDA79E7}" type="slidenum">
              <a:rPr lang="en-US">
                <a:latin typeface="Arial" pitchFamily="34" charset="0"/>
                <a:cs typeface="Arial" pitchFamily="34" charset="0"/>
              </a:rPr>
              <a:pPr/>
              <a:t>22</a:t>
            </a:fld>
            <a:endParaRPr lang="en-US">
              <a:latin typeface="Arial" pitchFamily="34" charset="0"/>
              <a:cs typeface="Arial"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CCAAD30-2E4B-46C6-B34C-C952C3508474}" type="slidenum">
              <a:rPr lang="en-US">
                <a:latin typeface="Arial" pitchFamily="34" charset="0"/>
                <a:cs typeface="Arial" pitchFamily="34" charset="0"/>
              </a:rPr>
              <a:pPr/>
              <a:t>23</a:t>
            </a:fld>
            <a:endParaRPr lang="en-US">
              <a:latin typeface="Arial" pitchFamily="34" charset="0"/>
              <a:cs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BEA89C13-FC0E-45A4-9ACA-520E0211EC4B}" type="slidenum">
              <a:rPr lang="en-US">
                <a:latin typeface="Arial" pitchFamily="34" charset="0"/>
                <a:cs typeface="Arial" pitchFamily="34" charset="0"/>
              </a:rPr>
              <a:pPr/>
              <a:t>24</a:t>
            </a:fld>
            <a:endParaRPr lang="en-US">
              <a:latin typeface="Arial" pitchFamily="34" charset="0"/>
              <a:cs typeface="Arial"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a:p>
            <a:pPr eaLnBrk="1" hangingPunct="1"/>
            <a:endParaRPr lang="en-US" dirty="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338DC44A-8286-4DE8-AA06-908FFD32CBFC}" type="slidenum">
              <a:rPr lang="en-US">
                <a:latin typeface="Arial" pitchFamily="34" charset="0"/>
                <a:cs typeface="Arial" pitchFamily="34" charset="0"/>
              </a:rPr>
              <a:pPr/>
              <a:t>25</a:t>
            </a:fld>
            <a:endParaRPr lang="en-US">
              <a:latin typeface="Arial" pitchFamily="34" charset="0"/>
              <a:cs typeface="Arial"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2A9889A8-7930-4B60-BD47-120A6C9D35DF}" type="slidenum">
              <a:rPr lang="en-US" smtClean="0">
                <a:latin typeface="Arial" pitchFamily="34" charset="0"/>
              </a:rPr>
              <a:pPr/>
              <a:t>26</a:t>
            </a:fld>
            <a:endParaRPr lang="en-US" smtClean="0">
              <a:latin typeface="Arial" pitchFamily="34" charset="0"/>
            </a:endParaRPr>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F8D558C1-2896-479E-A150-B5B888A3E62A}" type="slidenum">
              <a:rPr lang="en-US" smtClean="0">
                <a:latin typeface="Arial" pitchFamily="34" charset="0"/>
              </a:rPr>
              <a:pPr/>
              <a:t>27</a:t>
            </a:fld>
            <a:endParaRPr lang="en-US" smtClean="0">
              <a:latin typeface="Arial" pitchFamily="34" charset="0"/>
            </a:endParaRPr>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p:spPr>
        <p:txBody>
          <a:bodyPr/>
          <a:lstStyle/>
          <a:p>
            <a:fld id="{C5708877-5F2D-48C9-BCAA-7EBB94C9C54F}" type="slidenum">
              <a:rPr lang="en-GB"/>
              <a:pPr/>
              <a:t>6</a:t>
            </a:fld>
            <a:endParaRPr lang="en-GB"/>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E5DFDAA9-36FA-4292-89D3-E046C5C53914}" type="slidenum">
              <a:rPr lang="en-US">
                <a:latin typeface="Arial" pitchFamily="34" charset="0"/>
                <a:cs typeface="Arial" pitchFamily="34" charset="0"/>
              </a:rPr>
              <a:pPr/>
              <a:t>28</a:t>
            </a:fld>
            <a:endParaRPr lang="en-US">
              <a:latin typeface="Arial" pitchFamily="34" charset="0"/>
              <a:cs typeface="Arial"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0755C8C-ADB3-4F0F-B31C-5F0AEE226A57}" type="slidenum">
              <a:rPr lang="en-US">
                <a:latin typeface="Arial" pitchFamily="34" charset="0"/>
                <a:cs typeface="Arial" pitchFamily="34" charset="0"/>
              </a:rPr>
              <a:pPr/>
              <a:t>29</a:t>
            </a:fld>
            <a:endParaRPr lang="en-US">
              <a:latin typeface="Arial" pitchFamily="34" charset="0"/>
              <a:cs typeface="Arial"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772BE52F-0602-45B8-B8CC-7CCDC7CAA993}" type="slidenum">
              <a:rPr lang="en-US">
                <a:latin typeface="Arial" pitchFamily="34" charset="0"/>
                <a:cs typeface="Arial" pitchFamily="34" charset="0"/>
              </a:rPr>
              <a:pPr/>
              <a:t>30</a:t>
            </a:fld>
            <a:endParaRPr lang="en-US">
              <a:latin typeface="Arial" pitchFamily="34" charset="0"/>
              <a:cs typeface="Arial"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72155846-8F8C-4D4A-BDD9-73E3B8EC678F}" type="slidenum">
              <a:rPr lang="en-US">
                <a:latin typeface="Arial" pitchFamily="34" charset="0"/>
                <a:cs typeface="Arial" pitchFamily="34" charset="0"/>
              </a:rPr>
              <a:pPr/>
              <a:t>31</a:t>
            </a:fld>
            <a:endParaRPr lang="en-US">
              <a:latin typeface="Arial" pitchFamily="34" charset="0"/>
              <a:cs typeface="Arial"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365FD9C-3FE6-41AB-A886-98FC5750F773}" type="slidenum">
              <a:rPr lang="en-US">
                <a:latin typeface="Arial" pitchFamily="34" charset="0"/>
                <a:cs typeface="Arial" pitchFamily="34" charset="0"/>
              </a:rPr>
              <a:pPr/>
              <a:t>32</a:t>
            </a:fld>
            <a:endParaRPr lang="en-US">
              <a:latin typeface="Arial" pitchFamily="34" charset="0"/>
              <a:cs typeface="Arial"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lnSpc>
                <a:spcPct val="90000"/>
              </a:lnSpc>
            </a:pPr>
            <a:endParaRPr lang="en-US" dirty="0"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722C05E-485A-44B2-8FEB-F641B417205A}" type="slidenum">
              <a:rPr lang="en-US">
                <a:latin typeface="Arial" pitchFamily="34" charset="0"/>
                <a:cs typeface="Arial" pitchFamily="34" charset="0"/>
              </a:rPr>
              <a:pPr/>
              <a:t>33</a:t>
            </a:fld>
            <a:endParaRPr lang="en-US">
              <a:latin typeface="Arial" pitchFamily="34" charset="0"/>
              <a:cs typeface="Arial"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446A401-C9A3-41BD-B842-2F85C41923BE}" type="slidenum">
              <a:rPr lang="en-US">
                <a:latin typeface="Arial" pitchFamily="34" charset="0"/>
                <a:cs typeface="Arial" pitchFamily="34" charset="0"/>
              </a:rPr>
              <a:pPr/>
              <a:t>34</a:t>
            </a:fld>
            <a:endParaRPr lang="en-US">
              <a:latin typeface="Arial" pitchFamily="34" charset="0"/>
              <a:cs typeface="Arial"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660437B9-E2FF-45A7-A5D8-4187D77A93BA}" type="slidenum">
              <a:rPr lang="en-US">
                <a:latin typeface="Arial" pitchFamily="34" charset="0"/>
                <a:cs typeface="Arial" pitchFamily="34" charset="0"/>
              </a:rPr>
              <a:pPr/>
              <a:t>35</a:t>
            </a:fld>
            <a:endParaRPr lang="en-US">
              <a:latin typeface="Arial" pitchFamily="34" charset="0"/>
              <a:cs typeface="Arial"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C552B5B2-FA07-47B2-A2B9-C7415EDC63CA}" type="slidenum">
              <a:rPr lang="en-US">
                <a:latin typeface="Arial" pitchFamily="34" charset="0"/>
                <a:cs typeface="Arial" pitchFamily="34" charset="0"/>
              </a:rPr>
              <a:pPr/>
              <a:t>36</a:t>
            </a:fld>
            <a:endParaRPr lang="en-US">
              <a:latin typeface="Arial" pitchFamily="34" charset="0"/>
              <a:cs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6111A017-C91C-4EA2-977B-5D5BADCCC211}" type="slidenum">
              <a:rPr lang="en-US">
                <a:latin typeface="Arial" pitchFamily="34" charset="0"/>
                <a:cs typeface="Arial" pitchFamily="34" charset="0"/>
              </a:rPr>
              <a:pPr/>
              <a:t>37</a:t>
            </a:fld>
            <a:endParaRPr lang="en-US">
              <a:latin typeface="Arial" pitchFamily="34" charset="0"/>
              <a:cs typeface="Arial" pitchFamily="34"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9DE98E84-0DA6-40C3-8388-8395822A5E87}" type="slidenum">
              <a:rPr lang="en-US">
                <a:latin typeface="Arial" pitchFamily="34" charset="0"/>
                <a:cs typeface="Arial" pitchFamily="34" charset="0"/>
              </a:rPr>
              <a:pPr/>
              <a:t>7</a:t>
            </a:fld>
            <a:endParaRPr lang="en-US">
              <a:latin typeface="Arial" pitchFamily="34" charset="0"/>
              <a:cs typeface="Arial"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5A275D78-CFC2-4FC7-B82E-FF928C5E7430}" type="slidenum">
              <a:rPr lang="en-US">
                <a:latin typeface="Arial" pitchFamily="34" charset="0"/>
                <a:cs typeface="Arial" pitchFamily="34" charset="0"/>
              </a:rPr>
              <a:pPr/>
              <a:t>38</a:t>
            </a:fld>
            <a:endParaRPr lang="en-US">
              <a:latin typeface="Arial" pitchFamily="34" charset="0"/>
              <a:cs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970E9DE0-96C9-45E4-B25F-65D920D8F77A}" type="slidenum">
              <a:rPr lang="en-US">
                <a:latin typeface="Arial" pitchFamily="34" charset="0"/>
                <a:cs typeface="Arial" pitchFamily="34" charset="0"/>
              </a:rPr>
              <a:pPr/>
              <a:t>39</a:t>
            </a:fld>
            <a:endParaRPr lang="en-US">
              <a:latin typeface="Arial" pitchFamily="34" charset="0"/>
              <a:cs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A43956BD-FBF2-4CBE-B5F1-28305ED9A29C}" type="slidenum">
              <a:rPr lang="en-US">
                <a:latin typeface="Arial" pitchFamily="34" charset="0"/>
                <a:cs typeface="Arial" pitchFamily="34" charset="0"/>
              </a:rPr>
              <a:pPr/>
              <a:t>43</a:t>
            </a:fld>
            <a:endParaRPr lang="en-US">
              <a:latin typeface="Arial" pitchFamily="34" charset="0"/>
              <a:cs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174FEE5-D8CC-40D5-BB13-FA37026179F6}" type="slidenum">
              <a:rPr lang="en-US">
                <a:latin typeface="Arial" pitchFamily="34" charset="0"/>
                <a:cs typeface="Arial" pitchFamily="34" charset="0"/>
              </a:rPr>
              <a:pPr/>
              <a:t>44</a:t>
            </a:fld>
            <a:endParaRPr lang="en-US">
              <a:latin typeface="Arial" pitchFamily="34" charset="0"/>
              <a:cs typeface="Arial"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8CA4AE02-4BB4-44EC-8E75-7AFF60EAE78C}" type="slidenum">
              <a:rPr lang="en-US">
                <a:latin typeface="Arial" pitchFamily="34" charset="0"/>
                <a:cs typeface="Arial" pitchFamily="34" charset="0"/>
              </a:rPr>
              <a:pPr/>
              <a:t>46</a:t>
            </a:fld>
            <a:endParaRPr lang="en-US">
              <a:latin typeface="Arial" pitchFamily="34" charset="0"/>
              <a:cs typeface="Arial"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miter lim="800000"/>
            <a:headEnd/>
            <a:tailEnd/>
          </a:ln>
        </p:spPr>
        <p:txBody>
          <a:bodyPr/>
          <a:lstStyle/>
          <a:p>
            <a:fld id="{3834CA11-C60D-47E3-96F4-B5FC850B30F7}" type="slidenum">
              <a:rPr lang="en-US" smtClean="0"/>
              <a:pPr/>
              <a:t>47</a:t>
            </a:fld>
            <a:endParaRPr lang="en-US" smtClean="0"/>
          </a:p>
        </p:txBody>
      </p:sp>
      <p:sp>
        <p:nvSpPr>
          <p:cNvPr id="91139" name="Rectangle 7"/>
          <p:cNvSpPr txBox="1">
            <a:spLocks noGrp="1" noChangeArrowheads="1"/>
          </p:cNvSpPr>
          <p:nvPr/>
        </p:nvSpPr>
        <p:spPr bwMode="auto">
          <a:xfrm>
            <a:off x="3884414" y="8684381"/>
            <a:ext cx="2972098" cy="458108"/>
          </a:xfrm>
          <a:prstGeom prst="rect">
            <a:avLst/>
          </a:prstGeom>
          <a:noFill/>
          <a:ln w="9525">
            <a:noFill/>
            <a:miter lim="800000"/>
            <a:headEnd/>
            <a:tailEnd/>
          </a:ln>
        </p:spPr>
        <p:txBody>
          <a:bodyPr lIns="90143" tIns="45071" rIns="90143" bIns="45071" anchor="b"/>
          <a:lstStyle/>
          <a:p>
            <a:pPr algn="r" defTabSz="900970"/>
            <a:fld id="{B319A481-01A2-4975-B0EE-3D2B8ADA266E}" type="slidenum">
              <a:rPr lang="en-US" sz="1200"/>
              <a:pPr algn="r" defTabSz="900970"/>
              <a:t>47</a:t>
            </a:fld>
            <a:endParaRPr lang="en-US" sz="1200" dirty="0"/>
          </a:p>
        </p:txBody>
      </p:sp>
      <p:sp>
        <p:nvSpPr>
          <p:cNvPr id="91140" name="Rectangle 2"/>
          <p:cNvSpPr>
            <a:spLocks noGrp="1" noRot="1" noChangeAspect="1" noChangeArrowheads="1" noTextEdit="1"/>
          </p:cNvSpPr>
          <p:nvPr>
            <p:ph type="sldImg"/>
          </p:nvPr>
        </p:nvSpPr>
        <p:spPr>
          <a:xfrm>
            <a:off x="1144588" y="684213"/>
            <a:ext cx="4570412" cy="3429000"/>
          </a:xfrm>
          <a:ln/>
        </p:spPr>
      </p:sp>
      <p:sp>
        <p:nvSpPr>
          <p:cNvPr id="91141" name="Rectangle 3"/>
          <p:cNvSpPr>
            <a:spLocks noGrp="1" noChangeArrowheads="1"/>
          </p:cNvSpPr>
          <p:nvPr>
            <p:ph type="body" idx="1"/>
          </p:nvPr>
        </p:nvSpPr>
        <p:spPr>
          <a:xfrm>
            <a:off x="686098" y="4343703"/>
            <a:ext cx="5485805" cy="4115405"/>
          </a:xfrm>
          <a:noFill/>
        </p:spPr>
        <p:txBody>
          <a:bodyPr lIns="90143" tIns="45071" rIns="90143" bIns="45071"/>
          <a:lstStyle/>
          <a:p>
            <a:pPr eaLnBrk="1" hangingPunct="1"/>
            <a:endParaRPr lang="bg-BG" smtClean="0">
              <a:latin typeface="Arial" pitchFamily="34" charset="0"/>
              <a:cs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C78AC32C-F8CB-4F45-9509-4798FF15418E}" type="slidenum">
              <a:rPr lang="en-US" smtClean="0">
                <a:latin typeface="Arial" pitchFamily="34" charset="0"/>
              </a:rPr>
              <a:pPr/>
              <a:t>48</a:t>
            </a:fld>
            <a:endParaRPr lang="en-US" smtClean="0">
              <a:latin typeface="Arial" pitchFamily="34" charset="0"/>
            </a:endParaRPr>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8F270E32-C919-4AA6-9D0F-4BC1575D1B3E}" type="slidenum">
              <a:rPr lang="en-US" smtClean="0">
                <a:latin typeface="Arial" pitchFamily="34" charset="0"/>
              </a:rPr>
              <a:pPr/>
              <a:t>49</a:t>
            </a:fld>
            <a:endParaRPr lang="en-US" smtClean="0">
              <a:latin typeface="Arial" pitchFamily="34" charset="0"/>
            </a:endParaRPr>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miter lim="800000"/>
            <a:headEnd/>
            <a:tailEnd/>
          </a:ln>
        </p:spPr>
        <p:txBody>
          <a:bodyPr/>
          <a:lstStyle/>
          <a:p>
            <a:fld id="{090A1B8B-910B-418A-9750-8C76778A8C35}" type="slidenum">
              <a:rPr lang="en-US" smtClean="0"/>
              <a:pPr/>
              <a:t>51</a:t>
            </a:fld>
            <a:endParaRPr lang="en-US" smtClean="0"/>
          </a:p>
        </p:txBody>
      </p:sp>
      <p:sp>
        <p:nvSpPr>
          <p:cNvPr id="92163" name="Rectangle 7"/>
          <p:cNvSpPr txBox="1">
            <a:spLocks noGrp="1" noChangeArrowheads="1"/>
          </p:cNvSpPr>
          <p:nvPr/>
        </p:nvSpPr>
        <p:spPr bwMode="auto">
          <a:xfrm>
            <a:off x="3884414" y="8684381"/>
            <a:ext cx="2972098" cy="458108"/>
          </a:xfrm>
          <a:prstGeom prst="rect">
            <a:avLst/>
          </a:prstGeom>
          <a:noFill/>
          <a:ln w="9525">
            <a:noFill/>
            <a:miter lim="800000"/>
            <a:headEnd/>
            <a:tailEnd/>
          </a:ln>
        </p:spPr>
        <p:txBody>
          <a:bodyPr lIns="90143" tIns="45071" rIns="90143" bIns="45071" anchor="b"/>
          <a:lstStyle/>
          <a:p>
            <a:pPr algn="r" defTabSz="900970"/>
            <a:fld id="{BA0D2BE1-CB17-46D2-8C9D-6A830B539588}" type="slidenum">
              <a:rPr lang="en-US" sz="1200"/>
              <a:pPr algn="r" defTabSz="900970"/>
              <a:t>51</a:t>
            </a:fld>
            <a:endParaRPr lang="en-US" sz="1200" dirty="0"/>
          </a:p>
        </p:txBody>
      </p:sp>
      <p:sp>
        <p:nvSpPr>
          <p:cNvPr id="92164" name="Rectangle 2"/>
          <p:cNvSpPr>
            <a:spLocks noGrp="1" noRot="1" noChangeAspect="1" noChangeArrowheads="1" noTextEdit="1"/>
          </p:cNvSpPr>
          <p:nvPr>
            <p:ph type="sldImg"/>
          </p:nvPr>
        </p:nvSpPr>
        <p:spPr>
          <a:xfrm>
            <a:off x="1144588" y="684213"/>
            <a:ext cx="4570412" cy="3429000"/>
          </a:xfrm>
          <a:ln/>
        </p:spPr>
      </p:sp>
      <p:sp>
        <p:nvSpPr>
          <p:cNvPr id="92165" name="Rectangle 3"/>
          <p:cNvSpPr>
            <a:spLocks noGrp="1" noChangeArrowheads="1"/>
          </p:cNvSpPr>
          <p:nvPr>
            <p:ph type="body" idx="1"/>
          </p:nvPr>
        </p:nvSpPr>
        <p:spPr>
          <a:xfrm>
            <a:off x="686098" y="4343703"/>
            <a:ext cx="5485805" cy="4115405"/>
          </a:xfrm>
          <a:noFill/>
        </p:spPr>
        <p:txBody>
          <a:bodyPr lIns="90143" tIns="45071" rIns="90143" bIns="45071"/>
          <a:lstStyle/>
          <a:p>
            <a:pPr eaLnBrk="1" hangingPunct="1"/>
            <a:endParaRPr lang="bg-BG" smtClean="0">
              <a:latin typeface="Arial" pitchFamily="34" charset="0"/>
              <a:cs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88651A9-FD85-4A04-B002-F58F4331F705}" type="slidenum">
              <a:rPr lang="en-US">
                <a:latin typeface="Arial" pitchFamily="34" charset="0"/>
                <a:cs typeface="Arial" pitchFamily="34" charset="0"/>
              </a:rPr>
              <a:pPr/>
              <a:t>52</a:t>
            </a:fld>
            <a:endParaRPr lang="en-US">
              <a:latin typeface="Arial" pitchFamily="34" charset="0"/>
              <a:cs typeface="Arial"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p:spPr>
        <p:txBody>
          <a:bodyPr/>
          <a:lstStyle/>
          <a:p>
            <a:fld id="{9396A180-AF35-4523-93A9-8D0E934B7837}" type="slidenum">
              <a:rPr lang="en-GB"/>
              <a:pPr/>
              <a:t>8</a:t>
            </a:fld>
            <a:endParaRPr lang="en-GB"/>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miter lim="800000"/>
            <a:headEnd/>
            <a:tailEnd/>
          </a:ln>
        </p:spPr>
        <p:txBody>
          <a:bodyPr/>
          <a:lstStyle/>
          <a:p>
            <a:fld id="{B3B7E754-461B-4B6B-84F3-9B2E7F843182}" type="slidenum">
              <a:rPr lang="en-US" smtClean="0"/>
              <a:pPr/>
              <a:t>53</a:t>
            </a:fld>
            <a:endParaRPr lang="en-US" smtClean="0"/>
          </a:p>
        </p:txBody>
      </p:sp>
      <p:sp>
        <p:nvSpPr>
          <p:cNvPr id="90115" name="Rectangle 7"/>
          <p:cNvSpPr txBox="1">
            <a:spLocks noGrp="1" noChangeArrowheads="1"/>
          </p:cNvSpPr>
          <p:nvPr/>
        </p:nvSpPr>
        <p:spPr bwMode="auto">
          <a:xfrm>
            <a:off x="3884414" y="8684381"/>
            <a:ext cx="2972098" cy="458108"/>
          </a:xfrm>
          <a:prstGeom prst="rect">
            <a:avLst/>
          </a:prstGeom>
          <a:noFill/>
          <a:ln w="9525">
            <a:noFill/>
            <a:miter lim="800000"/>
            <a:headEnd/>
            <a:tailEnd/>
          </a:ln>
        </p:spPr>
        <p:txBody>
          <a:bodyPr lIns="90143" tIns="45071" rIns="90143" bIns="45071" anchor="b"/>
          <a:lstStyle/>
          <a:p>
            <a:pPr algn="r" defTabSz="900970"/>
            <a:fld id="{66497665-7D5B-450B-B401-FDFEA6E89A34}" type="slidenum">
              <a:rPr lang="en-US" sz="1200"/>
              <a:pPr algn="r" defTabSz="900970"/>
              <a:t>53</a:t>
            </a:fld>
            <a:endParaRPr lang="en-US" sz="1200" dirty="0"/>
          </a:p>
        </p:txBody>
      </p:sp>
      <p:sp>
        <p:nvSpPr>
          <p:cNvPr id="90116" name="Rectangle 2"/>
          <p:cNvSpPr>
            <a:spLocks noGrp="1" noRot="1" noChangeAspect="1" noChangeArrowheads="1" noTextEdit="1"/>
          </p:cNvSpPr>
          <p:nvPr>
            <p:ph type="sldImg"/>
          </p:nvPr>
        </p:nvSpPr>
        <p:spPr>
          <a:xfrm>
            <a:off x="1144588" y="684213"/>
            <a:ext cx="4570412" cy="3429000"/>
          </a:xfrm>
          <a:ln/>
        </p:spPr>
      </p:sp>
      <p:sp>
        <p:nvSpPr>
          <p:cNvPr id="90117" name="Rectangle 3"/>
          <p:cNvSpPr>
            <a:spLocks noGrp="1" noChangeArrowheads="1"/>
          </p:cNvSpPr>
          <p:nvPr>
            <p:ph type="body" idx="1"/>
          </p:nvPr>
        </p:nvSpPr>
        <p:spPr>
          <a:xfrm>
            <a:off x="686098" y="4343703"/>
            <a:ext cx="5485805" cy="4115405"/>
          </a:xfrm>
          <a:noFill/>
        </p:spPr>
        <p:txBody>
          <a:bodyPr lIns="90143" tIns="45071" rIns="90143" bIns="45071"/>
          <a:lstStyle/>
          <a:p>
            <a:pPr eaLnBrk="1" hangingPunct="1"/>
            <a:endParaRPr lang="bg-BG" smtClean="0">
              <a:latin typeface="Arial" pitchFamily="34" charset="0"/>
              <a:cs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F9AED30-D865-4664-A962-2569CC0868CA}" type="slidenum">
              <a:rPr lang="en-US" smtClean="0">
                <a:latin typeface="Arial" pitchFamily="34" charset="0"/>
              </a:rPr>
              <a:pPr/>
              <a:t>54</a:t>
            </a:fld>
            <a:endParaRPr lang="en-US" smtClean="0">
              <a:latin typeface="Arial" pitchFamily="34" charset="0"/>
            </a:endParaRPr>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ED5C40BD-024C-494A-9B25-98150BE99557}" type="slidenum">
              <a:rPr lang="en-US" smtClean="0">
                <a:latin typeface="Arial" pitchFamily="34" charset="0"/>
              </a:rPr>
              <a:pPr/>
              <a:t>55</a:t>
            </a:fld>
            <a:endParaRPr lang="en-US" smtClean="0">
              <a:latin typeface="Arial" pitchFamily="34" charset="0"/>
            </a:endParaRPr>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0815" tIns="45408" rIns="90815" bIns="45408" anchor="b"/>
          <a:lstStyle/>
          <a:p>
            <a:pPr algn="r" defTabSz="908206"/>
            <a:fld id="{9EA50F4D-5548-436C-8078-4F29D8280B26}" type="slidenum">
              <a:rPr lang="en-US" sz="1000">
                <a:latin typeface="Arial" pitchFamily="34" charset="0"/>
              </a:rPr>
              <a:pPr algn="r" defTabSz="908206"/>
              <a:t>58</a:t>
            </a:fld>
            <a:endParaRPr lang="en-US" sz="1000" dirty="0">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miter lim="800000"/>
            <a:headEnd/>
            <a:tailEnd/>
          </a:ln>
        </p:spPr>
        <p:txBody>
          <a:bodyPr/>
          <a:lstStyle/>
          <a:p>
            <a:fld id="{F980C893-C44E-470C-BA2D-6C3DC2247EBF}" type="slidenum">
              <a:rPr lang="en-US" smtClean="0"/>
              <a:pPr/>
              <a:t>59</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endParaRPr lang="bg-BG" smtClean="0">
              <a:latin typeface="Arial" pitchFamily="34" charset="0"/>
              <a:cs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miter lim="800000"/>
            <a:headEnd/>
            <a:tailEnd/>
          </a:ln>
        </p:spPr>
        <p:txBody>
          <a:bodyPr/>
          <a:lstStyle/>
          <a:p>
            <a:fld id="{44CD0E36-13E3-4E53-BA83-DF8AAEE867DD}" type="slidenum">
              <a:rPr lang="en-US" smtClean="0"/>
              <a:pPr/>
              <a:t>60</a:t>
            </a:fld>
            <a:endParaRPr lang="en-US" smtClean="0"/>
          </a:p>
        </p:txBody>
      </p:sp>
      <p:sp>
        <p:nvSpPr>
          <p:cNvPr id="95235" name="Rectangle 7"/>
          <p:cNvSpPr txBox="1">
            <a:spLocks noGrp="1" noChangeArrowheads="1"/>
          </p:cNvSpPr>
          <p:nvPr/>
        </p:nvSpPr>
        <p:spPr bwMode="auto">
          <a:xfrm>
            <a:off x="3884414" y="8684381"/>
            <a:ext cx="2972098" cy="458108"/>
          </a:xfrm>
          <a:prstGeom prst="rect">
            <a:avLst/>
          </a:prstGeom>
          <a:noFill/>
          <a:ln w="9525">
            <a:noFill/>
            <a:miter lim="800000"/>
            <a:headEnd/>
            <a:tailEnd/>
          </a:ln>
        </p:spPr>
        <p:txBody>
          <a:bodyPr lIns="90143" tIns="45071" rIns="90143" bIns="45071" anchor="b"/>
          <a:lstStyle/>
          <a:p>
            <a:pPr algn="r" defTabSz="900970"/>
            <a:fld id="{61370B25-CFF7-41AC-8845-DF00A9BF3375}" type="slidenum">
              <a:rPr lang="en-US" sz="1200"/>
              <a:pPr algn="r" defTabSz="900970"/>
              <a:t>60</a:t>
            </a:fld>
            <a:endParaRPr lang="en-US" sz="1200" dirty="0"/>
          </a:p>
        </p:txBody>
      </p:sp>
      <p:sp>
        <p:nvSpPr>
          <p:cNvPr id="95236" name="Rectangle 2"/>
          <p:cNvSpPr>
            <a:spLocks noGrp="1" noRot="1" noChangeAspect="1" noChangeArrowheads="1" noTextEdit="1"/>
          </p:cNvSpPr>
          <p:nvPr>
            <p:ph type="sldImg"/>
          </p:nvPr>
        </p:nvSpPr>
        <p:spPr>
          <a:xfrm>
            <a:off x="1144588" y="684213"/>
            <a:ext cx="4570412" cy="3429000"/>
          </a:xfrm>
          <a:ln/>
        </p:spPr>
      </p:sp>
      <p:sp>
        <p:nvSpPr>
          <p:cNvPr id="95237" name="Rectangle 3"/>
          <p:cNvSpPr>
            <a:spLocks noGrp="1" noChangeArrowheads="1"/>
          </p:cNvSpPr>
          <p:nvPr>
            <p:ph type="body" idx="1"/>
          </p:nvPr>
        </p:nvSpPr>
        <p:spPr>
          <a:xfrm>
            <a:off x="686098" y="4343703"/>
            <a:ext cx="5485805" cy="4115405"/>
          </a:xfrm>
          <a:noFill/>
        </p:spPr>
        <p:txBody>
          <a:bodyPr lIns="90143" tIns="45071" rIns="90143" bIns="45071"/>
          <a:lstStyle/>
          <a:p>
            <a:pPr eaLnBrk="1" hangingPunct="1"/>
            <a:endParaRPr lang="bg-BG"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1F264A73-A18E-4C35-BC65-777423EFBD12}" type="slidenum">
              <a:rPr lang="en-US">
                <a:latin typeface="Arial" pitchFamily="34" charset="0"/>
                <a:cs typeface="Arial" pitchFamily="34" charset="0"/>
              </a:rPr>
              <a:pPr/>
              <a:t>9</a:t>
            </a:fld>
            <a:endParaRPr lang="en-US">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4646114D-591D-49F6-B1BC-F3DE32167CCE}" type="slidenum">
              <a:rPr lang="en-US" smtClean="0">
                <a:latin typeface="Arial" pitchFamily="34" charset="0"/>
                <a:cs typeface="Arial" pitchFamily="34" charset="0"/>
              </a:rPr>
              <a:pPr/>
              <a:t>11</a:t>
            </a:fld>
            <a:endParaRPr lang="en-US" smtClean="0">
              <a:latin typeface="Arial" pitchFamily="34" charset="0"/>
              <a:cs typeface="Arial"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686421" y="4344025"/>
            <a:ext cx="5485158" cy="4518910"/>
          </a:xfrm>
          <a:noFill/>
          <a:ln/>
        </p:spPr>
        <p:txBody>
          <a:bodyPr/>
          <a:lstStyle/>
          <a:p>
            <a:pPr eaLnBrk="1" hangingPunct="1">
              <a:lnSpc>
                <a:spcPct val="85000"/>
              </a:lnSpc>
            </a:pPr>
            <a:endParaRPr lang="en-US" sz="900" dirty="0" smtClean="0">
              <a:latin typeface="Arial" pitchFamily="34" charset="0"/>
              <a:cs typeface="Arial" pitchFamily="34" charset="0"/>
            </a:endParaRPr>
          </a:p>
          <a:p>
            <a:pPr eaLnBrk="1" hangingPunct="1">
              <a:lnSpc>
                <a:spcPct val="85000"/>
              </a:lnSpc>
            </a:pPr>
            <a:endParaRPr lang="en-US" sz="900" dirty="0" smtClean="0">
              <a:latin typeface="Arial" pitchFamily="34" charset="0"/>
              <a:cs typeface="Arial" pitchFamily="34" charset="0"/>
            </a:endParaRPr>
          </a:p>
          <a:p>
            <a:pPr eaLnBrk="1" hangingPunct="1">
              <a:lnSpc>
                <a:spcPct val="85000"/>
              </a:lnSpc>
            </a:pPr>
            <a:endParaRPr lang="en-US" sz="900" dirty="0"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miter lim="800000"/>
            <a:headEnd/>
            <a:tailEnd/>
          </a:ln>
        </p:spPr>
        <p:txBody>
          <a:bodyPr/>
          <a:lstStyle/>
          <a:p>
            <a:fld id="{968A6CA2-8513-4E01-946A-D5CBDD1EF79A}" type="slidenum">
              <a:rPr lang="en-US" smtClean="0"/>
              <a:pPr/>
              <a:t>12</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bg-BG"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miter lim="800000"/>
            <a:headEnd/>
            <a:tailEnd/>
          </a:ln>
        </p:spPr>
        <p:txBody>
          <a:bodyPr/>
          <a:lstStyle/>
          <a:p>
            <a:fld id="{59D7FC29-2362-4D95-9EC3-838A643B8690}" type="slidenum">
              <a:rPr lang="en-US" smtClean="0"/>
              <a:pPr/>
              <a:t>13</a:t>
            </a:fld>
            <a:endParaRPr lang="en-US" smtClean="0"/>
          </a:p>
        </p:txBody>
      </p:sp>
      <p:sp>
        <p:nvSpPr>
          <p:cNvPr id="81923" name="Rectangle 7"/>
          <p:cNvSpPr txBox="1">
            <a:spLocks noGrp="1" noChangeArrowheads="1"/>
          </p:cNvSpPr>
          <p:nvPr/>
        </p:nvSpPr>
        <p:spPr bwMode="auto">
          <a:xfrm>
            <a:off x="3884414" y="8684381"/>
            <a:ext cx="2972098" cy="458108"/>
          </a:xfrm>
          <a:prstGeom prst="rect">
            <a:avLst/>
          </a:prstGeom>
          <a:noFill/>
          <a:ln w="9525">
            <a:noFill/>
            <a:miter lim="800000"/>
            <a:headEnd/>
            <a:tailEnd/>
          </a:ln>
        </p:spPr>
        <p:txBody>
          <a:bodyPr lIns="90143" tIns="45071" rIns="90143" bIns="45071" anchor="b"/>
          <a:lstStyle/>
          <a:p>
            <a:pPr algn="r" defTabSz="900970"/>
            <a:fld id="{6A2CD9F1-C7D5-4129-856F-D415EEA98FEA}" type="slidenum">
              <a:rPr lang="en-US" sz="1200"/>
              <a:pPr algn="r" defTabSz="900970"/>
              <a:t>13</a:t>
            </a:fld>
            <a:endParaRPr lang="en-US" sz="1200" dirty="0"/>
          </a:p>
        </p:txBody>
      </p:sp>
      <p:sp>
        <p:nvSpPr>
          <p:cNvPr id="81924" name="Rectangle 2"/>
          <p:cNvSpPr>
            <a:spLocks noGrp="1" noRot="1" noChangeAspect="1" noChangeArrowheads="1" noTextEdit="1"/>
          </p:cNvSpPr>
          <p:nvPr>
            <p:ph type="sldImg"/>
          </p:nvPr>
        </p:nvSpPr>
        <p:spPr>
          <a:xfrm>
            <a:off x="1144588" y="684213"/>
            <a:ext cx="4570412" cy="3429000"/>
          </a:xfrm>
          <a:ln/>
        </p:spPr>
      </p:sp>
      <p:sp>
        <p:nvSpPr>
          <p:cNvPr id="81925" name="Rectangle 3"/>
          <p:cNvSpPr>
            <a:spLocks noGrp="1" noChangeArrowheads="1"/>
          </p:cNvSpPr>
          <p:nvPr>
            <p:ph type="body" idx="1"/>
          </p:nvPr>
        </p:nvSpPr>
        <p:spPr>
          <a:xfrm>
            <a:off x="686098" y="4343703"/>
            <a:ext cx="5485805" cy="4115405"/>
          </a:xfrm>
          <a:noFill/>
        </p:spPr>
        <p:txBody>
          <a:bodyPr lIns="90143" tIns="45071" rIns="90143" bIns="45071"/>
          <a:lstStyle/>
          <a:p>
            <a:pPr eaLnBrk="1" hangingPunct="1"/>
            <a:endParaRPr lang="bg-BG"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a:noFill/>
        </p:spPr>
        <p:txBody>
          <a:bodyPr/>
          <a:lstStyle/>
          <a:p>
            <a:fld id="{026AC965-538D-4347-8D56-30E01E58B151}" type="slidenum">
              <a:rPr lang="en-GB"/>
              <a:pPr/>
              <a:t>14</a:t>
            </a:fld>
            <a:endParaRPr lang="en-GB"/>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06372" y="4234419"/>
            <a:ext cx="5029411" cy="4114123"/>
          </a:xfrm>
          <a:noFill/>
          <a:ln w="9525"/>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IN"/>
          </a:p>
        </p:txBody>
      </p:sp>
      <p:sp>
        <p:nvSpPr>
          <p:cNvPr id="19" name="Footer Placeholder 18"/>
          <p:cNvSpPr>
            <a:spLocks noGrp="1"/>
          </p:cNvSpPr>
          <p:nvPr>
            <p:ph type="ftr" sz="quarter" idx="11"/>
          </p:nvPr>
        </p:nvSpPr>
        <p:spPr/>
        <p:txBody>
          <a:bodyPr/>
          <a:lstStyle/>
          <a:p>
            <a:r>
              <a:rPr lang="en-IN" smtClean="0"/>
              <a:t>22 June 2014</a:t>
            </a:r>
            <a:endParaRPr lang="en-IN"/>
          </a:p>
        </p:txBody>
      </p:sp>
      <p:sp>
        <p:nvSpPr>
          <p:cNvPr id="27" name="Slide Number Placeholder 26"/>
          <p:cNvSpPr>
            <a:spLocks noGrp="1"/>
          </p:cNvSpPr>
          <p:nvPr>
            <p:ph type="sldNum" sz="quarter" idx="12"/>
          </p:nvPr>
        </p:nvSpPr>
        <p:spPr/>
        <p:txBody>
          <a:bodyPr/>
          <a:lstStyle/>
          <a:p>
            <a:fld id="{7A5D9C1E-3C09-4DC3-BE54-445F0753D174}"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r>
              <a:rPr lang="en-IN" smtClean="0"/>
              <a:t>22 June 2014</a:t>
            </a:r>
            <a:endParaRPr lang="en-IN"/>
          </a:p>
        </p:txBody>
      </p:sp>
      <p:sp>
        <p:nvSpPr>
          <p:cNvPr id="6" name="Slide Number Placeholder 5"/>
          <p:cNvSpPr>
            <a:spLocks noGrp="1"/>
          </p:cNvSpPr>
          <p:nvPr>
            <p:ph type="sldNum" sz="quarter" idx="12"/>
          </p:nvPr>
        </p:nvSpPr>
        <p:spPr/>
        <p:txBody>
          <a:bodyPr/>
          <a:lstStyle/>
          <a:p>
            <a:fld id="{7A5D9C1E-3C09-4DC3-BE54-445F0753D174}" type="slidenum">
              <a:rPr lang="en-IN" smtClean="0"/>
              <a:pPr/>
              <a:t>‹#›</a:t>
            </a:fld>
            <a:endParaRPr lang="en-IN"/>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r>
              <a:rPr lang="en-IN" smtClean="0"/>
              <a:t>22 June 2014</a:t>
            </a:r>
            <a:endParaRPr lang="en-IN"/>
          </a:p>
        </p:txBody>
      </p:sp>
      <p:sp>
        <p:nvSpPr>
          <p:cNvPr id="6" name="Slide Number Placeholder 5"/>
          <p:cNvSpPr>
            <a:spLocks noGrp="1"/>
          </p:cNvSpPr>
          <p:nvPr>
            <p:ph type="sldNum" sz="quarter" idx="12"/>
          </p:nvPr>
        </p:nvSpPr>
        <p:spPr/>
        <p:txBody>
          <a:bodyPr/>
          <a:lstStyle/>
          <a:p>
            <a:fld id="{7A5D9C1E-3C09-4DC3-BE54-445F0753D174}" type="slidenum">
              <a:rPr lang="en-IN" smtClean="0"/>
              <a:pPr/>
              <a:t>‹#›</a:t>
            </a:fld>
            <a:endParaRPr lang="en-IN"/>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838200"/>
            <a:ext cx="42672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838200"/>
            <a:ext cx="4267200" cy="5334000"/>
          </a:xfrm>
        </p:spPr>
        <p:txBody>
          <a:bodyPr vert="horz" wrap="square" lIns="91440" tIns="45720" rIns="91440" bIns="45720" numCol="1" anchor="t" anchorCtr="0" compatLnSpc="1">
            <a:prstTxWarp prst="textNoShape">
              <a:avLst/>
            </a:prstTxWarp>
          </a:bodyPr>
          <a:lstStyle/>
          <a:p>
            <a:pPr lvl="0"/>
            <a:endParaRPr lang="en-US" noProof="0" smtClean="0"/>
          </a:p>
        </p:txBody>
      </p:sp>
      <p:sp>
        <p:nvSpPr>
          <p:cNvPr id="5" name="Rectangle 5"/>
          <p:cNvSpPr>
            <a:spLocks noGrp="1" noChangeArrowheads="1"/>
          </p:cNvSpPr>
          <p:nvPr>
            <p:ph type="sldNum" sz="quarter" idx="10"/>
          </p:nvPr>
        </p:nvSpPr>
        <p:spPr>
          <a:ln/>
        </p:spPr>
        <p:txBody>
          <a:bodyPr/>
          <a:lstStyle>
            <a:lvl1pPr>
              <a:defRPr/>
            </a:lvl1pPr>
          </a:lstStyle>
          <a:p>
            <a:pPr>
              <a:defRPr/>
            </a:pPr>
            <a:fld id="{A98FD0C0-FAE8-41B4-BC35-4859E11A6286}" type="slidenum">
              <a:rPr lang="en-US"/>
              <a:pPr>
                <a:defRPr/>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r>
              <a:rPr lang="en-IN" smtClean="0"/>
              <a:t>22 June 2014</a:t>
            </a:r>
            <a:endParaRPr lang="en-IN"/>
          </a:p>
        </p:txBody>
      </p:sp>
      <p:sp>
        <p:nvSpPr>
          <p:cNvPr id="6" name="Slide Number Placeholder 5"/>
          <p:cNvSpPr>
            <a:spLocks noGrp="1"/>
          </p:cNvSpPr>
          <p:nvPr>
            <p:ph type="sldNum" sz="quarter" idx="12"/>
          </p:nvPr>
        </p:nvSpPr>
        <p:spPr/>
        <p:txBody>
          <a:bodyPr/>
          <a:lstStyle/>
          <a:p>
            <a:fld id="{7A5D9C1E-3C09-4DC3-BE54-445F0753D174}" type="slidenum">
              <a:rPr lang="en-IN" smtClean="0"/>
              <a:pPr/>
              <a:t>‹#›</a:t>
            </a:fld>
            <a:endParaRPr lang="en-IN"/>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r>
              <a:rPr lang="en-IN" smtClean="0"/>
              <a:t>22 June 2014</a:t>
            </a:r>
            <a:endParaRPr lang="en-IN"/>
          </a:p>
        </p:txBody>
      </p:sp>
      <p:sp>
        <p:nvSpPr>
          <p:cNvPr id="6" name="Slide Number Placeholder 5"/>
          <p:cNvSpPr>
            <a:spLocks noGrp="1"/>
          </p:cNvSpPr>
          <p:nvPr>
            <p:ph type="sldNum" sz="quarter" idx="12"/>
          </p:nvPr>
        </p:nvSpPr>
        <p:spPr/>
        <p:txBody>
          <a:bodyPr/>
          <a:lstStyle/>
          <a:p>
            <a:fld id="{7A5D9C1E-3C09-4DC3-BE54-445F0753D174}"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r>
              <a:rPr lang="en-IN" smtClean="0"/>
              <a:t>22 June 2014</a:t>
            </a:r>
            <a:endParaRPr lang="en-IN"/>
          </a:p>
        </p:txBody>
      </p:sp>
      <p:sp>
        <p:nvSpPr>
          <p:cNvPr id="7" name="Slide Number Placeholder 6"/>
          <p:cNvSpPr>
            <a:spLocks noGrp="1"/>
          </p:cNvSpPr>
          <p:nvPr>
            <p:ph type="sldNum" sz="quarter" idx="12"/>
          </p:nvPr>
        </p:nvSpPr>
        <p:spPr/>
        <p:txBody>
          <a:bodyPr/>
          <a:lstStyle/>
          <a:p>
            <a:fld id="{7A5D9C1E-3C09-4DC3-BE54-445F0753D174}" type="slidenum">
              <a:rPr lang="en-IN" smtClean="0"/>
              <a:pPr/>
              <a:t>‹#›</a:t>
            </a:fld>
            <a:endParaRPr lang="en-IN"/>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IN"/>
          </a:p>
        </p:txBody>
      </p:sp>
      <p:sp>
        <p:nvSpPr>
          <p:cNvPr id="8" name="Footer Placeholder 7"/>
          <p:cNvSpPr>
            <a:spLocks noGrp="1"/>
          </p:cNvSpPr>
          <p:nvPr>
            <p:ph type="ftr" sz="quarter" idx="11"/>
          </p:nvPr>
        </p:nvSpPr>
        <p:spPr/>
        <p:txBody>
          <a:bodyPr/>
          <a:lstStyle/>
          <a:p>
            <a:r>
              <a:rPr lang="en-IN" smtClean="0"/>
              <a:t>22 June 2014</a:t>
            </a:r>
            <a:endParaRPr lang="en-IN"/>
          </a:p>
        </p:txBody>
      </p:sp>
      <p:sp>
        <p:nvSpPr>
          <p:cNvPr id="9" name="Slide Number Placeholder 8"/>
          <p:cNvSpPr>
            <a:spLocks noGrp="1"/>
          </p:cNvSpPr>
          <p:nvPr>
            <p:ph type="sldNum" sz="quarter" idx="12"/>
          </p:nvPr>
        </p:nvSpPr>
        <p:spPr/>
        <p:txBody>
          <a:bodyPr/>
          <a:lstStyle/>
          <a:p>
            <a:fld id="{7A5D9C1E-3C09-4DC3-BE54-445F0753D174}" type="slidenum">
              <a:rPr lang="en-IN" smtClean="0"/>
              <a:pPr/>
              <a:t>‹#›</a:t>
            </a:fld>
            <a:endParaRPr lang="en-IN"/>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IN"/>
          </a:p>
        </p:txBody>
      </p:sp>
      <p:sp>
        <p:nvSpPr>
          <p:cNvPr id="4" name="Footer Placeholder 3"/>
          <p:cNvSpPr>
            <a:spLocks noGrp="1"/>
          </p:cNvSpPr>
          <p:nvPr>
            <p:ph type="ftr" sz="quarter" idx="11"/>
          </p:nvPr>
        </p:nvSpPr>
        <p:spPr/>
        <p:txBody>
          <a:bodyPr/>
          <a:lstStyle/>
          <a:p>
            <a:r>
              <a:rPr lang="en-IN" smtClean="0"/>
              <a:t>22 June 2014</a:t>
            </a:r>
            <a:endParaRPr lang="en-IN"/>
          </a:p>
        </p:txBody>
      </p:sp>
      <p:sp>
        <p:nvSpPr>
          <p:cNvPr id="5" name="Slide Number Placeholder 4"/>
          <p:cNvSpPr>
            <a:spLocks noGrp="1"/>
          </p:cNvSpPr>
          <p:nvPr>
            <p:ph type="sldNum" sz="quarter" idx="12"/>
          </p:nvPr>
        </p:nvSpPr>
        <p:spPr/>
        <p:txBody>
          <a:bodyPr/>
          <a:lstStyle/>
          <a:p>
            <a:fld id="{7A5D9C1E-3C09-4DC3-BE54-445F0753D174}" type="slidenum">
              <a:rPr lang="en-IN" smtClean="0"/>
              <a:pPr/>
              <a:t>‹#›</a:t>
            </a:fld>
            <a:endParaRPr lang="en-IN"/>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IN"/>
          </a:p>
        </p:txBody>
      </p:sp>
      <p:sp>
        <p:nvSpPr>
          <p:cNvPr id="3" name="Footer Placeholder 2"/>
          <p:cNvSpPr>
            <a:spLocks noGrp="1"/>
          </p:cNvSpPr>
          <p:nvPr>
            <p:ph type="ftr" sz="quarter" idx="11"/>
          </p:nvPr>
        </p:nvSpPr>
        <p:spPr/>
        <p:txBody>
          <a:bodyPr/>
          <a:lstStyle/>
          <a:p>
            <a:r>
              <a:rPr lang="en-IN" smtClean="0"/>
              <a:t>22 June 2014</a:t>
            </a:r>
            <a:endParaRPr lang="en-IN"/>
          </a:p>
        </p:txBody>
      </p:sp>
      <p:sp>
        <p:nvSpPr>
          <p:cNvPr id="4" name="Slide Number Placeholder 3"/>
          <p:cNvSpPr>
            <a:spLocks noGrp="1"/>
          </p:cNvSpPr>
          <p:nvPr>
            <p:ph type="sldNum" sz="quarter" idx="12"/>
          </p:nvPr>
        </p:nvSpPr>
        <p:spPr/>
        <p:txBody>
          <a:bodyPr/>
          <a:lstStyle/>
          <a:p>
            <a:fld id="{7A5D9C1E-3C09-4DC3-BE54-445F0753D174}" type="slidenum">
              <a:rPr lang="en-IN" smtClean="0"/>
              <a:pPr/>
              <a:t>‹#›</a:t>
            </a:fld>
            <a:endParaRPr lang="en-IN"/>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r>
              <a:rPr lang="en-IN" smtClean="0"/>
              <a:t>22 June 2014</a:t>
            </a:r>
            <a:endParaRPr lang="en-IN"/>
          </a:p>
        </p:txBody>
      </p:sp>
      <p:sp>
        <p:nvSpPr>
          <p:cNvPr id="7" name="Slide Number Placeholder 6"/>
          <p:cNvSpPr>
            <a:spLocks noGrp="1"/>
          </p:cNvSpPr>
          <p:nvPr>
            <p:ph type="sldNum" sz="quarter" idx="12"/>
          </p:nvPr>
        </p:nvSpPr>
        <p:spPr/>
        <p:txBody>
          <a:bodyPr/>
          <a:lstStyle/>
          <a:p>
            <a:fld id="{7A5D9C1E-3C09-4DC3-BE54-445F0753D174}" type="slidenum">
              <a:rPr lang="en-IN" smtClean="0"/>
              <a:pPr/>
              <a:t>‹#›</a:t>
            </a:fld>
            <a:endParaRPr lang="en-IN"/>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r>
              <a:rPr lang="en-IN" smtClean="0"/>
              <a:t>22 June 2014</a:t>
            </a:r>
            <a:endParaRPr lang="en-IN"/>
          </a:p>
        </p:txBody>
      </p:sp>
      <p:sp>
        <p:nvSpPr>
          <p:cNvPr id="7" name="Slide Number Placeholder 6"/>
          <p:cNvSpPr>
            <a:spLocks noGrp="1"/>
          </p:cNvSpPr>
          <p:nvPr>
            <p:ph type="sldNum" sz="quarter" idx="12"/>
          </p:nvPr>
        </p:nvSpPr>
        <p:spPr>
          <a:xfrm>
            <a:off x="8077200" y="6356350"/>
            <a:ext cx="609600" cy="365125"/>
          </a:xfrm>
        </p:spPr>
        <p:txBody>
          <a:bodyPr/>
          <a:lstStyle/>
          <a:p>
            <a:fld id="{7A5D9C1E-3C09-4DC3-BE54-445F0753D174}" type="slidenum">
              <a:rPr lang="en-IN" smtClean="0"/>
              <a:pPr/>
              <a:t>‹#›</a:t>
            </a:fld>
            <a:endParaRPr lang="en-IN"/>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IN" smtClean="0"/>
              <a:t>22 June 2014</a:t>
            </a:r>
            <a:endParaRPr lang="en-IN"/>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A5D9C1E-3C09-4DC3-BE54-445F0753D174}" type="slidenum">
              <a:rPr lang="en-IN" smtClean="0"/>
              <a:pPr/>
              <a:t>‹#›</a:t>
            </a:fld>
            <a:endParaRPr lang="en-IN"/>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ransition>
    <p:dissolve/>
  </p:transition>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4.jpeg"/><Relationship Id="rId4" Type="http://schemas.openxmlformats.org/officeDocument/2006/relationships/notesSlide" Target="../notesSlides/notesSlide3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5.png"/><Relationship Id="rId4" Type="http://schemas.openxmlformats.org/officeDocument/2006/relationships/notesSlide" Target="../notesSlides/notesSlide3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6.jpeg"/><Relationship Id="rId4" Type="http://schemas.openxmlformats.org/officeDocument/2006/relationships/notesSlide" Target="../notesSlides/notesSlide4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8.jpeg"/><Relationship Id="rId4" Type="http://schemas.openxmlformats.org/officeDocument/2006/relationships/notesSlide" Target="../notesSlides/notesSlide45.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64.xml.rels><?xml version="1.0" encoding="UTF-8" standalone="yes"?>
<Relationships xmlns="http://schemas.openxmlformats.org/package/2006/relationships"><Relationship Id="rId8" Type="http://schemas.openxmlformats.org/officeDocument/2006/relationships/hyperlink" Target="http://www.survive.com/" TargetMode="External"/><Relationship Id="rId3" Type="http://schemas.openxmlformats.org/officeDocument/2006/relationships/hyperlink" Target="http://www.drj.com/" TargetMode="External"/><Relationship Id="rId7" Type="http://schemas.openxmlformats.org/officeDocument/2006/relationships/hyperlink" Target="http://www.globalcontinuity.com/" TargetMode="External"/><Relationship Id="rId2" Type="http://schemas.openxmlformats.org/officeDocument/2006/relationships/hyperlink" Target="http://www.drii.org/" TargetMode="External"/><Relationship Id="rId1" Type="http://schemas.openxmlformats.org/officeDocument/2006/relationships/slideLayout" Target="../slideLayouts/slideLayout2.xml"/><Relationship Id="rId6" Type="http://schemas.openxmlformats.org/officeDocument/2006/relationships/hyperlink" Target="http://www.drie.org/" TargetMode="External"/><Relationship Id="rId5" Type="http://schemas.openxmlformats.org/officeDocument/2006/relationships/hyperlink" Target="http://www.contingencyplanning.com/" TargetMode="External"/><Relationship Id="rId4" Type="http://schemas.openxmlformats.org/officeDocument/2006/relationships/hyperlink" Target="http://www.thebci.org/"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Business Continuity </a:t>
            </a:r>
            <a:br>
              <a:rPr lang="en-US" dirty="0" smtClean="0"/>
            </a:br>
            <a:r>
              <a:rPr lang="en-US" dirty="0" smtClean="0"/>
              <a:t>Management </a:t>
            </a:r>
            <a:endParaRPr lang="en-IN" dirty="0"/>
          </a:p>
        </p:txBody>
      </p:sp>
      <p:sp>
        <p:nvSpPr>
          <p:cNvPr id="3" name="Subtitle 2"/>
          <p:cNvSpPr>
            <a:spLocks noGrp="1"/>
          </p:cNvSpPr>
          <p:nvPr>
            <p:ph type="subTitle" idx="1"/>
          </p:nvPr>
        </p:nvSpPr>
        <p:spPr/>
        <p:txBody>
          <a:bodyPr>
            <a:normAutofit/>
          </a:bodyPr>
          <a:lstStyle/>
          <a:p>
            <a:r>
              <a:rPr lang="en-US" dirty="0" smtClean="0"/>
              <a:t>Mrs. Geetha Murugesan</a:t>
            </a:r>
          </a:p>
          <a:p>
            <a:endParaRPr lang="en-US" dirty="0" smtClean="0"/>
          </a:p>
          <a:p>
            <a:r>
              <a:rPr lang="en-US" dirty="0" smtClean="0"/>
              <a:t>CISA,CRISC , CGEIT (Passed), COBIT 5.0</a:t>
            </a:r>
            <a:endParaRPr lang="en-IN"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Scope of BCP</a:t>
            </a:r>
          </a:p>
        </p:txBody>
      </p:sp>
      <p:sp>
        <p:nvSpPr>
          <p:cNvPr id="9219" name="Rectangle 3"/>
          <p:cNvSpPr>
            <a:spLocks noGrp="1" noChangeArrowheads="1"/>
          </p:cNvSpPr>
          <p:nvPr>
            <p:ph idx="1"/>
          </p:nvPr>
        </p:nvSpPr>
        <p:spPr/>
        <p:txBody>
          <a:bodyPr/>
          <a:lstStyle/>
          <a:p>
            <a:pPr algn="l" eaLnBrk="1" hangingPunct="1">
              <a:buFont typeface="Wingdings" pitchFamily="2" charset="2"/>
              <a:buChar char="§"/>
            </a:pPr>
            <a:r>
              <a:rPr lang="en-US" sz="2800" dirty="0" smtClean="0"/>
              <a:t>Used to be just the data </a:t>
            </a:r>
            <a:r>
              <a:rPr lang="en-US" sz="2800" dirty="0" smtClean="0"/>
              <a:t>center </a:t>
            </a:r>
            <a:endParaRPr lang="en-US" sz="2800" dirty="0" smtClean="0"/>
          </a:p>
          <a:p>
            <a:pPr algn="l" eaLnBrk="1" hangingPunct="1">
              <a:buFont typeface="Wingdings" pitchFamily="2" charset="2"/>
              <a:buChar char="§"/>
            </a:pPr>
            <a:r>
              <a:rPr lang="en-US" sz="2800" dirty="0" smtClean="0"/>
              <a:t>Now includes:</a:t>
            </a:r>
          </a:p>
          <a:p>
            <a:pPr lvl="1" algn="l" eaLnBrk="1" hangingPunct="1">
              <a:buFont typeface="Times" pitchFamily="18" charset="0"/>
              <a:buChar char="•"/>
            </a:pPr>
            <a:r>
              <a:rPr lang="en-US" sz="2400" dirty="0" smtClean="0"/>
              <a:t>Distributed operations</a:t>
            </a:r>
          </a:p>
          <a:p>
            <a:pPr lvl="1" algn="l" eaLnBrk="1" hangingPunct="1">
              <a:buFont typeface="Times" pitchFamily="18" charset="0"/>
              <a:buChar char="•"/>
            </a:pPr>
            <a:r>
              <a:rPr lang="en-US" sz="2400" dirty="0" smtClean="0"/>
              <a:t>Personnel, networks, power</a:t>
            </a:r>
          </a:p>
          <a:p>
            <a:pPr lvl="1" algn="l" eaLnBrk="1" hangingPunct="1">
              <a:buFont typeface="Times" pitchFamily="18" charset="0"/>
              <a:buChar char="•"/>
            </a:pPr>
            <a:r>
              <a:rPr lang="en-US" sz="2400" dirty="0" smtClean="0"/>
              <a:t>All aspects of the IT environment</a:t>
            </a:r>
          </a:p>
        </p:txBody>
      </p:sp>
      <p:sp>
        <p:nvSpPr>
          <p:cNvPr id="4" name="Slide Number Placeholder 3"/>
          <p:cNvSpPr>
            <a:spLocks noGrp="1"/>
          </p:cNvSpPr>
          <p:nvPr>
            <p:ph type="sldNum" sz="quarter" idx="12"/>
          </p:nvPr>
        </p:nvSpPr>
        <p:spPr/>
        <p:txBody>
          <a:bodyPr/>
          <a:lstStyle/>
          <a:p>
            <a:fld id="{7A5D9C1E-3C09-4DC3-BE54-445F0753D174}" type="slidenum">
              <a:rPr lang="en-IN" smtClean="0"/>
              <a:pPr/>
              <a:t>10</a:t>
            </a:fld>
            <a:endParaRPr lang="en-IN"/>
          </a:p>
        </p:txBody>
      </p:sp>
      <p:sp>
        <p:nvSpPr>
          <p:cNvPr id="7" name="Footer Placeholder 6"/>
          <p:cNvSpPr>
            <a:spLocks noGrp="1"/>
          </p:cNvSpPr>
          <p:nvPr>
            <p:ph type="ftr" sz="quarter" idx="11"/>
          </p:nvPr>
        </p:nvSpPr>
        <p:spPr/>
        <p:txBody>
          <a:bodyPr/>
          <a:lstStyle/>
          <a:p>
            <a:r>
              <a:rPr lang="en-IN" smtClean="0"/>
              <a:t>22 June 2014</a:t>
            </a:r>
            <a:endParaRPr lang="en-IN"/>
          </a:p>
        </p:txBody>
      </p:sp>
    </p:spTree>
  </p:cSld>
  <p:clrMapOvr>
    <a:masterClrMapping/>
  </p:clrMapOvr>
  <p:transition>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467544" y="476672"/>
            <a:ext cx="8305800" cy="1143000"/>
          </a:xfrm>
        </p:spPr>
        <p:txBody>
          <a:bodyPr>
            <a:normAutofit fontScale="90000"/>
          </a:bodyPr>
          <a:lstStyle/>
          <a:p>
            <a:pPr eaLnBrk="1" hangingPunct="1"/>
            <a:r>
              <a:rPr lang="en-US" dirty="0" smtClean="0"/>
              <a:t>What is Business Continuity Planning (BCP)?</a:t>
            </a:r>
          </a:p>
        </p:txBody>
      </p:sp>
      <p:sp>
        <p:nvSpPr>
          <p:cNvPr id="7173" name="Line 3"/>
          <p:cNvSpPr>
            <a:spLocks noChangeShapeType="1"/>
          </p:cNvSpPr>
          <p:nvPr/>
        </p:nvSpPr>
        <p:spPr bwMode="gray">
          <a:xfrm>
            <a:off x="0" y="6858000"/>
            <a:ext cx="9144000" cy="0"/>
          </a:xfrm>
          <a:prstGeom prst="line">
            <a:avLst/>
          </a:prstGeom>
          <a:noFill/>
          <a:ln w="19050">
            <a:solidFill>
              <a:schemeClr val="bg1"/>
            </a:solidFill>
            <a:round/>
            <a:headEnd/>
            <a:tailEnd/>
          </a:ln>
        </p:spPr>
        <p:txBody>
          <a:bodyPr anchor="ctr">
            <a:spAutoFit/>
          </a:bodyPr>
          <a:lstStyle/>
          <a:p>
            <a:endParaRPr lang="en-IN"/>
          </a:p>
        </p:txBody>
      </p:sp>
      <p:sp>
        <p:nvSpPr>
          <p:cNvPr id="1911812" name="Rectangle 4"/>
          <p:cNvSpPr>
            <a:spLocks noChangeArrowheads="1"/>
          </p:cNvSpPr>
          <p:nvPr/>
        </p:nvSpPr>
        <p:spPr bwMode="gray">
          <a:xfrm>
            <a:off x="323528" y="1700808"/>
            <a:ext cx="8229600" cy="4724370"/>
          </a:xfrm>
          <a:prstGeom prst="rect">
            <a:avLst/>
          </a:prstGeom>
          <a:noFill/>
          <a:ln w="9525">
            <a:noFill/>
            <a:miter lim="800000"/>
            <a:headEnd/>
            <a:tailEnd/>
          </a:ln>
        </p:spPr>
        <p:txBody>
          <a:bodyPr wrap="square" anchor="b">
            <a:spAutoFit/>
          </a:bodyPr>
          <a:lstStyle/>
          <a:p>
            <a:pPr marL="228600" algn="just">
              <a:lnSpc>
                <a:spcPct val="95000"/>
              </a:lnSpc>
              <a:spcBef>
                <a:spcPct val="35000"/>
              </a:spcBef>
              <a:buClr>
                <a:schemeClr val="accent1"/>
              </a:buClr>
              <a:buFont typeface="Wingdings" pitchFamily="2" charset="2"/>
              <a:buNone/>
            </a:pPr>
            <a:r>
              <a:rPr lang="en-US" sz="2000" dirty="0" smtClean="0"/>
              <a:t>A </a:t>
            </a:r>
            <a:r>
              <a:rPr lang="en-US" sz="2000" dirty="0"/>
              <a:t>proactive process that identifies and prioritizes the critical functions and the likely threats to those functions. From this information, plans and procedures are developed through a regular program of personnel training, plan testing, and maintenance. These management disciplines, processes, and techniques provide business continuity for critical business functions under the circumstances and limits set by senior management. </a:t>
            </a:r>
          </a:p>
          <a:p>
            <a:pPr marL="228600" algn="just">
              <a:lnSpc>
                <a:spcPct val="95000"/>
              </a:lnSpc>
              <a:spcBef>
                <a:spcPct val="35000"/>
              </a:spcBef>
              <a:buClr>
                <a:schemeClr val="accent1"/>
              </a:buClr>
              <a:buFont typeface="Wingdings" pitchFamily="2" charset="2"/>
              <a:buNone/>
            </a:pPr>
            <a:r>
              <a:rPr lang="en-US" sz="2000" dirty="0"/>
              <a:t>These circumstances and limits include:</a:t>
            </a:r>
          </a:p>
          <a:p>
            <a:pPr marL="971550" lvl="1" indent="-285750" algn="l">
              <a:lnSpc>
                <a:spcPct val="95000"/>
              </a:lnSpc>
              <a:spcBef>
                <a:spcPct val="35000"/>
              </a:spcBef>
              <a:buClr>
                <a:schemeClr val="accent1"/>
              </a:buClr>
              <a:buFont typeface="Wingdings" pitchFamily="2" charset="2"/>
              <a:buChar char="§"/>
            </a:pPr>
            <a:r>
              <a:rPr lang="en-US" sz="2000" dirty="0"/>
              <a:t>Defining worst-case scenarios used for business continuity planning.</a:t>
            </a:r>
          </a:p>
          <a:p>
            <a:pPr marL="971550" lvl="1" indent="-285750" algn="l">
              <a:lnSpc>
                <a:spcPct val="95000"/>
              </a:lnSpc>
              <a:spcBef>
                <a:spcPct val="35000"/>
              </a:spcBef>
              <a:buClr>
                <a:schemeClr val="accent1"/>
              </a:buClr>
              <a:buFont typeface="Wingdings" pitchFamily="2" charset="2"/>
              <a:buChar char="§"/>
            </a:pPr>
            <a:r>
              <a:rPr lang="en-US" sz="2000" dirty="0"/>
              <a:t>Approving the funding and staffing of the company's BCP Program.</a:t>
            </a:r>
          </a:p>
          <a:p>
            <a:pPr marL="971550" lvl="1" indent="-285750" algn="l">
              <a:lnSpc>
                <a:spcPct val="95000"/>
              </a:lnSpc>
              <a:spcBef>
                <a:spcPct val="35000"/>
              </a:spcBef>
              <a:buClr>
                <a:schemeClr val="accent1"/>
              </a:buClr>
              <a:buFont typeface="Wingdings" pitchFamily="2" charset="2"/>
              <a:buChar char="§"/>
            </a:pPr>
            <a:endParaRPr lang="en-US" sz="2000" dirty="0"/>
          </a:p>
          <a:p>
            <a:pPr marL="971550" lvl="1" indent="-285750" algn="l">
              <a:lnSpc>
                <a:spcPct val="95000"/>
              </a:lnSpc>
              <a:spcBef>
                <a:spcPct val="35000"/>
              </a:spcBef>
              <a:buClr>
                <a:schemeClr val="accent1"/>
              </a:buClr>
              <a:buFont typeface="Wingdings" pitchFamily="2" charset="2"/>
              <a:buChar char="§"/>
            </a:pPr>
            <a:endParaRPr lang="en-US" sz="2000" dirty="0">
              <a:solidFill>
                <a:srgbClr val="FFFFFF"/>
              </a:solidFill>
            </a:endParaRPr>
          </a:p>
        </p:txBody>
      </p:sp>
      <p:sp>
        <p:nvSpPr>
          <p:cNvPr id="7" name="Slide Number Placeholder 6"/>
          <p:cNvSpPr>
            <a:spLocks noGrp="1"/>
          </p:cNvSpPr>
          <p:nvPr>
            <p:ph type="sldNum" sz="quarter" idx="12"/>
          </p:nvPr>
        </p:nvSpPr>
        <p:spPr/>
        <p:txBody>
          <a:bodyPr/>
          <a:lstStyle/>
          <a:p>
            <a:fld id="{7A5D9C1E-3C09-4DC3-BE54-445F0753D174}" type="slidenum">
              <a:rPr lang="en-IN" smtClean="0"/>
              <a:pPr/>
              <a:t>11</a:t>
            </a:fld>
            <a:endParaRPr lang="en-IN"/>
          </a:p>
        </p:txBody>
      </p:sp>
      <p:sp>
        <p:nvSpPr>
          <p:cNvPr id="10" name="Footer Placeholder 9"/>
          <p:cNvSpPr>
            <a:spLocks noGrp="1"/>
          </p:cNvSpPr>
          <p:nvPr>
            <p:ph type="ftr" sz="quarter" idx="11"/>
          </p:nvPr>
        </p:nvSpPr>
        <p:spPr/>
        <p:txBody>
          <a:bodyPr/>
          <a:lstStyle/>
          <a:p>
            <a:r>
              <a:rPr lang="en-IN" smtClean="0"/>
              <a:t>22 June 2014</a:t>
            </a:r>
            <a:endParaRPr lang="en-IN"/>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911812"/>
                                        </p:tgtEl>
                                        <p:attrNameLst>
                                          <p:attrName>style.visibility</p:attrName>
                                        </p:attrNameLst>
                                      </p:cBhvr>
                                      <p:to>
                                        <p:strVal val="visible"/>
                                      </p:to>
                                    </p:set>
                                    <p:animEffect transition="in" filter="fade">
                                      <p:cBhvr>
                                        <p:cTn id="7" dur="500"/>
                                        <p:tgtEl>
                                          <p:spTgt spid="1911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181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bwMode="auto">
          <a:xfrm>
            <a:off x="323528" y="404664"/>
            <a:ext cx="8305800" cy="792088"/>
          </a:xfrm>
          <a:prstGeom prst="rect">
            <a:avLst/>
          </a:prstGeom>
          <a:solidFill>
            <a:srgbClr val="FFFFFF"/>
          </a:solidFill>
          <a:ln>
            <a:solidFill>
              <a:srgbClr val="000000"/>
            </a:solidFill>
            <a:miter lim="800000"/>
            <a:headEnd/>
            <a:tailEnd/>
          </a:ln>
        </p:spPr>
        <p:txBody>
          <a:bodyPr vert="horz" wrap="square" lIns="92075" tIns="46038" rIns="92075" bIns="46038" numCol="1" anchor="b" anchorCtr="0" compatLnSpc="1">
            <a:prstTxWarp prst="textNoShape">
              <a:avLst/>
            </a:prstTxWarp>
            <a:noAutofit/>
          </a:bodyPr>
          <a:lstStyle/>
          <a:p>
            <a:pPr eaLnBrk="1" hangingPunct="1"/>
            <a:r>
              <a:rPr lang="en-CA" sz="4000" dirty="0" smtClean="0">
                <a:latin typeface="Times New Roman" pitchFamily="18" charset="0"/>
              </a:rPr>
              <a:t>BCP …. </a:t>
            </a:r>
            <a:r>
              <a:rPr lang="en-CA" sz="4000" dirty="0" err="1" smtClean="0">
                <a:latin typeface="Times New Roman" pitchFamily="18" charset="0"/>
              </a:rPr>
              <a:t>Contd</a:t>
            </a:r>
            <a:endParaRPr lang="en-CA" sz="4000" dirty="0" smtClean="0">
              <a:latin typeface="Times New Roman" pitchFamily="18" charset="0"/>
            </a:endParaRPr>
          </a:p>
        </p:txBody>
      </p:sp>
      <p:sp>
        <p:nvSpPr>
          <p:cNvPr id="24580" name="Rectangle 3"/>
          <p:cNvSpPr>
            <a:spLocks noGrp="1" noChangeArrowheads="1"/>
          </p:cNvSpPr>
          <p:nvPr>
            <p:ph type="body" sz="half" idx="1"/>
          </p:nvPr>
        </p:nvSpPr>
        <p:spPr bwMode="auto">
          <a:xfrm>
            <a:off x="395536" y="1340768"/>
            <a:ext cx="8228012" cy="4968552"/>
          </a:xfrm>
          <a:prstGeom prst="rect">
            <a:avLst/>
          </a:prstGeom>
          <a:solidFill>
            <a:srgbClr val="FFFFFF"/>
          </a:solidFill>
          <a:ln>
            <a:solidFill>
              <a:srgbClr val="000000"/>
            </a:solidFill>
            <a:miter lim="800000"/>
            <a:headEnd/>
            <a:tailEnd/>
          </a:ln>
        </p:spPr>
        <p:txBody>
          <a:bodyPr vert="horz" wrap="square" lIns="92075" tIns="46038" rIns="92075" bIns="46038" numCol="1" anchor="t" anchorCtr="0" compatLnSpc="1">
            <a:prstTxWarp prst="textNoShape">
              <a:avLst/>
            </a:prstTxWarp>
            <a:normAutofit fontScale="92500" lnSpcReduction="10000"/>
          </a:bodyPr>
          <a:lstStyle/>
          <a:p>
            <a:pPr marL="350838" indent="-350838" eaLnBrk="1" hangingPunct="1"/>
            <a:r>
              <a:rPr lang="en-CA" dirty="0" smtClean="0">
                <a:latin typeface="Times New Roman" pitchFamily="18" charset="0"/>
              </a:rPr>
              <a:t>At a high level, a Business Continuity Plan is a combination of:</a:t>
            </a:r>
          </a:p>
          <a:p>
            <a:pPr marL="750888" lvl="1" eaLnBrk="1" hangingPunct="1"/>
            <a:r>
              <a:rPr lang="en-CA" dirty="0" smtClean="0">
                <a:latin typeface="Times New Roman" pitchFamily="18" charset="0"/>
                <a:cs typeface="Times New Roman" pitchFamily="18" charset="0"/>
              </a:rPr>
              <a:t>defined strategies and detailed procedures for system recovery</a:t>
            </a:r>
          </a:p>
          <a:p>
            <a:pPr marL="750888" lvl="1" eaLnBrk="1" hangingPunct="1"/>
            <a:r>
              <a:rPr lang="en-CA" dirty="0" smtClean="0">
                <a:latin typeface="Times New Roman" pitchFamily="18" charset="0"/>
                <a:cs typeface="Times New Roman" pitchFamily="18" charset="0"/>
              </a:rPr>
              <a:t>defined strategies and detailed procedures for business resumption</a:t>
            </a:r>
          </a:p>
          <a:p>
            <a:pPr marL="750888" lvl="1" eaLnBrk="1" hangingPunct="1"/>
            <a:r>
              <a:rPr lang="en-CA" dirty="0" smtClean="0">
                <a:latin typeface="Times New Roman" pitchFamily="18" charset="0"/>
                <a:cs typeface="Times New Roman" pitchFamily="18" charset="0"/>
              </a:rPr>
              <a:t>a formal team structure for executing the applicable procedures and managing the crisis</a:t>
            </a:r>
          </a:p>
          <a:p>
            <a:pPr marL="750888" lvl="1" eaLnBrk="1" hangingPunct="1"/>
            <a:r>
              <a:rPr lang="en-CA" dirty="0" smtClean="0">
                <a:latin typeface="Times New Roman" pitchFamily="18" charset="0"/>
                <a:cs typeface="Times New Roman" pitchFamily="18" charset="0"/>
              </a:rPr>
              <a:t>all advance arrangements required to support the above</a:t>
            </a:r>
          </a:p>
          <a:p>
            <a:pPr marL="350838" indent="-350838">
              <a:lnSpc>
                <a:spcPct val="110000"/>
              </a:lnSpc>
            </a:pPr>
            <a:r>
              <a:rPr lang="en-CA" dirty="0" smtClean="0">
                <a:latin typeface="Times New Roman" pitchFamily="18" charset="0"/>
              </a:rPr>
              <a:t>At a detailed level, a Business Continuity Plan is:</a:t>
            </a:r>
          </a:p>
          <a:p>
            <a:pPr marL="750888" lvl="1">
              <a:lnSpc>
                <a:spcPct val="110000"/>
              </a:lnSpc>
            </a:pPr>
            <a:r>
              <a:rPr lang="en-CA" dirty="0" smtClean="0">
                <a:latin typeface="Times New Roman" pitchFamily="18" charset="0"/>
                <a:cs typeface="Times New Roman" pitchFamily="18" charset="0"/>
              </a:rPr>
              <a:t>a documented series of activities (Business Resumption Plan) that may need to be performed by designated teams to recover systems and/or resume critical business functions  following a disruptive incident</a:t>
            </a:r>
          </a:p>
          <a:p>
            <a:pPr marL="750888" lvl="1" eaLnBrk="1" hangingPunct="1">
              <a:lnSpc>
                <a:spcPct val="90000"/>
              </a:lnSpc>
            </a:pPr>
            <a:endParaRPr lang="en-CA" dirty="0" smtClean="0">
              <a:latin typeface="Times New Roman" pitchFamily="18" charset="0"/>
              <a:cs typeface="Times New Roman" pitchFamily="18" charset="0"/>
            </a:endParaRPr>
          </a:p>
          <a:p>
            <a:pPr marL="750888" lvl="1" eaLnBrk="1" hangingPunct="1">
              <a:lnSpc>
                <a:spcPct val="90000"/>
              </a:lnSpc>
            </a:pPr>
            <a:endParaRPr lang="en-CA" sz="800" dirty="0" smtClean="0">
              <a:latin typeface="Times New Roman" pitchFamily="18" charset="0"/>
              <a:cs typeface="Times New Roman" pitchFamily="18" charset="0"/>
            </a:endParaRPr>
          </a:p>
        </p:txBody>
      </p:sp>
      <p:sp>
        <p:nvSpPr>
          <p:cNvPr id="5" name="Slide Number Placeholder 4"/>
          <p:cNvSpPr>
            <a:spLocks noGrp="1"/>
          </p:cNvSpPr>
          <p:nvPr>
            <p:ph type="sldNum" sz="quarter" idx="10"/>
          </p:nvPr>
        </p:nvSpPr>
        <p:spPr/>
        <p:txBody>
          <a:bodyPr/>
          <a:lstStyle/>
          <a:p>
            <a:pPr>
              <a:defRPr/>
            </a:pPr>
            <a:fld id="{A98FD0C0-FAE8-41B4-BC35-4859E11A6286}" type="slidenum">
              <a:rPr lang="en-US" smtClean="0"/>
              <a:pPr>
                <a:defRPr/>
              </a:pPr>
              <a:t>12</a:t>
            </a:fld>
            <a:endParaRPr lang="en-US"/>
          </a:p>
        </p:txBody>
      </p:sp>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idx="4294967295"/>
          </p:nvPr>
        </p:nvSpPr>
        <p:spPr bwMode="auto">
          <a:xfrm>
            <a:off x="251520" y="188640"/>
            <a:ext cx="8686800" cy="936104"/>
          </a:xfrm>
          <a:prstGeom prst="rect">
            <a:avLst/>
          </a:prstGeom>
          <a:solidFill>
            <a:srgbClr val="FFFFFF"/>
          </a:solidFill>
          <a:ln>
            <a:solidFill>
              <a:srgbClr val="000000"/>
            </a:solidFill>
            <a:miter lim="800000"/>
            <a:headEnd/>
            <a:tailEnd/>
          </a:ln>
        </p:spPr>
        <p:txBody>
          <a:bodyPr anchor="ctr">
            <a:normAutofit/>
          </a:bodyPr>
          <a:lstStyle/>
          <a:p>
            <a:pPr eaLnBrk="1" hangingPunct="1"/>
            <a:r>
              <a:rPr lang="en-US" smtClean="0">
                <a:latin typeface="Times New Roman" pitchFamily="18" charset="0"/>
              </a:rPr>
              <a:t>BCP Definition</a:t>
            </a:r>
          </a:p>
        </p:txBody>
      </p:sp>
      <p:sp>
        <p:nvSpPr>
          <p:cNvPr id="37892" name="Rectangle 3"/>
          <p:cNvSpPr>
            <a:spLocks noGrp="1" noChangeArrowheads="1"/>
          </p:cNvSpPr>
          <p:nvPr>
            <p:ph type="body" idx="4294967295"/>
          </p:nvPr>
        </p:nvSpPr>
        <p:spPr bwMode="auto">
          <a:xfrm>
            <a:off x="251520" y="1412776"/>
            <a:ext cx="8686800" cy="2819400"/>
          </a:xfrm>
          <a:prstGeom prst="rect">
            <a:avLst/>
          </a:prstGeom>
          <a:solidFill>
            <a:srgbClr val="FFFFFF"/>
          </a:solidFill>
          <a:ln>
            <a:solidFill>
              <a:srgbClr val="000000"/>
            </a:solidFill>
            <a:miter lim="800000"/>
            <a:headEnd/>
            <a:tailEnd/>
          </a:ln>
        </p:spPr>
        <p:txBody>
          <a:bodyPr>
            <a:normAutofit fontScale="92500"/>
          </a:bodyPr>
          <a:lstStyle/>
          <a:p>
            <a:pPr eaLnBrk="1" hangingPunct="1">
              <a:lnSpc>
                <a:spcPct val="120000"/>
              </a:lnSpc>
            </a:pPr>
            <a:r>
              <a:rPr lang="en-US" smtClean="0">
                <a:latin typeface="Times New Roman" pitchFamily="18" charset="0"/>
                <a:cs typeface="Times New Roman" pitchFamily="18" charset="0"/>
              </a:rPr>
              <a:t>“BCP,” or Business Continuity Planning, is an effort within a company to ensure that Critical Business Functions continue to be performed during a wide range of emergencies, including localized acts of nature, accidents, and technological or attack-related emergencies (the terms </a:t>
            </a:r>
            <a:r>
              <a:rPr lang="en-US" smtClean="0">
                <a:solidFill>
                  <a:schemeClr val="accent2"/>
                </a:solidFill>
                <a:latin typeface="Times New Roman" pitchFamily="18" charset="0"/>
                <a:cs typeface="Times New Roman" pitchFamily="18" charset="0"/>
              </a:rPr>
              <a:t>Business Continuity Planning</a:t>
            </a:r>
            <a:r>
              <a:rPr lang="en-US" smtClean="0">
                <a:latin typeface="Times New Roman" pitchFamily="18" charset="0"/>
                <a:cs typeface="Times New Roman" pitchFamily="18" charset="0"/>
              </a:rPr>
              <a:t> and </a:t>
            </a:r>
            <a:r>
              <a:rPr lang="en-US" smtClean="0">
                <a:solidFill>
                  <a:schemeClr val="accent2"/>
                </a:solidFill>
                <a:latin typeface="Times New Roman" pitchFamily="18" charset="0"/>
                <a:cs typeface="Times New Roman" pitchFamily="18" charset="0"/>
              </a:rPr>
              <a:t>Business Continuity Management</a:t>
            </a:r>
            <a:r>
              <a:rPr lang="en-US" smtClean="0">
                <a:latin typeface="Times New Roman" pitchFamily="18" charset="0"/>
                <a:cs typeface="Times New Roman" pitchFamily="18" charset="0"/>
              </a:rPr>
              <a:t> are generally used interchangeably)</a:t>
            </a:r>
            <a:endParaRPr lang="en-US" smtClean="0">
              <a:latin typeface="Times New Roman" pitchFamily="18" charset="0"/>
            </a:endParaRPr>
          </a:p>
        </p:txBody>
      </p:sp>
      <p:sp>
        <p:nvSpPr>
          <p:cNvPr id="7" name="Footer Placeholder 6"/>
          <p:cNvSpPr>
            <a:spLocks noGrp="1"/>
          </p:cNvSpPr>
          <p:nvPr>
            <p:ph type="ftr" sz="quarter" idx="11"/>
          </p:nvPr>
        </p:nvSpPr>
        <p:spPr/>
        <p:txBody>
          <a:bodyPr/>
          <a:lstStyle/>
          <a:p>
            <a:r>
              <a:rPr lang="en-IN" smtClean="0"/>
              <a:t>22 June 2014</a:t>
            </a:r>
            <a:endParaRPr lang="en-IN"/>
          </a:p>
        </p:txBody>
      </p:sp>
      <p:sp>
        <p:nvSpPr>
          <p:cNvPr id="10" name="Slide Number Placeholder 9"/>
          <p:cNvSpPr>
            <a:spLocks noGrp="1"/>
          </p:cNvSpPr>
          <p:nvPr>
            <p:ph type="sldNum" sz="quarter" idx="12"/>
          </p:nvPr>
        </p:nvSpPr>
        <p:spPr/>
        <p:txBody>
          <a:bodyPr/>
          <a:lstStyle/>
          <a:p>
            <a:fld id="{7A5D9C1E-3C09-4DC3-BE54-445F0753D174}" type="slidenum">
              <a:rPr lang="en-IN" smtClean="0"/>
              <a:pPr/>
              <a:t>13</a:t>
            </a:fld>
            <a:endParaRPr lang="en-IN"/>
          </a:p>
        </p:txBody>
      </p:sp>
    </p:spTree>
    <p:custDataLst>
      <p:tags r:id="rId1"/>
    </p:custData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7544" y="548680"/>
            <a:ext cx="8229600" cy="1143000"/>
          </a:xfrm>
        </p:spPr>
        <p:txBody>
          <a:bodyPr>
            <a:noAutofit/>
          </a:bodyPr>
          <a:lstStyle/>
          <a:p>
            <a:pPr eaLnBrk="1" hangingPunct="1"/>
            <a:r>
              <a:rPr lang="en-IE" sz="4000" dirty="0" smtClean="0"/>
              <a:t>Business </a:t>
            </a:r>
            <a:r>
              <a:rPr lang="en-IE" sz="4000" dirty="0" smtClean="0"/>
              <a:t>Continuity Management (BCM</a:t>
            </a:r>
            <a:r>
              <a:rPr lang="en-IE" sz="4000" dirty="0" smtClean="0"/>
              <a:t>) – What ?</a:t>
            </a:r>
            <a:endParaRPr lang="en-GB" sz="4000" dirty="0" smtClean="0"/>
          </a:p>
        </p:txBody>
      </p:sp>
      <p:sp>
        <p:nvSpPr>
          <p:cNvPr id="218115" name="Rectangle 3"/>
          <p:cNvSpPr>
            <a:spLocks noGrp="1" noChangeArrowheads="1"/>
          </p:cNvSpPr>
          <p:nvPr>
            <p:ph type="body" idx="1"/>
          </p:nvPr>
        </p:nvSpPr>
        <p:spPr>
          <a:xfrm>
            <a:off x="683568" y="1844824"/>
            <a:ext cx="7772400" cy="4320480"/>
          </a:xfrm>
        </p:spPr>
        <p:txBody>
          <a:bodyPr>
            <a:noAutofit/>
          </a:bodyPr>
          <a:lstStyle/>
          <a:p>
            <a:pPr eaLnBrk="1" hangingPunct="1"/>
            <a:r>
              <a:rPr lang="en-GB" sz="2400" dirty="0" smtClean="0"/>
              <a:t>BCM is about ensuring that your Business prepares a plan to handle a serious incident. During this process you can identify ways to reduce the risk of an incident happening and minimise the impact if it does happen. </a:t>
            </a:r>
          </a:p>
          <a:p>
            <a:pPr eaLnBrk="1" hangingPunct="1"/>
            <a:endParaRPr lang="en-GB" sz="2400" dirty="0" smtClean="0"/>
          </a:p>
          <a:p>
            <a:pPr eaLnBrk="1" hangingPunct="1"/>
            <a:r>
              <a:rPr lang="en-GB" sz="2400" dirty="0" smtClean="0"/>
              <a:t>If an incident occurs key staff should be trained to handle the situation through testing and exercising which will enable your business to continue to function </a:t>
            </a:r>
            <a:r>
              <a:rPr lang="en-GB" sz="2400" u="sng" dirty="0" smtClean="0"/>
              <a:t>to the agreed level</a:t>
            </a:r>
            <a:r>
              <a:rPr lang="en-GB" sz="2400" dirty="0" smtClean="0"/>
              <a:t> with the least disruption possible. </a:t>
            </a:r>
          </a:p>
        </p:txBody>
      </p:sp>
      <p:sp>
        <p:nvSpPr>
          <p:cNvPr id="4" name="Slide Number Placeholder 3"/>
          <p:cNvSpPr>
            <a:spLocks noGrp="1"/>
          </p:cNvSpPr>
          <p:nvPr>
            <p:ph type="sldNum" sz="quarter" idx="12"/>
          </p:nvPr>
        </p:nvSpPr>
        <p:spPr/>
        <p:txBody>
          <a:bodyPr/>
          <a:lstStyle/>
          <a:p>
            <a:fld id="{7A5D9C1E-3C09-4DC3-BE54-445F0753D174}" type="slidenum">
              <a:rPr lang="en-IN" smtClean="0"/>
              <a:pPr/>
              <a:t>14</a:t>
            </a:fld>
            <a:endParaRPr lang="en-IN"/>
          </a:p>
        </p:txBody>
      </p:sp>
      <p:sp>
        <p:nvSpPr>
          <p:cNvPr id="7" name="Footer Placeholder 6"/>
          <p:cNvSpPr>
            <a:spLocks noGrp="1"/>
          </p:cNvSpPr>
          <p:nvPr>
            <p:ph type="ftr" sz="quarter" idx="11"/>
          </p:nvPr>
        </p:nvSpPr>
        <p:spPr/>
        <p:txBody>
          <a:bodyPr/>
          <a:lstStyle/>
          <a:p>
            <a:r>
              <a:rPr lang="en-IN" smtClean="0"/>
              <a:t>22 June 2014</a:t>
            </a:r>
            <a:endParaRPr lang="en-IN"/>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8115">
                                            <p:txEl>
                                              <p:pRg st="2" end="2"/>
                                            </p:txEl>
                                          </p:spTgt>
                                        </p:tgtEl>
                                        <p:attrNameLst>
                                          <p:attrName>style.visibility</p:attrName>
                                        </p:attrNameLst>
                                      </p:cBhvr>
                                      <p:to>
                                        <p:strVal val="visible"/>
                                      </p:to>
                                    </p:set>
                                    <p:animEffect transition="in" filter="box(in)">
                                      <p:cBhvr>
                                        <p:cTn id="7" dur="500"/>
                                        <p:tgtEl>
                                          <p:spTgt spid="2181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IE" dirty="0" smtClean="0"/>
              <a:t>Disaster </a:t>
            </a:r>
            <a:r>
              <a:rPr lang="en-IE" dirty="0" smtClean="0"/>
              <a:t>Recovery</a:t>
            </a:r>
            <a:endParaRPr lang="en-GB" dirty="0" smtClean="0"/>
          </a:p>
        </p:txBody>
      </p:sp>
      <p:sp>
        <p:nvSpPr>
          <p:cNvPr id="6148" name="Rectangle 3"/>
          <p:cNvSpPr>
            <a:spLocks noGrp="1" noChangeArrowheads="1"/>
          </p:cNvSpPr>
          <p:nvPr>
            <p:ph type="body" idx="1"/>
          </p:nvPr>
        </p:nvSpPr>
        <p:spPr/>
        <p:txBody>
          <a:bodyPr/>
          <a:lstStyle/>
          <a:p>
            <a:pPr eaLnBrk="1" hangingPunct="1">
              <a:lnSpc>
                <a:spcPct val="100000"/>
              </a:lnSpc>
              <a:spcBef>
                <a:spcPct val="80000"/>
              </a:spcBef>
            </a:pPr>
            <a:r>
              <a:rPr lang="en-IE" dirty="0" smtClean="0"/>
              <a:t>Business Continuity Planning</a:t>
            </a:r>
          </a:p>
          <a:p>
            <a:pPr lvl="1" eaLnBrk="1" hangingPunct="1">
              <a:spcBef>
                <a:spcPct val="60000"/>
              </a:spcBef>
            </a:pPr>
            <a:r>
              <a:rPr lang="en-IE" dirty="0" smtClean="0"/>
              <a:t>A business continuity plan specifies how a company plans to restore core business operations when disasters occur</a:t>
            </a:r>
          </a:p>
          <a:p>
            <a:pPr eaLnBrk="1" hangingPunct="1">
              <a:lnSpc>
                <a:spcPct val="100000"/>
              </a:lnSpc>
              <a:spcBef>
                <a:spcPct val="80000"/>
              </a:spcBef>
            </a:pPr>
            <a:r>
              <a:rPr lang="en-IE" dirty="0" smtClean="0"/>
              <a:t>Disaster Recovery</a:t>
            </a:r>
          </a:p>
          <a:p>
            <a:pPr lvl="1" eaLnBrk="1" hangingPunct="1">
              <a:spcBef>
                <a:spcPct val="60000"/>
              </a:spcBef>
            </a:pPr>
            <a:r>
              <a:rPr lang="en-IE" dirty="0" smtClean="0"/>
              <a:t>Disaster recovery looks specifically at the technical aspects of how a company can get back into operation using backup facilities</a:t>
            </a:r>
          </a:p>
        </p:txBody>
      </p:sp>
      <p:sp>
        <p:nvSpPr>
          <p:cNvPr id="8" name="Footer Placeholder 7"/>
          <p:cNvSpPr>
            <a:spLocks noGrp="1"/>
          </p:cNvSpPr>
          <p:nvPr>
            <p:ph type="ftr" sz="quarter" idx="11"/>
          </p:nvPr>
        </p:nvSpPr>
        <p:spPr/>
        <p:txBody>
          <a:bodyPr/>
          <a:lstStyle/>
          <a:p>
            <a:r>
              <a:rPr lang="en-IN" smtClean="0"/>
              <a:t>22 June 2014</a:t>
            </a:r>
            <a:endParaRPr lang="en-IN"/>
          </a:p>
        </p:txBody>
      </p:sp>
      <p:sp>
        <p:nvSpPr>
          <p:cNvPr id="7" name="Slide Number Placeholder 6"/>
          <p:cNvSpPr>
            <a:spLocks noGrp="1"/>
          </p:cNvSpPr>
          <p:nvPr>
            <p:ph type="sldNum" sz="quarter" idx="12"/>
          </p:nvPr>
        </p:nvSpPr>
        <p:spPr/>
        <p:txBody>
          <a:bodyPr/>
          <a:lstStyle/>
          <a:p>
            <a:fld id="{7A5D9C1E-3C09-4DC3-BE54-445F0753D174}" type="slidenum">
              <a:rPr lang="en-IN" smtClean="0"/>
              <a:pPr/>
              <a:t>15</a:t>
            </a:fld>
            <a:endParaRPr lang="en-IN"/>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Creating a BCP</a:t>
            </a:r>
          </a:p>
        </p:txBody>
      </p:sp>
      <p:sp>
        <p:nvSpPr>
          <p:cNvPr id="10243" name="Rectangle 3"/>
          <p:cNvSpPr>
            <a:spLocks noGrp="1" noChangeArrowheads="1"/>
          </p:cNvSpPr>
          <p:nvPr>
            <p:ph idx="1"/>
          </p:nvPr>
        </p:nvSpPr>
        <p:spPr/>
        <p:txBody>
          <a:bodyPr/>
          <a:lstStyle/>
          <a:p>
            <a:pPr algn="l" eaLnBrk="1" hangingPunct="1">
              <a:lnSpc>
                <a:spcPct val="90000"/>
              </a:lnSpc>
              <a:buFont typeface="Wingdings" pitchFamily="2" charset="2"/>
              <a:buChar char="§"/>
            </a:pPr>
            <a:r>
              <a:rPr lang="en-US" sz="2400" smtClean="0"/>
              <a:t> Is an on-going process, not a project</a:t>
            </a:r>
            <a:r>
              <a:rPr lang="en-US" sz="2400" i="1" smtClean="0"/>
              <a:t> </a:t>
            </a:r>
            <a:r>
              <a:rPr lang="en-US" sz="2400" smtClean="0"/>
              <a:t>with a beginning and an end</a:t>
            </a:r>
          </a:p>
          <a:p>
            <a:pPr lvl="1" algn="l" eaLnBrk="1" hangingPunct="1">
              <a:lnSpc>
                <a:spcPct val="90000"/>
              </a:lnSpc>
              <a:buFont typeface="Times" pitchFamily="18" charset="0"/>
              <a:buChar char="•"/>
            </a:pPr>
            <a:r>
              <a:rPr lang="en-US" sz="2000" smtClean="0"/>
              <a:t>Creating, testing, maintaining, and updating</a:t>
            </a:r>
          </a:p>
          <a:p>
            <a:pPr lvl="1" algn="l" eaLnBrk="1" hangingPunct="1">
              <a:lnSpc>
                <a:spcPct val="90000"/>
              </a:lnSpc>
              <a:buFont typeface="Times" pitchFamily="18" charset="0"/>
              <a:buChar char="•"/>
            </a:pPr>
            <a:r>
              <a:rPr lang="en-US" sz="2000" smtClean="0"/>
              <a:t>“Critical” business functions may evolve</a:t>
            </a:r>
          </a:p>
          <a:p>
            <a:pPr algn="l" eaLnBrk="1" hangingPunct="1">
              <a:lnSpc>
                <a:spcPct val="90000"/>
              </a:lnSpc>
              <a:buFont typeface="Wingdings" pitchFamily="2" charset="2"/>
              <a:buChar char="§"/>
            </a:pPr>
            <a:r>
              <a:rPr lang="en-US" sz="2400" smtClean="0"/>
              <a:t> The BCP team must include both business and IT personnel</a:t>
            </a:r>
          </a:p>
          <a:p>
            <a:pPr algn="l" eaLnBrk="1" hangingPunct="1">
              <a:lnSpc>
                <a:spcPct val="90000"/>
              </a:lnSpc>
              <a:buFont typeface="Wingdings" pitchFamily="2" charset="2"/>
              <a:buChar char="§"/>
            </a:pPr>
            <a:r>
              <a:rPr lang="en-US" sz="2400" smtClean="0"/>
              <a:t>Requires the support of senior management</a:t>
            </a:r>
          </a:p>
        </p:txBody>
      </p:sp>
      <p:sp>
        <p:nvSpPr>
          <p:cNvPr id="4" name="Slide Number Placeholder 3"/>
          <p:cNvSpPr>
            <a:spLocks noGrp="1"/>
          </p:cNvSpPr>
          <p:nvPr>
            <p:ph type="sldNum" sz="quarter" idx="12"/>
          </p:nvPr>
        </p:nvSpPr>
        <p:spPr/>
        <p:txBody>
          <a:bodyPr/>
          <a:lstStyle/>
          <a:p>
            <a:fld id="{7A5D9C1E-3C09-4DC3-BE54-445F0753D174}" type="slidenum">
              <a:rPr lang="en-IN" smtClean="0"/>
              <a:pPr/>
              <a:t>16</a:t>
            </a:fld>
            <a:endParaRPr lang="en-IN"/>
          </a:p>
        </p:txBody>
      </p:sp>
      <p:sp>
        <p:nvSpPr>
          <p:cNvPr id="7" name="Footer Placeholder 6"/>
          <p:cNvSpPr>
            <a:spLocks noGrp="1"/>
          </p:cNvSpPr>
          <p:nvPr>
            <p:ph type="ftr" sz="quarter" idx="11"/>
          </p:nvPr>
        </p:nvSpPr>
        <p:spPr/>
        <p:txBody>
          <a:bodyPr/>
          <a:lstStyle/>
          <a:p>
            <a:r>
              <a:rPr lang="en-IN" smtClean="0"/>
              <a:t>22 June 2014</a:t>
            </a:r>
            <a:endParaRPr lang="en-IN"/>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idx="4294967295"/>
          </p:nvPr>
        </p:nvSpPr>
        <p:spPr bwMode="auto">
          <a:xfrm>
            <a:off x="251520" y="476672"/>
            <a:ext cx="8686800" cy="1224136"/>
          </a:xfrm>
          <a:prstGeom prst="rect">
            <a:avLst/>
          </a:prstGeom>
          <a:solidFill>
            <a:srgbClr val="FFFFFF"/>
          </a:solidFill>
          <a:ln>
            <a:solidFill>
              <a:srgbClr val="000000"/>
            </a:solidFill>
            <a:miter lim="800000"/>
            <a:headEnd/>
            <a:tailEnd/>
          </a:ln>
        </p:spPr>
        <p:txBody>
          <a:bodyPr anchor="ctr">
            <a:normAutofit fontScale="90000"/>
          </a:bodyPr>
          <a:lstStyle/>
          <a:p>
            <a:pPr eaLnBrk="1" hangingPunct="1"/>
            <a:r>
              <a:rPr lang="en-US" dirty="0" smtClean="0"/>
              <a:t>The Purpose of a Business Continuity Plan</a:t>
            </a:r>
          </a:p>
        </p:txBody>
      </p:sp>
      <p:sp>
        <p:nvSpPr>
          <p:cNvPr id="39940" name="Rectangle 3"/>
          <p:cNvSpPr>
            <a:spLocks noGrp="1" noChangeArrowheads="1"/>
          </p:cNvSpPr>
          <p:nvPr>
            <p:ph type="body" idx="4294967295"/>
          </p:nvPr>
        </p:nvSpPr>
        <p:spPr bwMode="auto">
          <a:xfrm>
            <a:off x="179512" y="1916832"/>
            <a:ext cx="8613775" cy="4192588"/>
          </a:xfrm>
          <a:prstGeom prst="rect">
            <a:avLst/>
          </a:prstGeom>
          <a:solidFill>
            <a:srgbClr val="FFFFFF"/>
          </a:solidFill>
          <a:ln>
            <a:solidFill>
              <a:srgbClr val="000000"/>
            </a:solidFill>
            <a:miter lim="800000"/>
            <a:headEnd/>
            <a:tailEnd/>
          </a:ln>
        </p:spPr>
        <p:txBody>
          <a:bodyPr>
            <a:normAutofit lnSpcReduction="10000"/>
          </a:bodyPr>
          <a:lstStyle/>
          <a:p>
            <a:pPr eaLnBrk="1" hangingPunct="1">
              <a:buFont typeface="Wingdings" pitchFamily="2" charset="2"/>
              <a:buNone/>
            </a:pPr>
            <a:r>
              <a:rPr lang="en-US" i="1" dirty="0" smtClean="0">
                <a:latin typeface="Times New Roman" pitchFamily="18" charset="0"/>
              </a:rPr>
              <a:t>When a </a:t>
            </a:r>
            <a:r>
              <a:rPr lang="en-US" i="1" dirty="0" smtClean="0"/>
              <a:t>company</a:t>
            </a:r>
            <a:r>
              <a:rPr lang="en-US" i="1" dirty="0" smtClean="0">
                <a:latin typeface="Times New Roman" pitchFamily="18" charset="0"/>
              </a:rPr>
              <a:t> is faced with a continuity event, the BCP will:</a:t>
            </a:r>
          </a:p>
          <a:p>
            <a:pPr eaLnBrk="1" hangingPunct="1"/>
            <a:r>
              <a:rPr lang="en-US" dirty="0" smtClean="0">
                <a:latin typeface="Times New Roman" pitchFamily="18" charset="0"/>
              </a:rPr>
              <a:t>Provide for continuation of critical business functions  </a:t>
            </a:r>
          </a:p>
          <a:p>
            <a:pPr eaLnBrk="1" hangingPunct="1"/>
            <a:r>
              <a:rPr lang="en-US" dirty="0" smtClean="0">
                <a:latin typeface="Times New Roman" pitchFamily="18" charset="0"/>
              </a:rPr>
              <a:t>Enable a rapid response to any emergency situation</a:t>
            </a:r>
          </a:p>
          <a:p>
            <a:pPr eaLnBrk="1" hangingPunct="1"/>
            <a:endParaRPr lang="en-US" dirty="0" smtClean="0">
              <a:latin typeface="Times New Roman" pitchFamily="18" charset="0"/>
            </a:endParaRPr>
          </a:p>
          <a:p>
            <a:pPr eaLnBrk="1" hangingPunct="1">
              <a:spcBef>
                <a:spcPct val="50000"/>
              </a:spcBef>
              <a:buClrTx/>
              <a:buSzTx/>
              <a:buFont typeface="Wingdings" pitchFamily="2" charset="2"/>
              <a:buChar char="§"/>
            </a:pPr>
            <a:r>
              <a:rPr lang="en-US" dirty="0" smtClean="0">
                <a:solidFill>
                  <a:schemeClr val="accent2"/>
                </a:solidFill>
                <a:latin typeface="Times New Roman" pitchFamily="18" charset="0"/>
              </a:rPr>
              <a:t>BCP is different from ordinary emergency plans.  </a:t>
            </a:r>
          </a:p>
          <a:p>
            <a:pPr eaLnBrk="1" hangingPunct="1">
              <a:spcBef>
                <a:spcPct val="50000"/>
              </a:spcBef>
              <a:buClrTx/>
              <a:buSzTx/>
              <a:buFont typeface="Wingdings" pitchFamily="2" charset="2"/>
              <a:buChar char="§"/>
            </a:pPr>
            <a:r>
              <a:rPr lang="en-US" dirty="0" smtClean="0">
                <a:solidFill>
                  <a:schemeClr val="accent2"/>
                </a:solidFill>
                <a:latin typeface="Times New Roman" pitchFamily="18" charset="0"/>
              </a:rPr>
              <a:t>It goes a step further to ensure delivery of the most critical services even when personnel, equipment and resources are missing or not working.</a:t>
            </a:r>
          </a:p>
        </p:txBody>
      </p:sp>
      <p:sp>
        <p:nvSpPr>
          <p:cNvPr id="7" name="Footer Placeholder 6"/>
          <p:cNvSpPr>
            <a:spLocks noGrp="1"/>
          </p:cNvSpPr>
          <p:nvPr>
            <p:ph type="ftr" sz="quarter" idx="11"/>
          </p:nvPr>
        </p:nvSpPr>
        <p:spPr/>
        <p:txBody>
          <a:bodyPr/>
          <a:lstStyle/>
          <a:p>
            <a:r>
              <a:rPr lang="en-IN" smtClean="0"/>
              <a:t>22 June 2014</a:t>
            </a:r>
            <a:endParaRPr lang="en-IN"/>
          </a:p>
        </p:txBody>
      </p:sp>
      <p:sp>
        <p:nvSpPr>
          <p:cNvPr id="6" name="Slide Number Placeholder 5"/>
          <p:cNvSpPr>
            <a:spLocks noGrp="1"/>
          </p:cNvSpPr>
          <p:nvPr>
            <p:ph type="sldNum" sz="quarter" idx="12"/>
          </p:nvPr>
        </p:nvSpPr>
        <p:spPr/>
        <p:txBody>
          <a:bodyPr/>
          <a:lstStyle/>
          <a:p>
            <a:fld id="{7A5D9C1E-3C09-4DC3-BE54-445F0753D174}" type="slidenum">
              <a:rPr lang="en-IN" smtClean="0"/>
              <a:pPr/>
              <a:t>17</a:t>
            </a:fld>
            <a:endParaRPr lang="en-IN"/>
          </a:p>
        </p:txBody>
      </p:sp>
    </p:spTree>
    <p:custDataLst>
      <p:tags r:id="rId1"/>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idx="4294967295"/>
          </p:nvPr>
        </p:nvSpPr>
        <p:spPr bwMode="auto">
          <a:xfrm>
            <a:off x="251520" y="908720"/>
            <a:ext cx="8686800" cy="792088"/>
          </a:xfrm>
          <a:prstGeom prst="rect">
            <a:avLst/>
          </a:prstGeom>
          <a:solidFill>
            <a:srgbClr val="FFFFFF"/>
          </a:solidFill>
          <a:ln>
            <a:solidFill>
              <a:srgbClr val="000000"/>
            </a:solidFill>
            <a:miter lim="800000"/>
            <a:headEnd/>
            <a:tailEnd/>
          </a:ln>
        </p:spPr>
        <p:txBody>
          <a:bodyPr anchor="ctr">
            <a:noAutofit/>
          </a:bodyPr>
          <a:lstStyle/>
          <a:p>
            <a:pPr eaLnBrk="1" hangingPunct="1"/>
            <a:r>
              <a:rPr lang="en-US" sz="4000" dirty="0" smtClean="0"/>
              <a:t>BCP Overview: </a:t>
            </a:r>
            <a:r>
              <a:rPr lang="en-US" sz="4000" dirty="0" smtClean="0"/>
              <a:t>Planning </a:t>
            </a:r>
            <a:r>
              <a:rPr lang="en-US" sz="4000" dirty="0" smtClean="0"/>
              <a:t>Considerations</a:t>
            </a:r>
          </a:p>
        </p:txBody>
      </p:sp>
      <p:sp>
        <p:nvSpPr>
          <p:cNvPr id="40964" name="Rectangle 3"/>
          <p:cNvSpPr>
            <a:spLocks noGrp="1" noChangeArrowheads="1"/>
          </p:cNvSpPr>
          <p:nvPr>
            <p:ph type="body" idx="4294967295"/>
          </p:nvPr>
        </p:nvSpPr>
        <p:spPr bwMode="auto">
          <a:xfrm>
            <a:off x="251520" y="1916832"/>
            <a:ext cx="8686800" cy="4464496"/>
          </a:xfrm>
          <a:prstGeom prst="rect">
            <a:avLst/>
          </a:prstGeom>
          <a:solidFill>
            <a:srgbClr val="FFFFFF"/>
          </a:solidFill>
          <a:ln>
            <a:solidFill>
              <a:srgbClr val="000000"/>
            </a:solidFill>
            <a:miter lim="800000"/>
            <a:headEnd/>
            <a:tailEnd/>
          </a:ln>
        </p:spPr>
        <p:txBody>
          <a:bodyPr>
            <a:noAutofit/>
          </a:bodyPr>
          <a:lstStyle/>
          <a:p>
            <a:pPr eaLnBrk="1" hangingPunct="1">
              <a:buFont typeface="Wingdings" pitchFamily="2" charset="2"/>
              <a:buNone/>
            </a:pPr>
            <a:r>
              <a:rPr lang="en-US" sz="2800" i="1" smtClean="0"/>
              <a:t>BCP plans must:</a:t>
            </a:r>
          </a:p>
          <a:p>
            <a:pPr eaLnBrk="1" hangingPunct="1"/>
            <a:r>
              <a:rPr lang="en-US" sz="2800" smtClean="0"/>
              <a:t>Be capable of implementation anytime, with and without warning.</a:t>
            </a:r>
          </a:p>
          <a:p>
            <a:pPr eaLnBrk="1" hangingPunct="1"/>
            <a:r>
              <a:rPr lang="en-US" sz="2800" smtClean="0"/>
              <a:t>Provide full operational capability for critical business functions not later than 12 hours after activation, often sooner.</a:t>
            </a:r>
          </a:p>
          <a:p>
            <a:pPr eaLnBrk="1" hangingPunct="1"/>
            <a:r>
              <a:rPr lang="en-US" sz="2800" smtClean="0"/>
              <a:t>Be capable of sustaining operations for up to 30 days or longer.</a:t>
            </a:r>
          </a:p>
          <a:p>
            <a:pPr eaLnBrk="1" hangingPunct="1"/>
            <a:r>
              <a:rPr lang="en-US" sz="2800" smtClean="0"/>
              <a:t>Include regularly scheduled Testing and Training.</a:t>
            </a:r>
          </a:p>
          <a:p>
            <a:pPr eaLnBrk="1" hangingPunct="1">
              <a:buFont typeface="Wingdings" pitchFamily="2" charset="2"/>
              <a:buNone/>
            </a:pPr>
            <a:endParaRPr lang="en-US" sz="2800" smtClean="0"/>
          </a:p>
        </p:txBody>
      </p:sp>
      <p:sp>
        <p:nvSpPr>
          <p:cNvPr id="7" name="Footer Placeholder 6"/>
          <p:cNvSpPr>
            <a:spLocks noGrp="1"/>
          </p:cNvSpPr>
          <p:nvPr>
            <p:ph type="ftr" sz="quarter" idx="11"/>
          </p:nvPr>
        </p:nvSpPr>
        <p:spPr/>
        <p:txBody>
          <a:bodyPr/>
          <a:lstStyle/>
          <a:p>
            <a:r>
              <a:rPr lang="en-IN" smtClean="0"/>
              <a:t>22 June 2014</a:t>
            </a:r>
            <a:endParaRPr lang="en-IN"/>
          </a:p>
        </p:txBody>
      </p:sp>
      <p:sp>
        <p:nvSpPr>
          <p:cNvPr id="6" name="Slide Number Placeholder 5"/>
          <p:cNvSpPr>
            <a:spLocks noGrp="1"/>
          </p:cNvSpPr>
          <p:nvPr>
            <p:ph type="sldNum" sz="quarter" idx="12"/>
          </p:nvPr>
        </p:nvSpPr>
        <p:spPr/>
        <p:txBody>
          <a:bodyPr/>
          <a:lstStyle/>
          <a:p>
            <a:fld id="{7A5D9C1E-3C09-4DC3-BE54-445F0753D174}" type="slidenum">
              <a:rPr lang="en-IN" smtClean="0"/>
              <a:pPr/>
              <a:t>18</a:t>
            </a:fld>
            <a:endParaRPr lang="en-IN"/>
          </a:p>
        </p:txBody>
      </p:sp>
    </p:spTree>
    <p:custDataLst>
      <p:tags r:id="rId1"/>
    </p:custData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Text Box 2"/>
          <p:cNvSpPr txBox="1">
            <a:spLocks noChangeArrowheads="1"/>
          </p:cNvSpPr>
          <p:nvPr/>
        </p:nvSpPr>
        <p:spPr bwMode="auto">
          <a:xfrm>
            <a:off x="228600" y="1268760"/>
            <a:ext cx="8915400" cy="4093428"/>
          </a:xfrm>
          <a:prstGeom prst="rect">
            <a:avLst/>
          </a:prstGeom>
          <a:noFill/>
          <a:ln w="9525">
            <a:noFill/>
            <a:miter lim="800000"/>
            <a:headEnd/>
            <a:tailEnd/>
          </a:ln>
        </p:spPr>
        <p:txBody>
          <a:bodyPr lIns="92075" tIns="46038" rIns="92075" bIns="46038">
            <a:spAutoFit/>
          </a:bodyPr>
          <a:lstStyle/>
          <a:p>
            <a:pPr marL="750888" lvl="1" indent="-209550">
              <a:spcBef>
                <a:spcPct val="20000"/>
              </a:spcBef>
              <a:buClr>
                <a:schemeClr val="accent2"/>
              </a:buClr>
              <a:buSzPct val="78000"/>
              <a:buFont typeface="Wingdings" pitchFamily="2" charset="2"/>
              <a:buChar char="q"/>
            </a:pPr>
            <a:endParaRPr lang="en-US" sz="2000" b="1"/>
          </a:p>
          <a:p>
            <a:pPr marL="750888" lvl="1" indent="-209550">
              <a:spcBef>
                <a:spcPct val="20000"/>
              </a:spcBef>
              <a:buClr>
                <a:schemeClr val="accent2"/>
              </a:buClr>
              <a:buSzPct val="78000"/>
              <a:buFont typeface="Wingdings" pitchFamily="2" charset="2"/>
              <a:buChar char="q"/>
            </a:pPr>
            <a:endParaRPr lang="en-US" sz="2000" b="1"/>
          </a:p>
          <a:p>
            <a:pPr marL="750888" lvl="1" indent="-209550">
              <a:spcBef>
                <a:spcPct val="20000"/>
              </a:spcBef>
              <a:buClr>
                <a:schemeClr val="accent2"/>
              </a:buClr>
              <a:buSzPct val="78000"/>
              <a:buFont typeface="Wingdings" pitchFamily="2" charset="2"/>
              <a:buChar char="q"/>
            </a:pPr>
            <a:endParaRPr lang="en-US" sz="2000" b="1"/>
          </a:p>
          <a:p>
            <a:pPr marL="750888" lvl="1" indent="-209550">
              <a:spcBef>
                <a:spcPct val="20000"/>
              </a:spcBef>
              <a:buClr>
                <a:schemeClr val="accent2"/>
              </a:buClr>
              <a:buSzPct val="78000"/>
              <a:buFont typeface="Wingdings" pitchFamily="2" charset="2"/>
              <a:buChar char="q"/>
            </a:pPr>
            <a:endParaRPr lang="en-US" sz="2000" b="1"/>
          </a:p>
          <a:p>
            <a:pPr marL="750888" lvl="1" indent="-209550">
              <a:spcBef>
                <a:spcPct val="20000"/>
              </a:spcBef>
              <a:buClr>
                <a:schemeClr val="accent2"/>
              </a:buClr>
              <a:buSzPct val="78000"/>
              <a:buFont typeface="Wingdings" pitchFamily="2" charset="2"/>
              <a:buChar char="q"/>
            </a:pPr>
            <a:endParaRPr lang="en-US" sz="2000" b="1"/>
          </a:p>
          <a:p>
            <a:pPr marL="750888" lvl="1" indent="-209550">
              <a:spcBef>
                <a:spcPct val="20000"/>
              </a:spcBef>
              <a:buClr>
                <a:schemeClr val="accent2"/>
              </a:buClr>
              <a:buSzPct val="78000"/>
              <a:buFont typeface="Wingdings" pitchFamily="2" charset="2"/>
              <a:buChar char="q"/>
            </a:pPr>
            <a:endParaRPr lang="en-US" sz="2000" b="1"/>
          </a:p>
          <a:p>
            <a:pPr marL="750888" lvl="1" indent="-209550">
              <a:spcBef>
                <a:spcPct val="20000"/>
              </a:spcBef>
              <a:buClr>
                <a:schemeClr val="accent2"/>
              </a:buClr>
              <a:buSzPct val="78000"/>
              <a:buFont typeface="Wingdings" pitchFamily="2" charset="2"/>
              <a:buChar char="q"/>
            </a:pPr>
            <a:endParaRPr lang="en-US" sz="2000" b="1"/>
          </a:p>
          <a:p>
            <a:pPr marL="750888" lvl="1" indent="-209550">
              <a:spcBef>
                <a:spcPct val="20000"/>
              </a:spcBef>
              <a:buClr>
                <a:schemeClr val="accent2"/>
              </a:buClr>
              <a:buSzPct val="78000"/>
              <a:buFont typeface="Wingdings" pitchFamily="2" charset="2"/>
              <a:buChar char="q"/>
            </a:pPr>
            <a:endParaRPr lang="en-US" sz="2000" b="1"/>
          </a:p>
          <a:p>
            <a:pPr marL="750888" lvl="1" indent="-209550">
              <a:spcBef>
                <a:spcPct val="20000"/>
              </a:spcBef>
              <a:buClr>
                <a:schemeClr val="accent2"/>
              </a:buClr>
              <a:buSzPct val="78000"/>
              <a:buFont typeface="Wingdings" pitchFamily="2" charset="2"/>
              <a:buChar char="q"/>
            </a:pPr>
            <a:endParaRPr lang="en-US" sz="2000" b="1"/>
          </a:p>
          <a:p>
            <a:pPr marL="750888" lvl="1" indent="-209550">
              <a:spcBef>
                <a:spcPct val="20000"/>
              </a:spcBef>
              <a:buClr>
                <a:schemeClr val="accent2"/>
              </a:buClr>
              <a:buSzPct val="78000"/>
              <a:buFont typeface="Wingdings" pitchFamily="2" charset="2"/>
              <a:buChar char="q"/>
            </a:pPr>
            <a:endParaRPr lang="en-US" sz="2000" b="1"/>
          </a:p>
          <a:p>
            <a:pPr marL="750888" lvl="1" indent="-209550">
              <a:spcBef>
                <a:spcPct val="20000"/>
              </a:spcBef>
              <a:buClr>
                <a:schemeClr val="accent2"/>
              </a:buClr>
              <a:buSzPct val="78000"/>
              <a:buFont typeface="Wingdings" pitchFamily="2" charset="2"/>
              <a:buChar char="q"/>
            </a:pPr>
            <a:endParaRPr lang="en-US" sz="2000" b="1"/>
          </a:p>
        </p:txBody>
      </p:sp>
      <p:graphicFrame>
        <p:nvGraphicFramePr>
          <p:cNvPr id="2629722" name="Group 90"/>
          <p:cNvGraphicFramePr>
            <a:graphicFrameLocks noGrp="1"/>
          </p:cNvGraphicFramePr>
          <p:nvPr/>
        </p:nvGraphicFramePr>
        <p:xfrm>
          <a:off x="6450013" y="1308100"/>
          <a:ext cx="2298700" cy="1841500"/>
        </p:xfrm>
        <a:graphic>
          <a:graphicData uri="http://schemas.openxmlformats.org/drawingml/2006/table">
            <a:tbl>
              <a:tblPr/>
              <a:tblGrid>
                <a:gridCol w="2298700"/>
              </a:tblGrid>
              <a:tr h="327025">
                <a:tc>
                  <a:txBody>
                    <a:bodyPr/>
                    <a:lstStyle/>
                    <a:p>
                      <a:pPr marL="0" marR="0" lvl="0" indent="0" algn="ctr" defTabSz="914400" rtl="0" eaLnBrk="1" fontAlgn="base" latinLnBrk="0" hangingPunct="1">
                        <a:lnSpc>
                          <a:spcPct val="100000"/>
                        </a:lnSpc>
                        <a:spcBef>
                          <a:spcPct val="40000"/>
                        </a:spcBef>
                        <a:spcAft>
                          <a:spcPct val="0"/>
                        </a:spcAft>
                        <a:buClr>
                          <a:schemeClr val="accent2"/>
                        </a:buClr>
                        <a:buSzPct val="80000"/>
                        <a:buFont typeface="Wingdings" pitchFamily="2" charset="2"/>
                        <a:buNone/>
                        <a:tabLst/>
                      </a:pPr>
                      <a:r>
                        <a:rPr kumimoji="0" lang="en-CA" sz="1200" b="0" i="0" u="none" strike="noStrike" cap="none" normalizeH="0" baseline="0" smtClean="0">
                          <a:ln>
                            <a:noFill/>
                          </a:ln>
                          <a:solidFill>
                            <a:schemeClr val="bg1"/>
                          </a:solidFill>
                          <a:effectLst/>
                          <a:latin typeface="Arial" charset="0"/>
                        </a:rPr>
                        <a:t>Activity Details</a:t>
                      </a:r>
                    </a:p>
                  </a:txBody>
                  <a:tcPr anchor="ct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rgbClr val="333399"/>
                    </a:solidFill>
                  </a:tcPr>
                </a:tc>
              </a:tr>
              <a:tr h="1514475">
                <a:tc>
                  <a:txBody>
                    <a:bodyPr/>
                    <a:lstStyle/>
                    <a:p>
                      <a:pPr marL="0" marR="0" lvl="0" indent="0" algn="ctr" defTabSz="914400" rtl="0" eaLnBrk="1" fontAlgn="base" latinLnBrk="0" hangingPunct="1">
                        <a:lnSpc>
                          <a:spcPct val="100000"/>
                        </a:lnSpc>
                        <a:spcBef>
                          <a:spcPct val="40000"/>
                        </a:spcBef>
                        <a:spcAft>
                          <a:spcPct val="0"/>
                        </a:spcAft>
                        <a:buClr>
                          <a:schemeClr val="accent2"/>
                        </a:buClr>
                        <a:buSzPct val="80000"/>
                        <a:buFont typeface="Wingdings" pitchFamily="2" charset="2"/>
                        <a:buNone/>
                        <a:tabLst/>
                      </a:pPr>
                      <a:endParaRPr kumimoji="0" lang="en-US" sz="1200" b="0" i="0" u="none" strike="noStrike" cap="none" normalizeH="0" baseline="0" smtClean="0">
                        <a:ln>
                          <a:noFill/>
                        </a:ln>
                        <a:solidFill>
                          <a:srgbClr val="003366"/>
                        </a:solidFill>
                        <a:effectLst/>
                        <a:latin typeface="Arial" charset="0"/>
                      </a:endParaRP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2629723" name="Group 91"/>
          <p:cNvGraphicFramePr>
            <a:graphicFrameLocks noGrp="1"/>
          </p:cNvGraphicFramePr>
          <p:nvPr/>
        </p:nvGraphicFramePr>
        <p:xfrm>
          <a:off x="6297613" y="1689100"/>
          <a:ext cx="2298700" cy="1841500"/>
        </p:xfrm>
        <a:graphic>
          <a:graphicData uri="http://schemas.openxmlformats.org/drawingml/2006/table">
            <a:tbl>
              <a:tblPr/>
              <a:tblGrid>
                <a:gridCol w="2298700"/>
              </a:tblGrid>
              <a:tr h="327025">
                <a:tc>
                  <a:txBody>
                    <a:bodyPr/>
                    <a:lstStyle/>
                    <a:p>
                      <a:pPr marL="0" marR="0" lvl="0" indent="0" algn="ctr" defTabSz="914400" rtl="0" eaLnBrk="1" fontAlgn="base" latinLnBrk="0" hangingPunct="1">
                        <a:lnSpc>
                          <a:spcPct val="100000"/>
                        </a:lnSpc>
                        <a:spcBef>
                          <a:spcPct val="40000"/>
                        </a:spcBef>
                        <a:spcAft>
                          <a:spcPct val="0"/>
                        </a:spcAft>
                        <a:buClr>
                          <a:schemeClr val="accent2"/>
                        </a:buClr>
                        <a:buSzPct val="80000"/>
                        <a:buFont typeface="Wingdings" pitchFamily="2" charset="2"/>
                        <a:buNone/>
                        <a:tabLst/>
                      </a:pPr>
                      <a:r>
                        <a:rPr kumimoji="0" lang="en-CA" sz="1200" b="0" i="0" u="none" strike="noStrike" cap="none" normalizeH="0" baseline="0" smtClean="0">
                          <a:ln>
                            <a:noFill/>
                          </a:ln>
                          <a:solidFill>
                            <a:schemeClr val="bg1"/>
                          </a:solidFill>
                          <a:effectLst/>
                          <a:latin typeface="Arial" charset="0"/>
                        </a:rPr>
                        <a:t>Activity Lists</a:t>
                      </a:r>
                    </a:p>
                  </a:txBody>
                  <a:tcPr anchor="ct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rgbClr val="333399"/>
                    </a:solidFill>
                  </a:tcPr>
                </a:tc>
              </a:tr>
              <a:tr h="1514475">
                <a:tc>
                  <a:txBody>
                    <a:bodyPr/>
                    <a:lstStyle/>
                    <a:p>
                      <a:pPr marL="0" marR="0" lvl="0" indent="0" algn="ctr" defTabSz="914400" rtl="0" eaLnBrk="1" fontAlgn="base" latinLnBrk="0" hangingPunct="1">
                        <a:lnSpc>
                          <a:spcPct val="100000"/>
                        </a:lnSpc>
                        <a:spcBef>
                          <a:spcPct val="40000"/>
                        </a:spcBef>
                        <a:spcAft>
                          <a:spcPct val="0"/>
                        </a:spcAft>
                        <a:buClr>
                          <a:schemeClr val="accent2"/>
                        </a:buClr>
                        <a:buSzPct val="80000"/>
                        <a:buFont typeface="Wingdings" pitchFamily="2" charset="2"/>
                        <a:buNone/>
                        <a:tabLst/>
                      </a:pPr>
                      <a:endParaRPr kumimoji="0" lang="en-US" sz="1200" b="0" i="0" u="none" strike="noStrike" cap="none" normalizeH="0" baseline="0" smtClean="0">
                        <a:ln>
                          <a:noFill/>
                        </a:ln>
                        <a:solidFill>
                          <a:srgbClr val="003366"/>
                        </a:solidFill>
                        <a:effectLst/>
                        <a:latin typeface="Arial" charset="0"/>
                      </a:endParaRP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r>
            </a:tbl>
          </a:graphicData>
        </a:graphic>
      </p:graphicFrame>
      <p:sp>
        <p:nvSpPr>
          <p:cNvPr id="26644" name="Rectangle 19"/>
          <p:cNvSpPr>
            <a:spLocks noGrp="1" noChangeArrowheads="1"/>
          </p:cNvSpPr>
          <p:nvPr>
            <p:ph type="title"/>
          </p:nvPr>
        </p:nvSpPr>
        <p:spPr bwMode="auto">
          <a:xfrm>
            <a:off x="323528" y="332656"/>
            <a:ext cx="8305800" cy="648072"/>
          </a:xfrm>
          <a:prstGeom prst="rect">
            <a:avLst/>
          </a:prstGeom>
          <a:solidFill>
            <a:srgbClr val="FFFFFF"/>
          </a:solidFill>
          <a:ln>
            <a:solidFill>
              <a:srgbClr val="000000"/>
            </a:solidFill>
            <a:miter lim="800000"/>
            <a:headEnd/>
            <a:tailEnd/>
          </a:ln>
        </p:spPr>
        <p:txBody>
          <a:bodyPr vert="horz" wrap="square" lIns="92075" tIns="46038" rIns="92075" bIns="46038" numCol="1" anchor="b" anchorCtr="0" compatLnSpc="1">
            <a:prstTxWarp prst="textNoShape">
              <a:avLst/>
            </a:prstTxWarp>
            <a:noAutofit/>
          </a:bodyPr>
          <a:lstStyle/>
          <a:p>
            <a:pPr eaLnBrk="1" hangingPunct="1"/>
            <a:r>
              <a:rPr lang="en-CA" sz="3600" dirty="0" smtClean="0"/>
              <a:t>What should the detailed plans contain?</a:t>
            </a:r>
          </a:p>
        </p:txBody>
      </p:sp>
      <p:sp>
        <p:nvSpPr>
          <p:cNvPr id="2629652" name="Rectangle 20"/>
          <p:cNvSpPr>
            <a:spLocks noGrp="1" noChangeArrowheads="1"/>
          </p:cNvSpPr>
          <p:nvPr>
            <p:ph type="body" sz="half" idx="1"/>
          </p:nvPr>
        </p:nvSpPr>
        <p:spPr bwMode="auto">
          <a:xfrm>
            <a:off x="251520" y="1484784"/>
            <a:ext cx="5537200" cy="801688"/>
          </a:xfrm>
          <a:prstGeom prst="rect">
            <a:avLst/>
          </a:prstGeom>
          <a:noFill/>
          <a:ln>
            <a:solidFill>
              <a:srgbClr val="000000"/>
            </a:solidFill>
            <a:miter lim="800000"/>
            <a:headEnd/>
            <a:tailEnd/>
          </a:ln>
        </p:spPr>
        <p:txBody>
          <a:bodyPr vert="horz" wrap="square" lIns="92075" tIns="46038" rIns="92075" bIns="46038" numCol="1" anchor="t" anchorCtr="0" compatLnSpc="1">
            <a:prstTxWarp prst="textNoShape">
              <a:avLst/>
            </a:prstTxWarp>
            <a:normAutofit fontScale="92500"/>
          </a:bodyPr>
          <a:lstStyle/>
          <a:p>
            <a:pPr marL="750888" lvl="1" indent="-209550" eaLnBrk="1" hangingPunct="1">
              <a:lnSpc>
                <a:spcPct val="90000"/>
              </a:lnSpc>
              <a:buClr>
                <a:schemeClr val="accent2"/>
              </a:buClr>
              <a:buFont typeface="Wingdings" pitchFamily="2" charset="2"/>
              <a:buChar char="q"/>
            </a:pPr>
            <a:r>
              <a:rPr lang="en-CA" b="1" dirty="0" smtClean="0"/>
              <a:t>Strategy overview for each incident type (or ‘disaster scenario</a:t>
            </a:r>
            <a:r>
              <a:rPr lang="en-CA" b="1" dirty="0" smtClean="0">
                <a:latin typeface="Times New Roman" pitchFamily="18" charset="0"/>
              </a:rPr>
              <a:t>’)</a:t>
            </a:r>
          </a:p>
        </p:txBody>
      </p:sp>
      <p:graphicFrame>
        <p:nvGraphicFramePr>
          <p:cNvPr id="2629727" name="Group 95"/>
          <p:cNvGraphicFramePr>
            <a:graphicFrameLocks noGrp="1"/>
          </p:cNvGraphicFramePr>
          <p:nvPr/>
        </p:nvGraphicFramePr>
        <p:xfrm>
          <a:off x="6170613" y="2070100"/>
          <a:ext cx="2298700" cy="1841500"/>
        </p:xfrm>
        <a:graphic>
          <a:graphicData uri="http://schemas.openxmlformats.org/drawingml/2006/table">
            <a:tbl>
              <a:tblPr/>
              <a:tblGrid>
                <a:gridCol w="2298700"/>
              </a:tblGrid>
              <a:tr h="327025">
                <a:tc>
                  <a:txBody>
                    <a:bodyPr/>
                    <a:lstStyle/>
                    <a:p>
                      <a:pPr marL="0" marR="0" lvl="0" indent="0" algn="ctr" defTabSz="914400" rtl="0" eaLnBrk="1" fontAlgn="base" latinLnBrk="0" hangingPunct="1">
                        <a:lnSpc>
                          <a:spcPct val="100000"/>
                        </a:lnSpc>
                        <a:spcBef>
                          <a:spcPct val="40000"/>
                        </a:spcBef>
                        <a:spcAft>
                          <a:spcPct val="0"/>
                        </a:spcAft>
                        <a:buClr>
                          <a:schemeClr val="accent2"/>
                        </a:buClr>
                        <a:buSzPct val="80000"/>
                        <a:buFont typeface="Wingdings" pitchFamily="2" charset="2"/>
                        <a:buNone/>
                        <a:tabLst/>
                      </a:pPr>
                      <a:r>
                        <a:rPr kumimoji="0" lang="en-CA" sz="1200" b="0" i="0" u="none" strike="noStrike" cap="none" normalizeH="0" baseline="0" smtClean="0">
                          <a:ln>
                            <a:noFill/>
                          </a:ln>
                          <a:solidFill>
                            <a:schemeClr val="bg1"/>
                          </a:solidFill>
                          <a:effectLst/>
                          <a:latin typeface="Arial" charset="0"/>
                        </a:rPr>
                        <a:t>Off-site Materials</a:t>
                      </a:r>
                    </a:p>
                  </a:txBody>
                  <a:tcPr anchor="ct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rgbClr val="333399"/>
                    </a:solidFill>
                  </a:tcPr>
                </a:tc>
              </a:tr>
              <a:tr h="1514475">
                <a:tc>
                  <a:txBody>
                    <a:bodyPr/>
                    <a:lstStyle/>
                    <a:p>
                      <a:pPr marL="0" marR="0" lvl="0" indent="0" algn="ctr" defTabSz="914400" rtl="0" eaLnBrk="1" fontAlgn="base" latinLnBrk="0" hangingPunct="1">
                        <a:lnSpc>
                          <a:spcPct val="100000"/>
                        </a:lnSpc>
                        <a:spcBef>
                          <a:spcPct val="40000"/>
                        </a:spcBef>
                        <a:spcAft>
                          <a:spcPct val="0"/>
                        </a:spcAft>
                        <a:buClr>
                          <a:schemeClr val="accent2"/>
                        </a:buClr>
                        <a:buSzPct val="80000"/>
                        <a:buFont typeface="Wingdings" pitchFamily="2" charset="2"/>
                        <a:buNone/>
                        <a:tabLst/>
                      </a:pPr>
                      <a:endParaRPr kumimoji="0" lang="en-US" sz="1200" b="0" i="0" u="none" strike="noStrike" cap="none" normalizeH="0" baseline="0" smtClean="0">
                        <a:ln>
                          <a:noFill/>
                        </a:ln>
                        <a:solidFill>
                          <a:srgbClr val="003366"/>
                        </a:solidFill>
                        <a:effectLst/>
                        <a:latin typeface="Arial" charset="0"/>
                      </a:endParaRP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2629724" name="Group 92"/>
          <p:cNvGraphicFramePr>
            <a:graphicFrameLocks noGrp="1"/>
          </p:cNvGraphicFramePr>
          <p:nvPr/>
        </p:nvGraphicFramePr>
        <p:xfrm>
          <a:off x="6018213" y="2451100"/>
          <a:ext cx="2298700" cy="1841500"/>
        </p:xfrm>
        <a:graphic>
          <a:graphicData uri="http://schemas.openxmlformats.org/drawingml/2006/table">
            <a:tbl>
              <a:tblPr/>
              <a:tblGrid>
                <a:gridCol w="2298700"/>
              </a:tblGrid>
              <a:tr h="327025">
                <a:tc>
                  <a:txBody>
                    <a:bodyPr/>
                    <a:lstStyle/>
                    <a:p>
                      <a:pPr marL="0" marR="0" lvl="0" indent="0" algn="ctr" defTabSz="914400" rtl="0" eaLnBrk="1" fontAlgn="base" latinLnBrk="0" hangingPunct="1">
                        <a:lnSpc>
                          <a:spcPct val="100000"/>
                        </a:lnSpc>
                        <a:spcBef>
                          <a:spcPct val="40000"/>
                        </a:spcBef>
                        <a:spcAft>
                          <a:spcPct val="0"/>
                        </a:spcAft>
                        <a:buClr>
                          <a:schemeClr val="accent2"/>
                        </a:buClr>
                        <a:buSzPct val="80000"/>
                        <a:buFont typeface="Wingdings" pitchFamily="2" charset="2"/>
                        <a:buNone/>
                        <a:tabLst/>
                      </a:pPr>
                      <a:r>
                        <a:rPr kumimoji="0" lang="en-CA" sz="1200" b="0" i="0" u="none" strike="noStrike" cap="none" normalizeH="0" baseline="0" smtClean="0">
                          <a:ln>
                            <a:noFill/>
                          </a:ln>
                          <a:solidFill>
                            <a:schemeClr val="bg1"/>
                          </a:solidFill>
                          <a:effectLst/>
                          <a:latin typeface="Arial" charset="0"/>
                        </a:rPr>
                        <a:t>Team Members</a:t>
                      </a:r>
                    </a:p>
                  </a:txBody>
                  <a:tcPr anchor="ct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rgbClr val="333399"/>
                    </a:solidFill>
                  </a:tcPr>
                </a:tc>
              </a:tr>
              <a:tr h="1514475">
                <a:tc>
                  <a:txBody>
                    <a:bodyPr/>
                    <a:lstStyle/>
                    <a:p>
                      <a:pPr marL="0" marR="0" lvl="0" indent="0" algn="ctr" defTabSz="914400" rtl="0" eaLnBrk="1" fontAlgn="base" latinLnBrk="0" hangingPunct="1">
                        <a:lnSpc>
                          <a:spcPct val="100000"/>
                        </a:lnSpc>
                        <a:spcBef>
                          <a:spcPct val="40000"/>
                        </a:spcBef>
                        <a:spcAft>
                          <a:spcPct val="0"/>
                        </a:spcAft>
                        <a:buClr>
                          <a:schemeClr val="accent2"/>
                        </a:buClr>
                        <a:buSzPct val="80000"/>
                        <a:buFont typeface="Wingdings" pitchFamily="2" charset="2"/>
                        <a:buNone/>
                        <a:tabLst/>
                      </a:pPr>
                      <a:endParaRPr kumimoji="0" lang="en-US" sz="1200" b="0" i="0" u="none" strike="noStrike" cap="none" normalizeH="0" baseline="0" smtClean="0">
                        <a:ln>
                          <a:noFill/>
                        </a:ln>
                        <a:solidFill>
                          <a:srgbClr val="003366"/>
                        </a:solidFill>
                        <a:effectLst/>
                        <a:latin typeface="Arial" charset="0"/>
                      </a:endParaRP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2629725" name="Group 93"/>
          <p:cNvGraphicFramePr>
            <a:graphicFrameLocks noGrp="1"/>
          </p:cNvGraphicFramePr>
          <p:nvPr/>
        </p:nvGraphicFramePr>
        <p:xfrm>
          <a:off x="5865813" y="2832100"/>
          <a:ext cx="2298700" cy="1841500"/>
        </p:xfrm>
        <a:graphic>
          <a:graphicData uri="http://schemas.openxmlformats.org/drawingml/2006/table">
            <a:tbl>
              <a:tblPr/>
              <a:tblGrid>
                <a:gridCol w="2298700"/>
              </a:tblGrid>
              <a:tr h="327025">
                <a:tc>
                  <a:txBody>
                    <a:bodyPr/>
                    <a:lstStyle/>
                    <a:p>
                      <a:pPr marL="0" marR="0" lvl="0" indent="0" algn="ctr" defTabSz="914400" rtl="0" eaLnBrk="1" fontAlgn="base" latinLnBrk="0" hangingPunct="1">
                        <a:lnSpc>
                          <a:spcPct val="100000"/>
                        </a:lnSpc>
                        <a:spcBef>
                          <a:spcPct val="40000"/>
                        </a:spcBef>
                        <a:spcAft>
                          <a:spcPct val="0"/>
                        </a:spcAft>
                        <a:buClr>
                          <a:schemeClr val="accent2"/>
                        </a:buClr>
                        <a:buSzPct val="80000"/>
                        <a:buFont typeface="Wingdings" pitchFamily="2" charset="2"/>
                        <a:buNone/>
                        <a:tabLst/>
                      </a:pPr>
                      <a:r>
                        <a:rPr kumimoji="0" lang="en-CA" sz="1200" b="0" i="0" u="none" strike="noStrike" cap="none" normalizeH="0" baseline="0" smtClean="0">
                          <a:ln>
                            <a:noFill/>
                          </a:ln>
                          <a:solidFill>
                            <a:schemeClr val="bg1"/>
                          </a:solidFill>
                          <a:effectLst/>
                          <a:latin typeface="Arial" charset="0"/>
                        </a:rPr>
                        <a:t>Recovery Requirements</a:t>
                      </a:r>
                    </a:p>
                  </a:txBody>
                  <a:tcPr anchor="ct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rgbClr val="333399"/>
                    </a:solidFill>
                  </a:tcPr>
                </a:tc>
              </a:tr>
              <a:tr h="1514475">
                <a:tc>
                  <a:txBody>
                    <a:bodyPr/>
                    <a:lstStyle/>
                    <a:p>
                      <a:pPr marL="0" marR="0" lvl="0" indent="0" algn="ctr" defTabSz="914400" rtl="0" eaLnBrk="1" fontAlgn="base" latinLnBrk="0" hangingPunct="1">
                        <a:lnSpc>
                          <a:spcPct val="100000"/>
                        </a:lnSpc>
                        <a:spcBef>
                          <a:spcPct val="40000"/>
                        </a:spcBef>
                        <a:spcAft>
                          <a:spcPct val="0"/>
                        </a:spcAft>
                        <a:buClr>
                          <a:schemeClr val="accent2"/>
                        </a:buClr>
                        <a:buSzPct val="80000"/>
                        <a:buFont typeface="Wingdings" pitchFamily="2" charset="2"/>
                        <a:buNone/>
                        <a:tabLst/>
                      </a:pPr>
                      <a:endParaRPr kumimoji="0" lang="en-US" sz="1200" b="0" i="0" u="none" strike="noStrike" cap="none" normalizeH="0" baseline="0" smtClean="0">
                        <a:ln>
                          <a:noFill/>
                        </a:ln>
                        <a:solidFill>
                          <a:srgbClr val="003366"/>
                        </a:solidFill>
                        <a:effectLst/>
                        <a:latin typeface="Arial" charset="0"/>
                      </a:endParaRP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2629726" name="Group 94"/>
          <p:cNvGraphicFramePr>
            <a:graphicFrameLocks noGrp="1"/>
          </p:cNvGraphicFramePr>
          <p:nvPr/>
        </p:nvGraphicFramePr>
        <p:xfrm>
          <a:off x="5713413" y="3213100"/>
          <a:ext cx="2298700" cy="1841500"/>
        </p:xfrm>
        <a:graphic>
          <a:graphicData uri="http://schemas.openxmlformats.org/drawingml/2006/table">
            <a:tbl>
              <a:tblPr/>
              <a:tblGrid>
                <a:gridCol w="2298700"/>
              </a:tblGrid>
              <a:tr h="327025">
                <a:tc>
                  <a:txBody>
                    <a:bodyPr/>
                    <a:lstStyle/>
                    <a:p>
                      <a:pPr marL="0" marR="0" lvl="0" indent="0" algn="ctr" defTabSz="914400" rtl="0" eaLnBrk="1" fontAlgn="base" latinLnBrk="0" hangingPunct="1">
                        <a:lnSpc>
                          <a:spcPct val="100000"/>
                        </a:lnSpc>
                        <a:spcBef>
                          <a:spcPct val="40000"/>
                        </a:spcBef>
                        <a:spcAft>
                          <a:spcPct val="0"/>
                        </a:spcAft>
                        <a:buClr>
                          <a:schemeClr val="accent2"/>
                        </a:buClr>
                        <a:buSzPct val="80000"/>
                        <a:buFont typeface="Wingdings" pitchFamily="2" charset="2"/>
                        <a:buNone/>
                        <a:tabLst/>
                      </a:pPr>
                      <a:r>
                        <a:rPr kumimoji="0" lang="en-CA" sz="1200" b="0" i="0" u="none" strike="noStrike" cap="none" normalizeH="0" baseline="0" smtClean="0">
                          <a:ln>
                            <a:noFill/>
                          </a:ln>
                          <a:solidFill>
                            <a:schemeClr val="bg1"/>
                          </a:solidFill>
                          <a:effectLst/>
                          <a:latin typeface="Arial" charset="0"/>
                        </a:rPr>
                        <a:t>Strategy Overviews</a:t>
                      </a:r>
                    </a:p>
                  </a:txBody>
                  <a:tcPr anchor="ct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rgbClr val="333399"/>
                    </a:solidFill>
                  </a:tcPr>
                </a:tc>
              </a:tr>
              <a:tr h="1514475">
                <a:tc>
                  <a:txBody>
                    <a:bodyPr/>
                    <a:lstStyle/>
                    <a:p>
                      <a:pPr marL="0" marR="0" lvl="0" indent="0" algn="ctr" defTabSz="914400" rtl="0" eaLnBrk="1" fontAlgn="base" latinLnBrk="0" hangingPunct="1">
                        <a:lnSpc>
                          <a:spcPct val="100000"/>
                        </a:lnSpc>
                        <a:spcBef>
                          <a:spcPct val="40000"/>
                        </a:spcBef>
                        <a:spcAft>
                          <a:spcPct val="0"/>
                        </a:spcAft>
                        <a:buClr>
                          <a:schemeClr val="accent2"/>
                        </a:buClr>
                        <a:buSzPct val="80000"/>
                        <a:buFont typeface="Wingdings" pitchFamily="2" charset="2"/>
                        <a:buNone/>
                        <a:tabLst/>
                      </a:pPr>
                      <a:endParaRPr kumimoji="0" lang="en-US" sz="1200" b="0" i="0" u="none" strike="noStrike" cap="none" normalizeH="0" baseline="0" smtClean="0">
                        <a:ln>
                          <a:noFill/>
                        </a:ln>
                        <a:solidFill>
                          <a:srgbClr val="003366"/>
                        </a:solidFill>
                        <a:effectLst/>
                        <a:latin typeface="Arial" charset="0"/>
                      </a:endParaRP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2629721" name="Group 89"/>
          <p:cNvGraphicFramePr>
            <a:graphicFrameLocks noGrp="1"/>
          </p:cNvGraphicFramePr>
          <p:nvPr/>
        </p:nvGraphicFramePr>
        <p:xfrm>
          <a:off x="5561013" y="3594100"/>
          <a:ext cx="2298700" cy="1849438"/>
        </p:xfrm>
        <a:graphic>
          <a:graphicData uri="http://schemas.openxmlformats.org/drawingml/2006/table">
            <a:tbl>
              <a:tblPr/>
              <a:tblGrid>
                <a:gridCol w="2298700"/>
              </a:tblGrid>
              <a:tr h="334963">
                <a:tc>
                  <a:txBody>
                    <a:bodyPr/>
                    <a:lstStyle/>
                    <a:p>
                      <a:pPr marL="0" marR="0" lvl="0" indent="0" algn="ctr" defTabSz="914400" rtl="0" eaLnBrk="1" fontAlgn="base" latinLnBrk="0" hangingPunct="1">
                        <a:lnSpc>
                          <a:spcPct val="100000"/>
                        </a:lnSpc>
                        <a:spcBef>
                          <a:spcPct val="40000"/>
                        </a:spcBef>
                        <a:spcAft>
                          <a:spcPct val="0"/>
                        </a:spcAft>
                        <a:buClr>
                          <a:schemeClr val="accent2"/>
                        </a:buClr>
                        <a:buSzPct val="80000"/>
                        <a:buFont typeface="Wingdings" pitchFamily="2" charset="2"/>
                        <a:buNone/>
                        <a:tabLst/>
                      </a:pPr>
                      <a:r>
                        <a:rPr kumimoji="0" lang="en-CA" sz="1400" b="0" i="0" u="none" strike="noStrike" cap="none" normalizeH="0" baseline="0" smtClean="0">
                          <a:ln>
                            <a:noFill/>
                          </a:ln>
                          <a:solidFill>
                            <a:schemeClr val="bg1"/>
                          </a:solidFill>
                          <a:effectLst/>
                          <a:latin typeface="Arial" charset="0"/>
                        </a:rPr>
                        <a:t>Your Organization</a:t>
                      </a:r>
                    </a:p>
                  </a:txBody>
                  <a:tcPr anchor="ct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accent2"/>
                    </a:solidFill>
                  </a:tcPr>
                </a:tc>
              </a:tr>
              <a:tr h="1514475">
                <a:tc>
                  <a:txBody>
                    <a:bodyPr/>
                    <a:lstStyle/>
                    <a:p>
                      <a:pPr marL="0" marR="0" lvl="0" indent="0" algn="ctr" defTabSz="914400" rtl="0" eaLnBrk="1" fontAlgn="base" latinLnBrk="0" hangingPunct="1">
                        <a:lnSpc>
                          <a:spcPct val="100000"/>
                        </a:lnSpc>
                        <a:spcBef>
                          <a:spcPct val="40000"/>
                        </a:spcBef>
                        <a:spcAft>
                          <a:spcPct val="0"/>
                        </a:spcAft>
                        <a:buClr>
                          <a:schemeClr val="accent2"/>
                        </a:buClr>
                        <a:buSzPct val="80000"/>
                        <a:buFont typeface="Wingdings" pitchFamily="2" charset="2"/>
                        <a:buNone/>
                        <a:tabLst/>
                      </a:pPr>
                      <a:endParaRPr kumimoji="0" lang="en-CA" sz="700" b="1" i="0" u="none" strike="noStrike" cap="none" normalizeH="0" baseline="0" smtClean="0">
                        <a:ln>
                          <a:noFill/>
                        </a:ln>
                        <a:solidFill>
                          <a:srgbClr val="003366"/>
                        </a:solidFill>
                        <a:effectLst/>
                        <a:latin typeface="Arial" charset="0"/>
                      </a:endParaRPr>
                    </a:p>
                    <a:p>
                      <a:pPr marL="0" marR="0" lvl="0" indent="0" algn="ctr" defTabSz="914400" rtl="0" eaLnBrk="1" fontAlgn="base" latinLnBrk="0" hangingPunct="1">
                        <a:lnSpc>
                          <a:spcPct val="100000"/>
                        </a:lnSpc>
                        <a:spcBef>
                          <a:spcPct val="40000"/>
                        </a:spcBef>
                        <a:spcAft>
                          <a:spcPct val="0"/>
                        </a:spcAft>
                        <a:buClr>
                          <a:schemeClr val="accent2"/>
                        </a:buClr>
                        <a:buSzPct val="80000"/>
                        <a:buFont typeface="Wingdings" pitchFamily="2" charset="2"/>
                        <a:buNone/>
                        <a:tabLst/>
                      </a:pPr>
                      <a:r>
                        <a:rPr kumimoji="0" lang="en-CA" sz="1400" b="1" i="0" u="none" strike="noStrike" cap="none" normalizeH="0" baseline="0" smtClean="0">
                          <a:ln>
                            <a:noFill/>
                          </a:ln>
                          <a:solidFill>
                            <a:schemeClr val="bg2"/>
                          </a:solidFill>
                          <a:effectLst/>
                          <a:latin typeface="Arial" charset="0"/>
                        </a:rPr>
                        <a:t>Business</a:t>
                      </a:r>
                    </a:p>
                    <a:p>
                      <a:pPr marL="0" marR="0" lvl="0" indent="0" algn="ctr" defTabSz="914400" rtl="0" eaLnBrk="1" fontAlgn="base" latinLnBrk="0" hangingPunct="1">
                        <a:lnSpc>
                          <a:spcPct val="100000"/>
                        </a:lnSpc>
                        <a:spcBef>
                          <a:spcPct val="40000"/>
                        </a:spcBef>
                        <a:spcAft>
                          <a:spcPct val="0"/>
                        </a:spcAft>
                        <a:buClr>
                          <a:schemeClr val="accent2"/>
                        </a:buClr>
                        <a:buSzPct val="80000"/>
                        <a:buFont typeface="Wingdings" pitchFamily="2" charset="2"/>
                        <a:buNone/>
                        <a:tabLst/>
                      </a:pPr>
                      <a:r>
                        <a:rPr kumimoji="0" lang="en-CA" sz="1400" b="1" i="0" u="none" strike="noStrike" cap="none" normalizeH="0" baseline="0" smtClean="0">
                          <a:ln>
                            <a:noFill/>
                          </a:ln>
                          <a:solidFill>
                            <a:schemeClr val="bg2"/>
                          </a:solidFill>
                          <a:effectLst/>
                          <a:latin typeface="Arial" charset="0"/>
                        </a:rPr>
                        <a:t>Continuity</a:t>
                      </a:r>
                    </a:p>
                    <a:p>
                      <a:pPr marL="0" marR="0" lvl="0" indent="0" algn="ctr" defTabSz="914400" rtl="0" eaLnBrk="1" fontAlgn="base" latinLnBrk="0" hangingPunct="1">
                        <a:lnSpc>
                          <a:spcPct val="100000"/>
                        </a:lnSpc>
                        <a:spcBef>
                          <a:spcPct val="40000"/>
                        </a:spcBef>
                        <a:spcAft>
                          <a:spcPct val="0"/>
                        </a:spcAft>
                        <a:buClr>
                          <a:schemeClr val="accent2"/>
                        </a:buClr>
                        <a:buSzPct val="80000"/>
                        <a:buFont typeface="Wingdings" pitchFamily="2" charset="2"/>
                        <a:buNone/>
                        <a:tabLst/>
                      </a:pPr>
                      <a:r>
                        <a:rPr kumimoji="0" lang="en-CA" sz="1400" b="1" i="0" u="none" strike="noStrike" cap="none" normalizeH="0" baseline="0" smtClean="0">
                          <a:ln>
                            <a:noFill/>
                          </a:ln>
                          <a:solidFill>
                            <a:schemeClr val="bg2"/>
                          </a:solidFill>
                          <a:effectLst/>
                          <a:latin typeface="Arial" charset="0"/>
                        </a:rPr>
                        <a:t>Plan</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rgbClr val="EAEAEA"/>
                    </a:solidFill>
                  </a:tcPr>
                </a:tc>
              </a:tr>
            </a:tbl>
          </a:graphicData>
        </a:graphic>
      </p:graphicFrame>
      <p:sp>
        <p:nvSpPr>
          <p:cNvPr id="2629693" name="Rectangle 61"/>
          <p:cNvSpPr>
            <a:spLocks noChangeArrowheads="1"/>
          </p:cNvSpPr>
          <p:nvPr/>
        </p:nvSpPr>
        <p:spPr bwMode="auto">
          <a:xfrm>
            <a:off x="251520" y="980728"/>
            <a:ext cx="5334000" cy="469900"/>
          </a:xfrm>
          <a:prstGeom prst="rect">
            <a:avLst/>
          </a:prstGeom>
          <a:noFill/>
          <a:ln w="9525">
            <a:noFill/>
            <a:miter lim="800000"/>
            <a:headEnd/>
            <a:tailEnd/>
          </a:ln>
        </p:spPr>
        <p:txBody>
          <a:bodyPr lIns="92075" tIns="46038" rIns="92075" bIns="46038"/>
          <a:lstStyle/>
          <a:p>
            <a:pPr marL="350838" indent="-350838" eaLnBrk="1" hangingPunct="1">
              <a:lnSpc>
                <a:spcPct val="110000"/>
              </a:lnSpc>
              <a:spcBef>
                <a:spcPct val="20000"/>
              </a:spcBef>
              <a:buClr>
                <a:schemeClr val="tx1"/>
              </a:buClr>
              <a:buSzPct val="78000"/>
              <a:buFont typeface="Wingdings" pitchFamily="2" charset="2"/>
              <a:buChar char="Ø"/>
            </a:pPr>
            <a:r>
              <a:rPr lang="en-CA" sz="2000" b="1" dirty="0">
                <a:solidFill>
                  <a:schemeClr val="accent2"/>
                </a:solidFill>
              </a:rPr>
              <a:t>Each Team’s plan should contain:</a:t>
            </a:r>
          </a:p>
        </p:txBody>
      </p:sp>
      <p:sp>
        <p:nvSpPr>
          <p:cNvPr id="2629694" name="Rectangle 62"/>
          <p:cNvSpPr>
            <a:spLocks noChangeArrowheads="1"/>
          </p:cNvSpPr>
          <p:nvPr/>
        </p:nvSpPr>
        <p:spPr bwMode="auto">
          <a:xfrm>
            <a:off x="219075" y="2286000"/>
            <a:ext cx="5549900" cy="400752"/>
          </a:xfrm>
          <a:prstGeom prst="rect">
            <a:avLst/>
          </a:prstGeom>
          <a:noFill/>
          <a:ln w="9525">
            <a:noFill/>
            <a:miter lim="800000"/>
            <a:headEnd/>
            <a:tailEnd/>
          </a:ln>
        </p:spPr>
        <p:txBody>
          <a:bodyPr lIns="92075" tIns="46038" rIns="92075" bIns="46038">
            <a:spAutoFit/>
          </a:bodyPr>
          <a:lstStyle/>
          <a:p>
            <a:pPr marL="750888" lvl="1" indent="-209550" eaLnBrk="1" hangingPunct="1">
              <a:spcBef>
                <a:spcPct val="20000"/>
              </a:spcBef>
              <a:buClr>
                <a:schemeClr val="accent2"/>
              </a:buClr>
              <a:buSzPct val="78000"/>
              <a:buFont typeface="Wingdings" pitchFamily="2" charset="2"/>
              <a:buChar char="q"/>
            </a:pPr>
            <a:r>
              <a:rPr lang="en-CA" sz="2000" dirty="0"/>
              <a:t>List of minimum recovery requirements</a:t>
            </a:r>
          </a:p>
        </p:txBody>
      </p:sp>
      <p:sp>
        <p:nvSpPr>
          <p:cNvPr id="2629695" name="Rectangle 63"/>
          <p:cNvSpPr>
            <a:spLocks noChangeArrowheads="1"/>
          </p:cNvSpPr>
          <p:nvPr/>
        </p:nvSpPr>
        <p:spPr bwMode="auto">
          <a:xfrm>
            <a:off x="219075" y="2971800"/>
            <a:ext cx="5410200" cy="355600"/>
          </a:xfrm>
          <a:prstGeom prst="rect">
            <a:avLst/>
          </a:prstGeom>
          <a:noFill/>
          <a:ln w="9525">
            <a:noFill/>
            <a:miter lim="800000"/>
            <a:headEnd/>
            <a:tailEnd/>
          </a:ln>
        </p:spPr>
        <p:txBody>
          <a:bodyPr lIns="92075" tIns="46038" rIns="92075" bIns="46038"/>
          <a:lstStyle/>
          <a:p>
            <a:pPr marL="750888" lvl="1" indent="-209550" eaLnBrk="1" hangingPunct="1">
              <a:lnSpc>
                <a:spcPct val="110000"/>
              </a:lnSpc>
              <a:spcBef>
                <a:spcPct val="20000"/>
              </a:spcBef>
              <a:buClr>
                <a:schemeClr val="accent2"/>
              </a:buClr>
              <a:buSzPct val="78000"/>
              <a:buFont typeface="Wingdings" pitchFamily="2" charset="2"/>
              <a:buChar char="q"/>
            </a:pPr>
            <a:r>
              <a:rPr lang="en-CA" sz="2000" dirty="0">
                <a:latin typeface="Times New Roman" pitchFamily="18" charset="0"/>
              </a:rPr>
              <a:t>Team membership and contact info.</a:t>
            </a:r>
          </a:p>
        </p:txBody>
      </p:sp>
      <p:sp>
        <p:nvSpPr>
          <p:cNvPr id="2629696" name="Rectangle 64"/>
          <p:cNvSpPr>
            <a:spLocks noChangeArrowheads="1"/>
          </p:cNvSpPr>
          <p:nvPr/>
        </p:nvSpPr>
        <p:spPr bwMode="auto">
          <a:xfrm>
            <a:off x="219075" y="3467100"/>
            <a:ext cx="5181600" cy="708528"/>
          </a:xfrm>
          <a:prstGeom prst="rect">
            <a:avLst/>
          </a:prstGeom>
          <a:noFill/>
          <a:ln w="9525">
            <a:noFill/>
            <a:miter lim="800000"/>
            <a:headEnd/>
            <a:tailEnd/>
          </a:ln>
        </p:spPr>
        <p:txBody>
          <a:bodyPr lIns="92075" tIns="46038" rIns="92075" bIns="46038">
            <a:spAutoFit/>
          </a:bodyPr>
          <a:lstStyle/>
          <a:p>
            <a:pPr marL="750888" lvl="1" indent="-209550" eaLnBrk="1" hangingPunct="1">
              <a:spcBef>
                <a:spcPct val="20000"/>
              </a:spcBef>
              <a:buClr>
                <a:schemeClr val="accent2"/>
              </a:buClr>
              <a:buSzPct val="78000"/>
              <a:buFont typeface="Wingdings" pitchFamily="2" charset="2"/>
              <a:buChar char="q"/>
            </a:pPr>
            <a:r>
              <a:rPr lang="en-CA" sz="2000" dirty="0">
                <a:latin typeface="Times New Roman" pitchFamily="18" charset="0"/>
              </a:rPr>
              <a:t>Off-site materials list and other supporting documentation</a:t>
            </a:r>
            <a:r>
              <a:rPr lang="en-CA" sz="2000" i="1" dirty="0">
                <a:latin typeface="Times New Roman" pitchFamily="18" charset="0"/>
              </a:rPr>
              <a:t> </a:t>
            </a:r>
          </a:p>
        </p:txBody>
      </p:sp>
      <p:sp>
        <p:nvSpPr>
          <p:cNvPr id="2629697" name="Rectangle 65"/>
          <p:cNvSpPr>
            <a:spLocks noChangeArrowheads="1"/>
          </p:cNvSpPr>
          <p:nvPr/>
        </p:nvSpPr>
        <p:spPr bwMode="auto">
          <a:xfrm>
            <a:off x="204788" y="4191000"/>
            <a:ext cx="4927600" cy="708528"/>
          </a:xfrm>
          <a:prstGeom prst="rect">
            <a:avLst/>
          </a:prstGeom>
          <a:noFill/>
          <a:ln w="9525">
            <a:noFill/>
            <a:miter lim="800000"/>
            <a:headEnd/>
            <a:tailEnd/>
          </a:ln>
        </p:spPr>
        <p:txBody>
          <a:bodyPr lIns="92075" tIns="46038" rIns="92075" bIns="46038">
            <a:spAutoFit/>
          </a:bodyPr>
          <a:lstStyle/>
          <a:p>
            <a:pPr marL="750888" lvl="1" indent="-209550" eaLnBrk="1" hangingPunct="1">
              <a:spcBef>
                <a:spcPct val="20000"/>
              </a:spcBef>
              <a:buClr>
                <a:schemeClr val="accent2"/>
              </a:buClr>
              <a:buSzPct val="78000"/>
              <a:buFont typeface="Wingdings" pitchFamily="2" charset="2"/>
              <a:buChar char="q"/>
            </a:pPr>
            <a:r>
              <a:rPr lang="en-CA" sz="2000" dirty="0"/>
              <a:t>Activity lists (organized by phase and scenario)</a:t>
            </a:r>
          </a:p>
        </p:txBody>
      </p:sp>
      <p:sp>
        <p:nvSpPr>
          <p:cNvPr id="2629698" name="Rectangle 66"/>
          <p:cNvSpPr>
            <a:spLocks noChangeArrowheads="1"/>
          </p:cNvSpPr>
          <p:nvPr/>
        </p:nvSpPr>
        <p:spPr bwMode="auto">
          <a:xfrm>
            <a:off x="179388" y="4902200"/>
            <a:ext cx="4483100" cy="431800"/>
          </a:xfrm>
          <a:prstGeom prst="rect">
            <a:avLst/>
          </a:prstGeom>
          <a:noFill/>
          <a:ln w="9525">
            <a:noFill/>
            <a:miter lim="800000"/>
            <a:headEnd/>
            <a:tailEnd/>
          </a:ln>
        </p:spPr>
        <p:txBody>
          <a:bodyPr lIns="92075" tIns="46038" rIns="92075" bIns="46038"/>
          <a:lstStyle/>
          <a:p>
            <a:pPr marL="750888" lvl="1" indent="-209550" eaLnBrk="1" hangingPunct="1">
              <a:lnSpc>
                <a:spcPct val="110000"/>
              </a:lnSpc>
              <a:spcBef>
                <a:spcPct val="20000"/>
              </a:spcBef>
              <a:buClr>
                <a:schemeClr val="accent2"/>
              </a:buClr>
              <a:buSzPct val="78000"/>
              <a:buFont typeface="Wingdings" pitchFamily="2" charset="2"/>
              <a:buChar char="q"/>
            </a:pPr>
            <a:r>
              <a:rPr lang="en-CA" sz="2000" dirty="0"/>
              <a:t>Activity details</a:t>
            </a:r>
          </a:p>
        </p:txBody>
      </p:sp>
      <p:sp>
        <p:nvSpPr>
          <p:cNvPr id="19" name="Slide Number Placeholder 18"/>
          <p:cNvSpPr>
            <a:spLocks noGrp="1"/>
          </p:cNvSpPr>
          <p:nvPr>
            <p:ph type="sldNum" sz="quarter" idx="10"/>
          </p:nvPr>
        </p:nvSpPr>
        <p:spPr/>
        <p:txBody>
          <a:bodyPr/>
          <a:lstStyle/>
          <a:p>
            <a:pPr>
              <a:defRPr/>
            </a:pPr>
            <a:fld id="{A98FD0C0-FAE8-41B4-BC35-4859E11A6286}" type="slidenum">
              <a:rPr lang="en-US" smtClean="0"/>
              <a:pPr>
                <a:defRPr/>
              </a:pPr>
              <a:t>19</a:t>
            </a:fld>
            <a:endParaRPr lang="en-US"/>
          </a:p>
        </p:txBody>
      </p:sp>
    </p:spTree>
    <p:custDataLst>
      <p:tags r:id="rId1"/>
    </p:custData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29693"/>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629652">
                                            <p:txEl>
                                              <p:pRg st="0" end="0"/>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2" presetClass="entr" presetSubtype="2" fill="hold" nodeType="afterEffect">
                                  <p:stCondLst>
                                    <p:cond delay="0"/>
                                  </p:stCondLst>
                                  <p:childTnLst>
                                    <p:set>
                                      <p:cBhvr>
                                        <p:cTn id="12" dur="1" fill="hold">
                                          <p:stCondLst>
                                            <p:cond delay="0"/>
                                          </p:stCondLst>
                                        </p:cTn>
                                        <p:tgtEl>
                                          <p:spTgt spid="2629726"/>
                                        </p:tgtEl>
                                        <p:attrNameLst>
                                          <p:attrName>style.visibility</p:attrName>
                                        </p:attrNameLst>
                                      </p:cBhvr>
                                      <p:to>
                                        <p:strVal val="visible"/>
                                      </p:to>
                                    </p:set>
                                    <p:anim calcmode="lin" valueType="num">
                                      <p:cBhvr additive="base">
                                        <p:cTn id="13" dur="500" fill="hold"/>
                                        <p:tgtEl>
                                          <p:spTgt spid="2629726"/>
                                        </p:tgtEl>
                                        <p:attrNameLst>
                                          <p:attrName>ppt_x</p:attrName>
                                        </p:attrNameLst>
                                      </p:cBhvr>
                                      <p:tavLst>
                                        <p:tav tm="0">
                                          <p:val>
                                            <p:strVal val="1+#ppt_w/2"/>
                                          </p:val>
                                        </p:tav>
                                        <p:tav tm="100000">
                                          <p:val>
                                            <p:strVal val="#ppt_x"/>
                                          </p:val>
                                        </p:tav>
                                      </p:tavLst>
                                    </p:anim>
                                    <p:anim calcmode="lin" valueType="num">
                                      <p:cBhvr additive="base">
                                        <p:cTn id="14" dur="500" fill="hold"/>
                                        <p:tgtEl>
                                          <p:spTgt spid="262972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29694"/>
                                        </p:tgtEl>
                                        <p:attrNameLst>
                                          <p:attrName>style.visibility</p:attrName>
                                        </p:attrNameLst>
                                      </p:cBhvr>
                                      <p:to>
                                        <p:strVal val="visible"/>
                                      </p:to>
                                    </p:set>
                                  </p:childTnLst>
                                </p:cTn>
                              </p:par>
                            </p:childTnLst>
                          </p:cTn>
                        </p:par>
                        <p:par>
                          <p:cTn id="19" fill="hold" nodeType="afterGroup">
                            <p:stCondLst>
                              <p:cond delay="500"/>
                            </p:stCondLst>
                            <p:childTnLst>
                              <p:par>
                                <p:cTn id="20" presetID="2" presetClass="entr" presetSubtype="2" fill="hold" nodeType="afterEffect">
                                  <p:stCondLst>
                                    <p:cond delay="0"/>
                                  </p:stCondLst>
                                  <p:childTnLst>
                                    <p:set>
                                      <p:cBhvr>
                                        <p:cTn id="21" dur="1" fill="hold">
                                          <p:stCondLst>
                                            <p:cond delay="0"/>
                                          </p:stCondLst>
                                        </p:cTn>
                                        <p:tgtEl>
                                          <p:spTgt spid="2629725"/>
                                        </p:tgtEl>
                                        <p:attrNameLst>
                                          <p:attrName>style.visibility</p:attrName>
                                        </p:attrNameLst>
                                      </p:cBhvr>
                                      <p:to>
                                        <p:strVal val="visible"/>
                                      </p:to>
                                    </p:set>
                                    <p:anim calcmode="lin" valueType="num">
                                      <p:cBhvr additive="base">
                                        <p:cTn id="22" dur="500" fill="hold"/>
                                        <p:tgtEl>
                                          <p:spTgt spid="2629725"/>
                                        </p:tgtEl>
                                        <p:attrNameLst>
                                          <p:attrName>ppt_x</p:attrName>
                                        </p:attrNameLst>
                                      </p:cBhvr>
                                      <p:tavLst>
                                        <p:tav tm="0">
                                          <p:val>
                                            <p:strVal val="1+#ppt_w/2"/>
                                          </p:val>
                                        </p:tav>
                                        <p:tav tm="100000">
                                          <p:val>
                                            <p:strVal val="#ppt_x"/>
                                          </p:val>
                                        </p:tav>
                                      </p:tavLst>
                                    </p:anim>
                                    <p:anim calcmode="lin" valueType="num">
                                      <p:cBhvr additive="base">
                                        <p:cTn id="23" dur="500" fill="hold"/>
                                        <p:tgtEl>
                                          <p:spTgt spid="2629725"/>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2629695"/>
                                        </p:tgtEl>
                                        <p:attrNameLst>
                                          <p:attrName>style.visibility</p:attrName>
                                        </p:attrNameLst>
                                      </p:cBhvr>
                                      <p:to>
                                        <p:strVal val="visible"/>
                                      </p:to>
                                    </p:set>
                                  </p:childTnLst>
                                </p:cTn>
                              </p:par>
                            </p:childTnLst>
                          </p:cTn>
                        </p:par>
                        <p:par>
                          <p:cTn id="28" fill="hold" nodeType="afterGroup">
                            <p:stCondLst>
                              <p:cond delay="500"/>
                            </p:stCondLst>
                            <p:childTnLst>
                              <p:par>
                                <p:cTn id="29" presetID="2" presetClass="entr" presetSubtype="2" fill="hold" nodeType="afterEffect">
                                  <p:stCondLst>
                                    <p:cond delay="0"/>
                                  </p:stCondLst>
                                  <p:childTnLst>
                                    <p:set>
                                      <p:cBhvr>
                                        <p:cTn id="30" dur="1" fill="hold">
                                          <p:stCondLst>
                                            <p:cond delay="0"/>
                                          </p:stCondLst>
                                        </p:cTn>
                                        <p:tgtEl>
                                          <p:spTgt spid="2629724"/>
                                        </p:tgtEl>
                                        <p:attrNameLst>
                                          <p:attrName>style.visibility</p:attrName>
                                        </p:attrNameLst>
                                      </p:cBhvr>
                                      <p:to>
                                        <p:strVal val="visible"/>
                                      </p:to>
                                    </p:set>
                                    <p:anim calcmode="lin" valueType="num">
                                      <p:cBhvr additive="base">
                                        <p:cTn id="31" dur="500" fill="hold"/>
                                        <p:tgtEl>
                                          <p:spTgt spid="2629724"/>
                                        </p:tgtEl>
                                        <p:attrNameLst>
                                          <p:attrName>ppt_x</p:attrName>
                                        </p:attrNameLst>
                                      </p:cBhvr>
                                      <p:tavLst>
                                        <p:tav tm="0">
                                          <p:val>
                                            <p:strVal val="1+#ppt_w/2"/>
                                          </p:val>
                                        </p:tav>
                                        <p:tav tm="100000">
                                          <p:val>
                                            <p:strVal val="#ppt_x"/>
                                          </p:val>
                                        </p:tav>
                                      </p:tavLst>
                                    </p:anim>
                                    <p:anim calcmode="lin" valueType="num">
                                      <p:cBhvr additive="base">
                                        <p:cTn id="32" dur="500" fill="hold"/>
                                        <p:tgtEl>
                                          <p:spTgt spid="262972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2629696"/>
                                        </p:tgtEl>
                                        <p:attrNameLst>
                                          <p:attrName>style.visibility</p:attrName>
                                        </p:attrNameLst>
                                      </p:cBhvr>
                                      <p:to>
                                        <p:strVal val="visible"/>
                                      </p:to>
                                    </p:set>
                                  </p:childTnLst>
                                </p:cTn>
                              </p:par>
                            </p:childTnLst>
                          </p:cTn>
                        </p:par>
                        <p:par>
                          <p:cTn id="37" fill="hold" nodeType="afterGroup">
                            <p:stCondLst>
                              <p:cond delay="500"/>
                            </p:stCondLst>
                            <p:childTnLst>
                              <p:par>
                                <p:cTn id="38" presetID="2" presetClass="entr" presetSubtype="2" fill="hold" nodeType="afterEffect">
                                  <p:stCondLst>
                                    <p:cond delay="0"/>
                                  </p:stCondLst>
                                  <p:childTnLst>
                                    <p:set>
                                      <p:cBhvr>
                                        <p:cTn id="39" dur="1" fill="hold">
                                          <p:stCondLst>
                                            <p:cond delay="0"/>
                                          </p:stCondLst>
                                        </p:cTn>
                                        <p:tgtEl>
                                          <p:spTgt spid="2629727"/>
                                        </p:tgtEl>
                                        <p:attrNameLst>
                                          <p:attrName>style.visibility</p:attrName>
                                        </p:attrNameLst>
                                      </p:cBhvr>
                                      <p:to>
                                        <p:strVal val="visible"/>
                                      </p:to>
                                    </p:set>
                                    <p:anim calcmode="lin" valueType="num">
                                      <p:cBhvr additive="base">
                                        <p:cTn id="40" dur="500" fill="hold"/>
                                        <p:tgtEl>
                                          <p:spTgt spid="2629727"/>
                                        </p:tgtEl>
                                        <p:attrNameLst>
                                          <p:attrName>ppt_x</p:attrName>
                                        </p:attrNameLst>
                                      </p:cBhvr>
                                      <p:tavLst>
                                        <p:tav tm="0">
                                          <p:val>
                                            <p:strVal val="1+#ppt_w/2"/>
                                          </p:val>
                                        </p:tav>
                                        <p:tav tm="100000">
                                          <p:val>
                                            <p:strVal val="#ppt_x"/>
                                          </p:val>
                                        </p:tav>
                                      </p:tavLst>
                                    </p:anim>
                                    <p:anim calcmode="lin" valueType="num">
                                      <p:cBhvr additive="base">
                                        <p:cTn id="41" dur="500" fill="hold"/>
                                        <p:tgtEl>
                                          <p:spTgt spid="2629727"/>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2629697"/>
                                        </p:tgtEl>
                                        <p:attrNameLst>
                                          <p:attrName>style.visibility</p:attrName>
                                        </p:attrNameLst>
                                      </p:cBhvr>
                                      <p:to>
                                        <p:strVal val="visible"/>
                                      </p:to>
                                    </p:set>
                                  </p:childTnLst>
                                </p:cTn>
                              </p:par>
                            </p:childTnLst>
                          </p:cTn>
                        </p:par>
                        <p:par>
                          <p:cTn id="46" fill="hold" nodeType="afterGroup">
                            <p:stCondLst>
                              <p:cond delay="500"/>
                            </p:stCondLst>
                            <p:childTnLst>
                              <p:par>
                                <p:cTn id="47" presetID="2" presetClass="entr" presetSubtype="2" fill="hold" nodeType="afterEffect">
                                  <p:stCondLst>
                                    <p:cond delay="0"/>
                                  </p:stCondLst>
                                  <p:childTnLst>
                                    <p:set>
                                      <p:cBhvr>
                                        <p:cTn id="48" dur="1" fill="hold">
                                          <p:stCondLst>
                                            <p:cond delay="0"/>
                                          </p:stCondLst>
                                        </p:cTn>
                                        <p:tgtEl>
                                          <p:spTgt spid="2629723"/>
                                        </p:tgtEl>
                                        <p:attrNameLst>
                                          <p:attrName>style.visibility</p:attrName>
                                        </p:attrNameLst>
                                      </p:cBhvr>
                                      <p:to>
                                        <p:strVal val="visible"/>
                                      </p:to>
                                    </p:set>
                                    <p:anim calcmode="lin" valueType="num">
                                      <p:cBhvr additive="base">
                                        <p:cTn id="49" dur="500" fill="hold"/>
                                        <p:tgtEl>
                                          <p:spTgt spid="2629723"/>
                                        </p:tgtEl>
                                        <p:attrNameLst>
                                          <p:attrName>ppt_x</p:attrName>
                                        </p:attrNameLst>
                                      </p:cBhvr>
                                      <p:tavLst>
                                        <p:tav tm="0">
                                          <p:val>
                                            <p:strVal val="1+#ppt_w/2"/>
                                          </p:val>
                                        </p:tav>
                                        <p:tav tm="100000">
                                          <p:val>
                                            <p:strVal val="#ppt_x"/>
                                          </p:val>
                                        </p:tav>
                                      </p:tavLst>
                                    </p:anim>
                                    <p:anim calcmode="lin" valueType="num">
                                      <p:cBhvr additive="base">
                                        <p:cTn id="50" dur="500" fill="hold"/>
                                        <p:tgtEl>
                                          <p:spTgt spid="2629723"/>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2629698"/>
                                        </p:tgtEl>
                                        <p:attrNameLst>
                                          <p:attrName>style.visibility</p:attrName>
                                        </p:attrNameLst>
                                      </p:cBhvr>
                                      <p:to>
                                        <p:strVal val="visible"/>
                                      </p:to>
                                    </p:set>
                                  </p:childTnLst>
                                </p:cTn>
                              </p:par>
                            </p:childTnLst>
                          </p:cTn>
                        </p:par>
                        <p:par>
                          <p:cTn id="55" fill="hold" nodeType="afterGroup">
                            <p:stCondLst>
                              <p:cond delay="500"/>
                            </p:stCondLst>
                            <p:childTnLst>
                              <p:par>
                                <p:cTn id="56" presetID="2" presetClass="entr" presetSubtype="2" fill="hold" nodeType="afterEffect">
                                  <p:stCondLst>
                                    <p:cond delay="0"/>
                                  </p:stCondLst>
                                  <p:childTnLst>
                                    <p:set>
                                      <p:cBhvr>
                                        <p:cTn id="57" dur="1" fill="hold">
                                          <p:stCondLst>
                                            <p:cond delay="0"/>
                                          </p:stCondLst>
                                        </p:cTn>
                                        <p:tgtEl>
                                          <p:spTgt spid="2629722"/>
                                        </p:tgtEl>
                                        <p:attrNameLst>
                                          <p:attrName>style.visibility</p:attrName>
                                        </p:attrNameLst>
                                      </p:cBhvr>
                                      <p:to>
                                        <p:strVal val="visible"/>
                                      </p:to>
                                    </p:set>
                                    <p:anim calcmode="lin" valueType="num">
                                      <p:cBhvr additive="base">
                                        <p:cTn id="58" dur="500" fill="hold"/>
                                        <p:tgtEl>
                                          <p:spTgt spid="2629722"/>
                                        </p:tgtEl>
                                        <p:attrNameLst>
                                          <p:attrName>ppt_x</p:attrName>
                                        </p:attrNameLst>
                                      </p:cBhvr>
                                      <p:tavLst>
                                        <p:tav tm="0">
                                          <p:val>
                                            <p:strVal val="1+#ppt_w/2"/>
                                          </p:val>
                                        </p:tav>
                                        <p:tav tm="100000">
                                          <p:val>
                                            <p:strVal val="#ppt_x"/>
                                          </p:val>
                                        </p:tav>
                                      </p:tavLst>
                                    </p:anim>
                                    <p:anim calcmode="lin" valueType="num">
                                      <p:cBhvr additive="base">
                                        <p:cTn id="59" dur="500" fill="hold"/>
                                        <p:tgtEl>
                                          <p:spTgt spid="26297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9652" grpId="0" build="p" autoUpdateAnimBg="0" advAuto="0"/>
      <p:bldP spid="2629693" grpId="0" autoUpdateAnimBg="0"/>
      <p:bldP spid="2629694" grpId="0" autoUpdateAnimBg="0"/>
      <p:bldP spid="2629695" grpId="0" autoUpdateAnimBg="0"/>
      <p:bldP spid="2629696" grpId="0" autoUpdateAnimBg="0"/>
      <p:bldP spid="2629697" grpId="0" autoUpdateAnimBg="0"/>
      <p:bldP spid="262969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type="body" idx="1"/>
          </p:nvPr>
        </p:nvSpPr>
        <p:spPr bwMode="auto">
          <a:xfrm>
            <a:off x="251520" y="1196752"/>
            <a:ext cx="5495528" cy="5333454"/>
          </a:xfrm>
          <a:prstGeom prst="rect">
            <a:avLst/>
          </a:prstGeom>
          <a:solidFill>
            <a:srgbClr val="FFFFFF"/>
          </a:solidFill>
          <a:ln>
            <a:solidFill>
              <a:srgbClr val="000000"/>
            </a:solidFill>
            <a:miter lim="800000"/>
            <a:headEnd/>
            <a:tailEnd/>
          </a:ln>
        </p:spPr>
        <p:txBody>
          <a:bodyPr vert="horz" wrap="square" lIns="92075" tIns="46038" rIns="92075" bIns="46038" numCol="1" anchor="t" anchorCtr="0" compatLnSpc="1">
            <a:prstTxWarp prst="textNoShape">
              <a:avLst/>
            </a:prstTxWarp>
            <a:normAutofit/>
          </a:bodyPr>
          <a:lstStyle/>
          <a:p>
            <a:pPr marL="350838" indent="-350838" eaLnBrk="1" hangingPunct="1">
              <a:buFont typeface="Wingdings" pitchFamily="2" charset="2"/>
              <a:buNone/>
            </a:pPr>
            <a:r>
              <a:rPr lang="en-CA" sz="2000" dirty="0" smtClean="0">
                <a:solidFill>
                  <a:schemeClr val="accent2"/>
                </a:solidFill>
              </a:rPr>
              <a:t>Heightened Threats</a:t>
            </a:r>
          </a:p>
          <a:p>
            <a:pPr marL="350838" indent="-350838" eaLnBrk="1" hangingPunct="1"/>
            <a:r>
              <a:rPr lang="en-CA" sz="2000" dirty="0" smtClean="0"/>
              <a:t>Since 9/11, everyone knows that now even the unimaginable is possible</a:t>
            </a:r>
          </a:p>
          <a:p>
            <a:pPr marL="350838" indent="-350838" eaLnBrk="1" hangingPunct="1"/>
            <a:r>
              <a:rPr lang="en-CA" sz="2000" dirty="0" smtClean="0"/>
              <a:t>SARS outbreaks in China, Hong Kong and Canada have raised the spectre of widespread employee illness or quarantine </a:t>
            </a:r>
          </a:p>
          <a:p>
            <a:pPr marL="350838" indent="-350838" eaLnBrk="1" hangingPunct="1"/>
            <a:r>
              <a:rPr lang="en-CA" sz="2000" dirty="0" smtClean="0"/>
              <a:t>Major power blackouts in the US and Canada, Italy, and elsewhere have demonstrated the fragility of critical infrastructures</a:t>
            </a:r>
          </a:p>
          <a:p>
            <a:pPr marL="350838" indent="-350838" eaLnBrk="1" hangingPunct="1"/>
            <a:r>
              <a:rPr lang="en-CA" sz="2000" dirty="0" smtClean="0"/>
              <a:t>The catastrophic tsunami of 2004 and the 2010 earthquake in Haiti demonstrated the power and unpredictability of Mother Nature</a:t>
            </a:r>
          </a:p>
          <a:p>
            <a:pPr marL="350838" indent="-350838" eaLnBrk="1" hangingPunct="1"/>
            <a:r>
              <a:rPr lang="en-CA" sz="2000" dirty="0" smtClean="0"/>
              <a:t>H1N1 caused international concern, and the threat of a Flu Pandemic still looms in the future</a:t>
            </a:r>
          </a:p>
        </p:txBody>
      </p:sp>
      <p:pic>
        <p:nvPicPr>
          <p:cNvPr id="10245" name="Picture 4" descr="MPj04276190000[1]"/>
          <p:cNvPicPr>
            <a:picLocks noChangeAspect="1" noChangeArrowheads="1"/>
          </p:cNvPicPr>
          <p:nvPr/>
        </p:nvPicPr>
        <p:blipFill>
          <a:blip r:embed="rId3" cstate="print"/>
          <a:srcRect/>
          <a:stretch>
            <a:fillRect/>
          </a:stretch>
        </p:blipFill>
        <p:spPr bwMode="auto">
          <a:xfrm>
            <a:off x="6248400" y="1676400"/>
            <a:ext cx="2743200" cy="2743200"/>
          </a:xfrm>
          <a:prstGeom prst="rect">
            <a:avLst/>
          </a:prstGeom>
          <a:noFill/>
          <a:ln w="9525">
            <a:noFill/>
            <a:miter lim="800000"/>
            <a:headEnd/>
            <a:tailEnd/>
          </a:ln>
        </p:spPr>
      </p:pic>
      <p:sp>
        <p:nvSpPr>
          <p:cNvPr id="7" name="Rectangle 3"/>
          <p:cNvSpPr>
            <a:spLocks noGrp="1" noChangeArrowheads="1"/>
          </p:cNvSpPr>
          <p:nvPr>
            <p:ph type="title"/>
          </p:nvPr>
        </p:nvSpPr>
        <p:spPr bwMode="auto">
          <a:xfrm>
            <a:off x="457200" y="188640"/>
            <a:ext cx="8435280" cy="936104"/>
          </a:xfrm>
          <a:prstGeom prst="rect">
            <a:avLst/>
          </a:prstGeom>
          <a:solidFill>
            <a:srgbClr val="FFFFFF"/>
          </a:solidFill>
          <a:ln>
            <a:solidFill>
              <a:srgbClr val="000000"/>
            </a:solidFill>
            <a:miter lim="800000"/>
            <a:headEnd/>
            <a:tailEnd/>
          </a:ln>
        </p:spPr>
        <p:txBody>
          <a:bodyPr vert="horz" wrap="square" lIns="92075" tIns="46038" rIns="92075" bIns="46038" numCol="1" anchor="b" anchorCtr="0" compatLnSpc="1">
            <a:prstTxWarp prst="textNoShape">
              <a:avLst/>
            </a:prstTxWarp>
            <a:noAutofit/>
          </a:bodyPr>
          <a:lstStyle/>
          <a:p>
            <a:pPr eaLnBrk="1" hangingPunct="1"/>
            <a:r>
              <a:rPr lang="en-CA" sz="4000" dirty="0" smtClean="0">
                <a:latin typeface="Times New Roman" pitchFamily="18" charset="0"/>
                <a:cs typeface="Times New Roman" pitchFamily="18" charset="0"/>
              </a:rPr>
              <a:t>Business Continuity in the 21st Century</a:t>
            </a:r>
          </a:p>
        </p:txBody>
      </p:sp>
      <p:sp>
        <p:nvSpPr>
          <p:cNvPr id="8" name="Slide Number Placeholder 7"/>
          <p:cNvSpPr>
            <a:spLocks noGrp="1"/>
          </p:cNvSpPr>
          <p:nvPr>
            <p:ph type="sldNum" sz="quarter" idx="12"/>
          </p:nvPr>
        </p:nvSpPr>
        <p:spPr/>
        <p:txBody>
          <a:bodyPr/>
          <a:lstStyle/>
          <a:p>
            <a:fld id="{7A5D9C1E-3C09-4DC3-BE54-445F0753D174}" type="slidenum">
              <a:rPr lang="en-IN" smtClean="0"/>
              <a:pPr/>
              <a:t>2</a:t>
            </a:fld>
            <a:endParaRPr lang="en-IN"/>
          </a:p>
        </p:txBody>
      </p:sp>
      <p:sp>
        <p:nvSpPr>
          <p:cNvPr id="11" name="Footer Placeholder 10"/>
          <p:cNvSpPr>
            <a:spLocks noGrp="1"/>
          </p:cNvSpPr>
          <p:nvPr>
            <p:ph type="ftr" sz="quarter" idx="11"/>
          </p:nvPr>
        </p:nvSpPr>
        <p:spPr/>
        <p:txBody>
          <a:bodyPr/>
          <a:lstStyle/>
          <a:p>
            <a:r>
              <a:rPr lang="en-IN" smtClean="0"/>
              <a:t>22 June 2014</a:t>
            </a:r>
            <a:endParaRPr lang="en-IN"/>
          </a:p>
        </p:txBody>
      </p:sp>
    </p:spTree>
    <p:custDataLst>
      <p:tags r:id="rId1"/>
    </p:custDataLst>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A98FD0C0-FAE8-41B4-BC35-4859E11A6286}" type="slidenum">
              <a:rPr lang="en-US" smtClean="0"/>
              <a:pPr>
                <a:defRPr/>
              </a:pPr>
              <a:t>20</a:t>
            </a:fld>
            <a:endParaRPr lang="en-US"/>
          </a:p>
        </p:txBody>
      </p:sp>
      <p:sp>
        <p:nvSpPr>
          <p:cNvPr id="6" name="Rectangle 2"/>
          <p:cNvSpPr txBox="1">
            <a:spLocks noChangeArrowheads="1"/>
          </p:cNvSpPr>
          <p:nvPr/>
        </p:nvSpPr>
        <p:spPr bwMode="auto">
          <a:xfrm>
            <a:off x="323528" y="548680"/>
            <a:ext cx="8143875" cy="720080"/>
          </a:xfrm>
          <a:prstGeom prst="rect">
            <a:avLst/>
          </a:prstGeom>
          <a:solidFill>
            <a:srgbClr val="FFFFFF"/>
          </a:solidFill>
          <a:ln>
            <a:solidFill>
              <a:srgbClr val="000000"/>
            </a:solidFill>
            <a:miter lim="800000"/>
            <a:headEnd/>
            <a:tailEnd/>
          </a:ln>
        </p:spPr>
        <p:txBody>
          <a:bodyPr vert="horz" wrap="square" lIns="92075" tIns="46038" rIns="92075" bIns="46038" numCol="1" anchor="b" anchorCtr="0" compatLnSpc="1">
            <a:prstTxWarp prst="textNoShape">
              <a:avLst/>
            </a:prstTxWarp>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5000" b="0" i="0" u="none" strike="noStrike" kern="1200" cap="none" spc="0" normalizeH="0" baseline="0" noProof="0" smtClean="0">
                <a:ln>
                  <a:noFill/>
                </a:ln>
                <a:solidFill>
                  <a:schemeClr val="tx2"/>
                </a:solidFill>
                <a:effectLst/>
                <a:uLnTx/>
                <a:uFillTx/>
                <a:latin typeface="+mj-lt"/>
                <a:ea typeface="+mj-ea"/>
                <a:cs typeface="+mj-cs"/>
              </a:rPr>
              <a:t>What is an Activity?</a:t>
            </a:r>
            <a:endParaRPr kumimoji="0" lang="en-CA" sz="5000" b="0"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7" name="Rectangle 3"/>
          <p:cNvSpPr>
            <a:spLocks noGrp="1" noChangeArrowheads="1"/>
          </p:cNvSpPr>
          <p:nvPr>
            <p:ph type="body" sz="half" idx="1"/>
          </p:nvPr>
        </p:nvSpPr>
        <p:spPr bwMode="auto">
          <a:xfrm>
            <a:off x="323528" y="1484784"/>
            <a:ext cx="8174038" cy="3096344"/>
          </a:xfrm>
          <a:prstGeom prst="rect">
            <a:avLst/>
          </a:prstGeom>
          <a:solidFill>
            <a:srgbClr val="FFFFFF"/>
          </a:solidFill>
          <a:ln>
            <a:solidFill>
              <a:schemeClr val="bg1"/>
            </a:solidFill>
            <a:miter lim="800000"/>
            <a:headEnd/>
            <a:tailEnd/>
          </a:ln>
        </p:spPr>
        <p:txBody>
          <a:bodyPr vert="horz" wrap="square" lIns="92075" tIns="46038" rIns="92075" bIns="46038" numCol="1" anchor="t" anchorCtr="0" compatLnSpc="1">
            <a:prstTxWarp prst="textNoShape">
              <a:avLst/>
            </a:prstTxWarp>
          </a:bodyPr>
          <a:lstStyle/>
          <a:p>
            <a:pPr marL="350838" indent="-350838" eaLnBrk="1" hangingPunct="1"/>
            <a:r>
              <a:rPr lang="en-CA" dirty="0" smtClean="0"/>
              <a:t>An activity is the ‘Operating Unit’ of the plan</a:t>
            </a:r>
          </a:p>
          <a:p>
            <a:pPr marL="350838" indent="-350838" eaLnBrk="1" hangingPunct="1"/>
            <a:r>
              <a:rPr lang="en-CA" dirty="0" smtClean="0"/>
              <a:t>Each activity describes:</a:t>
            </a:r>
          </a:p>
          <a:p>
            <a:pPr marL="750888" lvl="1" eaLnBrk="1" hangingPunct="1"/>
            <a:r>
              <a:rPr lang="en-CA" dirty="0" smtClean="0"/>
              <a:t>What has to be done</a:t>
            </a:r>
          </a:p>
          <a:p>
            <a:pPr marL="750888" lvl="1" eaLnBrk="1" hangingPunct="1"/>
            <a:r>
              <a:rPr lang="en-CA" dirty="0" smtClean="0"/>
              <a:t>How it can be done</a:t>
            </a:r>
          </a:p>
          <a:p>
            <a:pPr marL="750888" lvl="1" eaLnBrk="1" hangingPunct="1"/>
            <a:r>
              <a:rPr lang="en-CA" dirty="0" smtClean="0"/>
              <a:t>Who can do it</a:t>
            </a:r>
          </a:p>
          <a:p>
            <a:pPr marL="750888" lvl="1" eaLnBrk="1" hangingPunct="1"/>
            <a:r>
              <a:rPr lang="en-CA" dirty="0" smtClean="0"/>
              <a:t>What is needed to do it</a:t>
            </a:r>
          </a:p>
          <a:p>
            <a:pPr marL="750888" lvl="1" eaLnBrk="1" hangingPunct="1">
              <a:buClr>
                <a:srgbClr val="996633"/>
              </a:buClr>
              <a:buFont typeface="Wingdings" pitchFamily="2" charset="2"/>
              <a:buNone/>
            </a:pPr>
            <a:endParaRPr lang="en-CA"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bwMode="auto">
          <a:xfrm>
            <a:off x="251520" y="476672"/>
            <a:ext cx="8686800" cy="864096"/>
          </a:xfrm>
          <a:prstGeom prst="rect">
            <a:avLst/>
          </a:prstGeom>
          <a:solidFill>
            <a:srgbClr val="FFFFFF"/>
          </a:solidFill>
          <a:ln>
            <a:solidFill>
              <a:srgbClr val="000000"/>
            </a:solidFill>
            <a:miter lim="800000"/>
            <a:headEnd/>
            <a:tailEnd/>
          </a:ln>
        </p:spPr>
        <p:txBody>
          <a:bodyPr vert="horz" wrap="square" lIns="91440" tIns="45720" rIns="91440" bIns="45720" numCol="1" anchor="b" anchorCtr="0" compatLnSpc="1">
            <a:prstTxWarp prst="textNoShape">
              <a:avLst/>
            </a:prstTxWarp>
            <a:normAutofit/>
          </a:bodyPr>
          <a:lstStyle/>
          <a:p>
            <a:r>
              <a:rPr lang="en-CA" smtClean="0">
                <a:latin typeface="Times New Roman" pitchFamily="18" charset="0"/>
              </a:rPr>
              <a:t>What is a Phase?</a:t>
            </a:r>
          </a:p>
        </p:txBody>
      </p:sp>
      <p:sp>
        <p:nvSpPr>
          <p:cNvPr id="28676" name="Rectangle 3"/>
          <p:cNvSpPr>
            <a:spLocks noChangeArrowheads="1"/>
          </p:cNvSpPr>
          <p:nvPr/>
        </p:nvSpPr>
        <p:spPr bwMode="auto">
          <a:xfrm>
            <a:off x="279400" y="1631950"/>
            <a:ext cx="2908300" cy="1600200"/>
          </a:xfrm>
          <a:prstGeom prst="rect">
            <a:avLst/>
          </a:prstGeom>
          <a:solidFill>
            <a:schemeClr val="tx2">
              <a:alpha val="50195"/>
            </a:schemeClr>
          </a:solidFill>
          <a:ln w="9525">
            <a:noFill/>
            <a:miter lim="800000"/>
            <a:headEnd/>
            <a:tailEnd/>
          </a:ln>
        </p:spPr>
        <p:txBody>
          <a:bodyPr lIns="92075" tIns="46038" rIns="92075" bIns="46038"/>
          <a:lstStyle/>
          <a:p>
            <a:pPr eaLnBrk="1" hangingPunct="1">
              <a:spcBef>
                <a:spcPct val="20000"/>
              </a:spcBef>
              <a:buClr>
                <a:srgbClr val="333399"/>
              </a:buClr>
              <a:buSzPct val="78000"/>
              <a:buFont typeface="Monotype Sorts" pitchFamily="2" charset="2"/>
              <a:buNone/>
            </a:pPr>
            <a:r>
              <a:rPr lang="en-CA" b="1">
                <a:solidFill>
                  <a:srgbClr val="333399"/>
                </a:solidFill>
                <a:latin typeface="Times New Roman" pitchFamily="18" charset="0"/>
              </a:rPr>
              <a:t>A phase is a grouping of activities used to provide a logical structure for each team’s plan</a:t>
            </a:r>
          </a:p>
        </p:txBody>
      </p:sp>
      <p:sp>
        <p:nvSpPr>
          <p:cNvPr id="28677" name="Rectangle 4"/>
          <p:cNvSpPr>
            <a:spLocks noChangeArrowheads="1"/>
          </p:cNvSpPr>
          <p:nvPr/>
        </p:nvSpPr>
        <p:spPr bwMode="auto">
          <a:xfrm>
            <a:off x="5549900" y="1631950"/>
            <a:ext cx="3060700" cy="1473200"/>
          </a:xfrm>
          <a:prstGeom prst="rect">
            <a:avLst/>
          </a:prstGeom>
          <a:solidFill>
            <a:schemeClr val="tx2">
              <a:alpha val="50195"/>
            </a:schemeClr>
          </a:solidFill>
          <a:ln w="9525">
            <a:noFill/>
            <a:miter lim="800000"/>
            <a:headEnd/>
            <a:tailEnd/>
          </a:ln>
        </p:spPr>
        <p:txBody>
          <a:bodyPr lIns="92075" tIns="46038" rIns="92075" bIns="46038"/>
          <a:lstStyle/>
          <a:p>
            <a:pPr eaLnBrk="1" hangingPunct="1">
              <a:spcBef>
                <a:spcPct val="20000"/>
              </a:spcBef>
              <a:buClr>
                <a:srgbClr val="333399"/>
              </a:buClr>
              <a:buSzPct val="78000"/>
              <a:buFont typeface="Monotype Sorts" pitchFamily="2" charset="2"/>
              <a:buNone/>
            </a:pPr>
            <a:r>
              <a:rPr lang="en-CA" b="1" dirty="0">
                <a:solidFill>
                  <a:srgbClr val="333399"/>
                </a:solidFill>
                <a:latin typeface="Times New Roman" pitchFamily="18" charset="0"/>
              </a:rPr>
              <a:t>Each phase represents a critical stage in the Operations Resumption plan</a:t>
            </a:r>
            <a:endParaRPr lang="en-CA" b="1" dirty="0">
              <a:solidFill>
                <a:srgbClr val="996633"/>
              </a:solidFill>
              <a:latin typeface="Times New Roman" pitchFamily="18" charset="0"/>
            </a:endParaRPr>
          </a:p>
        </p:txBody>
      </p:sp>
      <p:grpSp>
        <p:nvGrpSpPr>
          <p:cNvPr id="2" name="Group 5"/>
          <p:cNvGrpSpPr>
            <a:grpSpLocks/>
          </p:cNvGrpSpPr>
          <p:nvPr/>
        </p:nvGrpSpPr>
        <p:grpSpPr bwMode="auto">
          <a:xfrm>
            <a:off x="381000" y="1504950"/>
            <a:ext cx="7543800" cy="4343400"/>
            <a:chOff x="480" y="1248"/>
            <a:chExt cx="4752" cy="2736"/>
          </a:xfrm>
        </p:grpSpPr>
        <p:sp>
          <p:nvSpPr>
            <p:cNvPr id="28679" name="AutoShape 6"/>
            <p:cNvSpPr>
              <a:spLocks noChangeArrowheads="1"/>
            </p:cNvSpPr>
            <p:nvPr/>
          </p:nvSpPr>
          <p:spPr bwMode="auto">
            <a:xfrm>
              <a:off x="480" y="1248"/>
              <a:ext cx="4752" cy="2736"/>
            </a:xfrm>
            <a:prstGeom prst="flowChartExtract">
              <a:avLst/>
            </a:prstGeom>
            <a:solidFill>
              <a:schemeClr val="hlink"/>
            </a:solidFill>
            <a:ln w="9525">
              <a:solidFill>
                <a:schemeClr val="bg1"/>
              </a:solidFill>
              <a:miter lim="800000"/>
              <a:headEnd/>
              <a:tailEnd/>
            </a:ln>
          </p:spPr>
          <p:txBody>
            <a:bodyPr wrap="none" anchor="ctr"/>
            <a:lstStyle/>
            <a:p>
              <a:endParaRPr lang="bg-BG"/>
            </a:p>
          </p:txBody>
        </p:sp>
        <p:sp>
          <p:nvSpPr>
            <p:cNvPr id="28680" name="AutoShape 7"/>
            <p:cNvSpPr>
              <a:spLocks noChangeArrowheads="1"/>
            </p:cNvSpPr>
            <p:nvPr/>
          </p:nvSpPr>
          <p:spPr bwMode="auto">
            <a:xfrm>
              <a:off x="924" y="1248"/>
              <a:ext cx="3864" cy="2223"/>
            </a:xfrm>
            <a:prstGeom prst="flowChartExtract">
              <a:avLst/>
            </a:prstGeom>
            <a:solidFill>
              <a:schemeClr val="hlink"/>
            </a:solidFill>
            <a:ln w="9525">
              <a:solidFill>
                <a:schemeClr val="bg1"/>
              </a:solidFill>
              <a:miter lim="800000"/>
              <a:headEnd/>
              <a:tailEnd/>
            </a:ln>
          </p:spPr>
          <p:txBody>
            <a:bodyPr wrap="none" anchor="ctr"/>
            <a:lstStyle/>
            <a:p>
              <a:endParaRPr lang="bg-BG"/>
            </a:p>
          </p:txBody>
        </p:sp>
        <p:sp>
          <p:nvSpPr>
            <p:cNvPr id="28681" name="AutoShape 8"/>
            <p:cNvSpPr>
              <a:spLocks noChangeArrowheads="1"/>
            </p:cNvSpPr>
            <p:nvPr/>
          </p:nvSpPr>
          <p:spPr bwMode="auto">
            <a:xfrm>
              <a:off x="1378" y="1248"/>
              <a:ext cx="2956" cy="1710"/>
            </a:xfrm>
            <a:prstGeom prst="flowChartExtract">
              <a:avLst/>
            </a:prstGeom>
            <a:solidFill>
              <a:schemeClr val="hlink"/>
            </a:solidFill>
            <a:ln w="9525">
              <a:solidFill>
                <a:schemeClr val="bg1"/>
              </a:solidFill>
              <a:miter lim="800000"/>
              <a:headEnd/>
              <a:tailEnd/>
            </a:ln>
          </p:spPr>
          <p:txBody>
            <a:bodyPr wrap="none" anchor="ctr"/>
            <a:lstStyle/>
            <a:p>
              <a:endParaRPr lang="bg-BG"/>
            </a:p>
          </p:txBody>
        </p:sp>
        <p:sp>
          <p:nvSpPr>
            <p:cNvPr id="28682" name="AutoShape 9"/>
            <p:cNvSpPr>
              <a:spLocks noChangeArrowheads="1"/>
            </p:cNvSpPr>
            <p:nvPr/>
          </p:nvSpPr>
          <p:spPr bwMode="auto">
            <a:xfrm>
              <a:off x="1815" y="1248"/>
              <a:ext cx="2082" cy="1197"/>
            </a:xfrm>
            <a:prstGeom prst="flowChartExtract">
              <a:avLst/>
            </a:prstGeom>
            <a:solidFill>
              <a:schemeClr val="hlink"/>
            </a:solidFill>
            <a:ln w="9525">
              <a:solidFill>
                <a:schemeClr val="bg1"/>
              </a:solidFill>
              <a:miter lim="800000"/>
              <a:headEnd/>
              <a:tailEnd/>
            </a:ln>
          </p:spPr>
          <p:txBody>
            <a:bodyPr wrap="none" anchor="ctr"/>
            <a:lstStyle/>
            <a:p>
              <a:endParaRPr lang="bg-BG"/>
            </a:p>
          </p:txBody>
        </p:sp>
        <p:sp>
          <p:nvSpPr>
            <p:cNvPr id="28683" name="AutoShape 10"/>
            <p:cNvSpPr>
              <a:spLocks noChangeArrowheads="1"/>
            </p:cNvSpPr>
            <p:nvPr/>
          </p:nvSpPr>
          <p:spPr bwMode="auto">
            <a:xfrm>
              <a:off x="2252" y="1248"/>
              <a:ext cx="1208" cy="685"/>
            </a:xfrm>
            <a:prstGeom prst="flowChartExtract">
              <a:avLst/>
            </a:prstGeom>
            <a:solidFill>
              <a:schemeClr val="hlink"/>
            </a:solidFill>
            <a:ln w="9525">
              <a:solidFill>
                <a:schemeClr val="bg1"/>
              </a:solidFill>
              <a:miter lim="800000"/>
              <a:headEnd/>
              <a:tailEnd/>
            </a:ln>
          </p:spPr>
          <p:txBody>
            <a:bodyPr wrap="none" anchor="ctr"/>
            <a:lstStyle/>
            <a:p>
              <a:endParaRPr lang="bg-BG"/>
            </a:p>
          </p:txBody>
        </p:sp>
        <p:sp>
          <p:nvSpPr>
            <p:cNvPr id="28684" name="Rectangle 11"/>
            <p:cNvSpPr>
              <a:spLocks noChangeArrowheads="1"/>
            </p:cNvSpPr>
            <p:nvPr/>
          </p:nvSpPr>
          <p:spPr bwMode="auto">
            <a:xfrm>
              <a:off x="2112" y="2488"/>
              <a:ext cx="1528" cy="456"/>
            </a:xfrm>
            <a:prstGeom prst="rect">
              <a:avLst/>
            </a:prstGeom>
            <a:noFill/>
            <a:ln w="9525">
              <a:noFill/>
              <a:miter lim="800000"/>
              <a:headEnd/>
              <a:tailEnd/>
            </a:ln>
          </p:spPr>
          <p:txBody>
            <a:bodyPr lIns="92075" tIns="46038" rIns="92075" bIns="46038"/>
            <a:lstStyle/>
            <a:p>
              <a:pPr algn="ctr" eaLnBrk="1" hangingPunct="1">
                <a:spcBef>
                  <a:spcPct val="20000"/>
                </a:spcBef>
                <a:buClr>
                  <a:srgbClr val="333399"/>
                </a:buClr>
                <a:buSzPct val="78000"/>
                <a:buFont typeface="Monotype Sorts" pitchFamily="2" charset="2"/>
                <a:buNone/>
              </a:pPr>
              <a:r>
                <a:rPr lang="en-CA" b="1">
                  <a:solidFill>
                    <a:srgbClr val="333399"/>
                  </a:solidFill>
                  <a:latin typeface="Times New Roman" pitchFamily="18" charset="0"/>
                </a:rPr>
                <a:t>There are typically five phases</a:t>
              </a:r>
            </a:p>
          </p:txBody>
        </p:sp>
      </p:grpSp>
      <p:sp>
        <p:nvSpPr>
          <p:cNvPr id="16" name="Slide Number Placeholder 15"/>
          <p:cNvSpPr>
            <a:spLocks noGrp="1"/>
          </p:cNvSpPr>
          <p:nvPr>
            <p:ph type="sldNum" sz="quarter" idx="12"/>
          </p:nvPr>
        </p:nvSpPr>
        <p:spPr/>
        <p:txBody>
          <a:bodyPr/>
          <a:lstStyle/>
          <a:p>
            <a:fld id="{7A5D9C1E-3C09-4DC3-BE54-445F0753D174}" type="slidenum">
              <a:rPr lang="en-IN" smtClean="0"/>
              <a:pPr/>
              <a:t>21</a:t>
            </a:fld>
            <a:endParaRPr lang="en-IN"/>
          </a:p>
        </p:txBody>
      </p:sp>
      <p:sp>
        <p:nvSpPr>
          <p:cNvPr id="19" name="Footer Placeholder 18"/>
          <p:cNvSpPr>
            <a:spLocks noGrp="1"/>
          </p:cNvSpPr>
          <p:nvPr>
            <p:ph type="ftr" sz="quarter" idx="11"/>
          </p:nvPr>
        </p:nvSpPr>
        <p:spPr/>
        <p:txBody>
          <a:bodyPr/>
          <a:lstStyle/>
          <a:p>
            <a:r>
              <a:rPr lang="en-IN" smtClean="0"/>
              <a:t>22 June 2014</a:t>
            </a:r>
            <a:endParaRPr lang="en-IN"/>
          </a:p>
        </p:txBody>
      </p:sp>
    </p:spTree>
    <p:custDataLst>
      <p:tags r:id="rId1"/>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eaLnBrk="1" hangingPunct="1"/>
            <a:r>
              <a:rPr lang="en-US" smtClean="0"/>
              <a:t>The five BCP phases</a:t>
            </a:r>
          </a:p>
        </p:txBody>
      </p:sp>
      <p:sp>
        <p:nvSpPr>
          <p:cNvPr id="11267" name="Rectangle 3"/>
          <p:cNvSpPr>
            <a:spLocks noGrp="1" noChangeArrowheads="1"/>
          </p:cNvSpPr>
          <p:nvPr>
            <p:ph idx="1"/>
          </p:nvPr>
        </p:nvSpPr>
        <p:spPr/>
        <p:txBody>
          <a:bodyPr/>
          <a:lstStyle/>
          <a:p>
            <a:pPr algn="l" eaLnBrk="1" hangingPunct="1">
              <a:lnSpc>
                <a:spcPct val="90000"/>
              </a:lnSpc>
              <a:buFont typeface="Wingdings" pitchFamily="2" charset="2"/>
              <a:buChar char="§"/>
            </a:pPr>
            <a:r>
              <a:rPr lang="en-US" sz="2800" smtClean="0"/>
              <a:t>Project management &amp; initiation</a:t>
            </a:r>
          </a:p>
          <a:p>
            <a:pPr algn="l" eaLnBrk="1" hangingPunct="1">
              <a:lnSpc>
                <a:spcPct val="90000"/>
              </a:lnSpc>
              <a:buFont typeface="Wingdings" pitchFamily="2" charset="2"/>
              <a:buChar char="§"/>
            </a:pPr>
            <a:r>
              <a:rPr lang="en-US" sz="2800" smtClean="0"/>
              <a:t>Business Impact Analysis (BIA)</a:t>
            </a:r>
          </a:p>
          <a:p>
            <a:pPr algn="l" eaLnBrk="1" hangingPunct="1">
              <a:lnSpc>
                <a:spcPct val="90000"/>
              </a:lnSpc>
              <a:buFont typeface="Wingdings" pitchFamily="2" charset="2"/>
              <a:buChar char="§"/>
            </a:pPr>
            <a:r>
              <a:rPr lang="en-US" sz="2800" smtClean="0"/>
              <a:t>Recovery strategies</a:t>
            </a:r>
          </a:p>
          <a:p>
            <a:pPr algn="l" eaLnBrk="1" hangingPunct="1">
              <a:lnSpc>
                <a:spcPct val="90000"/>
              </a:lnSpc>
              <a:buFont typeface="Wingdings" pitchFamily="2" charset="2"/>
              <a:buChar char="§"/>
            </a:pPr>
            <a:r>
              <a:rPr lang="en-US" sz="2800" smtClean="0"/>
              <a:t>Plan design &amp; development</a:t>
            </a:r>
          </a:p>
          <a:p>
            <a:pPr algn="l" eaLnBrk="1" hangingPunct="1">
              <a:lnSpc>
                <a:spcPct val="90000"/>
              </a:lnSpc>
              <a:buFont typeface="Wingdings" pitchFamily="2" charset="2"/>
              <a:buChar char="§"/>
            </a:pPr>
            <a:r>
              <a:rPr lang="en-US" sz="2800" smtClean="0"/>
              <a:t>Testing, maintenance, awareness, training</a:t>
            </a:r>
          </a:p>
        </p:txBody>
      </p:sp>
      <p:sp>
        <p:nvSpPr>
          <p:cNvPr id="4" name="Slide Number Placeholder 3"/>
          <p:cNvSpPr>
            <a:spLocks noGrp="1"/>
          </p:cNvSpPr>
          <p:nvPr>
            <p:ph type="sldNum" sz="quarter" idx="12"/>
          </p:nvPr>
        </p:nvSpPr>
        <p:spPr/>
        <p:txBody>
          <a:bodyPr/>
          <a:lstStyle/>
          <a:p>
            <a:fld id="{7A5D9C1E-3C09-4DC3-BE54-445F0753D174}" type="slidenum">
              <a:rPr lang="en-IN" smtClean="0"/>
              <a:pPr/>
              <a:t>22</a:t>
            </a:fld>
            <a:endParaRPr lang="en-IN"/>
          </a:p>
        </p:txBody>
      </p:sp>
      <p:sp>
        <p:nvSpPr>
          <p:cNvPr id="7" name="Footer Placeholder 6"/>
          <p:cNvSpPr>
            <a:spLocks noGrp="1"/>
          </p:cNvSpPr>
          <p:nvPr>
            <p:ph type="ftr" sz="quarter" idx="11"/>
          </p:nvPr>
        </p:nvSpPr>
        <p:spPr/>
        <p:txBody>
          <a:bodyPr/>
          <a:lstStyle/>
          <a:p>
            <a:r>
              <a:rPr lang="en-IN" smtClean="0"/>
              <a:t>22 June 2014</a:t>
            </a:r>
            <a:endParaRPr lang="en-IN"/>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95536" y="476672"/>
            <a:ext cx="8229600" cy="1143000"/>
          </a:xfrm>
        </p:spPr>
        <p:txBody>
          <a:bodyPr>
            <a:normAutofit fontScale="90000"/>
          </a:bodyPr>
          <a:lstStyle/>
          <a:p>
            <a:pPr eaLnBrk="1" hangingPunct="1"/>
            <a:r>
              <a:rPr lang="en-US" dirty="0" smtClean="0"/>
              <a:t>I - Project management &amp; initiation</a:t>
            </a:r>
          </a:p>
        </p:txBody>
      </p:sp>
      <p:sp>
        <p:nvSpPr>
          <p:cNvPr id="12291" name="Rectangle 3"/>
          <p:cNvSpPr>
            <a:spLocks noGrp="1" noChangeArrowheads="1"/>
          </p:cNvSpPr>
          <p:nvPr>
            <p:ph idx="1"/>
          </p:nvPr>
        </p:nvSpPr>
        <p:spPr/>
        <p:txBody>
          <a:bodyPr>
            <a:normAutofit/>
          </a:bodyPr>
          <a:lstStyle/>
          <a:p>
            <a:pPr algn="l" eaLnBrk="1" hangingPunct="1">
              <a:lnSpc>
                <a:spcPct val="90000"/>
              </a:lnSpc>
              <a:buFont typeface="Wingdings" pitchFamily="2" charset="2"/>
              <a:buChar char="§"/>
            </a:pPr>
            <a:r>
              <a:rPr lang="en-US" sz="2800" dirty="0" smtClean="0"/>
              <a:t>Establish need (risk analysis)</a:t>
            </a:r>
          </a:p>
          <a:p>
            <a:pPr algn="l" eaLnBrk="1" hangingPunct="1">
              <a:lnSpc>
                <a:spcPct val="90000"/>
              </a:lnSpc>
              <a:buFont typeface="Wingdings" pitchFamily="2" charset="2"/>
              <a:buChar char="§"/>
            </a:pPr>
            <a:r>
              <a:rPr lang="en-US" sz="2800" dirty="0" smtClean="0"/>
              <a:t>Get management support</a:t>
            </a:r>
          </a:p>
          <a:p>
            <a:pPr algn="l" eaLnBrk="1" hangingPunct="1">
              <a:lnSpc>
                <a:spcPct val="90000"/>
              </a:lnSpc>
              <a:buFont typeface="Wingdings" pitchFamily="2" charset="2"/>
              <a:buChar char="§"/>
            </a:pPr>
            <a:r>
              <a:rPr lang="en-US" sz="2800" dirty="0" smtClean="0"/>
              <a:t>Establish team (functional, technical, BCC – Business Continuity Coordinator)</a:t>
            </a:r>
          </a:p>
          <a:p>
            <a:pPr algn="l" eaLnBrk="1" hangingPunct="1">
              <a:lnSpc>
                <a:spcPct val="90000"/>
              </a:lnSpc>
              <a:buFont typeface="Wingdings" pitchFamily="2" charset="2"/>
              <a:buChar char="§"/>
            </a:pPr>
            <a:r>
              <a:rPr lang="en-US" sz="2800" dirty="0" smtClean="0"/>
              <a:t>Create work plan (scope, goals, methods, timeline)</a:t>
            </a:r>
          </a:p>
          <a:p>
            <a:pPr algn="l" eaLnBrk="1" hangingPunct="1">
              <a:lnSpc>
                <a:spcPct val="90000"/>
              </a:lnSpc>
              <a:buFont typeface="Wingdings" pitchFamily="2" charset="2"/>
              <a:buChar char="§"/>
            </a:pPr>
            <a:r>
              <a:rPr lang="en-US" sz="2800" dirty="0" smtClean="0"/>
              <a:t>Initial report to management</a:t>
            </a:r>
          </a:p>
          <a:p>
            <a:pPr algn="l" eaLnBrk="1" hangingPunct="1">
              <a:lnSpc>
                <a:spcPct val="90000"/>
              </a:lnSpc>
              <a:buFont typeface="Wingdings" pitchFamily="2" charset="2"/>
              <a:buChar char="§"/>
            </a:pPr>
            <a:r>
              <a:rPr lang="en-US" sz="2800" dirty="0" smtClean="0"/>
              <a:t>Obtain management approval to proceed</a:t>
            </a:r>
          </a:p>
        </p:txBody>
      </p:sp>
      <p:sp>
        <p:nvSpPr>
          <p:cNvPr id="4" name="Slide Number Placeholder 3"/>
          <p:cNvSpPr>
            <a:spLocks noGrp="1"/>
          </p:cNvSpPr>
          <p:nvPr>
            <p:ph type="sldNum" sz="quarter" idx="12"/>
          </p:nvPr>
        </p:nvSpPr>
        <p:spPr/>
        <p:txBody>
          <a:bodyPr/>
          <a:lstStyle/>
          <a:p>
            <a:fld id="{7A5D9C1E-3C09-4DC3-BE54-445F0753D174}" type="slidenum">
              <a:rPr lang="en-IN" smtClean="0"/>
              <a:pPr/>
              <a:t>23</a:t>
            </a:fld>
            <a:endParaRPr lang="en-IN"/>
          </a:p>
        </p:txBody>
      </p:sp>
      <p:sp>
        <p:nvSpPr>
          <p:cNvPr id="7" name="Footer Placeholder 6"/>
          <p:cNvSpPr>
            <a:spLocks noGrp="1"/>
          </p:cNvSpPr>
          <p:nvPr>
            <p:ph type="ftr" sz="quarter" idx="11"/>
          </p:nvPr>
        </p:nvSpPr>
        <p:spPr/>
        <p:txBody>
          <a:bodyPr/>
          <a:lstStyle/>
          <a:p>
            <a:r>
              <a:rPr lang="en-IN" smtClean="0"/>
              <a:t>22 June 2014</a:t>
            </a:r>
            <a:endParaRPr lang="en-IN"/>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hangingPunct="1"/>
            <a:r>
              <a:rPr lang="en-US" smtClean="0"/>
              <a:t>II - Business Impact Analysis (BIA)</a:t>
            </a:r>
          </a:p>
        </p:txBody>
      </p:sp>
      <p:sp>
        <p:nvSpPr>
          <p:cNvPr id="13315" name="Rectangle 3"/>
          <p:cNvSpPr>
            <a:spLocks noGrp="1" noChangeArrowheads="1"/>
          </p:cNvSpPr>
          <p:nvPr>
            <p:ph idx="1"/>
          </p:nvPr>
        </p:nvSpPr>
        <p:spPr/>
        <p:txBody>
          <a:bodyPr/>
          <a:lstStyle/>
          <a:p>
            <a:pPr algn="l" eaLnBrk="1" hangingPunct="1">
              <a:lnSpc>
                <a:spcPct val="90000"/>
              </a:lnSpc>
              <a:buFont typeface="Wingdings" pitchFamily="2" charset="2"/>
              <a:buChar char="§"/>
            </a:pPr>
            <a:r>
              <a:rPr lang="en-US" sz="2800" smtClean="0"/>
              <a:t>Goal: obtain formal agreement with senior management on the MTD for each time-critical business resource</a:t>
            </a:r>
          </a:p>
          <a:p>
            <a:pPr algn="l" eaLnBrk="1" hangingPunct="1">
              <a:lnSpc>
                <a:spcPct val="90000"/>
              </a:lnSpc>
              <a:buFont typeface="Wingdings" pitchFamily="2" charset="2"/>
              <a:buChar char="§"/>
            </a:pPr>
            <a:r>
              <a:rPr lang="en-US" sz="2800" smtClean="0"/>
              <a:t>MTD – maximum tolerable downtime, also known as MAO (Maximum Allowable Outage)</a:t>
            </a:r>
          </a:p>
        </p:txBody>
      </p:sp>
      <p:sp>
        <p:nvSpPr>
          <p:cNvPr id="4" name="Slide Number Placeholder 3"/>
          <p:cNvSpPr>
            <a:spLocks noGrp="1"/>
          </p:cNvSpPr>
          <p:nvPr>
            <p:ph type="sldNum" sz="quarter" idx="12"/>
          </p:nvPr>
        </p:nvSpPr>
        <p:spPr/>
        <p:txBody>
          <a:bodyPr/>
          <a:lstStyle/>
          <a:p>
            <a:fld id="{7A5D9C1E-3C09-4DC3-BE54-445F0753D174}" type="slidenum">
              <a:rPr lang="en-IN" smtClean="0"/>
              <a:pPr/>
              <a:t>24</a:t>
            </a:fld>
            <a:endParaRPr lang="en-IN"/>
          </a:p>
        </p:txBody>
      </p:sp>
      <p:sp>
        <p:nvSpPr>
          <p:cNvPr id="7" name="Footer Placeholder 6"/>
          <p:cNvSpPr>
            <a:spLocks noGrp="1"/>
          </p:cNvSpPr>
          <p:nvPr>
            <p:ph type="ftr" sz="quarter" idx="11"/>
          </p:nvPr>
        </p:nvSpPr>
        <p:spPr/>
        <p:txBody>
          <a:bodyPr/>
          <a:lstStyle/>
          <a:p>
            <a:r>
              <a:rPr lang="en-IN" smtClean="0"/>
              <a:t>22 June 2014</a:t>
            </a:r>
            <a:endParaRPr lang="en-IN"/>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eaLnBrk="1" hangingPunct="1"/>
            <a:r>
              <a:rPr lang="en-US" smtClean="0"/>
              <a:t>II - Business Impact Analysis (BIA)</a:t>
            </a:r>
          </a:p>
        </p:txBody>
      </p:sp>
      <p:sp>
        <p:nvSpPr>
          <p:cNvPr id="14339" name="Rectangle 3"/>
          <p:cNvSpPr>
            <a:spLocks noGrp="1" noChangeArrowheads="1"/>
          </p:cNvSpPr>
          <p:nvPr>
            <p:ph idx="1"/>
          </p:nvPr>
        </p:nvSpPr>
        <p:spPr/>
        <p:txBody>
          <a:bodyPr/>
          <a:lstStyle/>
          <a:p>
            <a:pPr algn="l" eaLnBrk="1" hangingPunct="1">
              <a:buFont typeface="Wingdings" pitchFamily="2" charset="2"/>
              <a:buChar char="§"/>
            </a:pPr>
            <a:r>
              <a:rPr lang="en-US" sz="2800" smtClean="0"/>
              <a:t>Quantifies loss due to business outage (financial, extra cost of recovery, embarassment)</a:t>
            </a:r>
          </a:p>
          <a:p>
            <a:pPr algn="l" eaLnBrk="1" hangingPunct="1">
              <a:buFont typeface="Wingdings" pitchFamily="2" charset="2"/>
              <a:buChar char="§"/>
            </a:pPr>
            <a:r>
              <a:rPr lang="en-US" sz="2800" smtClean="0"/>
              <a:t>Does not estimate the probability of kinds of incidents, only quantifies the consequences</a:t>
            </a:r>
          </a:p>
        </p:txBody>
      </p:sp>
      <p:sp>
        <p:nvSpPr>
          <p:cNvPr id="4" name="Slide Number Placeholder 3"/>
          <p:cNvSpPr>
            <a:spLocks noGrp="1"/>
          </p:cNvSpPr>
          <p:nvPr>
            <p:ph type="sldNum" sz="quarter" idx="12"/>
          </p:nvPr>
        </p:nvSpPr>
        <p:spPr/>
        <p:txBody>
          <a:bodyPr/>
          <a:lstStyle/>
          <a:p>
            <a:fld id="{7A5D9C1E-3C09-4DC3-BE54-445F0753D174}" type="slidenum">
              <a:rPr lang="en-IN" smtClean="0"/>
              <a:pPr/>
              <a:t>25</a:t>
            </a:fld>
            <a:endParaRPr lang="en-IN"/>
          </a:p>
        </p:txBody>
      </p:sp>
      <p:sp>
        <p:nvSpPr>
          <p:cNvPr id="7" name="Footer Placeholder 6"/>
          <p:cNvSpPr>
            <a:spLocks noGrp="1"/>
          </p:cNvSpPr>
          <p:nvPr>
            <p:ph type="ftr" sz="quarter" idx="11"/>
          </p:nvPr>
        </p:nvSpPr>
        <p:spPr/>
        <p:txBody>
          <a:bodyPr/>
          <a:lstStyle/>
          <a:p>
            <a:r>
              <a:rPr lang="en-IN" smtClean="0"/>
              <a:t>22 June 2014</a:t>
            </a:r>
            <a:endParaRPr lang="en-IN"/>
          </a:p>
        </p:txBody>
      </p:sp>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Grp="1" noChangeArrowheads="1"/>
          </p:cNvSpPr>
          <p:nvPr>
            <p:ph type="title"/>
          </p:nvPr>
        </p:nvSpPr>
        <p:spPr/>
        <p:txBody>
          <a:bodyPr/>
          <a:lstStyle/>
          <a:p>
            <a:pPr fontAlgn="auto">
              <a:spcAft>
                <a:spcPts val="0"/>
              </a:spcAft>
              <a:defRPr/>
            </a:pPr>
            <a:r>
              <a:rPr lang="en-US" dirty="0">
                <a:solidFill>
                  <a:schemeClr val="tx2">
                    <a:satMod val="130000"/>
                  </a:schemeClr>
                </a:solidFill>
              </a:rPr>
              <a:t>Important </a:t>
            </a:r>
            <a:r>
              <a:rPr lang="en-US" dirty="0" smtClean="0">
                <a:solidFill>
                  <a:schemeClr val="tx2">
                    <a:satMod val="130000"/>
                  </a:schemeClr>
                </a:solidFill>
              </a:rPr>
              <a:t>Terminologies - BIA </a:t>
            </a:r>
            <a:endParaRPr lang="en-US" dirty="0">
              <a:solidFill>
                <a:schemeClr val="tx2">
                  <a:satMod val="130000"/>
                </a:schemeClr>
              </a:solidFill>
            </a:endParaRPr>
          </a:p>
        </p:txBody>
      </p:sp>
      <p:sp>
        <p:nvSpPr>
          <p:cNvPr id="903171" name="Rectangle 3"/>
          <p:cNvSpPr>
            <a:spLocks noGrp="1" noChangeArrowheads="1"/>
          </p:cNvSpPr>
          <p:nvPr>
            <p:ph idx="1"/>
          </p:nvPr>
        </p:nvSpPr>
        <p:spPr/>
        <p:txBody>
          <a:bodyPr/>
          <a:lstStyle/>
          <a:p>
            <a:pPr>
              <a:spcBef>
                <a:spcPct val="50000"/>
              </a:spcBef>
            </a:pPr>
            <a:r>
              <a:rPr lang="en-US" sz="2400" b="1" dirty="0" smtClean="0"/>
              <a:t>Recovery Time Objective (RTO)</a:t>
            </a:r>
          </a:p>
          <a:p>
            <a:pPr lvl="2">
              <a:spcBef>
                <a:spcPct val="50000"/>
              </a:spcBef>
            </a:pPr>
            <a:r>
              <a:rPr lang="en-US" sz="1900" b="1" dirty="0" smtClean="0"/>
              <a:t>Maximum Elapsed time required to complete the recovery</a:t>
            </a:r>
          </a:p>
          <a:p>
            <a:pPr>
              <a:spcBef>
                <a:spcPct val="50000"/>
              </a:spcBef>
            </a:pPr>
            <a:r>
              <a:rPr lang="en-US" sz="2400" b="1" dirty="0" smtClean="0"/>
              <a:t>Recovery Point Objective (RPO) </a:t>
            </a:r>
          </a:p>
          <a:p>
            <a:pPr lvl="2">
              <a:spcBef>
                <a:spcPct val="50000"/>
              </a:spcBef>
            </a:pPr>
            <a:r>
              <a:rPr lang="en-US" sz="1900" b="1" dirty="0" smtClean="0"/>
              <a:t>Which data must be recovered to resume business operations </a:t>
            </a:r>
          </a:p>
          <a:p>
            <a:pPr>
              <a:spcBef>
                <a:spcPct val="50000"/>
              </a:spcBef>
            </a:pPr>
            <a:r>
              <a:rPr lang="en-US" sz="2400" b="1" dirty="0" smtClean="0"/>
              <a:t>Critical Support</a:t>
            </a:r>
          </a:p>
          <a:p>
            <a:pPr lvl="2">
              <a:spcBef>
                <a:spcPct val="50000"/>
              </a:spcBef>
            </a:pPr>
            <a:r>
              <a:rPr lang="en-US" sz="1900" b="1" dirty="0" smtClean="0"/>
              <a:t>Business units to be present to sustain continuity of business </a:t>
            </a:r>
          </a:p>
          <a:p>
            <a:pPr>
              <a:spcBef>
                <a:spcPct val="50000"/>
              </a:spcBef>
            </a:pPr>
            <a:r>
              <a:rPr lang="en-US" sz="2400" b="1" dirty="0" smtClean="0"/>
              <a:t>Maximum Tolerable Downtime (MTD) </a:t>
            </a:r>
          </a:p>
          <a:p>
            <a:pPr lvl="2">
              <a:spcBef>
                <a:spcPct val="50000"/>
              </a:spcBef>
            </a:pPr>
            <a:r>
              <a:rPr lang="en-US" sz="1900" b="1" dirty="0" smtClean="0"/>
              <a:t>Maximum delay a business can tolerate to be viable</a:t>
            </a:r>
          </a:p>
        </p:txBody>
      </p:sp>
      <p:sp>
        <p:nvSpPr>
          <p:cNvPr id="19459"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7282ED6B-504B-4579-BD42-608466CB39DF}" type="slidenum">
              <a:rPr lang="en-US" altLang="en-US"/>
              <a:pPr>
                <a:defRPr/>
              </a:pPr>
              <a:t>26</a:t>
            </a:fld>
            <a:endParaRPr lang="en-US" altLang="en-US"/>
          </a:p>
        </p:txBody>
      </p:sp>
      <p:sp>
        <p:nvSpPr>
          <p:cNvPr id="5" name="Footer Placeholder 4"/>
          <p:cNvSpPr>
            <a:spLocks noGrp="1"/>
          </p:cNvSpPr>
          <p:nvPr>
            <p:ph type="ftr" sz="quarter" idx="11"/>
          </p:nvPr>
        </p:nvSpPr>
        <p:spPr/>
        <p:txBody>
          <a:bodyPr/>
          <a:lstStyle/>
          <a:p>
            <a:r>
              <a:rPr lang="en-IN" smtClean="0"/>
              <a:t>22 June 2014</a:t>
            </a:r>
            <a:endParaRPr lang="en-IN"/>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2"/>
          <p:cNvSpPr>
            <a:spLocks noGrp="1" noChangeArrowheads="1"/>
          </p:cNvSpPr>
          <p:nvPr>
            <p:ph type="title"/>
          </p:nvPr>
        </p:nvSpPr>
        <p:spPr/>
        <p:txBody>
          <a:bodyPr>
            <a:normAutofit/>
          </a:bodyPr>
          <a:lstStyle/>
          <a:p>
            <a:pPr fontAlgn="auto">
              <a:spcAft>
                <a:spcPts val="0"/>
              </a:spcAft>
              <a:defRPr/>
            </a:pPr>
            <a:r>
              <a:rPr lang="en-US">
                <a:solidFill>
                  <a:schemeClr val="tx2">
                    <a:satMod val="130000"/>
                  </a:schemeClr>
                </a:solidFill>
              </a:rPr>
              <a:t>Maximum Tolerable  Downtime </a:t>
            </a:r>
          </a:p>
        </p:txBody>
      </p:sp>
      <p:sp>
        <p:nvSpPr>
          <p:cNvPr id="908291" name="Rectangle 3"/>
          <p:cNvSpPr>
            <a:spLocks noGrp="1" noChangeArrowheads="1"/>
          </p:cNvSpPr>
          <p:nvPr>
            <p:ph idx="1"/>
          </p:nvPr>
        </p:nvSpPr>
        <p:spPr>
          <a:xfrm>
            <a:off x="1435100" y="1447800"/>
            <a:ext cx="7499350" cy="3695700"/>
          </a:xfrm>
        </p:spPr>
        <p:txBody>
          <a:bodyPr/>
          <a:lstStyle/>
          <a:p>
            <a:pPr>
              <a:lnSpc>
                <a:spcPct val="90000"/>
              </a:lnSpc>
              <a:spcBef>
                <a:spcPct val="50000"/>
              </a:spcBef>
            </a:pPr>
            <a:endParaRPr lang="en-US" sz="2800" b="1" smtClean="0"/>
          </a:p>
          <a:p>
            <a:pPr>
              <a:lnSpc>
                <a:spcPct val="90000"/>
              </a:lnSpc>
              <a:spcBef>
                <a:spcPct val="50000"/>
              </a:spcBef>
            </a:pPr>
            <a:r>
              <a:rPr lang="en-US" sz="2800" b="1" smtClean="0"/>
              <a:t>Normal – 7 days</a:t>
            </a:r>
          </a:p>
          <a:p>
            <a:pPr>
              <a:lnSpc>
                <a:spcPct val="90000"/>
              </a:lnSpc>
              <a:spcBef>
                <a:spcPct val="50000"/>
              </a:spcBef>
            </a:pPr>
            <a:r>
              <a:rPr lang="en-US" sz="2800" b="1" smtClean="0"/>
              <a:t>Important – 72 hours</a:t>
            </a:r>
          </a:p>
          <a:p>
            <a:pPr>
              <a:lnSpc>
                <a:spcPct val="90000"/>
              </a:lnSpc>
              <a:spcBef>
                <a:spcPct val="50000"/>
              </a:spcBef>
            </a:pPr>
            <a:r>
              <a:rPr lang="en-US" sz="2800" b="1" smtClean="0"/>
              <a:t>Urgent – 24 hours</a:t>
            </a:r>
          </a:p>
          <a:p>
            <a:pPr>
              <a:lnSpc>
                <a:spcPct val="90000"/>
              </a:lnSpc>
              <a:spcBef>
                <a:spcPct val="50000"/>
              </a:spcBef>
            </a:pPr>
            <a:r>
              <a:rPr lang="en-US" sz="2800" b="1" smtClean="0"/>
              <a:t>Critical – Minutes to hours </a:t>
            </a:r>
          </a:p>
        </p:txBody>
      </p:sp>
      <p:sp>
        <p:nvSpPr>
          <p:cNvPr id="20483"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1A2FD860-BBED-4B24-ADD8-D19D328AA8FD}" type="slidenum">
              <a:rPr lang="en-US" altLang="en-US"/>
              <a:pPr>
                <a:defRPr/>
              </a:pPr>
              <a:t>27</a:t>
            </a:fld>
            <a:endParaRPr lang="en-US" altLang="en-US"/>
          </a:p>
        </p:txBody>
      </p:sp>
      <p:sp>
        <p:nvSpPr>
          <p:cNvPr id="5" name="Footer Placeholder 4"/>
          <p:cNvSpPr>
            <a:spLocks noGrp="1"/>
          </p:cNvSpPr>
          <p:nvPr>
            <p:ph type="ftr" sz="quarter" idx="11"/>
          </p:nvPr>
        </p:nvSpPr>
        <p:spPr/>
        <p:txBody>
          <a:bodyPr/>
          <a:lstStyle/>
          <a:p>
            <a:r>
              <a:rPr lang="en-IN" smtClean="0"/>
              <a:t>22 June 2014</a:t>
            </a:r>
            <a:endParaRPr lang="en-IN"/>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II - BIA phases </a:t>
            </a:r>
          </a:p>
        </p:txBody>
      </p:sp>
      <p:sp>
        <p:nvSpPr>
          <p:cNvPr id="15363" name="Rectangle 3"/>
          <p:cNvSpPr>
            <a:spLocks noGrp="1" noChangeArrowheads="1"/>
          </p:cNvSpPr>
          <p:nvPr>
            <p:ph idx="1"/>
          </p:nvPr>
        </p:nvSpPr>
        <p:spPr/>
        <p:txBody>
          <a:bodyPr/>
          <a:lstStyle/>
          <a:p>
            <a:pPr algn="l" eaLnBrk="1" hangingPunct="1">
              <a:buFont typeface="Wingdings" pitchFamily="2" charset="2"/>
              <a:buChar char="§"/>
            </a:pPr>
            <a:r>
              <a:rPr lang="en-US" sz="2400" smtClean="0"/>
              <a:t>Choose information gathering methods (surveys, interviews, software tools)</a:t>
            </a:r>
          </a:p>
          <a:p>
            <a:pPr algn="l" eaLnBrk="1" hangingPunct="1">
              <a:buFont typeface="Wingdings" pitchFamily="2" charset="2"/>
              <a:buChar char="§"/>
            </a:pPr>
            <a:r>
              <a:rPr lang="en-US" sz="2400" smtClean="0"/>
              <a:t>Select interviewees</a:t>
            </a:r>
          </a:p>
          <a:p>
            <a:pPr algn="l" eaLnBrk="1" hangingPunct="1">
              <a:buFont typeface="Wingdings" pitchFamily="2" charset="2"/>
              <a:buChar char="§"/>
            </a:pPr>
            <a:r>
              <a:rPr lang="en-US" sz="2400" smtClean="0"/>
              <a:t>Customize questionnaire</a:t>
            </a:r>
          </a:p>
          <a:p>
            <a:pPr algn="l" eaLnBrk="1" hangingPunct="1">
              <a:buFont typeface="Wingdings" pitchFamily="2" charset="2"/>
              <a:buChar char="§"/>
            </a:pPr>
            <a:r>
              <a:rPr lang="en-US" sz="2400" smtClean="0"/>
              <a:t>Analyze information</a:t>
            </a:r>
          </a:p>
          <a:p>
            <a:pPr algn="l" eaLnBrk="1" hangingPunct="1">
              <a:buFont typeface="Wingdings" pitchFamily="2" charset="2"/>
              <a:buChar char="§"/>
            </a:pPr>
            <a:r>
              <a:rPr lang="en-US" sz="2400" smtClean="0"/>
              <a:t>Identify time-critical business functions</a:t>
            </a:r>
          </a:p>
        </p:txBody>
      </p:sp>
      <p:sp>
        <p:nvSpPr>
          <p:cNvPr id="4" name="Slide Number Placeholder 3"/>
          <p:cNvSpPr>
            <a:spLocks noGrp="1"/>
          </p:cNvSpPr>
          <p:nvPr>
            <p:ph type="sldNum" sz="quarter" idx="12"/>
          </p:nvPr>
        </p:nvSpPr>
        <p:spPr/>
        <p:txBody>
          <a:bodyPr/>
          <a:lstStyle/>
          <a:p>
            <a:fld id="{7A5D9C1E-3C09-4DC3-BE54-445F0753D174}" type="slidenum">
              <a:rPr lang="en-IN" smtClean="0"/>
              <a:pPr/>
              <a:t>28</a:t>
            </a:fld>
            <a:endParaRPr lang="en-IN"/>
          </a:p>
        </p:txBody>
      </p:sp>
      <p:sp>
        <p:nvSpPr>
          <p:cNvPr id="7" name="Footer Placeholder 6"/>
          <p:cNvSpPr>
            <a:spLocks noGrp="1"/>
          </p:cNvSpPr>
          <p:nvPr>
            <p:ph type="ftr" sz="quarter" idx="11"/>
          </p:nvPr>
        </p:nvSpPr>
        <p:spPr/>
        <p:txBody>
          <a:bodyPr/>
          <a:lstStyle/>
          <a:p>
            <a:r>
              <a:rPr lang="en-IN" smtClean="0"/>
              <a:t>22 June 2014</a:t>
            </a:r>
            <a:endParaRPr lang="en-IN"/>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II - BIA phases (continued)</a:t>
            </a:r>
          </a:p>
        </p:txBody>
      </p:sp>
      <p:sp>
        <p:nvSpPr>
          <p:cNvPr id="16387" name="Rectangle 3"/>
          <p:cNvSpPr>
            <a:spLocks noGrp="1" noChangeArrowheads="1"/>
          </p:cNvSpPr>
          <p:nvPr>
            <p:ph idx="1"/>
          </p:nvPr>
        </p:nvSpPr>
        <p:spPr/>
        <p:txBody>
          <a:bodyPr/>
          <a:lstStyle/>
          <a:p>
            <a:pPr algn="l" eaLnBrk="1" hangingPunct="1">
              <a:buFont typeface="Wingdings" pitchFamily="2" charset="2"/>
              <a:buChar char="§"/>
            </a:pPr>
            <a:r>
              <a:rPr lang="en-US" sz="2800" smtClean="0"/>
              <a:t>Assign MTDs </a:t>
            </a:r>
          </a:p>
          <a:p>
            <a:pPr algn="l" eaLnBrk="1" hangingPunct="1">
              <a:buFont typeface="Wingdings" pitchFamily="2" charset="2"/>
              <a:buChar char="§"/>
            </a:pPr>
            <a:r>
              <a:rPr lang="en-US" sz="2800" smtClean="0"/>
              <a:t>Rank critical business functions by MTDs</a:t>
            </a:r>
          </a:p>
          <a:p>
            <a:pPr algn="l" eaLnBrk="1" hangingPunct="1">
              <a:buFont typeface="Wingdings" pitchFamily="2" charset="2"/>
              <a:buChar char="§"/>
            </a:pPr>
            <a:r>
              <a:rPr lang="en-US" sz="2800" smtClean="0"/>
              <a:t>Report recovery options</a:t>
            </a:r>
          </a:p>
          <a:p>
            <a:pPr algn="l" eaLnBrk="1" hangingPunct="1">
              <a:buFont typeface="Wingdings" pitchFamily="2" charset="2"/>
              <a:buChar char="§"/>
            </a:pPr>
            <a:r>
              <a:rPr lang="en-US" sz="2800" smtClean="0"/>
              <a:t>Obtain management approval</a:t>
            </a:r>
          </a:p>
          <a:p>
            <a:pPr algn="l" eaLnBrk="1" hangingPunct="1">
              <a:buFont typeface="Wingdings" pitchFamily="2" charset="2"/>
              <a:buChar char="§"/>
            </a:pPr>
            <a:endParaRPr lang="en-US" sz="2800" smtClean="0"/>
          </a:p>
        </p:txBody>
      </p:sp>
      <p:sp>
        <p:nvSpPr>
          <p:cNvPr id="4" name="Slide Number Placeholder 3"/>
          <p:cNvSpPr>
            <a:spLocks noGrp="1"/>
          </p:cNvSpPr>
          <p:nvPr>
            <p:ph type="sldNum" sz="quarter" idx="12"/>
          </p:nvPr>
        </p:nvSpPr>
        <p:spPr/>
        <p:txBody>
          <a:bodyPr/>
          <a:lstStyle/>
          <a:p>
            <a:fld id="{7A5D9C1E-3C09-4DC3-BE54-445F0753D174}" type="slidenum">
              <a:rPr lang="en-IN" smtClean="0"/>
              <a:pPr/>
              <a:t>29</a:t>
            </a:fld>
            <a:endParaRPr lang="en-IN"/>
          </a:p>
        </p:txBody>
      </p:sp>
      <p:sp>
        <p:nvSpPr>
          <p:cNvPr id="7" name="Footer Placeholder 6"/>
          <p:cNvSpPr>
            <a:spLocks noGrp="1"/>
          </p:cNvSpPr>
          <p:nvPr>
            <p:ph type="ftr" sz="quarter" idx="11"/>
          </p:nvPr>
        </p:nvSpPr>
        <p:spPr/>
        <p:txBody>
          <a:bodyPr/>
          <a:lstStyle/>
          <a:p>
            <a:r>
              <a:rPr lang="en-IN" smtClean="0"/>
              <a:t>22 June 2014</a:t>
            </a:r>
            <a:endParaRPr lang="en-IN"/>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body" idx="1"/>
          </p:nvPr>
        </p:nvSpPr>
        <p:spPr bwMode="auto">
          <a:xfrm>
            <a:off x="251520" y="1371600"/>
            <a:ext cx="4572000" cy="4865712"/>
          </a:xfrm>
          <a:prstGeom prst="rect">
            <a:avLst/>
          </a:prstGeom>
          <a:solidFill>
            <a:srgbClr val="FFFFFF"/>
          </a:solidFill>
          <a:ln>
            <a:solidFill>
              <a:srgbClr val="000000"/>
            </a:solidFill>
            <a:miter lim="800000"/>
            <a:headEnd/>
            <a:tailEnd/>
          </a:ln>
        </p:spPr>
        <p:txBody>
          <a:bodyPr vert="horz" wrap="square" lIns="92075" tIns="46038" rIns="92075" bIns="46038" numCol="1" anchor="t" anchorCtr="0" compatLnSpc="1">
            <a:prstTxWarp prst="textNoShape">
              <a:avLst/>
            </a:prstTxWarp>
            <a:normAutofit/>
          </a:bodyPr>
          <a:lstStyle/>
          <a:p>
            <a:pPr marL="350838" indent="-350838" eaLnBrk="1" hangingPunct="1">
              <a:lnSpc>
                <a:spcPct val="95000"/>
              </a:lnSpc>
              <a:buFont typeface="Wingdings" pitchFamily="2" charset="2"/>
              <a:buNone/>
            </a:pPr>
            <a:r>
              <a:rPr lang="en-CA" sz="2000" dirty="0" smtClean="0">
                <a:solidFill>
                  <a:schemeClr val="accent2"/>
                </a:solidFill>
                <a:latin typeface="Times New Roman" pitchFamily="18" charset="0"/>
              </a:rPr>
              <a:t>Heightened Expectations</a:t>
            </a:r>
          </a:p>
          <a:p>
            <a:pPr marL="350838" indent="-350838" eaLnBrk="1" hangingPunct="1">
              <a:lnSpc>
                <a:spcPct val="95000"/>
              </a:lnSpc>
            </a:pPr>
            <a:r>
              <a:rPr lang="en-CA" sz="2000" dirty="0" smtClean="0">
                <a:latin typeface="Times New Roman" pitchFamily="18" charset="0"/>
              </a:rPr>
              <a:t>The catastrophic collapses of Enron, Arthur Andersen, </a:t>
            </a:r>
            <a:r>
              <a:rPr lang="en-CA" sz="2000" dirty="0" err="1" smtClean="0">
                <a:latin typeface="Times New Roman" pitchFamily="18" charset="0"/>
              </a:rPr>
              <a:t>Worldcom</a:t>
            </a:r>
            <a:r>
              <a:rPr lang="en-CA" sz="2000" dirty="0" smtClean="0">
                <a:latin typeface="Times New Roman" pitchFamily="18" charset="0"/>
              </a:rPr>
              <a:t>, etc. have resulted in higher standards for risk management and executive accountability</a:t>
            </a:r>
          </a:p>
          <a:p>
            <a:pPr marL="350838" indent="-350838" eaLnBrk="1" hangingPunct="1">
              <a:lnSpc>
                <a:spcPct val="95000"/>
              </a:lnSpc>
            </a:pPr>
            <a:r>
              <a:rPr lang="en-CA" sz="2000" dirty="0" smtClean="0">
                <a:latin typeface="Times New Roman" pitchFamily="18" charset="0"/>
              </a:rPr>
              <a:t>Sarbanes-Oxley (SOX), HIPAA, Basel II, and a score of other regulations have made good governance and effective risk management a boardroom priority</a:t>
            </a:r>
          </a:p>
          <a:p>
            <a:pPr marL="350838" indent="-350838" eaLnBrk="1" hangingPunct="1">
              <a:lnSpc>
                <a:spcPct val="95000"/>
              </a:lnSpc>
            </a:pPr>
            <a:r>
              <a:rPr lang="en-CA" sz="2000" dirty="0" smtClean="0">
                <a:solidFill>
                  <a:srgbClr val="C00000"/>
                </a:solidFill>
                <a:latin typeface="Times New Roman" pitchFamily="18" charset="0"/>
              </a:rPr>
              <a:t>As an essential component of risk management and good governance, BCP can no longer be considered optional</a:t>
            </a:r>
          </a:p>
        </p:txBody>
      </p:sp>
      <p:sp>
        <p:nvSpPr>
          <p:cNvPr id="11268" name="Rectangle 3"/>
          <p:cNvSpPr>
            <a:spLocks noGrp="1" noChangeArrowheads="1"/>
          </p:cNvSpPr>
          <p:nvPr>
            <p:ph type="title"/>
          </p:nvPr>
        </p:nvSpPr>
        <p:spPr bwMode="auto">
          <a:xfrm>
            <a:off x="457200" y="188640"/>
            <a:ext cx="8435280" cy="936104"/>
          </a:xfrm>
          <a:prstGeom prst="rect">
            <a:avLst/>
          </a:prstGeom>
          <a:solidFill>
            <a:srgbClr val="FFFFFF"/>
          </a:solidFill>
          <a:ln>
            <a:solidFill>
              <a:srgbClr val="000000"/>
            </a:solidFill>
            <a:miter lim="800000"/>
            <a:headEnd/>
            <a:tailEnd/>
          </a:ln>
        </p:spPr>
        <p:txBody>
          <a:bodyPr vert="horz" wrap="square" lIns="92075" tIns="46038" rIns="92075" bIns="46038" numCol="1" anchor="b" anchorCtr="0" compatLnSpc="1">
            <a:prstTxWarp prst="textNoShape">
              <a:avLst/>
            </a:prstTxWarp>
            <a:noAutofit/>
          </a:bodyPr>
          <a:lstStyle/>
          <a:p>
            <a:pPr eaLnBrk="1" hangingPunct="1"/>
            <a:r>
              <a:rPr lang="en-CA" sz="4000" dirty="0" smtClean="0">
                <a:latin typeface="Times New Roman" pitchFamily="18" charset="0"/>
                <a:cs typeface="Times New Roman" pitchFamily="18" charset="0"/>
              </a:rPr>
              <a:t>Business Continuity in the 21st Century</a:t>
            </a:r>
          </a:p>
        </p:txBody>
      </p:sp>
      <p:pic>
        <p:nvPicPr>
          <p:cNvPr id="11269" name="Picture 4" descr="board"/>
          <p:cNvPicPr>
            <a:picLocks noChangeAspect="1" noChangeArrowheads="1"/>
          </p:cNvPicPr>
          <p:nvPr/>
        </p:nvPicPr>
        <p:blipFill>
          <a:blip r:embed="rId3" cstate="print"/>
          <a:srcRect/>
          <a:stretch>
            <a:fillRect/>
          </a:stretch>
        </p:blipFill>
        <p:spPr bwMode="auto">
          <a:xfrm>
            <a:off x="5033963" y="2081213"/>
            <a:ext cx="3729037" cy="1881187"/>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7A5D9C1E-3C09-4DC3-BE54-445F0753D174}" type="slidenum">
              <a:rPr lang="en-IN" smtClean="0"/>
              <a:pPr/>
              <a:t>3</a:t>
            </a:fld>
            <a:endParaRPr lang="en-IN"/>
          </a:p>
        </p:txBody>
      </p:sp>
      <p:sp>
        <p:nvSpPr>
          <p:cNvPr id="9" name="Footer Placeholder 8"/>
          <p:cNvSpPr>
            <a:spLocks noGrp="1"/>
          </p:cNvSpPr>
          <p:nvPr>
            <p:ph type="ftr" sz="quarter" idx="11"/>
          </p:nvPr>
        </p:nvSpPr>
        <p:spPr/>
        <p:txBody>
          <a:bodyPr/>
          <a:lstStyle/>
          <a:p>
            <a:r>
              <a:rPr lang="en-IN" smtClean="0"/>
              <a:t>22 June 2014</a:t>
            </a:r>
            <a:endParaRPr lang="en-IN"/>
          </a:p>
        </p:txBody>
      </p:sp>
    </p:spTree>
    <p:custDataLst>
      <p:tags r:id="rId1"/>
    </p:custData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III – Recovery strategies</a:t>
            </a:r>
          </a:p>
        </p:txBody>
      </p:sp>
      <p:sp>
        <p:nvSpPr>
          <p:cNvPr id="17411" name="Rectangle 3"/>
          <p:cNvSpPr>
            <a:spLocks noGrp="1" noChangeArrowheads="1"/>
          </p:cNvSpPr>
          <p:nvPr>
            <p:ph idx="1"/>
          </p:nvPr>
        </p:nvSpPr>
        <p:spPr/>
        <p:txBody>
          <a:bodyPr/>
          <a:lstStyle/>
          <a:p>
            <a:pPr algn="l" eaLnBrk="1" hangingPunct="1">
              <a:buFont typeface="Wingdings" pitchFamily="2" charset="2"/>
              <a:buChar char="§"/>
            </a:pPr>
            <a:r>
              <a:rPr lang="en-US" sz="2800" smtClean="0"/>
              <a:t>Recovery strategies are based on MTDs</a:t>
            </a:r>
          </a:p>
          <a:p>
            <a:pPr algn="l" eaLnBrk="1" hangingPunct="1">
              <a:buFont typeface="Wingdings" pitchFamily="2" charset="2"/>
              <a:buChar char="§"/>
            </a:pPr>
            <a:r>
              <a:rPr lang="en-US" sz="2800" smtClean="0"/>
              <a:t>Predefined</a:t>
            </a:r>
          </a:p>
          <a:p>
            <a:pPr algn="l" eaLnBrk="1" hangingPunct="1">
              <a:buFont typeface="Wingdings" pitchFamily="2" charset="2"/>
              <a:buChar char="§"/>
            </a:pPr>
            <a:r>
              <a:rPr lang="en-US" sz="2800" smtClean="0"/>
              <a:t>Management-approved</a:t>
            </a:r>
          </a:p>
        </p:txBody>
      </p:sp>
      <p:sp>
        <p:nvSpPr>
          <p:cNvPr id="4" name="Slide Number Placeholder 3"/>
          <p:cNvSpPr>
            <a:spLocks noGrp="1"/>
          </p:cNvSpPr>
          <p:nvPr>
            <p:ph type="sldNum" sz="quarter" idx="12"/>
          </p:nvPr>
        </p:nvSpPr>
        <p:spPr/>
        <p:txBody>
          <a:bodyPr/>
          <a:lstStyle/>
          <a:p>
            <a:fld id="{7A5D9C1E-3C09-4DC3-BE54-445F0753D174}" type="slidenum">
              <a:rPr lang="en-IN" smtClean="0"/>
              <a:pPr/>
              <a:t>30</a:t>
            </a:fld>
            <a:endParaRPr lang="en-IN"/>
          </a:p>
        </p:txBody>
      </p:sp>
      <p:sp>
        <p:nvSpPr>
          <p:cNvPr id="7" name="Footer Placeholder 6"/>
          <p:cNvSpPr>
            <a:spLocks noGrp="1"/>
          </p:cNvSpPr>
          <p:nvPr>
            <p:ph type="ftr" sz="quarter" idx="11"/>
          </p:nvPr>
        </p:nvSpPr>
        <p:spPr/>
        <p:txBody>
          <a:bodyPr/>
          <a:lstStyle/>
          <a:p>
            <a:r>
              <a:rPr lang="en-IN" smtClean="0"/>
              <a:t>22 June 2014</a:t>
            </a:r>
            <a:endParaRPr lang="en-IN"/>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III – Recovery strategies</a:t>
            </a:r>
          </a:p>
        </p:txBody>
      </p:sp>
      <p:sp>
        <p:nvSpPr>
          <p:cNvPr id="18435" name="Rectangle 3"/>
          <p:cNvSpPr>
            <a:spLocks noGrp="1" noChangeArrowheads="1"/>
          </p:cNvSpPr>
          <p:nvPr>
            <p:ph idx="1"/>
          </p:nvPr>
        </p:nvSpPr>
        <p:spPr/>
        <p:txBody>
          <a:bodyPr/>
          <a:lstStyle/>
          <a:p>
            <a:pPr algn="l" eaLnBrk="1" hangingPunct="1">
              <a:lnSpc>
                <a:spcPct val="90000"/>
              </a:lnSpc>
              <a:buFont typeface="Wingdings" pitchFamily="2" charset="2"/>
              <a:buChar char="§"/>
            </a:pPr>
            <a:r>
              <a:rPr lang="en-US" sz="2800" smtClean="0"/>
              <a:t>Different technical strategies</a:t>
            </a:r>
          </a:p>
          <a:p>
            <a:pPr algn="l" eaLnBrk="1" hangingPunct="1">
              <a:lnSpc>
                <a:spcPct val="90000"/>
              </a:lnSpc>
              <a:buFont typeface="Wingdings" pitchFamily="2" charset="2"/>
              <a:buChar char="§"/>
            </a:pPr>
            <a:r>
              <a:rPr lang="en-US" sz="2800" smtClean="0"/>
              <a:t>Different costs and benefits</a:t>
            </a:r>
          </a:p>
          <a:p>
            <a:pPr algn="l" eaLnBrk="1" hangingPunct="1">
              <a:lnSpc>
                <a:spcPct val="90000"/>
              </a:lnSpc>
              <a:buFont typeface="Wingdings" pitchFamily="2" charset="2"/>
              <a:buChar char="§"/>
            </a:pPr>
            <a:r>
              <a:rPr lang="en-US" sz="2800" smtClean="0"/>
              <a:t>How to choose?</a:t>
            </a:r>
          </a:p>
          <a:p>
            <a:pPr algn="l" eaLnBrk="1" hangingPunct="1">
              <a:lnSpc>
                <a:spcPct val="90000"/>
              </a:lnSpc>
              <a:buFont typeface="Wingdings" pitchFamily="2" charset="2"/>
              <a:buChar char="§"/>
            </a:pPr>
            <a:r>
              <a:rPr lang="en-US" sz="2800" smtClean="0"/>
              <a:t>Careful cost-benefit analysis</a:t>
            </a:r>
          </a:p>
          <a:p>
            <a:pPr algn="l" eaLnBrk="1" hangingPunct="1">
              <a:lnSpc>
                <a:spcPct val="90000"/>
              </a:lnSpc>
              <a:buFont typeface="Wingdings" pitchFamily="2" charset="2"/>
              <a:buChar char="§"/>
            </a:pPr>
            <a:r>
              <a:rPr lang="en-US" sz="2800" smtClean="0"/>
              <a:t>Driven by business requirements</a:t>
            </a:r>
          </a:p>
        </p:txBody>
      </p:sp>
      <p:sp>
        <p:nvSpPr>
          <p:cNvPr id="4" name="Slide Number Placeholder 3"/>
          <p:cNvSpPr>
            <a:spLocks noGrp="1"/>
          </p:cNvSpPr>
          <p:nvPr>
            <p:ph type="sldNum" sz="quarter" idx="12"/>
          </p:nvPr>
        </p:nvSpPr>
        <p:spPr/>
        <p:txBody>
          <a:bodyPr/>
          <a:lstStyle/>
          <a:p>
            <a:fld id="{7A5D9C1E-3C09-4DC3-BE54-445F0753D174}" type="slidenum">
              <a:rPr lang="en-IN" smtClean="0"/>
              <a:pPr/>
              <a:t>31</a:t>
            </a:fld>
            <a:endParaRPr lang="en-IN"/>
          </a:p>
        </p:txBody>
      </p:sp>
      <p:sp>
        <p:nvSpPr>
          <p:cNvPr id="7" name="Footer Placeholder 6"/>
          <p:cNvSpPr>
            <a:spLocks noGrp="1"/>
          </p:cNvSpPr>
          <p:nvPr>
            <p:ph type="ftr" sz="quarter" idx="11"/>
          </p:nvPr>
        </p:nvSpPr>
        <p:spPr/>
        <p:txBody>
          <a:bodyPr/>
          <a:lstStyle/>
          <a:p>
            <a:r>
              <a:rPr lang="en-IN" smtClean="0"/>
              <a:t>22 June 2014</a:t>
            </a:r>
            <a:endParaRPr lang="en-IN"/>
          </a:p>
        </p:txBody>
      </p:sp>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eaLnBrk="1" hangingPunct="1"/>
            <a:r>
              <a:rPr lang="en-US" smtClean="0"/>
              <a:t>III – Recovery strategies</a:t>
            </a:r>
          </a:p>
        </p:txBody>
      </p:sp>
      <p:sp>
        <p:nvSpPr>
          <p:cNvPr id="19459" name="Rectangle 3"/>
          <p:cNvSpPr>
            <a:spLocks noGrp="1" noChangeArrowheads="1"/>
          </p:cNvSpPr>
          <p:nvPr>
            <p:ph idx="1"/>
          </p:nvPr>
        </p:nvSpPr>
        <p:spPr/>
        <p:txBody>
          <a:bodyPr/>
          <a:lstStyle/>
          <a:p>
            <a:pPr algn="l" eaLnBrk="1" hangingPunct="1">
              <a:lnSpc>
                <a:spcPct val="90000"/>
              </a:lnSpc>
              <a:buFont typeface="Wingdings" pitchFamily="2" charset="2"/>
              <a:buChar char="§"/>
            </a:pPr>
            <a:r>
              <a:rPr lang="en-US" sz="2800" smtClean="0"/>
              <a:t>Strategies should address recovery of:</a:t>
            </a:r>
          </a:p>
          <a:p>
            <a:pPr lvl="1" algn="l" eaLnBrk="1" hangingPunct="1">
              <a:lnSpc>
                <a:spcPct val="90000"/>
              </a:lnSpc>
              <a:buFont typeface="Times" pitchFamily="18" charset="0"/>
              <a:buChar char="•"/>
            </a:pPr>
            <a:r>
              <a:rPr lang="en-US" sz="2400" smtClean="0"/>
              <a:t>Business operations</a:t>
            </a:r>
          </a:p>
          <a:p>
            <a:pPr lvl="1" algn="l" eaLnBrk="1" hangingPunct="1">
              <a:lnSpc>
                <a:spcPct val="90000"/>
              </a:lnSpc>
              <a:buFont typeface="Times" pitchFamily="18" charset="0"/>
              <a:buChar char="•"/>
            </a:pPr>
            <a:r>
              <a:rPr lang="en-US" sz="2400" smtClean="0"/>
              <a:t>Facilities &amp; supplies</a:t>
            </a:r>
          </a:p>
          <a:p>
            <a:pPr lvl="1" algn="l" eaLnBrk="1" hangingPunct="1">
              <a:lnSpc>
                <a:spcPct val="90000"/>
              </a:lnSpc>
              <a:buFont typeface="Times" pitchFamily="18" charset="0"/>
              <a:buChar char="•"/>
            </a:pPr>
            <a:r>
              <a:rPr lang="en-US" sz="2400" smtClean="0"/>
              <a:t>Users (workers and end-users)</a:t>
            </a:r>
          </a:p>
          <a:p>
            <a:pPr lvl="1" algn="l" eaLnBrk="1" hangingPunct="1">
              <a:lnSpc>
                <a:spcPct val="90000"/>
              </a:lnSpc>
              <a:buFont typeface="Times" pitchFamily="18" charset="0"/>
              <a:buChar char="•"/>
            </a:pPr>
            <a:r>
              <a:rPr lang="en-US" sz="2400" smtClean="0"/>
              <a:t>Network, data center (technical)</a:t>
            </a:r>
          </a:p>
          <a:p>
            <a:pPr lvl="1" algn="l" eaLnBrk="1" hangingPunct="1">
              <a:lnSpc>
                <a:spcPct val="90000"/>
              </a:lnSpc>
              <a:buFont typeface="Times" pitchFamily="18" charset="0"/>
              <a:buChar char="•"/>
            </a:pPr>
            <a:r>
              <a:rPr lang="en-US" sz="2400" smtClean="0"/>
              <a:t>Data (off-site backups of data and applications)</a:t>
            </a:r>
          </a:p>
        </p:txBody>
      </p:sp>
      <p:sp>
        <p:nvSpPr>
          <p:cNvPr id="4" name="Slide Number Placeholder 3"/>
          <p:cNvSpPr>
            <a:spLocks noGrp="1"/>
          </p:cNvSpPr>
          <p:nvPr>
            <p:ph type="sldNum" sz="quarter" idx="12"/>
          </p:nvPr>
        </p:nvSpPr>
        <p:spPr/>
        <p:txBody>
          <a:bodyPr/>
          <a:lstStyle/>
          <a:p>
            <a:fld id="{7A5D9C1E-3C09-4DC3-BE54-445F0753D174}" type="slidenum">
              <a:rPr lang="en-IN" smtClean="0"/>
              <a:pPr/>
              <a:t>32</a:t>
            </a:fld>
            <a:endParaRPr lang="en-IN"/>
          </a:p>
        </p:txBody>
      </p:sp>
      <p:sp>
        <p:nvSpPr>
          <p:cNvPr id="7" name="Footer Placeholder 6"/>
          <p:cNvSpPr>
            <a:spLocks noGrp="1"/>
          </p:cNvSpPr>
          <p:nvPr>
            <p:ph type="ftr" sz="quarter" idx="11"/>
          </p:nvPr>
        </p:nvSpPr>
        <p:spPr/>
        <p:txBody>
          <a:bodyPr/>
          <a:lstStyle/>
          <a:p>
            <a:r>
              <a:rPr lang="en-IN" smtClean="0"/>
              <a:t>22 June 2014</a:t>
            </a:r>
            <a:endParaRPr lang="en-IN"/>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n-US" smtClean="0"/>
              <a:t>III – Recovery strategies</a:t>
            </a:r>
          </a:p>
        </p:txBody>
      </p:sp>
      <p:sp>
        <p:nvSpPr>
          <p:cNvPr id="20483" name="Rectangle 3"/>
          <p:cNvSpPr>
            <a:spLocks noGrp="1" noChangeArrowheads="1"/>
          </p:cNvSpPr>
          <p:nvPr>
            <p:ph idx="1"/>
          </p:nvPr>
        </p:nvSpPr>
        <p:spPr/>
        <p:txBody>
          <a:bodyPr/>
          <a:lstStyle/>
          <a:p>
            <a:pPr algn="l" eaLnBrk="1" hangingPunct="1">
              <a:buFont typeface="Wingdings" pitchFamily="2" charset="2"/>
              <a:buChar char="§"/>
            </a:pPr>
            <a:r>
              <a:rPr lang="en-US" sz="2800" smtClean="0"/>
              <a:t>Technical recovery strategies - scope</a:t>
            </a:r>
          </a:p>
          <a:p>
            <a:pPr lvl="1" algn="l" eaLnBrk="1" hangingPunct="1">
              <a:buFont typeface="Times" pitchFamily="18" charset="0"/>
              <a:buChar char="•"/>
            </a:pPr>
            <a:r>
              <a:rPr lang="en-US" sz="2400" smtClean="0"/>
              <a:t>Data center</a:t>
            </a:r>
          </a:p>
          <a:p>
            <a:pPr lvl="1" algn="l" eaLnBrk="1" hangingPunct="1">
              <a:buFont typeface="Times" pitchFamily="18" charset="0"/>
              <a:buChar char="•"/>
            </a:pPr>
            <a:r>
              <a:rPr lang="en-US" sz="2400" smtClean="0"/>
              <a:t>Networks</a:t>
            </a:r>
          </a:p>
          <a:p>
            <a:pPr lvl="1" algn="l" eaLnBrk="1" hangingPunct="1">
              <a:buFont typeface="Times" pitchFamily="18" charset="0"/>
              <a:buChar char="•"/>
            </a:pPr>
            <a:r>
              <a:rPr lang="en-US" sz="2400" smtClean="0"/>
              <a:t>Telecommunications</a:t>
            </a:r>
          </a:p>
        </p:txBody>
      </p:sp>
      <p:sp>
        <p:nvSpPr>
          <p:cNvPr id="4" name="Slide Number Placeholder 3"/>
          <p:cNvSpPr>
            <a:spLocks noGrp="1"/>
          </p:cNvSpPr>
          <p:nvPr>
            <p:ph type="sldNum" sz="quarter" idx="12"/>
          </p:nvPr>
        </p:nvSpPr>
        <p:spPr/>
        <p:txBody>
          <a:bodyPr/>
          <a:lstStyle/>
          <a:p>
            <a:fld id="{7A5D9C1E-3C09-4DC3-BE54-445F0753D174}" type="slidenum">
              <a:rPr lang="en-IN" smtClean="0"/>
              <a:pPr/>
              <a:t>33</a:t>
            </a:fld>
            <a:endParaRPr lang="en-IN"/>
          </a:p>
        </p:txBody>
      </p:sp>
      <p:sp>
        <p:nvSpPr>
          <p:cNvPr id="7" name="Footer Placeholder 6"/>
          <p:cNvSpPr>
            <a:spLocks noGrp="1"/>
          </p:cNvSpPr>
          <p:nvPr>
            <p:ph type="ftr" sz="quarter" idx="11"/>
          </p:nvPr>
        </p:nvSpPr>
        <p:spPr/>
        <p:txBody>
          <a:bodyPr/>
          <a:lstStyle/>
          <a:p>
            <a:r>
              <a:rPr lang="en-IN" smtClean="0"/>
              <a:t>22 June 2014</a:t>
            </a:r>
            <a:endParaRPr lang="en-IN"/>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III – Recovery strategies</a:t>
            </a:r>
          </a:p>
        </p:txBody>
      </p:sp>
      <p:sp>
        <p:nvSpPr>
          <p:cNvPr id="21507" name="Rectangle 3"/>
          <p:cNvSpPr>
            <a:spLocks noGrp="1" noChangeArrowheads="1"/>
          </p:cNvSpPr>
          <p:nvPr>
            <p:ph idx="1"/>
          </p:nvPr>
        </p:nvSpPr>
        <p:spPr/>
        <p:txBody>
          <a:bodyPr/>
          <a:lstStyle/>
          <a:p>
            <a:pPr algn="l" eaLnBrk="1" hangingPunct="1">
              <a:buFont typeface="Wingdings" pitchFamily="2" charset="2"/>
              <a:buChar char="§"/>
            </a:pPr>
            <a:r>
              <a:rPr lang="en-US" sz="2800" smtClean="0"/>
              <a:t>Technical recovery strategies – methods</a:t>
            </a:r>
          </a:p>
          <a:p>
            <a:pPr lvl="1" algn="l" eaLnBrk="1" hangingPunct="1">
              <a:buFont typeface="Times" pitchFamily="18" charset="0"/>
              <a:buChar char="•"/>
            </a:pPr>
            <a:r>
              <a:rPr lang="en-US" sz="2400" smtClean="0"/>
              <a:t>Subscription services</a:t>
            </a:r>
          </a:p>
          <a:p>
            <a:pPr lvl="1" algn="l" eaLnBrk="1" hangingPunct="1">
              <a:buFont typeface="Times" pitchFamily="18" charset="0"/>
              <a:buChar char="•"/>
            </a:pPr>
            <a:r>
              <a:rPr lang="en-US" sz="2400" smtClean="0"/>
              <a:t>Mutual aid agreements</a:t>
            </a:r>
          </a:p>
          <a:p>
            <a:pPr lvl="1" algn="l" eaLnBrk="1" hangingPunct="1">
              <a:buFont typeface="Times" pitchFamily="18" charset="0"/>
              <a:buChar char="•"/>
            </a:pPr>
            <a:r>
              <a:rPr lang="en-US" sz="2400" smtClean="0"/>
              <a:t>Redundant data centers</a:t>
            </a:r>
          </a:p>
          <a:p>
            <a:pPr lvl="1" algn="l" eaLnBrk="1" hangingPunct="1">
              <a:buFont typeface="Times" pitchFamily="18" charset="0"/>
              <a:buChar char="•"/>
            </a:pPr>
            <a:r>
              <a:rPr lang="en-US" sz="2400" smtClean="0"/>
              <a:t>Service bureaus</a:t>
            </a:r>
          </a:p>
          <a:p>
            <a:pPr algn="l" eaLnBrk="1" hangingPunct="1">
              <a:buFont typeface="Wingdings" pitchFamily="2" charset="2"/>
              <a:buChar char="§"/>
            </a:pPr>
            <a:endParaRPr lang="en-US" sz="2800" smtClean="0"/>
          </a:p>
        </p:txBody>
      </p:sp>
      <p:sp>
        <p:nvSpPr>
          <p:cNvPr id="4" name="Slide Number Placeholder 3"/>
          <p:cNvSpPr>
            <a:spLocks noGrp="1"/>
          </p:cNvSpPr>
          <p:nvPr>
            <p:ph type="sldNum" sz="quarter" idx="12"/>
          </p:nvPr>
        </p:nvSpPr>
        <p:spPr/>
        <p:txBody>
          <a:bodyPr/>
          <a:lstStyle/>
          <a:p>
            <a:fld id="{7A5D9C1E-3C09-4DC3-BE54-445F0753D174}" type="slidenum">
              <a:rPr lang="en-IN" smtClean="0"/>
              <a:pPr/>
              <a:t>34</a:t>
            </a:fld>
            <a:endParaRPr lang="en-IN"/>
          </a:p>
        </p:txBody>
      </p:sp>
      <p:sp>
        <p:nvSpPr>
          <p:cNvPr id="7" name="Footer Placeholder 6"/>
          <p:cNvSpPr>
            <a:spLocks noGrp="1"/>
          </p:cNvSpPr>
          <p:nvPr>
            <p:ph type="ftr" sz="quarter" idx="11"/>
          </p:nvPr>
        </p:nvSpPr>
        <p:spPr/>
        <p:txBody>
          <a:bodyPr/>
          <a:lstStyle/>
          <a:p>
            <a:r>
              <a:rPr lang="en-IN" smtClean="0"/>
              <a:t>22 June 2014</a:t>
            </a:r>
            <a:endParaRPr lang="en-IN"/>
          </a:p>
        </p:txBody>
      </p:sp>
    </p:spTree>
  </p:cSld>
  <p:clrMapOvr>
    <a:masterClrMapping/>
  </p:clrMapOvr>
  <p:transition>
    <p:pull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III – Recovery strategies</a:t>
            </a:r>
          </a:p>
        </p:txBody>
      </p:sp>
      <p:sp>
        <p:nvSpPr>
          <p:cNvPr id="22531" name="Rectangle 3"/>
          <p:cNvSpPr>
            <a:spLocks noGrp="1" noChangeArrowheads="1"/>
          </p:cNvSpPr>
          <p:nvPr>
            <p:ph idx="1"/>
          </p:nvPr>
        </p:nvSpPr>
        <p:spPr/>
        <p:txBody>
          <a:bodyPr/>
          <a:lstStyle/>
          <a:p>
            <a:pPr algn="l" eaLnBrk="1" hangingPunct="1">
              <a:buFont typeface="Wingdings" pitchFamily="2" charset="2"/>
              <a:buChar char="§"/>
            </a:pPr>
            <a:r>
              <a:rPr lang="en-US" sz="2800" dirty="0" smtClean="0"/>
              <a:t>Technical recovery strategies – subscription service sites</a:t>
            </a:r>
          </a:p>
          <a:p>
            <a:pPr lvl="1" algn="l" eaLnBrk="1" hangingPunct="1">
              <a:buFont typeface="Times" pitchFamily="18" charset="0"/>
              <a:buChar char="•"/>
            </a:pPr>
            <a:r>
              <a:rPr lang="en-US" sz="2400" dirty="0" smtClean="0"/>
              <a:t>Hot – fully equipped</a:t>
            </a:r>
          </a:p>
          <a:p>
            <a:pPr lvl="1" algn="l" eaLnBrk="1" hangingPunct="1">
              <a:buFont typeface="Times" pitchFamily="18" charset="0"/>
              <a:buChar char="•"/>
            </a:pPr>
            <a:r>
              <a:rPr lang="en-US" sz="2400" dirty="0" smtClean="0"/>
              <a:t>Warm – missing key components</a:t>
            </a:r>
          </a:p>
          <a:p>
            <a:pPr lvl="1" algn="l" eaLnBrk="1" hangingPunct="1">
              <a:buFont typeface="Times" pitchFamily="18" charset="0"/>
              <a:buChar char="•"/>
            </a:pPr>
            <a:r>
              <a:rPr lang="en-US" sz="2400" dirty="0" smtClean="0"/>
              <a:t>Cold – empty data center</a:t>
            </a:r>
          </a:p>
          <a:p>
            <a:pPr lvl="1" algn="l" eaLnBrk="1" hangingPunct="1">
              <a:buFont typeface="Times" pitchFamily="18" charset="0"/>
              <a:buChar char="•"/>
            </a:pPr>
            <a:r>
              <a:rPr lang="en-US" sz="2400" dirty="0" smtClean="0"/>
              <a:t>Mirror – full redundancy</a:t>
            </a:r>
          </a:p>
          <a:p>
            <a:pPr algn="l" eaLnBrk="1" hangingPunct="1">
              <a:buFont typeface="Wingdings" pitchFamily="2" charset="2"/>
              <a:buChar char="§"/>
            </a:pPr>
            <a:endParaRPr lang="en-US" sz="2800" dirty="0" smtClean="0"/>
          </a:p>
        </p:txBody>
      </p:sp>
      <p:sp>
        <p:nvSpPr>
          <p:cNvPr id="4" name="Slide Number Placeholder 3"/>
          <p:cNvSpPr>
            <a:spLocks noGrp="1"/>
          </p:cNvSpPr>
          <p:nvPr>
            <p:ph type="sldNum" sz="quarter" idx="12"/>
          </p:nvPr>
        </p:nvSpPr>
        <p:spPr/>
        <p:txBody>
          <a:bodyPr/>
          <a:lstStyle/>
          <a:p>
            <a:fld id="{7A5D9C1E-3C09-4DC3-BE54-445F0753D174}" type="slidenum">
              <a:rPr lang="en-IN" smtClean="0"/>
              <a:pPr/>
              <a:t>35</a:t>
            </a:fld>
            <a:endParaRPr lang="en-IN"/>
          </a:p>
        </p:txBody>
      </p:sp>
      <p:sp>
        <p:nvSpPr>
          <p:cNvPr id="7" name="Footer Placeholder 6"/>
          <p:cNvSpPr>
            <a:spLocks noGrp="1"/>
          </p:cNvSpPr>
          <p:nvPr>
            <p:ph type="ftr" sz="quarter" idx="11"/>
          </p:nvPr>
        </p:nvSpPr>
        <p:spPr/>
        <p:txBody>
          <a:bodyPr/>
          <a:lstStyle/>
          <a:p>
            <a:r>
              <a:rPr lang="en-IN" smtClean="0"/>
              <a:t>22 June 2014</a:t>
            </a:r>
            <a:endParaRPr lang="en-IN"/>
          </a:p>
        </p:txBody>
      </p:sp>
    </p:spTree>
  </p:cSld>
  <p:clrMapOvr>
    <a:masterClrMapping/>
  </p:clrMapOvr>
  <p:transition>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III – Recovery strategies</a:t>
            </a:r>
          </a:p>
        </p:txBody>
      </p:sp>
      <p:sp>
        <p:nvSpPr>
          <p:cNvPr id="23555" name="Rectangle 3"/>
          <p:cNvSpPr>
            <a:spLocks noGrp="1" noChangeArrowheads="1"/>
          </p:cNvSpPr>
          <p:nvPr>
            <p:ph idx="1"/>
          </p:nvPr>
        </p:nvSpPr>
        <p:spPr/>
        <p:txBody>
          <a:bodyPr/>
          <a:lstStyle/>
          <a:p>
            <a:pPr algn="l" eaLnBrk="1" hangingPunct="1">
              <a:buFont typeface="Wingdings" pitchFamily="2" charset="2"/>
              <a:buChar char="§"/>
            </a:pPr>
            <a:r>
              <a:rPr lang="en-US" sz="2800" smtClean="0"/>
              <a:t>Technical recovery strategies – mutual aid agreements</a:t>
            </a:r>
          </a:p>
          <a:p>
            <a:pPr lvl="1" algn="l" eaLnBrk="1" hangingPunct="1">
              <a:buFont typeface="Times" pitchFamily="18" charset="0"/>
              <a:buChar char="•"/>
            </a:pPr>
            <a:r>
              <a:rPr lang="en-US" sz="2400" smtClean="0"/>
              <a:t>I’ll help you if you’ll help me!</a:t>
            </a:r>
          </a:p>
          <a:p>
            <a:pPr lvl="1" algn="l" eaLnBrk="1" hangingPunct="1">
              <a:buFont typeface="Times" pitchFamily="18" charset="0"/>
              <a:buChar char="•"/>
            </a:pPr>
            <a:r>
              <a:rPr lang="en-US" sz="2400" smtClean="0"/>
              <a:t>Inexpensive</a:t>
            </a:r>
          </a:p>
          <a:p>
            <a:pPr lvl="1" algn="l" eaLnBrk="1" hangingPunct="1">
              <a:buFont typeface="Times" pitchFamily="18" charset="0"/>
              <a:buChar char="•"/>
            </a:pPr>
            <a:r>
              <a:rPr lang="en-US" sz="2400" smtClean="0"/>
              <a:t>Usually not practical</a:t>
            </a:r>
          </a:p>
          <a:p>
            <a:pPr lvl="1" algn="l" eaLnBrk="1" hangingPunct="1">
              <a:buFont typeface="Times" pitchFamily="18" charset="0"/>
              <a:buChar char="•"/>
            </a:pPr>
            <a:endParaRPr lang="en-US" sz="2400" smtClean="0"/>
          </a:p>
          <a:p>
            <a:pPr lvl="1" algn="l" eaLnBrk="1" hangingPunct="1">
              <a:buFont typeface="Times" pitchFamily="18" charset="0"/>
              <a:buChar char="•"/>
            </a:pPr>
            <a:endParaRPr lang="en-US" sz="2400" smtClean="0"/>
          </a:p>
        </p:txBody>
      </p:sp>
      <p:sp>
        <p:nvSpPr>
          <p:cNvPr id="4" name="Slide Number Placeholder 3"/>
          <p:cNvSpPr>
            <a:spLocks noGrp="1"/>
          </p:cNvSpPr>
          <p:nvPr>
            <p:ph type="sldNum" sz="quarter" idx="12"/>
          </p:nvPr>
        </p:nvSpPr>
        <p:spPr/>
        <p:txBody>
          <a:bodyPr/>
          <a:lstStyle/>
          <a:p>
            <a:fld id="{7A5D9C1E-3C09-4DC3-BE54-445F0753D174}" type="slidenum">
              <a:rPr lang="en-IN" smtClean="0"/>
              <a:pPr/>
              <a:t>36</a:t>
            </a:fld>
            <a:endParaRPr lang="en-IN"/>
          </a:p>
        </p:txBody>
      </p:sp>
      <p:sp>
        <p:nvSpPr>
          <p:cNvPr id="7" name="Footer Placeholder 6"/>
          <p:cNvSpPr>
            <a:spLocks noGrp="1"/>
          </p:cNvSpPr>
          <p:nvPr>
            <p:ph type="ftr" sz="quarter" idx="11"/>
          </p:nvPr>
        </p:nvSpPr>
        <p:spPr/>
        <p:txBody>
          <a:bodyPr/>
          <a:lstStyle/>
          <a:p>
            <a:r>
              <a:rPr lang="en-IN" smtClean="0"/>
              <a:t>22 June 2014</a:t>
            </a:r>
            <a:endParaRPr lang="en-IN"/>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III – Recovery strategies</a:t>
            </a:r>
          </a:p>
        </p:txBody>
      </p:sp>
      <p:sp>
        <p:nvSpPr>
          <p:cNvPr id="24579" name="Rectangle 3"/>
          <p:cNvSpPr>
            <a:spLocks noGrp="1" noChangeArrowheads="1"/>
          </p:cNvSpPr>
          <p:nvPr>
            <p:ph idx="1"/>
          </p:nvPr>
        </p:nvSpPr>
        <p:spPr/>
        <p:txBody>
          <a:bodyPr/>
          <a:lstStyle/>
          <a:p>
            <a:pPr algn="l" eaLnBrk="1" hangingPunct="1">
              <a:buFont typeface="Wingdings" pitchFamily="2" charset="2"/>
              <a:buChar char="§"/>
            </a:pPr>
            <a:r>
              <a:rPr lang="en-US" sz="2800" smtClean="0"/>
              <a:t>Technical recovery strategies – redundant processing centers </a:t>
            </a:r>
          </a:p>
          <a:p>
            <a:pPr lvl="1" algn="l" eaLnBrk="1" hangingPunct="1">
              <a:buFont typeface="Times" pitchFamily="18" charset="0"/>
              <a:buChar char="•"/>
            </a:pPr>
            <a:r>
              <a:rPr lang="en-US" sz="2400" smtClean="0"/>
              <a:t>Expensive</a:t>
            </a:r>
          </a:p>
          <a:p>
            <a:pPr lvl="1" algn="l" eaLnBrk="1" hangingPunct="1">
              <a:buFont typeface="Times" pitchFamily="18" charset="0"/>
              <a:buChar char="•"/>
            </a:pPr>
            <a:r>
              <a:rPr lang="en-US" sz="2400" smtClean="0"/>
              <a:t>Maybe not enough spare capacity for critical operations</a:t>
            </a:r>
          </a:p>
          <a:p>
            <a:pPr lvl="1" algn="l" eaLnBrk="1" hangingPunct="1">
              <a:buFont typeface="Times" pitchFamily="18" charset="0"/>
              <a:buChar char="•"/>
            </a:pPr>
            <a:endParaRPr lang="en-US" sz="2400" smtClean="0"/>
          </a:p>
          <a:p>
            <a:pPr lvl="1" algn="l" eaLnBrk="1" hangingPunct="1">
              <a:buFont typeface="Times" pitchFamily="18" charset="0"/>
              <a:buChar char="•"/>
            </a:pPr>
            <a:endParaRPr lang="en-US" sz="2400" smtClean="0"/>
          </a:p>
        </p:txBody>
      </p:sp>
      <p:sp>
        <p:nvSpPr>
          <p:cNvPr id="4" name="Slide Number Placeholder 3"/>
          <p:cNvSpPr>
            <a:spLocks noGrp="1"/>
          </p:cNvSpPr>
          <p:nvPr>
            <p:ph type="sldNum" sz="quarter" idx="12"/>
          </p:nvPr>
        </p:nvSpPr>
        <p:spPr/>
        <p:txBody>
          <a:bodyPr/>
          <a:lstStyle/>
          <a:p>
            <a:fld id="{7A5D9C1E-3C09-4DC3-BE54-445F0753D174}" type="slidenum">
              <a:rPr lang="en-IN" smtClean="0"/>
              <a:pPr/>
              <a:t>37</a:t>
            </a:fld>
            <a:endParaRPr lang="en-IN"/>
          </a:p>
        </p:txBody>
      </p:sp>
      <p:sp>
        <p:nvSpPr>
          <p:cNvPr id="7" name="Footer Placeholder 6"/>
          <p:cNvSpPr>
            <a:spLocks noGrp="1"/>
          </p:cNvSpPr>
          <p:nvPr>
            <p:ph type="ftr" sz="quarter" idx="11"/>
          </p:nvPr>
        </p:nvSpPr>
        <p:spPr/>
        <p:txBody>
          <a:bodyPr/>
          <a:lstStyle/>
          <a:p>
            <a:r>
              <a:rPr lang="en-IN" smtClean="0"/>
              <a:t>22 June 2014</a:t>
            </a:r>
            <a:endParaRPr lang="en-IN"/>
          </a:p>
        </p:txBody>
      </p:sp>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III – Recovery strategies</a:t>
            </a:r>
          </a:p>
        </p:txBody>
      </p:sp>
      <p:sp>
        <p:nvSpPr>
          <p:cNvPr id="25603" name="Rectangle 3"/>
          <p:cNvSpPr>
            <a:spLocks noGrp="1" noChangeArrowheads="1"/>
          </p:cNvSpPr>
          <p:nvPr>
            <p:ph idx="1"/>
          </p:nvPr>
        </p:nvSpPr>
        <p:spPr/>
        <p:txBody>
          <a:bodyPr/>
          <a:lstStyle/>
          <a:p>
            <a:pPr algn="l" eaLnBrk="1" hangingPunct="1">
              <a:buFont typeface="Wingdings" pitchFamily="2" charset="2"/>
              <a:buChar char="§"/>
            </a:pPr>
            <a:r>
              <a:rPr lang="en-US" sz="2800" smtClean="0"/>
              <a:t>Technical recovery strategies –service bureaus </a:t>
            </a:r>
          </a:p>
          <a:p>
            <a:pPr lvl="1" algn="l" eaLnBrk="1" hangingPunct="1">
              <a:buFont typeface="Times" pitchFamily="18" charset="0"/>
              <a:buChar char="•"/>
            </a:pPr>
            <a:r>
              <a:rPr lang="en-US" sz="2400" smtClean="0"/>
              <a:t>Many clients share facilities</a:t>
            </a:r>
          </a:p>
          <a:p>
            <a:pPr lvl="1" algn="l" eaLnBrk="1" hangingPunct="1">
              <a:buFont typeface="Times" pitchFamily="18" charset="0"/>
              <a:buChar char="•"/>
            </a:pPr>
            <a:r>
              <a:rPr lang="en-US" sz="2400" smtClean="0"/>
              <a:t>Almost as expensive as a hot site</a:t>
            </a:r>
          </a:p>
          <a:p>
            <a:pPr lvl="1" algn="l" eaLnBrk="1" hangingPunct="1">
              <a:buFont typeface="Times" pitchFamily="18" charset="0"/>
              <a:buChar char="•"/>
            </a:pPr>
            <a:r>
              <a:rPr lang="en-US" sz="2400" smtClean="0"/>
              <a:t>Must negotiate agreements with other clients</a:t>
            </a:r>
          </a:p>
          <a:p>
            <a:pPr lvl="1" algn="l" eaLnBrk="1" hangingPunct="1">
              <a:buFont typeface="Times" pitchFamily="18" charset="0"/>
              <a:buChar char="•"/>
            </a:pPr>
            <a:endParaRPr lang="en-US" sz="2400" smtClean="0"/>
          </a:p>
        </p:txBody>
      </p:sp>
      <p:sp>
        <p:nvSpPr>
          <p:cNvPr id="4" name="Slide Number Placeholder 3"/>
          <p:cNvSpPr>
            <a:spLocks noGrp="1"/>
          </p:cNvSpPr>
          <p:nvPr>
            <p:ph type="sldNum" sz="quarter" idx="12"/>
          </p:nvPr>
        </p:nvSpPr>
        <p:spPr/>
        <p:txBody>
          <a:bodyPr/>
          <a:lstStyle/>
          <a:p>
            <a:fld id="{7A5D9C1E-3C09-4DC3-BE54-445F0753D174}" type="slidenum">
              <a:rPr lang="en-IN" smtClean="0"/>
              <a:pPr/>
              <a:t>38</a:t>
            </a:fld>
            <a:endParaRPr lang="en-IN"/>
          </a:p>
        </p:txBody>
      </p:sp>
      <p:sp>
        <p:nvSpPr>
          <p:cNvPr id="7" name="Footer Placeholder 6"/>
          <p:cNvSpPr>
            <a:spLocks noGrp="1"/>
          </p:cNvSpPr>
          <p:nvPr>
            <p:ph type="ftr" sz="quarter" idx="11"/>
          </p:nvPr>
        </p:nvSpPr>
        <p:spPr/>
        <p:txBody>
          <a:bodyPr/>
          <a:lstStyle/>
          <a:p>
            <a:r>
              <a:rPr lang="en-IN" smtClean="0"/>
              <a:t>22 June 2014</a:t>
            </a:r>
            <a:endParaRPr lang="en-IN"/>
          </a:p>
        </p:txBody>
      </p:sp>
    </p:spTree>
  </p:cSld>
  <p:clrMapOvr>
    <a:masterClrMapping/>
  </p:clrMapOvr>
  <p:transition>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III – Recovery strategies</a:t>
            </a:r>
          </a:p>
        </p:txBody>
      </p:sp>
      <p:sp>
        <p:nvSpPr>
          <p:cNvPr id="26627" name="Rectangle 3"/>
          <p:cNvSpPr>
            <a:spLocks noGrp="1" noChangeArrowheads="1"/>
          </p:cNvSpPr>
          <p:nvPr>
            <p:ph idx="1"/>
          </p:nvPr>
        </p:nvSpPr>
        <p:spPr/>
        <p:txBody>
          <a:bodyPr/>
          <a:lstStyle/>
          <a:p>
            <a:pPr algn="l" eaLnBrk="1" hangingPunct="1">
              <a:lnSpc>
                <a:spcPct val="90000"/>
              </a:lnSpc>
              <a:buFont typeface="Wingdings" pitchFamily="2" charset="2"/>
              <a:buChar char="§"/>
            </a:pPr>
            <a:r>
              <a:rPr lang="en-US" sz="2800" smtClean="0"/>
              <a:t>Technical recovery strategies –data </a:t>
            </a:r>
          </a:p>
          <a:p>
            <a:pPr lvl="1" algn="l" eaLnBrk="1" hangingPunct="1">
              <a:lnSpc>
                <a:spcPct val="90000"/>
              </a:lnSpc>
              <a:buFont typeface="Times" pitchFamily="18" charset="0"/>
              <a:buChar char="•"/>
            </a:pPr>
            <a:r>
              <a:rPr lang="en-US" sz="2400" smtClean="0"/>
              <a:t>Backups of data and applications</a:t>
            </a:r>
          </a:p>
          <a:p>
            <a:pPr lvl="1" algn="l" eaLnBrk="1" hangingPunct="1">
              <a:lnSpc>
                <a:spcPct val="90000"/>
              </a:lnSpc>
              <a:buFont typeface="Times" pitchFamily="18" charset="0"/>
              <a:buChar char="•"/>
            </a:pPr>
            <a:r>
              <a:rPr lang="en-US" sz="2400" smtClean="0"/>
              <a:t>Off-site vs. on-site storage of media</a:t>
            </a:r>
          </a:p>
          <a:p>
            <a:pPr lvl="1" algn="l" eaLnBrk="1" hangingPunct="1">
              <a:lnSpc>
                <a:spcPct val="90000"/>
              </a:lnSpc>
              <a:buFont typeface="Times" pitchFamily="18" charset="0"/>
              <a:buChar char="•"/>
            </a:pPr>
            <a:r>
              <a:rPr lang="en-US" sz="2400" smtClean="0"/>
              <a:t>How fast can data be recovered?</a:t>
            </a:r>
          </a:p>
          <a:p>
            <a:pPr lvl="1" algn="l" eaLnBrk="1" hangingPunct="1">
              <a:lnSpc>
                <a:spcPct val="90000"/>
              </a:lnSpc>
              <a:buFont typeface="Times" pitchFamily="18" charset="0"/>
              <a:buChar char="•"/>
            </a:pPr>
            <a:r>
              <a:rPr lang="en-US" sz="2400" smtClean="0"/>
              <a:t>How much data can you lose?</a:t>
            </a:r>
          </a:p>
          <a:p>
            <a:pPr lvl="1" algn="l" eaLnBrk="1" hangingPunct="1">
              <a:lnSpc>
                <a:spcPct val="90000"/>
              </a:lnSpc>
              <a:buFont typeface="Times" pitchFamily="18" charset="0"/>
              <a:buChar char="•"/>
            </a:pPr>
            <a:r>
              <a:rPr lang="en-US" sz="2400" smtClean="0"/>
              <a:t>Security of off-site backup media</a:t>
            </a:r>
          </a:p>
          <a:p>
            <a:pPr lvl="1" algn="l" eaLnBrk="1" hangingPunct="1">
              <a:lnSpc>
                <a:spcPct val="90000"/>
              </a:lnSpc>
              <a:buFont typeface="Times" pitchFamily="18" charset="0"/>
              <a:buChar char="•"/>
            </a:pPr>
            <a:r>
              <a:rPr lang="en-US" sz="2400" smtClean="0"/>
              <a:t>Types of backups (full, incremental, differential, etc.)</a:t>
            </a:r>
          </a:p>
          <a:p>
            <a:pPr lvl="1" algn="l" eaLnBrk="1" hangingPunct="1">
              <a:lnSpc>
                <a:spcPct val="90000"/>
              </a:lnSpc>
              <a:buFont typeface="Times" pitchFamily="18" charset="0"/>
              <a:buChar char="•"/>
            </a:pPr>
            <a:endParaRPr lang="en-US" sz="2400" smtClean="0"/>
          </a:p>
          <a:p>
            <a:pPr lvl="1" algn="l" eaLnBrk="1" hangingPunct="1">
              <a:lnSpc>
                <a:spcPct val="90000"/>
              </a:lnSpc>
              <a:buFont typeface="Times" pitchFamily="18" charset="0"/>
              <a:buChar char="•"/>
            </a:pPr>
            <a:endParaRPr lang="en-US" sz="2400" smtClean="0"/>
          </a:p>
        </p:txBody>
      </p:sp>
      <p:sp>
        <p:nvSpPr>
          <p:cNvPr id="4" name="Slide Number Placeholder 3"/>
          <p:cNvSpPr>
            <a:spLocks noGrp="1"/>
          </p:cNvSpPr>
          <p:nvPr>
            <p:ph type="sldNum" sz="quarter" idx="12"/>
          </p:nvPr>
        </p:nvSpPr>
        <p:spPr/>
        <p:txBody>
          <a:bodyPr/>
          <a:lstStyle/>
          <a:p>
            <a:fld id="{7A5D9C1E-3C09-4DC3-BE54-445F0753D174}" type="slidenum">
              <a:rPr lang="en-IN" smtClean="0"/>
              <a:pPr/>
              <a:t>39</a:t>
            </a:fld>
            <a:endParaRPr lang="en-IN"/>
          </a:p>
        </p:txBody>
      </p:sp>
      <p:sp>
        <p:nvSpPr>
          <p:cNvPr id="7" name="Footer Placeholder 6"/>
          <p:cNvSpPr>
            <a:spLocks noGrp="1"/>
          </p:cNvSpPr>
          <p:nvPr>
            <p:ph type="ftr" sz="quarter" idx="11"/>
          </p:nvPr>
        </p:nvSpPr>
        <p:spPr/>
        <p:txBody>
          <a:bodyPr/>
          <a:lstStyle/>
          <a:p>
            <a:r>
              <a:rPr lang="en-IN" smtClean="0"/>
              <a:t>22 June 2014</a:t>
            </a:r>
            <a:endParaRPr lang="en-IN"/>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eaLnBrk="1" hangingPunct="1"/>
            <a:r>
              <a:rPr lang="en-US" dirty="0" smtClean="0"/>
              <a:t>Disasters – natural, man-made</a:t>
            </a:r>
          </a:p>
        </p:txBody>
      </p:sp>
      <p:sp>
        <p:nvSpPr>
          <p:cNvPr id="5123" name="Rectangle 3"/>
          <p:cNvSpPr>
            <a:spLocks noGrp="1" noChangeArrowheads="1"/>
          </p:cNvSpPr>
          <p:nvPr>
            <p:ph idx="1"/>
          </p:nvPr>
        </p:nvSpPr>
        <p:spPr/>
        <p:txBody>
          <a:bodyPr/>
          <a:lstStyle/>
          <a:p>
            <a:pPr algn="l" eaLnBrk="1" hangingPunct="1">
              <a:buFont typeface="Wingdings" pitchFamily="2" charset="2"/>
              <a:buChar char="§"/>
            </a:pPr>
            <a:r>
              <a:rPr lang="en-US" sz="2400" dirty="0" smtClean="0"/>
              <a:t>Fire, flood, hurricane, tornado, earthquake, volcanoes</a:t>
            </a:r>
          </a:p>
          <a:p>
            <a:pPr algn="l" eaLnBrk="1" hangingPunct="1">
              <a:buFont typeface="Wingdings" pitchFamily="2" charset="2"/>
              <a:buChar char="§"/>
            </a:pPr>
            <a:r>
              <a:rPr lang="en-US" sz="2400" dirty="0" smtClean="0"/>
              <a:t>Plane crashes, vandalism, terrorism, riots, sabotage, loss of personnel, etc.</a:t>
            </a:r>
          </a:p>
          <a:p>
            <a:pPr algn="l" eaLnBrk="1" hangingPunct="1">
              <a:buFont typeface="Wingdings" pitchFamily="2" charset="2"/>
              <a:buChar char="§"/>
            </a:pPr>
            <a:r>
              <a:rPr lang="en-US" sz="2400" dirty="0" smtClean="0"/>
              <a:t>Anything that diminishes or destroys normal data processing capabilities</a:t>
            </a:r>
          </a:p>
        </p:txBody>
      </p:sp>
      <p:sp>
        <p:nvSpPr>
          <p:cNvPr id="4" name="Slide Number Placeholder 3"/>
          <p:cNvSpPr>
            <a:spLocks noGrp="1"/>
          </p:cNvSpPr>
          <p:nvPr>
            <p:ph type="sldNum" sz="quarter" idx="12"/>
          </p:nvPr>
        </p:nvSpPr>
        <p:spPr/>
        <p:txBody>
          <a:bodyPr/>
          <a:lstStyle/>
          <a:p>
            <a:fld id="{7A5D9C1E-3C09-4DC3-BE54-445F0753D174}" type="slidenum">
              <a:rPr lang="en-IN" smtClean="0"/>
              <a:pPr/>
              <a:t>4</a:t>
            </a:fld>
            <a:endParaRPr lang="en-IN"/>
          </a:p>
        </p:txBody>
      </p:sp>
      <p:sp>
        <p:nvSpPr>
          <p:cNvPr id="7" name="Footer Placeholder 6"/>
          <p:cNvSpPr>
            <a:spLocks noGrp="1"/>
          </p:cNvSpPr>
          <p:nvPr>
            <p:ph type="ftr" sz="quarter" idx="11"/>
          </p:nvPr>
        </p:nvSpPr>
        <p:spPr/>
        <p:txBody>
          <a:bodyPr/>
          <a:lstStyle/>
          <a:p>
            <a:r>
              <a:rPr lang="en-IN" smtClean="0"/>
              <a:t>22 June 2014</a:t>
            </a:r>
            <a:endParaRPr lang="en-IN"/>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395536" y="404664"/>
            <a:ext cx="8229600" cy="1143000"/>
          </a:xfrm>
        </p:spPr>
        <p:txBody>
          <a:bodyPr/>
          <a:lstStyle/>
          <a:p>
            <a:pPr eaLnBrk="1" hangingPunct="1"/>
            <a:r>
              <a:rPr lang="en-IE" dirty="0" smtClean="0"/>
              <a:t>Recovery Strategies</a:t>
            </a:r>
            <a:endParaRPr lang="en-GB" dirty="0" smtClean="0"/>
          </a:p>
        </p:txBody>
      </p:sp>
      <p:sp>
        <p:nvSpPr>
          <p:cNvPr id="7172" name="Rectangle 3"/>
          <p:cNvSpPr>
            <a:spLocks noGrp="1" noChangeArrowheads="1"/>
          </p:cNvSpPr>
          <p:nvPr>
            <p:ph type="body" idx="1"/>
          </p:nvPr>
        </p:nvSpPr>
        <p:spPr>
          <a:xfrm>
            <a:off x="467544" y="1628800"/>
            <a:ext cx="8229600" cy="4389120"/>
          </a:xfrm>
        </p:spPr>
        <p:txBody>
          <a:bodyPr>
            <a:normAutofit lnSpcReduction="10000"/>
          </a:bodyPr>
          <a:lstStyle/>
          <a:p>
            <a:pPr eaLnBrk="1" hangingPunct="1">
              <a:lnSpc>
                <a:spcPct val="85000"/>
              </a:lnSpc>
            </a:pPr>
            <a:r>
              <a:rPr lang="en-IE" dirty="0" smtClean="0"/>
              <a:t>Types of Backup Facilities</a:t>
            </a:r>
          </a:p>
          <a:p>
            <a:pPr lvl="1" eaLnBrk="1" hangingPunct="1">
              <a:lnSpc>
                <a:spcPct val="90000"/>
              </a:lnSpc>
              <a:spcBef>
                <a:spcPct val="70000"/>
              </a:spcBef>
            </a:pPr>
            <a:r>
              <a:rPr lang="en-IE" dirty="0" smtClean="0"/>
              <a:t>Hot sites</a:t>
            </a:r>
          </a:p>
          <a:p>
            <a:pPr lvl="2" eaLnBrk="1" hangingPunct="1">
              <a:lnSpc>
                <a:spcPct val="90000"/>
              </a:lnSpc>
              <a:spcBef>
                <a:spcPct val="70000"/>
              </a:spcBef>
            </a:pPr>
            <a:r>
              <a:rPr lang="en-IE" dirty="0" smtClean="0"/>
              <a:t>Ready to run (power, HVAC, computers): Just add data</a:t>
            </a:r>
          </a:p>
          <a:p>
            <a:pPr lvl="2">
              <a:spcBef>
                <a:spcPct val="70000"/>
              </a:spcBef>
            </a:pPr>
            <a:r>
              <a:rPr lang="en-IE" sz="1800" dirty="0" smtClean="0"/>
              <a:t>Considerations: Rapid readiness versus high cost</a:t>
            </a:r>
          </a:p>
          <a:p>
            <a:pPr lvl="1">
              <a:spcBef>
                <a:spcPct val="70000"/>
              </a:spcBef>
            </a:pPr>
            <a:r>
              <a:rPr lang="en-IE" dirty="0" smtClean="0"/>
              <a:t>Cold </a:t>
            </a:r>
            <a:r>
              <a:rPr lang="en-IE" dirty="0" smtClean="0"/>
              <a:t>sites</a:t>
            </a:r>
          </a:p>
          <a:p>
            <a:pPr lvl="2">
              <a:spcBef>
                <a:spcPct val="70000"/>
              </a:spcBef>
            </a:pPr>
            <a:r>
              <a:rPr lang="en-IE" dirty="0" smtClean="0"/>
              <a:t>Building facilities, power, HVAC, communication to outside world only</a:t>
            </a:r>
          </a:p>
          <a:p>
            <a:pPr lvl="2">
              <a:spcBef>
                <a:spcPct val="70000"/>
              </a:spcBef>
            </a:pPr>
            <a:r>
              <a:rPr lang="en-IE" dirty="0" smtClean="0"/>
              <a:t>No computer equipment</a:t>
            </a:r>
          </a:p>
          <a:p>
            <a:pPr lvl="2">
              <a:spcBef>
                <a:spcPct val="70000"/>
              </a:spcBef>
            </a:pPr>
            <a:r>
              <a:rPr lang="en-IE" dirty="0" smtClean="0"/>
              <a:t>Might require too long to get operating</a:t>
            </a:r>
          </a:p>
          <a:p>
            <a:pPr lvl="2" eaLnBrk="1" hangingPunct="1">
              <a:lnSpc>
                <a:spcPct val="90000"/>
              </a:lnSpc>
              <a:spcBef>
                <a:spcPct val="70000"/>
              </a:spcBef>
            </a:pPr>
            <a:endParaRPr lang="en-GB" dirty="0" smtClean="0"/>
          </a:p>
        </p:txBody>
      </p:sp>
      <p:sp>
        <p:nvSpPr>
          <p:cNvPr id="8" name="Footer Placeholder 7"/>
          <p:cNvSpPr>
            <a:spLocks noGrp="1"/>
          </p:cNvSpPr>
          <p:nvPr>
            <p:ph type="ftr" sz="quarter" idx="11"/>
          </p:nvPr>
        </p:nvSpPr>
        <p:spPr/>
        <p:txBody>
          <a:bodyPr/>
          <a:lstStyle/>
          <a:p>
            <a:r>
              <a:rPr lang="en-IN" smtClean="0"/>
              <a:t>22 June 2014</a:t>
            </a:r>
            <a:endParaRPr lang="en-IN"/>
          </a:p>
        </p:txBody>
      </p:sp>
      <p:sp>
        <p:nvSpPr>
          <p:cNvPr id="12" name="Slide Number Placeholder 11"/>
          <p:cNvSpPr>
            <a:spLocks noGrp="1"/>
          </p:cNvSpPr>
          <p:nvPr>
            <p:ph type="sldNum" sz="quarter" idx="12"/>
          </p:nvPr>
        </p:nvSpPr>
        <p:spPr/>
        <p:txBody>
          <a:bodyPr/>
          <a:lstStyle/>
          <a:p>
            <a:fld id="{7A5D9C1E-3C09-4DC3-BE54-445F0753D174}" type="slidenum">
              <a:rPr lang="en-IN" smtClean="0"/>
              <a:pPr/>
              <a:t>40</a:t>
            </a:fld>
            <a:endParaRPr lang="en-IN"/>
          </a:p>
        </p:txBody>
      </p:sp>
    </p:spTree>
  </p:cSld>
  <p:clrMapOvr>
    <a:masterClrMapping/>
  </p:clrMapOvr>
  <p:transition>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p:cNvSpPr>
            <a:spLocks noGrp="1" noChangeArrowheads="1"/>
          </p:cNvSpPr>
          <p:nvPr>
            <p:ph type="body" idx="1"/>
          </p:nvPr>
        </p:nvSpPr>
        <p:spPr>
          <a:xfrm>
            <a:off x="395536" y="1124744"/>
            <a:ext cx="8229600" cy="5184576"/>
          </a:xfrm>
        </p:spPr>
        <p:txBody>
          <a:bodyPr>
            <a:normAutofit/>
          </a:bodyPr>
          <a:lstStyle/>
          <a:p>
            <a:pPr lvl="1" eaLnBrk="1" hangingPunct="1">
              <a:spcBef>
                <a:spcPct val="70000"/>
              </a:spcBef>
            </a:pPr>
            <a:r>
              <a:rPr lang="en-IE" dirty="0" smtClean="0"/>
              <a:t>Site </a:t>
            </a:r>
            <a:r>
              <a:rPr lang="en-IE" dirty="0" smtClean="0"/>
              <a:t>sharing</a:t>
            </a:r>
          </a:p>
          <a:p>
            <a:pPr lvl="2" eaLnBrk="1" hangingPunct="1">
              <a:spcBef>
                <a:spcPct val="70000"/>
              </a:spcBef>
            </a:pPr>
            <a:r>
              <a:rPr lang="en-IE" dirty="0" smtClean="0"/>
              <a:t>Site sharing with a firm’s sites (problem of equipment compatibility and data synchronization)</a:t>
            </a:r>
          </a:p>
          <a:p>
            <a:pPr lvl="2" eaLnBrk="1" hangingPunct="1">
              <a:spcBef>
                <a:spcPct val="70000"/>
              </a:spcBef>
            </a:pPr>
            <a:r>
              <a:rPr lang="en-IE" dirty="0" smtClean="0"/>
              <a:t>Site sharing across firms (potential problem of prioritization, sensitive actions</a:t>
            </a:r>
            <a:r>
              <a:rPr lang="en-IE" dirty="0" smtClean="0"/>
              <a:t>)</a:t>
            </a:r>
          </a:p>
          <a:p>
            <a:pPr lvl="1">
              <a:spcBef>
                <a:spcPct val="70000"/>
              </a:spcBef>
            </a:pPr>
            <a:r>
              <a:rPr lang="en-IE" dirty="0" smtClean="0"/>
              <a:t>Hosting</a:t>
            </a:r>
          </a:p>
          <a:p>
            <a:pPr lvl="2">
              <a:spcBef>
                <a:spcPct val="70000"/>
              </a:spcBef>
            </a:pPr>
            <a:r>
              <a:rPr lang="en-IE" dirty="0" smtClean="0"/>
              <a:t>Hosting company runs production server at its site</a:t>
            </a:r>
          </a:p>
          <a:p>
            <a:pPr lvl="2">
              <a:spcBef>
                <a:spcPct val="70000"/>
              </a:spcBef>
            </a:pPr>
            <a:r>
              <a:rPr lang="en-IE" dirty="0" smtClean="0"/>
              <a:t>Will continue production server operation if user firm’s site fails</a:t>
            </a:r>
          </a:p>
          <a:p>
            <a:pPr lvl="2">
              <a:spcBef>
                <a:spcPct val="70000"/>
              </a:spcBef>
            </a:pPr>
            <a:r>
              <a:rPr lang="en-IE" dirty="0" smtClean="0"/>
              <a:t>If hosting site goes down, there have to be contingencies</a:t>
            </a:r>
            <a:endParaRPr lang="en-GB" dirty="0" smtClean="0"/>
          </a:p>
          <a:p>
            <a:pPr lvl="1">
              <a:spcBef>
                <a:spcPct val="70000"/>
              </a:spcBef>
            </a:pPr>
            <a:endParaRPr lang="en-GB" dirty="0" smtClean="0"/>
          </a:p>
        </p:txBody>
      </p:sp>
      <p:sp>
        <p:nvSpPr>
          <p:cNvPr id="8" name="Footer Placeholder 7"/>
          <p:cNvSpPr>
            <a:spLocks noGrp="1"/>
          </p:cNvSpPr>
          <p:nvPr>
            <p:ph type="ftr" sz="quarter" idx="11"/>
          </p:nvPr>
        </p:nvSpPr>
        <p:spPr/>
        <p:txBody>
          <a:bodyPr/>
          <a:lstStyle/>
          <a:p>
            <a:r>
              <a:rPr lang="en-IN" smtClean="0"/>
              <a:t>22 June 2014</a:t>
            </a:r>
            <a:endParaRPr lang="en-IN"/>
          </a:p>
        </p:txBody>
      </p:sp>
      <p:sp>
        <p:nvSpPr>
          <p:cNvPr id="12" name="Slide Number Placeholder 11"/>
          <p:cNvSpPr>
            <a:spLocks noGrp="1"/>
          </p:cNvSpPr>
          <p:nvPr>
            <p:ph type="sldNum" sz="quarter" idx="12"/>
          </p:nvPr>
        </p:nvSpPr>
        <p:spPr/>
        <p:txBody>
          <a:bodyPr/>
          <a:lstStyle/>
          <a:p>
            <a:fld id="{7A5D9C1E-3C09-4DC3-BE54-445F0753D174}" type="slidenum">
              <a:rPr lang="en-IN" smtClean="0"/>
              <a:pPr/>
              <a:t>41</a:t>
            </a:fld>
            <a:endParaRPr lang="en-IN"/>
          </a:p>
        </p:txBody>
      </p:sp>
      <p:sp>
        <p:nvSpPr>
          <p:cNvPr id="7" name="Rectangle 2"/>
          <p:cNvSpPr>
            <a:spLocks noGrp="1" noChangeArrowheads="1"/>
          </p:cNvSpPr>
          <p:nvPr>
            <p:ph type="title"/>
          </p:nvPr>
        </p:nvSpPr>
        <p:spPr>
          <a:xfrm>
            <a:off x="467544" y="188640"/>
            <a:ext cx="8229600" cy="864096"/>
          </a:xfrm>
        </p:spPr>
        <p:txBody>
          <a:bodyPr/>
          <a:lstStyle/>
          <a:p>
            <a:pPr eaLnBrk="1" hangingPunct="1"/>
            <a:r>
              <a:rPr lang="en-IE" dirty="0" smtClean="0"/>
              <a:t>Recovery Strategies</a:t>
            </a:r>
            <a:endParaRPr lang="en-GB" dirty="0" smtClean="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body" idx="1"/>
          </p:nvPr>
        </p:nvSpPr>
        <p:spPr>
          <a:xfrm>
            <a:off x="539552" y="1268760"/>
            <a:ext cx="8229600" cy="4389120"/>
          </a:xfrm>
        </p:spPr>
        <p:txBody>
          <a:bodyPr/>
          <a:lstStyle/>
          <a:p>
            <a:pPr eaLnBrk="1" hangingPunct="1"/>
            <a:r>
              <a:rPr lang="en-IE" dirty="0" smtClean="0"/>
              <a:t>Restoration of Data and Programs</a:t>
            </a:r>
          </a:p>
          <a:p>
            <a:pPr lvl="1" eaLnBrk="1" hangingPunct="1">
              <a:spcBef>
                <a:spcPct val="70000"/>
              </a:spcBef>
            </a:pPr>
            <a:r>
              <a:rPr lang="en-IE" dirty="0" smtClean="0"/>
              <a:t>Restoration from backup tapes: Need backup tapes at the remote recovery site</a:t>
            </a:r>
          </a:p>
          <a:p>
            <a:pPr lvl="1" eaLnBrk="1" hangingPunct="1">
              <a:spcBef>
                <a:spcPct val="70000"/>
              </a:spcBef>
            </a:pPr>
            <a:r>
              <a:rPr lang="en-IE" dirty="0" smtClean="0"/>
              <a:t>Real-time journaling (copying each transaction in real time)</a:t>
            </a:r>
          </a:p>
          <a:p>
            <a:pPr lvl="1" eaLnBrk="1" hangingPunct="1">
              <a:spcBef>
                <a:spcPct val="70000"/>
              </a:spcBef>
            </a:pPr>
            <a:r>
              <a:rPr lang="en-IE" dirty="0" smtClean="0"/>
              <a:t>Database replication</a:t>
            </a:r>
            <a:endParaRPr lang="en-GB" dirty="0" smtClean="0"/>
          </a:p>
          <a:p>
            <a:pPr eaLnBrk="1" hangingPunct="1">
              <a:buFont typeface="Wingdings" pitchFamily="2" charset="2"/>
              <a:buNone/>
            </a:pPr>
            <a:endParaRPr lang="en-GB" dirty="0" smtClean="0"/>
          </a:p>
        </p:txBody>
      </p:sp>
      <p:sp>
        <p:nvSpPr>
          <p:cNvPr id="8" name="Footer Placeholder 7"/>
          <p:cNvSpPr>
            <a:spLocks noGrp="1"/>
          </p:cNvSpPr>
          <p:nvPr>
            <p:ph type="ftr" sz="quarter" idx="11"/>
          </p:nvPr>
        </p:nvSpPr>
        <p:spPr/>
        <p:txBody>
          <a:bodyPr/>
          <a:lstStyle/>
          <a:p>
            <a:r>
              <a:rPr lang="en-IN" smtClean="0"/>
              <a:t>22 June 2014</a:t>
            </a:r>
            <a:endParaRPr lang="en-IN"/>
          </a:p>
        </p:txBody>
      </p:sp>
      <p:sp>
        <p:nvSpPr>
          <p:cNvPr id="12" name="Slide Number Placeholder 11"/>
          <p:cNvSpPr>
            <a:spLocks noGrp="1"/>
          </p:cNvSpPr>
          <p:nvPr>
            <p:ph type="sldNum" sz="quarter" idx="12"/>
          </p:nvPr>
        </p:nvSpPr>
        <p:spPr/>
        <p:txBody>
          <a:bodyPr/>
          <a:lstStyle/>
          <a:p>
            <a:fld id="{7A5D9C1E-3C09-4DC3-BE54-445F0753D174}" type="slidenum">
              <a:rPr lang="en-IN" smtClean="0"/>
              <a:pPr/>
              <a:t>42</a:t>
            </a:fld>
            <a:endParaRPr lang="en-IN"/>
          </a:p>
        </p:txBody>
      </p:sp>
      <p:sp>
        <p:nvSpPr>
          <p:cNvPr id="6" name="Rectangle 2"/>
          <p:cNvSpPr txBox="1">
            <a:spLocks noChangeArrowheads="1"/>
          </p:cNvSpPr>
          <p:nvPr/>
        </p:nvSpPr>
        <p:spPr>
          <a:xfrm>
            <a:off x="467544" y="188640"/>
            <a:ext cx="8229600" cy="864096"/>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E" sz="5000" b="0" i="0" u="none" strike="noStrike" kern="1200" cap="none" spc="0" normalizeH="0" baseline="0" noProof="0" smtClean="0">
                <a:ln>
                  <a:noFill/>
                </a:ln>
                <a:solidFill>
                  <a:schemeClr val="tx2"/>
                </a:solidFill>
                <a:effectLst/>
                <a:uLnTx/>
                <a:uFillTx/>
                <a:latin typeface="+mj-lt"/>
                <a:ea typeface="+mj-ea"/>
                <a:cs typeface="+mj-cs"/>
              </a:rPr>
              <a:t>Recovery Strategies</a:t>
            </a:r>
            <a:endParaRPr kumimoji="0" lang="en-GB" sz="5000" b="0" i="0" u="none" strike="noStrike" kern="120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Autofit/>
          </a:bodyPr>
          <a:lstStyle/>
          <a:p>
            <a:pPr eaLnBrk="1" hangingPunct="1"/>
            <a:r>
              <a:rPr lang="en-US" sz="4000" dirty="0" smtClean="0"/>
              <a:t>IV – BCP development / implementation</a:t>
            </a:r>
          </a:p>
        </p:txBody>
      </p:sp>
      <p:sp>
        <p:nvSpPr>
          <p:cNvPr id="27651" name="Rectangle 3"/>
          <p:cNvSpPr>
            <a:spLocks noGrp="1" noChangeArrowheads="1"/>
          </p:cNvSpPr>
          <p:nvPr>
            <p:ph idx="1"/>
          </p:nvPr>
        </p:nvSpPr>
        <p:spPr>
          <a:xfrm>
            <a:off x="467544" y="2132856"/>
            <a:ext cx="8229600" cy="4389120"/>
          </a:xfrm>
        </p:spPr>
        <p:txBody>
          <a:bodyPr/>
          <a:lstStyle/>
          <a:p>
            <a:pPr algn="l" eaLnBrk="1" hangingPunct="1">
              <a:buFont typeface="Wingdings" pitchFamily="2" charset="2"/>
              <a:buChar char="§"/>
            </a:pPr>
            <a:r>
              <a:rPr lang="en-US" sz="2800" dirty="0" smtClean="0"/>
              <a:t>Detailed plan for recovery</a:t>
            </a:r>
          </a:p>
          <a:p>
            <a:pPr lvl="1" algn="l" eaLnBrk="1" hangingPunct="1">
              <a:buFont typeface="Times" pitchFamily="18" charset="0"/>
              <a:buChar char="•"/>
            </a:pPr>
            <a:r>
              <a:rPr lang="en-US" sz="2400" dirty="0" smtClean="0"/>
              <a:t>Business &amp; service recovery plans</a:t>
            </a:r>
          </a:p>
          <a:p>
            <a:pPr lvl="1" algn="l" eaLnBrk="1" hangingPunct="1">
              <a:buFont typeface="Times" pitchFamily="18" charset="0"/>
              <a:buChar char="•"/>
            </a:pPr>
            <a:r>
              <a:rPr lang="en-US" sz="2400" dirty="0" smtClean="0"/>
              <a:t>Maintenance</a:t>
            </a:r>
          </a:p>
          <a:p>
            <a:pPr lvl="1" algn="l" eaLnBrk="1" hangingPunct="1">
              <a:buFont typeface="Times" pitchFamily="18" charset="0"/>
              <a:buChar char="•"/>
            </a:pPr>
            <a:r>
              <a:rPr lang="en-US" sz="2400" dirty="0" smtClean="0"/>
              <a:t>Awareness &amp; training</a:t>
            </a:r>
          </a:p>
          <a:p>
            <a:pPr lvl="1" algn="l" eaLnBrk="1" hangingPunct="1">
              <a:buFont typeface="Times" pitchFamily="18" charset="0"/>
              <a:buChar char="•"/>
            </a:pPr>
            <a:r>
              <a:rPr lang="en-US" sz="2400" dirty="0" smtClean="0"/>
              <a:t>Testing</a:t>
            </a:r>
          </a:p>
        </p:txBody>
      </p:sp>
      <p:sp>
        <p:nvSpPr>
          <p:cNvPr id="4" name="Slide Number Placeholder 3"/>
          <p:cNvSpPr>
            <a:spLocks noGrp="1"/>
          </p:cNvSpPr>
          <p:nvPr>
            <p:ph type="sldNum" sz="quarter" idx="12"/>
          </p:nvPr>
        </p:nvSpPr>
        <p:spPr/>
        <p:txBody>
          <a:bodyPr/>
          <a:lstStyle/>
          <a:p>
            <a:fld id="{7A5D9C1E-3C09-4DC3-BE54-445F0753D174}" type="slidenum">
              <a:rPr lang="en-IN" smtClean="0"/>
              <a:pPr/>
              <a:t>43</a:t>
            </a:fld>
            <a:endParaRPr lang="en-IN"/>
          </a:p>
        </p:txBody>
      </p:sp>
      <p:sp>
        <p:nvSpPr>
          <p:cNvPr id="7" name="Footer Placeholder 6"/>
          <p:cNvSpPr>
            <a:spLocks noGrp="1"/>
          </p:cNvSpPr>
          <p:nvPr>
            <p:ph type="ftr" sz="quarter" idx="11"/>
          </p:nvPr>
        </p:nvSpPr>
        <p:spPr/>
        <p:txBody>
          <a:bodyPr/>
          <a:lstStyle/>
          <a:p>
            <a:r>
              <a:rPr lang="en-IN" smtClean="0"/>
              <a:t>22 June 2014</a:t>
            </a:r>
            <a:endParaRPr lang="en-IN"/>
          </a:p>
        </p:txBody>
      </p:sp>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Autofit/>
          </a:bodyPr>
          <a:lstStyle/>
          <a:p>
            <a:pPr eaLnBrk="1" hangingPunct="1"/>
            <a:r>
              <a:rPr lang="en-US" sz="4000" dirty="0" smtClean="0"/>
              <a:t>IV – BCP development / implementation</a:t>
            </a:r>
          </a:p>
        </p:txBody>
      </p:sp>
      <p:sp>
        <p:nvSpPr>
          <p:cNvPr id="28675" name="Rectangle 3"/>
          <p:cNvSpPr>
            <a:spLocks noGrp="1" noChangeArrowheads="1"/>
          </p:cNvSpPr>
          <p:nvPr>
            <p:ph idx="1"/>
          </p:nvPr>
        </p:nvSpPr>
        <p:spPr/>
        <p:txBody>
          <a:bodyPr/>
          <a:lstStyle/>
          <a:p>
            <a:pPr algn="l" eaLnBrk="1" hangingPunct="1">
              <a:lnSpc>
                <a:spcPct val="90000"/>
              </a:lnSpc>
              <a:buFont typeface="Wingdings" pitchFamily="2" charset="2"/>
              <a:buChar char="§"/>
            </a:pPr>
            <a:r>
              <a:rPr lang="en-US" sz="2800" dirty="0" smtClean="0"/>
              <a:t>Sample plan phases</a:t>
            </a:r>
          </a:p>
          <a:p>
            <a:pPr lvl="1" algn="l" eaLnBrk="1" hangingPunct="1">
              <a:lnSpc>
                <a:spcPct val="90000"/>
              </a:lnSpc>
              <a:buFont typeface="Times" pitchFamily="18" charset="0"/>
              <a:buChar char="•"/>
            </a:pPr>
            <a:r>
              <a:rPr lang="en-US" sz="2400" dirty="0" smtClean="0"/>
              <a:t>Initial disaster response</a:t>
            </a:r>
          </a:p>
          <a:p>
            <a:pPr lvl="1" algn="l" eaLnBrk="1" hangingPunct="1">
              <a:lnSpc>
                <a:spcPct val="90000"/>
              </a:lnSpc>
              <a:buFont typeface="Times" pitchFamily="18" charset="0"/>
              <a:buChar char="•"/>
            </a:pPr>
            <a:r>
              <a:rPr lang="en-US" sz="2400" dirty="0" smtClean="0"/>
              <a:t>Resume critical business ops</a:t>
            </a:r>
          </a:p>
          <a:p>
            <a:pPr lvl="1" algn="l" eaLnBrk="1" hangingPunct="1">
              <a:lnSpc>
                <a:spcPct val="90000"/>
              </a:lnSpc>
              <a:buFont typeface="Times" pitchFamily="18" charset="0"/>
              <a:buChar char="•"/>
            </a:pPr>
            <a:r>
              <a:rPr lang="en-US" sz="2400" dirty="0" smtClean="0"/>
              <a:t>Resume non-critical business ops</a:t>
            </a:r>
          </a:p>
          <a:p>
            <a:pPr lvl="1" algn="l" eaLnBrk="1" hangingPunct="1">
              <a:lnSpc>
                <a:spcPct val="90000"/>
              </a:lnSpc>
              <a:buFont typeface="Times" pitchFamily="18" charset="0"/>
              <a:buChar char="•"/>
            </a:pPr>
            <a:r>
              <a:rPr lang="en-US" sz="2400" dirty="0" smtClean="0"/>
              <a:t>Restoration (return to primary site)</a:t>
            </a:r>
          </a:p>
          <a:p>
            <a:pPr lvl="1" algn="l" eaLnBrk="1" hangingPunct="1">
              <a:lnSpc>
                <a:spcPct val="90000"/>
              </a:lnSpc>
              <a:buFont typeface="Times" pitchFamily="18" charset="0"/>
              <a:buChar char="•"/>
            </a:pPr>
            <a:r>
              <a:rPr lang="en-US" sz="2400" dirty="0" smtClean="0"/>
              <a:t>Interacting with external groups (customers, media, emergency responders)</a:t>
            </a:r>
          </a:p>
        </p:txBody>
      </p:sp>
      <p:sp>
        <p:nvSpPr>
          <p:cNvPr id="4" name="Slide Number Placeholder 3"/>
          <p:cNvSpPr>
            <a:spLocks noGrp="1"/>
          </p:cNvSpPr>
          <p:nvPr>
            <p:ph type="sldNum" sz="quarter" idx="12"/>
          </p:nvPr>
        </p:nvSpPr>
        <p:spPr/>
        <p:txBody>
          <a:bodyPr/>
          <a:lstStyle/>
          <a:p>
            <a:fld id="{7A5D9C1E-3C09-4DC3-BE54-445F0753D174}" type="slidenum">
              <a:rPr lang="en-IN" smtClean="0"/>
              <a:pPr/>
              <a:t>44</a:t>
            </a:fld>
            <a:endParaRPr lang="en-IN"/>
          </a:p>
        </p:txBody>
      </p:sp>
      <p:sp>
        <p:nvSpPr>
          <p:cNvPr id="7" name="Footer Placeholder 6"/>
          <p:cNvSpPr>
            <a:spLocks noGrp="1"/>
          </p:cNvSpPr>
          <p:nvPr>
            <p:ph type="ftr" sz="quarter" idx="11"/>
          </p:nvPr>
        </p:nvSpPr>
        <p:spPr/>
        <p:txBody>
          <a:bodyPr/>
          <a:lstStyle/>
          <a:p>
            <a:r>
              <a:rPr lang="en-IN" smtClean="0"/>
              <a:t>22 June 2014</a:t>
            </a:r>
            <a:endParaRPr lang="en-IN"/>
          </a:p>
        </p:txBody>
      </p:sp>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V – BCP final phase</a:t>
            </a:r>
          </a:p>
        </p:txBody>
      </p:sp>
      <p:sp>
        <p:nvSpPr>
          <p:cNvPr id="29699" name="Rectangle 3"/>
          <p:cNvSpPr>
            <a:spLocks noGrp="1" noChangeArrowheads="1"/>
          </p:cNvSpPr>
          <p:nvPr>
            <p:ph idx="1"/>
          </p:nvPr>
        </p:nvSpPr>
        <p:spPr/>
        <p:txBody>
          <a:bodyPr/>
          <a:lstStyle/>
          <a:p>
            <a:pPr algn="l" eaLnBrk="1" hangingPunct="1">
              <a:buFont typeface="Wingdings" pitchFamily="2" charset="2"/>
              <a:buChar char="§"/>
            </a:pPr>
            <a:r>
              <a:rPr lang="en-US" sz="2800" smtClean="0"/>
              <a:t>Testing</a:t>
            </a:r>
          </a:p>
          <a:p>
            <a:pPr algn="l" eaLnBrk="1" hangingPunct="1">
              <a:buFont typeface="Wingdings" pitchFamily="2" charset="2"/>
              <a:buChar char="§"/>
            </a:pPr>
            <a:r>
              <a:rPr lang="en-US" sz="2800" smtClean="0"/>
              <a:t>Maintenance</a:t>
            </a:r>
          </a:p>
          <a:p>
            <a:pPr algn="l" eaLnBrk="1" hangingPunct="1">
              <a:buFont typeface="Wingdings" pitchFamily="2" charset="2"/>
              <a:buChar char="§"/>
            </a:pPr>
            <a:r>
              <a:rPr lang="en-US" sz="2800" smtClean="0"/>
              <a:t>Awareness</a:t>
            </a:r>
          </a:p>
          <a:p>
            <a:pPr algn="l" eaLnBrk="1" hangingPunct="1">
              <a:buFont typeface="Wingdings" pitchFamily="2" charset="2"/>
              <a:buChar char="§"/>
            </a:pPr>
            <a:r>
              <a:rPr lang="en-US" sz="2800" smtClean="0"/>
              <a:t>Training</a:t>
            </a:r>
          </a:p>
        </p:txBody>
      </p:sp>
      <p:sp>
        <p:nvSpPr>
          <p:cNvPr id="4" name="Slide Number Placeholder 3"/>
          <p:cNvSpPr>
            <a:spLocks noGrp="1"/>
          </p:cNvSpPr>
          <p:nvPr>
            <p:ph type="sldNum" sz="quarter" idx="12"/>
          </p:nvPr>
        </p:nvSpPr>
        <p:spPr/>
        <p:txBody>
          <a:bodyPr/>
          <a:lstStyle/>
          <a:p>
            <a:fld id="{7A5D9C1E-3C09-4DC3-BE54-445F0753D174}" type="slidenum">
              <a:rPr lang="en-IN" smtClean="0"/>
              <a:pPr/>
              <a:t>45</a:t>
            </a:fld>
            <a:endParaRPr lang="en-IN"/>
          </a:p>
        </p:txBody>
      </p:sp>
      <p:sp>
        <p:nvSpPr>
          <p:cNvPr id="7" name="Footer Placeholder 6"/>
          <p:cNvSpPr>
            <a:spLocks noGrp="1"/>
          </p:cNvSpPr>
          <p:nvPr>
            <p:ph type="ftr" sz="quarter" idx="11"/>
          </p:nvPr>
        </p:nvSpPr>
        <p:spPr/>
        <p:txBody>
          <a:bodyPr/>
          <a:lstStyle/>
          <a:p>
            <a:r>
              <a:rPr lang="en-IN" smtClean="0"/>
              <a:t>22 June 2014</a:t>
            </a:r>
            <a:endParaRPr lang="en-IN"/>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pPr eaLnBrk="1" hangingPunct="1"/>
            <a:r>
              <a:rPr lang="en-US" smtClean="0"/>
              <a:t>V – BCP final phase - testing</a:t>
            </a:r>
          </a:p>
        </p:txBody>
      </p:sp>
      <p:sp>
        <p:nvSpPr>
          <p:cNvPr id="30723" name="Rectangle 3"/>
          <p:cNvSpPr>
            <a:spLocks noGrp="1" noChangeArrowheads="1"/>
          </p:cNvSpPr>
          <p:nvPr>
            <p:ph idx="1"/>
          </p:nvPr>
        </p:nvSpPr>
        <p:spPr/>
        <p:txBody>
          <a:bodyPr>
            <a:normAutofit/>
          </a:bodyPr>
          <a:lstStyle/>
          <a:p>
            <a:pPr algn="l" eaLnBrk="1" hangingPunct="1">
              <a:buFont typeface="Wingdings" pitchFamily="2" charset="2"/>
              <a:buChar char="§"/>
            </a:pPr>
            <a:r>
              <a:rPr lang="en-US" sz="2800" dirty="0" smtClean="0"/>
              <a:t>Until it’s tested, you don’t have a plan</a:t>
            </a:r>
          </a:p>
          <a:p>
            <a:pPr algn="l" eaLnBrk="1" hangingPunct="1">
              <a:buFont typeface="Wingdings" pitchFamily="2" charset="2"/>
              <a:buChar char="§"/>
            </a:pPr>
            <a:r>
              <a:rPr lang="en-US" sz="2800" dirty="0" smtClean="0"/>
              <a:t>Kinds of testing</a:t>
            </a:r>
          </a:p>
          <a:p>
            <a:pPr lvl="1" algn="l" eaLnBrk="1" hangingPunct="1">
              <a:buFont typeface="Times" pitchFamily="18" charset="0"/>
              <a:buChar char="•"/>
            </a:pPr>
            <a:r>
              <a:rPr lang="en-US" dirty="0" smtClean="0"/>
              <a:t>Structured walk-through</a:t>
            </a:r>
          </a:p>
          <a:p>
            <a:pPr lvl="1" algn="l" eaLnBrk="1" hangingPunct="1">
              <a:buFont typeface="Times" pitchFamily="18" charset="0"/>
              <a:buChar char="•"/>
            </a:pPr>
            <a:r>
              <a:rPr lang="en-US" dirty="0" smtClean="0"/>
              <a:t>Checklist</a:t>
            </a:r>
          </a:p>
          <a:p>
            <a:pPr lvl="1" algn="l" eaLnBrk="1" hangingPunct="1">
              <a:buFont typeface="Times" pitchFamily="18" charset="0"/>
              <a:buChar char="•"/>
            </a:pPr>
            <a:r>
              <a:rPr lang="en-US" dirty="0" smtClean="0"/>
              <a:t>Simulation</a:t>
            </a:r>
          </a:p>
          <a:p>
            <a:pPr lvl="1" algn="l" eaLnBrk="1" hangingPunct="1">
              <a:buFont typeface="Times" pitchFamily="18" charset="0"/>
              <a:buChar char="•"/>
            </a:pPr>
            <a:r>
              <a:rPr lang="en-US" dirty="0" smtClean="0"/>
              <a:t>Parallel </a:t>
            </a:r>
          </a:p>
          <a:p>
            <a:pPr lvl="1" algn="l" eaLnBrk="1" hangingPunct="1">
              <a:buFont typeface="Times" pitchFamily="18" charset="0"/>
              <a:buChar char="•"/>
            </a:pPr>
            <a:r>
              <a:rPr lang="en-US" dirty="0" smtClean="0"/>
              <a:t>Full interruption</a:t>
            </a:r>
          </a:p>
        </p:txBody>
      </p:sp>
      <p:sp>
        <p:nvSpPr>
          <p:cNvPr id="4" name="Slide Number Placeholder 3"/>
          <p:cNvSpPr>
            <a:spLocks noGrp="1"/>
          </p:cNvSpPr>
          <p:nvPr>
            <p:ph type="sldNum" sz="quarter" idx="12"/>
          </p:nvPr>
        </p:nvSpPr>
        <p:spPr/>
        <p:txBody>
          <a:bodyPr/>
          <a:lstStyle/>
          <a:p>
            <a:fld id="{7A5D9C1E-3C09-4DC3-BE54-445F0753D174}" type="slidenum">
              <a:rPr lang="en-IN" smtClean="0"/>
              <a:pPr/>
              <a:t>46</a:t>
            </a:fld>
            <a:endParaRPr lang="en-IN"/>
          </a:p>
        </p:txBody>
      </p:sp>
      <p:sp>
        <p:nvSpPr>
          <p:cNvPr id="7" name="Footer Placeholder 6"/>
          <p:cNvSpPr>
            <a:spLocks noGrp="1"/>
          </p:cNvSpPr>
          <p:nvPr>
            <p:ph type="ftr" sz="quarter" idx="11"/>
          </p:nvPr>
        </p:nvSpPr>
        <p:spPr/>
        <p:txBody>
          <a:bodyPr/>
          <a:lstStyle/>
          <a:p>
            <a:r>
              <a:rPr lang="en-IN" smtClean="0"/>
              <a:t>22 June 2014</a:t>
            </a:r>
            <a:endParaRPr lang="en-IN"/>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idx="4294967295"/>
          </p:nvPr>
        </p:nvSpPr>
        <p:spPr bwMode="auto">
          <a:xfrm>
            <a:off x="251520" y="188640"/>
            <a:ext cx="8686800" cy="864096"/>
          </a:xfrm>
          <a:prstGeom prst="rect">
            <a:avLst/>
          </a:prstGeom>
          <a:solidFill>
            <a:srgbClr val="FFFFFF"/>
          </a:solidFill>
          <a:ln>
            <a:solidFill>
              <a:srgbClr val="000000"/>
            </a:solidFill>
            <a:miter lim="800000"/>
            <a:headEnd/>
            <a:tailEnd/>
          </a:ln>
        </p:spPr>
        <p:txBody>
          <a:bodyPr anchor="ctr">
            <a:normAutofit/>
          </a:bodyPr>
          <a:lstStyle/>
          <a:p>
            <a:pPr eaLnBrk="1" hangingPunct="1"/>
            <a:r>
              <a:rPr lang="en-US" smtClean="0">
                <a:latin typeface="Times New Roman" pitchFamily="18" charset="0"/>
              </a:rPr>
              <a:t>Test the Plan</a:t>
            </a:r>
          </a:p>
        </p:txBody>
      </p:sp>
      <p:sp>
        <p:nvSpPr>
          <p:cNvPr id="47108" name="Rectangle 3"/>
          <p:cNvSpPr>
            <a:spLocks noGrp="1" noChangeArrowheads="1"/>
          </p:cNvSpPr>
          <p:nvPr>
            <p:ph type="body" idx="4294967295"/>
          </p:nvPr>
        </p:nvSpPr>
        <p:spPr bwMode="auto">
          <a:xfrm>
            <a:off x="323528" y="1124744"/>
            <a:ext cx="8609012" cy="2744788"/>
          </a:xfrm>
          <a:prstGeom prst="rect">
            <a:avLst/>
          </a:prstGeom>
          <a:solidFill>
            <a:srgbClr val="FFFFFF"/>
          </a:solidFill>
          <a:ln>
            <a:solidFill>
              <a:srgbClr val="000000"/>
            </a:solidFill>
            <a:miter lim="800000"/>
            <a:headEnd/>
            <a:tailEnd/>
          </a:ln>
        </p:spPr>
        <p:txBody>
          <a:bodyPr>
            <a:normAutofit fontScale="92500"/>
          </a:bodyPr>
          <a:lstStyle/>
          <a:p>
            <a:pPr eaLnBrk="1" hangingPunct="1">
              <a:buFont typeface="Wingdings" pitchFamily="2" charset="2"/>
              <a:buNone/>
            </a:pPr>
            <a:r>
              <a:rPr lang="en-US" i="1" smtClean="0">
                <a:solidFill>
                  <a:schemeClr val="accent2"/>
                </a:solidFill>
                <a:latin typeface="Times New Roman" pitchFamily="18" charset="0"/>
              </a:rPr>
              <a:t>How ready are you?</a:t>
            </a:r>
          </a:p>
          <a:p>
            <a:pPr eaLnBrk="1" hangingPunct="1"/>
            <a:r>
              <a:rPr lang="en-US" smtClean="0">
                <a:latin typeface="Times New Roman" pitchFamily="18" charset="0"/>
              </a:rPr>
              <a:t>Test the equipment</a:t>
            </a:r>
          </a:p>
          <a:p>
            <a:pPr eaLnBrk="1" hangingPunct="1"/>
            <a:r>
              <a:rPr lang="en-US" smtClean="0">
                <a:latin typeface="Times New Roman" pitchFamily="18" charset="0"/>
              </a:rPr>
              <a:t>Exercise abilities to see if we can do what we said we could do</a:t>
            </a:r>
          </a:p>
          <a:p>
            <a:pPr eaLnBrk="1" hangingPunct="1"/>
            <a:r>
              <a:rPr lang="en-US" smtClean="0">
                <a:latin typeface="Times New Roman" pitchFamily="18" charset="0"/>
              </a:rPr>
              <a:t>Carry out drills to make sure that every individual, in all areas, is sure of personal capabilities and personal responsibilities in the event of an emergency</a:t>
            </a:r>
          </a:p>
        </p:txBody>
      </p:sp>
      <p:pic>
        <p:nvPicPr>
          <p:cNvPr id="47109" name="Picture 6" descr="j0422753"/>
          <p:cNvPicPr>
            <a:picLocks noChangeAspect="1" noChangeArrowheads="1"/>
          </p:cNvPicPr>
          <p:nvPr>
            <p:custDataLst>
              <p:tags r:id="rId2"/>
            </p:custDataLst>
          </p:nvPr>
        </p:nvPicPr>
        <p:blipFill>
          <a:blip r:embed="rId5" cstate="print"/>
          <a:srcRect/>
          <a:stretch>
            <a:fillRect/>
          </a:stretch>
        </p:blipFill>
        <p:spPr bwMode="auto">
          <a:xfrm>
            <a:off x="3419872" y="4077072"/>
            <a:ext cx="2667000" cy="1774825"/>
          </a:xfrm>
          <a:prstGeom prst="rect">
            <a:avLst/>
          </a:prstGeom>
          <a:noFill/>
          <a:ln w="9525">
            <a:noFill/>
            <a:miter lim="800000"/>
            <a:headEnd/>
            <a:tailEnd/>
          </a:ln>
        </p:spPr>
      </p:pic>
      <p:sp>
        <p:nvSpPr>
          <p:cNvPr id="8" name="Footer Placeholder 7"/>
          <p:cNvSpPr>
            <a:spLocks noGrp="1"/>
          </p:cNvSpPr>
          <p:nvPr>
            <p:ph type="ftr" sz="quarter" idx="11"/>
          </p:nvPr>
        </p:nvSpPr>
        <p:spPr/>
        <p:txBody>
          <a:bodyPr/>
          <a:lstStyle/>
          <a:p>
            <a:r>
              <a:rPr lang="en-IN" smtClean="0"/>
              <a:t>22 June 2014</a:t>
            </a:r>
            <a:endParaRPr lang="en-IN"/>
          </a:p>
        </p:txBody>
      </p:sp>
      <p:sp>
        <p:nvSpPr>
          <p:cNvPr id="7" name="Slide Number Placeholder 6"/>
          <p:cNvSpPr>
            <a:spLocks noGrp="1"/>
          </p:cNvSpPr>
          <p:nvPr>
            <p:ph type="sldNum" sz="quarter" idx="12"/>
          </p:nvPr>
        </p:nvSpPr>
        <p:spPr/>
        <p:txBody>
          <a:bodyPr/>
          <a:lstStyle/>
          <a:p>
            <a:fld id="{7A5D9C1E-3C09-4DC3-BE54-445F0753D174}" type="slidenum">
              <a:rPr lang="en-IN" smtClean="0"/>
              <a:pPr/>
              <a:t>47</a:t>
            </a:fld>
            <a:endParaRPr lang="en-IN"/>
          </a:p>
        </p:txBody>
      </p:sp>
    </p:spTree>
    <p:custDataLst>
      <p:tags r:id="rId1"/>
    </p:custDataLst>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noChangeArrowheads="1"/>
          </p:cNvSpPr>
          <p:nvPr>
            <p:ph type="title"/>
          </p:nvPr>
        </p:nvSpPr>
        <p:spPr/>
        <p:txBody>
          <a:bodyPr/>
          <a:lstStyle/>
          <a:p>
            <a:pPr fontAlgn="auto">
              <a:spcAft>
                <a:spcPts val="0"/>
              </a:spcAft>
              <a:defRPr/>
            </a:pPr>
            <a:r>
              <a:rPr lang="en-US">
                <a:solidFill>
                  <a:schemeClr val="tx2">
                    <a:satMod val="130000"/>
                  </a:schemeClr>
                </a:solidFill>
              </a:rPr>
              <a:t>Type of Testing</a:t>
            </a:r>
          </a:p>
        </p:txBody>
      </p:sp>
      <p:sp>
        <p:nvSpPr>
          <p:cNvPr id="812035" name="Rectangle 3"/>
          <p:cNvSpPr>
            <a:spLocks noGrp="1" noChangeArrowheads="1"/>
          </p:cNvSpPr>
          <p:nvPr>
            <p:ph idx="1"/>
          </p:nvPr>
        </p:nvSpPr>
        <p:spPr/>
        <p:txBody>
          <a:bodyPr/>
          <a:lstStyle/>
          <a:p>
            <a:r>
              <a:rPr lang="en-US" sz="2800" dirty="0" smtClean="0"/>
              <a:t>Checklist Test</a:t>
            </a:r>
          </a:p>
          <a:p>
            <a:pPr lvl="2"/>
            <a:r>
              <a:rPr lang="en-US" dirty="0" smtClean="0"/>
              <a:t>DR plans to be verified by all functional heads </a:t>
            </a:r>
          </a:p>
          <a:p>
            <a:r>
              <a:rPr lang="en-US" dirty="0" smtClean="0"/>
              <a:t>Walkthrough Test</a:t>
            </a:r>
          </a:p>
          <a:p>
            <a:pPr lvl="2"/>
            <a:r>
              <a:rPr lang="en-US" sz="2200" dirty="0" smtClean="0"/>
              <a:t>Representatives from each department go over the plan to ensure its accuracy </a:t>
            </a:r>
          </a:p>
          <a:p>
            <a:r>
              <a:rPr lang="en-US" sz="2800" dirty="0" smtClean="0"/>
              <a:t>Simulation Test</a:t>
            </a:r>
          </a:p>
          <a:p>
            <a:pPr lvl="2"/>
            <a:r>
              <a:rPr lang="en-US" sz="2200" dirty="0" smtClean="0"/>
              <a:t>Practicing of the plan based on specific scenario</a:t>
            </a:r>
          </a:p>
          <a:p>
            <a:pPr>
              <a:buFont typeface="Wingdings" pitchFamily="2" charset="2"/>
              <a:buNone/>
            </a:pPr>
            <a:endParaRPr lang="en-US" sz="2900" dirty="0" smtClean="0"/>
          </a:p>
          <a:p>
            <a:pPr lvl="2"/>
            <a:endParaRPr lang="en-US" sz="2200" dirty="0" smtClean="0"/>
          </a:p>
          <a:p>
            <a:pPr lvl="2">
              <a:buFont typeface="Wingdings" pitchFamily="2" charset="2"/>
              <a:buNone/>
            </a:pPr>
            <a:endParaRPr lang="en-US" sz="2200" dirty="0" smtClean="0"/>
          </a:p>
        </p:txBody>
      </p:sp>
      <p:sp>
        <p:nvSpPr>
          <p:cNvPr id="28675"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5C989F25-A1DA-4077-9572-44FB35B43964}" type="slidenum">
              <a:rPr lang="en-US" altLang="en-US"/>
              <a:pPr>
                <a:defRPr/>
              </a:pPr>
              <a:t>48</a:t>
            </a:fld>
            <a:endParaRPr lang="en-US" altLang="en-US"/>
          </a:p>
        </p:txBody>
      </p:sp>
      <p:sp>
        <p:nvSpPr>
          <p:cNvPr id="5" name="Footer Placeholder 4"/>
          <p:cNvSpPr>
            <a:spLocks noGrp="1"/>
          </p:cNvSpPr>
          <p:nvPr>
            <p:ph type="ftr" sz="quarter" idx="11"/>
          </p:nvPr>
        </p:nvSpPr>
        <p:spPr/>
        <p:txBody>
          <a:bodyPr/>
          <a:lstStyle/>
          <a:p>
            <a:r>
              <a:rPr lang="en-IN" smtClean="0"/>
              <a:t>22 June 2014</a:t>
            </a:r>
            <a:endParaRPr lang="en-IN"/>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30" name="Rectangle 2"/>
          <p:cNvSpPr>
            <a:spLocks noGrp="1" noChangeArrowheads="1"/>
          </p:cNvSpPr>
          <p:nvPr>
            <p:ph type="title"/>
          </p:nvPr>
        </p:nvSpPr>
        <p:spPr/>
        <p:txBody>
          <a:bodyPr/>
          <a:lstStyle/>
          <a:p>
            <a:pPr fontAlgn="auto">
              <a:spcAft>
                <a:spcPts val="0"/>
              </a:spcAft>
              <a:defRPr/>
            </a:pPr>
            <a:r>
              <a:rPr lang="en-US">
                <a:solidFill>
                  <a:schemeClr val="tx2">
                    <a:satMod val="130000"/>
                  </a:schemeClr>
                </a:solidFill>
              </a:rPr>
              <a:t>Type of Testing</a:t>
            </a:r>
          </a:p>
        </p:txBody>
      </p:sp>
      <p:sp>
        <p:nvSpPr>
          <p:cNvPr id="918531" name="Rectangle 3"/>
          <p:cNvSpPr>
            <a:spLocks noGrp="1" noChangeArrowheads="1"/>
          </p:cNvSpPr>
          <p:nvPr>
            <p:ph idx="1"/>
          </p:nvPr>
        </p:nvSpPr>
        <p:spPr/>
        <p:txBody>
          <a:bodyPr/>
          <a:lstStyle/>
          <a:p>
            <a:r>
              <a:rPr lang="en-US" sz="2900" smtClean="0"/>
              <a:t>Parallel Test</a:t>
            </a:r>
          </a:p>
          <a:p>
            <a:pPr lvl="2"/>
            <a:r>
              <a:rPr lang="en-US" sz="2200" smtClean="0"/>
              <a:t>Running of critical systems at another site when main site is functioning and comparing the results</a:t>
            </a:r>
          </a:p>
          <a:p>
            <a:endParaRPr lang="en-US" sz="2900" smtClean="0"/>
          </a:p>
          <a:p>
            <a:r>
              <a:rPr lang="en-US" sz="2900" smtClean="0"/>
              <a:t>Full Interruption Test</a:t>
            </a:r>
          </a:p>
          <a:p>
            <a:pPr lvl="2"/>
            <a:r>
              <a:rPr lang="en-US" sz="2200" smtClean="0"/>
              <a:t>Shutting down of Main facility and moving operations to the DR site and checking the functionality</a:t>
            </a:r>
          </a:p>
          <a:p>
            <a:pPr lvl="2"/>
            <a:endParaRPr lang="en-US" sz="2200" smtClean="0"/>
          </a:p>
          <a:p>
            <a:pPr lvl="2">
              <a:buFont typeface="Wingdings" pitchFamily="2" charset="2"/>
              <a:buNone/>
            </a:pPr>
            <a:endParaRPr lang="en-US" sz="2200" smtClean="0"/>
          </a:p>
        </p:txBody>
      </p:sp>
      <p:sp>
        <p:nvSpPr>
          <p:cNvPr id="29699"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363B48AD-7C94-471E-992E-2E4CB315ADB6}" type="slidenum">
              <a:rPr lang="en-US" altLang="en-US"/>
              <a:pPr>
                <a:defRPr/>
              </a:pPr>
              <a:t>49</a:t>
            </a:fld>
            <a:endParaRPr lang="en-US" altLang="en-US"/>
          </a:p>
        </p:txBody>
      </p:sp>
      <p:sp>
        <p:nvSpPr>
          <p:cNvPr id="5" name="Footer Placeholder 4"/>
          <p:cNvSpPr>
            <a:spLocks noGrp="1"/>
          </p:cNvSpPr>
          <p:nvPr>
            <p:ph type="ftr" sz="quarter" idx="11"/>
          </p:nvPr>
        </p:nvSpPr>
        <p:spPr/>
        <p:txBody>
          <a:bodyPr/>
          <a:lstStyle/>
          <a:p>
            <a:r>
              <a:rPr lang="en-IN" smtClean="0"/>
              <a:t>22 June 2014</a:t>
            </a:r>
            <a:endParaRPr lang="en-IN"/>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hangingPunct="1"/>
            <a:r>
              <a:rPr lang="en-US" smtClean="0"/>
              <a:t>Disasters are defined in terms of the business</a:t>
            </a:r>
          </a:p>
        </p:txBody>
      </p:sp>
      <p:sp>
        <p:nvSpPr>
          <p:cNvPr id="6147" name="Rectangle 3"/>
          <p:cNvSpPr>
            <a:spLocks noGrp="1" noChangeArrowheads="1"/>
          </p:cNvSpPr>
          <p:nvPr>
            <p:ph idx="1"/>
          </p:nvPr>
        </p:nvSpPr>
        <p:spPr/>
        <p:txBody>
          <a:bodyPr/>
          <a:lstStyle/>
          <a:p>
            <a:pPr algn="l" eaLnBrk="1" hangingPunct="1">
              <a:lnSpc>
                <a:spcPct val="90000"/>
              </a:lnSpc>
              <a:buFont typeface="Wingdings" pitchFamily="2" charset="2"/>
              <a:buChar char="§"/>
            </a:pPr>
            <a:r>
              <a:rPr lang="en-US" sz="2800" smtClean="0"/>
              <a:t>If it harms critical business processes, it may be a disaster</a:t>
            </a:r>
          </a:p>
          <a:p>
            <a:pPr algn="l" eaLnBrk="1" hangingPunct="1">
              <a:lnSpc>
                <a:spcPct val="90000"/>
              </a:lnSpc>
              <a:buFont typeface="Wingdings" pitchFamily="2" charset="2"/>
              <a:buChar char="§"/>
            </a:pPr>
            <a:r>
              <a:rPr lang="en-US" sz="2800" smtClean="0"/>
              <a:t>Time-based definition – how long can the business stand the pain?</a:t>
            </a:r>
          </a:p>
          <a:p>
            <a:pPr algn="l" eaLnBrk="1" hangingPunct="1">
              <a:lnSpc>
                <a:spcPct val="90000"/>
              </a:lnSpc>
              <a:buFont typeface="Wingdings" pitchFamily="2" charset="2"/>
              <a:buChar char="§"/>
            </a:pPr>
            <a:r>
              <a:rPr lang="en-US" sz="2800" smtClean="0"/>
              <a:t>Probability of occurrence</a:t>
            </a:r>
          </a:p>
        </p:txBody>
      </p:sp>
      <p:sp>
        <p:nvSpPr>
          <p:cNvPr id="4" name="Slide Number Placeholder 3"/>
          <p:cNvSpPr>
            <a:spLocks noGrp="1"/>
          </p:cNvSpPr>
          <p:nvPr>
            <p:ph type="sldNum" sz="quarter" idx="12"/>
          </p:nvPr>
        </p:nvSpPr>
        <p:spPr/>
        <p:txBody>
          <a:bodyPr/>
          <a:lstStyle/>
          <a:p>
            <a:fld id="{7A5D9C1E-3C09-4DC3-BE54-445F0753D174}" type="slidenum">
              <a:rPr lang="en-IN" smtClean="0"/>
              <a:pPr/>
              <a:t>5</a:t>
            </a:fld>
            <a:endParaRPr lang="en-IN"/>
          </a:p>
        </p:txBody>
      </p:sp>
      <p:sp>
        <p:nvSpPr>
          <p:cNvPr id="7" name="Footer Placeholder 6"/>
          <p:cNvSpPr>
            <a:spLocks noGrp="1"/>
          </p:cNvSpPr>
          <p:nvPr>
            <p:ph type="ftr" sz="quarter" idx="11"/>
          </p:nvPr>
        </p:nvSpPr>
        <p:spPr/>
        <p:txBody>
          <a:bodyPr/>
          <a:lstStyle/>
          <a:p>
            <a:r>
              <a:rPr lang="en-IN" smtClean="0"/>
              <a:t>22 June 2014</a:t>
            </a:r>
            <a:endParaRPr lang="en-IN"/>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eaLnBrk="1" hangingPunct="1"/>
            <a:r>
              <a:rPr lang="en-US" smtClean="0"/>
              <a:t>V – BCP final phase - maintenance</a:t>
            </a:r>
          </a:p>
        </p:txBody>
      </p:sp>
      <p:sp>
        <p:nvSpPr>
          <p:cNvPr id="31747" name="Rectangle 3"/>
          <p:cNvSpPr>
            <a:spLocks noGrp="1" noChangeArrowheads="1"/>
          </p:cNvSpPr>
          <p:nvPr>
            <p:ph idx="1"/>
          </p:nvPr>
        </p:nvSpPr>
        <p:spPr/>
        <p:txBody>
          <a:bodyPr/>
          <a:lstStyle/>
          <a:p>
            <a:pPr algn="l" eaLnBrk="1" hangingPunct="1">
              <a:buFont typeface="Wingdings" pitchFamily="2" charset="2"/>
              <a:buChar char="§"/>
            </a:pPr>
            <a:r>
              <a:rPr lang="en-US" sz="2800" smtClean="0"/>
              <a:t>Fix problems found in testing</a:t>
            </a:r>
          </a:p>
          <a:p>
            <a:pPr algn="l" eaLnBrk="1" hangingPunct="1">
              <a:buFont typeface="Wingdings" pitchFamily="2" charset="2"/>
              <a:buChar char="§"/>
            </a:pPr>
            <a:r>
              <a:rPr lang="en-US" sz="2800" smtClean="0"/>
              <a:t>Implement change management</a:t>
            </a:r>
          </a:p>
          <a:p>
            <a:pPr algn="l" eaLnBrk="1" hangingPunct="1">
              <a:buFont typeface="Wingdings" pitchFamily="2" charset="2"/>
              <a:buChar char="§"/>
            </a:pPr>
            <a:r>
              <a:rPr lang="en-US" sz="2800" smtClean="0"/>
              <a:t>Audit and address audit findings</a:t>
            </a:r>
          </a:p>
          <a:p>
            <a:pPr algn="l" eaLnBrk="1" hangingPunct="1">
              <a:buFont typeface="Wingdings" pitchFamily="2" charset="2"/>
              <a:buChar char="§"/>
            </a:pPr>
            <a:r>
              <a:rPr lang="en-US" sz="2800" smtClean="0"/>
              <a:t>Annual review of plan</a:t>
            </a:r>
          </a:p>
          <a:p>
            <a:pPr algn="l" eaLnBrk="1" hangingPunct="1">
              <a:buFont typeface="Wingdings" pitchFamily="2" charset="2"/>
              <a:buChar char="§"/>
            </a:pPr>
            <a:r>
              <a:rPr lang="en-US" sz="2800" smtClean="0"/>
              <a:t>Build plan into organization</a:t>
            </a:r>
          </a:p>
          <a:p>
            <a:pPr algn="l" eaLnBrk="1" hangingPunct="1">
              <a:buFont typeface="Wingdings" pitchFamily="2" charset="2"/>
              <a:buChar char="§"/>
            </a:pPr>
            <a:endParaRPr lang="en-US" sz="2800" smtClean="0"/>
          </a:p>
        </p:txBody>
      </p:sp>
      <p:sp>
        <p:nvSpPr>
          <p:cNvPr id="4" name="Slide Number Placeholder 3"/>
          <p:cNvSpPr>
            <a:spLocks noGrp="1"/>
          </p:cNvSpPr>
          <p:nvPr>
            <p:ph type="sldNum" sz="quarter" idx="12"/>
          </p:nvPr>
        </p:nvSpPr>
        <p:spPr/>
        <p:txBody>
          <a:bodyPr/>
          <a:lstStyle/>
          <a:p>
            <a:fld id="{7A5D9C1E-3C09-4DC3-BE54-445F0753D174}" type="slidenum">
              <a:rPr lang="en-IN" smtClean="0"/>
              <a:pPr/>
              <a:t>50</a:t>
            </a:fld>
            <a:endParaRPr lang="en-IN"/>
          </a:p>
        </p:txBody>
      </p:sp>
      <p:sp>
        <p:nvSpPr>
          <p:cNvPr id="7" name="Footer Placeholder 6"/>
          <p:cNvSpPr>
            <a:spLocks noGrp="1"/>
          </p:cNvSpPr>
          <p:nvPr>
            <p:ph type="ftr" sz="quarter" idx="11"/>
          </p:nvPr>
        </p:nvSpPr>
        <p:spPr/>
        <p:txBody>
          <a:bodyPr/>
          <a:lstStyle/>
          <a:p>
            <a:r>
              <a:rPr lang="en-IN" smtClean="0"/>
              <a:t>22 June 2014</a:t>
            </a:r>
            <a:endParaRPr lang="en-IN"/>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idx="4294967295"/>
          </p:nvPr>
        </p:nvSpPr>
        <p:spPr bwMode="auto">
          <a:xfrm>
            <a:off x="251520" y="188640"/>
            <a:ext cx="8686800" cy="720080"/>
          </a:xfrm>
          <a:prstGeom prst="rect">
            <a:avLst/>
          </a:prstGeom>
          <a:solidFill>
            <a:srgbClr val="FFFFFF"/>
          </a:solidFill>
          <a:ln>
            <a:solidFill>
              <a:srgbClr val="000000"/>
            </a:solidFill>
            <a:miter lim="800000"/>
            <a:headEnd/>
            <a:tailEnd/>
          </a:ln>
        </p:spPr>
        <p:txBody>
          <a:bodyPr anchor="ctr">
            <a:normAutofit fontScale="90000"/>
          </a:bodyPr>
          <a:lstStyle/>
          <a:p>
            <a:pPr eaLnBrk="1" hangingPunct="1"/>
            <a:r>
              <a:rPr lang="en-US" dirty="0" smtClean="0">
                <a:latin typeface="Times New Roman" pitchFamily="18" charset="0"/>
              </a:rPr>
              <a:t>Keep the Plan Up-To-Date</a:t>
            </a:r>
          </a:p>
        </p:txBody>
      </p:sp>
      <p:sp>
        <p:nvSpPr>
          <p:cNvPr id="48132" name="Rectangle 3"/>
          <p:cNvSpPr>
            <a:spLocks noGrp="1" noChangeArrowheads="1"/>
          </p:cNvSpPr>
          <p:nvPr>
            <p:ph type="body" idx="4294967295"/>
          </p:nvPr>
        </p:nvSpPr>
        <p:spPr bwMode="auto">
          <a:xfrm>
            <a:off x="251520" y="1052736"/>
            <a:ext cx="8613775" cy="5257800"/>
          </a:xfrm>
          <a:prstGeom prst="rect">
            <a:avLst/>
          </a:prstGeom>
          <a:solidFill>
            <a:srgbClr val="FFFFFF"/>
          </a:solidFill>
          <a:ln>
            <a:solidFill>
              <a:srgbClr val="000000"/>
            </a:solidFill>
            <a:miter lim="800000"/>
            <a:headEnd/>
            <a:tailEnd/>
          </a:ln>
        </p:spPr>
        <p:txBody>
          <a:bodyPr/>
          <a:lstStyle/>
          <a:p>
            <a:pPr eaLnBrk="1" hangingPunct="1">
              <a:lnSpc>
                <a:spcPct val="90000"/>
              </a:lnSpc>
            </a:pPr>
            <a:r>
              <a:rPr lang="en-US" smtClean="0">
                <a:latin typeface="Times New Roman" pitchFamily="18" charset="0"/>
              </a:rPr>
              <a:t>Conduct drills</a:t>
            </a:r>
          </a:p>
          <a:p>
            <a:pPr eaLnBrk="1" hangingPunct="1">
              <a:lnSpc>
                <a:spcPct val="90000"/>
              </a:lnSpc>
            </a:pPr>
            <a:r>
              <a:rPr lang="en-US" smtClean="0">
                <a:latin typeface="Times New Roman" pitchFamily="18" charset="0"/>
              </a:rPr>
              <a:t>Evaluate drills</a:t>
            </a:r>
          </a:p>
          <a:p>
            <a:pPr eaLnBrk="1" hangingPunct="1">
              <a:lnSpc>
                <a:spcPct val="90000"/>
              </a:lnSpc>
            </a:pPr>
            <a:r>
              <a:rPr lang="en-US" smtClean="0">
                <a:latin typeface="Times New Roman" pitchFamily="18" charset="0"/>
              </a:rPr>
              <a:t>Drills and evaluations will aid us in developing improvement plans and help us change our plan to make it better</a:t>
            </a:r>
          </a:p>
          <a:p>
            <a:pPr eaLnBrk="1" hangingPunct="1">
              <a:lnSpc>
                <a:spcPct val="90000"/>
              </a:lnSpc>
              <a:buFont typeface="Wingdings" pitchFamily="2" charset="2"/>
              <a:buNone/>
            </a:pPr>
            <a:endParaRPr lang="en-US" smtClean="0">
              <a:latin typeface="Times New Roman" pitchFamily="18" charset="0"/>
            </a:endParaRPr>
          </a:p>
          <a:p>
            <a:pPr eaLnBrk="1" hangingPunct="1">
              <a:lnSpc>
                <a:spcPct val="90000"/>
              </a:lnSpc>
              <a:buFont typeface="Wingdings" pitchFamily="2" charset="2"/>
              <a:buNone/>
            </a:pPr>
            <a:r>
              <a:rPr lang="en-US" i="1" smtClean="0">
                <a:solidFill>
                  <a:schemeClr val="accent2"/>
                </a:solidFill>
                <a:latin typeface="Times New Roman" pitchFamily="18" charset="0"/>
              </a:rPr>
              <a:t>All of this keeps your plan up-to-date and flexible to change, realizing that you are only as good as your next opportunity to show it</a:t>
            </a:r>
          </a:p>
        </p:txBody>
      </p:sp>
      <p:pic>
        <p:nvPicPr>
          <p:cNvPr id="48133" name="Picture 6" descr="Evaluating"/>
          <p:cNvPicPr>
            <a:picLocks noChangeAspect="1" noChangeArrowheads="1"/>
          </p:cNvPicPr>
          <p:nvPr>
            <p:custDataLst>
              <p:tags r:id="rId2"/>
            </p:custDataLst>
          </p:nvPr>
        </p:nvPicPr>
        <p:blipFill>
          <a:blip r:embed="rId5" cstate="print"/>
          <a:srcRect/>
          <a:stretch>
            <a:fillRect/>
          </a:stretch>
        </p:blipFill>
        <p:spPr bwMode="auto">
          <a:xfrm>
            <a:off x="3563888" y="3861048"/>
            <a:ext cx="2376264" cy="2362200"/>
          </a:xfrm>
          <a:prstGeom prst="rect">
            <a:avLst/>
          </a:prstGeom>
          <a:noFill/>
          <a:ln w="9525">
            <a:noFill/>
            <a:miter lim="800000"/>
            <a:headEnd/>
            <a:tailEnd/>
          </a:ln>
        </p:spPr>
      </p:pic>
      <p:sp>
        <p:nvSpPr>
          <p:cNvPr id="8" name="Footer Placeholder 7"/>
          <p:cNvSpPr>
            <a:spLocks noGrp="1"/>
          </p:cNvSpPr>
          <p:nvPr>
            <p:ph type="ftr" sz="quarter" idx="11"/>
          </p:nvPr>
        </p:nvSpPr>
        <p:spPr/>
        <p:txBody>
          <a:bodyPr/>
          <a:lstStyle/>
          <a:p>
            <a:r>
              <a:rPr lang="en-IN" smtClean="0"/>
              <a:t>22 June 2014</a:t>
            </a:r>
            <a:endParaRPr lang="en-IN"/>
          </a:p>
        </p:txBody>
      </p:sp>
      <p:sp>
        <p:nvSpPr>
          <p:cNvPr id="7" name="Slide Number Placeholder 6"/>
          <p:cNvSpPr>
            <a:spLocks noGrp="1"/>
          </p:cNvSpPr>
          <p:nvPr>
            <p:ph type="sldNum" sz="quarter" idx="12"/>
          </p:nvPr>
        </p:nvSpPr>
        <p:spPr/>
        <p:txBody>
          <a:bodyPr/>
          <a:lstStyle/>
          <a:p>
            <a:fld id="{7A5D9C1E-3C09-4DC3-BE54-445F0753D174}" type="slidenum">
              <a:rPr lang="en-IN" smtClean="0"/>
              <a:pPr/>
              <a:t>51</a:t>
            </a:fld>
            <a:endParaRPr lang="en-IN"/>
          </a:p>
        </p:txBody>
      </p:sp>
    </p:spTree>
    <p:custDataLst>
      <p:tags r:id="rId1"/>
    </p:custData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pPr eaLnBrk="1" hangingPunct="1"/>
            <a:r>
              <a:rPr lang="en-US" smtClean="0"/>
              <a:t>V – BCP final phase - training</a:t>
            </a:r>
          </a:p>
        </p:txBody>
      </p:sp>
      <p:sp>
        <p:nvSpPr>
          <p:cNvPr id="32771" name="Rectangle 3"/>
          <p:cNvSpPr>
            <a:spLocks noGrp="1" noChangeArrowheads="1"/>
          </p:cNvSpPr>
          <p:nvPr>
            <p:ph idx="1"/>
          </p:nvPr>
        </p:nvSpPr>
        <p:spPr/>
        <p:txBody>
          <a:bodyPr/>
          <a:lstStyle/>
          <a:p>
            <a:pPr algn="l" eaLnBrk="1" hangingPunct="1">
              <a:buFont typeface="Wingdings" pitchFamily="2" charset="2"/>
              <a:buChar char="§"/>
            </a:pPr>
            <a:r>
              <a:rPr lang="en-US" sz="2800" smtClean="0"/>
              <a:t>BCP team is probably the DR team</a:t>
            </a:r>
          </a:p>
          <a:p>
            <a:pPr algn="l" eaLnBrk="1" hangingPunct="1">
              <a:buFont typeface="Wingdings" pitchFamily="2" charset="2"/>
              <a:buChar char="§"/>
            </a:pPr>
            <a:r>
              <a:rPr lang="en-US" sz="2800" smtClean="0"/>
              <a:t>BCP training must be on-going</a:t>
            </a:r>
          </a:p>
          <a:p>
            <a:pPr algn="l" eaLnBrk="1" hangingPunct="1">
              <a:buFont typeface="Wingdings" pitchFamily="2" charset="2"/>
              <a:buChar char="§"/>
            </a:pPr>
            <a:r>
              <a:rPr lang="en-US" sz="2800" smtClean="0"/>
              <a:t>BCP training needs to be part of the standard on-boarding and part of the corporate culture</a:t>
            </a:r>
          </a:p>
        </p:txBody>
      </p:sp>
      <p:sp>
        <p:nvSpPr>
          <p:cNvPr id="4" name="Slide Number Placeholder 3"/>
          <p:cNvSpPr>
            <a:spLocks noGrp="1"/>
          </p:cNvSpPr>
          <p:nvPr>
            <p:ph type="sldNum" sz="quarter" idx="12"/>
          </p:nvPr>
        </p:nvSpPr>
        <p:spPr/>
        <p:txBody>
          <a:bodyPr/>
          <a:lstStyle/>
          <a:p>
            <a:fld id="{7A5D9C1E-3C09-4DC3-BE54-445F0753D174}" type="slidenum">
              <a:rPr lang="en-IN" smtClean="0"/>
              <a:pPr/>
              <a:t>52</a:t>
            </a:fld>
            <a:endParaRPr lang="en-IN"/>
          </a:p>
        </p:txBody>
      </p:sp>
      <p:sp>
        <p:nvSpPr>
          <p:cNvPr id="7" name="Footer Placeholder 6"/>
          <p:cNvSpPr>
            <a:spLocks noGrp="1"/>
          </p:cNvSpPr>
          <p:nvPr>
            <p:ph type="ftr" sz="quarter" idx="11"/>
          </p:nvPr>
        </p:nvSpPr>
        <p:spPr/>
        <p:txBody>
          <a:bodyPr/>
          <a:lstStyle/>
          <a:p>
            <a:r>
              <a:rPr lang="en-IN" smtClean="0"/>
              <a:t>22 June 2014</a:t>
            </a:r>
            <a:endParaRPr lang="en-IN"/>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idx="4294967295"/>
          </p:nvPr>
        </p:nvSpPr>
        <p:spPr bwMode="auto">
          <a:xfrm>
            <a:off x="228600" y="152400"/>
            <a:ext cx="8686800" cy="756320"/>
          </a:xfrm>
          <a:prstGeom prst="rect">
            <a:avLst/>
          </a:prstGeom>
          <a:solidFill>
            <a:srgbClr val="FFFFFF"/>
          </a:solidFill>
          <a:ln>
            <a:solidFill>
              <a:srgbClr val="000000"/>
            </a:solidFill>
            <a:miter lim="800000"/>
            <a:headEnd/>
            <a:tailEnd/>
          </a:ln>
        </p:spPr>
        <p:txBody>
          <a:bodyPr anchor="ctr">
            <a:normAutofit fontScale="90000"/>
          </a:bodyPr>
          <a:lstStyle/>
          <a:p>
            <a:pPr eaLnBrk="1" hangingPunct="1"/>
            <a:r>
              <a:rPr lang="en-US" smtClean="0">
                <a:latin typeface="Times New Roman" pitchFamily="18" charset="0"/>
              </a:rPr>
              <a:t>Train Personnel</a:t>
            </a:r>
          </a:p>
        </p:txBody>
      </p:sp>
      <p:sp>
        <p:nvSpPr>
          <p:cNvPr id="46084" name="Rectangle 3"/>
          <p:cNvSpPr>
            <a:spLocks noGrp="1" noChangeArrowheads="1"/>
          </p:cNvSpPr>
          <p:nvPr>
            <p:ph type="body" idx="4294967295"/>
          </p:nvPr>
        </p:nvSpPr>
        <p:spPr bwMode="auto">
          <a:xfrm>
            <a:off x="251520" y="1196752"/>
            <a:ext cx="8610600" cy="5256584"/>
          </a:xfrm>
          <a:prstGeom prst="rect">
            <a:avLst/>
          </a:prstGeom>
          <a:solidFill>
            <a:srgbClr val="FFFFFF"/>
          </a:solidFill>
          <a:ln>
            <a:solidFill>
              <a:srgbClr val="000000"/>
            </a:solidFill>
            <a:miter lim="800000"/>
            <a:headEnd/>
            <a:tailEnd/>
          </a:ln>
        </p:spPr>
        <p:txBody>
          <a:bodyPr/>
          <a:lstStyle/>
          <a:p>
            <a:pPr eaLnBrk="1" hangingPunct="1"/>
            <a:r>
              <a:rPr lang="en-US" smtClean="0">
                <a:latin typeface="Times New Roman" pitchFamily="18" charset="0"/>
              </a:rPr>
              <a:t>Check the knowledge, skills and abilities of all personnel</a:t>
            </a:r>
          </a:p>
          <a:p>
            <a:pPr eaLnBrk="1" hangingPunct="1"/>
            <a:r>
              <a:rPr lang="en-US" smtClean="0">
                <a:latin typeface="Times New Roman" pitchFamily="18" charset="0"/>
              </a:rPr>
              <a:t>Provide training so everyone is sure they are ready for emergencies</a:t>
            </a:r>
          </a:p>
          <a:p>
            <a:pPr eaLnBrk="1" hangingPunct="1"/>
            <a:r>
              <a:rPr lang="en-US" smtClean="0">
                <a:latin typeface="Times New Roman" pitchFamily="18" charset="0"/>
              </a:rPr>
              <a:t>Train on procedures for emergencies that occur with warning, and without warning</a:t>
            </a:r>
            <a:endParaRPr lang="en-US" b="0" i="1" smtClean="0">
              <a:latin typeface="Times New Roman" pitchFamily="18" charset="0"/>
            </a:endParaRPr>
          </a:p>
          <a:p>
            <a:pPr algn="ctr" eaLnBrk="1" hangingPunct="1">
              <a:buFont typeface="Wingdings" pitchFamily="2" charset="2"/>
              <a:buNone/>
            </a:pPr>
            <a:r>
              <a:rPr lang="en-US" i="1" smtClean="0">
                <a:solidFill>
                  <a:schemeClr val="accent2"/>
                </a:solidFill>
                <a:latin typeface="Times New Roman" pitchFamily="18" charset="0"/>
              </a:rPr>
              <a:t>Training is a key to being ready</a:t>
            </a:r>
          </a:p>
          <a:p>
            <a:pPr eaLnBrk="1" hangingPunct="1">
              <a:buFont typeface="Wingdings" pitchFamily="2" charset="2"/>
              <a:buNone/>
            </a:pPr>
            <a:endParaRPr lang="en-US" smtClean="0">
              <a:solidFill>
                <a:schemeClr val="accent2"/>
              </a:solidFill>
              <a:latin typeface="Times New Roman" pitchFamily="18" charset="0"/>
            </a:endParaRPr>
          </a:p>
        </p:txBody>
      </p:sp>
      <p:pic>
        <p:nvPicPr>
          <p:cNvPr id="46085" name="Picture 7" descr="j0411841"/>
          <p:cNvPicPr>
            <a:picLocks noChangeAspect="1" noChangeArrowheads="1"/>
          </p:cNvPicPr>
          <p:nvPr>
            <p:custDataLst>
              <p:tags r:id="rId2"/>
            </p:custDataLst>
          </p:nvPr>
        </p:nvPicPr>
        <p:blipFill>
          <a:blip r:embed="rId5" cstate="print"/>
          <a:srcRect/>
          <a:stretch>
            <a:fillRect/>
          </a:stretch>
        </p:blipFill>
        <p:spPr bwMode="auto">
          <a:xfrm>
            <a:off x="3131840" y="4077072"/>
            <a:ext cx="2971800" cy="2044700"/>
          </a:xfrm>
          <a:prstGeom prst="rect">
            <a:avLst/>
          </a:prstGeom>
          <a:noFill/>
          <a:ln w="9525">
            <a:noFill/>
            <a:miter lim="800000"/>
            <a:headEnd/>
            <a:tailEnd/>
          </a:ln>
        </p:spPr>
      </p:pic>
      <p:sp>
        <p:nvSpPr>
          <p:cNvPr id="8" name="Footer Placeholder 7"/>
          <p:cNvSpPr>
            <a:spLocks noGrp="1"/>
          </p:cNvSpPr>
          <p:nvPr>
            <p:ph type="ftr" sz="quarter" idx="11"/>
          </p:nvPr>
        </p:nvSpPr>
        <p:spPr/>
        <p:txBody>
          <a:bodyPr/>
          <a:lstStyle/>
          <a:p>
            <a:r>
              <a:rPr lang="en-IN" smtClean="0"/>
              <a:t>22 June 2014</a:t>
            </a:r>
            <a:endParaRPr lang="en-IN"/>
          </a:p>
        </p:txBody>
      </p:sp>
      <p:sp>
        <p:nvSpPr>
          <p:cNvPr id="7" name="Slide Number Placeholder 6"/>
          <p:cNvSpPr>
            <a:spLocks noGrp="1"/>
          </p:cNvSpPr>
          <p:nvPr>
            <p:ph type="sldNum" sz="quarter" idx="12"/>
          </p:nvPr>
        </p:nvSpPr>
        <p:spPr/>
        <p:txBody>
          <a:bodyPr/>
          <a:lstStyle/>
          <a:p>
            <a:fld id="{7A5D9C1E-3C09-4DC3-BE54-445F0753D174}" type="slidenum">
              <a:rPr lang="en-IN" smtClean="0"/>
              <a:pPr/>
              <a:t>53</a:t>
            </a:fld>
            <a:endParaRPr lang="en-IN"/>
          </a:p>
        </p:txBody>
      </p:sp>
    </p:spTree>
    <p:custDataLst>
      <p:tags r:id="rId1"/>
    </p:custData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Rectangle 2"/>
          <p:cNvSpPr>
            <a:spLocks noGrp="1" noChangeArrowheads="1"/>
          </p:cNvSpPr>
          <p:nvPr>
            <p:ph type="title"/>
          </p:nvPr>
        </p:nvSpPr>
        <p:spPr/>
        <p:txBody>
          <a:bodyPr/>
          <a:lstStyle/>
          <a:p>
            <a:pPr fontAlgn="auto">
              <a:spcAft>
                <a:spcPts val="0"/>
              </a:spcAft>
              <a:defRPr/>
            </a:pPr>
            <a:r>
              <a:rPr lang="en-US">
                <a:solidFill>
                  <a:schemeClr val="tx2">
                    <a:satMod val="130000"/>
                  </a:schemeClr>
                </a:solidFill>
              </a:rPr>
              <a:t>Elements of the DR Team</a:t>
            </a:r>
          </a:p>
        </p:txBody>
      </p:sp>
      <p:sp>
        <p:nvSpPr>
          <p:cNvPr id="920579" name="Rectangle 3"/>
          <p:cNvSpPr>
            <a:spLocks noGrp="1" noChangeArrowheads="1"/>
          </p:cNvSpPr>
          <p:nvPr>
            <p:ph idx="1"/>
          </p:nvPr>
        </p:nvSpPr>
        <p:spPr/>
        <p:txBody>
          <a:bodyPr/>
          <a:lstStyle/>
          <a:p>
            <a:r>
              <a:rPr lang="en-US" sz="2900" smtClean="0"/>
              <a:t>Recovery Team  </a:t>
            </a:r>
          </a:p>
          <a:p>
            <a:pPr lvl="2"/>
            <a:r>
              <a:rPr lang="en-US" sz="2200" smtClean="0"/>
              <a:t>To get the pre-defined critical business functions operating at the alternate site</a:t>
            </a:r>
          </a:p>
          <a:p>
            <a:r>
              <a:rPr lang="en-US" sz="2900" smtClean="0"/>
              <a:t>Salvage Team</a:t>
            </a:r>
          </a:p>
          <a:p>
            <a:pPr lvl="2"/>
            <a:r>
              <a:rPr lang="en-US" sz="2200" smtClean="0"/>
              <a:t>To bring the primary site in the normal processing environmental state</a:t>
            </a:r>
          </a:p>
          <a:p>
            <a:r>
              <a:rPr lang="en-US" sz="2900" smtClean="0"/>
              <a:t>Resumption of Normal Operations</a:t>
            </a:r>
          </a:p>
          <a:p>
            <a:pPr lvl="2"/>
            <a:r>
              <a:rPr lang="en-US" sz="2200" smtClean="0"/>
              <a:t>Emergency is not over until operations are in full production mode</a:t>
            </a:r>
          </a:p>
          <a:p>
            <a:pPr lvl="2"/>
            <a:endParaRPr lang="en-US" sz="2200" smtClean="0"/>
          </a:p>
          <a:p>
            <a:pPr lvl="2">
              <a:buFont typeface="Wingdings" pitchFamily="2" charset="2"/>
              <a:buNone/>
            </a:pPr>
            <a:endParaRPr lang="en-US" sz="2200" smtClean="0"/>
          </a:p>
        </p:txBody>
      </p:sp>
      <p:sp>
        <p:nvSpPr>
          <p:cNvPr id="30723"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FE79901A-8250-4339-854A-F7C42F067E24}" type="slidenum">
              <a:rPr lang="en-US" altLang="en-US"/>
              <a:pPr>
                <a:defRPr/>
              </a:pPr>
              <a:t>54</a:t>
            </a:fld>
            <a:endParaRPr lang="en-US" altLang="en-US"/>
          </a:p>
        </p:txBody>
      </p:sp>
      <p:sp>
        <p:nvSpPr>
          <p:cNvPr id="5" name="Footer Placeholder 4"/>
          <p:cNvSpPr>
            <a:spLocks noGrp="1"/>
          </p:cNvSpPr>
          <p:nvPr>
            <p:ph type="ftr" sz="quarter" idx="11"/>
          </p:nvPr>
        </p:nvSpPr>
        <p:spPr/>
        <p:txBody>
          <a:bodyPr/>
          <a:lstStyle/>
          <a:p>
            <a:r>
              <a:rPr lang="en-IN" smtClean="0"/>
              <a:t>22 June 2014</a:t>
            </a:r>
            <a:endParaRPr lang="en-IN"/>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920579">
                                            <p:txEl>
                                              <p:pRg st="0" end="0"/>
                                            </p:txEl>
                                          </p:spTgt>
                                        </p:tgtEl>
                                        <p:attrNameLst>
                                          <p:attrName>style.visibility</p:attrName>
                                        </p:attrNameLst>
                                      </p:cBhvr>
                                      <p:to>
                                        <p:strVal val="visible"/>
                                      </p:to>
                                    </p:set>
                                    <p:anim calcmode="lin" valueType="num">
                                      <p:cBhvr additive="base">
                                        <p:cTn id="7" dur="5000" fill="hold"/>
                                        <p:tgtEl>
                                          <p:spTgt spid="920579">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920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920579">
                                            <p:txEl>
                                              <p:pRg st="1" end="1"/>
                                            </p:txEl>
                                          </p:spTgt>
                                        </p:tgtEl>
                                        <p:attrNameLst>
                                          <p:attrName>style.visibility</p:attrName>
                                        </p:attrNameLst>
                                      </p:cBhvr>
                                      <p:to>
                                        <p:strVal val="visible"/>
                                      </p:to>
                                    </p:set>
                                    <p:anim calcmode="lin" valueType="num">
                                      <p:cBhvr additive="base">
                                        <p:cTn id="13" dur="5000" fill="hold"/>
                                        <p:tgtEl>
                                          <p:spTgt spid="920579">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920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920579">
                                            <p:txEl>
                                              <p:pRg st="2" end="2"/>
                                            </p:txEl>
                                          </p:spTgt>
                                        </p:tgtEl>
                                        <p:attrNameLst>
                                          <p:attrName>style.visibility</p:attrName>
                                        </p:attrNameLst>
                                      </p:cBhvr>
                                      <p:to>
                                        <p:strVal val="visible"/>
                                      </p:to>
                                    </p:set>
                                    <p:anim calcmode="lin" valueType="num">
                                      <p:cBhvr additive="base">
                                        <p:cTn id="19" dur="5000" fill="hold"/>
                                        <p:tgtEl>
                                          <p:spTgt spid="920579">
                                            <p:txEl>
                                              <p:pRg st="2" end="2"/>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920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920579">
                                            <p:txEl>
                                              <p:pRg st="3" end="3"/>
                                            </p:txEl>
                                          </p:spTgt>
                                        </p:tgtEl>
                                        <p:attrNameLst>
                                          <p:attrName>style.visibility</p:attrName>
                                        </p:attrNameLst>
                                      </p:cBhvr>
                                      <p:to>
                                        <p:strVal val="visible"/>
                                      </p:to>
                                    </p:set>
                                    <p:anim calcmode="lin" valueType="num">
                                      <p:cBhvr additive="base">
                                        <p:cTn id="25" dur="5000" fill="hold"/>
                                        <p:tgtEl>
                                          <p:spTgt spid="920579">
                                            <p:txEl>
                                              <p:pRg st="3" end="3"/>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920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 fill="hold">
                                          <p:stCondLst>
                                            <p:cond delay="0"/>
                                          </p:stCondLst>
                                        </p:cTn>
                                        <p:tgtEl>
                                          <p:spTgt spid="920579">
                                            <p:txEl>
                                              <p:pRg st="4" end="4"/>
                                            </p:txEl>
                                          </p:spTgt>
                                        </p:tgtEl>
                                        <p:attrNameLst>
                                          <p:attrName>style.visibility</p:attrName>
                                        </p:attrNameLst>
                                      </p:cBhvr>
                                      <p:to>
                                        <p:strVal val="visible"/>
                                      </p:to>
                                    </p:set>
                                    <p:anim calcmode="lin" valueType="num">
                                      <p:cBhvr additive="base">
                                        <p:cTn id="31" dur="5000" fill="hold"/>
                                        <p:tgtEl>
                                          <p:spTgt spid="920579">
                                            <p:txEl>
                                              <p:pRg st="4" end="4"/>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9205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nodeType="clickEffect">
                                  <p:stCondLst>
                                    <p:cond delay="0"/>
                                  </p:stCondLst>
                                  <p:childTnLst>
                                    <p:set>
                                      <p:cBhvr>
                                        <p:cTn id="36" dur="1" fill="hold">
                                          <p:stCondLst>
                                            <p:cond delay="0"/>
                                          </p:stCondLst>
                                        </p:cTn>
                                        <p:tgtEl>
                                          <p:spTgt spid="920579">
                                            <p:txEl>
                                              <p:pRg st="5" end="5"/>
                                            </p:txEl>
                                          </p:spTgt>
                                        </p:tgtEl>
                                        <p:attrNameLst>
                                          <p:attrName>style.visibility</p:attrName>
                                        </p:attrNameLst>
                                      </p:cBhvr>
                                      <p:to>
                                        <p:strVal val="visible"/>
                                      </p:to>
                                    </p:set>
                                    <p:anim calcmode="lin" valueType="num">
                                      <p:cBhvr additive="base">
                                        <p:cTn id="37" dur="5000" fill="hold"/>
                                        <p:tgtEl>
                                          <p:spTgt spid="920579">
                                            <p:txEl>
                                              <p:pRg st="5" end="5"/>
                                            </p:txEl>
                                          </p:spTgt>
                                        </p:tgtEl>
                                        <p:attrNameLst>
                                          <p:attrName>ppt_x</p:attrName>
                                        </p:attrNameLst>
                                      </p:cBhvr>
                                      <p:tavLst>
                                        <p:tav tm="0">
                                          <p:val>
                                            <p:strVal val="#ppt_x"/>
                                          </p:val>
                                        </p:tav>
                                        <p:tav tm="100000">
                                          <p:val>
                                            <p:strVal val="#ppt_x"/>
                                          </p:val>
                                        </p:tav>
                                      </p:tavLst>
                                    </p:anim>
                                    <p:anim calcmode="lin" valueType="num">
                                      <p:cBhvr additive="base">
                                        <p:cTn id="38" dur="5000" fill="hold"/>
                                        <p:tgtEl>
                                          <p:spTgt spid="92057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Grp="1" noChangeArrowheads="1"/>
          </p:cNvSpPr>
          <p:nvPr>
            <p:ph type="title"/>
          </p:nvPr>
        </p:nvSpPr>
        <p:spPr/>
        <p:txBody>
          <a:bodyPr/>
          <a:lstStyle/>
          <a:p>
            <a:pPr fontAlgn="auto">
              <a:spcAft>
                <a:spcPts val="0"/>
              </a:spcAft>
              <a:defRPr/>
            </a:pPr>
            <a:r>
              <a:rPr lang="en-US">
                <a:solidFill>
                  <a:schemeClr val="tx2">
                    <a:satMod val="130000"/>
                  </a:schemeClr>
                </a:solidFill>
              </a:rPr>
              <a:t>Elements of the DR Team</a:t>
            </a:r>
          </a:p>
        </p:txBody>
      </p:sp>
      <p:sp>
        <p:nvSpPr>
          <p:cNvPr id="922627" name="Rectangle 3"/>
          <p:cNvSpPr>
            <a:spLocks noGrp="1" noChangeArrowheads="1"/>
          </p:cNvSpPr>
          <p:nvPr>
            <p:ph idx="1"/>
          </p:nvPr>
        </p:nvSpPr>
        <p:spPr/>
        <p:txBody>
          <a:bodyPr/>
          <a:lstStyle/>
          <a:p>
            <a:r>
              <a:rPr lang="en-US" sz="2900" smtClean="0"/>
              <a:t>Other Recovery issues</a:t>
            </a:r>
          </a:p>
          <a:p>
            <a:pPr lvl="2"/>
            <a:r>
              <a:rPr lang="en-US" sz="2200" smtClean="0"/>
              <a:t>Employee Relations</a:t>
            </a:r>
          </a:p>
          <a:p>
            <a:pPr lvl="2"/>
            <a:r>
              <a:rPr lang="en-US" sz="2200" smtClean="0"/>
              <a:t>External Agency Interfacing</a:t>
            </a:r>
          </a:p>
          <a:p>
            <a:pPr lvl="2"/>
            <a:r>
              <a:rPr lang="en-US" sz="2200" smtClean="0"/>
              <a:t>Fraud and Crime</a:t>
            </a:r>
          </a:p>
          <a:p>
            <a:pPr lvl="2"/>
            <a:r>
              <a:rPr lang="en-US" sz="2200" smtClean="0"/>
              <a:t>Financial Disbursement</a:t>
            </a:r>
          </a:p>
          <a:p>
            <a:pPr lvl="2"/>
            <a:r>
              <a:rPr lang="en-US" sz="2200" smtClean="0"/>
              <a:t>Media Relations</a:t>
            </a:r>
          </a:p>
          <a:p>
            <a:pPr lvl="2">
              <a:buFont typeface="Wingdings" pitchFamily="2" charset="2"/>
              <a:buNone/>
            </a:pPr>
            <a:endParaRPr lang="en-US" sz="2200" smtClean="0"/>
          </a:p>
          <a:p>
            <a:pPr lvl="2">
              <a:buFont typeface="Wingdings" pitchFamily="2" charset="2"/>
              <a:buNone/>
            </a:pPr>
            <a:endParaRPr lang="en-US" sz="2200" smtClean="0"/>
          </a:p>
        </p:txBody>
      </p:sp>
      <p:sp>
        <p:nvSpPr>
          <p:cNvPr id="31747"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FD38AA13-431C-45CE-9149-416166A491E9}" type="slidenum">
              <a:rPr lang="en-US" altLang="en-US"/>
              <a:pPr>
                <a:defRPr/>
              </a:pPr>
              <a:t>55</a:t>
            </a:fld>
            <a:endParaRPr lang="en-US" altLang="en-US"/>
          </a:p>
        </p:txBody>
      </p:sp>
      <p:sp>
        <p:nvSpPr>
          <p:cNvPr id="5" name="Footer Placeholder 4"/>
          <p:cNvSpPr>
            <a:spLocks noGrp="1"/>
          </p:cNvSpPr>
          <p:nvPr>
            <p:ph type="ftr" sz="quarter" idx="11"/>
          </p:nvPr>
        </p:nvSpPr>
        <p:spPr/>
        <p:txBody>
          <a:bodyPr/>
          <a:lstStyle/>
          <a:p>
            <a:r>
              <a:rPr lang="en-IN" smtClean="0"/>
              <a:t>22 June 2014</a:t>
            </a:r>
            <a:endParaRPr lang="en-IN"/>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922627">
                                            <p:txEl>
                                              <p:pRg st="0" end="0"/>
                                            </p:txEl>
                                          </p:spTgt>
                                        </p:tgtEl>
                                        <p:attrNameLst>
                                          <p:attrName>style.visibility</p:attrName>
                                        </p:attrNameLst>
                                      </p:cBhvr>
                                      <p:to>
                                        <p:strVal val="visible"/>
                                      </p:to>
                                    </p:set>
                                    <p:anim calcmode="lin" valueType="num">
                                      <p:cBhvr additive="base">
                                        <p:cTn id="7" dur="5000" fill="hold"/>
                                        <p:tgtEl>
                                          <p:spTgt spid="922627">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922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922627">
                                            <p:txEl>
                                              <p:pRg st="1" end="1"/>
                                            </p:txEl>
                                          </p:spTgt>
                                        </p:tgtEl>
                                        <p:attrNameLst>
                                          <p:attrName>style.visibility</p:attrName>
                                        </p:attrNameLst>
                                      </p:cBhvr>
                                      <p:to>
                                        <p:strVal val="visible"/>
                                      </p:to>
                                    </p:set>
                                    <p:anim calcmode="lin" valueType="num">
                                      <p:cBhvr additive="base">
                                        <p:cTn id="13" dur="5000" fill="hold"/>
                                        <p:tgtEl>
                                          <p:spTgt spid="922627">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922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922627">
                                            <p:txEl>
                                              <p:pRg st="2" end="2"/>
                                            </p:txEl>
                                          </p:spTgt>
                                        </p:tgtEl>
                                        <p:attrNameLst>
                                          <p:attrName>style.visibility</p:attrName>
                                        </p:attrNameLst>
                                      </p:cBhvr>
                                      <p:to>
                                        <p:strVal val="visible"/>
                                      </p:to>
                                    </p:set>
                                    <p:anim calcmode="lin" valueType="num">
                                      <p:cBhvr additive="base">
                                        <p:cTn id="19" dur="5000" fill="hold"/>
                                        <p:tgtEl>
                                          <p:spTgt spid="922627">
                                            <p:txEl>
                                              <p:pRg st="2" end="2"/>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922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922627">
                                            <p:txEl>
                                              <p:pRg st="3" end="3"/>
                                            </p:txEl>
                                          </p:spTgt>
                                        </p:tgtEl>
                                        <p:attrNameLst>
                                          <p:attrName>style.visibility</p:attrName>
                                        </p:attrNameLst>
                                      </p:cBhvr>
                                      <p:to>
                                        <p:strVal val="visible"/>
                                      </p:to>
                                    </p:set>
                                    <p:anim calcmode="lin" valueType="num">
                                      <p:cBhvr additive="base">
                                        <p:cTn id="25" dur="5000" fill="hold"/>
                                        <p:tgtEl>
                                          <p:spTgt spid="922627">
                                            <p:txEl>
                                              <p:pRg st="3" end="3"/>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9226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 fill="hold">
                                          <p:stCondLst>
                                            <p:cond delay="0"/>
                                          </p:stCondLst>
                                        </p:cTn>
                                        <p:tgtEl>
                                          <p:spTgt spid="922627">
                                            <p:txEl>
                                              <p:pRg st="4" end="4"/>
                                            </p:txEl>
                                          </p:spTgt>
                                        </p:tgtEl>
                                        <p:attrNameLst>
                                          <p:attrName>style.visibility</p:attrName>
                                        </p:attrNameLst>
                                      </p:cBhvr>
                                      <p:to>
                                        <p:strVal val="visible"/>
                                      </p:to>
                                    </p:set>
                                    <p:anim calcmode="lin" valueType="num">
                                      <p:cBhvr additive="base">
                                        <p:cTn id="31" dur="5000" fill="hold"/>
                                        <p:tgtEl>
                                          <p:spTgt spid="922627">
                                            <p:txEl>
                                              <p:pRg st="4" end="4"/>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9226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nodeType="clickEffect">
                                  <p:stCondLst>
                                    <p:cond delay="0"/>
                                  </p:stCondLst>
                                  <p:childTnLst>
                                    <p:set>
                                      <p:cBhvr>
                                        <p:cTn id="36" dur="1" fill="hold">
                                          <p:stCondLst>
                                            <p:cond delay="0"/>
                                          </p:stCondLst>
                                        </p:cTn>
                                        <p:tgtEl>
                                          <p:spTgt spid="922627">
                                            <p:txEl>
                                              <p:pRg st="5" end="5"/>
                                            </p:txEl>
                                          </p:spTgt>
                                        </p:tgtEl>
                                        <p:attrNameLst>
                                          <p:attrName>style.visibility</p:attrName>
                                        </p:attrNameLst>
                                      </p:cBhvr>
                                      <p:to>
                                        <p:strVal val="visible"/>
                                      </p:to>
                                    </p:set>
                                    <p:anim calcmode="lin" valueType="num">
                                      <p:cBhvr additive="base">
                                        <p:cTn id="37" dur="5000" fill="hold"/>
                                        <p:tgtEl>
                                          <p:spTgt spid="922627">
                                            <p:txEl>
                                              <p:pRg st="5" end="5"/>
                                            </p:txEl>
                                          </p:spTgt>
                                        </p:tgtEl>
                                        <p:attrNameLst>
                                          <p:attrName>ppt_x</p:attrName>
                                        </p:attrNameLst>
                                      </p:cBhvr>
                                      <p:tavLst>
                                        <p:tav tm="0">
                                          <p:val>
                                            <p:strVal val="#ppt_x"/>
                                          </p:val>
                                        </p:tav>
                                        <p:tav tm="100000">
                                          <p:val>
                                            <p:strVal val="#ppt_x"/>
                                          </p:val>
                                        </p:tav>
                                      </p:tavLst>
                                    </p:anim>
                                    <p:anim calcmode="lin" valueType="num">
                                      <p:cBhvr additive="base">
                                        <p:cTn id="38" dur="5000" fill="hold"/>
                                        <p:tgtEl>
                                          <p:spTgt spid="92262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bwMode="auto">
          <a:xfrm>
            <a:off x="251520" y="332656"/>
            <a:ext cx="8686800" cy="720080"/>
          </a:xfrm>
          <a:prstGeom prst="rect">
            <a:avLst/>
          </a:prstGeom>
          <a:solidFill>
            <a:srgbClr val="FFFFFF"/>
          </a:solidFill>
          <a:ln>
            <a:solidFill>
              <a:srgbClr val="000000"/>
            </a:solidFill>
            <a:miter lim="800000"/>
            <a:headEnd/>
            <a:tailEnd/>
          </a:ln>
        </p:spPr>
        <p:txBody>
          <a:bodyPr vert="horz" wrap="square" lIns="91440" tIns="45720" rIns="91440" bIns="45720" numCol="1" anchor="b" anchorCtr="0" compatLnSpc="1">
            <a:prstTxWarp prst="textNoShape">
              <a:avLst/>
            </a:prstTxWarp>
            <a:normAutofit fontScale="90000"/>
          </a:bodyPr>
          <a:lstStyle/>
          <a:p>
            <a:r>
              <a:rPr lang="en-US" smtClean="0"/>
              <a:t>The Keys to Success</a:t>
            </a:r>
          </a:p>
        </p:txBody>
      </p:sp>
      <p:sp>
        <p:nvSpPr>
          <p:cNvPr id="35844" name="Rectangle 3"/>
          <p:cNvSpPr>
            <a:spLocks noChangeArrowheads="1"/>
          </p:cNvSpPr>
          <p:nvPr/>
        </p:nvSpPr>
        <p:spPr bwMode="auto">
          <a:xfrm>
            <a:off x="395536" y="1196752"/>
            <a:ext cx="8280920" cy="4896544"/>
          </a:xfrm>
          <a:prstGeom prst="rect">
            <a:avLst/>
          </a:prstGeom>
          <a:solidFill>
            <a:schemeClr val="bg1">
              <a:alpha val="50195"/>
            </a:schemeClr>
          </a:solidFill>
          <a:ln w="9525">
            <a:noFill/>
            <a:miter lim="800000"/>
            <a:headEnd/>
            <a:tailEnd/>
          </a:ln>
        </p:spPr>
        <p:txBody>
          <a:bodyPr lIns="92075" tIns="46038" rIns="92075" bIns="46038"/>
          <a:lstStyle/>
          <a:p>
            <a:pPr marL="342900" indent="-342900" eaLnBrk="1" hangingPunct="1">
              <a:lnSpc>
                <a:spcPct val="90000"/>
              </a:lnSpc>
              <a:spcBef>
                <a:spcPct val="20000"/>
              </a:spcBef>
              <a:buClr>
                <a:srgbClr val="333399"/>
              </a:buClr>
              <a:buSzPct val="78000"/>
              <a:buFont typeface="Monotype Sorts" pitchFamily="2" charset="2"/>
              <a:buChar char="¨"/>
            </a:pPr>
            <a:r>
              <a:rPr lang="en-CA" sz="2400" b="1" dirty="0">
                <a:solidFill>
                  <a:srgbClr val="333399"/>
                </a:solidFill>
              </a:rPr>
              <a:t>Plan development is not rocket science, but … </a:t>
            </a:r>
          </a:p>
          <a:p>
            <a:pPr marL="687388" lvl="1" indent="-230188" eaLnBrk="1" hangingPunct="1">
              <a:lnSpc>
                <a:spcPct val="90000"/>
              </a:lnSpc>
              <a:spcBef>
                <a:spcPct val="20000"/>
              </a:spcBef>
              <a:buClr>
                <a:srgbClr val="996600"/>
              </a:buClr>
              <a:buSzPct val="78000"/>
              <a:buFontTx/>
              <a:buChar char="–"/>
            </a:pPr>
            <a:r>
              <a:rPr lang="en-CA" sz="2400" b="1" i="1" dirty="0">
                <a:solidFill>
                  <a:schemeClr val="accent2"/>
                </a:solidFill>
              </a:rPr>
              <a:t>every </a:t>
            </a:r>
            <a:r>
              <a:rPr lang="en-CA" sz="2400" b="1" i="1" dirty="0" smtClean="0">
                <a:solidFill>
                  <a:schemeClr val="accent2"/>
                </a:solidFill>
              </a:rPr>
              <a:t>function  </a:t>
            </a:r>
            <a:r>
              <a:rPr lang="en-CA" sz="2400" b="1" i="1" dirty="0">
                <a:solidFill>
                  <a:schemeClr val="accent2"/>
                </a:solidFill>
              </a:rPr>
              <a:t>must follow a consistent methodology to ensure the plans will work, and work together, when required</a:t>
            </a:r>
          </a:p>
          <a:p>
            <a:pPr marL="687388" lvl="1" indent="-230188" eaLnBrk="1" hangingPunct="1">
              <a:lnSpc>
                <a:spcPct val="90000"/>
              </a:lnSpc>
              <a:spcBef>
                <a:spcPct val="20000"/>
              </a:spcBef>
              <a:buClr>
                <a:srgbClr val="996600"/>
              </a:buClr>
              <a:buSzPct val="78000"/>
              <a:buFontTx/>
              <a:buChar char="–"/>
            </a:pPr>
            <a:r>
              <a:rPr lang="en-CA" sz="2400" b="1" i="1" dirty="0">
                <a:solidFill>
                  <a:schemeClr val="accent2"/>
                </a:solidFill>
              </a:rPr>
              <a:t>plans must be documented in sufficient detail that they may be executed even in the absence of the primary expert</a:t>
            </a:r>
          </a:p>
          <a:p>
            <a:pPr marL="687388" lvl="1" indent="-230188" eaLnBrk="1" hangingPunct="1">
              <a:lnSpc>
                <a:spcPct val="90000"/>
              </a:lnSpc>
              <a:spcBef>
                <a:spcPct val="20000"/>
              </a:spcBef>
              <a:buClr>
                <a:srgbClr val="996600"/>
              </a:buClr>
              <a:buSzPct val="78000"/>
              <a:buFontTx/>
              <a:buChar char="–"/>
            </a:pPr>
            <a:r>
              <a:rPr lang="en-CA" sz="2400" b="1" i="1" dirty="0">
                <a:solidFill>
                  <a:schemeClr val="accent2"/>
                </a:solidFill>
              </a:rPr>
              <a:t>standard formats and terminology must be used to avoid misinterpretation and facilitate maintenance</a:t>
            </a:r>
          </a:p>
          <a:p>
            <a:pPr marL="687388" lvl="1" indent="-230188" eaLnBrk="1" hangingPunct="1">
              <a:lnSpc>
                <a:spcPct val="90000"/>
              </a:lnSpc>
              <a:spcBef>
                <a:spcPct val="20000"/>
              </a:spcBef>
              <a:buClr>
                <a:srgbClr val="996600"/>
              </a:buClr>
              <a:buSzPct val="78000"/>
              <a:buFontTx/>
              <a:buChar char="–"/>
            </a:pPr>
            <a:endParaRPr lang="en-CA" sz="2400" b="1" i="1" dirty="0">
              <a:solidFill>
                <a:schemeClr val="accent2"/>
              </a:solidFill>
            </a:endParaRPr>
          </a:p>
          <a:p>
            <a:pPr marL="342900" indent="-342900" eaLnBrk="1" hangingPunct="1">
              <a:lnSpc>
                <a:spcPct val="90000"/>
              </a:lnSpc>
              <a:spcBef>
                <a:spcPct val="20000"/>
              </a:spcBef>
              <a:buClr>
                <a:srgbClr val="333399"/>
              </a:buClr>
              <a:buSzPct val="78000"/>
              <a:buFont typeface="Monotype Sorts" pitchFamily="2" charset="2"/>
              <a:buChar char="¨"/>
            </a:pPr>
            <a:r>
              <a:rPr lang="en-CA" sz="2400" b="1" dirty="0">
                <a:solidFill>
                  <a:srgbClr val="333399"/>
                </a:solidFill>
              </a:rPr>
              <a:t>The use of templates or software tools alone will not ensure these goals are met</a:t>
            </a:r>
          </a:p>
        </p:txBody>
      </p:sp>
      <p:sp>
        <p:nvSpPr>
          <p:cNvPr id="7" name="Footer Placeholder 6"/>
          <p:cNvSpPr>
            <a:spLocks noGrp="1"/>
          </p:cNvSpPr>
          <p:nvPr>
            <p:ph type="ftr" sz="quarter" idx="11"/>
          </p:nvPr>
        </p:nvSpPr>
        <p:spPr/>
        <p:txBody>
          <a:bodyPr/>
          <a:lstStyle/>
          <a:p>
            <a:r>
              <a:rPr lang="en-IN" smtClean="0"/>
              <a:t>22 June 2014</a:t>
            </a:r>
            <a:endParaRPr lang="en-IN"/>
          </a:p>
        </p:txBody>
      </p:sp>
      <p:sp>
        <p:nvSpPr>
          <p:cNvPr id="10" name="Slide Number Placeholder 9"/>
          <p:cNvSpPr>
            <a:spLocks noGrp="1"/>
          </p:cNvSpPr>
          <p:nvPr>
            <p:ph type="sldNum" sz="quarter" idx="12"/>
          </p:nvPr>
        </p:nvSpPr>
        <p:spPr/>
        <p:txBody>
          <a:bodyPr/>
          <a:lstStyle/>
          <a:p>
            <a:fld id="{7A5D9C1E-3C09-4DC3-BE54-445F0753D174}" type="slidenum">
              <a:rPr lang="en-IN" smtClean="0"/>
              <a:pPr/>
              <a:t>56</a:t>
            </a:fld>
            <a:endParaRPr lang="en-IN"/>
          </a:p>
        </p:txBody>
      </p:sp>
    </p:spTree>
    <p:custDataLst>
      <p:tags r:id="rId1"/>
    </p:custData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bwMode="auto">
          <a:xfrm>
            <a:off x="228600" y="152400"/>
            <a:ext cx="8686800" cy="756320"/>
          </a:xfrm>
          <a:prstGeom prst="rect">
            <a:avLst/>
          </a:prstGeom>
          <a:solidFill>
            <a:srgbClr val="FFFFFF"/>
          </a:solidFill>
          <a:ln>
            <a:solidFill>
              <a:srgbClr val="000000"/>
            </a:solidFill>
            <a:miter lim="800000"/>
            <a:headEnd/>
            <a:tailEnd/>
          </a:ln>
        </p:spPr>
        <p:txBody>
          <a:bodyPr vert="horz" wrap="square" lIns="91440" tIns="45720" rIns="91440" bIns="45720" numCol="1" anchor="b" anchorCtr="0" compatLnSpc="1">
            <a:prstTxWarp prst="textNoShape">
              <a:avLst/>
            </a:prstTxWarp>
            <a:normAutofit fontScale="90000"/>
          </a:bodyPr>
          <a:lstStyle/>
          <a:p>
            <a:r>
              <a:rPr lang="en-US" dirty="0" smtClean="0">
                <a:latin typeface="Times New Roman" pitchFamily="18" charset="0"/>
              </a:rPr>
              <a:t>The Keys to Success (cont)</a:t>
            </a:r>
          </a:p>
        </p:txBody>
      </p:sp>
      <p:sp>
        <p:nvSpPr>
          <p:cNvPr id="36868" name="Rectangle 3"/>
          <p:cNvSpPr>
            <a:spLocks noChangeArrowheads="1"/>
          </p:cNvSpPr>
          <p:nvPr/>
        </p:nvSpPr>
        <p:spPr bwMode="auto">
          <a:xfrm>
            <a:off x="228600" y="1828800"/>
            <a:ext cx="7391400" cy="457200"/>
          </a:xfrm>
          <a:prstGeom prst="rect">
            <a:avLst/>
          </a:prstGeom>
          <a:solidFill>
            <a:schemeClr val="bg1"/>
          </a:solidFill>
          <a:ln w="9525">
            <a:noFill/>
            <a:miter lim="800000"/>
            <a:headEnd/>
            <a:tailEnd/>
          </a:ln>
        </p:spPr>
        <p:txBody>
          <a:bodyPr lIns="92075" tIns="46038" rIns="92075" bIns="46038"/>
          <a:lstStyle/>
          <a:p>
            <a:pPr marL="342900" indent="-342900" eaLnBrk="1" hangingPunct="1">
              <a:lnSpc>
                <a:spcPct val="90000"/>
              </a:lnSpc>
              <a:spcBef>
                <a:spcPct val="20000"/>
              </a:spcBef>
              <a:buClr>
                <a:srgbClr val="333399"/>
              </a:buClr>
              <a:buSzPct val="78000"/>
              <a:buFont typeface="Monotype Sorts" pitchFamily="2" charset="2"/>
              <a:buNone/>
            </a:pPr>
            <a:r>
              <a:rPr lang="en-CA" sz="2200" b="1" dirty="0">
                <a:solidFill>
                  <a:srgbClr val="333399"/>
                </a:solidFill>
              </a:rPr>
              <a:t>The keys to successful plan development are:</a:t>
            </a:r>
          </a:p>
        </p:txBody>
      </p:sp>
      <p:grpSp>
        <p:nvGrpSpPr>
          <p:cNvPr id="2" name="Group 4"/>
          <p:cNvGrpSpPr>
            <a:grpSpLocks/>
          </p:cNvGrpSpPr>
          <p:nvPr/>
        </p:nvGrpSpPr>
        <p:grpSpPr bwMode="auto">
          <a:xfrm>
            <a:off x="609600" y="2438400"/>
            <a:ext cx="301625" cy="455613"/>
            <a:chOff x="4285" y="960"/>
            <a:chExt cx="321" cy="431"/>
          </a:xfrm>
        </p:grpSpPr>
        <p:sp>
          <p:nvSpPr>
            <p:cNvPr id="36883" name="Rectangle 5"/>
            <p:cNvSpPr>
              <a:spLocks noChangeArrowheads="1"/>
            </p:cNvSpPr>
            <p:nvPr/>
          </p:nvSpPr>
          <p:spPr bwMode="auto">
            <a:xfrm>
              <a:off x="4285" y="1089"/>
              <a:ext cx="321" cy="302"/>
            </a:xfrm>
            <a:prstGeom prst="rect">
              <a:avLst/>
            </a:prstGeom>
            <a:solidFill>
              <a:schemeClr val="tx2"/>
            </a:solidFill>
            <a:ln w="38100">
              <a:solidFill>
                <a:schemeClr val="accent2"/>
              </a:solidFill>
              <a:miter lim="800000"/>
              <a:headEnd/>
              <a:tailEnd/>
            </a:ln>
          </p:spPr>
          <p:txBody>
            <a:bodyPr wrap="none" anchor="ctr"/>
            <a:lstStyle/>
            <a:p>
              <a:endParaRPr lang="bg-BG"/>
            </a:p>
          </p:txBody>
        </p:sp>
        <p:grpSp>
          <p:nvGrpSpPr>
            <p:cNvPr id="3" name="Group 6"/>
            <p:cNvGrpSpPr>
              <a:grpSpLocks/>
            </p:cNvGrpSpPr>
            <p:nvPr/>
          </p:nvGrpSpPr>
          <p:grpSpPr bwMode="auto">
            <a:xfrm>
              <a:off x="4377" y="960"/>
              <a:ext cx="229" cy="345"/>
              <a:chOff x="768" y="2976"/>
              <a:chExt cx="240" cy="384"/>
            </a:xfrm>
          </p:grpSpPr>
          <p:sp>
            <p:nvSpPr>
              <p:cNvPr id="36885" name="Line 7"/>
              <p:cNvSpPr>
                <a:spLocks noChangeShapeType="1"/>
              </p:cNvSpPr>
              <p:nvPr/>
            </p:nvSpPr>
            <p:spPr bwMode="auto">
              <a:xfrm flipV="1">
                <a:off x="816" y="2976"/>
                <a:ext cx="192" cy="384"/>
              </a:xfrm>
              <a:prstGeom prst="line">
                <a:avLst/>
              </a:prstGeom>
              <a:noFill/>
              <a:ln w="57150">
                <a:solidFill>
                  <a:schemeClr val="accent2"/>
                </a:solidFill>
                <a:round/>
                <a:headEnd/>
                <a:tailEnd/>
              </a:ln>
            </p:spPr>
            <p:txBody>
              <a:bodyPr/>
              <a:lstStyle/>
              <a:p>
                <a:endParaRPr lang="en-IN"/>
              </a:p>
            </p:txBody>
          </p:sp>
          <p:sp>
            <p:nvSpPr>
              <p:cNvPr id="36886" name="Line 8"/>
              <p:cNvSpPr>
                <a:spLocks noChangeShapeType="1"/>
              </p:cNvSpPr>
              <p:nvPr/>
            </p:nvSpPr>
            <p:spPr bwMode="auto">
              <a:xfrm flipH="1" flipV="1">
                <a:off x="768" y="3216"/>
                <a:ext cx="48" cy="144"/>
              </a:xfrm>
              <a:prstGeom prst="line">
                <a:avLst/>
              </a:prstGeom>
              <a:noFill/>
              <a:ln w="76200">
                <a:solidFill>
                  <a:schemeClr val="accent2"/>
                </a:solidFill>
                <a:round/>
                <a:headEnd/>
                <a:tailEnd/>
              </a:ln>
            </p:spPr>
            <p:txBody>
              <a:bodyPr/>
              <a:lstStyle/>
              <a:p>
                <a:endParaRPr lang="en-IN"/>
              </a:p>
            </p:txBody>
          </p:sp>
        </p:grpSp>
      </p:grpSp>
      <p:sp>
        <p:nvSpPr>
          <p:cNvPr id="4169737" name="Text Box 9"/>
          <p:cNvSpPr txBox="1">
            <a:spLocks noChangeArrowheads="1"/>
          </p:cNvSpPr>
          <p:nvPr/>
        </p:nvSpPr>
        <p:spPr bwMode="auto">
          <a:xfrm>
            <a:off x="1219200" y="2514600"/>
            <a:ext cx="5867400" cy="366713"/>
          </a:xfrm>
          <a:prstGeom prst="rect">
            <a:avLst/>
          </a:prstGeom>
          <a:solidFill>
            <a:schemeClr val="bg1"/>
          </a:solidFill>
          <a:ln w="9525">
            <a:noFill/>
            <a:miter lim="800000"/>
            <a:headEnd/>
            <a:tailEnd/>
          </a:ln>
        </p:spPr>
        <p:txBody>
          <a:bodyPr>
            <a:spAutoFit/>
          </a:bodyPr>
          <a:lstStyle/>
          <a:p>
            <a:pPr>
              <a:spcBef>
                <a:spcPct val="50000"/>
              </a:spcBef>
            </a:pPr>
            <a:r>
              <a:rPr lang="en-CA" b="1" i="1" dirty="0"/>
              <a:t>Commitment from all </a:t>
            </a:r>
            <a:r>
              <a:rPr lang="en-CA" b="1" i="1" dirty="0" smtClean="0"/>
              <a:t>functions</a:t>
            </a:r>
            <a:endParaRPr lang="en-CA" b="1" i="1" dirty="0"/>
          </a:p>
        </p:txBody>
      </p:sp>
      <p:grpSp>
        <p:nvGrpSpPr>
          <p:cNvPr id="4" name="Group 10"/>
          <p:cNvGrpSpPr>
            <a:grpSpLocks/>
          </p:cNvGrpSpPr>
          <p:nvPr/>
        </p:nvGrpSpPr>
        <p:grpSpPr bwMode="auto">
          <a:xfrm>
            <a:off x="609600" y="3238500"/>
            <a:ext cx="301625" cy="455613"/>
            <a:chOff x="4285" y="960"/>
            <a:chExt cx="321" cy="431"/>
          </a:xfrm>
        </p:grpSpPr>
        <p:sp>
          <p:nvSpPr>
            <p:cNvPr id="36879" name="Rectangle 11"/>
            <p:cNvSpPr>
              <a:spLocks noChangeArrowheads="1"/>
            </p:cNvSpPr>
            <p:nvPr/>
          </p:nvSpPr>
          <p:spPr bwMode="auto">
            <a:xfrm>
              <a:off x="4285" y="1089"/>
              <a:ext cx="321" cy="302"/>
            </a:xfrm>
            <a:prstGeom prst="rect">
              <a:avLst/>
            </a:prstGeom>
            <a:solidFill>
              <a:schemeClr val="tx2"/>
            </a:solidFill>
            <a:ln w="38100">
              <a:solidFill>
                <a:schemeClr val="accent2"/>
              </a:solidFill>
              <a:miter lim="800000"/>
              <a:headEnd/>
              <a:tailEnd/>
            </a:ln>
          </p:spPr>
          <p:txBody>
            <a:bodyPr wrap="none" anchor="ctr"/>
            <a:lstStyle/>
            <a:p>
              <a:endParaRPr lang="bg-BG"/>
            </a:p>
          </p:txBody>
        </p:sp>
        <p:grpSp>
          <p:nvGrpSpPr>
            <p:cNvPr id="5" name="Group 12"/>
            <p:cNvGrpSpPr>
              <a:grpSpLocks/>
            </p:cNvGrpSpPr>
            <p:nvPr/>
          </p:nvGrpSpPr>
          <p:grpSpPr bwMode="auto">
            <a:xfrm>
              <a:off x="4377" y="960"/>
              <a:ext cx="229" cy="345"/>
              <a:chOff x="768" y="2976"/>
              <a:chExt cx="240" cy="384"/>
            </a:xfrm>
          </p:grpSpPr>
          <p:sp>
            <p:nvSpPr>
              <p:cNvPr id="36881" name="Line 13"/>
              <p:cNvSpPr>
                <a:spLocks noChangeShapeType="1"/>
              </p:cNvSpPr>
              <p:nvPr/>
            </p:nvSpPr>
            <p:spPr bwMode="auto">
              <a:xfrm flipV="1">
                <a:off x="816" y="2976"/>
                <a:ext cx="192" cy="384"/>
              </a:xfrm>
              <a:prstGeom prst="line">
                <a:avLst/>
              </a:prstGeom>
              <a:noFill/>
              <a:ln w="57150">
                <a:solidFill>
                  <a:schemeClr val="accent2"/>
                </a:solidFill>
                <a:round/>
                <a:headEnd/>
                <a:tailEnd/>
              </a:ln>
            </p:spPr>
            <p:txBody>
              <a:bodyPr/>
              <a:lstStyle/>
              <a:p>
                <a:endParaRPr lang="en-IN"/>
              </a:p>
            </p:txBody>
          </p:sp>
          <p:sp>
            <p:nvSpPr>
              <p:cNvPr id="36882" name="Line 14"/>
              <p:cNvSpPr>
                <a:spLocks noChangeShapeType="1"/>
              </p:cNvSpPr>
              <p:nvPr/>
            </p:nvSpPr>
            <p:spPr bwMode="auto">
              <a:xfrm flipH="1" flipV="1">
                <a:off x="768" y="3216"/>
                <a:ext cx="48" cy="144"/>
              </a:xfrm>
              <a:prstGeom prst="line">
                <a:avLst/>
              </a:prstGeom>
              <a:noFill/>
              <a:ln w="76200">
                <a:solidFill>
                  <a:schemeClr val="accent2"/>
                </a:solidFill>
                <a:round/>
                <a:headEnd/>
                <a:tailEnd/>
              </a:ln>
            </p:spPr>
            <p:txBody>
              <a:bodyPr/>
              <a:lstStyle/>
              <a:p>
                <a:endParaRPr lang="en-IN"/>
              </a:p>
            </p:txBody>
          </p:sp>
        </p:grpSp>
      </p:grpSp>
      <p:sp>
        <p:nvSpPr>
          <p:cNvPr id="4169743" name="Text Box 15"/>
          <p:cNvSpPr txBox="1">
            <a:spLocks noChangeArrowheads="1"/>
          </p:cNvSpPr>
          <p:nvPr/>
        </p:nvSpPr>
        <p:spPr bwMode="auto">
          <a:xfrm>
            <a:off x="1219200" y="3200400"/>
            <a:ext cx="6881192" cy="369332"/>
          </a:xfrm>
          <a:prstGeom prst="rect">
            <a:avLst/>
          </a:prstGeom>
          <a:solidFill>
            <a:schemeClr val="bg1"/>
          </a:solidFill>
          <a:ln w="9525">
            <a:noFill/>
            <a:miter lim="800000"/>
            <a:headEnd/>
            <a:tailEnd/>
          </a:ln>
        </p:spPr>
        <p:txBody>
          <a:bodyPr wrap="square">
            <a:spAutoFit/>
          </a:bodyPr>
          <a:lstStyle/>
          <a:p>
            <a:pPr>
              <a:spcBef>
                <a:spcPct val="50000"/>
              </a:spcBef>
            </a:pPr>
            <a:r>
              <a:rPr lang="en-CA" b="1" i="1" dirty="0"/>
              <a:t>Selection of the right people</a:t>
            </a:r>
            <a:r>
              <a:rPr lang="en-CA" b="1" dirty="0"/>
              <a:t> </a:t>
            </a:r>
            <a:r>
              <a:rPr lang="en-CA" b="1" i="1" dirty="0"/>
              <a:t>to develop each team’s plan</a:t>
            </a:r>
          </a:p>
        </p:txBody>
      </p:sp>
      <p:grpSp>
        <p:nvGrpSpPr>
          <p:cNvPr id="6" name="Group 16"/>
          <p:cNvGrpSpPr>
            <a:grpSpLocks/>
          </p:cNvGrpSpPr>
          <p:nvPr/>
        </p:nvGrpSpPr>
        <p:grpSpPr bwMode="auto">
          <a:xfrm>
            <a:off x="609600" y="4038600"/>
            <a:ext cx="301625" cy="455613"/>
            <a:chOff x="4285" y="960"/>
            <a:chExt cx="321" cy="431"/>
          </a:xfrm>
        </p:grpSpPr>
        <p:sp>
          <p:nvSpPr>
            <p:cNvPr id="36875" name="Rectangle 17"/>
            <p:cNvSpPr>
              <a:spLocks noChangeArrowheads="1"/>
            </p:cNvSpPr>
            <p:nvPr/>
          </p:nvSpPr>
          <p:spPr bwMode="auto">
            <a:xfrm>
              <a:off x="4285" y="1089"/>
              <a:ext cx="321" cy="302"/>
            </a:xfrm>
            <a:prstGeom prst="rect">
              <a:avLst/>
            </a:prstGeom>
            <a:solidFill>
              <a:schemeClr val="tx2"/>
            </a:solidFill>
            <a:ln w="38100">
              <a:solidFill>
                <a:schemeClr val="accent2"/>
              </a:solidFill>
              <a:miter lim="800000"/>
              <a:headEnd/>
              <a:tailEnd/>
            </a:ln>
          </p:spPr>
          <p:txBody>
            <a:bodyPr wrap="none" anchor="ctr"/>
            <a:lstStyle/>
            <a:p>
              <a:endParaRPr lang="bg-BG"/>
            </a:p>
          </p:txBody>
        </p:sp>
        <p:grpSp>
          <p:nvGrpSpPr>
            <p:cNvPr id="7" name="Group 18"/>
            <p:cNvGrpSpPr>
              <a:grpSpLocks/>
            </p:cNvGrpSpPr>
            <p:nvPr/>
          </p:nvGrpSpPr>
          <p:grpSpPr bwMode="auto">
            <a:xfrm>
              <a:off x="4377" y="960"/>
              <a:ext cx="229" cy="345"/>
              <a:chOff x="768" y="2976"/>
              <a:chExt cx="240" cy="384"/>
            </a:xfrm>
          </p:grpSpPr>
          <p:sp>
            <p:nvSpPr>
              <p:cNvPr id="36877" name="Line 19"/>
              <p:cNvSpPr>
                <a:spLocks noChangeShapeType="1"/>
              </p:cNvSpPr>
              <p:nvPr/>
            </p:nvSpPr>
            <p:spPr bwMode="auto">
              <a:xfrm flipV="1">
                <a:off x="816" y="2976"/>
                <a:ext cx="192" cy="384"/>
              </a:xfrm>
              <a:prstGeom prst="line">
                <a:avLst/>
              </a:prstGeom>
              <a:noFill/>
              <a:ln w="57150">
                <a:solidFill>
                  <a:schemeClr val="accent2"/>
                </a:solidFill>
                <a:round/>
                <a:headEnd/>
                <a:tailEnd/>
              </a:ln>
            </p:spPr>
            <p:txBody>
              <a:bodyPr/>
              <a:lstStyle/>
              <a:p>
                <a:endParaRPr lang="en-IN"/>
              </a:p>
            </p:txBody>
          </p:sp>
          <p:sp>
            <p:nvSpPr>
              <p:cNvPr id="36878" name="Line 20"/>
              <p:cNvSpPr>
                <a:spLocks noChangeShapeType="1"/>
              </p:cNvSpPr>
              <p:nvPr/>
            </p:nvSpPr>
            <p:spPr bwMode="auto">
              <a:xfrm flipH="1" flipV="1">
                <a:off x="768" y="3216"/>
                <a:ext cx="48" cy="144"/>
              </a:xfrm>
              <a:prstGeom prst="line">
                <a:avLst/>
              </a:prstGeom>
              <a:noFill/>
              <a:ln w="76200">
                <a:solidFill>
                  <a:schemeClr val="accent2"/>
                </a:solidFill>
                <a:round/>
                <a:headEnd/>
                <a:tailEnd/>
              </a:ln>
            </p:spPr>
            <p:txBody>
              <a:bodyPr/>
              <a:lstStyle/>
              <a:p>
                <a:endParaRPr lang="en-IN"/>
              </a:p>
            </p:txBody>
          </p:sp>
        </p:grpSp>
      </p:grpSp>
      <p:sp>
        <p:nvSpPr>
          <p:cNvPr id="4169749" name="Text Box 21"/>
          <p:cNvSpPr txBox="1">
            <a:spLocks noChangeArrowheads="1"/>
          </p:cNvSpPr>
          <p:nvPr/>
        </p:nvSpPr>
        <p:spPr bwMode="auto">
          <a:xfrm>
            <a:off x="1219200" y="4038600"/>
            <a:ext cx="7169224" cy="641350"/>
          </a:xfrm>
          <a:prstGeom prst="rect">
            <a:avLst/>
          </a:prstGeom>
          <a:solidFill>
            <a:schemeClr val="bg1"/>
          </a:solidFill>
          <a:ln w="9525">
            <a:noFill/>
            <a:miter lim="800000"/>
            <a:headEnd/>
            <a:tailEnd/>
          </a:ln>
        </p:spPr>
        <p:txBody>
          <a:bodyPr wrap="square">
            <a:spAutoFit/>
          </a:bodyPr>
          <a:lstStyle/>
          <a:p>
            <a:pPr>
              <a:spcBef>
                <a:spcPct val="50000"/>
              </a:spcBef>
            </a:pPr>
            <a:r>
              <a:rPr lang="en-CA" b="1" i="1" dirty="0"/>
              <a:t>Practical training of those people in the plan development process</a:t>
            </a:r>
          </a:p>
        </p:txBody>
      </p:sp>
      <p:sp>
        <p:nvSpPr>
          <p:cNvPr id="25" name="Footer Placeholder 24"/>
          <p:cNvSpPr>
            <a:spLocks noGrp="1"/>
          </p:cNvSpPr>
          <p:nvPr>
            <p:ph type="ftr" sz="quarter" idx="11"/>
          </p:nvPr>
        </p:nvSpPr>
        <p:spPr/>
        <p:txBody>
          <a:bodyPr/>
          <a:lstStyle/>
          <a:p>
            <a:r>
              <a:rPr lang="en-IN" smtClean="0"/>
              <a:t>22 June 2014</a:t>
            </a:r>
            <a:endParaRPr lang="en-IN"/>
          </a:p>
        </p:txBody>
      </p:sp>
      <p:sp>
        <p:nvSpPr>
          <p:cNvPr id="28" name="Slide Number Placeholder 27"/>
          <p:cNvSpPr>
            <a:spLocks noGrp="1"/>
          </p:cNvSpPr>
          <p:nvPr>
            <p:ph type="sldNum" sz="quarter" idx="12"/>
          </p:nvPr>
        </p:nvSpPr>
        <p:spPr/>
        <p:txBody>
          <a:bodyPr/>
          <a:lstStyle/>
          <a:p>
            <a:fld id="{7A5D9C1E-3C09-4DC3-BE54-445F0753D174}" type="slidenum">
              <a:rPr lang="en-IN" smtClean="0"/>
              <a:pPr/>
              <a:t>57</a:t>
            </a:fld>
            <a:endParaRPr lang="en-IN"/>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nodeType="afterGroup">
                            <p:stCondLst>
                              <p:cond delay="500"/>
                            </p:stCondLst>
                            <p:childTnLst>
                              <p:par>
                                <p:cTn id="8" presetID="12" presetClass="entr" presetSubtype="8" fill="hold" grpId="0" nodeType="afterEffect">
                                  <p:stCondLst>
                                    <p:cond delay="0"/>
                                  </p:stCondLst>
                                  <p:childTnLst>
                                    <p:set>
                                      <p:cBhvr>
                                        <p:cTn id="9" dur="1" fill="hold">
                                          <p:stCondLst>
                                            <p:cond delay="0"/>
                                          </p:stCondLst>
                                        </p:cTn>
                                        <p:tgtEl>
                                          <p:spTgt spid="4169737">
                                            <p:txEl>
                                              <p:charRg st="4294967295" end="4294967295"/>
                                            </p:txEl>
                                          </p:spTgt>
                                        </p:tgtEl>
                                        <p:attrNameLst>
                                          <p:attrName>style.visibility</p:attrName>
                                        </p:attrNameLst>
                                      </p:cBhvr>
                                      <p:to>
                                        <p:strVal val="visible"/>
                                      </p:to>
                                    </p:set>
                                    <p:animEffect transition="in" filter="slide(fromLeft)">
                                      <p:cBhvr>
                                        <p:cTn id="10" dur="500"/>
                                        <p:tgtEl>
                                          <p:spTgt spid="4169737">
                                            <p:txEl>
                                              <p:charRg st="4294967295" end="4294967295"/>
                                            </p:txEl>
                                          </p:spTgt>
                                        </p:tgtEl>
                                      </p:cBhvr>
                                    </p:animEffect>
                                  </p:childTnLst>
                                </p:cTn>
                              </p:par>
                            </p:childTnLst>
                          </p:cTn>
                        </p:par>
                        <p:par>
                          <p:cTn id="11" fill="hold" nodeType="afterGroup">
                            <p:stCondLst>
                              <p:cond delay="1000"/>
                            </p:stCondLst>
                            <p:childTnLst>
                              <p:par>
                                <p:cTn id="12" presetID="1" presetClass="entr" presetSubtype="0" fill="hold" nodeType="afterEffect">
                                  <p:stCondLst>
                                    <p:cond delay="0"/>
                                  </p:stCondLst>
                                  <p:childTnLst>
                                    <p:set>
                                      <p:cBhvr>
                                        <p:cTn id="13" dur="1" fill="hold">
                                          <p:stCondLst>
                                            <p:cond delay="499"/>
                                          </p:stCondLst>
                                        </p:cTn>
                                        <p:tgtEl>
                                          <p:spTgt spid="4"/>
                                        </p:tgtEl>
                                        <p:attrNameLst>
                                          <p:attrName>style.visibility</p:attrName>
                                        </p:attrNameLst>
                                      </p:cBhvr>
                                      <p:to>
                                        <p:strVal val="visible"/>
                                      </p:to>
                                    </p:set>
                                  </p:childTnLst>
                                </p:cTn>
                              </p:par>
                            </p:childTnLst>
                          </p:cTn>
                        </p:par>
                        <p:par>
                          <p:cTn id="14" fill="hold" nodeType="afterGroup">
                            <p:stCondLst>
                              <p:cond delay="1500"/>
                            </p:stCondLst>
                            <p:childTnLst>
                              <p:par>
                                <p:cTn id="15" presetID="12" presetClass="entr" presetSubtype="8" fill="hold" grpId="0" nodeType="afterEffect">
                                  <p:stCondLst>
                                    <p:cond delay="0"/>
                                  </p:stCondLst>
                                  <p:childTnLst>
                                    <p:set>
                                      <p:cBhvr>
                                        <p:cTn id="16" dur="1" fill="hold">
                                          <p:stCondLst>
                                            <p:cond delay="0"/>
                                          </p:stCondLst>
                                        </p:cTn>
                                        <p:tgtEl>
                                          <p:spTgt spid="4169743">
                                            <p:txEl>
                                              <p:charRg st="4294967295" end="4294967295"/>
                                            </p:txEl>
                                          </p:spTgt>
                                        </p:tgtEl>
                                        <p:attrNameLst>
                                          <p:attrName>style.visibility</p:attrName>
                                        </p:attrNameLst>
                                      </p:cBhvr>
                                      <p:to>
                                        <p:strVal val="visible"/>
                                      </p:to>
                                    </p:set>
                                    <p:animEffect transition="in" filter="slide(fromLeft)">
                                      <p:cBhvr>
                                        <p:cTn id="17" dur="500"/>
                                        <p:tgtEl>
                                          <p:spTgt spid="4169743">
                                            <p:txEl>
                                              <p:charRg st="4294967295" end="4294967295"/>
                                            </p:txEl>
                                          </p:spTgt>
                                        </p:tgtEl>
                                      </p:cBhvr>
                                    </p:animEffect>
                                  </p:childTnLst>
                                </p:cTn>
                              </p:par>
                            </p:childTnLst>
                          </p:cTn>
                        </p:par>
                        <p:par>
                          <p:cTn id="18" fill="hold" nodeType="afterGroup">
                            <p:stCondLst>
                              <p:cond delay="2000"/>
                            </p:stCondLst>
                            <p:childTnLst>
                              <p:par>
                                <p:cTn id="19" presetID="1" presetClass="entr" presetSubtype="0" fill="hold" nodeType="afterEffect">
                                  <p:stCondLst>
                                    <p:cond delay="0"/>
                                  </p:stCondLst>
                                  <p:childTnLst>
                                    <p:set>
                                      <p:cBhvr>
                                        <p:cTn id="20" dur="1" fill="hold">
                                          <p:stCondLst>
                                            <p:cond delay="499"/>
                                          </p:stCondLst>
                                        </p:cTn>
                                        <p:tgtEl>
                                          <p:spTgt spid="6"/>
                                        </p:tgtEl>
                                        <p:attrNameLst>
                                          <p:attrName>style.visibility</p:attrName>
                                        </p:attrNameLst>
                                      </p:cBhvr>
                                      <p:to>
                                        <p:strVal val="visible"/>
                                      </p:to>
                                    </p:set>
                                  </p:childTnLst>
                                </p:cTn>
                              </p:par>
                            </p:childTnLst>
                          </p:cTn>
                        </p:par>
                        <p:par>
                          <p:cTn id="21" fill="hold" nodeType="afterGroup">
                            <p:stCondLst>
                              <p:cond delay="2500"/>
                            </p:stCondLst>
                            <p:childTnLst>
                              <p:par>
                                <p:cTn id="22" presetID="12" presetClass="entr" presetSubtype="8" fill="hold" grpId="0" nodeType="afterEffect">
                                  <p:stCondLst>
                                    <p:cond delay="0"/>
                                  </p:stCondLst>
                                  <p:childTnLst>
                                    <p:set>
                                      <p:cBhvr>
                                        <p:cTn id="23" dur="1" fill="hold">
                                          <p:stCondLst>
                                            <p:cond delay="0"/>
                                          </p:stCondLst>
                                        </p:cTn>
                                        <p:tgtEl>
                                          <p:spTgt spid="4169749">
                                            <p:txEl>
                                              <p:charRg st="4294967295" end="4294967295"/>
                                            </p:txEl>
                                          </p:spTgt>
                                        </p:tgtEl>
                                        <p:attrNameLst>
                                          <p:attrName>style.visibility</p:attrName>
                                        </p:attrNameLst>
                                      </p:cBhvr>
                                      <p:to>
                                        <p:strVal val="visible"/>
                                      </p:to>
                                    </p:set>
                                    <p:animEffect transition="in" filter="slide(fromLeft)">
                                      <p:cBhvr>
                                        <p:cTn id="24" dur="500"/>
                                        <p:tgtEl>
                                          <p:spTgt spid="4169749">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9737" grpId="0" autoUpdateAnimBg="0"/>
      <p:bldP spid="4169743" grpId="0" autoUpdateAnimBg="0"/>
      <p:bldP spid="4169749"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2"/>
          <p:cNvSpPr txBox="1">
            <a:spLocks noGrp="1"/>
          </p:cNvSpPr>
          <p:nvPr/>
        </p:nvSpPr>
        <p:spPr bwMode="gray">
          <a:xfrm>
            <a:off x="76200" y="6477000"/>
            <a:ext cx="466725" cy="228600"/>
          </a:xfrm>
          <a:prstGeom prst="rect">
            <a:avLst/>
          </a:prstGeom>
          <a:noFill/>
          <a:ln w="9525" algn="ctr">
            <a:noFill/>
            <a:miter lim="800000"/>
            <a:headEnd/>
            <a:tailEnd/>
          </a:ln>
        </p:spPr>
        <p:txBody>
          <a:bodyPr>
            <a:spAutoFit/>
          </a:bodyPr>
          <a:lstStyle/>
          <a:p>
            <a:pPr algn="r"/>
            <a:fld id="{C9AC7081-359E-4BDF-B45E-81967099FB37}" type="slidenum">
              <a:rPr lang="en-US" sz="900">
                <a:solidFill>
                  <a:srgbClr val="414636"/>
                </a:solidFill>
              </a:rPr>
              <a:pPr algn="r"/>
              <a:t>58</a:t>
            </a:fld>
            <a:endParaRPr lang="en-US" sz="900">
              <a:solidFill>
                <a:srgbClr val="414636"/>
              </a:solidFill>
            </a:endParaRPr>
          </a:p>
        </p:txBody>
      </p:sp>
      <p:sp>
        <p:nvSpPr>
          <p:cNvPr id="11267" name="Date Placeholder 3"/>
          <p:cNvSpPr txBox="1">
            <a:spLocks noGrp="1"/>
          </p:cNvSpPr>
          <p:nvPr/>
        </p:nvSpPr>
        <p:spPr bwMode="gray">
          <a:xfrm>
            <a:off x="457200" y="6477000"/>
            <a:ext cx="1276350" cy="228600"/>
          </a:xfrm>
          <a:prstGeom prst="rect">
            <a:avLst/>
          </a:prstGeom>
          <a:noFill/>
          <a:ln w="9525" algn="ctr">
            <a:noFill/>
            <a:miter lim="800000"/>
            <a:headEnd/>
            <a:tailEnd/>
          </a:ln>
        </p:spPr>
        <p:txBody>
          <a:bodyPr>
            <a:spAutoFit/>
          </a:bodyPr>
          <a:lstStyle/>
          <a:p>
            <a:pPr algn="l"/>
            <a:fld id="{56B3025B-94FE-4D6A-AF59-A2FA98CF7D19}" type="datetime4">
              <a:rPr lang="en-US" sz="900">
                <a:solidFill>
                  <a:schemeClr val="bg2"/>
                </a:solidFill>
              </a:rPr>
              <a:pPr algn="l"/>
              <a:t>June 20, 2014</a:t>
            </a:fld>
            <a:endParaRPr lang="en-US" sz="900">
              <a:solidFill>
                <a:schemeClr val="bg2"/>
              </a:solidFill>
            </a:endParaRPr>
          </a:p>
        </p:txBody>
      </p:sp>
      <p:sp>
        <p:nvSpPr>
          <p:cNvPr id="11268" name="Rectangle 2"/>
          <p:cNvSpPr>
            <a:spLocks noGrp="1" noChangeArrowheads="1"/>
          </p:cNvSpPr>
          <p:nvPr>
            <p:ph type="title" idx="4294967295"/>
          </p:nvPr>
        </p:nvSpPr>
        <p:spPr>
          <a:xfrm>
            <a:off x="457200" y="735013"/>
            <a:ext cx="8458200" cy="557212"/>
          </a:xfrm>
        </p:spPr>
        <p:txBody>
          <a:bodyPr>
            <a:normAutofit fontScale="90000"/>
          </a:bodyPr>
          <a:lstStyle/>
          <a:p>
            <a:pPr eaLnBrk="1" hangingPunct="1"/>
            <a:r>
              <a:rPr lang="en-US" smtClean="0"/>
              <a:t>Phases of Continuity Planning</a:t>
            </a:r>
          </a:p>
        </p:txBody>
      </p:sp>
      <p:sp>
        <p:nvSpPr>
          <p:cNvPr id="11269" name="Line 3"/>
          <p:cNvSpPr>
            <a:spLocks noChangeShapeType="1"/>
          </p:cNvSpPr>
          <p:nvPr/>
        </p:nvSpPr>
        <p:spPr bwMode="gray">
          <a:xfrm>
            <a:off x="0" y="6858000"/>
            <a:ext cx="9144000" cy="0"/>
          </a:xfrm>
          <a:prstGeom prst="line">
            <a:avLst/>
          </a:prstGeom>
          <a:noFill/>
          <a:ln w="19050">
            <a:solidFill>
              <a:schemeClr val="bg1"/>
            </a:solidFill>
            <a:round/>
            <a:headEnd/>
            <a:tailEnd/>
          </a:ln>
        </p:spPr>
        <p:txBody>
          <a:bodyPr anchor="ctr">
            <a:spAutoFit/>
          </a:bodyPr>
          <a:lstStyle/>
          <a:p>
            <a:endParaRPr lang="en-IN"/>
          </a:p>
        </p:txBody>
      </p:sp>
      <p:pic>
        <p:nvPicPr>
          <p:cNvPr id="11270" name="Picture 7" descr="Emergency Management_2"/>
          <p:cNvPicPr>
            <a:picLocks noChangeAspect="1" noChangeArrowheads="1"/>
          </p:cNvPicPr>
          <p:nvPr/>
        </p:nvPicPr>
        <p:blipFill>
          <a:blip r:embed="rId3" cstate="print"/>
          <a:srcRect/>
          <a:stretch>
            <a:fillRect/>
          </a:stretch>
        </p:blipFill>
        <p:spPr bwMode="auto">
          <a:xfrm>
            <a:off x="298450" y="2178050"/>
            <a:ext cx="8547100" cy="2500313"/>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7A5D9C1E-3C09-4DC3-BE54-445F0753D174}" type="slidenum">
              <a:rPr lang="en-IN" smtClean="0"/>
              <a:pPr/>
              <a:t>58</a:t>
            </a:fld>
            <a:endParaRPr lang="en-IN"/>
          </a:p>
        </p:txBody>
      </p:sp>
      <p:sp>
        <p:nvSpPr>
          <p:cNvPr id="10" name="Footer Placeholder 9"/>
          <p:cNvSpPr>
            <a:spLocks noGrp="1"/>
          </p:cNvSpPr>
          <p:nvPr>
            <p:ph type="ftr" sz="quarter" idx="11"/>
          </p:nvPr>
        </p:nvSpPr>
        <p:spPr/>
        <p:txBody>
          <a:bodyPr/>
          <a:lstStyle/>
          <a:p>
            <a:r>
              <a:rPr lang="en-IN" smtClean="0"/>
              <a:t>22 June 2014</a:t>
            </a:r>
            <a:endParaRPr lang="en-IN"/>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Slide Number Placeholder 1"/>
          <p:cNvSpPr>
            <a:spLocks noGrp="1"/>
          </p:cNvSpPr>
          <p:nvPr>
            <p:ph type="sldNum" sz="quarter" idx="10"/>
          </p:nvPr>
        </p:nvSpPr>
        <p:spPr>
          <a:noFill/>
          <a:ln>
            <a:miter lim="800000"/>
            <a:headEnd/>
            <a:tailEnd/>
          </a:ln>
        </p:spPr>
        <p:txBody>
          <a:bodyPr/>
          <a:lstStyle/>
          <a:p>
            <a:fld id="{4E482D7D-C173-4A1F-95B6-05D04158F525}" type="slidenum">
              <a:rPr lang="en-US" smtClean="0">
                <a:latin typeface="Arial" pitchFamily="34" charset="0"/>
              </a:rPr>
              <a:pPr/>
              <a:t>59</a:t>
            </a:fld>
            <a:endParaRPr lang="en-US" smtClean="0">
              <a:latin typeface="Arial" pitchFamily="34" charset="0"/>
            </a:endParaRPr>
          </a:p>
        </p:txBody>
      </p:sp>
      <p:sp>
        <p:nvSpPr>
          <p:cNvPr id="67587" name="Rectangle 2"/>
          <p:cNvSpPr>
            <a:spLocks noGrp="1" noChangeArrowheads="1"/>
          </p:cNvSpPr>
          <p:nvPr>
            <p:ph type="title" idx="4294967295"/>
          </p:nvPr>
        </p:nvSpPr>
        <p:spPr bwMode="auto">
          <a:xfrm>
            <a:off x="228600" y="152400"/>
            <a:ext cx="8686800" cy="457200"/>
          </a:xfrm>
          <a:prstGeom prst="rect">
            <a:avLst/>
          </a:prstGeom>
          <a:solidFill>
            <a:srgbClr val="FFFFFF"/>
          </a:solidFill>
          <a:ln>
            <a:solidFill>
              <a:srgbClr val="000000"/>
            </a:solidFill>
            <a:miter lim="800000"/>
            <a:headEnd/>
            <a:tailEnd/>
          </a:ln>
        </p:spPr>
        <p:txBody>
          <a:bodyPr anchor="b">
            <a:normAutofit fontScale="90000"/>
          </a:bodyPr>
          <a:lstStyle/>
          <a:p>
            <a:pPr eaLnBrk="1" hangingPunct="1"/>
            <a:r>
              <a:rPr lang="en-CA" smtClean="0">
                <a:latin typeface="Times New Roman" pitchFamily="18" charset="0"/>
              </a:rPr>
              <a:t>Summary</a:t>
            </a:r>
          </a:p>
        </p:txBody>
      </p:sp>
      <p:sp>
        <p:nvSpPr>
          <p:cNvPr id="67588" name="Rectangle 3"/>
          <p:cNvSpPr>
            <a:spLocks noGrp="1" noChangeArrowheads="1"/>
          </p:cNvSpPr>
          <p:nvPr>
            <p:ph type="body" idx="4294967295"/>
          </p:nvPr>
        </p:nvSpPr>
        <p:spPr bwMode="auto">
          <a:xfrm>
            <a:off x="228600" y="850900"/>
            <a:ext cx="8686800" cy="4710113"/>
          </a:xfrm>
          <a:prstGeom prst="rect">
            <a:avLst/>
          </a:prstGeom>
          <a:solidFill>
            <a:srgbClr val="FFFFFF"/>
          </a:solidFill>
          <a:ln>
            <a:solidFill>
              <a:srgbClr val="000000"/>
            </a:solidFill>
            <a:miter lim="800000"/>
            <a:headEnd/>
            <a:tailEnd/>
          </a:ln>
        </p:spPr>
        <p:txBody>
          <a:bodyPr/>
          <a:lstStyle/>
          <a:p>
            <a:pPr eaLnBrk="1" hangingPunct="1">
              <a:lnSpc>
                <a:spcPct val="95000"/>
              </a:lnSpc>
            </a:pPr>
            <a:r>
              <a:rPr lang="en-CA" smtClean="0">
                <a:latin typeface="Times New Roman" pitchFamily="18" charset="0"/>
              </a:rPr>
              <a:t>BCP Planning is not just a one-time event</a:t>
            </a:r>
          </a:p>
          <a:p>
            <a:pPr eaLnBrk="1" hangingPunct="1">
              <a:lnSpc>
                <a:spcPct val="95000"/>
              </a:lnSpc>
            </a:pPr>
            <a:r>
              <a:rPr lang="en-CA" smtClean="0">
                <a:latin typeface="Times New Roman" pitchFamily="18" charset="0"/>
              </a:rPr>
              <a:t>It is only one aspect of an on-going program to manage risk and maintain a company’s ability to withstand potentially disastrous incidents</a:t>
            </a:r>
          </a:p>
          <a:p>
            <a:pPr eaLnBrk="1" hangingPunct="1">
              <a:lnSpc>
                <a:spcPct val="95000"/>
              </a:lnSpc>
            </a:pPr>
            <a:r>
              <a:rPr lang="en-CA" smtClean="0">
                <a:latin typeface="Times New Roman" pitchFamily="18" charset="0"/>
              </a:rPr>
              <a:t>As such, it requires:</a:t>
            </a:r>
          </a:p>
          <a:p>
            <a:pPr lvl="1" eaLnBrk="1" hangingPunct="1">
              <a:lnSpc>
                <a:spcPct val="95000"/>
              </a:lnSpc>
            </a:pPr>
            <a:r>
              <a:rPr lang="en-CA" smtClean="0">
                <a:latin typeface="Times New Roman" pitchFamily="18" charset="0"/>
              </a:rPr>
              <a:t>permanent management commitment,</a:t>
            </a:r>
          </a:p>
          <a:p>
            <a:pPr lvl="1" eaLnBrk="1" hangingPunct="1">
              <a:lnSpc>
                <a:spcPct val="95000"/>
              </a:lnSpc>
            </a:pPr>
            <a:r>
              <a:rPr lang="en-CA" smtClean="0">
                <a:latin typeface="Times New Roman" pitchFamily="18" charset="0"/>
              </a:rPr>
              <a:t>the assignment of accountability,</a:t>
            </a:r>
          </a:p>
          <a:p>
            <a:pPr lvl="1" eaLnBrk="1" hangingPunct="1">
              <a:lnSpc>
                <a:spcPct val="95000"/>
              </a:lnSpc>
            </a:pPr>
            <a:r>
              <a:rPr lang="en-CA" smtClean="0">
                <a:latin typeface="Times New Roman" pitchFamily="18" charset="0"/>
              </a:rPr>
              <a:t>establishment of an annual budget</a:t>
            </a:r>
          </a:p>
          <a:p>
            <a:pPr lvl="1" eaLnBrk="1" hangingPunct="1">
              <a:lnSpc>
                <a:spcPct val="95000"/>
              </a:lnSpc>
            </a:pPr>
            <a:r>
              <a:rPr lang="en-CA" smtClean="0">
                <a:latin typeface="Times New Roman" pitchFamily="18" charset="0"/>
              </a:rPr>
              <a:t>the provision of adequate resources, and</a:t>
            </a:r>
          </a:p>
          <a:p>
            <a:pPr lvl="1" eaLnBrk="1" hangingPunct="1">
              <a:lnSpc>
                <a:spcPct val="95000"/>
              </a:lnSpc>
            </a:pPr>
            <a:r>
              <a:rPr lang="en-CA" smtClean="0">
                <a:latin typeface="Times New Roman" pitchFamily="18" charset="0"/>
              </a:rPr>
              <a:t>executive management support.</a:t>
            </a:r>
          </a:p>
        </p:txBody>
      </p:sp>
      <p:sp>
        <p:nvSpPr>
          <p:cNvPr id="7" name="Footer Placeholder 6"/>
          <p:cNvSpPr>
            <a:spLocks noGrp="1"/>
          </p:cNvSpPr>
          <p:nvPr>
            <p:ph type="ftr" sz="quarter" idx="11"/>
          </p:nvPr>
        </p:nvSpPr>
        <p:spPr/>
        <p:txBody>
          <a:bodyPr/>
          <a:lstStyle/>
          <a:p>
            <a:r>
              <a:rPr lang="en-IN" smtClean="0"/>
              <a:t>22 June 2014</a:t>
            </a:r>
            <a:endParaRPr lang="en-IN"/>
          </a:p>
        </p:txBody>
      </p:sp>
    </p:spTree>
    <p:custDataLst>
      <p:tags r:id="rId1"/>
    </p:custData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50825" y="2060575"/>
            <a:ext cx="8640763" cy="3138488"/>
          </a:xfrm>
          <a:prstGeom prst="rect">
            <a:avLst/>
          </a:prstGeom>
          <a:noFill/>
          <a:ln w="9525">
            <a:noFill/>
            <a:miter lim="800000"/>
            <a:headEnd/>
            <a:tailEnd/>
          </a:ln>
        </p:spPr>
        <p:txBody>
          <a:bodyPr>
            <a:spAutoFit/>
          </a:bodyPr>
          <a:lstStyle/>
          <a:p>
            <a:pPr algn="ctr"/>
            <a:r>
              <a:rPr lang="en-GB" sz="4400" i="1">
                <a:solidFill>
                  <a:schemeClr val="tx2"/>
                </a:solidFill>
                <a:latin typeface="Times New Roman" pitchFamily="18" charset="0"/>
              </a:rPr>
              <a:t>Failing to Plan </a:t>
            </a:r>
          </a:p>
          <a:p>
            <a:pPr algn="ctr"/>
            <a:endParaRPr lang="en-GB" sz="2000" i="1">
              <a:solidFill>
                <a:schemeClr val="tx2"/>
              </a:solidFill>
              <a:latin typeface="Times New Roman" pitchFamily="18" charset="0"/>
            </a:endParaRPr>
          </a:p>
          <a:p>
            <a:pPr algn="ctr"/>
            <a:r>
              <a:rPr lang="en-GB" sz="4400" i="1">
                <a:solidFill>
                  <a:schemeClr val="tx2"/>
                </a:solidFill>
                <a:latin typeface="Times New Roman" pitchFamily="18" charset="0"/>
              </a:rPr>
              <a:t>is </a:t>
            </a:r>
          </a:p>
          <a:p>
            <a:pPr algn="ctr"/>
            <a:endParaRPr lang="en-GB" sz="2000" i="1">
              <a:solidFill>
                <a:schemeClr val="tx2"/>
              </a:solidFill>
              <a:latin typeface="Times New Roman" pitchFamily="18" charset="0"/>
            </a:endParaRPr>
          </a:p>
          <a:p>
            <a:pPr algn="ctr"/>
            <a:r>
              <a:rPr lang="en-GB" sz="4400" i="1">
                <a:solidFill>
                  <a:schemeClr val="tx2"/>
                </a:solidFill>
                <a:latin typeface="Times New Roman" pitchFamily="18" charset="0"/>
              </a:rPr>
              <a:t>Planning to Fail</a:t>
            </a:r>
            <a:endParaRPr lang="en-GB" sz="4400">
              <a:solidFill>
                <a:schemeClr val="tx2"/>
              </a:solidFill>
              <a:latin typeface="Times New Roman" pitchFamily="18" charset="0"/>
            </a:endParaRPr>
          </a:p>
          <a:p>
            <a:endParaRPr lang="en-IE" sz="2800">
              <a:solidFill>
                <a:schemeClr val="tx2"/>
              </a:solidFill>
              <a:latin typeface="Times New Roman" pitchFamily="18" charset="0"/>
            </a:endParaRPr>
          </a:p>
        </p:txBody>
      </p:sp>
      <p:sp>
        <p:nvSpPr>
          <p:cNvPr id="3" name="Slide Number Placeholder 2"/>
          <p:cNvSpPr>
            <a:spLocks noGrp="1"/>
          </p:cNvSpPr>
          <p:nvPr>
            <p:ph type="sldNum" sz="quarter" idx="12"/>
          </p:nvPr>
        </p:nvSpPr>
        <p:spPr/>
        <p:txBody>
          <a:bodyPr/>
          <a:lstStyle/>
          <a:p>
            <a:fld id="{7A5D9C1E-3C09-4DC3-BE54-445F0753D174}" type="slidenum">
              <a:rPr lang="en-IN" smtClean="0"/>
              <a:pPr/>
              <a:t>6</a:t>
            </a:fld>
            <a:endParaRPr lang="en-IN"/>
          </a:p>
        </p:txBody>
      </p:sp>
      <p:sp>
        <p:nvSpPr>
          <p:cNvPr id="6" name="Footer Placeholder 5"/>
          <p:cNvSpPr>
            <a:spLocks noGrp="1"/>
          </p:cNvSpPr>
          <p:nvPr>
            <p:ph type="ftr" sz="quarter" idx="11"/>
          </p:nvPr>
        </p:nvSpPr>
        <p:spPr/>
        <p:txBody>
          <a:bodyPr/>
          <a:lstStyle/>
          <a:p>
            <a:r>
              <a:rPr lang="en-IN" smtClean="0"/>
              <a:t>22 June 2014</a:t>
            </a:r>
            <a:endParaRPr lang="en-IN"/>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idx="4294967295"/>
          </p:nvPr>
        </p:nvSpPr>
        <p:spPr bwMode="auto">
          <a:xfrm>
            <a:off x="228600" y="152400"/>
            <a:ext cx="8686800" cy="684312"/>
          </a:xfrm>
          <a:prstGeom prst="rect">
            <a:avLst/>
          </a:prstGeom>
          <a:solidFill>
            <a:srgbClr val="FFFFFF"/>
          </a:solidFill>
          <a:ln>
            <a:solidFill>
              <a:srgbClr val="000000"/>
            </a:solidFill>
            <a:miter lim="800000"/>
            <a:headEnd/>
            <a:tailEnd/>
          </a:ln>
        </p:spPr>
        <p:txBody>
          <a:bodyPr anchor="ctr">
            <a:normAutofit fontScale="90000"/>
          </a:bodyPr>
          <a:lstStyle/>
          <a:p>
            <a:pPr eaLnBrk="1" hangingPunct="1"/>
            <a:r>
              <a:rPr lang="en-US" smtClean="0">
                <a:latin typeface="Times New Roman" pitchFamily="18" charset="0"/>
              </a:rPr>
              <a:t>Why do BCP?</a:t>
            </a:r>
          </a:p>
        </p:txBody>
      </p:sp>
      <p:sp>
        <p:nvSpPr>
          <p:cNvPr id="51204" name="Rectangle 3"/>
          <p:cNvSpPr>
            <a:spLocks noGrp="1" noChangeArrowheads="1"/>
          </p:cNvSpPr>
          <p:nvPr>
            <p:ph type="body" idx="4294967295"/>
          </p:nvPr>
        </p:nvSpPr>
        <p:spPr bwMode="auto">
          <a:xfrm>
            <a:off x="306388" y="838200"/>
            <a:ext cx="5027612" cy="5184775"/>
          </a:xfrm>
          <a:prstGeom prst="rect">
            <a:avLst/>
          </a:prstGeom>
          <a:solidFill>
            <a:srgbClr val="FFFFFF"/>
          </a:solidFill>
          <a:ln>
            <a:solidFill>
              <a:srgbClr val="000000"/>
            </a:solidFill>
            <a:miter lim="800000"/>
            <a:headEnd/>
            <a:tailEnd/>
          </a:ln>
        </p:spPr>
        <p:txBody>
          <a:bodyPr>
            <a:normAutofit fontScale="92500" lnSpcReduction="10000"/>
          </a:bodyPr>
          <a:lstStyle/>
          <a:p>
            <a:pPr eaLnBrk="1" hangingPunct="1"/>
            <a:r>
              <a:rPr lang="en-US" i="1" smtClean="0">
                <a:latin typeface="Times New Roman" pitchFamily="18" charset="0"/>
              </a:rPr>
              <a:t>Disaster can strike without warning.</a:t>
            </a:r>
          </a:p>
          <a:p>
            <a:pPr eaLnBrk="1" hangingPunct="1"/>
            <a:r>
              <a:rPr lang="en-US" i="1" smtClean="0">
                <a:latin typeface="Times New Roman" pitchFamily="18" charset="0"/>
              </a:rPr>
              <a:t>Planning what to do in advance is an important part of being prepared.</a:t>
            </a:r>
          </a:p>
          <a:p>
            <a:pPr eaLnBrk="1" hangingPunct="1"/>
            <a:r>
              <a:rPr lang="en-US" i="1" smtClean="0">
                <a:latin typeface="Times New Roman" pitchFamily="18" charset="0"/>
              </a:rPr>
              <a:t>BCP planning means you might need to do fewer things.</a:t>
            </a:r>
            <a:r>
              <a:rPr lang="en-US" smtClean="0">
                <a:latin typeface="Times New Roman" pitchFamily="18" charset="0"/>
              </a:rPr>
              <a:t> </a:t>
            </a:r>
          </a:p>
          <a:p>
            <a:pPr eaLnBrk="1" hangingPunct="1"/>
            <a:r>
              <a:rPr lang="en-US" i="1" smtClean="0">
                <a:latin typeface="Times New Roman" pitchFamily="18" charset="0"/>
              </a:rPr>
              <a:t>It means you might do things at a new location.</a:t>
            </a:r>
            <a:r>
              <a:rPr lang="en-US" smtClean="0">
                <a:latin typeface="Times New Roman" pitchFamily="18" charset="0"/>
              </a:rPr>
              <a:t> </a:t>
            </a:r>
          </a:p>
          <a:p>
            <a:pPr eaLnBrk="1" hangingPunct="1"/>
            <a:r>
              <a:rPr lang="en-US" i="1" smtClean="0">
                <a:latin typeface="Times New Roman" pitchFamily="18" charset="0"/>
              </a:rPr>
              <a:t>It means you might do things with different personnel.</a:t>
            </a:r>
          </a:p>
          <a:p>
            <a:pPr eaLnBrk="1" hangingPunct="1"/>
            <a:r>
              <a:rPr lang="en-US" i="1" smtClean="0">
                <a:latin typeface="Times New Roman" pitchFamily="18" charset="0"/>
              </a:rPr>
              <a:t>What you get in the end is a real plan for keeping your people safe, your company still working and your recovery safe and effective as you resume normal operations.</a:t>
            </a:r>
            <a:r>
              <a:rPr lang="en-US" sz="1800" b="0" i="1" smtClean="0">
                <a:solidFill>
                  <a:schemeClr val="hlink"/>
                </a:solidFill>
                <a:latin typeface="Times New Roman" pitchFamily="18" charset="0"/>
              </a:rPr>
              <a:t>  </a:t>
            </a:r>
          </a:p>
        </p:txBody>
      </p:sp>
      <p:pic>
        <p:nvPicPr>
          <p:cNvPr id="51205" name="Picture 4" descr="farside7"/>
          <p:cNvPicPr>
            <a:picLocks noChangeAspect="1" noChangeArrowheads="1"/>
          </p:cNvPicPr>
          <p:nvPr>
            <p:custDataLst>
              <p:tags r:id="rId2"/>
            </p:custDataLst>
          </p:nvPr>
        </p:nvPicPr>
        <p:blipFill>
          <a:blip r:embed="rId5" cstate="print"/>
          <a:srcRect r="39362"/>
          <a:stretch>
            <a:fillRect/>
          </a:stretch>
        </p:blipFill>
        <p:spPr bwMode="auto">
          <a:xfrm>
            <a:off x="5418138" y="838200"/>
            <a:ext cx="3573462" cy="5181600"/>
          </a:xfrm>
          <a:prstGeom prst="rect">
            <a:avLst/>
          </a:prstGeom>
          <a:noFill/>
          <a:ln w="9525">
            <a:noFill/>
            <a:miter lim="800000"/>
            <a:headEnd/>
            <a:tailEnd/>
          </a:ln>
        </p:spPr>
      </p:pic>
      <p:sp>
        <p:nvSpPr>
          <p:cNvPr id="8" name="Footer Placeholder 7"/>
          <p:cNvSpPr>
            <a:spLocks noGrp="1"/>
          </p:cNvSpPr>
          <p:nvPr>
            <p:ph type="ftr" sz="quarter" idx="11"/>
          </p:nvPr>
        </p:nvSpPr>
        <p:spPr/>
        <p:txBody>
          <a:bodyPr/>
          <a:lstStyle/>
          <a:p>
            <a:r>
              <a:rPr lang="en-IN" smtClean="0"/>
              <a:t>22 June 2014</a:t>
            </a:r>
            <a:endParaRPr lang="en-IN"/>
          </a:p>
        </p:txBody>
      </p:sp>
      <p:sp>
        <p:nvSpPr>
          <p:cNvPr id="12" name="Slide Number Placeholder 11"/>
          <p:cNvSpPr>
            <a:spLocks noGrp="1"/>
          </p:cNvSpPr>
          <p:nvPr>
            <p:ph type="sldNum" sz="quarter" idx="12"/>
          </p:nvPr>
        </p:nvSpPr>
        <p:spPr/>
        <p:txBody>
          <a:bodyPr/>
          <a:lstStyle/>
          <a:p>
            <a:fld id="{7A5D9C1E-3C09-4DC3-BE54-445F0753D174}" type="slidenum">
              <a:rPr lang="en-IN" smtClean="0"/>
              <a:pPr/>
              <a:t>60</a:t>
            </a:fld>
            <a:endParaRPr lang="en-IN"/>
          </a:p>
        </p:txBody>
      </p:sp>
    </p:spTree>
    <p:custDataLst>
      <p:tags r:id="rId1"/>
    </p:custDataLst>
  </p:cSld>
  <p:clrMapOvr>
    <a:masterClrMapping/>
  </p:clrMapOvr>
  <p:transition>
    <p:pull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a:ln>
            <a:miter lim="800000"/>
            <a:headEnd/>
            <a:tailEnd/>
          </a:ln>
        </p:spPr>
        <p:txBody>
          <a:bodyPr/>
          <a:lstStyle/>
          <a:p>
            <a:fld id="{F78619D7-CA80-4BE9-9ED1-51B6D879C27D}" type="slidenum">
              <a:rPr lang="en-US" smtClean="0">
                <a:latin typeface="Arial" pitchFamily="34" charset="0"/>
              </a:rPr>
              <a:pPr/>
              <a:t>61</a:t>
            </a:fld>
            <a:endParaRPr lang="en-US" smtClean="0">
              <a:latin typeface="Arial" pitchFamily="34" charset="0"/>
            </a:endParaRPr>
          </a:p>
        </p:txBody>
      </p:sp>
      <p:sp>
        <p:nvSpPr>
          <p:cNvPr id="13315" name="Rectangle 2"/>
          <p:cNvSpPr>
            <a:spLocks noGrp="1" noChangeArrowheads="1"/>
          </p:cNvSpPr>
          <p:nvPr>
            <p:ph type="body" idx="1"/>
          </p:nvPr>
        </p:nvSpPr>
        <p:spPr bwMode="auto">
          <a:xfrm>
            <a:off x="228600" y="838200"/>
            <a:ext cx="8648700" cy="5486400"/>
          </a:xfrm>
          <a:prstGeom prst="rect">
            <a:avLst/>
          </a:prstGeom>
          <a:solidFill>
            <a:srgbClr val="FFFFFF"/>
          </a:solidFill>
          <a:ln>
            <a:solidFill>
              <a:srgbClr val="000000"/>
            </a:solidFill>
            <a:miter lim="800000"/>
            <a:headEnd/>
            <a:tailEnd/>
          </a:ln>
        </p:spPr>
        <p:txBody>
          <a:bodyPr vert="horz" wrap="square" lIns="92075" tIns="46038" rIns="92075" bIns="46038" numCol="1" anchor="t" anchorCtr="0" compatLnSpc="1">
            <a:prstTxWarp prst="textNoShape">
              <a:avLst/>
            </a:prstTxWarp>
            <a:normAutofit fontScale="92500" lnSpcReduction="10000"/>
          </a:bodyPr>
          <a:lstStyle/>
          <a:p>
            <a:pPr marL="350838" indent="-350838" eaLnBrk="1" hangingPunct="1">
              <a:lnSpc>
                <a:spcPct val="95000"/>
              </a:lnSpc>
              <a:buFont typeface="Wingdings" pitchFamily="2" charset="2"/>
              <a:buNone/>
            </a:pPr>
            <a:r>
              <a:rPr lang="en-US" smtClean="0">
                <a:solidFill>
                  <a:schemeClr val="tx1"/>
                </a:solidFill>
                <a:latin typeface="Times New Roman" pitchFamily="18" charset="0"/>
              </a:rPr>
              <a:t>Some standards that exist are:</a:t>
            </a:r>
          </a:p>
          <a:p>
            <a:pPr marL="350838" indent="-350838" eaLnBrk="1" hangingPunct="1">
              <a:lnSpc>
                <a:spcPct val="95000"/>
              </a:lnSpc>
              <a:buFont typeface="Wingdings" pitchFamily="2" charset="2"/>
              <a:buNone/>
            </a:pPr>
            <a:r>
              <a:rPr lang="en-US" smtClean="0">
                <a:solidFill>
                  <a:schemeClr val="tx1"/>
                </a:solidFill>
                <a:latin typeface="Times New Roman" pitchFamily="18" charset="0"/>
              </a:rPr>
              <a:t>•</a:t>
            </a:r>
            <a:r>
              <a:rPr lang="en-US" smtClean="0">
                <a:solidFill>
                  <a:schemeClr val="accent2"/>
                </a:solidFill>
                <a:latin typeface="Times New Roman" pitchFamily="18" charset="0"/>
              </a:rPr>
              <a:t>NFPA 1600 </a:t>
            </a:r>
            <a:r>
              <a:rPr lang="en-US" smtClean="0">
                <a:solidFill>
                  <a:schemeClr val="tx1"/>
                </a:solidFill>
                <a:latin typeface="Times New Roman" pitchFamily="18" charset="0"/>
              </a:rPr>
              <a:t>– US National Fire Protection Association, developed from dealing with fire and looks at business continuity from a denial of access perspective</a:t>
            </a:r>
          </a:p>
          <a:p>
            <a:pPr marL="350838" indent="-350838" eaLnBrk="1" hangingPunct="1">
              <a:lnSpc>
                <a:spcPct val="95000"/>
              </a:lnSpc>
              <a:buFont typeface="Wingdings" pitchFamily="2" charset="2"/>
              <a:buNone/>
            </a:pPr>
            <a:r>
              <a:rPr lang="en-US" smtClean="0">
                <a:solidFill>
                  <a:schemeClr val="tx1"/>
                </a:solidFill>
                <a:latin typeface="Times New Roman" pitchFamily="18" charset="0"/>
              </a:rPr>
              <a:t>•</a:t>
            </a:r>
            <a:r>
              <a:rPr lang="en-US" smtClean="0">
                <a:solidFill>
                  <a:schemeClr val="accent2"/>
                </a:solidFill>
                <a:latin typeface="Times New Roman" pitchFamily="18" charset="0"/>
              </a:rPr>
              <a:t>ISO 17799 </a:t>
            </a:r>
            <a:r>
              <a:rPr lang="en-US" smtClean="0">
                <a:solidFill>
                  <a:schemeClr val="tx1"/>
                </a:solidFill>
                <a:latin typeface="Times New Roman" pitchFamily="18" charset="0"/>
              </a:rPr>
              <a:t>– a standard for information security management systems that manages and minimizes threats to information</a:t>
            </a:r>
          </a:p>
          <a:p>
            <a:pPr marL="350838" indent="-350838" eaLnBrk="1" hangingPunct="1">
              <a:lnSpc>
                <a:spcPct val="95000"/>
              </a:lnSpc>
              <a:buFont typeface="Wingdings" pitchFamily="2" charset="2"/>
              <a:buNone/>
            </a:pPr>
            <a:r>
              <a:rPr lang="en-US" smtClean="0">
                <a:solidFill>
                  <a:schemeClr val="tx1"/>
                </a:solidFill>
                <a:latin typeface="Times New Roman" pitchFamily="18" charset="0"/>
              </a:rPr>
              <a:t>•</a:t>
            </a:r>
            <a:r>
              <a:rPr lang="en-US" smtClean="0">
                <a:solidFill>
                  <a:schemeClr val="accent2"/>
                </a:solidFill>
                <a:latin typeface="Times New Roman" pitchFamily="18" charset="0"/>
              </a:rPr>
              <a:t>ISO 22399 </a:t>
            </a:r>
            <a:r>
              <a:rPr lang="en-US" smtClean="0">
                <a:solidFill>
                  <a:schemeClr val="tx1"/>
                </a:solidFill>
                <a:latin typeface="Times New Roman" pitchFamily="18" charset="0"/>
              </a:rPr>
              <a:t>– guidelines for incident awareness and operational continuity management</a:t>
            </a:r>
          </a:p>
          <a:p>
            <a:pPr marL="350838" indent="-350838" eaLnBrk="1" hangingPunct="1">
              <a:lnSpc>
                <a:spcPct val="95000"/>
              </a:lnSpc>
              <a:buFont typeface="Wingdings" pitchFamily="2" charset="2"/>
              <a:buNone/>
            </a:pPr>
            <a:r>
              <a:rPr lang="en-US" smtClean="0">
                <a:solidFill>
                  <a:schemeClr val="tx1"/>
                </a:solidFill>
                <a:latin typeface="Times New Roman" pitchFamily="18" charset="0"/>
              </a:rPr>
              <a:t>•</a:t>
            </a:r>
            <a:r>
              <a:rPr lang="en-US" smtClean="0">
                <a:solidFill>
                  <a:schemeClr val="accent2"/>
                </a:solidFill>
                <a:latin typeface="Times New Roman" pitchFamily="18" charset="0"/>
              </a:rPr>
              <a:t>AS/NZS  4360:2004 </a:t>
            </a:r>
            <a:r>
              <a:rPr lang="en-US" smtClean="0">
                <a:solidFill>
                  <a:schemeClr val="tx1"/>
                </a:solidFill>
                <a:latin typeface="Times New Roman" pitchFamily="18" charset="0"/>
              </a:rPr>
              <a:t>– shared by Australia/New Zealand, provides risk management guidelines</a:t>
            </a:r>
          </a:p>
          <a:p>
            <a:pPr marL="350838" indent="-350838" eaLnBrk="1" hangingPunct="1">
              <a:lnSpc>
                <a:spcPct val="95000"/>
              </a:lnSpc>
              <a:buFont typeface="Wingdings" pitchFamily="2" charset="2"/>
              <a:buNone/>
            </a:pPr>
            <a:r>
              <a:rPr lang="en-US" smtClean="0">
                <a:latin typeface="Times New Roman" pitchFamily="18" charset="0"/>
              </a:rPr>
              <a:t>•</a:t>
            </a:r>
            <a:r>
              <a:rPr lang="en-US" smtClean="0">
                <a:solidFill>
                  <a:schemeClr val="accent2"/>
                </a:solidFill>
                <a:latin typeface="Times New Roman" pitchFamily="18" charset="0"/>
              </a:rPr>
              <a:t>SPRING TR 19 </a:t>
            </a:r>
            <a:r>
              <a:rPr lang="en-US" smtClean="0">
                <a:solidFill>
                  <a:schemeClr val="tx1"/>
                </a:solidFill>
                <a:latin typeface="Times New Roman" pitchFamily="18" charset="0"/>
              </a:rPr>
              <a:t>– Singapore technical reference to BCM, which mainly deals with the technical aspects of systems</a:t>
            </a:r>
          </a:p>
          <a:p>
            <a:pPr marL="350838" indent="-350838" eaLnBrk="1" hangingPunct="1">
              <a:lnSpc>
                <a:spcPct val="95000"/>
              </a:lnSpc>
              <a:buFont typeface="Wingdings" pitchFamily="2" charset="2"/>
              <a:buNone/>
            </a:pPr>
            <a:r>
              <a:rPr lang="en-US" smtClean="0">
                <a:solidFill>
                  <a:schemeClr val="tx1"/>
                </a:solidFill>
                <a:latin typeface="Times New Roman" pitchFamily="18" charset="0"/>
              </a:rPr>
              <a:t>•</a:t>
            </a:r>
            <a:r>
              <a:rPr lang="en-US" smtClean="0">
                <a:solidFill>
                  <a:schemeClr val="accent2"/>
                </a:solidFill>
                <a:latin typeface="Times New Roman" pitchFamily="18" charset="0"/>
              </a:rPr>
              <a:t>The King II report of Corporate Governance </a:t>
            </a:r>
            <a:r>
              <a:rPr lang="en-US" smtClean="0">
                <a:solidFill>
                  <a:schemeClr val="tx1"/>
                </a:solidFill>
                <a:latin typeface="Times New Roman" pitchFamily="18" charset="0"/>
              </a:rPr>
              <a:t>– these South African guidelines for risk management look at BCM from a governance perspective </a:t>
            </a:r>
          </a:p>
          <a:p>
            <a:pPr marL="350838" indent="-350838" eaLnBrk="1" hangingPunct="1">
              <a:lnSpc>
                <a:spcPct val="95000"/>
              </a:lnSpc>
              <a:buFont typeface="Wingdings" pitchFamily="2" charset="2"/>
              <a:buNone/>
            </a:pPr>
            <a:endParaRPr lang="en-US" smtClean="0">
              <a:solidFill>
                <a:schemeClr val="tx1"/>
              </a:solidFill>
              <a:latin typeface="Times New Roman" pitchFamily="18" charset="0"/>
            </a:endParaRPr>
          </a:p>
          <a:p>
            <a:pPr marL="350838" indent="-350838" eaLnBrk="1" hangingPunct="1">
              <a:lnSpc>
                <a:spcPct val="95000"/>
              </a:lnSpc>
              <a:buFont typeface="Wingdings" pitchFamily="2" charset="2"/>
              <a:buNone/>
            </a:pPr>
            <a:endParaRPr lang="en-CA" smtClean="0">
              <a:solidFill>
                <a:schemeClr val="tx1"/>
              </a:solidFill>
              <a:latin typeface="Times New Roman" pitchFamily="18" charset="0"/>
            </a:endParaRPr>
          </a:p>
        </p:txBody>
      </p:sp>
      <p:sp>
        <p:nvSpPr>
          <p:cNvPr id="13316" name="Rectangle 3"/>
          <p:cNvSpPr>
            <a:spLocks noGrp="1" noChangeArrowheads="1"/>
          </p:cNvSpPr>
          <p:nvPr>
            <p:ph type="title"/>
          </p:nvPr>
        </p:nvSpPr>
        <p:spPr bwMode="auto">
          <a:xfrm>
            <a:off x="228600" y="152400"/>
            <a:ext cx="8686800" cy="612304"/>
          </a:xfrm>
          <a:prstGeom prst="rect">
            <a:avLst/>
          </a:prstGeom>
          <a:solidFill>
            <a:srgbClr val="FFFFFF"/>
          </a:solidFill>
          <a:ln>
            <a:solidFill>
              <a:srgbClr val="000000"/>
            </a:solidFill>
            <a:miter lim="800000"/>
            <a:headEnd/>
            <a:tailEnd/>
          </a:ln>
        </p:spPr>
        <p:txBody>
          <a:bodyPr vert="horz" wrap="square" lIns="92075" tIns="46038" rIns="92075" bIns="46038" numCol="1" anchor="b" anchorCtr="0" compatLnSpc="1">
            <a:prstTxWarp prst="textNoShape">
              <a:avLst/>
            </a:prstTxWarp>
            <a:normAutofit fontScale="90000"/>
          </a:bodyPr>
          <a:lstStyle/>
          <a:p>
            <a:pPr eaLnBrk="1" hangingPunct="1"/>
            <a:r>
              <a:rPr lang="en-CA" smtClean="0">
                <a:latin typeface="Times New Roman" pitchFamily="18" charset="0"/>
                <a:cs typeface="Times New Roman" pitchFamily="18" charset="0"/>
              </a:rPr>
              <a:t>Business Continuity Standards</a:t>
            </a:r>
          </a:p>
        </p:txBody>
      </p:sp>
      <p:sp>
        <p:nvSpPr>
          <p:cNvPr id="7" name="Footer Placeholder 6"/>
          <p:cNvSpPr>
            <a:spLocks noGrp="1"/>
          </p:cNvSpPr>
          <p:nvPr>
            <p:ph type="ftr" sz="quarter" idx="11"/>
          </p:nvPr>
        </p:nvSpPr>
        <p:spPr/>
        <p:txBody>
          <a:bodyPr/>
          <a:lstStyle/>
          <a:p>
            <a:r>
              <a:rPr lang="en-IN" smtClean="0"/>
              <a:t>22 June 2014</a:t>
            </a:r>
            <a:endParaRPr lang="en-IN"/>
          </a:p>
        </p:txBody>
      </p:sp>
    </p:spTree>
    <p:custDataLst>
      <p:tags r:id="rId1"/>
    </p:custDataLst>
  </p:cSld>
  <p:clrMapOvr>
    <a:masterClrMapping/>
  </p:clrMapOvr>
  <p:transition>
    <p:wedg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a:ln>
            <a:miter lim="800000"/>
            <a:headEnd/>
            <a:tailEnd/>
          </a:ln>
        </p:spPr>
        <p:txBody>
          <a:bodyPr/>
          <a:lstStyle/>
          <a:p>
            <a:fld id="{D38DD9DB-02A2-4578-9979-F108F77DC450}" type="slidenum">
              <a:rPr lang="en-US" smtClean="0">
                <a:latin typeface="Arial" pitchFamily="34" charset="0"/>
              </a:rPr>
              <a:pPr/>
              <a:t>62</a:t>
            </a:fld>
            <a:endParaRPr lang="en-US" smtClean="0">
              <a:latin typeface="Arial" pitchFamily="34" charset="0"/>
            </a:endParaRPr>
          </a:p>
        </p:txBody>
      </p:sp>
      <p:sp>
        <p:nvSpPr>
          <p:cNvPr id="14339" name="Rectangle 2"/>
          <p:cNvSpPr>
            <a:spLocks noGrp="1" noChangeArrowheads="1"/>
          </p:cNvSpPr>
          <p:nvPr>
            <p:ph type="body" idx="1"/>
          </p:nvPr>
        </p:nvSpPr>
        <p:spPr bwMode="auto">
          <a:xfrm>
            <a:off x="228600" y="838200"/>
            <a:ext cx="8667750" cy="5486400"/>
          </a:xfrm>
          <a:prstGeom prst="rect">
            <a:avLst/>
          </a:prstGeom>
          <a:solidFill>
            <a:srgbClr val="FFFFFF"/>
          </a:solidFill>
          <a:ln>
            <a:solidFill>
              <a:srgbClr val="000000"/>
            </a:solidFill>
            <a:miter lim="800000"/>
            <a:headEnd/>
            <a:tailEnd/>
          </a:ln>
        </p:spPr>
        <p:txBody>
          <a:bodyPr vert="horz" wrap="square" lIns="92075" tIns="46038" rIns="92075" bIns="46038" numCol="1" anchor="t" anchorCtr="0" compatLnSpc="1">
            <a:prstTxWarp prst="textNoShape">
              <a:avLst/>
            </a:prstTxWarp>
            <a:normAutofit fontScale="92500" lnSpcReduction="20000"/>
          </a:bodyPr>
          <a:lstStyle/>
          <a:p>
            <a:pPr marL="350838" indent="-350838" eaLnBrk="1" hangingPunct="1">
              <a:lnSpc>
                <a:spcPct val="95000"/>
              </a:lnSpc>
              <a:buFont typeface="Wingdings" pitchFamily="2" charset="2"/>
              <a:buNone/>
            </a:pPr>
            <a:r>
              <a:rPr lang="en-US" smtClean="0">
                <a:solidFill>
                  <a:schemeClr val="accent2"/>
                </a:solidFill>
                <a:latin typeface="Times New Roman" pitchFamily="18" charset="0"/>
              </a:rPr>
              <a:t>BS 25999 and ISO 22301</a:t>
            </a:r>
          </a:p>
          <a:p>
            <a:pPr marL="350838" indent="-350838" eaLnBrk="1" hangingPunct="1">
              <a:lnSpc>
                <a:spcPct val="95000"/>
              </a:lnSpc>
              <a:buFont typeface="Wingdings" pitchFamily="2" charset="2"/>
              <a:buNone/>
            </a:pPr>
            <a:r>
              <a:rPr lang="en-US" smtClean="0">
                <a:solidFill>
                  <a:schemeClr val="tx1"/>
                </a:solidFill>
                <a:latin typeface="Times New Roman" pitchFamily="18" charset="0"/>
              </a:rPr>
              <a:t>A standard approach to Business Continuity Management (BCM) has been suggested for decades. Prototype draft standards have been published, but never really quite gained the momentum to succeed. </a:t>
            </a:r>
          </a:p>
          <a:p>
            <a:pPr marL="350838" indent="-350838" eaLnBrk="1" hangingPunct="1">
              <a:lnSpc>
                <a:spcPct val="95000"/>
              </a:lnSpc>
              <a:buFont typeface="Wingdings" pitchFamily="2" charset="2"/>
              <a:buNone/>
            </a:pPr>
            <a:r>
              <a:rPr lang="en-US" smtClean="0">
                <a:solidFill>
                  <a:schemeClr val="accent2"/>
                </a:solidFill>
                <a:latin typeface="Times New Roman" pitchFamily="18" charset="0"/>
              </a:rPr>
              <a:t>This void has therefore been obvious and glaring for a long time. </a:t>
            </a:r>
            <a:r>
              <a:rPr lang="en-US" smtClean="0">
                <a:solidFill>
                  <a:schemeClr val="tx1"/>
                </a:solidFill>
                <a:latin typeface="Times New Roman" pitchFamily="18" charset="0"/>
              </a:rPr>
              <a:t>However, this landscape finally changed dramatically late in 2006, with the publication of the first part of BS 25999, a code of practice for business continuity management. </a:t>
            </a:r>
          </a:p>
          <a:p>
            <a:pPr marL="350838" indent="-350838" eaLnBrk="1" hangingPunct="1">
              <a:lnSpc>
                <a:spcPct val="95000"/>
              </a:lnSpc>
              <a:buFont typeface="Wingdings" pitchFamily="2" charset="2"/>
              <a:buNone/>
            </a:pPr>
            <a:r>
              <a:rPr lang="en-US" smtClean="0">
                <a:solidFill>
                  <a:schemeClr val="accent2"/>
                </a:solidFill>
                <a:latin typeface="Times New Roman" pitchFamily="18" charset="0"/>
              </a:rPr>
              <a:t>The concept of the standard itself has also been on the table for quite a long time</a:t>
            </a:r>
            <a:r>
              <a:rPr lang="en-US" smtClean="0">
                <a:solidFill>
                  <a:schemeClr val="tx1"/>
                </a:solidFill>
                <a:latin typeface="Times New Roman" pitchFamily="18" charset="0"/>
              </a:rPr>
              <a:t>. BSI published a draft standard known as </a:t>
            </a:r>
            <a:r>
              <a:rPr lang="en-US" smtClean="0">
                <a:solidFill>
                  <a:schemeClr val="accent2"/>
                </a:solidFill>
                <a:latin typeface="Times New Roman" pitchFamily="18" charset="0"/>
              </a:rPr>
              <a:t>PAS56</a:t>
            </a:r>
            <a:r>
              <a:rPr lang="en-US" smtClean="0">
                <a:solidFill>
                  <a:schemeClr val="tx1"/>
                </a:solidFill>
                <a:latin typeface="Times New Roman" pitchFamily="18" charset="0"/>
              </a:rPr>
              <a:t> back in 2003. This was largely for public comment: the normal process adopted by BSI as part of the development of its major standards. In 2006 a draft version of </a:t>
            </a:r>
            <a:r>
              <a:rPr lang="en-US" smtClean="0">
                <a:solidFill>
                  <a:schemeClr val="accent2"/>
                </a:solidFill>
                <a:latin typeface="Times New Roman" pitchFamily="18" charset="0"/>
              </a:rPr>
              <a:t>BS25999-1</a:t>
            </a:r>
            <a:r>
              <a:rPr lang="en-US" smtClean="0">
                <a:solidFill>
                  <a:schemeClr val="tx1"/>
                </a:solidFill>
                <a:latin typeface="Times New Roman" pitchFamily="18" charset="0"/>
              </a:rPr>
              <a:t> was published, again for public comment. Eventually, in November of that year, the standard was finally born, with a fanfare of announcements, conferences and podcasts. </a:t>
            </a:r>
          </a:p>
          <a:p>
            <a:pPr marL="350838" indent="-350838" eaLnBrk="1" hangingPunct="1">
              <a:lnSpc>
                <a:spcPct val="95000"/>
              </a:lnSpc>
              <a:buFont typeface="Wingdings" pitchFamily="2" charset="2"/>
              <a:buNone/>
            </a:pPr>
            <a:endParaRPr lang="en-US" smtClean="0">
              <a:solidFill>
                <a:schemeClr val="accent2"/>
              </a:solidFill>
              <a:latin typeface="Times New Roman" pitchFamily="18" charset="0"/>
            </a:endParaRPr>
          </a:p>
        </p:txBody>
      </p:sp>
      <p:sp>
        <p:nvSpPr>
          <p:cNvPr id="14340" name="Rectangle 3"/>
          <p:cNvSpPr>
            <a:spLocks noGrp="1" noChangeArrowheads="1"/>
          </p:cNvSpPr>
          <p:nvPr>
            <p:ph type="title"/>
          </p:nvPr>
        </p:nvSpPr>
        <p:spPr bwMode="auto">
          <a:xfrm>
            <a:off x="228600" y="152400"/>
            <a:ext cx="8686800" cy="612304"/>
          </a:xfrm>
          <a:prstGeom prst="rect">
            <a:avLst/>
          </a:prstGeom>
          <a:solidFill>
            <a:srgbClr val="FFFFFF"/>
          </a:solidFill>
          <a:ln>
            <a:solidFill>
              <a:srgbClr val="000000"/>
            </a:solidFill>
            <a:miter lim="800000"/>
            <a:headEnd/>
            <a:tailEnd/>
          </a:ln>
        </p:spPr>
        <p:txBody>
          <a:bodyPr vert="horz" wrap="square" lIns="92075" tIns="46038" rIns="92075" bIns="46038" numCol="1" anchor="b" anchorCtr="0" compatLnSpc="1">
            <a:prstTxWarp prst="textNoShape">
              <a:avLst/>
            </a:prstTxWarp>
            <a:normAutofit fontScale="90000"/>
          </a:bodyPr>
          <a:lstStyle/>
          <a:p>
            <a:pPr eaLnBrk="1" hangingPunct="1"/>
            <a:r>
              <a:rPr lang="en-CA" smtClean="0">
                <a:latin typeface="Times New Roman" pitchFamily="18" charset="0"/>
                <a:cs typeface="Times New Roman" pitchFamily="18" charset="0"/>
              </a:rPr>
              <a:t>Business Continuity Standards</a:t>
            </a:r>
          </a:p>
        </p:txBody>
      </p:sp>
      <p:sp>
        <p:nvSpPr>
          <p:cNvPr id="7" name="Footer Placeholder 6"/>
          <p:cNvSpPr>
            <a:spLocks noGrp="1"/>
          </p:cNvSpPr>
          <p:nvPr>
            <p:ph type="ftr" sz="quarter" idx="11"/>
          </p:nvPr>
        </p:nvSpPr>
        <p:spPr/>
        <p:txBody>
          <a:bodyPr/>
          <a:lstStyle/>
          <a:p>
            <a:r>
              <a:rPr lang="en-IN" smtClean="0"/>
              <a:t>22 June 2014</a:t>
            </a:r>
            <a:endParaRPr lang="en-IN"/>
          </a:p>
        </p:txBody>
      </p:sp>
    </p:spTree>
    <p:custDataLst>
      <p:tags r:id="rId1"/>
    </p:custDataLst>
  </p:cSld>
  <p:clrMapOvr>
    <a:masterClrMapping/>
  </p:clrMapOvr>
  <p:transition>
    <p:wedg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body" idx="1"/>
          </p:nvPr>
        </p:nvSpPr>
        <p:spPr bwMode="auto">
          <a:xfrm>
            <a:off x="228600" y="838200"/>
            <a:ext cx="8667750" cy="5486400"/>
          </a:xfrm>
          <a:prstGeom prst="rect">
            <a:avLst/>
          </a:prstGeom>
          <a:solidFill>
            <a:srgbClr val="FFFFFF"/>
          </a:solidFill>
          <a:ln>
            <a:solidFill>
              <a:srgbClr val="000000"/>
            </a:solidFill>
            <a:miter lim="800000"/>
            <a:headEnd/>
            <a:tailEnd/>
          </a:ln>
        </p:spPr>
        <p:txBody>
          <a:bodyPr vert="horz" wrap="square" lIns="92075" tIns="46038" rIns="92075" bIns="46038" numCol="1" anchor="t" anchorCtr="0" compatLnSpc="1">
            <a:prstTxWarp prst="textNoShape">
              <a:avLst/>
            </a:prstTxWarp>
          </a:bodyPr>
          <a:lstStyle/>
          <a:p>
            <a:pPr marL="350838" indent="-350838" eaLnBrk="1" hangingPunct="1">
              <a:lnSpc>
                <a:spcPct val="95000"/>
              </a:lnSpc>
              <a:buFont typeface="Wingdings" pitchFamily="2" charset="2"/>
              <a:buNone/>
            </a:pPr>
            <a:endParaRPr lang="en-US" dirty="0" smtClean="0">
              <a:solidFill>
                <a:schemeClr val="accent2"/>
              </a:solidFill>
              <a:latin typeface="Times New Roman" pitchFamily="18" charset="0"/>
            </a:endParaRPr>
          </a:p>
          <a:p>
            <a:pPr marL="350838" indent="-350838" eaLnBrk="1" hangingPunct="1">
              <a:lnSpc>
                <a:spcPct val="95000"/>
              </a:lnSpc>
              <a:buFont typeface="Wingdings" pitchFamily="2" charset="2"/>
              <a:buNone/>
            </a:pPr>
            <a:endParaRPr lang="en-US" dirty="0" smtClean="0">
              <a:solidFill>
                <a:schemeClr val="accent2"/>
              </a:solidFill>
              <a:latin typeface="Times New Roman" pitchFamily="18" charset="0"/>
            </a:endParaRPr>
          </a:p>
          <a:p>
            <a:pPr marL="350838" indent="-350838" eaLnBrk="1" hangingPunct="1">
              <a:lnSpc>
                <a:spcPct val="95000"/>
              </a:lnSpc>
              <a:buFont typeface="Wingdings" pitchFamily="2" charset="2"/>
              <a:buNone/>
            </a:pPr>
            <a:r>
              <a:rPr lang="en-US" dirty="0" smtClean="0">
                <a:solidFill>
                  <a:schemeClr val="accent2"/>
                </a:solidFill>
                <a:latin typeface="Times New Roman" pitchFamily="18" charset="0"/>
              </a:rPr>
              <a:t>A similar process followed in November 2007 when the second and final part of the standard was published. </a:t>
            </a:r>
          </a:p>
          <a:p>
            <a:pPr marL="350838" indent="-350838" eaLnBrk="1" hangingPunct="1">
              <a:lnSpc>
                <a:spcPct val="95000"/>
              </a:lnSpc>
              <a:buFont typeface="Wingdings" pitchFamily="2" charset="2"/>
              <a:buNone/>
            </a:pPr>
            <a:endParaRPr lang="en-US" dirty="0" smtClean="0">
              <a:solidFill>
                <a:schemeClr val="accent2"/>
              </a:solidFill>
              <a:latin typeface="Times New Roman" pitchFamily="18" charset="0"/>
            </a:endParaRPr>
          </a:p>
          <a:p>
            <a:pPr marL="350838" indent="-350838" eaLnBrk="1" hangingPunct="1">
              <a:lnSpc>
                <a:spcPct val="95000"/>
              </a:lnSpc>
              <a:buFont typeface="Wingdings" pitchFamily="2" charset="2"/>
              <a:buNone/>
            </a:pPr>
            <a:r>
              <a:rPr lang="en-US" dirty="0" smtClean="0">
                <a:solidFill>
                  <a:schemeClr val="tx1"/>
                </a:solidFill>
                <a:latin typeface="Times New Roman" pitchFamily="18" charset="0"/>
              </a:rPr>
              <a:t>ISO 22301</a:t>
            </a:r>
          </a:p>
          <a:p>
            <a:pPr marL="350838" indent="-350838" eaLnBrk="1" hangingPunct="1">
              <a:lnSpc>
                <a:spcPct val="95000"/>
              </a:lnSpc>
              <a:buFont typeface="Wingdings" pitchFamily="2" charset="2"/>
              <a:buNone/>
            </a:pPr>
            <a:r>
              <a:rPr lang="en-US" dirty="0" smtClean="0">
                <a:solidFill>
                  <a:schemeClr val="accent2"/>
                </a:solidFill>
                <a:latin typeface="Times New Roman" pitchFamily="18" charset="0"/>
              </a:rPr>
              <a:t>As with so many BSI standards, an ISO standard eventually began to emerge: ISO 22301. </a:t>
            </a:r>
            <a:r>
              <a:rPr lang="en-US" dirty="0" smtClean="0">
                <a:solidFill>
                  <a:schemeClr val="tx1"/>
                </a:solidFill>
                <a:latin typeface="Times New Roman" pitchFamily="18" charset="0"/>
              </a:rPr>
              <a:t>Although the influence of other standards is clear, the foundation is based upon BS25999-2. </a:t>
            </a:r>
          </a:p>
        </p:txBody>
      </p:sp>
      <p:sp>
        <p:nvSpPr>
          <p:cNvPr id="15364" name="Rectangle 3"/>
          <p:cNvSpPr>
            <a:spLocks noGrp="1" noChangeArrowheads="1"/>
          </p:cNvSpPr>
          <p:nvPr>
            <p:ph type="title"/>
          </p:nvPr>
        </p:nvSpPr>
        <p:spPr bwMode="auto">
          <a:xfrm>
            <a:off x="228600" y="152400"/>
            <a:ext cx="8686800" cy="612304"/>
          </a:xfrm>
          <a:prstGeom prst="rect">
            <a:avLst/>
          </a:prstGeom>
          <a:solidFill>
            <a:srgbClr val="FFFFFF"/>
          </a:solidFill>
          <a:ln>
            <a:solidFill>
              <a:srgbClr val="000000"/>
            </a:solidFill>
            <a:miter lim="800000"/>
            <a:headEnd/>
            <a:tailEnd/>
          </a:ln>
        </p:spPr>
        <p:txBody>
          <a:bodyPr vert="horz" wrap="square" lIns="92075" tIns="46038" rIns="92075" bIns="46038" numCol="1" anchor="b" anchorCtr="0" compatLnSpc="1">
            <a:prstTxWarp prst="textNoShape">
              <a:avLst/>
            </a:prstTxWarp>
            <a:normAutofit fontScale="90000"/>
          </a:bodyPr>
          <a:lstStyle/>
          <a:p>
            <a:pPr eaLnBrk="1" hangingPunct="1"/>
            <a:r>
              <a:rPr lang="en-CA" smtClean="0">
                <a:latin typeface="Times New Roman" pitchFamily="18" charset="0"/>
                <a:cs typeface="Times New Roman" pitchFamily="18" charset="0"/>
              </a:rPr>
              <a:t>Business Continuity Standards</a:t>
            </a:r>
          </a:p>
        </p:txBody>
      </p:sp>
      <p:sp>
        <p:nvSpPr>
          <p:cNvPr id="6" name="Slide Number Placeholder 5"/>
          <p:cNvSpPr>
            <a:spLocks noGrp="1"/>
          </p:cNvSpPr>
          <p:nvPr>
            <p:ph type="sldNum" sz="quarter" idx="12"/>
          </p:nvPr>
        </p:nvSpPr>
        <p:spPr/>
        <p:txBody>
          <a:bodyPr/>
          <a:lstStyle/>
          <a:p>
            <a:fld id="{7A5D9C1E-3C09-4DC3-BE54-445F0753D174}" type="slidenum">
              <a:rPr lang="en-IN" smtClean="0"/>
              <a:pPr/>
              <a:t>63</a:t>
            </a:fld>
            <a:endParaRPr lang="en-IN"/>
          </a:p>
        </p:txBody>
      </p:sp>
      <p:sp>
        <p:nvSpPr>
          <p:cNvPr id="8" name="Footer Placeholder 7"/>
          <p:cNvSpPr>
            <a:spLocks noGrp="1"/>
          </p:cNvSpPr>
          <p:nvPr>
            <p:ph type="ftr" sz="quarter" idx="11"/>
          </p:nvPr>
        </p:nvSpPr>
        <p:spPr/>
        <p:txBody>
          <a:bodyPr/>
          <a:lstStyle/>
          <a:p>
            <a:r>
              <a:rPr lang="en-IN" smtClean="0"/>
              <a:t>22 June 2014</a:t>
            </a:r>
            <a:endParaRPr lang="en-IN"/>
          </a:p>
        </p:txBody>
      </p:sp>
    </p:spTree>
    <p:custDataLst>
      <p:tags r:id="rId1"/>
    </p:custData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DF51DC4-895B-4163-9931-3F74A469F813}" type="slidenum">
              <a:rPr lang="en-US"/>
              <a:pPr/>
              <a:t>64</a:t>
            </a:fld>
            <a:endParaRPr lang="en-US"/>
          </a:p>
        </p:txBody>
      </p:sp>
      <p:sp>
        <p:nvSpPr>
          <p:cNvPr id="1432578" name="Rectangle 2"/>
          <p:cNvSpPr>
            <a:spLocks noGrp="1" noChangeArrowheads="1"/>
          </p:cNvSpPr>
          <p:nvPr>
            <p:ph type="title"/>
          </p:nvPr>
        </p:nvSpPr>
        <p:spPr>
          <a:xfrm>
            <a:off x="539552" y="188640"/>
            <a:ext cx="8229600" cy="1143000"/>
          </a:xfrm>
        </p:spPr>
        <p:txBody>
          <a:bodyPr/>
          <a:lstStyle/>
          <a:p>
            <a:r>
              <a:rPr lang="en-US" dirty="0"/>
              <a:t>Reference materials - websites</a:t>
            </a:r>
          </a:p>
        </p:txBody>
      </p:sp>
      <p:sp>
        <p:nvSpPr>
          <p:cNvPr id="1432579" name="Rectangle 3"/>
          <p:cNvSpPr>
            <a:spLocks noGrp="1" noChangeArrowheads="1"/>
          </p:cNvSpPr>
          <p:nvPr>
            <p:ph type="body" idx="1"/>
          </p:nvPr>
        </p:nvSpPr>
        <p:spPr>
          <a:xfrm>
            <a:off x="683568" y="1340768"/>
            <a:ext cx="7467600" cy="4824536"/>
          </a:xfrm>
        </p:spPr>
        <p:txBody>
          <a:bodyPr>
            <a:noAutofit/>
          </a:bodyPr>
          <a:lstStyle/>
          <a:p>
            <a:pPr>
              <a:lnSpc>
                <a:spcPct val="90000"/>
              </a:lnSpc>
            </a:pPr>
            <a:r>
              <a:rPr lang="en-US" sz="2000" b="1" dirty="0"/>
              <a:t>Disaster Recovery Institute International </a:t>
            </a:r>
          </a:p>
          <a:p>
            <a:pPr lvl="1">
              <a:lnSpc>
                <a:spcPct val="90000"/>
              </a:lnSpc>
              <a:buFontTx/>
              <a:buNone/>
            </a:pPr>
            <a:r>
              <a:rPr lang="en-US" sz="2000" b="1" dirty="0">
                <a:hlinkClick r:id="rId2"/>
              </a:rPr>
              <a:t>www.drii.org</a:t>
            </a:r>
            <a:endParaRPr lang="en-US" sz="2000" b="1" dirty="0"/>
          </a:p>
          <a:p>
            <a:pPr>
              <a:lnSpc>
                <a:spcPct val="90000"/>
              </a:lnSpc>
            </a:pPr>
            <a:r>
              <a:rPr lang="en-US" sz="2000" b="1" dirty="0"/>
              <a:t>Disaster Recovery Journal </a:t>
            </a:r>
          </a:p>
          <a:p>
            <a:pPr lvl="1">
              <a:lnSpc>
                <a:spcPct val="90000"/>
              </a:lnSpc>
              <a:buFontTx/>
              <a:buNone/>
            </a:pPr>
            <a:r>
              <a:rPr lang="en-US" sz="2000" b="1" dirty="0">
                <a:hlinkClick r:id="rId3"/>
              </a:rPr>
              <a:t>www.drj.com</a:t>
            </a:r>
            <a:r>
              <a:rPr lang="en-US" sz="2000" b="1" dirty="0"/>
              <a:t> </a:t>
            </a:r>
          </a:p>
          <a:p>
            <a:pPr>
              <a:lnSpc>
                <a:spcPct val="90000"/>
              </a:lnSpc>
            </a:pPr>
            <a:r>
              <a:rPr lang="en-US" sz="2000" b="1" dirty="0"/>
              <a:t>Business Continuity Institute (UK)</a:t>
            </a:r>
          </a:p>
          <a:p>
            <a:pPr>
              <a:lnSpc>
                <a:spcPct val="90000"/>
              </a:lnSpc>
              <a:buFontTx/>
              <a:buNone/>
            </a:pPr>
            <a:r>
              <a:rPr lang="en-US" sz="2000" b="1" dirty="0"/>
              <a:t>	 </a:t>
            </a:r>
            <a:r>
              <a:rPr lang="en-US" sz="2000" b="1" dirty="0">
                <a:hlinkClick r:id="rId4"/>
              </a:rPr>
              <a:t>www.thebci.org</a:t>
            </a:r>
            <a:r>
              <a:rPr lang="en-US" sz="2000" b="1" dirty="0"/>
              <a:t> </a:t>
            </a:r>
          </a:p>
          <a:p>
            <a:pPr>
              <a:lnSpc>
                <a:spcPct val="90000"/>
              </a:lnSpc>
            </a:pPr>
            <a:r>
              <a:rPr lang="en-US" sz="2000" b="1" dirty="0"/>
              <a:t>Contingency Planning and Management (US)</a:t>
            </a:r>
          </a:p>
          <a:p>
            <a:pPr>
              <a:lnSpc>
                <a:spcPct val="90000"/>
              </a:lnSpc>
              <a:buFontTx/>
              <a:buNone/>
            </a:pPr>
            <a:r>
              <a:rPr lang="en-US" sz="2000" b="1" dirty="0"/>
              <a:t>	 </a:t>
            </a:r>
            <a:r>
              <a:rPr lang="en-US" sz="2000" b="1" dirty="0">
                <a:hlinkClick r:id="rId5"/>
              </a:rPr>
              <a:t>www.contingencyplanning.com</a:t>
            </a:r>
            <a:r>
              <a:rPr lang="en-US" sz="2000" b="1" dirty="0"/>
              <a:t> </a:t>
            </a:r>
          </a:p>
          <a:p>
            <a:pPr>
              <a:lnSpc>
                <a:spcPct val="90000"/>
              </a:lnSpc>
            </a:pPr>
            <a:r>
              <a:rPr lang="en-US" sz="2000" b="1" dirty="0"/>
              <a:t>Disaster Recovery Information Exchange (Canada)</a:t>
            </a:r>
          </a:p>
          <a:p>
            <a:pPr lvl="1">
              <a:lnSpc>
                <a:spcPct val="90000"/>
              </a:lnSpc>
              <a:buFontTx/>
              <a:buNone/>
            </a:pPr>
            <a:r>
              <a:rPr lang="en-US" sz="2000" b="1" dirty="0">
                <a:hlinkClick r:id="rId6"/>
              </a:rPr>
              <a:t>www.drie.org</a:t>
            </a:r>
            <a:r>
              <a:rPr lang="en-US" sz="2000" b="1" dirty="0"/>
              <a:t> </a:t>
            </a:r>
          </a:p>
          <a:p>
            <a:pPr>
              <a:lnSpc>
                <a:spcPct val="90000"/>
              </a:lnSpc>
            </a:pPr>
            <a:r>
              <a:rPr lang="en-US" sz="2000" b="1" dirty="0"/>
              <a:t>Global Continuity (UK)</a:t>
            </a:r>
          </a:p>
          <a:p>
            <a:pPr lvl="1">
              <a:lnSpc>
                <a:spcPct val="90000"/>
              </a:lnSpc>
              <a:buFontTx/>
              <a:buNone/>
            </a:pPr>
            <a:r>
              <a:rPr lang="en-US" sz="2000" b="1" dirty="0">
                <a:hlinkClick r:id="rId7"/>
              </a:rPr>
              <a:t>www.globalcontinuity.com</a:t>
            </a:r>
            <a:r>
              <a:rPr lang="en-US" sz="2000" b="1" dirty="0"/>
              <a:t> </a:t>
            </a:r>
          </a:p>
          <a:p>
            <a:pPr>
              <a:lnSpc>
                <a:spcPct val="90000"/>
              </a:lnSpc>
            </a:pPr>
            <a:r>
              <a:rPr lang="en-US" sz="2000" b="1" dirty="0"/>
              <a:t>Survive (New Zealand, Australia, Ireland, UK)</a:t>
            </a:r>
          </a:p>
          <a:p>
            <a:pPr lvl="1">
              <a:lnSpc>
                <a:spcPct val="90000"/>
              </a:lnSpc>
              <a:buFontTx/>
              <a:buNone/>
            </a:pPr>
            <a:r>
              <a:rPr lang="en-US" sz="2000" b="1" dirty="0">
                <a:hlinkClick r:id="rId8"/>
              </a:rPr>
              <a:t>www.survive.com</a:t>
            </a:r>
            <a:r>
              <a:rPr lang="en-US" sz="2000" b="1" dirty="0"/>
              <a:t> </a:t>
            </a:r>
          </a:p>
        </p:txBody>
      </p:sp>
      <p:sp>
        <p:nvSpPr>
          <p:cNvPr id="8" name="Footer Placeholder 7"/>
          <p:cNvSpPr>
            <a:spLocks noGrp="1"/>
          </p:cNvSpPr>
          <p:nvPr>
            <p:ph type="ftr" sz="quarter" idx="11"/>
          </p:nvPr>
        </p:nvSpPr>
        <p:spPr/>
        <p:txBody>
          <a:bodyPr/>
          <a:lstStyle/>
          <a:p>
            <a:r>
              <a:rPr lang="en-IN" smtClean="0"/>
              <a:t>22 June 2014</a:t>
            </a:r>
            <a:endParaRPr lang="en-IN"/>
          </a:p>
        </p:txBody>
      </p:sp>
    </p:spTree>
  </p:cSld>
  <p:clrMapOvr>
    <a:masterClrMapping/>
  </p:clrMapOvr>
  <p:transition>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Grp="1" noChangeArrowheads="1"/>
          </p:cNvSpPr>
          <p:nvPr>
            <p:ph type="ctrTitle"/>
          </p:nvPr>
        </p:nvSpPr>
        <p:spPr>
          <a:xfrm>
            <a:off x="611560" y="2708920"/>
            <a:ext cx="7851648" cy="1180728"/>
          </a:xfrm>
        </p:spPr>
        <p:txBody>
          <a:bodyPr/>
          <a:lstStyle/>
          <a:p>
            <a:pPr algn="ctr" eaLnBrk="1" hangingPunct="1"/>
            <a:r>
              <a:rPr lang="en-US" dirty="0" smtClean="0"/>
              <a:t>Questions?</a:t>
            </a:r>
            <a:endParaRPr lang="th-TH"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eaLnBrk="1" hangingPunct="1"/>
            <a:r>
              <a:rPr lang="en-US" dirty="0" smtClean="0"/>
              <a:t>Broad BCP objectives - CIA</a:t>
            </a:r>
          </a:p>
        </p:txBody>
      </p:sp>
      <p:sp>
        <p:nvSpPr>
          <p:cNvPr id="7171" name="Rectangle 3"/>
          <p:cNvSpPr>
            <a:spLocks noGrp="1" noChangeArrowheads="1"/>
          </p:cNvSpPr>
          <p:nvPr>
            <p:ph idx="1"/>
          </p:nvPr>
        </p:nvSpPr>
        <p:spPr/>
        <p:txBody>
          <a:bodyPr/>
          <a:lstStyle/>
          <a:p>
            <a:pPr algn="l" eaLnBrk="1" hangingPunct="1">
              <a:buFont typeface="Wingdings" pitchFamily="2" charset="2"/>
              <a:buChar char="§"/>
            </a:pPr>
            <a:r>
              <a:rPr lang="en-US" sz="2800" dirty="0" smtClean="0"/>
              <a:t>Availability – the main focus</a:t>
            </a:r>
          </a:p>
          <a:p>
            <a:pPr algn="l" eaLnBrk="1" hangingPunct="1">
              <a:buFont typeface="Wingdings" pitchFamily="2" charset="2"/>
              <a:buChar char="§"/>
            </a:pPr>
            <a:r>
              <a:rPr lang="en-US" sz="2800" dirty="0" smtClean="0"/>
              <a:t>Confidentiality  – still important</a:t>
            </a:r>
          </a:p>
          <a:p>
            <a:pPr algn="l" eaLnBrk="1" hangingPunct="1">
              <a:buFont typeface="Wingdings" pitchFamily="2" charset="2"/>
              <a:buChar char="§"/>
            </a:pPr>
            <a:r>
              <a:rPr lang="en-US" sz="2800" dirty="0" smtClean="0"/>
              <a:t>Integrity – still important</a:t>
            </a:r>
          </a:p>
        </p:txBody>
      </p:sp>
      <p:sp>
        <p:nvSpPr>
          <p:cNvPr id="4" name="Slide Number Placeholder 3"/>
          <p:cNvSpPr>
            <a:spLocks noGrp="1"/>
          </p:cNvSpPr>
          <p:nvPr>
            <p:ph type="sldNum" sz="quarter" idx="12"/>
          </p:nvPr>
        </p:nvSpPr>
        <p:spPr/>
        <p:txBody>
          <a:bodyPr/>
          <a:lstStyle/>
          <a:p>
            <a:fld id="{7A5D9C1E-3C09-4DC3-BE54-445F0753D174}" type="slidenum">
              <a:rPr lang="en-IN" smtClean="0"/>
              <a:pPr/>
              <a:t>7</a:t>
            </a:fld>
            <a:endParaRPr lang="en-IN"/>
          </a:p>
        </p:txBody>
      </p:sp>
      <p:sp>
        <p:nvSpPr>
          <p:cNvPr id="7" name="Footer Placeholder 6"/>
          <p:cNvSpPr>
            <a:spLocks noGrp="1"/>
          </p:cNvSpPr>
          <p:nvPr>
            <p:ph type="ftr" sz="quarter" idx="11"/>
          </p:nvPr>
        </p:nvSpPr>
        <p:spPr/>
        <p:txBody>
          <a:bodyPr/>
          <a:lstStyle/>
          <a:p>
            <a:r>
              <a:rPr lang="en-IN" smtClean="0"/>
              <a:t>22 June 2014</a:t>
            </a:r>
            <a:endParaRPr lang="en-IN"/>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9552" y="404664"/>
            <a:ext cx="8229600" cy="1143000"/>
          </a:xfrm>
        </p:spPr>
        <p:txBody>
          <a:bodyPr>
            <a:noAutofit/>
          </a:bodyPr>
          <a:lstStyle/>
          <a:p>
            <a:pPr eaLnBrk="1" hangingPunct="1"/>
            <a:r>
              <a:rPr lang="en-IE" sz="4400" dirty="0" smtClean="0"/>
              <a:t>Drivers for Business Continuity Management</a:t>
            </a:r>
            <a:endParaRPr lang="en-US" sz="4400" dirty="0" smtClean="0"/>
          </a:p>
        </p:txBody>
      </p:sp>
      <p:sp>
        <p:nvSpPr>
          <p:cNvPr id="18435" name="Rectangle 3"/>
          <p:cNvSpPr>
            <a:spLocks noGrp="1" noChangeArrowheads="1"/>
          </p:cNvSpPr>
          <p:nvPr>
            <p:ph type="body" idx="1"/>
          </p:nvPr>
        </p:nvSpPr>
        <p:spPr>
          <a:xfrm>
            <a:off x="467544" y="1628800"/>
            <a:ext cx="8229600" cy="4680520"/>
          </a:xfrm>
        </p:spPr>
        <p:txBody>
          <a:bodyPr>
            <a:noAutofit/>
          </a:bodyPr>
          <a:lstStyle/>
          <a:p>
            <a:pPr eaLnBrk="1" hangingPunct="1">
              <a:buFont typeface="Wingdings" pitchFamily="2" charset="2"/>
              <a:buNone/>
            </a:pPr>
            <a:r>
              <a:rPr lang="en-IE" sz="2800" dirty="0" smtClean="0"/>
              <a:t>Key Stakeholders</a:t>
            </a:r>
          </a:p>
          <a:p>
            <a:pPr eaLnBrk="1" hangingPunct="1"/>
            <a:r>
              <a:rPr lang="en-IE" sz="2800" dirty="0" smtClean="0"/>
              <a:t>Customers</a:t>
            </a:r>
          </a:p>
          <a:p>
            <a:pPr eaLnBrk="1" hangingPunct="1"/>
            <a:r>
              <a:rPr lang="en-IE" sz="2800" dirty="0" smtClean="0"/>
              <a:t>Regulator </a:t>
            </a:r>
          </a:p>
          <a:p>
            <a:pPr eaLnBrk="1" hangingPunct="1"/>
            <a:r>
              <a:rPr lang="en-IE" sz="2800" dirty="0" smtClean="0"/>
              <a:t>Staff</a:t>
            </a:r>
          </a:p>
          <a:p>
            <a:pPr eaLnBrk="1" hangingPunct="1"/>
            <a:r>
              <a:rPr lang="en-IE" sz="2800" dirty="0" smtClean="0"/>
              <a:t>Board of Directors</a:t>
            </a:r>
          </a:p>
          <a:p>
            <a:pPr eaLnBrk="1" hangingPunct="1"/>
            <a:r>
              <a:rPr lang="en-IE" sz="2800" dirty="0" smtClean="0"/>
              <a:t>Insurance Company (Highly Protected Risk status!)</a:t>
            </a:r>
          </a:p>
          <a:p>
            <a:pPr eaLnBrk="1" hangingPunct="1"/>
            <a:r>
              <a:rPr lang="en-IE" sz="2800" dirty="0" smtClean="0"/>
              <a:t>Supply Chain</a:t>
            </a:r>
          </a:p>
          <a:p>
            <a:pPr eaLnBrk="1" hangingPunct="1"/>
            <a:r>
              <a:rPr lang="en-GB" sz="2800" dirty="0" smtClean="0"/>
              <a:t>Protection of the Organisation’s </a:t>
            </a:r>
            <a:r>
              <a:rPr lang="en-GB" sz="2800" dirty="0" smtClean="0"/>
              <a:t>Reputation</a:t>
            </a:r>
            <a:endParaRPr lang="en-GB" sz="2800" dirty="0" smtClean="0"/>
          </a:p>
        </p:txBody>
      </p:sp>
      <p:sp>
        <p:nvSpPr>
          <p:cNvPr id="4" name="Slide Number Placeholder 3"/>
          <p:cNvSpPr>
            <a:spLocks noGrp="1"/>
          </p:cNvSpPr>
          <p:nvPr>
            <p:ph type="sldNum" sz="quarter" idx="12"/>
          </p:nvPr>
        </p:nvSpPr>
        <p:spPr/>
        <p:txBody>
          <a:bodyPr/>
          <a:lstStyle/>
          <a:p>
            <a:fld id="{7A5D9C1E-3C09-4DC3-BE54-445F0753D174}" type="slidenum">
              <a:rPr lang="en-IN" smtClean="0"/>
              <a:pPr/>
              <a:t>8</a:t>
            </a:fld>
            <a:endParaRPr lang="en-IN"/>
          </a:p>
        </p:txBody>
      </p:sp>
      <p:sp>
        <p:nvSpPr>
          <p:cNvPr id="7" name="Footer Placeholder 6"/>
          <p:cNvSpPr>
            <a:spLocks noGrp="1"/>
          </p:cNvSpPr>
          <p:nvPr>
            <p:ph type="ftr" sz="quarter" idx="11"/>
          </p:nvPr>
        </p:nvSpPr>
        <p:spPr/>
        <p:txBody>
          <a:bodyPr/>
          <a:lstStyle/>
          <a:p>
            <a:r>
              <a:rPr lang="en-IN" smtClean="0"/>
              <a:t>22 June 2014</a:t>
            </a:r>
            <a:endParaRPr lang="en-IN"/>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eaLnBrk="1" hangingPunct="1"/>
            <a:r>
              <a:rPr lang="en-US" smtClean="0"/>
              <a:t>BCP objective</a:t>
            </a:r>
          </a:p>
        </p:txBody>
      </p:sp>
      <p:sp>
        <p:nvSpPr>
          <p:cNvPr id="8195" name="Rectangle 3"/>
          <p:cNvSpPr>
            <a:spLocks noGrp="1" noChangeArrowheads="1"/>
          </p:cNvSpPr>
          <p:nvPr>
            <p:ph idx="1"/>
          </p:nvPr>
        </p:nvSpPr>
        <p:spPr/>
        <p:txBody>
          <a:bodyPr/>
          <a:lstStyle/>
          <a:p>
            <a:pPr algn="l" eaLnBrk="1" hangingPunct="1">
              <a:buFont typeface="Wingdings" pitchFamily="2" charset="2"/>
              <a:buChar char="§"/>
            </a:pPr>
            <a:r>
              <a:rPr lang="en-US" sz="2800" smtClean="0"/>
              <a:t> Create, document, test, and update a plan that will:</a:t>
            </a:r>
          </a:p>
          <a:p>
            <a:pPr lvl="1" algn="l" eaLnBrk="1" hangingPunct="1">
              <a:buFont typeface="Times" pitchFamily="18" charset="0"/>
              <a:buChar char="•"/>
            </a:pPr>
            <a:r>
              <a:rPr lang="en-US" sz="2400" smtClean="0"/>
              <a:t> Allow timely recovery of critical business operations</a:t>
            </a:r>
          </a:p>
          <a:p>
            <a:pPr lvl="1" algn="l" eaLnBrk="1" hangingPunct="1">
              <a:buFont typeface="Times" pitchFamily="18" charset="0"/>
              <a:buChar char="•"/>
            </a:pPr>
            <a:r>
              <a:rPr lang="en-US" sz="2400" smtClean="0"/>
              <a:t> Minimize loss</a:t>
            </a:r>
          </a:p>
          <a:p>
            <a:pPr lvl="1" algn="l" eaLnBrk="1" hangingPunct="1">
              <a:buFont typeface="Times" pitchFamily="18" charset="0"/>
              <a:buChar char="•"/>
            </a:pPr>
            <a:r>
              <a:rPr lang="en-US" sz="2400" smtClean="0"/>
              <a:t> Meet legal and regulatory requirements </a:t>
            </a:r>
          </a:p>
          <a:p>
            <a:pPr algn="l" eaLnBrk="1" hangingPunct="1">
              <a:buFont typeface="Wingdings" pitchFamily="2" charset="2"/>
              <a:buChar char="§"/>
            </a:pPr>
            <a:endParaRPr lang="en-US" sz="2800" smtClean="0"/>
          </a:p>
          <a:p>
            <a:pPr algn="l" eaLnBrk="1" hangingPunct="1">
              <a:buFont typeface="Wingdings" pitchFamily="2" charset="2"/>
              <a:buChar char="§"/>
            </a:pPr>
            <a:endParaRPr lang="en-US" sz="2800" smtClean="0"/>
          </a:p>
        </p:txBody>
      </p:sp>
      <p:sp>
        <p:nvSpPr>
          <p:cNvPr id="4" name="Slide Number Placeholder 3"/>
          <p:cNvSpPr>
            <a:spLocks noGrp="1"/>
          </p:cNvSpPr>
          <p:nvPr>
            <p:ph type="sldNum" sz="quarter" idx="12"/>
          </p:nvPr>
        </p:nvSpPr>
        <p:spPr/>
        <p:txBody>
          <a:bodyPr/>
          <a:lstStyle/>
          <a:p>
            <a:fld id="{7A5D9C1E-3C09-4DC3-BE54-445F0753D174}" type="slidenum">
              <a:rPr lang="en-IN" smtClean="0"/>
              <a:pPr/>
              <a:t>9</a:t>
            </a:fld>
            <a:endParaRPr lang="en-IN"/>
          </a:p>
        </p:txBody>
      </p:sp>
      <p:sp>
        <p:nvSpPr>
          <p:cNvPr id="7" name="Footer Placeholder 6"/>
          <p:cNvSpPr>
            <a:spLocks noGrp="1"/>
          </p:cNvSpPr>
          <p:nvPr>
            <p:ph type="ftr" sz="quarter" idx="11"/>
          </p:nvPr>
        </p:nvSpPr>
        <p:spPr/>
        <p:txBody>
          <a:bodyPr/>
          <a:lstStyle/>
          <a:p>
            <a:r>
              <a:rPr lang="en-IN" smtClean="0"/>
              <a:t>22 June 2014</a:t>
            </a:r>
            <a:endParaRPr lang="en-IN"/>
          </a:p>
        </p:txBody>
      </p:sp>
    </p:spTree>
  </p:cSld>
  <p:clrMapOvr>
    <a:masterClrMapping/>
  </p:clrMapOvr>
  <p:transition>
    <p:wedg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VIEW_MODE" val="2"/>
  <p:tag name="ARTICULATE_LOCK_SLIDE" val="0"/>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owner\AppData\Local\Temp\articulate\presenter\imgtemp\ta2sdg41_files\slide0001_image001.jpg"/>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2ea7c644-9f86-4d57-87c1-975d42e0a304"/>
  <p:tag name="ARTICULATE_SLIDE_NAV" val="50"/>
  <p:tag name="ARTICULATE_SLIDE_PAUSE" val="1"/>
  <p:tag name="ARTICULATE_NAV_LEVEL" val="1"/>
  <p:tag name="ARTICULATE_PLAYLIST_ID" val="-1"/>
  <p:tag name="ARTICULATE_VIEW_MODE" val="2"/>
  <p:tag name="ARTICULATE_LOCK_SLIDE" val="0"/>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owner\AppData\Local\Temp\articulate\presenter\imgtemp\ueZzCPd0_files\slide0001_image001.png"/>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b07478a8-3fc9-450a-8a08-bd2c73a09130"/>
  <p:tag name="ARTICULATE_SLIDE_NAV" val="48"/>
  <p:tag name="ARTICULATE_SLIDE_PAUSE" val="1"/>
  <p:tag name="ARTICULATE_NAV_LEVEL" val="1"/>
  <p:tag name="ARTICULATE_PLAYLIST_ID" val="-1"/>
  <p:tag name="ARTICULATE_VIEW_MODE" val="2"/>
  <p:tag name="ARTICULATE_LOCK_SLIDE" val="0"/>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owner\AppData\Local\Temp\articulate\presenter\imgtemp\bGWiDgrG_files\slide0001_image001.jpg"/>
</p:tagLst>
</file>

<file path=ppt/tags/tag1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VIEW_MODE" val="2"/>
  <p:tag name="ARTICULATE_LOCK_SLIDE" val="0"/>
</p:tagLst>
</file>

<file path=ppt/tags/tag1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VIEW_MODE" val="2"/>
  <p:tag name="ARTICULATE_LOCK_SLIDE" val="0"/>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79f9bba8-0ea6-4788-bc81-829a4225b00f"/>
  <p:tag name="ARTICULATE_SLIDE_NAV" val="95"/>
  <p:tag name="ARTICULATE_SLIDE_PAUSE" val="1"/>
  <p:tag name="ARTICULATE_NAV_LEVEL" val="1"/>
  <p:tag name="ARTICULATE_PLAYLIST_ID" val="-1"/>
  <p:tag name="ARTICULATE_VIEW_MODE" val="2"/>
  <p:tag name="ARTICULATE_LOCK_SLIDE" val="0"/>
</p:tagLst>
</file>

<file path=ppt/tags/tag18.xml><?xml version="1.0" encoding="utf-8"?>
<p:tagLst xmlns:a="http://schemas.openxmlformats.org/drawingml/2006/main" xmlns:r="http://schemas.openxmlformats.org/officeDocument/2006/relationships" xmlns:p="http://schemas.openxmlformats.org/presentationml/2006/main">
  <p:tag name="ARTICULATE_SLIDE_GUID" val="47d17dd3-5ec6-492f-b9ac-2785fd881f9c"/>
  <p:tag name="ARTICULATE_SLIDE_NAV" val="52"/>
  <p:tag name="ARTICULATE_SLIDE_PAUSE" val="1"/>
  <p:tag name="ARTICULATE_NAV_LEVEL" val="1"/>
  <p:tag name="ARTICULATE_PLAYLIST_ID" val="-1"/>
  <p:tag name="ARTICULATE_VIEW_MODE" val="2"/>
  <p:tag name="ARTICULATE_LOCK_SLIDE" val="0"/>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VIEW_MODE" val="2"/>
  <p:tag name="ARTICULATE_LOCK_SLIDE" val="0"/>
</p:tagLst>
</file>

<file path=ppt/tags/tag2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VIEW_MODE" val="2"/>
  <p:tag name="ARTICULATE_LOCK_SLIDE" val="0"/>
</p:tagLst>
</file>

<file path=ppt/tags/tag2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VIEW_MODE" val="2"/>
  <p:tag name="ARTICULATE_LOCK_SLIDE" val="0"/>
</p:tagLst>
</file>

<file path=ppt/tags/tag2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VIEW_MODE" val="2"/>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b34f066c-0741-4b08-af57-eab4aac4c2ab"/>
  <p:tag name="ARTICULATE_SLIDE_NAV" val="25"/>
  <p:tag name="ARTICULATE_SLIDE_PAUSE" val="1"/>
  <p:tag name="ARTICULATE_NAV_LEVEL" val="1"/>
  <p:tag name="ARTICULATE_PLAYLIST_ID" val="-1"/>
  <p:tag name="ARTICULATE_VIEW_MODE" val="2"/>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7e77fad2-f09a-4b84-ac63-237eb1f13131"/>
  <p:tag name="ARTICULATE_SLIDE_NAV" val="40"/>
  <p:tag name="ARTICULATE_SLIDE_PAUSE" val="1"/>
  <p:tag name="ARTICULATE_NAV_LEVEL" val="1"/>
  <p:tag name="ARTICULATE_PLAYLIST_ID" val="-1"/>
  <p:tag name="ARTICULATE_VIEW_MODE" val="2"/>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20eb2692-95a2-4686-a743-2ee4df8d1b2f"/>
  <p:tag name="ARTICULATE_SLIDE_NAV" val="42"/>
  <p:tag name="ARTICULATE_SLIDE_PAUSE" val="1"/>
  <p:tag name="ARTICULATE_NAV_LEVEL" val="1"/>
  <p:tag name="ARTICULATE_PLAYLIST_ID" val="-1"/>
  <p:tag name="ARTICULATE_VIEW_MODE" val="2"/>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32a18154-a1f1-47ae-bd36-06a0af3c3f27"/>
  <p:tag name="ARTICULATE_SLIDE_NAV" val="43"/>
  <p:tag name="ARTICULATE_SLIDE_PAUSE" val="1"/>
  <p:tag name="ARTICULATE_NAV_LEVEL" val="1"/>
  <p:tag name="ARTICULATE_PLAYLIST_ID" val="-1"/>
  <p:tag name="ARTICULATE_VIEW_MODE" val="2"/>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c98ef60e-5b12-4e66-91f8-9b7b90a68f49"/>
  <p:tag name="ARTICULATE_SLIDE_NAV" val="27"/>
  <p:tag name="ARTICULATE_SLIDE_PAUSE" val="1"/>
  <p:tag name="ARTICULATE_NAV_LEVEL" val="1"/>
  <p:tag name="ARTICULATE_PLAYLIST_ID" val="-1"/>
  <p:tag name="ARTICULATE_VIEW_MODE" val="2"/>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VIEW_MODE" val="2"/>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1a91816d-a206-43ca-b37a-655821d706dd"/>
  <p:tag name="ARTICULATE_SLIDE_NAV" val="49"/>
  <p:tag name="ARTICULATE_SLIDE_PAUSE" val="1"/>
  <p:tag name="ARTICULATE_NAV_LEVEL" val="1"/>
  <p:tag name="ARTICULATE_PLAYLIST_ID" val="-1"/>
  <p:tag name="ARTICULATE_VIEW_MODE" val="2"/>
  <p:tag name="ARTICULATE_LOCK_SLIDE"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1744</TotalTime>
  <Words>3168</Words>
  <Application>Microsoft Office PowerPoint</Application>
  <PresentationFormat>On-screen Show (4:3)</PresentationFormat>
  <Paragraphs>581</Paragraphs>
  <Slides>65</Slides>
  <Notes>45</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Flow</vt:lpstr>
      <vt:lpstr>Business Continuity  Management </vt:lpstr>
      <vt:lpstr>Business Continuity in the 21st Century</vt:lpstr>
      <vt:lpstr>Business Continuity in the 21st Century</vt:lpstr>
      <vt:lpstr>Disasters – natural, man-made</vt:lpstr>
      <vt:lpstr>Disasters are defined in terms of the business</vt:lpstr>
      <vt:lpstr>Slide 6</vt:lpstr>
      <vt:lpstr>Broad BCP objectives - CIA</vt:lpstr>
      <vt:lpstr>Drivers for Business Continuity Management</vt:lpstr>
      <vt:lpstr>BCP objective</vt:lpstr>
      <vt:lpstr>Scope of BCP</vt:lpstr>
      <vt:lpstr>What is Business Continuity Planning (BCP)?</vt:lpstr>
      <vt:lpstr>BCP …. Contd</vt:lpstr>
      <vt:lpstr>BCP Definition</vt:lpstr>
      <vt:lpstr>Business Continuity Management (BCM) – What ?</vt:lpstr>
      <vt:lpstr>Disaster Recovery</vt:lpstr>
      <vt:lpstr>Creating a BCP</vt:lpstr>
      <vt:lpstr>The Purpose of a Business Continuity Plan</vt:lpstr>
      <vt:lpstr>BCP Overview: Planning Considerations</vt:lpstr>
      <vt:lpstr>What should the detailed plans contain?</vt:lpstr>
      <vt:lpstr>Slide 20</vt:lpstr>
      <vt:lpstr>What is a Phase?</vt:lpstr>
      <vt:lpstr>The five BCP phases</vt:lpstr>
      <vt:lpstr>I - Project management &amp; initiation</vt:lpstr>
      <vt:lpstr>II - Business Impact Analysis (BIA)</vt:lpstr>
      <vt:lpstr>II - Business Impact Analysis (BIA)</vt:lpstr>
      <vt:lpstr>Important Terminologies - BIA </vt:lpstr>
      <vt:lpstr>Maximum Tolerable  Downtime </vt:lpstr>
      <vt:lpstr>II - BIA phases </vt:lpstr>
      <vt:lpstr>II - BIA phases (continued)</vt:lpstr>
      <vt:lpstr>III – Recovery strategies</vt:lpstr>
      <vt:lpstr>III – Recovery strategies</vt:lpstr>
      <vt:lpstr>III – Recovery strategies</vt:lpstr>
      <vt:lpstr>III – Recovery strategies</vt:lpstr>
      <vt:lpstr>III – Recovery strategies</vt:lpstr>
      <vt:lpstr>III – Recovery strategies</vt:lpstr>
      <vt:lpstr>III – Recovery strategies</vt:lpstr>
      <vt:lpstr>III – Recovery strategies</vt:lpstr>
      <vt:lpstr>III – Recovery strategies</vt:lpstr>
      <vt:lpstr>III – Recovery strategies</vt:lpstr>
      <vt:lpstr>Recovery Strategies</vt:lpstr>
      <vt:lpstr>Recovery Strategies</vt:lpstr>
      <vt:lpstr>Slide 42</vt:lpstr>
      <vt:lpstr>IV – BCP development / implementation</vt:lpstr>
      <vt:lpstr>IV – BCP development / implementation</vt:lpstr>
      <vt:lpstr>V – BCP final phase</vt:lpstr>
      <vt:lpstr>V – BCP final phase - testing</vt:lpstr>
      <vt:lpstr>Test the Plan</vt:lpstr>
      <vt:lpstr>Type of Testing</vt:lpstr>
      <vt:lpstr>Type of Testing</vt:lpstr>
      <vt:lpstr>V – BCP final phase - maintenance</vt:lpstr>
      <vt:lpstr>Keep the Plan Up-To-Date</vt:lpstr>
      <vt:lpstr>V – BCP final phase - training</vt:lpstr>
      <vt:lpstr>Train Personnel</vt:lpstr>
      <vt:lpstr>Elements of the DR Team</vt:lpstr>
      <vt:lpstr>Elements of the DR Team</vt:lpstr>
      <vt:lpstr>The Keys to Success</vt:lpstr>
      <vt:lpstr>The Keys to Success (cont)</vt:lpstr>
      <vt:lpstr>Phases of Continuity Planning</vt:lpstr>
      <vt:lpstr>Summary</vt:lpstr>
      <vt:lpstr>Why do BCP?</vt:lpstr>
      <vt:lpstr>Business Continuity Standards</vt:lpstr>
      <vt:lpstr>Business Continuity Standards</vt:lpstr>
      <vt:lpstr>Business Continuity Standards</vt:lpstr>
      <vt:lpstr>Reference materials - websites</vt:lpstr>
      <vt:lpstr>Questions?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Governance &amp;  IS Governance</dc:title>
  <dc:creator>Geetha Murugesan</dc:creator>
  <cp:lastModifiedBy>Geetha Murugesan</cp:lastModifiedBy>
  <cp:revision>277</cp:revision>
  <dcterms:created xsi:type="dcterms:W3CDTF">2014-05-14T11:10:15Z</dcterms:created>
  <dcterms:modified xsi:type="dcterms:W3CDTF">2014-06-19T21:16:59Z</dcterms:modified>
</cp:coreProperties>
</file>