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1" r:id="rId3"/>
    <p:sldId id="392" r:id="rId4"/>
    <p:sldId id="393" r:id="rId5"/>
    <p:sldId id="397" r:id="rId6"/>
    <p:sldId id="394" r:id="rId7"/>
    <p:sldId id="395" r:id="rId8"/>
    <p:sldId id="396" r:id="rId9"/>
    <p:sldId id="398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90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401" r:id="rId51"/>
    <p:sldId id="402" r:id="rId52"/>
    <p:sldId id="399" r:id="rId53"/>
    <p:sldId id="303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0C6CE469-F724-4D68-9CF8-6021D51A3EBC}"/>
    <pc:docChg chg="custSel addSld delSld modSld">
      <pc:chgData name="Indu Sekhar Dantu" userId="4218edbc7ffe59d5" providerId="LiveId" clId="{0C6CE469-F724-4D68-9CF8-6021D51A3EBC}" dt="2021-07-12T02:28:04.331" v="2357" actId="20577"/>
      <pc:docMkLst>
        <pc:docMk/>
      </pc:docMkLst>
      <pc:sldChg chg="modSp mod">
        <pc:chgData name="Indu Sekhar Dantu" userId="4218edbc7ffe59d5" providerId="LiveId" clId="{0C6CE469-F724-4D68-9CF8-6021D51A3EBC}" dt="2021-07-12T01:33:03.183" v="975" actId="255"/>
        <pc:sldMkLst>
          <pc:docMk/>
          <pc:sldMk cId="858427632" sldId="256"/>
        </pc:sldMkLst>
        <pc:spChg chg="mod">
          <ac:chgData name="Indu Sekhar Dantu" userId="4218edbc7ffe59d5" providerId="LiveId" clId="{0C6CE469-F724-4D68-9CF8-6021D51A3EBC}" dt="2021-07-12T01:33:03.183" v="975" actId="255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25:16.626" v="552" actId="20577"/>
          <ac:spMkLst>
            <pc:docMk/>
            <pc:sldMk cId="858427632" sldId="256"/>
            <ac:spMk id="6" creationId="{C6D6245A-6BE2-4AF4-BB2D-5627D2818914}"/>
          </ac:spMkLst>
        </pc:spChg>
      </pc:sldChg>
      <pc:sldChg chg="del">
        <pc:chgData name="Indu Sekhar Dantu" userId="4218edbc7ffe59d5" providerId="LiveId" clId="{0C6CE469-F724-4D68-9CF8-6021D51A3EBC}" dt="2021-07-12T01:15:31.578" v="122" actId="47"/>
        <pc:sldMkLst>
          <pc:docMk/>
          <pc:sldMk cId="857472398" sldId="257"/>
        </pc:sldMkLst>
      </pc:sldChg>
      <pc:sldChg chg="del">
        <pc:chgData name="Indu Sekhar Dantu" userId="4218edbc7ffe59d5" providerId="LiveId" clId="{0C6CE469-F724-4D68-9CF8-6021D51A3EBC}" dt="2021-07-12T01:15:32.463" v="123" actId="47"/>
        <pc:sldMkLst>
          <pc:docMk/>
          <pc:sldMk cId="3720603358" sldId="258"/>
        </pc:sldMkLst>
      </pc:sldChg>
      <pc:sldChg chg="del">
        <pc:chgData name="Indu Sekhar Dantu" userId="4218edbc7ffe59d5" providerId="LiveId" clId="{0C6CE469-F724-4D68-9CF8-6021D51A3EBC}" dt="2021-07-12T01:15:41.242" v="126" actId="47"/>
        <pc:sldMkLst>
          <pc:docMk/>
          <pc:sldMk cId="1942712150" sldId="259"/>
        </pc:sldMkLst>
      </pc:sldChg>
      <pc:sldChg chg="del">
        <pc:chgData name="Indu Sekhar Dantu" userId="4218edbc7ffe59d5" providerId="LiveId" clId="{0C6CE469-F724-4D68-9CF8-6021D51A3EBC}" dt="2021-07-12T01:16:55.372" v="274" actId="47"/>
        <pc:sldMkLst>
          <pc:docMk/>
          <pc:sldMk cId="3156076567" sldId="304"/>
        </pc:sldMkLst>
      </pc:sldChg>
      <pc:sldChg chg="del">
        <pc:chgData name="Indu Sekhar Dantu" userId="4218edbc7ffe59d5" providerId="LiveId" clId="{0C6CE469-F724-4D68-9CF8-6021D51A3EBC}" dt="2021-07-12T01:15:40.847" v="125" actId="47"/>
        <pc:sldMkLst>
          <pc:docMk/>
          <pc:sldMk cId="1862927223" sldId="305"/>
        </pc:sldMkLst>
      </pc:sldChg>
      <pc:sldChg chg="del">
        <pc:chgData name="Indu Sekhar Dantu" userId="4218edbc7ffe59d5" providerId="LiveId" clId="{0C6CE469-F724-4D68-9CF8-6021D51A3EBC}" dt="2021-07-12T01:16:42.740" v="236" actId="47"/>
        <pc:sldMkLst>
          <pc:docMk/>
          <pc:sldMk cId="1568858838" sldId="306"/>
        </pc:sldMkLst>
      </pc:sldChg>
      <pc:sldChg chg="del">
        <pc:chgData name="Indu Sekhar Dantu" userId="4218edbc7ffe59d5" providerId="LiveId" clId="{0C6CE469-F724-4D68-9CF8-6021D51A3EBC}" dt="2021-07-12T01:15:33.177" v="124" actId="47"/>
        <pc:sldMkLst>
          <pc:docMk/>
          <pc:sldMk cId="1403467159" sldId="307"/>
        </pc:sldMkLst>
      </pc:sldChg>
      <pc:sldChg chg="modSp mod">
        <pc:chgData name="Indu Sekhar Dantu" userId="4218edbc7ffe59d5" providerId="LiveId" clId="{0C6CE469-F724-4D68-9CF8-6021D51A3EBC}" dt="2021-07-12T01:33:25.521" v="977" actId="20577"/>
        <pc:sldMkLst>
          <pc:docMk/>
          <pc:sldMk cId="3166141015" sldId="308"/>
        </pc:sldMkLst>
        <pc:spChg chg="mod">
          <ac:chgData name="Indu Sekhar Dantu" userId="4218edbc7ffe59d5" providerId="LiveId" clId="{0C6CE469-F724-4D68-9CF8-6021D51A3EBC}" dt="2021-07-12T01:33:25.521" v="977" actId="20577"/>
          <ac:spMkLst>
            <pc:docMk/>
            <pc:sldMk cId="3166141015" sldId="30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31:48.991" v="936" actId="6549"/>
          <ac:spMkLst>
            <pc:docMk/>
            <pc:sldMk cId="3166141015" sldId="30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41.623" v="233" actId="47"/>
        <pc:sldMkLst>
          <pc:docMk/>
          <pc:sldMk cId="498981713" sldId="309"/>
        </pc:sldMkLst>
      </pc:sldChg>
      <pc:sldChg chg="add del">
        <pc:chgData name="Indu Sekhar Dantu" userId="4218edbc7ffe59d5" providerId="LiveId" clId="{0C6CE469-F724-4D68-9CF8-6021D51A3EBC}" dt="2021-07-12T01:33:53.868" v="989" actId="47"/>
        <pc:sldMkLst>
          <pc:docMk/>
          <pc:sldMk cId="4122889690" sldId="309"/>
        </pc:sldMkLst>
      </pc:sldChg>
      <pc:sldChg chg="del">
        <pc:chgData name="Indu Sekhar Dantu" userId="4218edbc7ffe59d5" providerId="LiveId" clId="{0C6CE469-F724-4D68-9CF8-6021D51A3EBC}" dt="2021-07-12T01:16:42.191" v="235" actId="47"/>
        <pc:sldMkLst>
          <pc:docMk/>
          <pc:sldMk cId="396110141" sldId="310"/>
        </pc:sldMkLst>
      </pc:sldChg>
      <pc:sldChg chg="add del">
        <pc:chgData name="Indu Sekhar Dantu" userId="4218edbc7ffe59d5" providerId="LiveId" clId="{0C6CE469-F724-4D68-9CF8-6021D51A3EBC}" dt="2021-07-12T01:33:55.280" v="990" actId="47"/>
        <pc:sldMkLst>
          <pc:docMk/>
          <pc:sldMk cId="1418468487" sldId="310"/>
        </pc:sldMkLst>
      </pc:sldChg>
      <pc:sldChg chg="add del">
        <pc:chgData name="Indu Sekhar Dantu" userId="4218edbc7ffe59d5" providerId="LiveId" clId="{0C6CE469-F724-4D68-9CF8-6021D51A3EBC}" dt="2021-07-12T01:33:56.467" v="991" actId="47"/>
        <pc:sldMkLst>
          <pc:docMk/>
          <pc:sldMk cId="2683257385" sldId="311"/>
        </pc:sldMkLst>
      </pc:sldChg>
      <pc:sldChg chg="del">
        <pc:chgData name="Indu Sekhar Dantu" userId="4218edbc7ffe59d5" providerId="LiveId" clId="{0C6CE469-F724-4D68-9CF8-6021D51A3EBC}" dt="2021-07-12T01:16:40.861" v="232" actId="47"/>
        <pc:sldMkLst>
          <pc:docMk/>
          <pc:sldMk cId="3851764001" sldId="311"/>
        </pc:sldMkLst>
      </pc:sldChg>
      <pc:sldChg chg="del">
        <pc:chgData name="Indu Sekhar Dantu" userId="4218edbc7ffe59d5" providerId="LiveId" clId="{0C6CE469-F724-4D68-9CF8-6021D51A3EBC}" dt="2021-07-12T01:16:41.922" v="234" actId="47"/>
        <pc:sldMkLst>
          <pc:docMk/>
          <pc:sldMk cId="913299517" sldId="312"/>
        </pc:sldMkLst>
      </pc:sldChg>
      <pc:sldChg chg="add del">
        <pc:chgData name="Indu Sekhar Dantu" userId="4218edbc7ffe59d5" providerId="LiveId" clId="{0C6CE469-F724-4D68-9CF8-6021D51A3EBC}" dt="2021-07-12T01:33:57.264" v="992" actId="47"/>
        <pc:sldMkLst>
          <pc:docMk/>
          <pc:sldMk cId="3136571151" sldId="312"/>
        </pc:sldMkLst>
      </pc:sldChg>
      <pc:sldChg chg="del">
        <pc:chgData name="Indu Sekhar Dantu" userId="4218edbc7ffe59d5" providerId="LiveId" clId="{0C6CE469-F724-4D68-9CF8-6021D51A3EBC}" dt="2021-07-12T01:16:43.328" v="237" actId="47"/>
        <pc:sldMkLst>
          <pc:docMk/>
          <pc:sldMk cId="414296455" sldId="313"/>
        </pc:sldMkLst>
      </pc:sldChg>
      <pc:sldChg chg="add del">
        <pc:chgData name="Indu Sekhar Dantu" userId="4218edbc7ffe59d5" providerId="LiveId" clId="{0C6CE469-F724-4D68-9CF8-6021D51A3EBC}" dt="2021-07-12T01:33:58.023" v="993" actId="47"/>
        <pc:sldMkLst>
          <pc:docMk/>
          <pc:sldMk cId="3431741543" sldId="313"/>
        </pc:sldMkLst>
      </pc:sldChg>
      <pc:sldChg chg="del">
        <pc:chgData name="Indu Sekhar Dantu" userId="4218edbc7ffe59d5" providerId="LiveId" clId="{0C6CE469-F724-4D68-9CF8-6021D51A3EBC}" dt="2021-07-12T01:16:44.121" v="239" actId="47"/>
        <pc:sldMkLst>
          <pc:docMk/>
          <pc:sldMk cId="3029424732" sldId="314"/>
        </pc:sldMkLst>
      </pc:sldChg>
      <pc:sldChg chg="add del">
        <pc:chgData name="Indu Sekhar Dantu" userId="4218edbc7ffe59d5" providerId="LiveId" clId="{0C6CE469-F724-4D68-9CF8-6021D51A3EBC}" dt="2021-07-12T01:33:58.785" v="994" actId="47"/>
        <pc:sldMkLst>
          <pc:docMk/>
          <pc:sldMk cId="3602270130" sldId="314"/>
        </pc:sldMkLst>
      </pc:sldChg>
      <pc:sldChg chg="del">
        <pc:chgData name="Indu Sekhar Dantu" userId="4218edbc7ffe59d5" providerId="LiveId" clId="{0C6CE469-F724-4D68-9CF8-6021D51A3EBC}" dt="2021-07-12T01:16:49.938" v="262" actId="47"/>
        <pc:sldMkLst>
          <pc:docMk/>
          <pc:sldMk cId="447349276" sldId="315"/>
        </pc:sldMkLst>
      </pc:sldChg>
      <pc:sldChg chg="add del">
        <pc:chgData name="Indu Sekhar Dantu" userId="4218edbc7ffe59d5" providerId="LiveId" clId="{0C6CE469-F724-4D68-9CF8-6021D51A3EBC}" dt="2021-07-12T01:33:59.613" v="995" actId="47"/>
        <pc:sldMkLst>
          <pc:docMk/>
          <pc:sldMk cId="561202008" sldId="315"/>
        </pc:sldMkLst>
      </pc:sldChg>
      <pc:sldChg chg="del">
        <pc:chgData name="Indu Sekhar Dantu" userId="4218edbc7ffe59d5" providerId="LiveId" clId="{0C6CE469-F724-4D68-9CF8-6021D51A3EBC}" dt="2021-07-12T01:16:50.203" v="263" actId="47"/>
        <pc:sldMkLst>
          <pc:docMk/>
          <pc:sldMk cId="313655581" sldId="316"/>
        </pc:sldMkLst>
      </pc:sldChg>
      <pc:sldChg chg="add del">
        <pc:chgData name="Indu Sekhar Dantu" userId="4218edbc7ffe59d5" providerId="LiveId" clId="{0C6CE469-F724-4D68-9CF8-6021D51A3EBC}" dt="2021-07-12T01:34:00.456" v="996" actId="47"/>
        <pc:sldMkLst>
          <pc:docMk/>
          <pc:sldMk cId="3179496370" sldId="316"/>
        </pc:sldMkLst>
      </pc:sldChg>
      <pc:sldChg chg="del">
        <pc:chgData name="Indu Sekhar Dantu" userId="4218edbc7ffe59d5" providerId="LiveId" clId="{0C6CE469-F724-4D68-9CF8-6021D51A3EBC}" dt="2021-07-12T01:16:50.468" v="264" actId="47"/>
        <pc:sldMkLst>
          <pc:docMk/>
          <pc:sldMk cId="1765042550" sldId="317"/>
        </pc:sldMkLst>
      </pc:sldChg>
      <pc:sldChg chg="modSp add mod">
        <pc:chgData name="Indu Sekhar Dantu" userId="4218edbc7ffe59d5" providerId="LiveId" clId="{0C6CE469-F724-4D68-9CF8-6021D51A3EBC}" dt="2021-07-12T01:56:45.498" v="2061" actId="20577"/>
        <pc:sldMkLst>
          <pc:docMk/>
          <pc:sldMk cId="2584329877" sldId="317"/>
        </pc:sldMkLst>
        <pc:spChg chg="mod">
          <ac:chgData name="Indu Sekhar Dantu" userId="4218edbc7ffe59d5" providerId="LiveId" clId="{0C6CE469-F724-4D68-9CF8-6021D51A3EBC}" dt="2021-07-12T01:33:30.415" v="979" actId="20577"/>
          <ac:spMkLst>
            <pc:docMk/>
            <pc:sldMk cId="2584329877" sldId="317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6:45.498" v="2061" actId="20577"/>
          <ac:spMkLst>
            <pc:docMk/>
            <pc:sldMk cId="2584329877" sldId="31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0.806" v="265" actId="47"/>
        <pc:sldMkLst>
          <pc:docMk/>
          <pc:sldMk cId="3429460512" sldId="318"/>
        </pc:sldMkLst>
      </pc:sldChg>
      <pc:sldChg chg="modSp add mod">
        <pc:chgData name="Indu Sekhar Dantu" userId="4218edbc7ffe59d5" providerId="LiveId" clId="{0C6CE469-F724-4D68-9CF8-6021D51A3EBC}" dt="2021-07-12T01:57:03.616" v="2066" actId="20577"/>
        <pc:sldMkLst>
          <pc:docMk/>
          <pc:sldMk cId="3539755676" sldId="318"/>
        </pc:sldMkLst>
        <pc:spChg chg="mod">
          <ac:chgData name="Indu Sekhar Dantu" userId="4218edbc7ffe59d5" providerId="LiveId" clId="{0C6CE469-F724-4D68-9CF8-6021D51A3EBC}" dt="2021-07-12T01:33:34.677" v="981" actId="20577"/>
          <ac:spMkLst>
            <pc:docMk/>
            <pc:sldMk cId="3539755676" sldId="318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7:03.616" v="2066" actId="20577"/>
          <ac:spMkLst>
            <pc:docMk/>
            <pc:sldMk cId="3539755676" sldId="318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098" v="266" actId="47"/>
        <pc:sldMkLst>
          <pc:docMk/>
          <pc:sldMk cId="1010151947" sldId="319"/>
        </pc:sldMkLst>
      </pc:sldChg>
      <pc:sldChg chg="modSp mod">
        <pc:chgData name="Indu Sekhar Dantu" userId="4218edbc7ffe59d5" providerId="LiveId" clId="{0C6CE469-F724-4D68-9CF8-6021D51A3EBC}" dt="2021-07-12T01:58:10.307" v="2085" actId="20577"/>
        <pc:sldMkLst>
          <pc:docMk/>
          <pc:sldMk cId="1492221199" sldId="319"/>
        </pc:sldMkLst>
        <pc:spChg chg="mod">
          <ac:chgData name="Indu Sekhar Dantu" userId="4218edbc7ffe59d5" providerId="LiveId" clId="{0C6CE469-F724-4D68-9CF8-6021D51A3EBC}" dt="2021-07-12T01:33:39.143" v="983" actId="20577"/>
          <ac:spMkLst>
            <pc:docMk/>
            <pc:sldMk cId="1492221199" sldId="319"/>
            <ac:spMk id="2" creationId="{50BD30BA-5E5C-4607-BA76-D042EE617EE0}"/>
          </ac:spMkLst>
        </pc:spChg>
        <pc:spChg chg="mod">
          <ac:chgData name="Indu Sekhar Dantu" userId="4218edbc7ffe59d5" providerId="LiveId" clId="{0C6CE469-F724-4D68-9CF8-6021D51A3EBC}" dt="2021-07-12T01:58:10.307" v="2085" actId="20577"/>
          <ac:spMkLst>
            <pc:docMk/>
            <pc:sldMk cId="1492221199" sldId="319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0C6CE469-F724-4D68-9CF8-6021D51A3EBC}" dt="2021-07-12T01:33:50.879" v="986" actId="47"/>
        <pc:sldMkLst>
          <pc:docMk/>
          <pc:sldMk cId="2898537594" sldId="320"/>
        </pc:sldMkLst>
        <pc:spChg chg="mod">
          <ac:chgData name="Indu Sekhar Dantu" userId="4218edbc7ffe59d5" providerId="LiveId" clId="{0C6CE469-F724-4D68-9CF8-6021D51A3EBC}" dt="2021-07-12T01:33:43.215" v="985" actId="20577"/>
          <ac:spMkLst>
            <pc:docMk/>
            <pc:sldMk cId="2898537594" sldId="320"/>
            <ac:spMk id="2" creationId="{50BD30BA-5E5C-4607-BA76-D042EE617EE0}"/>
          </ac:spMkLst>
        </pc:spChg>
      </pc:sldChg>
      <pc:sldChg chg="modSp mod">
        <pc:chgData name="Indu Sekhar Dantu" userId="4218edbc7ffe59d5" providerId="LiveId" clId="{0C6CE469-F724-4D68-9CF8-6021D51A3EBC}" dt="2021-07-12T02:27:36.434" v="2350" actId="20577"/>
        <pc:sldMkLst>
          <pc:docMk/>
          <pc:sldMk cId="2980884881" sldId="320"/>
        </pc:sldMkLst>
        <pc:spChg chg="mod">
          <ac:chgData name="Indu Sekhar Dantu" userId="4218edbc7ffe59d5" providerId="LiveId" clId="{0C6CE469-F724-4D68-9CF8-6021D51A3EBC}" dt="2021-07-12T02:27:36.434" v="2350" actId="20577"/>
          <ac:spMkLst>
            <pc:docMk/>
            <pc:sldMk cId="2980884881" sldId="320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370" v="267" actId="47"/>
        <pc:sldMkLst>
          <pc:docMk/>
          <pc:sldMk cId="3465084384" sldId="320"/>
        </pc:sldMkLst>
      </pc:sldChg>
      <pc:sldChg chg="add del">
        <pc:chgData name="Indu Sekhar Dantu" userId="4218edbc7ffe59d5" providerId="LiveId" clId="{0C6CE469-F724-4D68-9CF8-6021D51A3EBC}" dt="2021-07-12T01:33:51.229" v="987" actId="47"/>
        <pc:sldMkLst>
          <pc:docMk/>
          <pc:sldMk cId="1709211382" sldId="321"/>
        </pc:sldMkLst>
      </pc:sldChg>
      <pc:sldChg chg="del">
        <pc:chgData name="Indu Sekhar Dantu" userId="4218edbc7ffe59d5" providerId="LiveId" clId="{0C6CE469-F724-4D68-9CF8-6021D51A3EBC}" dt="2021-07-12T01:16:51.628" v="268" actId="47"/>
        <pc:sldMkLst>
          <pc:docMk/>
          <pc:sldMk cId="2931619309" sldId="321"/>
        </pc:sldMkLst>
      </pc:sldChg>
      <pc:sldChg chg="modSp add mod">
        <pc:chgData name="Indu Sekhar Dantu" userId="4218edbc7ffe59d5" providerId="LiveId" clId="{0C6CE469-F724-4D68-9CF8-6021D51A3EBC}" dt="2021-07-12T02:27:25.163" v="2345" actId="20577"/>
        <pc:sldMkLst>
          <pc:docMk/>
          <pc:sldMk cId="3263882364" sldId="321"/>
        </pc:sldMkLst>
        <pc:spChg chg="mod">
          <ac:chgData name="Indu Sekhar Dantu" userId="4218edbc7ffe59d5" providerId="LiveId" clId="{0C6CE469-F724-4D68-9CF8-6021D51A3EBC}" dt="2021-07-12T02:27:25.163" v="2345" actId="20577"/>
          <ac:spMkLst>
            <pc:docMk/>
            <pc:sldMk cId="3263882364" sldId="321"/>
            <ac:spMk id="3" creationId="{D9D112C0-94D8-4EB3-830E-FBA2AAFD86F5}"/>
          </ac:spMkLst>
        </pc:spChg>
      </pc:sldChg>
      <pc:sldChg chg="add del">
        <pc:chgData name="Indu Sekhar Dantu" userId="4218edbc7ffe59d5" providerId="LiveId" clId="{0C6CE469-F724-4D68-9CF8-6021D51A3EBC}" dt="2021-07-12T01:33:52.553" v="988" actId="47"/>
        <pc:sldMkLst>
          <pc:docMk/>
          <pc:sldMk cId="1367412868" sldId="322"/>
        </pc:sldMkLst>
      </pc:sldChg>
      <pc:sldChg chg="modSp add mod">
        <pc:chgData name="Indu Sekhar Dantu" userId="4218edbc7ffe59d5" providerId="LiveId" clId="{0C6CE469-F724-4D68-9CF8-6021D51A3EBC}" dt="2021-07-12T02:27:29.542" v="2347" actId="20577"/>
        <pc:sldMkLst>
          <pc:docMk/>
          <pc:sldMk cId="3238638512" sldId="322"/>
        </pc:sldMkLst>
        <pc:spChg chg="mod">
          <ac:chgData name="Indu Sekhar Dantu" userId="4218edbc7ffe59d5" providerId="LiveId" clId="{0C6CE469-F724-4D68-9CF8-6021D51A3EBC}" dt="2021-07-12T02:27:29.542" v="2347" actId="20577"/>
          <ac:spMkLst>
            <pc:docMk/>
            <pc:sldMk cId="3238638512" sldId="322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1.892" v="269" actId="47"/>
        <pc:sldMkLst>
          <pc:docMk/>
          <pc:sldMk cId="3940385322" sldId="322"/>
        </pc:sldMkLst>
      </pc:sldChg>
      <pc:sldChg chg="del">
        <pc:chgData name="Indu Sekhar Dantu" userId="4218edbc7ffe59d5" providerId="LiveId" clId="{0C6CE469-F724-4D68-9CF8-6021D51A3EBC}" dt="2021-07-12T01:16:52.162" v="270" actId="47"/>
        <pc:sldMkLst>
          <pc:docMk/>
          <pc:sldMk cId="218055593" sldId="323"/>
        </pc:sldMkLst>
      </pc:sldChg>
      <pc:sldChg chg="modSp mod">
        <pc:chgData name="Indu Sekhar Dantu" userId="4218edbc7ffe59d5" providerId="LiveId" clId="{0C6CE469-F724-4D68-9CF8-6021D51A3EBC}" dt="2021-07-12T01:55:56.552" v="2002" actId="20577"/>
        <pc:sldMkLst>
          <pc:docMk/>
          <pc:sldMk cId="2845776690" sldId="323"/>
        </pc:sldMkLst>
        <pc:spChg chg="mod">
          <ac:chgData name="Indu Sekhar Dantu" userId="4218edbc7ffe59d5" providerId="LiveId" clId="{0C6CE469-F724-4D68-9CF8-6021D51A3EBC}" dt="2021-07-12T01:55:56.552" v="2002" actId="20577"/>
          <ac:spMkLst>
            <pc:docMk/>
            <pc:sldMk cId="2845776690" sldId="323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453" v="271" actId="47"/>
        <pc:sldMkLst>
          <pc:docMk/>
          <pc:sldMk cId="2490891367" sldId="324"/>
        </pc:sldMkLst>
      </pc:sldChg>
      <pc:sldChg chg="modSp mod">
        <pc:chgData name="Indu Sekhar Dantu" userId="4218edbc7ffe59d5" providerId="LiveId" clId="{0C6CE469-F724-4D68-9CF8-6021D51A3EBC}" dt="2021-07-12T01:56:05.455" v="2004" actId="113"/>
        <pc:sldMkLst>
          <pc:docMk/>
          <pc:sldMk cId="3069626309" sldId="324"/>
        </pc:sldMkLst>
        <pc:spChg chg="mod">
          <ac:chgData name="Indu Sekhar Dantu" userId="4218edbc7ffe59d5" providerId="LiveId" clId="{0C6CE469-F724-4D68-9CF8-6021D51A3EBC}" dt="2021-07-12T01:56:05.455" v="2004" actId="113"/>
          <ac:spMkLst>
            <pc:docMk/>
            <pc:sldMk cId="3069626309" sldId="324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44.488" v="2352" actId="20577"/>
        <pc:sldMkLst>
          <pc:docMk/>
          <pc:sldMk cId="1015020041" sldId="325"/>
        </pc:sldMkLst>
        <pc:spChg chg="mod">
          <ac:chgData name="Indu Sekhar Dantu" userId="4218edbc7ffe59d5" providerId="LiveId" clId="{0C6CE469-F724-4D68-9CF8-6021D51A3EBC}" dt="2021-07-12T02:27:44.488" v="2352" actId="20577"/>
          <ac:spMkLst>
            <pc:docMk/>
            <pc:sldMk cId="1015020041" sldId="325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6:52.724" v="272" actId="47"/>
        <pc:sldMkLst>
          <pc:docMk/>
          <pc:sldMk cId="2015534174" sldId="325"/>
        </pc:sldMkLst>
      </pc:sldChg>
      <pc:sldChg chg="del">
        <pc:chgData name="Indu Sekhar Dantu" userId="4218edbc7ffe59d5" providerId="LiveId" clId="{0C6CE469-F724-4D68-9CF8-6021D51A3EBC}" dt="2021-07-12T01:16:52.996" v="273" actId="47"/>
        <pc:sldMkLst>
          <pc:docMk/>
          <pc:sldMk cId="2282546436" sldId="326"/>
        </pc:sldMkLst>
      </pc:sldChg>
      <pc:sldChg chg="modSp mod">
        <pc:chgData name="Indu Sekhar Dantu" userId="4218edbc7ffe59d5" providerId="LiveId" clId="{0C6CE469-F724-4D68-9CF8-6021D51A3EBC}" dt="2021-07-12T02:28:04.331" v="2357" actId="20577"/>
        <pc:sldMkLst>
          <pc:docMk/>
          <pc:sldMk cId="3745225378" sldId="326"/>
        </pc:sldMkLst>
        <pc:spChg chg="mod">
          <ac:chgData name="Indu Sekhar Dantu" userId="4218edbc7ffe59d5" providerId="LiveId" clId="{0C6CE469-F724-4D68-9CF8-6021D51A3EBC}" dt="2021-07-12T02:28:04.331" v="2357" actId="20577"/>
          <ac:spMkLst>
            <pc:docMk/>
            <pc:sldMk cId="3745225378" sldId="326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0C6CE469-F724-4D68-9CF8-6021D51A3EBC}" dt="2021-07-12T02:27:18.876" v="2343" actId="255"/>
        <pc:sldMkLst>
          <pc:docMk/>
          <pc:sldMk cId="3207635483" sldId="327"/>
        </pc:sldMkLst>
        <pc:spChg chg="mod">
          <ac:chgData name="Indu Sekhar Dantu" userId="4218edbc7ffe59d5" providerId="LiveId" clId="{0C6CE469-F724-4D68-9CF8-6021D51A3EBC}" dt="2021-07-12T02:27:18.876" v="2343" actId="255"/>
          <ac:spMkLst>
            <pc:docMk/>
            <pc:sldMk cId="3207635483" sldId="327"/>
            <ac:spMk id="3" creationId="{D9D112C0-94D8-4EB3-830E-FBA2AAFD86F5}"/>
          </ac:spMkLst>
        </pc:spChg>
      </pc:sldChg>
      <pc:sldChg chg="del">
        <pc:chgData name="Indu Sekhar Dantu" userId="4218edbc7ffe59d5" providerId="LiveId" clId="{0C6CE469-F724-4D68-9CF8-6021D51A3EBC}" dt="2021-07-12T01:15:41.702" v="127" actId="47"/>
        <pc:sldMkLst>
          <pc:docMk/>
          <pc:sldMk cId="3662201600" sldId="327"/>
        </pc:sldMkLst>
      </pc:sldChg>
      <pc:sldChg chg="del">
        <pc:chgData name="Indu Sekhar Dantu" userId="4218edbc7ffe59d5" providerId="LiveId" clId="{0C6CE469-F724-4D68-9CF8-6021D51A3EBC}" dt="2021-07-12T01:55:11.970" v="1993" actId="2696"/>
        <pc:sldMkLst>
          <pc:docMk/>
          <pc:sldMk cId="4057457939" sldId="327"/>
        </pc:sldMkLst>
      </pc:sldChg>
      <pc:sldChg chg="del">
        <pc:chgData name="Indu Sekhar Dantu" userId="4218edbc7ffe59d5" providerId="LiveId" clId="{0C6CE469-F724-4D68-9CF8-6021D51A3EBC}" dt="2021-07-12T01:16:43.627" v="238" actId="47"/>
        <pc:sldMkLst>
          <pc:docMk/>
          <pc:sldMk cId="4220466084" sldId="328"/>
        </pc:sldMkLst>
      </pc:sldChg>
      <pc:sldChg chg="del">
        <pc:chgData name="Indu Sekhar Dantu" userId="4218edbc7ffe59d5" providerId="LiveId" clId="{0C6CE469-F724-4D68-9CF8-6021D51A3EBC}" dt="2021-07-12T01:16:47.339" v="252" actId="47"/>
        <pc:sldMkLst>
          <pc:docMk/>
          <pc:sldMk cId="815248904" sldId="329"/>
        </pc:sldMkLst>
      </pc:sldChg>
      <pc:sldChg chg="del">
        <pc:chgData name="Indu Sekhar Dantu" userId="4218edbc7ffe59d5" providerId="LiveId" clId="{0C6CE469-F724-4D68-9CF8-6021D51A3EBC}" dt="2021-07-12T01:16:47.620" v="253" actId="47"/>
        <pc:sldMkLst>
          <pc:docMk/>
          <pc:sldMk cId="3574048325" sldId="330"/>
        </pc:sldMkLst>
      </pc:sldChg>
      <pc:sldChg chg="del">
        <pc:chgData name="Indu Sekhar Dantu" userId="4218edbc7ffe59d5" providerId="LiveId" clId="{0C6CE469-F724-4D68-9CF8-6021D51A3EBC}" dt="2021-07-12T01:16:47.861" v="254" actId="47"/>
        <pc:sldMkLst>
          <pc:docMk/>
          <pc:sldMk cId="4175535972" sldId="331"/>
        </pc:sldMkLst>
      </pc:sldChg>
      <pc:sldChg chg="del">
        <pc:chgData name="Indu Sekhar Dantu" userId="4218edbc7ffe59d5" providerId="LiveId" clId="{0C6CE469-F724-4D68-9CF8-6021D51A3EBC}" dt="2021-07-12T01:16:48.116" v="255" actId="47"/>
        <pc:sldMkLst>
          <pc:docMk/>
          <pc:sldMk cId="3257483581" sldId="332"/>
        </pc:sldMkLst>
      </pc:sldChg>
      <pc:sldChg chg="del">
        <pc:chgData name="Indu Sekhar Dantu" userId="4218edbc7ffe59d5" providerId="LiveId" clId="{0C6CE469-F724-4D68-9CF8-6021D51A3EBC}" dt="2021-07-12T01:16:48.371" v="256" actId="47"/>
        <pc:sldMkLst>
          <pc:docMk/>
          <pc:sldMk cId="2179867846" sldId="333"/>
        </pc:sldMkLst>
      </pc:sldChg>
      <pc:sldChg chg="del">
        <pc:chgData name="Indu Sekhar Dantu" userId="4218edbc7ffe59d5" providerId="LiveId" clId="{0C6CE469-F724-4D68-9CF8-6021D51A3EBC}" dt="2021-07-12T01:16:48.628" v="257" actId="47"/>
        <pc:sldMkLst>
          <pc:docMk/>
          <pc:sldMk cId="864306515" sldId="334"/>
        </pc:sldMkLst>
      </pc:sldChg>
      <pc:sldChg chg="del">
        <pc:chgData name="Indu Sekhar Dantu" userId="4218edbc7ffe59d5" providerId="LiveId" clId="{0C6CE469-F724-4D68-9CF8-6021D51A3EBC}" dt="2021-07-12T01:16:48.891" v="258" actId="47"/>
        <pc:sldMkLst>
          <pc:docMk/>
          <pc:sldMk cId="3997583028" sldId="335"/>
        </pc:sldMkLst>
      </pc:sldChg>
      <pc:sldChg chg="del">
        <pc:chgData name="Indu Sekhar Dantu" userId="4218edbc7ffe59d5" providerId="LiveId" clId="{0C6CE469-F724-4D68-9CF8-6021D51A3EBC}" dt="2021-07-12T01:16:49.153" v="259" actId="47"/>
        <pc:sldMkLst>
          <pc:docMk/>
          <pc:sldMk cId="4024321289" sldId="336"/>
        </pc:sldMkLst>
      </pc:sldChg>
      <pc:sldChg chg="del">
        <pc:chgData name="Indu Sekhar Dantu" userId="4218edbc7ffe59d5" providerId="LiveId" clId="{0C6CE469-F724-4D68-9CF8-6021D51A3EBC}" dt="2021-07-12T01:16:49.415" v="260" actId="47"/>
        <pc:sldMkLst>
          <pc:docMk/>
          <pc:sldMk cId="1728069454" sldId="337"/>
        </pc:sldMkLst>
      </pc:sldChg>
      <pc:sldChg chg="del">
        <pc:chgData name="Indu Sekhar Dantu" userId="4218edbc7ffe59d5" providerId="LiveId" clId="{0C6CE469-F724-4D68-9CF8-6021D51A3EBC}" dt="2021-07-12T01:16:49.680" v="261" actId="47"/>
        <pc:sldMkLst>
          <pc:docMk/>
          <pc:sldMk cId="1735735032" sldId="338"/>
        </pc:sldMkLst>
      </pc:sldChg>
      <pc:sldChg chg="del">
        <pc:chgData name="Indu Sekhar Dantu" userId="4218edbc7ffe59d5" providerId="LiveId" clId="{0C6CE469-F724-4D68-9CF8-6021D51A3EBC}" dt="2021-07-12T01:16:44.900" v="242" actId="47"/>
        <pc:sldMkLst>
          <pc:docMk/>
          <pc:sldMk cId="2508731708" sldId="339"/>
        </pc:sldMkLst>
      </pc:sldChg>
      <pc:sldChg chg="del">
        <pc:chgData name="Indu Sekhar Dantu" userId="4218edbc7ffe59d5" providerId="LiveId" clId="{0C6CE469-F724-4D68-9CF8-6021D51A3EBC}" dt="2021-07-12T01:16:44.367" v="240" actId="47"/>
        <pc:sldMkLst>
          <pc:docMk/>
          <pc:sldMk cId="2181303224" sldId="340"/>
        </pc:sldMkLst>
      </pc:sldChg>
      <pc:sldChg chg="del">
        <pc:chgData name="Indu Sekhar Dantu" userId="4218edbc7ffe59d5" providerId="LiveId" clId="{0C6CE469-F724-4D68-9CF8-6021D51A3EBC}" dt="2021-07-12T01:16:45.138" v="243" actId="47"/>
        <pc:sldMkLst>
          <pc:docMk/>
          <pc:sldMk cId="2081480948" sldId="341"/>
        </pc:sldMkLst>
      </pc:sldChg>
      <pc:sldChg chg="del">
        <pc:chgData name="Indu Sekhar Dantu" userId="4218edbc7ffe59d5" providerId="LiveId" clId="{0C6CE469-F724-4D68-9CF8-6021D51A3EBC}" dt="2021-07-12T01:16:45.350" v="244" actId="47"/>
        <pc:sldMkLst>
          <pc:docMk/>
          <pc:sldMk cId="397138408" sldId="342"/>
        </pc:sldMkLst>
      </pc:sldChg>
      <pc:sldChg chg="del">
        <pc:chgData name="Indu Sekhar Dantu" userId="4218edbc7ffe59d5" providerId="LiveId" clId="{0C6CE469-F724-4D68-9CF8-6021D51A3EBC}" dt="2021-07-12T01:16:45.855" v="246" actId="47"/>
        <pc:sldMkLst>
          <pc:docMk/>
          <pc:sldMk cId="3537388708" sldId="343"/>
        </pc:sldMkLst>
      </pc:sldChg>
      <pc:sldChg chg="del">
        <pc:chgData name="Indu Sekhar Dantu" userId="4218edbc7ffe59d5" providerId="LiveId" clId="{0C6CE469-F724-4D68-9CF8-6021D51A3EBC}" dt="2021-07-12T01:16:46.078" v="247" actId="47"/>
        <pc:sldMkLst>
          <pc:docMk/>
          <pc:sldMk cId="1421539589" sldId="344"/>
        </pc:sldMkLst>
      </pc:sldChg>
      <pc:sldChg chg="del">
        <pc:chgData name="Indu Sekhar Dantu" userId="4218edbc7ffe59d5" providerId="LiveId" clId="{0C6CE469-F724-4D68-9CF8-6021D51A3EBC}" dt="2021-07-12T01:16:46.306" v="248" actId="47"/>
        <pc:sldMkLst>
          <pc:docMk/>
          <pc:sldMk cId="2353974985" sldId="345"/>
        </pc:sldMkLst>
      </pc:sldChg>
      <pc:sldChg chg="del">
        <pc:chgData name="Indu Sekhar Dantu" userId="4218edbc7ffe59d5" providerId="LiveId" clId="{0C6CE469-F724-4D68-9CF8-6021D51A3EBC}" dt="2021-07-12T01:16:46.557" v="249" actId="47"/>
        <pc:sldMkLst>
          <pc:docMk/>
          <pc:sldMk cId="331212918" sldId="346"/>
        </pc:sldMkLst>
      </pc:sldChg>
      <pc:sldChg chg="del">
        <pc:chgData name="Indu Sekhar Dantu" userId="4218edbc7ffe59d5" providerId="LiveId" clId="{0C6CE469-F724-4D68-9CF8-6021D51A3EBC}" dt="2021-07-12T01:16:46.805" v="250" actId="47"/>
        <pc:sldMkLst>
          <pc:docMk/>
          <pc:sldMk cId="4079861257" sldId="347"/>
        </pc:sldMkLst>
      </pc:sldChg>
      <pc:sldChg chg="del">
        <pc:chgData name="Indu Sekhar Dantu" userId="4218edbc7ffe59d5" providerId="LiveId" clId="{0C6CE469-F724-4D68-9CF8-6021D51A3EBC}" dt="2021-07-12T01:16:47.072" v="251" actId="47"/>
        <pc:sldMkLst>
          <pc:docMk/>
          <pc:sldMk cId="2825864451" sldId="348"/>
        </pc:sldMkLst>
      </pc:sldChg>
      <pc:sldChg chg="del">
        <pc:chgData name="Indu Sekhar Dantu" userId="4218edbc7ffe59d5" providerId="LiveId" clId="{0C6CE469-F724-4D68-9CF8-6021D51A3EBC}" dt="2021-07-12T01:16:44.624" v="241" actId="47"/>
        <pc:sldMkLst>
          <pc:docMk/>
          <pc:sldMk cId="141203763" sldId="349"/>
        </pc:sldMkLst>
      </pc:sldChg>
      <pc:sldChg chg="del">
        <pc:chgData name="Indu Sekhar Dantu" userId="4218edbc7ffe59d5" providerId="LiveId" clId="{0C6CE469-F724-4D68-9CF8-6021D51A3EBC}" dt="2021-07-12T01:16:45.581" v="245" actId="47"/>
        <pc:sldMkLst>
          <pc:docMk/>
          <pc:sldMk cId="2200476893" sldId="350"/>
        </pc:sldMkLst>
      </pc:sldChg>
    </pc:docChg>
  </pc:docChgLst>
  <pc:docChgLst>
    <pc:chgData name="Indu Sekhar Dantu" userId="4218edbc7ffe59d5" providerId="LiveId" clId="{7B75F0F8-5B37-48F0-A034-3E6A4960A2AA}"/>
    <pc:docChg chg="undo redo custSel addSld delSld modSld">
      <pc:chgData name="Indu Sekhar Dantu" userId="4218edbc7ffe59d5" providerId="LiveId" clId="{7B75F0F8-5B37-48F0-A034-3E6A4960A2AA}" dt="2021-12-12T11:21:01.630" v="3398"/>
      <pc:docMkLst>
        <pc:docMk/>
      </pc:docMkLst>
      <pc:sldChg chg="addSp delSp modSp mod">
        <pc:chgData name="Indu Sekhar Dantu" userId="4218edbc7ffe59d5" providerId="LiveId" clId="{7B75F0F8-5B37-48F0-A034-3E6A4960A2AA}" dt="2021-12-12T11:19:54.716" v="3392" actId="14100"/>
        <pc:sldMkLst>
          <pc:docMk/>
          <pc:sldMk cId="858427632" sldId="256"/>
        </pc:sldMkLst>
        <pc:spChg chg="del mod">
          <ac:chgData name="Indu Sekhar Dantu" userId="4218edbc7ffe59d5" providerId="LiveId" clId="{7B75F0F8-5B37-48F0-A034-3E6A4960A2AA}" dt="2021-12-12T10:59:41.499" v="3062" actId="21"/>
          <ac:spMkLst>
            <pc:docMk/>
            <pc:sldMk cId="858427632" sldId="256"/>
            <ac:spMk id="6" creationId="{C6D6245A-6BE2-4AF4-BB2D-5627D2818914}"/>
          </ac:spMkLst>
        </pc:spChg>
        <pc:picChg chg="add mod">
          <ac:chgData name="Indu Sekhar Dantu" userId="4218edbc7ffe59d5" providerId="LiveId" clId="{7B75F0F8-5B37-48F0-A034-3E6A4960A2AA}" dt="2021-12-12T11:19:54.716" v="3392" actId="14100"/>
          <ac:picMkLst>
            <pc:docMk/>
            <pc:sldMk cId="858427632" sldId="256"/>
            <ac:picMk id="2" creationId="{D47AC46D-7642-4DB3-9470-E44190D3436A}"/>
          </ac:picMkLst>
        </pc:picChg>
        <pc:picChg chg="del">
          <ac:chgData name="Indu Sekhar Dantu" userId="4218edbc7ffe59d5" providerId="LiveId" clId="{7B75F0F8-5B37-48F0-A034-3E6A4960A2AA}" dt="2021-12-11T03:02:04.559" v="0" actId="478"/>
          <ac:picMkLst>
            <pc:docMk/>
            <pc:sldMk cId="858427632" sldId="256"/>
            <ac:picMk id="3" creationId="{8A8C2007-1507-4833-9AE7-996CCE589F82}"/>
          </ac:picMkLst>
        </pc:picChg>
        <pc:picChg chg="add mod">
          <ac:chgData name="Indu Sekhar Dantu" userId="4218edbc7ffe59d5" providerId="LiveId" clId="{7B75F0F8-5B37-48F0-A034-3E6A4960A2AA}" dt="2021-12-11T03:12:53.972" v="431"/>
          <ac:picMkLst>
            <pc:docMk/>
            <pc:sldMk cId="858427632" sldId="256"/>
            <ac:picMk id="5" creationId="{2D4474D1-6D94-45C3-ADB4-F46C297ED812}"/>
          </ac:picMkLst>
        </pc:picChg>
        <pc:picChg chg="add mod">
          <ac:chgData name="Indu Sekhar Dantu" userId="4218edbc7ffe59d5" providerId="LiveId" clId="{7B75F0F8-5B37-48F0-A034-3E6A4960A2AA}" dt="2021-12-11T03:09:26.817" v="247" actId="1076"/>
          <ac:picMkLst>
            <pc:docMk/>
            <pc:sldMk cId="858427632" sldId="256"/>
            <ac:picMk id="1026" creationId="{626F0AAB-10DE-49D3-97A8-31B18669A9B2}"/>
          </ac:picMkLst>
        </pc:picChg>
        <pc:picChg chg="add del mod">
          <ac:chgData name="Indu Sekhar Dantu" userId="4218edbc7ffe59d5" providerId="LiveId" clId="{7B75F0F8-5B37-48F0-A034-3E6A4960A2AA}" dt="2021-12-12T11:19:42.176" v="3354" actId="478"/>
          <ac:picMkLst>
            <pc:docMk/>
            <pc:sldMk cId="858427632" sldId="256"/>
            <ac:picMk id="2050" creationId="{F17B445B-4687-4125-91EE-0D27EF9E4856}"/>
          </ac:picMkLst>
        </pc:picChg>
      </pc:sldChg>
      <pc:sldChg chg="addSp delSp modSp mod">
        <pc:chgData name="Indu Sekhar Dantu" userId="4218edbc7ffe59d5" providerId="LiveId" clId="{7B75F0F8-5B37-48F0-A034-3E6A4960A2AA}" dt="2021-12-12T08:58:15.973" v="2470" actId="14100"/>
        <pc:sldMkLst>
          <pc:docMk/>
          <pc:sldMk cId="920038349" sldId="303"/>
        </pc:sldMkLst>
        <pc:spChg chg="mod">
          <ac:chgData name="Indu Sekhar Dantu" userId="4218edbc7ffe59d5" providerId="LiveId" clId="{7B75F0F8-5B37-48F0-A034-3E6A4960A2AA}" dt="2021-12-11T03:15:41.897" v="718" actId="20577"/>
          <ac:spMkLst>
            <pc:docMk/>
            <pc:sldMk cId="920038349" sldId="303"/>
            <ac:spMk id="3" creationId="{D9D112C0-94D8-4EB3-830E-FBA2AAFD86F5}"/>
          </ac:spMkLst>
        </pc:spChg>
        <pc:picChg chg="del">
          <ac:chgData name="Indu Sekhar Dantu" userId="4218edbc7ffe59d5" providerId="LiveId" clId="{7B75F0F8-5B37-48F0-A034-3E6A4960A2AA}" dt="2021-12-11T03:02:11.389" v="1" actId="478"/>
          <ac:picMkLst>
            <pc:docMk/>
            <pc:sldMk cId="920038349" sldId="303"/>
            <ac:picMk id="2" creationId="{04C5744D-390E-4C1E-A212-81FE6CB82B57}"/>
          </ac:picMkLst>
        </pc:picChg>
        <pc:picChg chg="add mod">
          <ac:chgData name="Indu Sekhar Dantu" userId="4218edbc7ffe59d5" providerId="LiveId" clId="{7B75F0F8-5B37-48F0-A034-3E6A4960A2AA}" dt="2021-12-11T03:13:29.658" v="564" actId="1036"/>
          <ac:picMkLst>
            <pc:docMk/>
            <pc:sldMk cId="920038349" sldId="303"/>
            <ac:picMk id="4" creationId="{C78D32BD-9196-4564-B3D8-8CB7E89218A2}"/>
          </ac:picMkLst>
        </pc:picChg>
        <pc:picChg chg="add mod">
          <ac:chgData name="Indu Sekhar Dantu" userId="4218edbc7ffe59d5" providerId="LiveId" clId="{7B75F0F8-5B37-48F0-A034-3E6A4960A2AA}" dt="2021-12-12T08:58:15.973" v="2470" actId="14100"/>
          <ac:picMkLst>
            <pc:docMk/>
            <pc:sldMk cId="920038349" sldId="303"/>
            <ac:picMk id="5" creationId="{C022AE77-F03C-43A0-99F2-6C718C30EFDA}"/>
          </ac:picMkLst>
        </pc:picChg>
      </pc:sldChg>
      <pc:sldChg chg="modSp add mod">
        <pc:chgData name="Indu Sekhar Dantu" userId="4218edbc7ffe59d5" providerId="LiveId" clId="{7B75F0F8-5B37-48F0-A034-3E6A4960A2AA}" dt="2021-12-12T10:44:01.880" v="3002" actId="11"/>
        <pc:sldMkLst>
          <pc:docMk/>
          <pc:sldMk cId="2643293696" sldId="338"/>
        </pc:sldMkLst>
        <pc:spChg chg="mod">
          <ac:chgData name="Indu Sekhar Dantu" userId="4218edbc7ffe59d5" providerId="LiveId" clId="{7B75F0F8-5B37-48F0-A034-3E6A4960A2AA}" dt="2021-12-12T10:44:01.880" v="3002" actId="11"/>
          <ac:spMkLst>
            <pc:docMk/>
            <pc:sldMk cId="2643293696" sldId="338"/>
            <ac:spMk id="3" creationId="{D9D112C0-94D8-4EB3-830E-FBA2AAFD86F5}"/>
          </ac:spMkLst>
        </pc:spChg>
      </pc:sldChg>
      <pc:sldChg chg="addSp delSp modSp del mod">
        <pc:chgData name="Indu Sekhar Dantu" userId="4218edbc7ffe59d5" providerId="LiveId" clId="{7B75F0F8-5B37-48F0-A034-3E6A4960A2AA}" dt="2021-12-11T05:59:53.127" v="1200" actId="2696"/>
        <pc:sldMkLst>
          <pc:docMk/>
          <pc:sldMk cId="3359564673" sldId="338"/>
        </pc:sldMkLst>
        <pc:spChg chg="mod">
          <ac:chgData name="Indu Sekhar Dantu" userId="4218edbc7ffe59d5" providerId="LiveId" clId="{7B75F0F8-5B37-48F0-A034-3E6A4960A2AA}" dt="2021-12-11T03:15:15.044" v="705" actId="20577"/>
          <ac:spMkLst>
            <pc:docMk/>
            <pc:sldMk cId="3359564673" sldId="338"/>
            <ac:spMk id="2" creationId="{50BD30BA-5E5C-4607-BA76-D042EE617EE0}"/>
          </ac:spMkLst>
        </pc:spChg>
        <pc:spChg chg="mod">
          <ac:chgData name="Indu Sekhar Dantu" userId="4218edbc7ffe59d5" providerId="LiveId" clId="{7B75F0F8-5B37-48F0-A034-3E6A4960A2AA}" dt="2021-12-11T03:34:38.032" v="790" actId="113"/>
          <ac:spMkLst>
            <pc:docMk/>
            <pc:sldMk cId="3359564673" sldId="338"/>
            <ac:spMk id="3" creationId="{D9D112C0-94D8-4EB3-830E-FBA2AAFD86F5}"/>
          </ac:spMkLst>
        </pc:spChg>
        <pc:picChg chg="add del">
          <ac:chgData name="Indu Sekhar Dantu" userId="4218edbc7ffe59d5" providerId="LiveId" clId="{7B75F0F8-5B37-48F0-A034-3E6A4960A2AA}" dt="2021-12-11T03:09:38.394" v="249"/>
          <ac:picMkLst>
            <pc:docMk/>
            <pc:sldMk cId="3359564673" sldId="338"/>
            <ac:picMk id="4" creationId="{2C70F9F0-759F-49EB-8996-E9D3FEB4A64D}"/>
          </ac:picMkLst>
        </pc:picChg>
        <pc:picChg chg="del mod">
          <ac:chgData name="Indu Sekhar Dantu" userId="4218edbc7ffe59d5" providerId="LiveId" clId="{7B75F0F8-5B37-48F0-A034-3E6A4960A2AA}" dt="2021-12-11T03:02:16.097" v="3" actId="478"/>
          <ac:picMkLst>
            <pc:docMk/>
            <pc:sldMk cId="3359564673" sldId="338"/>
            <ac:picMk id="5" creationId="{C529DDB2-2C5C-4B89-BF9A-D9FA353A9FEC}"/>
          </ac:picMkLst>
        </pc:picChg>
        <pc:picChg chg="add mod">
          <ac:chgData name="Indu Sekhar Dantu" userId="4218edbc7ffe59d5" providerId="LiveId" clId="{7B75F0F8-5B37-48F0-A034-3E6A4960A2AA}" dt="2021-12-11T03:09:41.414" v="250"/>
          <ac:picMkLst>
            <pc:docMk/>
            <pc:sldMk cId="3359564673" sldId="338"/>
            <ac:picMk id="6" creationId="{9DCEA15F-6778-4014-ABD0-FA1679A2F3B2}"/>
          </ac:picMkLst>
        </pc:picChg>
        <pc:picChg chg="add mod">
          <ac:chgData name="Indu Sekhar Dantu" userId="4218edbc7ffe59d5" providerId="LiveId" clId="{7B75F0F8-5B37-48F0-A034-3E6A4960A2AA}" dt="2021-12-11T03:12:33.030" v="430" actId="14100"/>
          <ac:picMkLst>
            <pc:docMk/>
            <pc:sldMk cId="3359564673" sldId="338"/>
            <ac:picMk id="2050" creationId="{1A004773-5C5D-46E0-BF5F-9E1E252670C5}"/>
          </ac:picMkLst>
        </pc:pic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2240180113" sldId="339"/>
        </pc:sldMkLst>
        <pc:spChg chg="mod">
          <ac:chgData name="Indu Sekhar Dantu" userId="4218edbc7ffe59d5" providerId="LiveId" clId="{7B75F0F8-5B37-48F0-A034-3E6A4960A2AA}" dt="2021-12-11T03:35:11.913" v="794" actId="113"/>
          <ac:spMkLst>
            <pc:docMk/>
            <pc:sldMk cId="2240180113" sldId="33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4:16.446" v="3004" actId="11"/>
        <pc:sldMkLst>
          <pc:docMk/>
          <pc:sldMk cId="2859981181" sldId="339"/>
        </pc:sldMkLst>
        <pc:spChg chg="mod">
          <ac:chgData name="Indu Sekhar Dantu" userId="4218edbc7ffe59d5" providerId="LiveId" clId="{7B75F0F8-5B37-48F0-A034-3E6A4960A2AA}" dt="2021-12-12T10:44:16.446" v="3004" actId="11"/>
          <ac:spMkLst>
            <pc:docMk/>
            <pc:sldMk cId="2859981181" sldId="33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4:33.528" v="3006" actId="11"/>
        <pc:sldMkLst>
          <pc:docMk/>
          <pc:sldMk cId="2742135815" sldId="340"/>
        </pc:sldMkLst>
        <pc:spChg chg="mod">
          <ac:chgData name="Indu Sekhar Dantu" userId="4218edbc7ffe59d5" providerId="LiveId" clId="{7B75F0F8-5B37-48F0-A034-3E6A4960A2AA}" dt="2021-12-12T10:44:33.528" v="3006" actId="11"/>
          <ac:spMkLst>
            <pc:docMk/>
            <pc:sldMk cId="2742135815" sldId="340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3399591061" sldId="340"/>
        </pc:sldMkLst>
        <pc:spChg chg="mod">
          <ac:chgData name="Indu Sekhar Dantu" userId="4218edbc7ffe59d5" providerId="LiveId" clId="{7B75F0F8-5B37-48F0-A034-3E6A4960A2AA}" dt="2021-12-11T03:35:52.344" v="798" actId="113"/>
          <ac:spMkLst>
            <pc:docMk/>
            <pc:sldMk cId="3399591061" sldId="340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2836854805" sldId="341"/>
        </pc:sldMkLst>
        <pc:spChg chg="mod">
          <ac:chgData name="Indu Sekhar Dantu" userId="4218edbc7ffe59d5" providerId="LiveId" clId="{7B75F0F8-5B37-48F0-A034-3E6A4960A2AA}" dt="2021-12-11T03:36:07.926" v="800" actId="113"/>
          <ac:spMkLst>
            <pc:docMk/>
            <pc:sldMk cId="2836854805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4:51.041" v="3008" actId="11"/>
        <pc:sldMkLst>
          <pc:docMk/>
          <pc:sldMk cId="4244850784" sldId="341"/>
        </pc:sldMkLst>
        <pc:spChg chg="mod">
          <ac:chgData name="Indu Sekhar Dantu" userId="4218edbc7ffe59d5" providerId="LiveId" clId="{7B75F0F8-5B37-48F0-A034-3E6A4960A2AA}" dt="2021-12-12T10:44:51.041" v="3008" actId="11"/>
          <ac:spMkLst>
            <pc:docMk/>
            <pc:sldMk cId="4244850784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5:24.217" v="3014" actId="20577"/>
        <pc:sldMkLst>
          <pc:docMk/>
          <pc:sldMk cId="3189749397" sldId="342"/>
        </pc:sldMkLst>
        <pc:spChg chg="mod">
          <ac:chgData name="Indu Sekhar Dantu" userId="4218edbc7ffe59d5" providerId="LiveId" clId="{7B75F0F8-5B37-48F0-A034-3E6A4960A2AA}" dt="2021-12-12T10:45:24.217" v="3014" actId="20577"/>
          <ac:spMkLst>
            <pc:docMk/>
            <pc:sldMk cId="3189749397" sldId="342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3312486441" sldId="342"/>
        </pc:sldMkLst>
        <pc:spChg chg="mod">
          <ac:chgData name="Indu Sekhar Dantu" userId="4218edbc7ffe59d5" providerId="LiveId" clId="{7B75F0F8-5B37-48F0-A034-3E6A4960A2AA}" dt="2021-12-11T03:36:48.465" v="804" actId="113"/>
          <ac:spMkLst>
            <pc:docMk/>
            <pc:sldMk cId="3312486441" sldId="34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5:42.631" v="3016" actId="11"/>
        <pc:sldMkLst>
          <pc:docMk/>
          <pc:sldMk cId="444726199" sldId="343"/>
        </pc:sldMkLst>
        <pc:spChg chg="mod">
          <ac:chgData name="Indu Sekhar Dantu" userId="4218edbc7ffe59d5" providerId="LiveId" clId="{7B75F0F8-5B37-48F0-A034-3E6A4960A2AA}" dt="2021-12-12T10:45:42.631" v="3016" actId="11"/>
          <ac:spMkLst>
            <pc:docMk/>
            <pc:sldMk cId="444726199" sldId="343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1441750809" sldId="343"/>
        </pc:sldMkLst>
        <pc:spChg chg="mod">
          <ac:chgData name="Indu Sekhar Dantu" userId="4218edbc7ffe59d5" providerId="LiveId" clId="{7B75F0F8-5B37-48F0-A034-3E6A4960A2AA}" dt="2021-12-11T03:37:16.487" v="808" actId="113"/>
          <ac:spMkLst>
            <pc:docMk/>
            <pc:sldMk cId="1441750809" sldId="34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5:59.396" v="3018" actId="11"/>
        <pc:sldMkLst>
          <pc:docMk/>
          <pc:sldMk cId="2767501887" sldId="344"/>
        </pc:sldMkLst>
        <pc:spChg chg="mod">
          <ac:chgData name="Indu Sekhar Dantu" userId="4218edbc7ffe59d5" providerId="LiveId" clId="{7B75F0F8-5B37-48F0-A034-3E6A4960A2AA}" dt="2021-12-12T10:45:59.396" v="3018" actId="11"/>
          <ac:spMkLst>
            <pc:docMk/>
            <pc:sldMk cId="2767501887" sldId="344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3363415726" sldId="344"/>
        </pc:sldMkLst>
        <pc:spChg chg="mod">
          <ac:chgData name="Indu Sekhar Dantu" userId="4218edbc7ffe59d5" providerId="LiveId" clId="{7B75F0F8-5B37-48F0-A034-3E6A4960A2AA}" dt="2021-12-11T03:37:27.799" v="810" actId="113"/>
          <ac:spMkLst>
            <pc:docMk/>
            <pc:sldMk cId="3363415726" sldId="344"/>
            <ac:spMk id="3" creationId="{D9D112C0-94D8-4EB3-830E-FBA2AAFD86F5}"/>
          </ac:spMkLst>
        </pc:spChg>
      </pc:sldChg>
      <pc:sldChg chg="modSp add del mod">
        <pc:chgData name="Indu Sekhar Dantu" userId="4218edbc7ffe59d5" providerId="LiveId" clId="{7B75F0F8-5B37-48F0-A034-3E6A4960A2AA}" dt="2021-12-11T05:59:53.127" v="1200" actId="2696"/>
        <pc:sldMkLst>
          <pc:docMk/>
          <pc:sldMk cId="79050616" sldId="345"/>
        </pc:sldMkLst>
        <pc:spChg chg="mod">
          <ac:chgData name="Indu Sekhar Dantu" userId="4218edbc7ffe59d5" providerId="LiveId" clId="{7B75F0F8-5B37-48F0-A034-3E6A4960A2AA}" dt="2021-12-11T03:37:40.573" v="812" actId="113"/>
          <ac:spMkLst>
            <pc:docMk/>
            <pc:sldMk cId="79050616" sldId="34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6:20.023" v="3020" actId="11"/>
        <pc:sldMkLst>
          <pc:docMk/>
          <pc:sldMk cId="3127220182" sldId="345"/>
        </pc:sldMkLst>
        <pc:spChg chg="mod">
          <ac:chgData name="Indu Sekhar Dantu" userId="4218edbc7ffe59d5" providerId="LiveId" clId="{7B75F0F8-5B37-48F0-A034-3E6A4960A2AA}" dt="2021-12-12T10:46:20.023" v="3020" actId="11"/>
          <ac:spMkLst>
            <pc:docMk/>
            <pc:sldMk cId="3127220182" sldId="34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6:57:51.118" v="1957" actId="113"/>
        <pc:sldMkLst>
          <pc:docMk/>
          <pc:sldMk cId="1313974361" sldId="346"/>
        </pc:sldMkLst>
        <pc:graphicFrameChg chg="modGraphic">
          <ac:chgData name="Indu Sekhar Dantu" userId="4218edbc7ffe59d5" providerId="LiveId" clId="{7B75F0F8-5B37-48F0-A034-3E6A4960A2AA}" dt="2021-12-12T06:57:51.118" v="1957" actId="113"/>
          <ac:graphicFrameMkLst>
            <pc:docMk/>
            <pc:sldMk cId="1313974361" sldId="346"/>
            <ac:graphicFrameMk id="4" creationId="{49F7BA01-3FD7-4AA8-BC66-F1449CB13942}"/>
          </ac:graphicFrameMkLst>
        </pc:graphicFrameChg>
      </pc:sldChg>
      <pc:sldChg chg="addSp modSp add del mod">
        <pc:chgData name="Indu Sekhar Dantu" userId="4218edbc7ffe59d5" providerId="LiveId" clId="{7B75F0F8-5B37-48F0-A034-3E6A4960A2AA}" dt="2021-12-11T04:18:11.013" v="916" actId="2696"/>
        <pc:sldMkLst>
          <pc:docMk/>
          <pc:sldMk cId="1460149238" sldId="346"/>
        </pc:sldMkLst>
        <pc:spChg chg="mod">
          <ac:chgData name="Indu Sekhar Dantu" userId="4218edbc7ffe59d5" providerId="LiveId" clId="{7B75F0F8-5B37-48F0-A034-3E6A4960A2AA}" dt="2021-12-11T04:17:34.001" v="882" actId="113"/>
          <ac:spMkLst>
            <pc:docMk/>
            <pc:sldMk cId="1460149238" sldId="346"/>
            <ac:spMk id="3" creationId="{D9D112C0-94D8-4EB3-830E-FBA2AAFD86F5}"/>
          </ac:spMkLst>
        </pc:spChg>
        <pc:graphicFrameChg chg="add mod modGraphic">
          <ac:chgData name="Indu Sekhar Dantu" userId="4218edbc7ffe59d5" providerId="LiveId" clId="{7B75F0F8-5B37-48F0-A034-3E6A4960A2AA}" dt="2021-12-11T04:16:51.030" v="856" actId="14734"/>
          <ac:graphicFrameMkLst>
            <pc:docMk/>
            <pc:sldMk cId="1460149238" sldId="346"/>
            <ac:graphicFrameMk id="4" creationId="{49F7BA01-3FD7-4AA8-BC66-F1449CB13942}"/>
          </ac:graphicFrameMkLst>
        </pc:graphicFrameChg>
      </pc:sldChg>
      <pc:sldChg chg="addSp modSp add del mod">
        <pc:chgData name="Indu Sekhar Dantu" userId="4218edbc7ffe59d5" providerId="LiveId" clId="{7B75F0F8-5B37-48F0-A034-3E6A4960A2AA}" dt="2021-12-11T04:18:11.013" v="916" actId="2696"/>
        <pc:sldMkLst>
          <pc:docMk/>
          <pc:sldMk cId="839354993" sldId="347"/>
        </pc:sldMkLst>
        <pc:spChg chg="mod">
          <ac:chgData name="Indu Sekhar Dantu" userId="4218edbc7ffe59d5" providerId="LiveId" clId="{7B75F0F8-5B37-48F0-A034-3E6A4960A2AA}" dt="2021-12-11T04:17:55.254" v="915" actId="122"/>
          <ac:spMkLst>
            <pc:docMk/>
            <pc:sldMk cId="839354993" sldId="347"/>
            <ac:spMk id="3" creationId="{D9D112C0-94D8-4EB3-830E-FBA2AAFD86F5}"/>
          </ac:spMkLst>
        </pc:spChg>
        <pc:graphicFrameChg chg="add mod modGraphic">
          <ac:chgData name="Indu Sekhar Dantu" userId="4218edbc7ffe59d5" providerId="LiveId" clId="{7B75F0F8-5B37-48F0-A034-3E6A4960A2AA}" dt="2021-12-11T04:16:04.999" v="849" actId="255"/>
          <ac:graphicFrameMkLst>
            <pc:docMk/>
            <pc:sldMk cId="839354993" sldId="347"/>
            <ac:graphicFrameMk id="4" creationId="{88596410-6599-4E69-88F8-ADFE19BD9B20}"/>
          </ac:graphicFrameMkLst>
        </pc:graphicFrameChg>
      </pc:sldChg>
      <pc:sldChg chg="modSp add mod">
        <pc:chgData name="Indu Sekhar Dantu" userId="4218edbc7ffe59d5" providerId="LiveId" clId="{7B75F0F8-5B37-48F0-A034-3E6A4960A2AA}" dt="2021-12-12T06:58:00.827" v="1958" actId="113"/>
        <pc:sldMkLst>
          <pc:docMk/>
          <pc:sldMk cId="3580538343" sldId="347"/>
        </pc:sldMkLst>
        <pc:graphicFrameChg chg="modGraphic">
          <ac:chgData name="Indu Sekhar Dantu" userId="4218edbc7ffe59d5" providerId="LiveId" clId="{7B75F0F8-5B37-48F0-A034-3E6A4960A2AA}" dt="2021-12-12T06:58:00.827" v="1958" actId="113"/>
          <ac:graphicFrameMkLst>
            <pc:docMk/>
            <pc:sldMk cId="3580538343" sldId="347"/>
            <ac:graphicFrameMk id="4" creationId="{88596410-6599-4E69-88F8-ADFE19BD9B20}"/>
          </ac:graphicFrameMkLst>
        </pc:graphicFrameChg>
      </pc:sldChg>
      <pc:sldChg chg="modSp add mod">
        <pc:chgData name="Indu Sekhar Dantu" userId="4218edbc7ffe59d5" providerId="LiveId" clId="{7B75F0F8-5B37-48F0-A034-3E6A4960A2AA}" dt="2021-12-11T08:00:21.851" v="1426" actId="20577"/>
        <pc:sldMkLst>
          <pc:docMk/>
          <pc:sldMk cId="3744700402" sldId="348"/>
        </pc:sldMkLst>
        <pc:spChg chg="mod">
          <ac:chgData name="Indu Sekhar Dantu" userId="4218edbc7ffe59d5" providerId="LiveId" clId="{7B75F0F8-5B37-48F0-A034-3E6A4960A2AA}" dt="2021-12-11T08:00:21.851" v="1426" actId="20577"/>
          <ac:spMkLst>
            <pc:docMk/>
            <pc:sldMk cId="3744700402" sldId="34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00:56.194" v="1434" actId="20577"/>
        <pc:sldMkLst>
          <pc:docMk/>
          <pc:sldMk cId="2811416267" sldId="349"/>
        </pc:sldMkLst>
        <pc:spChg chg="mod">
          <ac:chgData name="Indu Sekhar Dantu" userId="4218edbc7ffe59d5" providerId="LiveId" clId="{7B75F0F8-5B37-48F0-A034-3E6A4960A2AA}" dt="2021-12-11T08:00:56.194" v="1434" actId="20577"/>
          <ac:spMkLst>
            <pc:docMk/>
            <pc:sldMk cId="2811416267" sldId="34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02:25.475" v="1997" actId="113"/>
        <pc:sldMkLst>
          <pc:docMk/>
          <pc:sldMk cId="3719090906" sldId="350"/>
        </pc:sldMkLst>
        <pc:spChg chg="mod">
          <ac:chgData name="Indu Sekhar Dantu" userId="4218edbc7ffe59d5" providerId="LiveId" clId="{7B75F0F8-5B37-48F0-A034-3E6A4960A2AA}" dt="2021-12-12T07:02:25.475" v="1997" actId="113"/>
          <ac:spMkLst>
            <pc:docMk/>
            <pc:sldMk cId="3719090906" sldId="35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03:44.831" v="2008" actId="115"/>
        <pc:sldMkLst>
          <pc:docMk/>
          <pc:sldMk cId="3711183652" sldId="351"/>
        </pc:sldMkLst>
        <pc:spChg chg="mod">
          <ac:chgData name="Indu Sekhar Dantu" userId="4218edbc7ffe59d5" providerId="LiveId" clId="{7B75F0F8-5B37-48F0-A034-3E6A4960A2AA}" dt="2021-12-12T07:03:44.831" v="2008" actId="115"/>
          <ac:spMkLst>
            <pc:docMk/>
            <pc:sldMk cId="3711183652" sldId="35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05:08.343" v="2038" actId="113"/>
        <pc:sldMkLst>
          <pc:docMk/>
          <pc:sldMk cId="3778282497" sldId="352"/>
        </pc:sldMkLst>
        <pc:spChg chg="mod">
          <ac:chgData name="Indu Sekhar Dantu" userId="4218edbc7ffe59d5" providerId="LiveId" clId="{7B75F0F8-5B37-48F0-A034-3E6A4960A2AA}" dt="2021-12-12T07:05:08.343" v="2038" actId="113"/>
          <ac:spMkLst>
            <pc:docMk/>
            <pc:sldMk cId="3778282497" sldId="35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01:04.178" v="1436" actId="20577"/>
        <pc:sldMkLst>
          <pc:docMk/>
          <pc:sldMk cId="2999604553" sldId="353"/>
        </pc:sldMkLst>
        <pc:spChg chg="mod">
          <ac:chgData name="Indu Sekhar Dantu" userId="4218edbc7ffe59d5" providerId="LiveId" clId="{7B75F0F8-5B37-48F0-A034-3E6A4960A2AA}" dt="2021-12-11T08:01:04.178" v="1436" actId="20577"/>
          <ac:spMkLst>
            <pc:docMk/>
            <pc:sldMk cId="2999604553" sldId="35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09:06.743" v="2062" actId="313"/>
        <pc:sldMkLst>
          <pc:docMk/>
          <pc:sldMk cId="3169628877" sldId="354"/>
        </pc:sldMkLst>
        <pc:spChg chg="mod">
          <ac:chgData name="Indu Sekhar Dantu" userId="4218edbc7ffe59d5" providerId="LiveId" clId="{7B75F0F8-5B37-48F0-A034-3E6A4960A2AA}" dt="2021-12-12T07:09:06.743" v="2062" actId="313"/>
          <ac:spMkLst>
            <pc:docMk/>
            <pc:sldMk cId="3169628877" sldId="35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11:20.499" v="2070" actId="115"/>
        <pc:sldMkLst>
          <pc:docMk/>
          <pc:sldMk cId="2481373871" sldId="355"/>
        </pc:sldMkLst>
        <pc:spChg chg="mod">
          <ac:chgData name="Indu Sekhar Dantu" userId="4218edbc7ffe59d5" providerId="LiveId" clId="{7B75F0F8-5B37-48F0-A034-3E6A4960A2AA}" dt="2021-12-12T07:11:20.499" v="2070" actId="115"/>
          <ac:spMkLst>
            <pc:docMk/>
            <pc:sldMk cId="2481373871" sldId="35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01:09.871" v="1438" actId="20577"/>
        <pc:sldMkLst>
          <pc:docMk/>
          <pc:sldMk cId="3775862527" sldId="356"/>
        </pc:sldMkLst>
        <pc:spChg chg="mod">
          <ac:chgData name="Indu Sekhar Dantu" userId="4218edbc7ffe59d5" providerId="LiveId" clId="{7B75F0F8-5B37-48F0-A034-3E6A4960A2AA}" dt="2021-12-11T08:01:09.871" v="1438" actId="20577"/>
          <ac:spMkLst>
            <pc:docMk/>
            <pc:sldMk cId="3775862527" sldId="35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13:24.149" v="2087" actId="115"/>
        <pc:sldMkLst>
          <pc:docMk/>
          <pc:sldMk cId="3064467951" sldId="357"/>
        </pc:sldMkLst>
        <pc:spChg chg="mod">
          <ac:chgData name="Indu Sekhar Dantu" userId="4218edbc7ffe59d5" providerId="LiveId" clId="{7B75F0F8-5B37-48F0-A034-3E6A4960A2AA}" dt="2021-12-12T07:13:24.149" v="2087" actId="115"/>
          <ac:spMkLst>
            <pc:docMk/>
            <pc:sldMk cId="3064467951" sldId="35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49:08.128" v="2101" actId="115"/>
        <pc:sldMkLst>
          <pc:docMk/>
          <pc:sldMk cId="1591233224" sldId="358"/>
        </pc:sldMkLst>
        <pc:spChg chg="mod">
          <ac:chgData name="Indu Sekhar Dantu" userId="4218edbc7ffe59d5" providerId="LiveId" clId="{7B75F0F8-5B37-48F0-A034-3E6A4960A2AA}" dt="2021-12-12T07:49:08.128" v="2101" actId="115"/>
          <ac:spMkLst>
            <pc:docMk/>
            <pc:sldMk cId="1591233224" sldId="35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49:17.880" v="2105" actId="313"/>
        <pc:sldMkLst>
          <pc:docMk/>
          <pc:sldMk cId="1102939872" sldId="359"/>
        </pc:sldMkLst>
        <pc:spChg chg="mod">
          <ac:chgData name="Indu Sekhar Dantu" userId="4218edbc7ffe59d5" providerId="LiveId" clId="{7B75F0F8-5B37-48F0-A034-3E6A4960A2AA}" dt="2021-12-12T07:49:17.880" v="2105" actId="313"/>
          <ac:spMkLst>
            <pc:docMk/>
            <pc:sldMk cId="1102939872" sldId="35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51:21.519" v="2128" actId="313"/>
        <pc:sldMkLst>
          <pc:docMk/>
          <pc:sldMk cId="2372680475" sldId="360"/>
        </pc:sldMkLst>
        <pc:spChg chg="mod">
          <ac:chgData name="Indu Sekhar Dantu" userId="4218edbc7ffe59d5" providerId="LiveId" clId="{7B75F0F8-5B37-48F0-A034-3E6A4960A2AA}" dt="2021-12-12T07:51:21.519" v="2128" actId="313"/>
          <ac:spMkLst>
            <pc:docMk/>
            <pc:sldMk cId="2372680475" sldId="36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51:36.669" v="2132" actId="313"/>
        <pc:sldMkLst>
          <pc:docMk/>
          <pc:sldMk cId="2015522102" sldId="361"/>
        </pc:sldMkLst>
        <pc:spChg chg="mod">
          <ac:chgData name="Indu Sekhar Dantu" userId="4218edbc7ffe59d5" providerId="LiveId" clId="{7B75F0F8-5B37-48F0-A034-3E6A4960A2AA}" dt="2021-12-12T07:51:36.669" v="2132" actId="313"/>
          <ac:spMkLst>
            <pc:docMk/>
            <pc:sldMk cId="2015522102" sldId="36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52:34.257" v="2141" actId="313"/>
        <pc:sldMkLst>
          <pc:docMk/>
          <pc:sldMk cId="2289602088" sldId="362"/>
        </pc:sldMkLst>
        <pc:spChg chg="mod">
          <ac:chgData name="Indu Sekhar Dantu" userId="4218edbc7ffe59d5" providerId="LiveId" clId="{7B75F0F8-5B37-48F0-A034-3E6A4960A2AA}" dt="2021-12-12T07:52:34.257" v="2141" actId="313"/>
          <ac:spMkLst>
            <pc:docMk/>
            <pc:sldMk cId="2289602088" sldId="36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01:27.394" v="1444" actId="20577"/>
        <pc:sldMkLst>
          <pc:docMk/>
          <pc:sldMk cId="2475718193" sldId="363"/>
        </pc:sldMkLst>
        <pc:spChg chg="mod">
          <ac:chgData name="Indu Sekhar Dantu" userId="4218edbc7ffe59d5" providerId="LiveId" clId="{7B75F0F8-5B37-48F0-A034-3E6A4960A2AA}" dt="2021-12-11T08:01:27.394" v="1444" actId="20577"/>
          <ac:spMkLst>
            <pc:docMk/>
            <pc:sldMk cId="2475718193" sldId="36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55:24.617" v="2206" actId="115"/>
        <pc:sldMkLst>
          <pc:docMk/>
          <pc:sldMk cId="1446409276" sldId="364"/>
        </pc:sldMkLst>
        <pc:spChg chg="mod">
          <ac:chgData name="Indu Sekhar Dantu" userId="4218edbc7ffe59d5" providerId="LiveId" clId="{7B75F0F8-5B37-48F0-A034-3E6A4960A2AA}" dt="2021-12-12T07:55:24.617" v="2206" actId="115"/>
          <ac:spMkLst>
            <pc:docMk/>
            <pc:sldMk cId="1446409276" sldId="36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16:11.753" v="1598" actId="20577"/>
        <pc:sldMkLst>
          <pc:docMk/>
          <pc:sldMk cId="3139443333" sldId="365"/>
        </pc:sldMkLst>
        <pc:spChg chg="mod">
          <ac:chgData name="Indu Sekhar Dantu" userId="4218edbc7ffe59d5" providerId="LiveId" clId="{7B75F0F8-5B37-48F0-A034-3E6A4960A2AA}" dt="2021-12-11T08:16:11.753" v="1598" actId="20577"/>
          <ac:spMkLst>
            <pc:docMk/>
            <pc:sldMk cId="3139443333" sldId="36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01:35.234" v="1445" actId="6549"/>
        <pc:sldMkLst>
          <pc:docMk/>
          <pc:sldMk cId="2168101617" sldId="366"/>
        </pc:sldMkLst>
        <pc:spChg chg="mod">
          <ac:chgData name="Indu Sekhar Dantu" userId="4218edbc7ffe59d5" providerId="LiveId" clId="{7B75F0F8-5B37-48F0-A034-3E6A4960A2AA}" dt="2021-12-11T08:01:35.234" v="1445" actId="6549"/>
          <ac:spMkLst>
            <pc:docMk/>
            <pc:sldMk cId="2168101617" sldId="36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56:57.700" v="2226" actId="115"/>
        <pc:sldMkLst>
          <pc:docMk/>
          <pc:sldMk cId="1565841308" sldId="367"/>
        </pc:sldMkLst>
        <pc:spChg chg="mod">
          <ac:chgData name="Indu Sekhar Dantu" userId="4218edbc7ffe59d5" providerId="LiveId" clId="{7B75F0F8-5B37-48F0-A034-3E6A4960A2AA}" dt="2021-12-12T07:56:57.700" v="2226" actId="115"/>
          <ac:spMkLst>
            <pc:docMk/>
            <pc:sldMk cId="1565841308" sldId="36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8:44:09.123" v="2263" actId="20577"/>
        <pc:sldMkLst>
          <pc:docMk/>
          <pc:sldMk cId="483343291" sldId="368"/>
        </pc:sldMkLst>
        <pc:spChg chg="mod">
          <ac:chgData name="Indu Sekhar Dantu" userId="4218edbc7ffe59d5" providerId="LiveId" clId="{7B75F0F8-5B37-48F0-A034-3E6A4960A2AA}" dt="2021-12-12T08:44:09.123" v="2263" actId="20577"/>
          <ac:spMkLst>
            <pc:docMk/>
            <pc:sldMk cId="483343291" sldId="368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15:20.138" v="1594" actId="20577"/>
        <pc:sldMkLst>
          <pc:docMk/>
          <pc:sldMk cId="3226605730" sldId="369"/>
        </pc:sldMkLst>
        <pc:spChg chg="mod">
          <ac:chgData name="Indu Sekhar Dantu" userId="4218edbc7ffe59d5" providerId="LiveId" clId="{7B75F0F8-5B37-48F0-A034-3E6A4960A2AA}" dt="2021-12-11T08:15:20.138" v="1594" actId="20577"/>
          <ac:spMkLst>
            <pc:docMk/>
            <pc:sldMk cId="3226605730" sldId="36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8:45:11.779" v="2275" actId="113"/>
        <pc:sldMkLst>
          <pc:docMk/>
          <pc:sldMk cId="3596142407" sldId="370"/>
        </pc:sldMkLst>
        <pc:spChg chg="mod">
          <ac:chgData name="Indu Sekhar Dantu" userId="4218edbc7ffe59d5" providerId="LiveId" clId="{7B75F0F8-5B37-48F0-A034-3E6A4960A2AA}" dt="2021-12-12T08:45:11.779" v="2275" actId="113"/>
          <ac:spMkLst>
            <pc:docMk/>
            <pc:sldMk cId="3596142407" sldId="37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8:46:02.193" v="2282" actId="115"/>
        <pc:sldMkLst>
          <pc:docMk/>
          <pc:sldMk cId="3847583541" sldId="371"/>
        </pc:sldMkLst>
        <pc:spChg chg="mod">
          <ac:chgData name="Indu Sekhar Dantu" userId="4218edbc7ffe59d5" providerId="LiveId" clId="{7B75F0F8-5B37-48F0-A034-3E6A4960A2AA}" dt="2021-12-12T08:46:02.193" v="2282" actId="115"/>
          <ac:spMkLst>
            <pc:docMk/>
            <pc:sldMk cId="3847583541" sldId="37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16:31.259" v="1601" actId="20577"/>
        <pc:sldMkLst>
          <pc:docMk/>
          <pc:sldMk cId="2035604969" sldId="372"/>
        </pc:sldMkLst>
        <pc:spChg chg="mod">
          <ac:chgData name="Indu Sekhar Dantu" userId="4218edbc7ffe59d5" providerId="LiveId" clId="{7B75F0F8-5B37-48F0-A034-3E6A4960A2AA}" dt="2021-12-11T08:16:31.259" v="1601" actId="20577"/>
          <ac:spMkLst>
            <pc:docMk/>
            <pc:sldMk cId="2035604969" sldId="37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14:29.699" v="1589" actId="20577"/>
        <pc:sldMkLst>
          <pc:docMk/>
          <pc:sldMk cId="1965977017" sldId="373"/>
        </pc:sldMkLst>
        <pc:spChg chg="mod">
          <ac:chgData name="Indu Sekhar Dantu" userId="4218edbc7ffe59d5" providerId="LiveId" clId="{7B75F0F8-5B37-48F0-A034-3E6A4960A2AA}" dt="2021-12-11T08:14:29.699" v="1589" actId="20577"/>
          <ac:spMkLst>
            <pc:docMk/>
            <pc:sldMk cId="1965977017" sldId="37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8:46:47.916" v="2292" actId="115"/>
        <pc:sldMkLst>
          <pc:docMk/>
          <pc:sldMk cId="631635591" sldId="374"/>
        </pc:sldMkLst>
        <pc:spChg chg="mod">
          <ac:chgData name="Indu Sekhar Dantu" userId="4218edbc7ffe59d5" providerId="LiveId" clId="{7B75F0F8-5B37-48F0-A034-3E6A4960A2AA}" dt="2021-12-12T08:46:47.916" v="2292" actId="115"/>
          <ac:spMkLst>
            <pc:docMk/>
            <pc:sldMk cId="631635591" sldId="37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1T08:30:59.156" v="1611" actId="20577"/>
        <pc:sldMkLst>
          <pc:docMk/>
          <pc:sldMk cId="1391788723" sldId="375"/>
        </pc:sldMkLst>
        <pc:spChg chg="mod">
          <ac:chgData name="Indu Sekhar Dantu" userId="4218edbc7ffe59d5" providerId="LiveId" clId="{7B75F0F8-5B37-48F0-A034-3E6A4960A2AA}" dt="2021-12-11T08:30:59.156" v="1611" actId="20577"/>
          <ac:spMkLst>
            <pc:docMk/>
            <pc:sldMk cId="1391788723" sldId="37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8:49:29.184" v="2354" actId="115"/>
        <pc:sldMkLst>
          <pc:docMk/>
          <pc:sldMk cId="2477063376" sldId="376"/>
        </pc:sldMkLst>
        <pc:spChg chg="mod">
          <ac:chgData name="Indu Sekhar Dantu" userId="4218edbc7ffe59d5" providerId="LiveId" clId="{7B75F0F8-5B37-48F0-A034-3E6A4960A2AA}" dt="2021-12-12T08:49:29.184" v="2354" actId="115"/>
          <ac:spMkLst>
            <pc:docMk/>
            <pc:sldMk cId="2477063376" sldId="376"/>
            <ac:spMk id="3" creationId="{D9D112C0-94D8-4EB3-830E-FBA2AAFD86F5}"/>
          </ac:spMkLst>
        </pc:spChg>
      </pc:sldChg>
      <pc:sldChg chg="add del">
        <pc:chgData name="Indu Sekhar Dantu" userId="4218edbc7ffe59d5" providerId="LiveId" clId="{7B75F0F8-5B37-48F0-A034-3E6A4960A2AA}" dt="2021-12-11T08:31:20.476" v="1614" actId="47"/>
        <pc:sldMkLst>
          <pc:docMk/>
          <pc:sldMk cId="1986129949" sldId="377"/>
        </pc:sldMkLst>
      </pc:sldChg>
      <pc:sldChg chg="add del">
        <pc:chgData name="Indu Sekhar Dantu" userId="4218edbc7ffe59d5" providerId="LiveId" clId="{7B75F0F8-5B37-48F0-A034-3E6A4960A2AA}" dt="2021-12-11T08:31:20.921" v="1615" actId="47"/>
        <pc:sldMkLst>
          <pc:docMk/>
          <pc:sldMk cId="443429013" sldId="378"/>
        </pc:sldMkLst>
      </pc:sldChg>
      <pc:sldChg chg="add del">
        <pc:chgData name="Indu Sekhar Dantu" userId="4218edbc7ffe59d5" providerId="LiveId" clId="{7B75F0F8-5B37-48F0-A034-3E6A4960A2AA}" dt="2021-12-11T08:31:21.204" v="1616" actId="47"/>
        <pc:sldMkLst>
          <pc:docMk/>
          <pc:sldMk cId="952881912" sldId="379"/>
        </pc:sldMkLst>
      </pc:sldChg>
      <pc:sldChg chg="add del">
        <pc:chgData name="Indu Sekhar Dantu" userId="4218edbc7ffe59d5" providerId="LiveId" clId="{7B75F0F8-5B37-48F0-A034-3E6A4960A2AA}" dt="2021-12-11T08:31:21.440" v="1617" actId="47"/>
        <pc:sldMkLst>
          <pc:docMk/>
          <pc:sldMk cId="4190093792" sldId="380"/>
        </pc:sldMkLst>
      </pc:sldChg>
      <pc:sldChg chg="add del">
        <pc:chgData name="Indu Sekhar Dantu" userId="4218edbc7ffe59d5" providerId="LiveId" clId="{7B75F0F8-5B37-48F0-A034-3E6A4960A2AA}" dt="2021-12-11T08:31:21.731" v="1618" actId="47"/>
        <pc:sldMkLst>
          <pc:docMk/>
          <pc:sldMk cId="1062863312" sldId="381"/>
        </pc:sldMkLst>
      </pc:sldChg>
      <pc:sldChg chg="add del">
        <pc:chgData name="Indu Sekhar Dantu" userId="4218edbc7ffe59d5" providerId="LiveId" clId="{7B75F0F8-5B37-48F0-A034-3E6A4960A2AA}" dt="2021-12-11T08:31:22.180" v="1619" actId="47"/>
        <pc:sldMkLst>
          <pc:docMk/>
          <pc:sldMk cId="2343942592" sldId="382"/>
        </pc:sldMkLst>
      </pc:sldChg>
      <pc:sldChg chg="add del">
        <pc:chgData name="Indu Sekhar Dantu" userId="4218edbc7ffe59d5" providerId="LiveId" clId="{7B75F0F8-5B37-48F0-A034-3E6A4960A2AA}" dt="2021-12-11T08:31:22.449" v="1620" actId="47"/>
        <pc:sldMkLst>
          <pc:docMk/>
          <pc:sldMk cId="3638238251" sldId="383"/>
        </pc:sldMkLst>
      </pc:sldChg>
      <pc:sldChg chg="add del">
        <pc:chgData name="Indu Sekhar Dantu" userId="4218edbc7ffe59d5" providerId="LiveId" clId="{7B75F0F8-5B37-48F0-A034-3E6A4960A2AA}" dt="2021-12-11T08:31:22.900" v="1621" actId="47"/>
        <pc:sldMkLst>
          <pc:docMk/>
          <pc:sldMk cId="2904179339" sldId="384"/>
        </pc:sldMkLst>
      </pc:sldChg>
      <pc:sldChg chg="add del">
        <pc:chgData name="Indu Sekhar Dantu" userId="4218edbc7ffe59d5" providerId="LiveId" clId="{7B75F0F8-5B37-48F0-A034-3E6A4960A2AA}" dt="2021-12-11T08:31:23.222" v="1622" actId="47"/>
        <pc:sldMkLst>
          <pc:docMk/>
          <pc:sldMk cId="1656271608" sldId="385"/>
        </pc:sldMkLst>
      </pc:sldChg>
      <pc:sldChg chg="add del">
        <pc:chgData name="Indu Sekhar Dantu" userId="4218edbc7ffe59d5" providerId="LiveId" clId="{7B75F0F8-5B37-48F0-A034-3E6A4960A2AA}" dt="2021-12-11T08:31:23.713" v="1623" actId="47"/>
        <pc:sldMkLst>
          <pc:docMk/>
          <pc:sldMk cId="1811928286" sldId="386"/>
        </pc:sldMkLst>
      </pc:sldChg>
      <pc:sldChg chg="add del">
        <pc:chgData name="Indu Sekhar Dantu" userId="4218edbc7ffe59d5" providerId="LiveId" clId="{7B75F0F8-5B37-48F0-A034-3E6A4960A2AA}" dt="2021-12-11T08:31:23.987" v="1624" actId="47"/>
        <pc:sldMkLst>
          <pc:docMk/>
          <pc:sldMk cId="3954201630" sldId="387"/>
        </pc:sldMkLst>
      </pc:sldChg>
      <pc:sldChg chg="add del">
        <pc:chgData name="Indu Sekhar Dantu" userId="4218edbc7ffe59d5" providerId="LiveId" clId="{7B75F0F8-5B37-48F0-A034-3E6A4960A2AA}" dt="2021-12-11T08:31:24.553" v="1625" actId="47"/>
        <pc:sldMkLst>
          <pc:docMk/>
          <pc:sldMk cId="4217141706" sldId="388"/>
        </pc:sldMkLst>
      </pc:sldChg>
      <pc:sldChg chg="add del">
        <pc:chgData name="Indu Sekhar Dantu" userId="4218edbc7ffe59d5" providerId="LiveId" clId="{7B75F0F8-5B37-48F0-A034-3E6A4960A2AA}" dt="2021-12-11T08:31:29.470" v="1628" actId="47"/>
        <pc:sldMkLst>
          <pc:docMk/>
          <pc:sldMk cId="3690543442" sldId="389"/>
        </pc:sldMkLst>
      </pc:sldChg>
      <pc:sldChg chg="modSp add mod">
        <pc:chgData name="Indu Sekhar Dantu" userId="4218edbc7ffe59d5" providerId="LiveId" clId="{7B75F0F8-5B37-48F0-A034-3E6A4960A2AA}" dt="2021-12-12T08:52:57.050" v="2414" actId="122"/>
        <pc:sldMkLst>
          <pc:docMk/>
          <pc:sldMk cId="903738444" sldId="390"/>
        </pc:sldMkLst>
        <pc:spChg chg="mod">
          <ac:chgData name="Indu Sekhar Dantu" userId="4218edbc7ffe59d5" providerId="LiveId" clId="{7B75F0F8-5B37-48F0-A034-3E6A4960A2AA}" dt="2021-12-12T08:52:57.050" v="2414" actId="122"/>
          <ac:spMkLst>
            <pc:docMk/>
            <pc:sldMk cId="903738444" sldId="39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6:24:02.794" v="1643" actId="20577"/>
        <pc:sldMkLst>
          <pc:docMk/>
          <pc:sldMk cId="3525032534" sldId="391"/>
        </pc:sldMkLst>
        <pc:spChg chg="mod">
          <ac:chgData name="Indu Sekhar Dantu" userId="4218edbc7ffe59d5" providerId="LiveId" clId="{7B75F0F8-5B37-48F0-A034-3E6A4960A2AA}" dt="2021-12-12T06:24:02.794" v="1643" actId="20577"/>
          <ac:spMkLst>
            <pc:docMk/>
            <pc:sldMk cId="3525032534" sldId="39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47:53.839" v="2096" actId="20577"/>
        <pc:sldMkLst>
          <pc:docMk/>
          <pc:sldMk cId="3628853097" sldId="392"/>
        </pc:sldMkLst>
        <pc:spChg chg="mod">
          <ac:chgData name="Indu Sekhar Dantu" userId="4218edbc7ffe59d5" providerId="LiveId" clId="{7B75F0F8-5B37-48F0-A034-3E6A4960A2AA}" dt="2021-12-12T07:47:53.839" v="2096" actId="20577"/>
          <ac:spMkLst>
            <pc:docMk/>
            <pc:sldMk cId="3628853097" sldId="392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7:48:00.532" v="2098" actId="20577"/>
        <pc:sldMkLst>
          <pc:docMk/>
          <pc:sldMk cId="3994921847" sldId="393"/>
        </pc:sldMkLst>
        <pc:spChg chg="mod">
          <ac:chgData name="Indu Sekhar Dantu" userId="4218edbc7ffe59d5" providerId="LiveId" clId="{7B75F0F8-5B37-48F0-A034-3E6A4960A2AA}" dt="2021-12-12T07:48:00.532" v="2098" actId="20577"/>
          <ac:spMkLst>
            <pc:docMk/>
            <pc:sldMk cId="3994921847" sldId="39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6:41:03.374" v="1940" actId="313"/>
        <pc:sldMkLst>
          <pc:docMk/>
          <pc:sldMk cId="4076510140" sldId="394"/>
        </pc:sldMkLst>
        <pc:spChg chg="mod">
          <ac:chgData name="Indu Sekhar Dantu" userId="4218edbc7ffe59d5" providerId="LiveId" clId="{7B75F0F8-5B37-48F0-A034-3E6A4960A2AA}" dt="2021-12-12T06:41:03.374" v="1940" actId="313"/>
          <ac:spMkLst>
            <pc:docMk/>
            <pc:sldMk cId="4076510140" sldId="394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06:41:58.166" v="1942" actId="113"/>
        <pc:sldMkLst>
          <pc:docMk/>
          <pc:sldMk cId="510106941" sldId="395"/>
        </pc:sldMkLst>
        <pc:spChg chg="mod">
          <ac:chgData name="Indu Sekhar Dantu" userId="4218edbc7ffe59d5" providerId="LiveId" clId="{7B75F0F8-5B37-48F0-A034-3E6A4960A2AA}" dt="2021-12-12T06:41:58.166" v="1942" actId="113"/>
          <ac:spMkLst>
            <pc:docMk/>
            <pc:sldMk cId="510106941" sldId="395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3:15.992" v="3000" actId="12"/>
        <pc:sldMkLst>
          <pc:docMk/>
          <pc:sldMk cId="2135966878" sldId="396"/>
        </pc:sldMkLst>
        <pc:spChg chg="mod">
          <ac:chgData name="Indu Sekhar Dantu" userId="4218edbc7ffe59d5" providerId="LiveId" clId="{7B75F0F8-5B37-48F0-A034-3E6A4960A2AA}" dt="2021-12-12T10:43:15.992" v="3000" actId="12"/>
          <ac:spMkLst>
            <pc:docMk/>
            <pc:sldMk cId="2135966878" sldId="396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2:57.550" v="2999" actId="12"/>
        <pc:sldMkLst>
          <pc:docMk/>
          <pc:sldMk cId="2808117431" sldId="397"/>
        </pc:sldMkLst>
        <pc:spChg chg="mod">
          <ac:chgData name="Indu Sekhar Dantu" userId="4218edbc7ffe59d5" providerId="LiveId" clId="{7B75F0F8-5B37-48F0-A034-3E6A4960A2AA}" dt="2021-12-12T10:42:57.550" v="2999" actId="12"/>
          <ac:spMkLst>
            <pc:docMk/>
            <pc:sldMk cId="2808117431" sldId="397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7B75F0F8-5B37-48F0-A034-3E6A4960A2AA}" dt="2021-12-12T10:43:24.917" v="3001" actId="12"/>
        <pc:sldMkLst>
          <pc:docMk/>
          <pc:sldMk cId="3803454331" sldId="398"/>
        </pc:sldMkLst>
        <pc:spChg chg="mod">
          <ac:chgData name="Indu Sekhar Dantu" userId="4218edbc7ffe59d5" providerId="LiveId" clId="{7B75F0F8-5B37-48F0-A034-3E6A4960A2AA}" dt="2021-12-12T10:43:24.917" v="3001" actId="12"/>
          <ac:spMkLst>
            <pc:docMk/>
            <pc:sldMk cId="3803454331" sldId="398"/>
            <ac:spMk id="3" creationId="{D9D112C0-94D8-4EB3-830E-FBA2AAFD86F5}"/>
          </ac:spMkLst>
        </pc:spChg>
      </pc:sldChg>
      <pc:sldChg chg="addSp delSp modSp add mod">
        <pc:chgData name="Indu Sekhar Dantu" userId="4218edbc7ffe59d5" providerId="LiveId" clId="{7B75F0F8-5B37-48F0-A034-3E6A4960A2AA}" dt="2021-12-12T11:21:01.630" v="3398"/>
        <pc:sldMkLst>
          <pc:docMk/>
          <pc:sldMk cId="2035030072" sldId="399"/>
        </pc:sldMkLst>
        <pc:spChg chg="del mod">
          <ac:chgData name="Indu Sekhar Dantu" userId="4218edbc7ffe59d5" providerId="LiveId" clId="{7B75F0F8-5B37-48F0-A034-3E6A4960A2AA}" dt="2021-12-12T11:20:42.974" v="3394" actId="478"/>
          <ac:spMkLst>
            <pc:docMk/>
            <pc:sldMk cId="2035030072" sldId="399"/>
            <ac:spMk id="2" creationId="{50BD30BA-5E5C-4607-BA76-D042EE617EE0}"/>
          </ac:spMkLst>
        </pc:spChg>
        <pc:spChg chg="add del mod">
          <ac:chgData name="Indu Sekhar Dantu" userId="4218edbc7ffe59d5" providerId="LiveId" clId="{7B75F0F8-5B37-48F0-A034-3E6A4960A2AA}" dt="2021-12-12T11:20:46.763" v="3396" actId="478"/>
          <ac:spMkLst>
            <pc:docMk/>
            <pc:sldMk cId="2035030072" sldId="399"/>
            <ac:spMk id="4" creationId="{2F907151-4EE9-4F2E-A868-5BF573129A41}"/>
          </ac:spMkLst>
        </pc:spChg>
        <pc:picChg chg="add mod">
          <ac:chgData name="Indu Sekhar Dantu" userId="4218edbc7ffe59d5" providerId="LiveId" clId="{7B75F0F8-5B37-48F0-A034-3E6A4960A2AA}" dt="2021-12-12T11:21:01.630" v="3398"/>
          <ac:picMkLst>
            <pc:docMk/>
            <pc:sldMk cId="2035030072" sldId="399"/>
            <ac:picMk id="11" creationId="{498BA16D-C35A-4A61-A3AC-74C194E052D0}"/>
          </ac:picMkLst>
        </pc:picChg>
      </pc:sldChg>
      <pc:sldChg chg="addSp delSp modSp del mod">
        <pc:chgData name="Indu Sekhar Dantu" userId="4218edbc7ffe59d5" providerId="LiveId" clId="{7B75F0F8-5B37-48F0-A034-3E6A4960A2AA}" dt="2021-12-12T10:42:17.037" v="2997" actId="2696"/>
        <pc:sldMkLst>
          <pc:docMk/>
          <pc:sldMk cId="2647200767" sldId="399"/>
        </pc:sldMkLst>
        <pc:spChg chg="del mod">
          <ac:chgData name="Indu Sekhar Dantu" userId="4218edbc7ffe59d5" providerId="LiveId" clId="{7B75F0F8-5B37-48F0-A034-3E6A4960A2AA}" dt="2021-12-12T10:33:57.848" v="2475" actId="478"/>
          <ac:spMkLst>
            <pc:docMk/>
            <pc:sldMk cId="2647200767" sldId="399"/>
            <ac:spMk id="3" creationId="{D9D112C0-94D8-4EB3-830E-FBA2AAFD86F5}"/>
          </ac:spMkLst>
        </pc:spChg>
        <pc:spChg chg="add del mod">
          <ac:chgData name="Indu Sekhar Dantu" userId="4218edbc7ffe59d5" providerId="LiveId" clId="{7B75F0F8-5B37-48F0-A034-3E6A4960A2AA}" dt="2021-12-12T10:33:57.848" v="2475" actId="478"/>
          <ac:spMkLst>
            <pc:docMk/>
            <pc:sldMk cId="2647200767" sldId="399"/>
            <ac:spMk id="4" creationId="{1667AA9C-DC03-4276-99F2-8D0CB929990A}"/>
          </ac:spMkLst>
        </pc:spChg>
        <pc:spChg chg="add del mod">
          <ac:chgData name="Indu Sekhar Dantu" userId="4218edbc7ffe59d5" providerId="LiveId" clId="{7B75F0F8-5B37-48F0-A034-3E6A4960A2AA}" dt="2021-12-12T10:34:00.562" v="2476" actId="478"/>
          <ac:spMkLst>
            <pc:docMk/>
            <pc:sldMk cId="2647200767" sldId="399"/>
            <ac:spMk id="5" creationId="{9A5B46F1-9D1C-4967-A25B-365FA3028F58}"/>
          </ac:spMkLst>
        </pc:spChg>
        <pc:spChg chg="add del mod">
          <ac:chgData name="Indu Sekhar Dantu" userId="4218edbc7ffe59d5" providerId="LiveId" clId="{7B75F0F8-5B37-48F0-A034-3E6A4960A2AA}" dt="2021-12-12T10:34:39.585" v="2555" actId="478"/>
          <ac:spMkLst>
            <pc:docMk/>
            <pc:sldMk cId="2647200767" sldId="399"/>
            <ac:spMk id="7" creationId="{BC3BC782-640B-47EA-8AA8-1220784F2C1F}"/>
          </ac:spMkLst>
        </pc:spChg>
        <pc:spChg chg="add mod">
          <ac:chgData name="Indu Sekhar Dantu" userId="4218edbc7ffe59d5" providerId="LiveId" clId="{7B75F0F8-5B37-48F0-A034-3E6A4960A2AA}" dt="2021-12-12T10:39:38.880" v="2800" actId="6549"/>
          <ac:spMkLst>
            <pc:docMk/>
            <pc:sldMk cId="2647200767" sldId="399"/>
            <ac:spMk id="12" creationId="{482F8CD2-6A28-4018-8D2A-6E9AAAD9CEBE}"/>
          </ac:spMkLst>
        </pc:spChg>
        <pc:spChg chg="add mod">
          <ac:chgData name="Indu Sekhar Dantu" userId="4218edbc7ffe59d5" providerId="LiveId" clId="{7B75F0F8-5B37-48F0-A034-3E6A4960A2AA}" dt="2021-12-12T10:41:36.382" v="2973" actId="20577"/>
          <ac:spMkLst>
            <pc:docMk/>
            <pc:sldMk cId="2647200767" sldId="399"/>
            <ac:spMk id="14" creationId="{07C95AE6-6A0C-4A33-B9F6-62301877D60B}"/>
          </ac:spMkLst>
        </pc:spChg>
        <pc:picChg chg="add del mod">
          <ac:chgData name="Indu Sekhar Dantu" userId="4218edbc7ffe59d5" providerId="LiveId" clId="{7B75F0F8-5B37-48F0-A034-3E6A4960A2AA}" dt="2021-12-12T10:33:57.848" v="2475" actId="478"/>
          <ac:picMkLst>
            <pc:docMk/>
            <pc:sldMk cId="2647200767" sldId="399"/>
            <ac:picMk id="1026" creationId="{F9B1CF5C-0F6D-4570-A1B7-FF13838E871F}"/>
          </ac:picMkLst>
        </pc:picChg>
        <pc:picChg chg="add mod">
          <ac:chgData name="Indu Sekhar Dantu" userId="4218edbc7ffe59d5" providerId="LiveId" clId="{7B75F0F8-5B37-48F0-A034-3E6A4960A2AA}" dt="2021-12-12T10:34:23.500" v="2552" actId="1038"/>
          <ac:picMkLst>
            <pc:docMk/>
            <pc:sldMk cId="2647200767" sldId="399"/>
            <ac:picMk id="1028" creationId="{5532FEFD-5647-460A-B04E-102772D5A3B2}"/>
          </ac:picMkLst>
        </pc:picChg>
        <pc:picChg chg="add mod">
          <ac:chgData name="Indu Sekhar Dantu" userId="4218edbc7ffe59d5" providerId="LiveId" clId="{7B75F0F8-5B37-48F0-A034-3E6A4960A2AA}" dt="2021-12-12T10:41:44.455" v="2996" actId="1037"/>
          <ac:picMkLst>
            <pc:docMk/>
            <pc:sldMk cId="2647200767" sldId="399"/>
            <ac:picMk id="1030" creationId="{605B1528-E27C-43C2-B295-AF93C44C374A}"/>
          </ac:picMkLst>
        </pc:picChg>
      </pc:sldChg>
      <pc:sldChg chg="addSp delSp modSp del mod">
        <pc:chgData name="Indu Sekhar Dantu" userId="4218edbc7ffe59d5" providerId="LiveId" clId="{7B75F0F8-5B37-48F0-A034-3E6A4960A2AA}" dt="2021-12-12T11:19:38.298" v="3353" actId="47"/>
        <pc:sldMkLst>
          <pc:docMk/>
          <pc:sldMk cId="1261196367" sldId="400"/>
        </pc:sldMkLst>
        <pc:picChg chg="add mod">
          <ac:chgData name="Indu Sekhar Dantu" userId="4218edbc7ffe59d5" providerId="LiveId" clId="{7B75F0F8-5B37-48F0-A034-3E6A4960A2AA}" dt="2021-12-12T11:18:54.694" v="3351" actId="1036"/>
          <ac:picMkLst>
            <pc:docMk/>
            <pc:sldMk cId="1261196367" sldId="400"/>
            <ac:picMk id="4" creationId="{2C7D8475-6ACA-4100-8F73-3139E131091B}"/>
          </ac:picMkLst>
        </pc:picChg>
        <pc:picChg chg="add mod">
          <ac:chgData name="Indu Sekhar Dantu" userId="4218edbc7ffe59d5" providerId="LiveId" clId="{7B75F0F8-5B37-48F0-A034-3E6A4960A2AA}" dt="2021-12-12T11:18:28.684" v="3344" actId="1038"/>
          <ac:picMkLst>
            <pc:docMk/>
            <pc:sldMk cId="1261196367" sldId="400"/>
            <ac:picMk id="7" creationId="{0D806E95-EB0A-4A26-BF73-8DF4EACCFE6F}"/>
          </ac:picMkLst>
        </pc:picChg>
        <pc:picChg chg="del">
          <ac:chgData name="Indu Sekhar Dantu" userId="4218edbc7ffe59d5" providerId="LiveId" clId="{7B75F0F8-5B37-48F0-A034-3E6A4960A2AA}" dt="2021-12-12T11:03:29.239" v="3218" actId="478"/>
          <ac:picMkLst>
            <pc:docMk/>
            <pc:sldMk cId="1261196367" sldId="400"/>
            <ac:picMk id="2050" creationId="{F17B445B-4687-4125-91EE-0D27EF9E4856}"/>
          </ac:picMkLst>
        </pc:picChg>
      </pc:sldChg>
      <pc:sldChg chg="add del">
        <pc:chgData name="Indu Sekhar Dantu" userId="4218edbc7ffe59d5" providerId="LiveId" clId="{7B75F0F8-5B37-48F0-A034-3E6A4960A2AA}" dt="2021-12-12T11:03:36.794" v="3220"/>
        <pc:sldMkLst>
          <pc:docMk/>
          <pc:sldMk cId="331536960" sldId="401"/>
        </pc:sldMkLst>
      </pc:sldChg>
      <pc:sldChg chg="add">
        <pc:chgData name="Indu Sekhar Dantu" userId="4218edbc7ffe59d5" providerId="LiveId" clId="{7B75F0F8-5B37-48F0-A034-3E6A4960A2AA}" dt="2021-12-12T11:19:32.701" v="3352"/>
        <pc:sldMkLst>
          <pc:docMk/>
          <pc:sldMk cId="4189033383" sldId="401"/>
        </pc:sldMkLst>
      </pc:sldChg>
      <pc:sldChg chg="modSp add mod">
        <pc:chgData name="Indu Sekhar Dantu" userId="4218edbc7ffe59d5" providerId="LiveId" clId="{7B75F0F8-5B37-48F0-A034-3E6A4960A2AA}" dt="2021-12-12T11:20:52.630" v="3397" actId="14100"/>
        <pc:sldMkLst>
          <pc:docMk/>
          <pc:sldMk cId="3426764734" sldId="402"/>
        </pc:sldMkLst>
        <pc:picChg chg="mod">
          <ac:chgData name="Indu Sekhar Dantu" userId="4218edbc7ffe59d5" providerId="LiveId" clId="{7B75F0F8-5B37-48F0-A034-3E6A4960A2AA}" dt="2021-12-12T11:20:52.630" v="3397" actId="14100"/>
          <ac:picMkLst>
            <pc:docMk/>
            <pc:sldMk cId="3426764734" sldId="402"/>
            <ac:picMk id="2" creationId="{D47AC46D-7642-4DB3-9470-E44190D3436A}"/>
          </ac:picMkLst>
        </pc:picChg>
      </pc:sldChg>
    </pc:docChg>
  </pc:docChgLst>
  <pc:docChgLst>
    <pc:chgData name="Indu Sekhar Dantu" userId="4218edbc7ffe59d5" providerId="LiveId" clId="{B069DCC4-9580-4DE7-8CD2-2355D77BE23E}"/>
    <pc:docChg chg="undo custSel addSld delSld modSld sldOrd">
      <pc:chgData name="Indu Sekhar Dantu" userId="4218edbc7ffe59d5" providerId="LiveId" clId="{B069DCC4-9580-4DE7-8CD2-2355D77BE23E}" dt="2021-06-26T01:26:44.808" v="2087" actId="6549"/>
      <pc:docMkLst>
        <pc:docMk/>
      </pc:docMkLst>
      <pc:sldChg chg="addSp delSp modSp mod">
        <pc:chgData name="Indu Sekhar Dantu" userId="4218edbc7ffe59d5" providerId="LiveId" clId="{B069DCC4-9580-4DE7-8CD2-2355D77BE23E}" dt="2021-06-25T06:58:58.030" v="1092" actId="1036"/>
        <pc:sldMkLst>
          <pc:docMk/>
          <pc:sldMk cId="858427632" sldId="256"/>
        </pc:sldMkLst>
        <pc:spChg chg="mod">
          <ac:chgData name="Indu Sekhar Dantu" userId="4218edbc7ffe59d5" providerId="LiveId" clId="{B069DCC4-9580-4DE7-8CD2-2355D77BE23E}" dt="2021-06-25T06:58:58.030" v="1092" actId="1036"/>
          <ac:spMkLst>
            <pc:docMk/>
            <pc:sldMk cId="858427632" sldId="256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58:51.318" v="1082" actId="1036"/>
          <ac:spMkLst>
            <pc:docMk/>
            <pc:sldMk cId="858427632" sldId="256"/>
            <ac:spMk id="6" creationId="{C6D6245A-6BE2-4AF4-BB2D-5627D2818914}"/>
          </ac:spMkLst>
        </pc:spChg>
        <pc:picChg chg="add del mod">
          <ac:chgData name="Indu Sekhar Dantu" userId="4218edbc7ffe59d5" providerId="LiveId" clId="{B069DCC4-9580-4DE7-8CD2-2355D77BE23E}" dt="2021-06-25T06:50:05.716" v="621" actId="478"/>
          <ac:picMkLst>
            <pc:docMk/>
            <pc:sldMk cId="858427632" sldId="256"/>
            <ac:picMk id="1026" creationId="{71FE6370-4341-4FB5-8671-22B8D43AF256}"/>
          </ac:picMkLst>
        </pc:picChg>
        <pc:picChg chg="add mod">
          <ac:chgData name="Indu Sekhar Dantu" userId="4218edbc7ffe59d5" providerId="LiveId" clId="{B069DCC4-9580-4DE7-8CD2-2355D77BE23E}" dt="2021-06-25T06:50:20.214" v="721" actId="1038"/>
          <ac:picMkLst>
            <pc:docMk/>
            <pc:sldMk cId="858427632" sldId="256"/>
            <ac:picMk id="1028" creationId="{9B2802CD-3815-4945-9FE0-A8665C5A4300}"/>
          </ac:picMkLst>
        </pc:picChg>
      </pc:sldChg>
      <pc:sldChg chg="addSp delSp modSp mod">
        <pc:chgData name="Indu Sekhar Dantu" userId="4218edbc7ffe59d5" providerId="LiveId" clId="{B069DCC4-9580-4DE7-8CD2-2355D77BE23E}" dt="2021-06-26T01:00:16.312" v="1739" actId="207"/>
        <pc:sldMkLst>
          <pc:docMk/>
          <pc:sldMk cId="857472398" sldId="257"/>
        </pc:sldMkLst>
        <pc:spChg chg="mod">
          <ac:chgData name="Indu Sekhar Dantu" userId="4218edbc7ffe59d5" providerId="LiveId" clId="{B069DCC4-9580-4DE7-8CD2-2355D77BE23E}" dt="2021-06-26T01:00:16.312" v="1739" actId="207"/>
          <ac:spMkLst>
            <pc:docMk/>
            <pc:sldMk cId="857472398" sldId="257"/>
            <ac:spMk id="3" creationId="{D9D112C0-94D8-4EB3-830E-FBA2AAFD86F5}"/>
          </ac:spMkLst>
        </pc:spChg>
        <pc:picChg chg="add del mod">
          <ac:chgData name="Indu Sekhar Dantu" userId="4218edbc7ffe59d5" providerId="LiveId" clId="{B069DCC4-9580-4DE7-8CD2-2355D77BE23E}" dt="2021-06-25T06:53:50.387" v="781" actId="478"/>
          <ac:picMkLst>
            <pc:docMk/>
            <pc:sldMk cId="857472398" sldId="257"/>
            <ac:picMk id="5" creationId="{70A163FC-D7F9-49D9-84C4-D02CE3578F23}"/>
          </ac:picMkLst>
        </pc:picChg>
        <pc:picChg chg="add mod">
          <ac:chgData name="Indu Sekhar Dantu" userId="4218edbc7ffe59d5" providerId="LiveId" clId="{B069DCC4-9580-4DE7-8CD2-2355D77BE23E}" dt="2021-06-25T06:55:30.239" v="959" actId="1035"/>
          <ac:picMkLst>
            <pc:docMk/>
            <pc:sldMk cId="857472398" sldId="257"/>
            <ac:picMk id="2050" creationId="{3A741D3E-E24A-48FE-BCB4-ED6645FA808A}"/>
          </ac:picMkLst>
        </pc:picChg>
      </pc:sldChg>
      <pc:sldChg chg="addSp delSp modSp add mod">
        <pc:chgData name="Indu Sekhar Dantu" userId="4218edbc7ffe59d5" providerId="LiveId" clId="{B069DCC4-9580-4DE7-8CD2-2355D77BE23E}" dt="2021-06-25T06:54:04.301" v="783"/>
        <pc:sldMkLst>
          <pc:docMk/>
          <pc:sldMk cId="3720603358" sldId="258"/>
        </pc:sldMkLst>
        <pc:spChg chg="mod">
          <ac:chgData name="Indu Sekhar Dantu" userId="4218edbc7ffe59d5" providerId="LiveId" clId="{B069DCC4-9580-4DE7-8CD2-2355D77BE23E}" dt="2021-06-25T06:53:02.097" v="766" actId="113"/>
          <ac:spMkLst>
            <pc:docMk/>
            <pc:sldMk cId="3720603358" sldId="258"/>
            <ac:spMk id="3" creationId="{D9D112C0-94D8-4EB3-830E-FBA2AAFD86F5}"/>
          </ac:spMkLst>
        </pc:spChg>
        <pc:spChg chg="add del">
          <ac:chgData name="Indu Sekhar Dantu" userId="4218edbc7ffe59d5" providerId="LiveId" clId="{B069DCC4-9580-4DE7-8CD2-2355D77BE23E}" dt="2021-06-25T06:53:36.435" v="768" actId="22"/>
          <ac:spMkLst>
            <pc:docMk/>
            <pc:sldMk cId="3720603358" sldId="258"/>
            <ac:spMk id="5" creationId="{41B69296-E9B2-44A1-984D-4ECFCF9632AA}"/>
          </ac:spMkLst>
        </pc:spChg>
        <pc:picChg chg="add mod">
          <ac:chgData name="Indu Sekhar Dantu" userId="4218edbc7ffe59d5" providerId="LiveId" clId="{B069DCC4-9580-4DE7-8CD2-2355D77BE23E}" dt="2021-06-25T06:54:04.301" v="783"/>
          <ac:picMkLst>
            <pc:docMk/>
            <pc:sldMk cId="3720603358" sldId="258"/>
            <ac:picMk id="6" creationId="{7AD1716B-724B-4029-90DD-3DE467297C13}"/>
          </ac:picMkLst>
        </pc:picChg>
      </pc:sldChg>
      <pc:sldChg chg="addSp modSp add mod ord">
        <pc:chgData name="Indu Sekhar Dantu" userId="4218edbc7ffe59d5" providerId="LiveId" clId="{B069DCC4-9580-4DE7-8CD2-2355D77BE23E}" dt="2021-06-26T01:01:57.529" v="1761"/>
        <pc:sldMkLst>
          <pc:docMk/>
          <pc:sldMk cId="1942712150" sldId="259"/>
        </pc:sldMkLst>
        <pc:spChg chg="mod">
          <ac:chgData name="Indu Sekhar Dantu" userId="4218edbc7ffe59d5" providerId="LiveId" clId="{B069DCC4-9580-4DE7-8CD2-2355D77BE23E}" dt="2021-06-25T06:57:25.949" v="1023" actId="122"/>
          <ac:spMkLst>
            <pc:docMk/>
            <pc:sldMk cId="1942712150" sldId="259"/>
            <ac:spMk id="3" creationId="{D9D112C0-94D8-4EB3-830E-FBA2AAFD86F5}"/>
          </ac:spMkLst>
        </pc:spChg>
        <pc:picChg chg="add mod">
          <ac:chgData name="Indu Sekhar Dantu" userId="4218edbc7ffe59d5" providerId="LiveId" clId="{B069DCC4-9580-4DE7-8CD2-2355D77BE23E}" dt="2021-06-25T06:54:25.418" v="923" actId="1038"/>
          <ac:picMkLst>
            <pc:docMk/>
            <pc:sldMk cId="1942712150" sldId="259"/>
            <ac:picMk id="4" creationId="{28BA35BD-9EB8-4FE1-B9A5-EFDFFDD7F797}"/>
          </ac:picMkLst>
        </pc:picChg>
      </pc:sldChg>
      <pc:sldChg chg="add del">
        <pc:chgData name="Indu Sekhar Dantu" userId="4218edbc7ffe59d5" providerId="LiveId" clId="{B069DCC4-9580-4DE7-8CD2-2355D77BE23E}" dt="2021-06-25T06:56:09.572" v="966" actId="47"/>
        <pc:sldMkLst>
          <pc:docMk/>
          <pc:sldMk cId="1469093399" sldId="260"/>
        </pc:sldMkLst>
      </pc:sldChg>
      <pc:sldChg chg="add del">
        <pc:chgData name="Indu Sekhar Dantu" userId="4218edbc7ffe59d5" providerId="LiveId" clId="{B069DCC4-9580-4DE7-8CD2-2355D77BE23E}" dt="2021-06-25T06:56:09.820" v="967" actId="47"/>
        <pc:sldMkLst>
          <pc:docMk/>
          <pc:sldMk cId="2615394881" sldId="261"/>
        </pc:sldMkLst>
      </pc:sldChg>
      <pc:sldChg chg="add del">
        <pc:chgData name="Indu Sekhar Dantu" userId="4218edbc7ffe59d5" providerId="LiveId" clId="{B069DCC4-9580-4DE7-8CD2-2355D77BE23E}" dt="2021-06-25T06:56:10.037" v="968" actId="47"/>
        <pc:sldMkLst>
          <pc:docMk/>
          <pc:sldMk cId="801216833" sldId="262"/>
        </pc:sldMkLst>
      </pc:sldChg>
      <pc:sldChg chg="add del">
        <pc:chgData name="Indu Sekhar Dantu" userId="4218edbc7ffe59d5" providerId="LiveId" clId="{B069DCC4-9580-4DE7-8CD2-2355D77BE23E}" dt="2021-06-25T06:56:10.249" v="969" actId="47"/>
        <pc:sldMkLst>
          <pc:docMk/>
          <pc:sldMk cId="2799684972" sldId="263"/>
        </pc:sldMkLst>
      </pc:sldChg>
      <pc:sldChg chg="add del">
        <pc:chgData name="Indu Sekhar Dantu" userId="4218edbc7ffe59d5" providerId="LiveId" clId="{B069DCC4-9580-4DE7-8CD2-2355D77BE23E}" dt="2021-06-25T06:56:10.473" v="970" actId="47"/>
        <pc:sldMkLst>
          <pc:docMk/>
          <pc:sldMk cId="1914007094" sldId="264"/>
        </pc:sldMkLst>
      </pc:sldChg>
      <pc:sldChg chg="add del">
        <pc:chgData name="Indu Sekhar Dantu" userId="4218edbc7ffe59d5" providerId="LiveId" clId="{B069DCC4-9580-4DE7-8CD2-2355D77BE23E}" dt="2021-06-25T06:56:10.677" v="971" actId="47"/>
        <pc:sldMkLst>
          <pc:docMk/>
          <pc:sldMk cId="712461441" sldId="265"/>
        </pc:sldMkLst>
      </pc:sldChg>
      <pc:sldChg chg="add del">
        <pc:chgData name="Indu Sekhar Dantu" userId="4218edbc7ffe59d5" providerId="LiveId" clId="{B069DCC4-9580-4DE7-8CD2-2355D77BE23E}" dt="2021-06-25T06:56:10.905" v="972" actId="47"/>
        <pc:sldMkLst>
          <pc:docMk/>
          <pc:sldMk cId="142506538" sldId="266"/>
        </pc:sldMkLst>
      </pc:sldChg>
      <pc:sldChg chg="add del">
        <pc:chgData name="Indu Sekhar Dantu" userId="4218edbc7ffe59d5" providerId="LiveId" clId="{B069DCC4-9580-4DE7-8CD2-2355D77BE23E}" dt="2021-06-25T06:56:11.138" v="973" actId="47"/>
        <pc:sldMkLst>
          <pc:docMk/>
          <pc:sldMk cId="2358674062" sldId="267"/>
        </pc:sldMkLst>
      </pc:sldChg>
      <pc:sldChg chg="add del">
        <pc:chgData name="Indu Sekhar Dantu" userId="4218edbc7ffe59d5" providerId="LiveId" clId="{B069DCC4-9580-4DE7-8CD2-2355D77BE23E}" dt="2021-06-25T06:56:11.375" v="974" actId="47"/>
        <pc:sldMkLst>
          <pc:docMk/>
          <pc:sldMk cId="1702047188" sldId="268"/>
        </pc:sldMkLst>
      </pc:sldChg>
      <pc:sldChg chg="add del">
        <pc:chgData name="Indu Sekhar Dantu" userId="4218edbc7ffe59d5" providerId="LiveId" clId="{B069DCC4-9580-4DE7-8CD2-2355D77BE23E}" dt="2021-06-25T06:56:12.177" v="975" actId="47"/>
        <pc:sldMkLst>
          <pc:docMk/>
          <pc:sldMk cId="1217837073" sldId="269"/>
        </pc:sldMkLst>
      </pc:sldChg>
      <pc:sldChg chg="add del">
        <pc:chgData name="Indu Sekhar Dantu" userId="4218edbc7ffe59d5" providerId="LiveId" clId="{B069DCC4-9580-4DE7-8CD2-2355D77BE23E}" dt="2021-06-25T06:56:12.421" v="976" actId="47"/>
        <pc:sldMkLst>
          <pc:docMk/>
          <pc:sldMk cId="671537039" sldId="270"/>
        </pc:sldMkLst>
      </pc:sldChg>
      <pc:sldChg chg="add del">
        <pc:chgData name="Indu Sekhar Dantu" userId="4218edbc7ffe59d5" providerId="LiveId" clId="{B069DCC4-9580-4DE7-8CD2-2355D77BE23E}" dt="2021-06-25T06:56:12.932" v="977" actId="47"/>
        <pc:sldMkLst>
          <pc:docMk/>
          <pc:sldMk cId="3345335176" sldId="271"/>
        </pc:sldMkLst>
      </pc:sldChg>
      <pc:sldChg chg="add del">
        <pc:chgData name="Indu Sekhar Dantu" userId="4218edbc7ffe59d5" providerId="LiveId" clId="{B069DCC4-9580-4DE7-8CD2-2355D77BE23E}" dt="2021-06-25T06:56:13.194" v="978" actId="47"/>
        <pc:sldMkLst>
          <pc:docMk/>
          <pc:sldMk cId="2000694258" sldId="272"/>
        </pc:sldMkLst>
      </pc:sldChg>
      <pc:sldChg chg="add del">
        <pc:chgData name="Indu Sekhar Dantu" userId="4218edbc7ffe59d5" providerId="LiveId" clId="{B069DCC4-9580-4DE7-8CD2-2355D77BE23E}" dt="2021-06-25T06:56:13.442" v="979" actId="47"/>
        <pc:sldMkLst>
          <pc:docMk/>
          <pc:sldMk cId="2621330622" sldId="273"/>
        </pc:sldMkLst>
      </pc:sldChg>
      <pc:sldChg chg="add del">
        <pc:chgData name="Indu Sekhar Dantu" userId="4218edbc7ffe59d5" providerId="LiveId" clId="{B069DCC4-9580-4DE7-8CD2-2355D77BE23E}" dt="2021-06-25T06:56:13.929" v="980" actId="47"/>
        <pc:sldMkLst>
          <pc:docMk/>
          <pc:sldMk cId="668762735" sldId="274"/>
        </pc:sldMkLst>
      </pc:sldChg>
      <pc:sldChg chg="add del">
        <pc:chgData name="Indu Sekhar Dantu" userId="4218edbc7ffe59d5" providerId="LiveId" clId="{B069DCC4-9580-4DE7-8CD2-2355D77BE23E}" dt="2021-06-25T06:56:14.264" v="981" actId="47"/>
        <pc:sldMkLst>
          <pc:docMk/>
          <pc:sldMk cId="3223014156" sldId="275"/>
        </pc:sldMkLst>
      </pc:sldChg>
      <pc:sldChg chg="add del">
        <pc:chgData name="Indu Sekhar Dantu" userId="4218edbc7ffe59d5" providerId="LiveId" clId="{B069DCC4-9580-4DE7-8CD2-2355D77BE23E}" dt="2021-06-25T06:56:14.902" v="982" actId="47"/>
        <pc:sldMkLst>
          <pc:docMk/>
          <pc:sldMk cId="2011292491" sldId="276"/>
        </pc:sldMkLst>
      </pc:sldChg>
      <pc:sldChg chg="add del">
        <pc:chgData name="Indu Sekhar Dantu" userId="4218edbc7ffe59d5" providerId="LiveId" clId="{B069DCC4-9580-4DE7-8CD2-2355D77BE23E}" dt="2021-06-25T06:56:15.320" v="983" actId="47"/>
        <pc:sldMkLst>
          <pc:docMk/>
          <pc:sldMk cId="3616527345" sldId="277"/>
        </pc:sldMkLst>
      </pc:sldChg>
      <pc:sldChg chg="add del">
        <pc:chgData name="Indu Sekhar Dantu" userId="4218edbc7ffe59d5" providerId="LiveId" clId="{B069DCC4-9580-4DE7-8CD2-2355D77BE23E}" dt="2021-06-25T06:56:15.749" v="984" actId="47"/>
        <pc:sldMkLst>
          <pc:docMk/>
          <pc:sldMk cId="3060420284" sldId="278"/>
        </pc:sldMkLst>
      </pc:sldChg>
      <pc:sldChg chg="add del">
        <pc:chgData name="Indu Sekhar Dantu" userId="4218edbc7ffe59d5" providerId="LiveId" clId="{B069DCC4-9580-4DE7-8CD2-2355D77BE23E}" dt="2021-06-25T06:56:16.147" v="985" actId="47"/>
        <pc:sldMkLst>
          <pc:docMk/>
          <pc:sldMk cId="3173561069" sldId="279"/>
        </pc:sldMkLst>
      </pc:sldChg>
      <pc:sldChg chg="add del">
        <pc:chgData name="Indu Sekhar Dantu" userId="4218edbc7ffe59d5" providerId="LiveId" clId="{B069DCC4-9580-4DE7-8CD2-2355D77BE23E}" dt="2021-06-25T06:56:16.584" v="986" actId="47"/>
        <pc:sldMkLst>
          <pc:docMk/>
          <pc:sldMk cId="1415776288" sldId="280"/>
        </pc:sldMkLst>
      </pc:sldChg>
      <pc:sldChg chg="add del">
        <pc:chgData name="Indu Sekhar Dantu" userId="4218edbc7ffe59d5" providerId="LiveId" clId="{B069DCC4-9580-4DE7-8CD2-2355D77BE23E}" dt="2021-06-25T06:56:17.285" v="987" actId="47"/>
        <pc:sldMkLst>
          <pc:docMk/>
          <pc:sldMk cId="1292768624" sldId="281"/>
        </pc:sldMkLst>
      </pc:sldChg>
      <pc:sldChg chg="add del">
        <pc:chgData name="Indu Sekhar Dantu" userId="4218edbc7ffe59d5" providerId="LiveId" clId="{B069DCC4-9580-4DE7-8CD2-2355D77BE23E}" dt="2021-06-25T06:56:17.796" v="988" actId="47"/>
        <pc:sldMkLst>
          <pc:docMk/>
          <pc:sldMk cId="692968889" sldId="282"/>
        </pc:sldMkLst>
      </pc:sldChg>
      <pc:sldChg chg="add del">
        <pc:chgData name="Indu Sekhar Dantu" userId="4218edbc7ffe59d5" providerId="LiveId" clId="{B069DCC4-9580-4DE7-8CD2-2355D77BE23E}" dt="2021-06-25T06:56:18.195" v="989" actId="47"/>
        <pc:sldMkLst>
          <pc:docMk/>
          <pc:sldMk cId="1995175450" sldId="283"/>
        </pc:sldMkLst>
      </pc:sldChg>
      <pc:sldChg chg="add del">
        <pc:chgData name="Indu Sekhar Dantu" userId="4218edbc7ffe59d5" providerId="LiveId" clId="{B069DCC4-9580-4DE7-8CD2-2355D77BE23E}" dt="2021-06-25T06:56:18.646" v="990" actId="47"/>
        <pc:sldMkLst>
          <pc:docMk/>
          <pc:sldMk cId="3317398877" sldId="284"/>
        </pc:sldMkLst>
      </pc:sldChg>
      <pc:sldChg chg="add del">
        <pc:chgData name="Indu Sekhar Dantu" userId="4218edbc7ffe59d5" providerId="LiveId" clId="{B069DCC4-9580-4DE7-8CD2-2355D77BE23E}" dt="2021-06-25T06:56:19.435" v="991" actId="47"/>
        <pc:sldMkLst>
          <pc:docMk/>
          <pc:sldMk cId="4126318057" sldId="285"/>
        </pc:sldMkLst>
      </pc:sldChg>
      <pc:sldChg chg="add del">
        <pc:chgData name="Indu Sekhar Dantu" userId="4218edbc7ffe59d5" providerId="LiveId" clId="{B069DCC4-9580-4DE7-8CD2-2355D77BE23E}" dt="2021-06-25T06:56:20.114" v="992" actId="47"/>
        <pc:sldMkLst>
          <pc:docMk/>
          <pc:sldMk cId="2306344375" sldId="286"/>
        </pc:sldMkLst>
      </pc:sldChg>
      <pc:sldChg chg="add del">
        <pc:chgData name="Indu Sekhar Dantu" userId="4218edbc7ffe59d5" providerId="LiveId" clId="{B069DCC4-9580-4DE7-8CD2-2355D77BE23E}" dt="2021-06-25T06:56:20.831" v="993" actId="47"/>
        <pc:sldMkLst>
          <pc:docMk/>
          <pc:sldMk cId="1387287184" sldId="287"/>
        </pc:sldMkLst>
      </pc:sldChg>
      <pc:sldChg chg="add del">
        <pc:chgData name="Indu Sekhar Dantu" userId="4218edbc7ffe59d5" providerId="LiveId" clId="{B069DCC4-9580-4DE7-8CD2-2355D77BE23E}" dt="2021-06-25T06:56:22.146" v="994" actId="47"/>
        <pc:sldMkLst>
          <pc:docMk/>
          <pc:sldMk cId="2657170879" sldId="288"/>
        </pc:sldMkLst>
      </pc:sldChg>
      <pc:sldChg chg="add del">
        <pc:chgData name="Indu Sekhar Dantu" userId="4218edbc7ffe59d5" providerId="LiveId" clId="{B069DCC4-9580-4DE7-8CD2-2355D77BE23E}" dt="2021-06-25T06:56:22.446" v="995" actId="47"/>
        <pc:sldMkLst>
          <pc:docMk/>
          <pc:sldMk cId="2564655258" sldId="289"/>
        </pc:sldMkLst>
      </pc:sldChg>
      <pc:sldChg chg="add del">
        <pc:chgData name="Indu Sekhar Dantu" userId="4218edbc7ffe59d5" providerId="LiveId" clId="{B069DCC4-9580-4DE7-8CD2-2355D77BE23E}" dt="2021-06-25T06:56:22.818" v="996" actId="47"/>
        <pc:sldMkLst>
          <pc:docMk/>
          <pc:sldMk cId="116242856" sldId="290"/>
        </pc:sldMkLst>
      </pc:sldChg>
      <pc:sldChg chg="add del">
        <pc:chgData name="Indu Sekhar Dantu" userId="4218edbc7ffe59d5" providerId="LiveId" clId="{B069DCC4-9580-4DE7-8CD2-2355D77BE23E}" dt="2021-06-25T06:56:23.118" v="997" actId="47"/>
        <pc:sldMkLst>
          <pc:docMk/>
          <pc:sldMk cId="879313157" sldId="291"/>
        </pc:sldMkLst>
      </pc:sldChg>
      <pc:sldChg chg="add del">
        <pc:chgData name="Indu Sekhar Dantu" userId="4218edbc7ffe59d5" providerId="LiveId" clId="{B069DCC4-9580-4DE7-8CD2-2355D77BE23E}" dt="2021-06-25T06:56:23.380" v="998" actId="47"/>
        <pc:sldMkLst>
          <pc:docMk/>
          <pc:sldMk cId="3490348788" sldId="292"/>
        </pc:sldMkLst>
      </pc:sldChg>
      <pc:sldChg chg="add del">
        <pc:chgData name="Indu Sekhar Dantu" userId="4218edbc7ffe59d5" providerId="LiveId" clId="{B069DCC4-9580-4DE7-8CD2-2355D77BE23E}" dt="2021-06-25T06:56:24.090" v="999" actId="47"/>
        <pc:sldMkLst>
          <pc:docMk/>
          <pc:sldMk cId="3868647332" sldId="293"/>
        </pc:sldMkLst>
      </pc:sldChg>
      <pc:sldChg chg="add del">
        <pc:chgData name="Indu Sekhar Dantu" userId="4218edbc7ffe59d5" providerId="LiveId" clId="{B069DCC4-9580-4DE7-8CD2-2355D77BE23E}" dt="2021-06-25T06:56:24.348" v="1000" actId="47"/>
        <pc:sldMkLst>
          <pc:docMk/>
          <pc:sldMk cId="404912483" sldId="294"/>
        </pc:sldMkLst>
      </pc:sldChg>
      <pc:sldChg chg="add del">
        <pc:chgData name="Indu Sekhar Dantu" userId="4218edbc7ffe59d5" providerId="LiveId" clId="{B069DCC4-9580-4DE7-8CD2-2355D77BE23E}" dt="2021-06-25T06:56:25.526" v="1001" actId="47"/>
        <pc:sldMkLst>
          <pc:docMk/>
          <pc:sldMk cId="1101714023" sldId="295"/>
        </pc:sldMkLst>
      </pc:sldChg>
      <pc:sldChg chg="add del">
        <pc:chgData name="Indu Sekhar Dantu" userId="4218edbc7ffe59d5" providerId="LiveId" clId="{B069DCC4-9580-4DE7-8CD2-2355D77BE23E}" dt="2021-06-25T06:56:26.278" v="1002" actId="47"/>
        <pc:sldMkLst>
          <pc:docMk/>
          <pc:sldMk cId="9202119" sldId="296"/>
        </pc:sldMkLst>
      </pc:sldChg>
      <pc:sldChg chg="add del">
        <pc:chgData name="Indu Sekhar Dantu" userId="4218edbc7ffe59d5" providerId="LiveId" clId="{B069DCC4-9580-4DE7-8CD2-2355D77BE23E}" dt="2021-06-25T06:56:26.531" v="1003" actId="47"/>
        <pc:sldMkLst>
          <pc:docMk/>
          <pc:sldMk cId="1151141450" sldId="297"/>
        </pc:sldMkLst>
      </pc:sldChg>
      <pc:sldChg chg="add del">
        <pc:chgData name="Indu Sekhar Dantu" userId="4218edbc7ffe59d5" providerId="LiveId" clId="{B069DCC4-9580-4DE7-8CD2-2355D77BE23E}" dt="2021-06-25T06:56:27.714" v="1004" actId="47"/>
        <pc:sldMkLst>
          <pc:docMk/>
          <pc:sldMk cId="1631397065" sldId="298"/>
        </pc:sldMkLst>
      </pc:sldChg>
      <pc:sldChg chg="add del">
        <pc:chgData name="Indu Sekhar Dantu" userId="4218edbc7ffe59d5" providerId="LiveId" clId="{B069DCC4-9580-4DE7-8CD2-2355D77BE23E}" dt="2021-06-25T06:56:28.202" v="1005" actId="47"/>
        <pc:sldMkLst>
          <pc:docMk/>
          <pc:sldMk cId="1014335294" sldId="299"/>
        </pc:sldMkLst>
      </pc:sldChg>
      <pc:sldChg chg="add del">
        <pc:chgData name="Indu Sekhar Dantu" userId="4218edbc7ffe59d5" providerId="LiveId" clId="{B069DCC4-9580-4DE7-8CD2-2355D77BE23E}" dt="2021-06-25T06:56:28.501" v="1006" actId="47"/>
        <pc:sldMkLst>
          <pc:docMk/>
          <pc:sldMk cId="1833660448" sldId="300"/>
        </pc:sldMkLst>
      </pc:sldChg>
      <pc:sldChg chg="add del">
        <pc:chgData name="Indu Sekhar Dantu" userId="4218edbc7ffe59d5" providerId="LiveId" clId="{B069DCC4-9580-4DE7-8CD2-2355D77BE23E}" dt="2021-06-25T06:56:29.774" v="1007" actId="47"/>
        <pc:sldMkLst>
          <pc:docMk/>
          <pc:sldMk cId="2014834046" sldId="301"/>
        </pc:sldMkLst>
      </pc:sldChg>
      <pc:sldChg chg="add del">
        <pc:chgData name="Indu Sekhar Dantu" userId="4218edbc7ffe59d5" providerId="LiveId" clId="{B069DCC4-9580-4DE7-8CD2-2355D77BE23E}" dt="2021-06-25T06:56:38.300" v="1008" actId="2696"/>
        <pc:sldMkLst>
          <pc:docMk/>
          <pc:sldMk cId="1397828548" sldId="302"/>
        </pc:sldMkLst>
      </pc:sldChg>
      <pc:sldChg chg="addSp delSp modSp add mod">
        <pc:chgData name="Indu Sekhar Dantu" userId="4218edbc7ffe59d5" providerId="LiveId" clId="{B069DCC4-9580-4DE7-8CD2-2355D77BE23E}" dt="2021-06-25T06:43:32.119" v="213" actId="14100"/>
        <pc:sldMkLst>
          <pc:docMk/>
          <pc:sldMk cId="920038349" sldId="303"/>
        </pc:sldMkLst>
        <pc:spChg chg="del mod">
          <ac:chgData name="Indu Sekhar Dantu" userId="4218edbc7ffe59d5" providerId="LiveId" clId="{B069DCC4-9580-4DE7-8CD2-2355D77BE23E}" dt="2021-06-25T06:41:38.458" v="64" actId="478"/>
          <ac:spMkLst>
            <pc:docMk/>
            <pc:sldMk cId="920038349" sldId="303"/>
            <ac:spMk id="2" creationId="{50BD30BA-5E5C-4607-BA76-D042EE617EE0}"/>
          </ac:spMkLst>
        </pc:spChg>
        <pc:spChg chg="mod">
          <ac:chgData name="Indu Sekhar Dantu" userId="4218edbc7ffe59d5" providerId="LiveId" clId="{B069DCC4-9580-4DE7-8CD2-2355D77BE23E}" dt="2021-06-25T06:43:32.119" v="213" actId="14100"/>
          <ac:spMkLst>
            <pc:docMk/>
            <pc:sldMk cId="920038349" sldId="303"/>
            <ac:spMk id="3" creationId="{D9D112C0-94D8-4EB3-830E-FBA2AAFD86F5}"/>
          </ac:spMkLst>
        </pc:spChg>
        <pc:spChg chg="add del mod">
          <ac:chgData name="Indu Sekhar Dantu" userId="4218edbc7ffe59d5" providerId="LiveId" clId="{B069DCC4-9580-4DE7-8CD2-2355D77BE23E}" dt="2021-06-25T06:42:50.821" v="159" actId="478"/>
          <ac:spMkLst>
            <pc:docMk/>
            <pc:sldMk cId="920038349" sldId="303"/>
            <ac:spMk id="5" creationId="{AF2E97B7-FEBE-4FE1-A3E6-9BBA256CFB49}"/>
          </ac:spMkLst>
        </pc:spChg>
        <pc:spChg chg="add del mod">
          <ac:chgData name="Indu Sekhar Dantu" userId="4218edbc7ffe59d5" providerId="LiveId" clId="{B069DCC4-9580-4DE7-8CD2-2355D77BE23E}" dt="2021-06-25T06:42:54.910" v="161" actId="478"/>
          <ac:spMkLst>
            <pc:docMk/>
            <pc:sldMk cId="920038349" sldId="303"/>
            <ac:spMk id="7" creationId="{B84951F1-495C-4EB3-9CA0-AC1318499DBA}"/>
          </ac:spMkLst>
        </pc:spChg>
        <pc:spChg chg="add mod">
          <ac:chgData name="Indu Sekhar Dantu" userId="4218edbc7ffe59d5" providerId="LiveId" clId="{B069DCC4-9580-4DE7-8CD2-2355D77BE23E}" dt="2021-06-25T06:43:18.572" v="194" actId="1037"/>
          <ac:spMkLst>
            <pc:docMk/>
            <pc:sldMk cId="920038349" sldId="303"/>
            <ac:spMk id="8" creationId="{F2C5052E-2C9D-422A-AC8B-34A60459C043}"/>
          </ac:spMkLst>
        </pc:spChg>
      </pc:sldChg>
      <pc:sldChg chg="modSp mod">
        <pc:chgData name="Indu Sekhar Dantu" userId="4218edbc7ffe59d5" providerId="LiveId" clId="{B069DCC4-9580-4DE7-8CD2-2355D77BE23E}" dt="2021-06-25T06:57:39.419" v="1029" actId="1035"/>
        <pc:sldMkLst>
          <pc:docMk/>
          <pc:sldMk cId="3156076567" sldId="304"/>
        </pc:sldMkLst>
        <pc:spChg chg="mod">
          <ac:chgData name="Indu Sekhar Dantu" userId="4218edbc7ffe59d5" providerId="LiveId" clId="{B069DCC4-9580-4DE7-8CD2-2355D77BE23E}" dt="2021-06-25T06:55:07.199" v="937" actId="6549"/>
          <ac:spMkLst>
            <pc:docMk/>
            <pc:sldMk cId="3156076567" sldId="304"/>
            <ac:spMk id="3" creationId="{D9D112C0-94D8-4EB3-830E-FBA2AAFD86F5}"/>
          </ac:spMkLst>
        </pc:spChg>
        <pc:picChg chg="mod">
          <ac:chgData name="Indu Sekhar Dantu" userId="4218edbc7ffe59d5" providerId="LiveId" clId="{B069DCC4-9580-4DE7-8CD2-2355D77BE23E}" dt="2021-06-25T06:57:39.419" v="1029" actId="1035"/>
          <ac:picMkLst>
            <pc:docMk/>
            <pc:sldMk cId="3156076567" sldId="304"/>
            <ac:picMk id="6" creationId="{7AD1716B-724B-4029-90DD-3DE467297C13}"/>
          </ac:picMkLst>
        </pc:picChg>
      </pc:sldChg>
      <pc:sldChg chg="modSp add mod">
        <pc:chgData name="Indu Sekhar Dantu" userId="4218edbc7ffe59d5" providerId="LiveId" clId="{B069DCC4-9580-4DE7-8CD2-2355D77BE23E}" dt="2021-06-25T23:54:45.564" v="1335" actId="313"/>
        <pc:sldMkLst>
          <pc:docMk/>
          <pc:sldMk cId="1862927223" sldId="305"/>
        </pc:sldMkLst>
        <pc:spChg chg="mod">
          <ac:chgData name="Indu Sekhar Dantu" userId="4218edbc7ffe59d5" providerId="LiveId" clId="{B069DCC4-9580-4DE7-8CD2-2355D77BE23E}" dt="2021-06-25T23:54:45.564" v="1335" actId="313"/>
          <ac:spMkLst>
            <pc:docMk/>
            <pc:sldMk cId="1862927223" sldId="305"/>
            <ac:spMk id="3" creationId="{D9D112C0-94D8-4EB3-830E-FBA2AAFD86F5}"/>
          </ac:spMkLst>
        </pc:spChg>
      </pc:sldChg>
      <pc:sldChg chg="modSp del mod">
        <pc:chgData name="Indu Sekhar Dantu" userId="4218edbc7ffe59d5" providerId="LiveId" clId="{B069DCC4-9580-4DE7-8CD2-2355D77BE23E}" dt="2021-06-25T13:22:46.472" v="1202" actId="2696"/>
        <pc:sldMkLst>
          <pc:docMk/>
          <pc:sldMk cId="3142654229" sldId="305"/>
        </pc:sldMkLst>
        <pc:spChg chg="mod">
          <ac:chgData name="Indu Sekhar Dantu" userId="4218edbc7ffe59d5" providerId="LiveId" clId="{B069DCC4-9580-4DE7-8CD2-2355D77BE23E}" dt="2021-06-25T13:20:07.517" v="1147" actId="20577"/>
          <ac:spMkLst>
            <pc:docMk/>
            <pc:sldMk cId="3142654229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0:21.009" v="1675" actId="20577"/>
        <pc:sldMkLst>
          <pc:docMk/>
          <pc:sldMk cId="1568858838" sldId="306"/>
        </pc:sldMkLst>
        <pc:spChg chg="mod">
          <ac:chgData name="Indu Sekhar Dantu" userId="4218edbc7ffe59d5" providerId="LiveId" clId="{B069DCC4-9580-4DE7-8CD2-2355D77BE23E}" dt="2021-06-26T00:20:21.009" v="1675" actId="20577"/>
          <ac:spMkLst>
            <pc:docMk/>
            <pc:sldMk cId="1568858838" sldId="306"/>
            <ac:spMk id="3" creationId="{D9D112C0-94D8-4EB3-830E-FBA2AAFD86F5}"/>
          </ac:spMkLst>
        </pc:spChg>
      </pc:sldChg>
      <pc:sldChg chg="addSp delSp modSp add del mod ord">
        <pc:chgData name="Indu Sekhar Dantu" userId="4218edbc7ffe59d5" providerId="LiveId" clId="{B069DCC4-9580-4DE7-8CD2-2355D77BE23E}" dt="2021-06-25T13:22:46.472" v="1202" actId="2696"/>
        <pc:sldMkLst>
          <pc:docMk/>
          <pc:sldMk cId="8473239" sldId="307"/>
        </pc:sldMkLst>
        <pc:spChg chg="del">
          <ac:chgData name="Indu Sekhar Dantu" userId="4218edbc7ffe59d5" providerId="LiveId" clId="{B069DCC4-9580-4DE7-8CD2-2355D77BE23E}" dt="2021-06-25T13:21:39.907" v="1150" actId="478"/>
          <ac:spMkLst>
            <pc:docMk/>
            <pc:sldMk cId="8473239" sldId="307"/>
            <ac:spMk id="3" creationId="{D9D112C0-94D8-4EB3-830E-FBA2AAFD86F5}"/>
          </ac:spMkLst>
        </pc:spChg>
        <pc:spChg chg="add mod">
          <ac:chgData name="Indu Sekhar Dantu" userId="4218edbc7ffe59d5" providerId="LiveId" clId="{B069DCC4-9580-4DE7-8CD2-2355D77BE23E}" dt="2021-06-25T13:22:40.686" v="1199" actId="1076"/>
          <ac:spMkLst>
            <pc:docMk/>
            <pc:sldMk cId="8473239" sldId="307"/>
            <ac:spMk id="5" creationId="{DCA3B581-3084-49F8-9084-946BB3B1E6B6}"/>
          </ac:spMkLst>
        </pc:spChg>
        <pc:spChg chg="add del mod">
          <ac:chgData name="Indu Sekhar Dantu" userId="4218edbc7ffe59d5" providerId="LiveId" clId="{B069DCC4-9580-4DE7-8CD2-2355D77BE23E}" dt="2021-06-25T13:21:43.177" v="1152" actId="478"/>
          <ac:spMkLst>
            <pc:docMk/>
            <pc:sldMk cId="8473239" sldId="307"/>
            <ac:spMk id="7" creationId="{206170A1-2EC5-4025-99C4-B4739F4D85A3}"/>
          </ac:spMkLst>
        </pc:spChg>
      </pc:sldChg>
      <pc:sldChg chg="modSp add mod">
        <pc:chgData name="Indu Sekhar Dantu" userId="4218edbc7ffe59d5" providerId="LiveId" clId="{B069DCC4-9580-4DE7-8CD2-2355D77BE23E}" dt="2021-06-25T13:30:34.993" v="1283" actId="122"/>
        <pc:sldMkLst>
          <pc:docMk/>
          <pc:sldMk cId="1403467159" sldId="307"/>
        </pc:sldMkLst>
        <pc:spChg chg="mod">
          <ac:chgData name="Indu Sekhar Dantu" userId="4218edbc7ffe59d5" providerId="LiveId" clId="{B069DCC4-9580-4DE7-8CD2-2355D77BE23E}" dt="2021-06-25T13:30:34.993" v="1283" actId="122"/>
          <ac:spMkLst>
            <pc:docMk/>
            <pc:sldMk cId="1403467159" sldId="307"/>
            <ac:spMk id="5" creationId="{DCA3B581-3084-49F8-9084-946BB3B1E6B6}"/>
          </ac:spMkLst>
        </pc:spChg>
      </pc:sldChg>
      <pc:sldChg chg="modSp add mod ord">
        <pc:chgData name="Indu Sekhar Dantu" userId="4218edbc7ffe59d5" providerId="LiveId" clId="{B069DCC4-9580-4DE7-8CD2-2355D77BE23E}" dt="2021-06-26T01:02:54.126" v="1765" actId="20577"/>
        <pc:sldMkLst>
          <pc:docMk/>
          <pc:sldMk cId="3166141015" sldId="308"/>
        </pc:sldMkLst>
        <pc:spChg chg="mod">
          <ac:chgData name="Indu Sekhar Dantu" userId="4218edbc7ffe59d5" providerId="LiveId" clId="{B069DCC4-9580-4DE7-8CD2-2355D77BE23E}" dt="2021-06-26T01:02:54.126" v="1765" actId="20577"/>
          <ac:spMkLst>
            <pc:docMk/>
            <pc:sldMk cId="3166141015" sldId="308"/>
            <ac:spMk id="3" creationId="{D9D112C0-94D8-4EB3-830E-FBA2AAFD86F5}"/>
          </ac:spMkLst>
        </pc:spChg>
      </pc:sldChg>
      <pc:sldChg chg="modSp add mod ord">
        <pc:chgData name="Indu Sekhar Dantu" userId="4218edbc7ffe59d5" providerId="LiveId" clId="{B069DCC4-9580-4DE7-8CD2-2355D77BE23E}" dt="2021-06-26T01:03:33.873" v="1769" actId="20577"/>
        <pc:sldMkLst>
          <pc:docMk/>
          <pc:sldMk cId="498981713" sldId="309"/>
        </pc:sldMkLst>
        <pc:spChg chg="mod">
          <ac:chgData name="Indu Sekhar Dantu" userId="4218edbc7ffe59d5" providerId="LiveId" clId="{B069DCC4-9580-4DE7-8CD2-2355D77BE23E}" dt="2021-06-26T01:03:33.873" v="1769" actId="20577"/>
          <ac:spMkLst>
            <pc:docMk/>
            <pc:sldMk cId="498981713" sldId="309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0:05:59.960" v="1552" actId="113"/>
        <pc:sldMkLst>
          <pc:docMk/>
          <pc:sldMk cId="396110141" sldId="310"/>
        </pc:sldMkLst>
        <pc:spChg chg="mod">
          <ac:chgData name="Indu Sekhar Dantu" userId="4218edbc7ffe59d5" providerId="LiveId" clId="{B069DCC4-9580-4DE7-8CD2-2355D77BE23E}" dt="2021-06-26T00:05:59.960" v="1552" actId="113"/>
          <ac:spMkLst>
            <pc:docMk/>
            <pc:sldMk cId="396110141" sldId="310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2:19.358" v="1763" actId="113"/>
        <pc:sldMkLst>
          <pc:docMk/>
          <pc:sldMk cId="3851764001" sldId="311"/>
        </pc:sldMkLst>
        <pc:spChg chg="mod">
          <ac:chgData name="Indu Sekhar Dantu" userId="4218edbc7ffe59d5" providerId="LiveId" clId="{B069DCC4-9580-4DE7-8CD2-2355D77BE23E}" dt="2021-06-26T01:02:19.358" v="1763" actId="113"/>
          <ac:spMkLst>
            <pc:docMk/>
            <pc:sldMk cId="3851764001" sldId="311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4:43.790" v="1779" actId="6549"/>
        <pc:sldMkLst>
          <pc:docMk/>
          <pc:sldMk cId="913299517" sldId="312"/>
        </pc:sldMkLst>
        <pc:spChg chg="mod">
          <ac:chgData name="Indu Sekhar Dantu" userId="4218edbc7ffe59d5" providerId="LiveId" clId="{B069DCC4-9580-4DE7-8CD2-2355D77BE23E}" dt="2021-06-26T01:04:43.790" v="1779" actId="6549"/>
          <ac:spMkLst>
            <pc:docMk/>
            <pc:sldMk cId="913299517" sldId="312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0:23:33.891" v="1738" actId="113"/>
        <pc:sldMkLst>
          <pc:docMk/>
          <pc:sldMk cId="414296455" sldId="313"/>
        </pc:sldMkLst>
        <pc:spChg chg="mod">
          <ac:chgData name="Indu Sekhar Dantu" userId="4218edbc7ffe59d5" providerId="LiveId" clId="{B069DCC4-9580-4DE7-8CD2-2355D77BE23E}" dt="2021-06-26T00:23:33.891" v="1738" actId="113"/>
          <ac:spMkLst>
            <pc:docMk/>
            <pc:sldMk cId="414296455" sldId="313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13:03.593" v="1860" actId="20577"/>
        <pc:sldMkLst>
          <pc:docMk/>
          <pc:sldMk cId="3029424732" sldId="314"/>
        </pc:sldMkLst>
        <pc:spChg chg="mod">
          <ac:chgData name="Indu Sekhar Dantu" userId="4218edbc7ffe59d5" providerId="LiveId" clId="{B069DCC4-9580-4DE7-8CD2-2355D77BE23E}" dt="2021-06-26T01:13:03.593" v="1860" actId="20577"/>
          <ac:spMkLst>
            <pc:docMk/>
            <pc:sldMk cId="3029424732" sldId="314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0:20:48.529" v="1679"/>
        <pc:sldMkLst>
          <pc:docMk/>
          <pc:sldMk cId="447349276" sldId="315"/>
        </pc:sldMkLst>
      </pc:sldChg>
      <pc:sldChg chg="add">
        <pc:chgData name="Indu Sekhar Dantu" userId="4218edbc7ffe59d5" providerId="LiveId" clId="{B069DCC4-9580-4DE7-8CD2-2355D77BE23E}" dt="2021-06-26T00:20:48.733" v="1680"/>
        <pc:sldMkLst>
          <pc:docMk/>
          <pc:sldMk cId="313655581" sldId="316"/>
        </pc:sldMkLst>
      </pc:sldChg>
      <pc:sldChg chg="add">
        <pc:chgData name="Indu Sekhar Dantu" userId="4218edbc7ffe59d5" providerId="LiveId" clId="{B069DCC4-9580-4DE7-8CD2-2355D77BE23E}" dt="2021-06-26T00:20:48.945" v="1681"/>
        <pc:sldMkLst>
          <pc:docMk/>
          <pc:sldMk cId="1765042550" sldId="317"/>
        </pc:sldMkLst>
      </pc:sldChg>
      <pc:sldChg chg="add">
        <pc:chgData name="Indu Sekhar Dantu" userId="4218edbc7ffe59d5" providerId="LiveId" clId="{B069DCC4-9580-4DE7-8CD2-2355D77BE23E}" dt="2021-06-26T00:20:49.154" v="1682"/>
        <pc:sldMkLst>
          <pc:docMk/>
          <pc:sldMk cId="3429460512" sldId="318"/>
        </pc:sldMkLst>
      </pc:sldChg>
      <pc:sldChg chg="add">
        <pc:chgData name="Indu Sekhar Dantu" userId="4218edbc7ffe59d5" providerId="LiveId" clId="{B069DCC4-9580-4DE7-8CD2-2355D77BE23E}" dt="2021-06-26T00:20:49.373" v="1683"/>
        <pc:sldMkLst>
          <pc:docMk/>
          <pc:sldMk cId="1010151947" sldId="319"/>
        </pc:sldMkLst>
      </pc:sldChg>
      <pc:sldChg chg="add">
        <pc:chgData name="Indu Sekhar Dantu" userId="4218edbc7ffe59d5" providerId="LiveId" clId="{B069DCC4-9580-4DE7-8CD2-2355D77BE23E}" dt="2021-06-26T00:20:49.601" v="1684"/>
        <pc:sldMkLst>
          <pc:docMk/>
          <pc:sldMk cId="3465084384" sldId="320"/>
        </pc:sldMkLst>
      </pc:sldChg>
      <pc:sldChg chg="add">
        <pc:chgData name="Indu Sekhar Dantu" userId="4218edbc7ffe59d5" providerId="LiveId" clId="{B069DCC4-9580-4DE7-8CD2-2355D77BE23E}" dt="2021-06-26T00:20:49.820" v="1685"/>
        <pc:sldMkLst>
          <pc:docMk/>
          <pc:sldMk cId="2931619309" sldId="321"/>
        </pc:sldMkLst>
      </pc:sldChg>
      <pc:sldChg chg="add">
        <pc:chgData name="Indu Sekhar Dantu" userId="4218edbc7ffe59d5" providerId="LiveId" clId="{B069DCC4-9580-4DE7-8CD2-2355D77BE23E}" dt="2021-06-26T00:20:50.038" v="1686"/>
        <pc:sldMkLst>
          <pc:docMk/>
          <pc:sldMk cId="3940385322" sldId="322"/>
        </pc:sldMkLst>
      </pc:sldChg>
      <pc:sldChg chg="add">
        <pc:chgData name="Indu Sekhar Dantu" userId="4218edbc7ffe59d5" providerId="LiveId" clId="{B069DCC4-9580-4DE7-8CD2-2355D77BE23E}" dt="2021-06-26T00:20:50.252" v="1687"/>
        <pc:sldMkLst>
          <pc:docMk/>
          <pc:sldMk cId="218055593" sldId="323"/>
        </pc:sldMkLst>
      </pc:sldChg>
      <pc:sldChg chg="add">
        <pc:chgData name="Indu Sekhar Dantu" userId="4218edbc7ffe59d5" providerId="LiveId" clId="{B069DCC4-9580-4DE7-8CD2-2355D77BE23E}" dt="2021-06-26T00:20:50.471" v="1688"/>
        <pc:sldMkLst>
          <pc:docMk/>
          <pc:sldMk cId="2490891367" sldId="324"/>
        </pc:sldMkLst>
      </pc:sldChg>
      <pc:sldChg chg="add">
        <pc:chgData name="Indu Sekhar Dantu" userId="4218edbc7ffe59d5" providerId="LiveId" clId="{B069DCC4-9580-4DE7-8CD2-2355D77BE23E}" dt="2021-06-26T00:20:50.700" v="1689"/>
        <pc:sldMkLst>
          <pc:docMk/>
          <pc:sldMk cId="2015534174" sldId="325"/>
        </pc:sldMkLst>
      </pc:sldChg>
      <pc:sldChg chg="add">
        <pc:chgData name="Indu Sekhar Dantu" userId="4218edbc7ffe59d5" providerId="LiveId" clId="{B069DCC4-9580-4DE7-8CD2-2355D77BE23E}" dt="2021-06-26T00:20:50.911" v="1690"/>
        <pc:sldMkLst>
          <pc:docMk/>
          <pc:sldMk cId="2282546436" sldId="326"/>
        </pc:sldMkLst>
      </pc:sldChg>
      <pc:sldChg chg="modSp mod">
        <pc:chgData name="Indu Sekhar Dantu" userId="4218edbc7ffe59d5" providerId="LiveId" clId="{B069DCC4-9580-4DE7-8CD2-2355D77BE23E}" dt="2021-06-26T01:01:43.365" v="1758" actId="6549"/>
        <pc:sldMkLst>
          <pc:docMk/>
          <pc:sldMk cId="3662201600" sldId="327"/>
        </pc:sldMkLst>
        <pc:spChg chg="mod">
          <ac:chgData name="Indu Sekhar Dantu" userId="4218edbc7ffe59d5" providerId="LiveId" clId="{B069DCC4-9580-4DE7-8CD2-2355D77BE23E}" dt="2021-06-26T01:01:43.365" v="1758" actId="6549"/>
          <ac:spMkLst>
            <pc:docMk/>
            <pc:sldMk cId="3662201600" sldId="327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08:49.875" v="1818" actId="27636"/>
        <pc:sldMkLst>
          <pc:docMk/>
          <pc:sldMk cId="4220466084" sldId="328"/>
        </pc:sldMkLst>
        <pc:spChg chg="mod">
          <ac:chgData name="Indu Sekhar Dantu" userId="4218edbc7ffe59d5" providerId="LiveId" clId="{B069DCC4-9580-4DE7-8CD2-2355D77BE23E}" dt="2021-06-26T01:08:49.875" v="1818" actId="27636"/>
          <ac:spMkLst>
            <pc:docMk/>
            <pc:sldMk cId="4220466084" sldId="328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07:40.973" v="1803"/>
        <pc:sldMkLst>
          <pc:docMk/>
          <pc:sldMk cId="3574048325" sldId="330"/>
        </pc:sldMkLst>
      </pc:sldChg>
      <pc:sldChg chg="add">
        <pc:chgData name="Indu Sekhar Dantu" userId="4218edbc7ffe59d5" providerId="LiveId" clId="{B069DCC4-9580-4DE7-8CD2-2355D77BE23E}" dt="2021-06-26T01:07:41.230" v="1804"/>
        <pc:sldMkLst>
          <pc:docMk/>
          <pc:sldMk cId="4175535972" sldId="331"/>
        </pc:sldMkLst>
      </pc:sldChg>
      <pc:sldChg chg="add">
        <pc:chgData name="Indu Sekhar Dantu" userId="4218edbc7ffe59d5" providerId="LiveId" clId="{B069DCC4-9580-4DE7-8CD2-2355D77BE23E}" dt="2021-06-26T01:07:41.472" v="1805"/>
        <pc:sldMkLst>
          <pc:docMk/>
          <pc:sldMk cId="3257483581" sldId="332"/>
        </pc:sldMkLst>
      </pc:sldChg>
      <pc:sldChg chg="add">
        <pc:chgData name="Indu Sekhar Dantu" userId="4218edbc7ffe59d5" providerId="LiveId" clId="{B069DCC4-9580-4DE7-8CD2-2355D77BE23E}" dt="2021-06-26T01:07:41.690" v="1806"/>
        <pc:sldMkLst>
          <pc:docMk/>
          <pc:sldMk cId="2179867846" sldId="333"/>
        </pc:sldMkLst>
      </pc:sldChg>
      <pc:sldChg chg="add">
        <pc:chgData name="Indu Sekhar Dantu" userId="4218edbc7ffe59d5" providerId="LiveId" clId="{B069DCC4-9580-4DE7-8CD2-2355D77BE23E}" dt="2021-06-26T01:07:41.908" v="1807"/>
        <pc:sldMkLst>
          <pc:docMk/>
          <pc:sldMk cId="864306515" sldId="334"/>
        </pc:sldMkLst>
      </pc:sldChg>
      <pc:sldChg chg="add">
        <pc:chgData name="Indu Sekhar Dantu" userId="4218edbc7ffe59d5" providerId="LiveId" clId="{B069DCC4-9580-4DE7-8CD2-2355D77BE23E}" dt="2021-06-26T01:07:42.164" v="1808"/>
        <pc:sldMkLst>
          <pc:docMk/>
          <pc:sldMk cId="3997583028" sldId="335"/>
        </pc:sldMkLst>
      </pc:sldChg>
      <pc:sldChg chg="add">
        <pc:chgData name="Indu Sekhar Dantu" userId="4218edbc7ffe59d5" providerId="LiveId" clId="{B069DCC4-9580-4DE7-8CD2-2355D77BE23E}" dt="2021-06-26T01:07:42.385" v="1809"/>
        <pc:sldMkLst>
          <pc:docMk/>
          <pc:sldMk cId="4024321289" sldId="336"/>
        </pc:sldMkLst>
      </pc:sldChg>
      <pc:sldChg chg="add">
        <pc:chgData name="Indu Sekhar Dantu" userId="4218edbc7ffe59d5" providerId="LiveId" clId="{B069DCC4-9580-4DE7-8CD2-2355D77BE23E}" dt="2021-06-26T01:07:42.639" v="1810"/>
        <pc:sldMkLst>
          <pc:docMk/>
          <pc:sldMk cId="1728069454" sldId="337"/>
        </pc:sldMkLst>
      </pc:sldChg>
      <pc:sldChg chg="add">
        <pc:chgData name="Indu Sekhar Dantu" userId="4218edbc7ffe59d5" providerId="LiveId" clId="{B069DCC4-9580-4DE7-8CD2-2355D77BE23E}" dt="2021-06-26T01:07:42.886" v="1811"/>
        <pc:sldMkLst>
          <pc:docMk/>
          <pc:sldMk cId="1735735032" sldId="338"/>
        </pc:sldMkLst>
      </pc:sldChg>
      <pc:sldChg chg="modSp mod">
        <pc:chgData name="Indu Sekhar Dantu" userId="4218edbc7ffe59d5" providerId="LiveId" clId="{B069DCC4-9580-4DE7-8CD2-2355D77BE23E}" dt="2021-06-26T01:22:41.595" v="2024" actId="20577"/>
        <pc:sldMkLst>
          <pc:docMk/>
          <pc:sldMk cId="2508731708" sldId="339"/>
        </pc:sldMkLst>
        <pc:spChg chg="mod">
          <ac:chgData name="Indu Sekhar Dantu" userId="4218edbc7ffe59d5" providerId="LiveId" clId="{B069DCC4-9580-4DE7-8CD2-2355D77BE23E}" dt="2021-06-26T01:22:41.595" v="2024" actId="20577"/>
          <ac:spMkLst>
            <pc:docMk/>
            <pc:sldMk cId="2508731708" sldId="339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B069DCC4-9580-4DE7-8CD2-2355D77BE23E}" dt="2021-06-26T01:17:56.994" v="1899" actId="20577"/>
        <pc:sldMkLst>
          <pc:docMk/>
          <pc:sldMk cId="2181303224" sldId="340"/>
        </pc:sldMkLst>
        <pc:spChg chg="mod">
          <ac:chgData name="Indu Sekhar Dantu" userId="4218edbc7ffe59d5" providerId="LiveId" clId="{B069DCC4-9580-4DE7-8CD2-2355D77BE23E}" dt="2021-06-26T01:17:56.994" v="1899" actId="20577"/>
          <ac:spMkLst>
            <pc:docMk/>
            <pc:sldMk cId="2181303224" sldId="340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5:22.079" v="2076" actId="20577"/>
        <pc:sldMkLst>
          <pc:docMk/>
          <pc:sldMk cId="2081480948" sldId="341"/>
        </pc:sldMkLst>
        <pc:spChg chg="mod">
          <ac:chgData name="Indu Sekhar Dantu" userId="4218edbc7ffe59d5" providerId="LiveId" clId="{B069DCC4-9580-4DE7-8CD2-2355D77BE23E}" dt="2021-06-26T01:25:22.079" v="2076" actId="20577"/>
          <ac:spMkLst>
            <pc:docMk/>
            <pc:sldMk cId="2081480948" sldId="341"/>
            <ac:spMk id="3" creationId="{D9D112C0-94D8-4EB3-830E-FBA2AAFD86F5}"/>
          </ac:spMkLst>
        </pc:spChg>
      </pc:sldChg>
      <pc:sldChg chg="modSp add mod">
        <pc:chgData name="Indu Sekhar Dantu" userId="4218edbc7ffe59d5" providerId="LiveId" clId="{B069DCC4-9580-4DE7-8CD2-2355D77BE23E}" dt="2021-06-26T01:26:44.808" v="2087" actId="6549"/>
        <pc:sldMkLst>
          <pc:docMk/>
          <pc:sldMk cId="397138408" sldId="342"/>
        </pc:sldMkLst>
        <pc:spChg chg="mod">
          <ac:chgData name="Indu Sekhar Dantu" userId="4218edbc7ffe59d5" providerId="LiveId" clId="{B069DCC4-9580-4DE7-8CD2-2355D77BE23E}" dt="2021-06-26T01:26:44.808" v="2087" actId="6549"/>
          <ac:spMkLst>
            <pc:docMk/>
            <pc:sldMk cId="397138408" sldId="342"/>
            <ac:spMk id="3" creationId="{D9D112C0-94D8-4EB3-830E-FBA2AAFD86F5}"/>
          </ac:spMkLst>
        </pc:spChg>
      </pc:sldChg>
      <pc:sldChg chg="add">
        <pc:chgData name="Indu Sekhar Dantu" userId="4218edbc7ffe59d5" providerId="LiveId" clId="{B069DCC4-9580-4DE7-8CD2-2355D77BE23E}" dt="2021-06-26T01:14:52.562" v="1878"/>
        <pc:sldMkLst>
          <pc:docMk/>
          <pc:sldMk cId="3537388708" sldId="343"/>
        </pc:sldMkLst>
      </pc:sldChg>
      <pc:sldChg chg="add">
        <pc:chgData name="Indu Sekhar Dantu" userId="4218edbc7ffe59d5" providerId="LiveId" clId="{B069DCC4-9580-4DE7-8CD2-2355D77BE23E}" dt="2021-06-26T01:14:52.810" v="1879"/>
        <pc:sldMkLst>
          <pc:docMk/>
          <pc:sldMk cId="1421539589" sldId="344"/>
        </pc:sldMkLst>
      </pc:sldChg>
      <pc:sldChg chg="add">
        <pc:chgData name="Indu Sekhar Dantu" userId="4218edbc7ffe59d5" providerId="LiveId" clId="{B069DCC4-9580-4DE7-8CD2-2355D77BE23E}" dt="2021-06-26T01:14:53.035" v="1880"/>
        <pc:sldMkLst>
          <pc:docMk/>
          <pc:sldMk cId="2353974985" sldId="345"/>
        </pc:sldMkLst>
      </pc:sldChg>
      <pc:sldChg chg="add">
        <pc:chgData name="Indu Sekhar Dantu" userId="4218edbc7ffe59d5" providerId="LiveId" clId="{B069DCC4-9580-4DE7-8CD2-2355D77BE23E}" dt="2021-06-26T01:14:53.259" v="1881"/>
        <pc:sldMkLst>
          <pc:docMk/>
          <pc:sldMk cId="331212918" sldId="346"/>
        </pc:sldMkLst>
      </pc:sldChg>
      <pc:sldChg chg="add">
        <pc:chgData name="Indu Sekhar Dantu" userId="4218edbc7ffe59d5" providerId="LiveId" clId="{B069DCC4-9580-4DE7-8CD2-2355D77BE23E}" dt="2021-06-26T01:14:53.498" v="1882"/>
        <pc:sldMkLst>
          <pc:docMk/>
          <pc:sldMk cId="4079861257" sldId="347"/>
        </pc:sldMkLst>
      </pc:sldChg>
      <pc:sldChg chg="add">
        <pc:chgData name="Indu Sekhar Dantu" userId="4218edbc7ffe59d5" providerId="LiveId" clId="{B069DCC4-9580-4DE7-8CD2-2355D77BE23E}" dt="2021-06-26T01:14:53.729" v="1883"/>
        <pc:sldMkLst>
          <pc:docMk/>
          <pc:sldMk cId="2825864451" sldId="348"/>
        </pc:sldMkLst>
      </pc:sldChg>
      <pc:sldChg chg="modSp mod">
        <pc:chgData name="Indu Sekhar Dantu" userId="4218edbc7ffe59d5" providerId="LiveId" clId="{B069DCC4-9580-4DE7-8CD2-2355D77BE23E}" dt="2021-06-26T01:19:27.036" v="1963" actId="20577"/>
        <pc:sldMkLst>
          <pc:docMk/>
          <pc:sldMk cId="141203763" sldId="349"/>
        </pc:sldMkLst>
        <pc:spChg chg="mod">
          <ac:chgData name="Indu Sekhar Dantu" userId="4218edbc7ffe59d5" providerId="LiveId" clId="{B069DCC4-9580-4DE7-8CD2-2355D77BE23E}" dt="2021-06-26T01:19:27.036" v="1963" actId="20577"/>
          <ac:spMkLst>
            <pc:docMk/>
            <pc:sldMk cId="141203763" sldId="349"/>
            <ac:spMk id="3" creationId="{D9D112C0-94D8-4EB3-830E-FBA2AAFD86F5}"/>
          </ac:spMkLst>
        </pc:spChg>
      </pc:sldChg>
    </pc:docChg>
  </pc:docChgLst>
  <pc:docChgLst>
    <pc:chgData name="Indu Sekhar Dantu" userId="4218edbc7ffe59d5" providerId="LiveId" clId="{8D515201-007B-4BCA-AB8E-445196CE6222}"/>
    <pc:docChg chg="undo custSel modSld">
      <pc:chgData name="Indu Sekhar Dantu" userId="4218edbc7ffe59d5" providerId="LiveId" clId="{8D515201-007B-4BCA-AB8E-445196CE6222}" dt="2021-07-08T06:01:25.169" v="339" actId="113"/>
      <pc:docMkLst>
        <pc:docMk/>
      </pc:docMkLst>
      <pc:sldChg chg="modSp mod">
        <pc:chgData name="Indu Sekhar Dantu" userId="4218edbc7ffe59d5" providerId="LiveId" clId="{8D515201-007B-4BCA-AB8E-445196CE6222}" dt="2021-07-08T06:01:25.169" v="339" actId="113"/>
        <pc:sldMkLst>
          <pc:docMk/>
          <pc:sldMk cId="1862927223" sldId="305"/>
        </pc:sldMkLst>
        <pc:spChg chg="mod">
          <ac:chgData name="Indu Sekhar Dantu" userId="4218edbc7ffe59d5" providerId="LiveId" clId="{8D515201-007B-4BCA-AB8E-445196CE6222}" dt="2021-07-08T06:01:25.169" v="339" actId="113"/>
          <ac:spMkLst>
            <pc:docMk/>
            <pc:sldMk cId="1862927223" sldId="305"/>
            <ac:spMk id="3" creationId="{D9D112C0-94D8-4EB3-830E-FBA2AAFD86F5}"/>
          </ac:spMkLst>
        </pc:spChg>
      </pc:sldChg>
      <pc:sldChg chg="modSp mod">
        <pc:chgData name="Indu Sekhar Dantu" userId="4218edbc7ffe59d5" providerId="LiveId" clId="{8D515201-007B-4BCA-AB8E-445196CE6222}" dt="2021-07-08T06:00:54.176" v="338" actId="255"/>
        <pc:sldMkLst>
          <pc:docMk/>
          <pc:sldMk cId="1403467159" sldId="307"/>
        </pc:sldMkLst>
        <pc:spChg chg="mod">
          <ac:chgData name="Indu Sekhar Dantu" userId="4218edbc7ffe59d5" providerId="LiveId" clId="{8D515201-007B-4BCA-AB8E-445196CE6222}" dt="2021-07-08T06:00:54.176" v="338" actId="255"/>
          <ac:spMkLst>
            <pc:docMk/>
            <pc:sldMk cId="1403467159" sldId="307"/>
            <ac:spMk id="5" creationId="{DCA3B581-3084-49F8-9084-946BB3B1E6B6}"/>
          </ac:spMkLst>
        </pc:spChg>
      </pc:sldChg>
      <pc:sldChg chg="modSp mod">
        <pc:chgData name="Indu Sekhar Dantu" userId="4218edbc7ffe59d5" providerId="LiveId" clId="{8D515201-007B-4BCA-AB8E-445196CE6222}" dt="2021-07-08T05:48:45.878" v="8"/>
        <pc:sldMkLst>
          <pc:docMk/>
          <pc:sldMk cId="3537388708" sldId="343"/>
        </pc:sldMkLst>
        <pc:spChg chg="mod">
          <ac:chgData name="Indu Sekhar Dantu" userId="4218edbc7ffe59d5" providerId="LiveId" clId="{8D515201-007B-4BCA-AB8E-445196CE6222}" dt="2021-07-08T05:48:45.878" v="8"/>
          <ac:spMkLst>
            <pc:docMk/>
            <pc:sldMk cId="3537388708" sldId="343"/>
            <ac:spMk id="3" creationId="{D9D112C0-94D8-4EB3-830E-FBA2AAFD86F5}"/>
          </ac:spMkLst>
        </pc:spChg>
      </pc:sldChg>
      <pc:sldChg chg="addSp delSp modSp mod">
        <pc:chgData name="Indu Sekhar Dantu" userId="4218edbc7ffe59d5" providerId="LiveId" clId="{8D515201-007B-4BCA-AB8E-445196CE6222}" dt="2021-07-08T05:54:27.908" v="307" actId="6549"/>
        <pc:sldMkLst>
          <pc:docMk/>
          <pc:sldMk cId="1421539589" sldId="344"/>
        </pc:sldMkLst>
        <pc:spChg chg="mod">
          <ac:chgData name="Indu Sekhar Dantu" userId="4218edbc7ffe59d5" providerId="LiveId" clId="{8D515201-007B-4BCA-AB8E-445196CE6222}" dt="2021-07-08T05:54:27.908" v="307" actId="6549"/>
          <ac:spMkLst>
            <pc:docMk/>
            <pc:sldMk cId="1421539589" sldId="344"/>
            <ac:spMk id="3" creationId="{D9D112C0-94D8-4EB3-830E-FBA2AAFD86F5}"/>
          </ac:spMkLst>
        </pc:spChg>
        <pc:graphicFrameChg chg="add del mod modGraphic">
          <ac:chgData name="Indu Sekhar Dantu" userId="4218edbc7ffe59d5" providerId="LiveId" clId="{8D515201-007B-4BCA-AB8E-445196CE6222}" dt="2021-07-08T05:49:56.826" v="51" actId="3680"/>
          <ac:graphicFrameMkLst>
            <pc:docMk/>
            <pc:sldMk cId="1421539589" sldId="344"/>
            <ac:graphicFrameMk id="5" creationId="{AD8FBE9E-288B-40B0-8AB7-9AE3D5A1D444}"/>
          </ac:graphicFrameMkLst>
        </pc:graphicFrameChg>
        <pc:graphicFrameChg chg="add mod modGraphic">
          <ac:chgData name="Indu Sekhar Dantu" userId="4218edbc7ffe59d5" providerId="LiveId" clId="{8D515201-007B-4BCA-AB8E-445196CE6222}" dt="2021-07-08T05:54:15.684" v="301" actId="1035"/>
          <ac:graphicFrameMkLst>
            <pc:docMk/>
            <pc:sldMk cId="1421539589" sldId="344"/>
            <ac:graphicFrameMk id="6" creationId="{27A4142A-1986-409B-931E-D4FD030964C9}"/>
          </ac:graphicFrameMkLst>
        </pc:graphicFrameChg>
      </pc:sldChg>
      <pc:sldChg chg="modSp mod">
        <pc:chgData name="Indu Sekhar Dantu" userId="4218edbc7ffe59d5" providerId="LiveId" clId="{8D515201-007B-4BCA-AB8E-445196CE6222}" dt="2021-07-08T05:48:14.374" v="7" actId="2711"/>
        <pc:sldMkLst>
          <pc:docMk/>
          <pc:sldMk cId="2200476893" sldId="350"/>
        </pc:sldMkLst>
        <pc:spChg chg="mod">
          <ac:chgData name="Indu Sekhar Dantu" userId="4218edbc7ffe59d5" providerId="LiveId" clId="{8D515201-007B-4BCA-AB8E-445196CE6222}" dt="2021-07-08T05:48:14.374" v="7" actId="2711"/>
          <ac:spMkLst>
            <pc:docMk/>
            <pc:sldMk cId="2200476893" sldId="350"/>
            <ac:spMk id="3" creationId="{D9D112C0-94D8-4EB3-830E-FBA2AAFD86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sfio.nic.in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7AC46D-7642-4DB3-9470-E44190D3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60" y="1969477"/>
            <a:ext cx="11065199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Analysis of Bank Frauds</a:t>
            </a:r>
            <a:endParaRPr lang="en-IN" sz="23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F7BA01-3FD7-4AA8-BC66-F1449CB1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17742"/>
              </p:ext>
            </p:extLst>
          </p:nvPr>
        </p:nvGraphicFramePr>
        <p:xfrm>
          <a:off x="1130300" y="1519311"/>
          <a:ext cx="9602788" cy="3977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2038">
                  <a:extLst>
                    <a:ext uri="{9D8B030D-6E8A-4147-A177-3AD203B41FA5}">
                      <a16:colId xmlns:a16="http://schemas.microsoft.com/office/drawing/2014/main" val="2565571245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1717119668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3614232430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1742938804"/>
                    </a:ext>
                  </a:extLst>
                </a:gridCol>
                <a:gridCol w="1321802">
                  <a:extLst>
                    <a:ext uri="{9D8B030D-6E8A-4147-A177-3AD203B41FA5}">
                      <a16:colId xmlns:a16="http://schemas.microsoft.com/office/drawing/2014/main" val="1339316978"/>
                    </a:ext>
                  </a:extLst>
                </a:gridCol>
              </a:tblGrid>
              <a:tr h="34211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 Cases – Bank Group-wise</a:t>
                      </a:r>
                      <a:endParaRPr lang="en-IN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675034"/>
                  </a:ext>
                </a:extLst>
              </a:tr>
              <a:tr h="342119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(Amount in ₹ Crores)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961188"/>
                  </a:ext>
                </a:extLst>
              </a:tr>
              <a:tr h="1465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Group / Institution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5257798"/>
                  </a:ext>
                </a:extLst>
              </a:tr>
              <a:tr h="34235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Frauds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Percentage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Involved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Percentage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7533823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1,48,400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091866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Sector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3,066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35.20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34,211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64718200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1026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33413254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Institutions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2,048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2901825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Finance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39587847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Payments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1834415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Area Banks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6112327"/>
                  </a:ext>
                </a:extLst>
              </a:tr>
              <a:tr h="3423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8,707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1,85,644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4636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97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Bank Frauds – Category Wise</a:t>
            </a:r>
            <a:endParaRPr lang="en-IN" sz="23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596410-6599-4E69-88F8-ADFE19BD9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4545"/>
              </p:ext>
            </p:extLst>
          </p:nvPr>
        </p:nvGraphicFramePr>
        <p:xfrm>
          <a:off x="1254176" y="1505243"/>
          <a:ext cx="9355036" cy="3948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6809">
                  <a:extLst>
                    <a:ext uri="{9D8B030D-6E8A-4147-A177-3AD203B41FA5}">
                      <a16:colId xmlns:a16="http://schemas.microsoft.com/office/drawing/2014/main" val="3062954085"/>
                    </a:ext>
                  </a:extLst>
                </a:gridCol>
                <a:gridCol w="1814732">
                  <a:extLst>
                    <a:ext uri="{9D8B030D-6E8A-4147-A177-3AD203B41FA5}">
                      <a16:colId xmlns:a16="http://schemas.microsoft.com/office/drawing/2014/main" val="1819227784"/>
                    </a:ext>
                  </a:extLst>
                </a:gridCol>
                <a:gridCol w="1491175">
                  <a:extLst>
                    <a:ext uri="{9D8B030D-6E8A-4147-A177-3AD203B41FA5}">
                      <a16:colId xmlns:a16="http://schemas.microsoft.com/office/drawing/2014/main" val="3449470225"/>
                    </a:ext>
                  </a:extLst>
                </a:gridCol>
                <a:gridCol w="1628873">
                  <a:extLst>
                    <a:ext uri="{9D8B030D-6E8A-4147-A177-3AD203B41FA5}">
                      <a16:colId xmlns:a16="http://schemas.microsoft.com/office/drawing/2014/main" val="2781195623"/>
                    </a:ext>
                  </a:extLst>
                </a:gridCol>
                <a:gridCol w="1313447">
                  <a:extLst>
                    <a:ext uri="{9D8B030D-6E8A-4147-A177-3AD203B41FA5}">
                      <a16:colId xmlns:a16="http://schemas.microsoft.com/office/drawing/2014/main" val="1554320475"/>
                    </a:ext>
                  </a:extLst>
                </a:gridCol>
              </a:tblGrid>
              <a:tr h="26244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 Cases – Area of Operations</a:t>
                      </a:r>
                      <a:endParaRPr lang="en-IN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2930"/>
                  </a:ext>
                </a:extLst>
              </a:tr>
              <a:tr h="262441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(Amount in ₹ Crores)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213106"/>
                  </a:ext>
                </a:extLst>
              </a:tr>
              <a:tr h="2626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Operation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26405"/>
                  </a:ext>
                </a:extLst>
              </a:tr>
              <a:tr h="26262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Frauds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Percentage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Involved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Percentage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87311368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4,610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1,82,051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53597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Off-balance Sheet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0233399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Forex Transactions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067141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Card/Internet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2,678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68066437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3235641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Inter-Branch Accounts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9866166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122254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Cheques/DDs, etc.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2878643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Clearing Accounts, etc.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1785492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6310057"/>
                  </a:ext>
                </a:extLst>
              </a:tr>
              <a:tr h="262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8,707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1,85,644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0178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538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A. Standards of Professional Conduct</a:t>
            </a:r>
            <a:endParaRPr lang="en-IN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0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1.Integrity and Objectivity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41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conduct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 with integrity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knowing that Public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rust is founded on Integrity. 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Not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acrifice Integrity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Serve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their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Interest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to Accepting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Fraud Examination, Certified Fraud Examiners Shall Investigate for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or Potential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Conflicts of Interest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Disclose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any Actual or Potential Conflicts of Interest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Prospective Clients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retain them or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their Employers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9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maintain Objectivity in Discharging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Responsibilities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the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the Engagement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Not Commit Acts Discreditable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ACFE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its Auditor Ship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always conduct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themselves in the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nterests of the Reputation of the Profession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8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Knowingly Make a ‘False Statement’ When Testifying under ‘Oath in a Court of Law’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another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Dispute Resolution Forum. 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omply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‘Lawful Orders of the Courts’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other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Dispute Resolution Bodies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not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Commit Criminal Acts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Knowingly induce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 to do so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28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2.Professional Competence</a:t>
            </a: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0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be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Accept Assignments where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 is Lacking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Circumstances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Possible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 the Requirement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‘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Competence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by use of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‘Consultation or Referral’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2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maintain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Program of Continuing Professional Education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required by the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Association of Certified Fraud Examiners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Commitment to Professionalism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Combining Education and Experience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continue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CFE’s Professional Career.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Strive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 and Effectiveness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their Professional Services.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7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is 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Dishonest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intended for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or Financial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ain.</a:t>
            </a:r>
          </a:p>
          <a:p>
            <a:pPr algn="just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Qualified Professional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Investigates Cases of---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and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Fraud.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032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3.Due Professional Care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6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 Professional Care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of their Services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Professional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requires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Diligence (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THOROUGHNESS)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Critical Analysis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Uncertainty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discharging Professional Responsibilities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supported with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Relevant, Competent and Sufficient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Examinations shall be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Adequately Planned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67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Controls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Performance of 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Inception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Involves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Strategies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Performing the Services.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Performed by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Assistants and other Professionals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Operating under the Certified Fraud Examiner’s Direction on a Fraud Examination shall be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Adequately Supervised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Extent of Supervision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 varies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the Complexities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Qualifications of the Assistants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Professionals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33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4.Understanding with ‘Client or Employer’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Beginning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xamination, Certified Fraud Examiners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an Understanding with those ‘Retaining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or Employer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)’ about the ‘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and Limitations’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 and the ‘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Responsibilities of all Parties Involved’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Whenever the Scope or Limitations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 or the Responsibilities of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Parties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ignificantly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nderstanding”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reached with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or Employer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8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5.Communication with “Client or Employer”</a:t>
            </a: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2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Communicate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those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Retained Them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(Client or Employer)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Findings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made during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Course of the ‘Fraud Examination’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02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6.Confidentiality</a:t>
            </a: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18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disclose confidential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Privileged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nformation obtained during the </a:t>
            </a:r>
            <a:r>
              <a:rPr lang="en-IN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ourse of the Fraud </a:t>
            </a:r>
            <a:r>
              <a:rPr lang="en-IN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the ‘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ermission of a Proper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uthority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the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Lawful order of a Court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requirement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 not Stop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rofessional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Investigative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ody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eviews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Long as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eviewing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rganization Agrees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Abide by the Confidentiality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estrictions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09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Standards of Examination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Comes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all Forms, Such as: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Embezzlement (Misappropriation) of Funds.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Payroll Frauds (Ghost Workers).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Browsing (Skimming) and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 Report Frauds (Un-authorised Purchases / Amount paid more than the Value of the Asset Purchased / Invoices raised without physical assets etc.)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53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1.Fraud Examinations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01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Examinations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conducted in 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Legal, Professional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horough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Certified Fraud Examiner’s Objective shall be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 Evidence and Information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Complete, Reliable and Relevant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Establish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Predication and Scope Priorities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the Outset of a Fraud Examination and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Continuously Re-evaluate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 as the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Examination Proceeds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41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 for Efficiency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their Examination.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be Alert to the Possibility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Estimation, Unsubstantiated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pinion and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ias of Witnesses and Others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both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exculpatory and inculpatory evidence (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Inculpatory evidence is evidence that shows, or tends to show, 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person's involvement in an act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or evidence that can establish guilt. </a:t>
            </a: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Exculpatory evidence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evidence favorable to the defendant in a criminal trial.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43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2.Evidence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05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 shall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ndeavour to ‘Establish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ffective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Management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rocedures for ‘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Documents, Data’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Evidence obtained during the Course of an Examination.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be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Chain of Custody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including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Origin, Possession and Disposition of relevant Evidence and Material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CFEs shall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 to Preserve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elevant Evidence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42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Examiners’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Circumstances of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xtent of Documentation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shall be subject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and Objectives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or Employer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83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Standards of Reporting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04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1.General</a:t>
            </a:r>
            <a:endParaRPr lang="en-IN" sz="27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77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Examiners’ Reports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be Oral or Written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 Witness and / or Expert Witness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Evidence, and may take </a:t>
            </a:r>
            <a:r>
              <a:rPr lang="en-IN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Different Forms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Single Structure or Format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Prescribed for a CFE’s Report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however, the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should not be Misleading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3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2.Report Content</a:t>
            </a:r>
            <a:endParaRPr lang="en-IN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8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 of Entities, from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Businesses to Large Corporations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dealt with Fraud in: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Way or other.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Shapes.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Forms</a:t>
            </a:r>
          </a:p>
          <a:p>
            <a:pPr algn="just"/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Decrease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 Revenue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Every Year in Commercial / Manufacturing / Service Organizations.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21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Examiners’ Reports shall be </a:t>
            </a:r>
            <a:r>
              <a:rPr lang="en-IN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ased on Evidence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is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 and Relevant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Support the Facts, Conclusions, Opinions and / or Recommendations related to the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</a:t>
            </a:r>
            <a:r>
              <a:rPr lang="en-IN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Report shall be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Confined to Subject Matter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Principles and Methodologies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</a:t>
            </a:r>
            <a:r>
              <a:rPr lang="en-IN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ember’s Area of Knowledge, Skill, Experience, Training or Education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Opinion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expressed regarding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legal guilt (fault) or innocence of any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or Party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063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‘Eight Sutras’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Code of Conduct - Fraud Examiner</a:t>
            </a:r>
            <a:endParaRPr lang="en-IN" sz="23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38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shall,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all times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N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ommitment to Professionalism and Diligence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Performance of their Duties.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293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shall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engage in any illegal or unethical conduct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any activity which would constitute a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 of interest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has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been properly</a:t>
            </a:r>
            <a:r>
              <a:rPr lang="en-IN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disclosed to the appropriate parties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81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shall,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all times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the highest level of integrity in the performance of all professional assignments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accept only assignments for which there is reasonable expectation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 assignment will be completed with professional competence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35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comply 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lawful orders of the courts, and will testify to matters truthfully and without bias or prejudice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50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Member, in conducting examinations,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obtain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evidence or other documentation to establish a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 basis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any opinion rendered.  </a:t>
            </a:r>
            <a:r>
              <a:rPr lang="en-IN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IN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pinion</a:t>
            </a:r>
            <a:r>
              <a:rPr lang="en-I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shall be expressed regarding the </a:t>
            </a:r>
            <a:r>
              <a:rPr lang="en-IN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guilt (fault) or innocence</a:t>
            </a:r>
            <a:r>
              <a:rPr lang="en-IN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any person or party.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49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6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shall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reveal any confidential information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obtained during a professional engagement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proper authorization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26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shall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all material matters</a:t>
            </a:r>
            <a:r>
              <a:rPr lang="en-IN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discovered during the course of an examination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which, </a:t>
            </a:r>
            <a:r>
              <a:rPr lang="en-IN" sz="18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omitted, could cause a distortion of the facts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01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ctr"/>
            <a:endParaRPr lang="en-I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 - Code of Professional Ethics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Member shall 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 </a:t>
            </a:r>
            <a:r>
              <a:rPr lang="en-IN" b="1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trive to Increase the Competence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Effectiveness of Professional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erformed under their Direction.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2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Certified Fraud Examiner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his or her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Complex Financial Transactions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their understanding of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Law, Techniques, and Ways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Resolve Fraud Allegations.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or She has a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Understanding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and Why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ccurs?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17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rensic auditing to check loan frauds">
            <a:extLst>
              <a:ext uri="{FF2B5EF4-FFF2-40B4-BE49-F238E27FC236}">
                <a16:creationId xmlns:a16="http://schemas.microsoft.com/office/drawing/2014/main" id="{F17B445B-4687-4125-91EE-0D27EF9E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2" y="984738"/>
            <a:ext cx="9383150" cy="42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7AC46D-7642-4DB3-9470-E44190D34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60" y="-89160"/>
            <a:ext cx="11065199" cy="8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33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626F0AAB-10DE-49D3-97A8-31B18669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Forensic Audit - CopyWrite Transcription">
            <a:extLst>
              <a:ext uri="{FF2B5EF4-FFF2-40B4-BE49-F238E27FC236}">
                <a16:creationId xmlns:a16="http://schemas.microsoft.com/office/drawing/2014/main" id="{2D4474D1-6D94-45C3-ADB4-F46C297ED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7AC46D-7642-4DB3-9470-E44190D3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60" y="-89160"/>
            <a:ext cx="11065199" cy="817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D8475-6ACA-4100-8F73-3139E1310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01" y="900332"/>
            <a:ext cx="5008815" cy="5116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06E95-EB0A-4A26-BF73-8DF4EACCF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293" y="900332"/>
            <a:ext cx="5076296" cy="51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4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ional emblem">
            <a:hlinkClick r:id="rId4" tooltip="Home"/>
            <a:extLst>
              <a:ext uri="{FF2B5EF4-FFF2-40B4-BE49-F238E27FC236}">
                <a16:creationId xmlns:a16="http://schemas.microsoft.com/office/drawing/2014/main" id="{5532FEFD-5647-460A-B04E-102772D5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5" y="2509007"/>
            <a:ext cx="5238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2F8CD2-6A28-4018-8D2A-6E9AAAD9CEBE}"/>
              </a:ext>
            </a:extLst>
          </p:cNvPr>
          <p:cNvSpPr txBox="1"/>
          <p:nvPr/>
        </p:nvSpPr>
        <p:spPr>
          <a:xfrm>
            <a:off x="3643529" y="3359695"/>
            <a:ext cx="610537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N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Mangal" panose="02040503050203030202" pitchFamily="18" charset="0"/>
              </a:rPr>
              <a:t>SERIOUUS FRAUD INVESTIGATION OFFICE</a:t>
            </a:r>
            <a:endParaRPr kumimoji="0" lang="en-IN" altLang="en-US" sz="14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2nd floor, </a:t>
            </a:r>
            <a:r>
              <a:rPr lang="en-IN" sz="1400" b="1" dirty="0">
                <a:solidFill>
                  <a:srgbClr val="1B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 Deendayal, </a:t>
            </a:r>
            <a:r>
              <a:rPr lang="en-IN" sz="1400" b="1" i="0" dirty="0" err="1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Antyodaya</a:t>
            </a:r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Bhawan,</a:t>
            </a:r>
            <a:endParaRPr lang="en-IN" sz="1400" b="0" i="0" dirty="0">
              <a:solidFill>
                <a:srgbClr val="1B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CGO Complex. Lodhi Road, New Delhi-110003.</a:t>
            </a:r>
            <a:endParaRPr lang="en-IN" sz="1400" b="0" i="0" dirty="0">
              <a:solidFill>
                <a:srgbClr val="1B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Tel:</a:t>
            </a:r>
            <a:r>
              <a:rPr lang="en-IN" sz="1400" b="0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011-24369505 (</a:t>
            </a:r>
            <a:r>
              <a:rPr lang="en-IN" sz="1400" dirty="0">
                <a:solidFill>
                  <a:srgbClr val="1B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IN" sz="1400" b="0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ff), Fax:24365809</a:t>
            </a:r>
          </a:p>
          <a:p>
            <a:pPr algn="l"/>
            <a:r>
              <a:rPr lang="en-IN" sz="1400" b="1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Mail us:</a:t>
            </a:r>
            <a:r>
              <a:rPr lang="en-IN" sz="1400" b="0" i="0" dirty="0">
                <a:solidFill>
                  <a:srgbClr val="1B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inf.sfio@nic.in</a:t>
            </a:r>
          </a:p>
          <a:p>
            <a:r>
              <a:rPr kumimoji="0" lang="hi-I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Mangal" panose="02040503050203030202" pitchFamily="18" charset="0"/>
              </a:rPr>
              <a:t> 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95AE6-6A0C-4A33-B9F6-62301877D60B}"/>
              </a:ext>
            </a:extLst>
          </p:cNvPr>
          <p:cNvSpPr txBox="1"/>
          <p:nvPr/>
        </p:nvSpPr>
        <p:spPr>
          <a:xfrm>
            <a:off x="4229980" y="1461254"/>
            <a:ext cx="5547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rgbClr val="05334A"/>
                </a:solidFill>
                <a:effectLst/>
                <a:latin typeface="Oswald" panose="00000500000000000000" pitchFamily="2" charset="0"/>
              </a:rPr>
              <a:t>Sardar Vallabhbhai Patel National Police Academy, Hyderabad</a:t>
            </a:r>
            <a:endParaRPr lang="en-IN" dirty="0"/>
          </a:p>
        </p:txBody>
      </p:sp>
      <p:pic>
        <p:nvPicPr>
          <p:cNvPr id="1030" name="Picture 6" descr="Sardar Vallabhbhai National Police Academy">
            <a:extLst>
              <a:ext uri="{FF2B5EF4-FFF2-40B4-BE49-F238E27FC236}">
                <a16:creationId xmlns:a16="http://schemas.microsoft.com/office/drawing/2014/main" id="{605B1528-E27C-43C2-B295-AF93C44C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59" y="1392700"/>
            <a:ext cx="571500" cy="6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8BA16D-C35A-4A61-A3AC-74C194E05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60" y="-89160"/>
            <a:ext cx="11065199" cy="8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3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608" y="891159"/>
            <a:ext cx="9678142" cy="2744134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algn="ctr"/>
            <a:r>
              <a:rPr lang="en-IN" sz="6300" b="1" dirty="0">
                <a:latin typeface="Agency FB" panose="020B0503020202020204" pitchFamily="34" charset="0"/>
              </a:rPr>
              <a:t>THANK YOU</a:t>
            </a:r>
          </a:p>
          <a:p>
            <a:pPr algn="ctr"/>
            <a:r>
              <a:rPr lang="en-IN" sz="2700" b="1" dirty="0">
                <a:latin typeface="Agency FB" panose="020B0503020202020204" pitchFamily="34" charset="0"/>
              </a:rPr>
              <a:t>Good Night - Forensic Auditors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D32BD-9196-4564-B3D8-8CB7E8921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75" y="1015632"/>
            <a:ext cx="755970" cy="122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AE77-F03C-43A0-99F2-6C718C30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198" y="3649361"/>
            <a:ext cx="1223889" cy="96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Certified Fraud Examiner Plays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Essential Roles: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Fraud.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 and Writing Reports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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Proactively ‘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the Fraud Risk’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Business or Organization.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or She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and Gathers the Evidence of Fraud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incidences to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a Case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Billing Trends, Financial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elationships, and Financial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or She also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itnesses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tatements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in the Report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0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ertified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xaminer often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Testifies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or Her Findings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Cases of 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llegations to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 the Issues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or She commonly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‘Attorneys and Law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nforcement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fficers’ and Assists in the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Arrest of Individuals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harged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Fraud.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ertified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xaminers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Organizations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rganize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etection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fforts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6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30BA-5E5C-4607-BA76-D042EE61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426" y="26505"/>
            <a:ext cx="9608429" cy="638508"/>
          </a:xfrm>
        </p:spPr>
        <p:txBody>
          <a:bodyPr>
            <a:noAutofit/>
          </a:bodyPr>
          <a:lstStyle/>
          <a:p>
            <a:pPr algn="ctr"/>
            <a:r>
              <a:rPr lang="en-IN" sz="2300" b="1" i="0" u="none" strike="noStrike" baseline="0" dirty="0">
                <a:latin typeface="Gill Sans MT" panose="020B0502020104020203" pitchFamily="34" charset="0"/>
              </a:rPr>
              <a:t>Code of Conduct of Fraud Examiner</a:t>
            </a:r>
            <a:endParaRPr lang="en-IN" sz="2300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112C0-94D8-4EB3-830E-FBA2AAFD8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04" y="967410"/>
            <a:ext cx="9678142" cy="4884750"/>
          </a:xfrm>
        </p:spPr>
        <p:txBody>
          <a:bodyPr>
            <a:normAutofit/>
          </a:bodyPr>
          <a:lstStyle/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ertified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xaminer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 Design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Apply, and Maintain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etection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rocedures and Tools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IN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also 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 </a:t>
            </a: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thers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‘Fraud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etection and Prevention </a:t>
            </a:r>
            <a:r>
              <a:rPr lang="en-IN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ethods’.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Welcome to The Institute of Cost Accountants of India Website">
            <a:extLst>
              <a:ext uri="{FF2B5EF4-FFF2-40B4-BE49-F238E27FC236}">
                <a16:creationId xmlns:a16="http://schemas.microsoft.com/office/drawing/2014/main" id="{9DCEA15F-6778-4014-ABD0-FA1679A2F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0" y="113640"/>
            <a:ext cx="7566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orensic Audit - CopyWrite Transcription">
            <a:extLst>
              <a:ext uri="{FF2B5EF4-FFF2-40B4-BE49-F238E27FC236}">
                <a16:creationId xmlns:a16="http://schemas.microsoft.com/office/drawing/2014/main" id="{1A004773-5C5D-46E0-BF5F-9E1E2526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96" y="5148777"/>
            <a:ext cx="1006485" cy="85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543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891</TotalTime>
  <Words>2190</Words>
  <Application>Microsoft Office PowerPoint</Application>
  <PresentationFormat>Widescreen</PresentationFormat>
  <Paragraphs>405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Agency FB</vt:lpstr>
      <vt:lpstr>Arial</vt:lpstr>
      <vt:lpstr>Arial</vt:lpstr>
      <vt:lpstr>Calibri</vt:lpstr>
      <vt:lpstr>Century Gothic</vt:lpstr>
      <vt:lpstr>Gill Sans MT</vt:lpstr>
      <vt:lpstr>Oswald</vt:lpstr>
      <vt:lpstr>Symbol</vt:lpstr>
      <vt:lpstr>Wingdings</vt:lpstr>
      <vt:lpstr>Gallery</vt:lpstr>
      <vt:lpstr>PowerPoint Presentation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Code of Conduct of Fraud Examiner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CMA (Dr.) P. Siva Rama Prasad M.Com., MBA (Finance)., FCMA., FCS., FIIBF., FIII (Life &amp; General Insurance)., MAIMA., Asst. General Manager (Retd.) State Bank of India Hyderabad</dc:title>
  <dc:creator>Indu Sekhar Dantu</dc:creator>
  <cp:lastModifiedBy>Indu Sekhar Dantu</cp:lastModifiedBy>
  <cp:revision>45</cp:revision>
  <dcterms:created xsi:type="dcterms:W3CDTF">2021-06-25T06:31:01Z</dcterms:created>
  <dcterms:modified xsi:type="dcterms:W3CDTF">2021-12-12T11:21:57Z</dcterms:modified>
</cp:coreProperties>
</file>