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38" r:id="rId3"/>
    <p:sldId id="390" r:id="rId4"/>
    <p:sldId id="339" r:id="rId5"/>
    <p:sldId id="389" r:id="rId6"/>
    <p:sldId id="391" r:id="rId7"/>
    <p:sldId id="340" r:id="rId8"/>
    <p:sldId id="341" r:id="rId9"/>
    <p:sldId id="388" r:id="rId10"/>
    <p:sldId id="342" r:id="rId11"/>
    <p:sldId id="392" r:id="rId12"/>
    <p:sldId id="343" r:id="rId13"/>
    <p:sldId id="344" r:id="rId14"/>
    <p:sldId id="393" r:id="rId15"/>
    <p:sldId id="345" r:id="rId16"/>
    <p:sldId id="346" r:id="rId17"/>
    <p:sldId id="398" r:id="rId18"/>
    <p:sldId id="394" r:id="rId19"/>
    <p:sldId id="347" r:id="rId20"/>
    <p:sldId id="348" r:id="rId21"/>
    <p:sldId id="395" r:id="rId22"/>
    <p:sldId id="349" r:id="rId23"/>
    <p:sldId id="399" r:id="rId24"/>
    <p:sldId id="350" r:id="rId25"/>
    <p:sldId id="400" r:id="rId26"/>
    <p:sldId id="401" r:id="rId27"/>
    <p:sldId id="351" r:id="rId28"/>
    <p:sldId id="396" r:id="rId29"/>
    <p:sldId id="402" r:id="rId30"/>
    <p:sldId id="352" r:id="rId31"/>
    <p:sldId id="353" r:id="rId32"/>
    <p:sldId id="397" r:id="rId33"/>
    <p:sldId id="354" r:id="rId34"/>
    <p:sldId id="355" r:id="rId35"/>
    <p:sldId id="403" r:id="rId36"/>
    <p:sldId id="356" r:id="rId37"/>
    <p:sldId id="404" r:id="rId38"/>
    <p:sldId id="357" r:id="rId39"/>
    <p:sldId id="405" r:id="rId40"/>
    <p:sldId id="358" r:id="rId41"/>
    <p:sldId id="359" r:id="rId42"/>
    <p:sldId id="360" r:id="rId43"/>
    <p:sldId id="361" r:id="rId44"/>
    <p:sldId id="362" r:id="rId45"/>
    <p:sldId id="363" r:id="rId46"/>
    <p:sldId id="364" r:id="rId47"/>
    <p:sldId id="365" r:id="rId48"/>
    <p:sldId id="303"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du Sekhar Dantu" userId="4218edbc7ffe59d5" providerId="LiveId" clId="{B069DCC4-9580-4DE7-8CD2-2355D77BE23E}"/>
    <pc:docChg chg="undo custSel addSld delSld modSld sldOrd">
      <pc:chgData name="Indu Sekhar Dantu" userId="4218edbc7ffe59d5" providerId="LiveId" clId="{B069DCC4-9580-4DE7-8CD2-2355D77BE23E}" dt="2021-06-26T01:26:44.808" v="2087" actId="6549"/>
      <pc:docMkLst>
        <pc:docMk/>
      </pc:docMkLst>
      <pc:sldChg chg="addSp delSp modSp mod">
        <pc:chgData name="Indu Sekhar Dantu" userId="4218edbc7ffe59d5" providerId="LiveId" clId="{B069DCC4-9580-4DE7-8CD2-2355D77BE23E}" dt="2021-06-25T06:58:58.030" v="1092" actId="1036"/>
        <pc:sldMkLst>
          <pc:docMk/>
          <pc:sldMk cId="858427632" sldId="256"/>
        </pc:sldMkLst>
        <pc:spChg chg="mod">
          <ac:chgData name="Indu Sekhar Dantu" userId="4218edbc7ffe59d5" providerId="LiveId" clId="{B069DCC4-9580-4DE7-8CD2-2355D77BE23E}" dt="2021-06-25T06:58:58.030" v="1092" actId="1036"/>
          <ac:spMkLst>
            <pc:docMk/>
            <pc:sldMk cId="858427632" sldId="256"/>
            <ac:spMk id="2" creationId="{50BD30BA-5E5C-4607-BA76-D042EE617EE0}"/>
          </ac:spMkLst>
        </pc:spChg>
        <pc:spChg chg="mod">
          <ac:chgData name="Indu Sekhar Dantu" userId="4218edbc7ffe59d5" providerId="LiveId" clId="{B069DCC4-9580-4DE7-8CD2-2355D77BE23E}" dt="2021-06-25T06:58:51.318" v="1082" actId="1036"/>
          <ac:spMkLst>
            <pc:docMk/>
            <pc:sldMk cId="858427632" sldId="256"/>
            <ac:spMk id="6" creationId="{C6D6245A-6BE2-4AF4-BB2D-5627D2818914}"/>
          </ac:spMkLst>
        </pc:spChg>
        <pc:picChg chg="add del mod">
          <ac:chgData name="Indu Sekhar Dantu" userId="4218edbc7ffe59d5" providerId="LiveId" clId="{B069DCC4-9580-4DE7-8CD2-2355D77BE23E}" dt="2021-06-25T06:50:05.716" v="621" actId="478"/>
          <ac:picMkLst>
            <pc:docMk/>
            <pc:sldMk cId="858427632" sldId="256"/>
            <ac:picMk id="1026" creationId="{71FE6370-4341-4FB5-8671-22B8D43AF256}"/>
          </ac:picMkLst>
        </pc:picChg>
        <pc:picChg chg="add mod">
          <ac:chgData name="Indu Sekhar Dantu" userId="4218edbc7ffe59d5" providerId="LiveId" clId="{B069DCC4-9580-4DE7-8CD2-2355D77BE23E}" dt="2021-06-25T06:50:20.214" v="721" actId="1038"/>
          <ac:picMkLst>
            <pc:docMk/>
            <pc:sldMk cId="858427632" sldId="256"/>
            <ac:picMk id="1028" creationId="{9B2802CD-3815-4945-9FE0-A8665C5A4300}"/>
          </ac:picMkLst>
        </pc:picChg>
      </pc:sldChg>
      <pc:sldChg chg="addSp delSp modSp mod">
        <pc:chgData name="Indu Sekhar Dantu" userId="4218edbc7ffe59d5" providerId="LiveId" clId="{B069DCC4-9580-4DE7-8CD2-2355D77BE23E}" dt="2021-06-26T01:00:16.312" v="1739" actId="207"/>
        <pc:sldMkLst>
          <pc:docMk/>
          <pc:sldMk cId="857472398" sldId="257"/>
        </pc:sldMkLst>
        <pc:spChg chg="mod">
          <ac:chgData name="Indu Sekhar Dantu" userId="4218edbc7ffe59d5" providerId="LiveId" clId="{B069DCC4-9580-4DE7-8CD2-2355D77BE23E}" dt="2021-06-26T01:00:16.312" v="1739" actId="207"/>
          <ac:spMkLst>
            <pc:docMk/>
            <pc:sldMk cId="857472398" sldId="257"/>
            <ac:spMk id="3" creationId="{D9D112C0-94D8-4EB3-830E-FBA2AAFD86F5}"/>
          </ac:spMkLst>
        </pc:spChg>
        <pc:picChg chg="add del mod">
          <ac:chgData name="Indu Sekhar Dantu" userId="4218edbc7ffe59d5" providerId="LiveId" clId="{B069DCC4-9580-4DE7-8CD2-2355D77BE23E}" dt="2021-06-25T06:53:50.387" v="781" actId="478"/>
          <ac:picMkLst>
            <pc:docMk/>
            <pc:sldMk cId="857472398" sldId="257"/>
            <ac:picMk id="5" creationId="{70A163FC-D7F9-49D9-84C4-D02CE3578F23}"/>
          </ac:picMkLst>
        </pc:picChg>
        <pc:picChg chg="add mod">
          <ac:chgData name="Indu Sekhar Dantu" userId="4218edbc7ffe59d5" providerId="LiveId" clId="{B069DCC4-9580-4DE7-8CD2-2355D77BE23E}" dt="2021-06-25T06:55:30.239" v="959" actId="1035"/>
          <ac:picMkLst>
            <pc:docMk/>
            <pc:sldMk cId="857472398" sldId="257"/>
            <ac:picMk id="2050" creationId="{3A741D3E-E24A-48FE-BCB4-ED6645FA808A}"/>
          </ac:picMkLst>
        </pc:picChg>
      </pc:sldChg>
      <pc:sldChg chg="addSp delSp modSp add mod">
        <pc:chgData name="Indu Sekhar Dantu" userId="4218edbc7ffe59d5" providerId="LiveId" clId="{B069DCC4-9580-4DE7-8CD2-2355D77BE23E}" dt="2021-06-25T06:54:04.301" v="783"/>
        <pc:sldMkLst>
          <pc:docMk/>
          <pc:sldMk cId="3720603358" sldId="258"/>
        </pc:sldMkLst>
        <pc:spChg chg="mod">
          <ac:chgData name="Indu Sekhar Dantu" userId="4218edbc7ffe59d5" providerId="LiveId" clId="{B069DCC4-9580-4DE7-8CD2-2355D77BE23E}" dt="2021-06-25T06:53:02.097" v="766" actId="113"/>
          <ac:spMkLst>
            <pc:docMk/>
            <pc:sldMk cId="3720603358" sldId="258"/>
            <ac:spMk id="3" creationId="{D9D112C0-94D8-4EB3-830E-FBA2AAFD86F5}"/>
          </ac:spMkLst>
        </pc:spChg>
        <pc:spChg chg="add del">
          <ac:chgData name="Indu Sekhar Dantu" userId="4218edbc7ffe59d5" providerId="LiveId" clId="{B069DCC4-9580-4DE7-8CD2-2355D77BE23E}" dt="2021-06-25T06:53:36.435" v="768" actId="22"/>
          <ac:spMkLst>
            <pc:docMk/>
            <pc:sldMk cId="3720603358" sldId="258"/>
            <ac:spMk id="5" creationId="{41B69296-E9B2-44A1-984D-4ECFCF9632AA}"/>
          </ac:spMkLst>
        </pc:spChg>
        <pc:picChg chg="add mod">
          <ac:chgData name="Indu Sekhar Dantu" userId="4218edbc7ffe59d5" providerId="LiveId" clId="{B069DCC4-9580-4DE7-8CD2-2355D77BE23E}" dt="2021-06-25T06:54:04.301" v="783"/>
          <ac:picMkLst>
            <pc:docMk/>
            <pc:sldMk cId="3720603358" sldId="258"/>
            <ac:picMk id="6" creationId="{7AD1716B-724B-4029-90DD-3DE467297C13}"/>
          </ac:picMkLst>
        </pc:picChg>
      </pc:sldChg>
      <pc:sldChg chg="addSp modSp add mod ord">
        <pc:chgData name="Indu Sekhar Dantu" userId="4218edbc7ffe59d5" providerId="LiveId" clId="{B069DCC4-9580-4DE7-8CD2-2355D77BE23E}" dt="2021-06-26T01:01:57.529" v="1761"/>
        <pc:sldMkLst>
          <pc:docMk/>
          <pc:sldMk cId="1942712150" sldId="259"/>
        </pc:sldMkLst>
        <pc:spChg chg="mod">
          <ac:chgData name="Indu Sekhar Dantu" userId="4218edbc7ffe59d5" providerId="LiveId" clId="{B069DCC4-9580-4DE7-8CD2-2355D77BE23E}" dt="2021-06-25T06:57:25.949" v="1023" actId="122"/>
          <ac:spMkLst>
            <pc:docMk/>
            <pc:sldMk cId="1942712150" sldId="259"/>
            <ac:spMk id="3" creationId="{D9D112C0-94D8-4EB3-830E-FBA2AAFD86F5}"/>
          </ac:spMkLst>
        </pc:spChg>
        <pc:picChg chg="add mod">
          <ac:chgData name="Indu Sekhar Dantu" userId="4218edbc7ffe59d5" providerId="LiveId" clId="{B069DCC4-9580-4DE7-8CD2-2355D77BE23E}" dt="2021-06-25T06:54:25.418" v="923" actId="1038"/>
          <ac:picMkLst>
            <pc:docMk/>
            <pc:sldMk cId="1942712150" sldId="259"/>
            <ac:picMk id="4" creationId="{28BA35BD-9EB8-4FE1-B9A5-EFDFFDD7F797}"/>
          </ac:picMkLst>
        </pc:picChg>
      </pc:sldChg>
      <pc:sldChg chg="add del">
        <pc:chgData name="Indu Sekhar Dantu" userId="4218edbc7ffe59d5" providerId="LiveId" clId="{B069DCC4-9580-4DE7-8CD2-2355D77BE23E}" dt="2021-06-25T06:56:09.572" v="966" actId="47"/>
        <pc:sldMkLst>
          <pc:docMk/>
          <pc:sldMk cId="1469093399" sldId="260"/>
        </pc:sldMkLst>
      </pc:sldChg>
      <pc:sldChg chg="add del">
        <pc:chgData name="Indu Sekhar Dantu" userId="4218edbc7ffe59d5" providerId="LiveId" clId="{B069DCC4-9580-4DE7-8CD2-2355D77BE23E}" dt="2021-06-25T06:56:09.820" v="967" actId="47"/>
        <pc:sldMkLst>
          <pc:docMk/>
          <pc:sldMk cId="2615394881" sldId="261"/>
        </pc:sldMkLst>
      </pc:sldChg>
      <pc:sldChg chg="add del">
        <pc:chgData name="Indu Sekhar Dantu" userId="4218edbc7ffe59d5" providerId="LiveId" clId="{B069DCC4-9580-4DE7-8CD2-2355D77BE23E}" dt="2021-06-25T06:56:10.037" v="968" actId="47"/>
        <pc:sldMkLst>
          <pc:docMk/>
          <pc:sldMk cId="801216833" sldId="262"/>
        </pc:sldMkLst>
      </pc:sldChg>
      <pc:sldChg chg="add del">
        <pc:chgData name="Indu Sekhar Dantu" userId="4218edbc7ffe59d5" providerId="LiveId" clId="{B069DCC4-9580-4DE7-8CD2-2355D77BE23E}" dt="2021-06-25T06:56:10.249" v="969" actId="47"/>
        <pc:sldMkLst>
          <pc:docMk/>
          <pc:sldMk cId="2799684972" sldId="263"/>
        </pc:sldMkLst>
      </pc:sldChg>
      <pc:sldChg chg="add del">
        <pc:chgData name="Indu Sekhar Dantu" userId="4218edbc7ffe59d5" providerId="LiveId" clId="{B069DCC4-9580-4DE7-8CD2-2355D77BE23E}" dt="2021-06-25T06:56:10.473" v="970" actId="47"/>
        <pc:sldMkLst>
          <pc:docMk/>
          <pc:sldMk cId="1914007094" sldId="264"/>
        </pc:sldMkLst>
      </pc:sldChg>
      <pc:sldChg chg="add del">
        <pc:chgData name="Indu Sekhar Dantu" userId="4218edbc7ffe59d5" providerId="LiveId" clId="{B069DCC4-9580-4DE7-8CD2-2355D77BE23E}" dt="2021-06-25T06:56:10.677" v="971" actId="47"/>
        <pc:sldMkLst>
          <pc:docMk/>
          <pc:sldMk cId="712461441" sldId="265"/>
        </pc:sldMkLst>
      </pc:sldChg>
      <pc:sldChg chg="add del">
        <pc:chgData name="Indu Sekhar Dantu" userId="4218edbc7ffe59d5" providerId="LiveId" clId="{B069DCC4-9580-4DE7-8CD2-2355D77BE23E}" dt="2021-06-25T06:56:10.905" v="972" actId="47"/>
        <pc:sldMkLst>
          <pc:docMk/>
          <pc:sldMk cId="142506538" sldId="266"/>
        </pc:sldMkLst>
      </pc:sldChg>
      <pc:sldChg chg="add del">
        <pc:chgData name="Indu Sekhar Dantu" userId="4218edbc7ffe59d5" providerId="LiveId" clId="{B069DCC4-9580-4DE7-8CD2-2355D77BE23E}" dt="2021-06-25T06:56:11.138" v="973" actId="47"/>
        <pc:sldMkLst>
          <pc:docMk/>
          <pc:sldMk cId="2358674062" sldId="267"/>
        </pc:sldMkLst>
      </pc:sldChg>
      <pc:sldChg chg="add del">
        <pc:chgData name="Indu Sekhar Dantu" userId="4218edbc7ffe59d5" providerId="LiveId" clId="{B069DCC4-9580-4DE7-8CD2-2355D77BE23E}" dt="2021-06-25T06:56:11.375" v="974" actId="47"/>
        <pc:sldMkLst>
          <pc:docMk/>
          <pc:sldMk cId="1702047188" sldId="268"/>
        </pc:sldMkLst>
      </pc:sldChg>
      <pc:sldChg chg="add del">
        <pc:chgData name="Indu Sekhar Dantu" userId="4218edbc7ffe59d5" providerId="LiveId" clId="{B069DCC4-9580-4DE7-8CD2-2355D77BE23E}" dt="2021-06-25T06:56:12.177" v="975" actId="47"/>
        <pc:sldMkLst>
          <pc:docMk/>
          <pc:sldMk cId="1217837073" sldId="269"/>
        </pc:sldMkLst>
      </pc:sldChg>
      <pc:sldChg chg="add del">
        <pc:chgData name="Indu Sekhar Dantu" userId="4218edbc7ffe59d5" providerId="LiveId" clId="{B069DCC4-9580-4DE7-8CD2-2355D77BE23E}" dt="2021-06-25T06:56:12.421" v="976" actId="47"/>
        <pc:sldMkLst>
          <pc:docMk/>
          <pc:sldMk cId="671537039" sldId="270"/>
        </pc:sldMkLst>
      </pc:sldChg>
      <pc:sldChg chg="add del">
        <pc:chgData name="Indu Sekhar Dantu" userId="4218edbc7ffe59d5" providerId="LiveId" clId="{B069DCC4-9580-4DE7-8CD2-2355D77BE23E}" dt="2021-06-25T06:56:12.932" v="977" actId="47"/>
        <pc:sldMkLst>
          <pc:docMk/>
          <pc:sldMk cId="3345335176" sldId="271"/>
        </pc:sldMkLst>
      </pc:sldChg>
      <pc:sldChg chg="add del">
        <pc:chgData name="Indu Sekhar Dantu" userId="4218edbc7ffe59d5" providerId="LiveId" clId="{B069DCC4-9580-4DE7-8CD2-2355D77BE23E}" dt="2021-06-25T06:56:13.194" v="978" actId="47"/>
        <pc:sldMkLst>
          <pc:docMk/>
          <pc:sldMk cId="2000694258" sldId="272"/>
        </pc:sldMkLst>
      </pc:sldChg>
      <pc:sldChg chg="add del">
        <pc:chgData name="Indu Sekhar Dantu" userId="4218edbc7ffe59d5" providerId="LiveId" clId="{B069DCC4-9580-4DE7-8CD2-2355D77BE23E}" dt="2021-06-25T06:56:13.442" v="979" actId="47"/>
        <pc:sldMkLst>
          <pc:docMk/>
          <pc:sldMk cId="2621330622" sldId="273"/>
        </pc:sldMkLst>
      </pc:sldChg>
      <pc:sldChg chg="add del">
        <pc:chgData name="Indu Sekhar Dantu" userId="4218edbc7ffe59d5" providerId="LiveId" clId="{B069DCC4-9580-4DE7-8CD2-2355D77BE23E}" dt="2021-06-25T06:56:13.929" v="980" actId="47"/>
        <pc:sldMkLst>
          <pc:docMk/>
          <pc:sldMk cId="668762735" sldId="274"/>
        </pc:sldMkLst>
      </pc:sldChg>
      <pc:sldChg chg="add del">
        <pc:chgData name="Indu Sekhar Dantu" userId="4218edbc7ffe59d5" providerId="LiveId" clId="{B069DCC4-9580-4DE7-8CD2-2355D77BE23E}" dt="2021-06-25T06:56:14.264" v="981" actId="47"/>
        <pc:sldMkLst>
          <pc:docMk/>
          <pc:sldMk cId="3223014156" sldId="275"/>
        </pc:sldMkLst>
      </pc:sldChg>
      <pc:sldChg chg="add del">
        <pc:chgData name="Indu Sekhar Dantu" userId="4218edbc7ffe59d5" providerId="LiveId" clId="{B069DCC4-9580-4DE7-8CD2-2355D77BE23E}" dt="2021-06-25T06:56:14.902" v="982" actId="47"/>
        <pc:sldMkLst>
          <pc:docMk/>
          <pc:sldMk cId="2011292491" sldId="276"/>
        </pc:sldMkLst>
      </pc:sldChg>
      <pc:sldChg chg="add del">
        <pc:chgData name="Indu Sekhar Dantu" userId="4218edbc7ffe59d5" providerId="LiveId" clId="{B069DCC4-9580-4DE7-8CD2-2355D77BE23E}" dt="2021-06-25T06:56:15.320" v="983" actId="47"/>
        <pc:sldMkLst>
          <pc:docMk/>
          <pc:sldMk cId="3616527345" sldId="277"/>
        </pc:sldMkLst>
      </pc:sldChg>
      <pc:sldChg chg="add del">
        <pc:chgData name="Indu Sekhar Dantu" userId="4218edbc7ffe59d5" providerId="LiveId" clId="{B069DCC4-9580-4DE7-8CD2-2355D77BE23E}" dt="2021-06-25T06:56:15.749" v="984" actId="47"/>
        <pc:sldMkLst>
          <pc:docMk/>
          <pc:sldMk cId="3060420284" sldId="278"/>
        </pc:sldMkLst>
      </pc:sldChg>
      <pc:sldChg chg="add del">
        <pc:chgData name="Indu Sekhar Dantu" userId="4218edbc7ffe59d5" providerId="LiveId" clId="{B069DCC4-9580-4DE7-8CD2-2355D77BE23E}" dt="2021-06-25T06:56:16.147" v="985" actId="47"/>
        <pc:sldMkLst>
          <pc:docMk/>
          <pc:sldMk cId="3173561069" sldId="279"/>
        </pc:sldMkLst>
      </pc:sldChg>
      <pc:sldChg chg="add del">
        <pc:chgData name="Indu Sekhar Dantu" userId="4218edbc7ffe59d5" providerId="LiveId" clId="{B069DCC4-9580-4DE7-8CD2-2355D77BE23E}" dt="2021-06-25T06:56:16.584" v="986" actId="47"/>
        <pc:sldMkLst>
          <pc:docMk/>
          <pc:sldMk cId="1415776288" sldId="280"/>
        </pc:sldMkLst>
      </pc:sldChg>
      <pc:sldChg chg="add del">
        <pc:chgData name="Indu Sekhar Dantu" userId="4218edbc7ffe59d5" providerId="LiveId" clId="{B069DCC4-9580-4DE7-8CD2-2355D77BE23E}" dt="2021-06-25T06:56:17.285" v="987" actId="47"/>
        <pc:sldMkLst>
          <pc:docMk/>
          <pc:sldMk cId="1292768624" sldId="281"/>
        </pc:sldMkLst>
      </pc:sldChg>
      <pc:sldChg chg="add del">
        <pc:chgData name="Indu Sekhar Dantu" userId="4218edbc7ffe59d5" providerId="LiveId" clId="{B069DCC4-9580-4DE7-8CD2-2355D77BE23E}" dt="2021-06-25T06:56:17.796" v="988" actId="47"/>
        <pc:sldMkLst>
          <pc:docMk/>
          <pc:sldMk cId="692968889" sldId="282"/>
        </pc:sldMkLst>
      </pc:sldChg>
      <pc:sldChg chg="add del">
        <pc:chgData name="Indu Sekhar Dantu" userId="4218edbc7ffe59d5" providerId="LiveId" clId="{B069DCC4-9580-4DE7-8CD2-2355D77BE23E}" dt="2021-06-25T06:56:18.195" v="989" actId="47"/>
        <pc:sldMkLst>
          <pc:docMk/>
          <pc:sldMk cId="1995175450" sldId="283"/>
        </pc:sldMkLst>
      </pc:sldChg>
      <pc:sldChg chg="add del">
        <pc:chgData name="Indu Sekhar Dantu" userId="4218edbc7ffe59d5" providerId="LiveId" clId="{B069DCC4-9580-4DE7-8CD2-2355D77BE23E}" dt="2021-06-25T06:56:18.646" v="990" actId="47"/>
        <pc:sldMkLst>
          <pc:docMk/>
          <pc:sldMk cId="3317398877" sldId="284"/>
        </pc:sldMkLst>
      </pc:sldChg>
      <pc:sldChg chg="add del">
        <pc:chgData name="Indu Sekhar Dantu" userId="4218edbc7ffe59d5" providerId="LiveId" clId="{B069DCC4-9580-4DE7-8CD2-2355D77BE23E}" dt="2021-06-25T06:56:19.435" v="991" actId="47"/>
        <pc:sldMkLst>
          <pc:docMk/>
          <pc:sldMk cId="4126318057" sldId="285"/>
        </pc:sldMkLst>
      </pc:sldChg>
      <pc:sldChg chg="add del">
        <pc:chgData name="Indu Sekhar Dantu" userId="4218edbc7ffe59d5" providerId="LiveId" clId="{B069DCC4-9580-4DE7-8CD2-2355D77BE23E}" dt="2021-06-25T06:56:20.114" v="992" actId="47"/>
        <pc:sldMkLst>
          <pc:docMk/>
          <pc:sldMk cId="2306344375" sldId="286"/>
        </pc:sldMkLst>
      </pc:sldChg>
      <pc:sldChg chg="add del">
        <pc:chgData name="Indu Sekhar Dantu" userId="4218edbc7ffe59d5" providerId="LiveId" clId="{B069DCC4-9580-4DE7-8CD2-2355D77BE23E}" dt="2021-06-25T06:56:20.831" v="993" actId="47"/>
        <pc:sldMkLst>
          <pc:docMk/>
          <pc:sldMk cId="1387287184" sldId="287"/>
        </pc:sldMkLst>
      </pc:sldChg>
      <pc:sldChg chg="add del">
        <pc:chgData name="Indu Sekhar Dantu" userId="4218edbc7ffe59d5" providerId="LiveId" clId="{B069DCC4-9580-4DE7-8CD2-2355D77BE23E}" dt="2021-06-25T06:56:22.146" v="994" actId="47"/>
        <pc:sldMkLst>
          <pc:docMk/>
          <pc:sldMk cId="2657170879" sldId="288"/>
        </pc:sldMkLst>
      </pc:sldChg>
      <pc:sldChg chg="add del">
        <pc:chgData name="Indu Sekhar Dantu" userId="4218edbc7ffe59d5" providerId="LiveId" clId="{B069DCC4-9580-4DE7-8CD2-2355D77BE23E}" dt="2021-06-25T06:56:22.446" v="995" actId="47"/>
        <pc:sldMkLst>
          <pc:docMk/>
          <pc:sldMk cId="2564655258" sldId="289"/>
        </pc:sldMkLst>
      </pc:sldChg>
      <pc:sldChg chg="add del">
        <pc:chgData name="Indu Sekhar Dantu" userId="4218edbc7ffe59d5" providerId="LiveId" clId="{B069DCC4-9580-4DE7-8CD2-2355D77BE23E}" dt="2021-06-25T06:56:22.818" v="996" actId="47"/>
        <pc:sldMkLst>
          <pc:docMk/>
          <pc:sldMk cId="116242856" sldId="290"/>
        </pc:sldMkLst>
      </pc:sldChg>
      <pc:sldChg chg="add del">
        <pc:chgData name="Indu Sekhar Dantu" userId="4218edbc7ffe59d5" providerId="LiveId" clId="{B069DCC4-9580-4DE7-8CD2-2355D77BE23E}" dt="2021-06-25T06:56:23.118" v="997" actId="47"/>
        <pc:sldMkLst>
          <pc:docMk/>
          <pc:sldMk cId="879313157" sldId="291"/>
        </pc:sldMkLst>
      </pc:sldChg>
      <pc:sldChg chg="add del">
        <pc:chgData name="Indu Sekhar Dantu" userId="4218edbc7ffe59d5" providerId="LiveId" clId="{B069DCC4-9580-4DE7-8CD2-2355D77BE23E}" dt="2021-06-25T06:56:23.380" v="998" actId="47"/>
        <pc:sldMkLst>
          <pc:docMk/>
          <pc:sldMk cId="3490348788" sldId="292"/>
        </pc:sldMkLst>
      </pc:sldChg>
      <pc:sldChg chg="add del">
        <pc:chgData name="Indu Sekhar Dantu" userId="4218edbc7ffe59d5" providerId="LiveId" clId="{B069DCC4-9580-4DE7-8CD2-2355D77BE23E}" dt="2021-06-25T06:56:24.090" v="999" actId="47"/>
        <pc:sldMkLst>
          <pc:docMk/>
          <pc:sldMk cId="3868647332" sldId="293"/>
        </pc:sldMkLst>
      </pc:sldChg>
      <pc:sldChg chg="add del">
        <pc:chgData name="Indu Sekhar Dantu" userId="4218edbc7ffe59d5" providerId="LiveId" clId="{B069DCC4-9580-4DE7-8CD2-2355D77BE23E}" dt="2021-06-25T06:56:24.348" v="1000" actId="47"/>
        <pc:sldMkLst>
          <pc:docMk/>
          <pc:sldMk cId="404912483" sldId="294"/>
        </pc:sldMkLst>
      </pc:sldChg>
      <pc:sldChg chg="add del">
        <pc:chgData name="Indu Sekhar Dantu" userId="4218edbc7ffe59d5" providerId="LiveId" clId="{B069DCC4-9580-4DE7-8CD2-2355D77BE23E}" dt="2021-06-25T06:56:25.526" v="1001" actId="47"/>
        <pc:sldMkLst>
          <pc:docMk/>
          <pc:sldMk cId="1101714023" sldId="295"/>
        </pc:sldMkLst>
      </pc:sldChg>
      <pc:sldChg chg="add del">
        <pc:chgData name="Indu Sekhar Dantu" userId="4218edbc7ffe59d5" providerId="LiveId" clId="{B069DCC4-9580-4DE7-8CD2-2355D77BE23E}" dt="2021-06-25T06:56:26.278" v="1002" actId="47"/>
        <pc:sldMkLst>
          <pc:docMk/>
          <pc:sldMk cId="9202119" sldId="296"/>
        </pc:sldMkLst>
      </pc:sldChg>
      <pc:sldChg chg="add del">
        <pc:chgData name="Indu Sekhar Dantu" userId="4218edbc7ffe59d5" providerId="LiveId" clId="{B069DCC4-9580-4DE7-8CD2-2355D77BE23E}" dt="2021-06-25T06:56:26.531" v="1003" actId="47"/>
        <pc:sldMkLst>
          <pc:docMk/>
          <pc:sldMk cId="1151141450" sldId="297"/>
        </pc:sldMkLst>
      </pc:sldChg>
      <pc:sldChg chg="add del">
        <pc:chgData name="Indu Sekhar Dantu" userId="4218edbc7ffe59d5" providerId="LiveId" clId="{B069DCC4-9580-4DE7-8CD2-2355D77BE23E}" dt="2021-06-25T06:56:27.714" v="1004" actId="47"/>
        <pc:sldMkLst>
          <pc:docMk/>
          <pc:sldMk cId="1631397065" sldId="298"/>
        </pc:sldMkLst>
      </pc:sldChg>
      <pc:sldChg chg="add del">
        <pc:chgData name="Indu Sekhar Dantu" userId="4218edbc7ffe59d5" providerId="LiveId" clId="{B069DCC4-9580-4DE7-8CD2-2355D77BE23E}" dt="2021-06-25T06:56:28.202" v="1005" actId="47"/>
        <pc:sldMkLst>
          <pc:docMk/>
          <pc:sldMk cId="1014335294" sldId="299"/>
        </pc:sldMkLst>
      </pc:sldChg>
      <pc:sldChg chg="add del">
        <pc:chgData name="Indu Sekhar Dantu" userId="4218edbc7ffe59d5" providerId="LiveId" clId="{B069DCC4-9580-4DE7-8CD2-2355D77BE23E}" dt="2021-06-25T06:56:28.501" v="1006" actId="47"/>
        <pc:sldMkLst>
          <pc:docMk/>
          <pc:sldMk cId="1833660448" sldId="300"/>
        </pc:sldMkLst>
      </pc:sldChg>
      <pc:sldChg chg="add del">
        <pc:chgData name="Indu Sekhar Dantu" userId="4218edbc7ffe59d5" providerId="LiveId" clId="{B069DCC4-9580-4DE7-8CD2-2355D77BE23E}" dt="2021-06-25T06:56:29.774" v="1007" actId="47"/>
        <pc:sldMkLst>
          <pc:docMk/>
          <pc:sldMk cId="2014834046" sldId="301"/>
        </pc:sldMkLst>
      </pc:sldChg>
      <pc:sldChg chg="add del">
        <pc:chgData name="Indu Sekhar Dantu" userId="4218edbc7ffe59d5" providerId="LiveId" clId="{B069DCC4-9580-4DE7-8CD2-2355D77BE23E}" dt="2021-06-25T06:56:38.300" v="1008" actId="2696"/>
        <pc:sldMkLst>
          <pc:docMk/>
          <pc:sldMk cId="1397828548" sldId="302"/>
        </pc:sldMkLst>
      </pc:sldChg>
      <pc:sldChg chg="addSp delSp modSp add mod">
        <pc:chgData name="Indu Sekhar Dantu" userId="4218edbc7ffe59d5" providerId="LiveId" clId="{B069DCC4-9580-4DE7-8CD2-2355D77BE23E}" dt="2021-06-25T06:43:32.119" v="213" actId="14100"/>
        <pc:sldMkLst>
          <pc:docMk/>
          <pc:sldMk cId="920038349" sldId="303"/>
        </pc:sldMkLst>
        <pc:spChg chg="del mod">
          <ac:chgData name="Indu Sekhar Dantu" userId="4218edbc7ffe59d5" providerId="LiveId" clId="{B069DCC4-9580-4DE7-8CD2-2355D77BE23E}" dt="2021-06-25T06:41:38.458" v="64" actId="478"/>
          <ac:spMkLst>
            <pc:docMk/>
            <pc:sldMk cId="920038349" sldId="303"/>
            <ac:spMk id="2" creationId="{50BD30BA-5E5C-4607-BA76-D042EE617EE0}"/>
          </ac:spMkLst>
        </pc:spChg>
        <pc:spChg chg="mod">
          <ac:chgData name="Indu Sekhar Dantu" userId="4218edbc7ffe59d5" providerId="LiveId" clId="{B069DCC4-9580-4DE7-8CD2-2355D77BE23E}" dt="2021-06-25T06:43:32.119" v="213" actId="14100"/>
          <ac:spMkLst>
            <pc:docMk/>
            <pc:sldMk cId="920038349" sldId="303"/>
            <ac:spMk id="3" creationId="{D9D112C0-94D8-4EB3-830E-FBA2AAFD86F5}"/>
          </ac:spMkLst>
        </pc:spChg>
        <pc:spChg chg="add del mod">
          <ac:chgData name="Indu Sekhar Dantu" userId="4218edbc7ffe59d5" providerId="LiveId" clId="{B069DCC4-9580-4DE7-8CD2-2355D77BE23E}" dt="2021-06-25T06:42:50.821" v="159" actId="478"/>
          <ac:spMkLst>
            <pc:docMk/>
            <pc:sldMk cId="920038349" sldId="303"/>
            <ac:spMk id="5" creationId="{AF2E97B7-FEBE-4FE1-A3E6-9BBA256CFB49}"/>
          </ac:spMkLst>
        </pc:spChg>
        <pc:spChg chg="add del mod">
          <ac:chgData name="Indu Sekhar Dantu" userId="4218edbc7ffe59d5" providerId="LiveId" clId="{B069DCC4-9580-4DE7-8CD2-2355D77BE23E}" dt="2021-06-25T06:42:54.910" v="161" actId="478"/>
          <ac:spMkLst>
            <pc:docMk/>
            <pc:sldMk cId="920038349" sldId="303"/>
            <ac:spMk id="7" creationId="{B84951F1-495C-4EB3-9CA0-AC1318499DBA}"/>
          </ac:spMkLst>
        </pc:spChg>
        <pc:spChg chg="add mod">
          <ac:chgData name="Indu Sekhar Dantu" userId="4218edbc7ffe59d5" providerId="LiveId" clId="{B069DCC4-9580-4DE7-8CD2-2355D77BE23E}" dt="2021-06-25T06:43:18.572" v="194" actId="1037"/>
          <ac:spMkLst>
            <pc:docMk/>
            <pc:sldMk cId="920038349" sldId="303"/>
            <ac:spMk id="8" creationId="{F2C5052E-2C9D-422A-AC8B-34A60459C043}"/>
          </ac:spMkLst>
        </pc:spChg>
      </pc:sldChg>
      <pc:sldChg chg="modSp mod">
        <pc:chgData name="Indu Sekhar Dantu" userId="4218edbc7ffe59d5" providerId="LiveId" clId="{B069DCC4-9580-4DE7-8CD2-2355D77BE23E}" dt="2021-06-25T06:57:39.419" v="1029" actId="1035"/>
        <pc:sldMkLst>
          <pc:docMk/>
          <pc:sldMk cId="3156076567" sldId="304"/>
        </pc:sldMkLst>
        <pc:spChg chg="mod">
          <ac:chgData name="Indu Sekhar Dantu" userId="4218edbc7ffe59d5" providerId="LiveId" clId="{B069DCC4-9580-4DE7-8CD2-2355D77BE23E}" dt="2021-06-25T06:55:07.199" v="937" actId="6549"/>
          <ac:spMkLst>
            <pc:docMk/>
            <pc:sldMk cId="3156076567" sldId="304"/>
            <ac:spMk id="3" creationId="{D9D112C0-94D8-4EB3-830E-FBA2AAFD86F5}"/>
          </ac:spMkLst>
        </pc:spChg>
        <pc:picChg chg="mod">
          <ac:chgData name="Indu Sekhar Dantu" userId="4218edbc7ffe59d5" providerId="LiveId" clId="{B069DCC4-9580-4DE7-8CD2-2355D77BE23E}" dt="2021-06-25T06:57:39.419" v="1029" actId="1035"/>
          <ac:picMkLst>
            <pc:docMk/>
            <pc:sldMk cId="3156076567" sldId="304"/>
            <ac:picMk id="6" creationId="{7AD1716B-724B-4029-90DD-3DE467297C13}"/>
          </ac:picMkLst>
        </pc:picChg>
      </pc:sldChg>
      <pc:sldChg chg="modSp add mod">
        <pc:chgData name="Indu Sekhar Dantu" userId="4218edbc7ffe59d5" providerId="LiveId" clId="{B069DCC4-9580-4DE7-8CD2-2355D77BE23E}" dt="2021-06-25T23:54:45.564" v="1335" actId="313"/>
        <pc:sldMkLst>
          <pc:docMk/>
          <pc:sldMk cId="1862927223" sldId="305"/>
        </pc:sldMkLst>
        <pc:spChg chg="mod">
          <ac:chgData name="Indu Sekhar Dantu" userId="4218edbc7ffe59d5" providerId="LiveId" clId="{B069DCC4-9580-4DE7-8CD2-2355D77BE23E}" dt="2021-06-25T23:54:45.564" v="1335" actId="313"/>
          <ac:spMkLst>
            <pc:docMk/>
            <pc:sldMk cId="1862927223" sldId="305"/>
            <ac:spMk id="3" creationId="{D9D112C0-94D8-4EB3-830E-FBA2AAFD86F5}"/>
          </ac:spMkLst>
        </pc:spChg>
      </pc:sldChg>
      <pc:sldChg chg="modSp del mod">
        <pc:chgData name="Indu Sekhar Dantu" userId="4218edbc7ffe59d5" providerId="LiveId" clId="{B069DCC4-9580-4DE7-8CD2-2355D77BE23E}" dt="2021-06-25T13:22:46.472" v="1202" actId="2696"/>
        <pc:sldMkLst>
          <pc:docMk/>
          <pc:sldMk cId="3142654229" sldId="305"/>
        </pc:sldMkLst>
        <pc:spChg chg="mod">
          <ac:chgData name="Indu Sekhar Dantu" userId="4218edbc7ffe59d5" providerId="LiveId" clId="{B069DCC4-9580-4DE7-8CD2-2355D77BE23E}" dt="2021-06-25T13:20:07.517" v="1147" actId="20577"/>
          <ac:spMkLst>
            <pc:docMk/>
            <pc:sldMk cId="3142654229" sldId="305"/>
            <ac:spMk id="3" creationId="{D9D112C0-94D8-4EB3-830E-FBA2AAFD86F5}"/>
          </ac:spMkLst>
        </pc:spChg>
      </pc:sldChg>
      <pc:sldChg chg="modSp mod">
        <pc:chgData name="Indu Sekhar Dantu" userId="4218edbc7ffe59d5" providerId="LiveId" clId="{B069DCC4-9580-4DE7-8CD2-2355D77BE23E}" dt="2021-06-26T00:20:21.009" v="1675" actId="20577"/>
        <pc:sldMkLst>
          <pc:docMk/>
          <pc:sldMk cId="1568858838" sldId="306"/>
        </pc:sldMkLst>
        <pc:spChg chg="mod">
          <ac:chgData name="Indu Sekhar Dantu" userId="4218edbc7ffe59d5" providerId="LiveId" clId="{B069DCC4-9580-4DE7-8CD2-2355D77BE23E}" dt="2021-06-26T00:20:21.009" v="1675" actId="20577"/>
          <ac:spMkLst>
            <pc:docMk/>
            <pc:sldMk cId="1568858838" sldId="306"/>
            <ac:spMk id="3" creationId="{D9D112C0-94D8-4EB3-830E-FBA2AAFD86F5}"/>
          </ac:spMkLst>
        </pc:spChg>
      </pc:sldChg>
      <pc:sldChg chg="addSp delSp modSp add del mod ord">
        <pc:chgData name="Indu Sekhar Dantu" userId="4218edbc7ffe59d5" providerId="LiveId" clId="{B069DCC4-9580-4DE7-8CD2-2355D77BE23E}" dt="2021-06-25T13:22:46.472" v="1202" actId="2696"/>
        <pc:sldMkLst>
          <pc:docMk/>
          <pc:sldMk cId="8473239" sldId="307"/>
        </pc:sldMkLst>
        <pc:spChg chg="del">
          <ac:chgData name="Indu Sekhar Dantu" userId="4218edbc7ffe59d5" providerId="LiveId" clId="{B069DCC4-9580-4DE7-8CD2-2355D77BE23E}" dt="2021-06-25T13:21:39.907" v="1150" actId="478"/>
          <ac:spMkLst>
            <pc:docMk/>
            <pc:sldMk cId="8473239" sldId="307"/>
            <ac:spMk id="3" creationId="{D9D112C0-94D8-4EB3-830E-FBA2AAFD86F5}"/>
          </ac:spMkLst>
        </pc:spChg>
        <pc:spChg chg="add mod">
          <ac:chgData name="Indu Sekhar Dantu" userId="4218edbc7ffe59d5" providerId="LiveId" clId="{B069DCC4-9580-4DE7-8CD2-2355D77BE23E}" dt="2021-06-25T13:22:40.686" v="1199" actId="1076"/>
          <ac:spMkLst>
            <pc:docMk/>
            <pc:sldMk cId="8473239" sldId="307"/>
            <ac:spMk id="5" creationId="{DCA3B581-3084-49F8-9084-946BB3B1E6B6}"/>
          </ac:spMkLst>
        </pc:spChg>
        <pc:spChg chg="add del mod">
          <ac:chgData name="Indu Sekhar Dantu" userId="4218edbc7ffe59d5" providerId="LiveId" clId="{B069DCC4-9580-4DE7-8CD2-2355D77BE23E}" dt="2021-06-25T13:21:43.177" v="1152" actId="478"/>
          <ac:spMkLst>
            <pc:docMk/>
            <pc:sldMk cId="8473239" sldId="307"/>
            <ac:spMk id="7" creationId="{206170A1-2EC5-4025-99C4-B4739F4D85A3}"/>
          </ac:spMkLst>
        </pc:spChg>
      </pc:sldChg>
      <pc:sldChg chg="modSp add mod">
        <pc:chgData name="Indu Sekhar Dantu" userId="4218edbc7ffe59d5" providerId="LiveId" clId="{B069DCC4-9580-4DE7-8CD2-2355D77BE23E}" dt="2021-06-25T13:30:34.993" v="1283" actId="122"/>
        <pc:sldMkLst>
          <pc:docMk/>
          <pc:sldMk cId="1403467159" sldId="307"/>
        </pc:sldMkLst>
        <pc:spChg chg="mod">
          <ac:chgData name="Indu Sekhar Dantu" userId="4218edbc7ffe59d5" providerId="LiveId" clId="{B069DCC4-9580-4DE7-8CD2-2355D77BE23E}" dt="2021-06-25T13:30:34.993" v="1283" actId="122"/>
          <ac:spMkLst>
            <pc:docMk/>
            <pc:sldMk cId="1403467159" sldId="307"/>
            <ac:spMk id="5" creationId="{DCA3B581-3084-49F8-9084-946BB3B1E6B6}"/>
          </ac:spMkLst>
        </pc:spChg>
      </pc:sldChg>
      <pc:sldChg chg="modSp add mod ord">
        <pc:chgData name="Indu Sekhar Dantu" userId="4218edbc7ffe59d5" providerId="LiveId" clId="{B069DCC4-9580-4DE7-8CD2-2355D77BE23E}" dt="2021-06-26T01:02:54.126" v="1765" actId="20577"/>
        <pc:sldMkLst>
          <pc:docMk/>
          <pc:sldMk cId="3166141015" sldId="308"/>
        </pc:sldMkLst>
        <pc:spChg chg="mod">
          <ac:chgData name="Indu Sekhar Dantu" userId="4218edbc7ffe59d5" providerId="LiveId" clId="{B069DCC4-9580-4DE7-8CD2-2355D77BE23E}" dt="2021-06-26T01:02:54.126" v="1765" actId="20577"/>
          <ac:spMkLst>
            <pc:docMk/>
            <pc:sldMk cId="3166141015" sldId="308"/>
            <ac:spMk id="3" creationId="{D9D112C0-94D8-4EB3-830E-FBA2AAFD86F5}"/>
          </ac:spMkLst>
        </pc:spChg>
      </pc:sldChg>
      <pc:sldChg chg="modSp add mod ord">
        <pc:chgData name="Indu Sekhar Dantu" userId="4218edbc7ffe59d5" providerId="LiveId" clId="{B069DCC4-9580-4DE7-8CD2-2355D77BE23E}" dt="2021-06-26T01:03:33.873" v="1769" actId="20577"/>
        <pc:sldMkLst>
          <pc:docMk/>
          <pc:sldMk cId="498981713" sldId="309"/>
        </pc:sldMkLst>
        <pc:spChg chg="mod">
          <ac:chgData name="Indu Sekhar Dantu" userId="4218edbc7ffe59d5" providerId="LiveId" clId="{B069DCC4-9580-4DE7-8CD2-2355D77BE23E}" dt="2021-06-26T01:03:33.873" v="1769" actId="20577"/>
          <ac:spMkLst>
            <pc:docMk/>
            <pc:sldMk cId="498981713" sldId="309"/>
            <ac:spMk id="3" creationId="{D9D112C0-94D8-4EB3-830E-FBA2AAFD86F5}"/>
          </ac:spMkLst>
        </pc:spChg>
      </pc:sldChg>
      <pc:sldChg chg="modSp add mod">
        <pc:chgData name="Indu Sekhar Dantu" userId="4218edbc7ffe59d5" providerId="LiveId" clId="{B069DCC4-9580-4DE7-8CD2-2355D77BE23E}" dt="2021-06-26T00:05:59.960" v="1552" actId="113"/>
        <pc:sldMkLst>
          <pc:docMk/>
          <pc:sldMk cId="396110141" sldId="310"/>
        </pc:sldMkLst>
        <pc:spChg chg="mod">
          <ac:chgData name="Indu Sekhar Dantu" userId="4218edbc7ffe59d5" providerId="LiveId" clId="{B069DCC4-9580-4DE7-8CD2-2355D77BE23E}" dt="2021-06-26T00:05:59.960" v="1552" actId="113"/>
          <ac:spMkLst>
            <pc:docMk/>
            <pc:sldMk cId="396110141" sldId="310"/>
            <ac:spMk id="3" creationId="{D9D112C0-94D8-4EB3-830E-FBA2AAFD86F5}"/>
          </ac:spMkLst>
        </pc:spChg>
      </pc:sldChg>
      <pc:sldChg chg="modSp mod">
        <pc:chgData name="Indu Sekhar Dantu" userId="4218edbc7ffe59d5" providerId="LiveId" clId="{B069DCC4-9580-4DE7-8CD2-2355D77BE23E}" dt="2021-06-26T01:02:19.358" v="1763" actId="113"/>
        <pc:sldMkLst>
          <pc:docMk/>
          <pc:sldMk cId="3851764001" sldId="311"/>
        </pc:sldMkLst>
        <pc:spChg chg="mod">
          <ac:chgData name="Indu Sekhar Dantu" userId="4218edbc7ffe59d5" providerId="LiveId" clId="{B069DCC4-9580-4DE7-8CD2-2355D77BE23E}" dt="2021-06-26T01:02:19.358" v="1763" actId="113"/>
          <ac:spMkLst>
            <pc:docMk/>
            <pc:sldMk cId="3851764001" sldId="311"/>
            <ac:spMk id="3" creationId="{D9D112C0-94D8-4EB3-830E-FBA2AAFD86F5}"/>
          </ac:spMkLst>
        </pc:spChg>
      </pc:sldChg>
      <pc:sldChg chg="modSp mod">
        <pc:chgData name="Indu Sekhar Dantu" userId="4218edbc7ffe59d5" providerId="LiveId" clId="{B069DCC4-9580-4DE7-8CD2-2355D77BE23E}" dt="2021-06-26T01:04:43.790" v="1779" actId="6549"/>
        <pc:sldMkLst>
          <pc:docMk/>
          <pc:sldMk cId="913299517" sldId="312"/>
        </pc:sldMkLst>
        <pc:spChg chg="mod">
          <ac:chgData name="Indu Sekhar Dantu" userId="4218edbc7ffe59d5" providerId="LiveId" clId="{B069DCC4-9580-4DE7-8CD2-2355D77BE23E}" dt="2021-06-26T01:04:43.790" v="1779" actId="6549"/>
          <ac:spMkLst>
            <pc:docMk/>
            <pc:sldMk cId="913299517" sldId="312"/>
            <ac:spMk id="3" creationId="{D9D112C0-94D8-4EB3-830E-FBA2AAFD86F5}"/>
          </ac:spMkLst>
        </pc:spChg>
      </pc:sldChg>
      <pc:sldChg chg="modSp mod">
        <pc:chgData name="Indu Sekhar Dantu" userId="4218edbc7ffe59d5" providerId="LiveId" clId="{B069DCC4-9580-4DE7-8CD2-2355D77BE23E}" dt="2021-06-26T00:23:33.891" v="1738" actId="113"/>
        <pc:sldMkLst>
          <pc:docMk/>
          <pc:sldMk cId="414296455" sldId="313"/>
        </pc:sldMkLst>
        <pc:spChg chg="mod">
          <ac:chgData name="Indu Sekhar Dantu" userId="4218edbc7ffe59d5" providerId="LiveId" clId="{B069DCC4-9580-4DE7-8CD2-2355D77BE23E}" dt="2021-06-26T00:23:33.891" v="1738" actId="113"/>
          <ac:spMkLst>
            <pc:docMk/>
            <pc:sldMk cId="414296455" sldId="313"/>
            <ac:spMk id="3" creationId="{D9D112C0-94D8-4EB3-830E-FBA2AAFD86F5}"/>
          </ac:spMkLst>
        </pc:spChg>
      </pc:sldChg>
      <pc:sldChg chg="modSp add mod">
        <pc:chgData name="Indu Sekhar Dantu" userId="4218edbc7ffe59d5" providerId="LiveId" clId="{B069DCC4-9580-4DE7-8CD2-2355D77BE23E}" dt="2021-06-26T01:13:03.593" v="1860" actId="20577"/>
        <pc:sldMkLst>
          <pc:docMk/>
          <pc:sldMk cId="3029424732" sldId="314"/>
        </pc:sldMkLst>
        <pc:spChg chg="mod">
          <ac:chgData name="Indu Sekhar Dantu" userId="4218edbc7ffe59d5" providerId="LiveId" clId="{B069DCC4-9580-4DE7-8CD2-2355D77BE23E}" dt="2021-06-26T01:13:03.593" v="1860" actId="20577"/>
          <ac:spMkLst>
            <pc:docMk/>
            <pc:sldMk cId="3029424732" sldId="314"/>
            <ac:spMk id="3" creationId="{D9D112C0-94D8-4EB3-830E-FBA2AAFD86F5}"/>
          </ac:spMkLst>
        </pc:spChg>
      </pc:sldChg>
      <pc:sldChg chg="add">
        <pc:chgData name="Indu Sekhar Dantu" userId="4218edbc7ffe59d5" providerId="LiveId" clId="{B069DCC4-9580-4DE7-8CD2-2355D77BE23E}" dt="2021-06-26T00:20:48.529" v="1679"/>
        <pc:sldMkLst>
          <pc:docMk/>
          <pc:sldMk cId="447349276" sldId="315"/>
        </pc:sldMkLst>
      </pc:sldChg>
      <pc:sldChg chg="add">
        <pc:chgData name="Indu Sekhar Dantu" userId="4218edbc7ffe59d5" providerId="LiveId" clId="{B069DCC4-9580-4DE7-8CD2-2355D77BE23E}" dt="2021-06-26T00:20:48.733" v="1680"/>
        <pc:sldMkLst>
          <pc:docMk/>
          <pc:sldMk cId="313655581" sldId="316"/>
        </pc:sldMkLst>
      </pc:sldChg>
      <pc:sldChg chg="add">
        <pc:chgData name="Indu Sekhar Dantu" userId="4218edbc7ffe59d5" providerId="LiveId" clId="{B069DCC4-9580-4DE7-8CD2-2355D77BE23E}" dt="2021-06-26T00:20:48.945" v="1681"/>
        <pc:sldMkLst>
          <pc:docMk/>
          <pc:sldMk cId="1765042550" sldId="317"/>
        </pc:sldMkLst>
      </pc:sldChg>
      <pc:sldChg chg="add">
        <pc:chgData name="Indu Sekhar Dantu" userId="4218edbc7ffe59d5" providerId="LiveId" clId="{B069DCC4-9580-4DE7-8CD2-2355D77BE23E}" dt="2021-06-26T00:20:49.154" v="1682"/>
        <pc:sldMkLst>
          <pc:docMk/>
          <pc:sldMk cId="3429460512" sldId="318"/>
        </pc:sldMkLst>
      </pc:sldChg>
      <pc:sldChg chg="add">
        <pc:chgData name="Indu Sekhar Dantu" userId="4218edbc7ffe59d5" providerId="LiveId" clId="{B069DCC4-9580-4DE7-8CD2-2355D77BE23E}" dt="2021-06-26T00:20:49.373" v="1683"/>
        <pc:sldMkLst>
          <pc:docMk/>
          <pc:sldMk cId="1010151947" sldId="319"/>
        </pc:sldMkLst>
      </pc:sldChg>
      <pc:sldChg chg="add">
        <pc:chgData name="Indu Sekhar Dantu" userId="4218edbc7ffe59d5" providerId="LiveId" clId="{B069DCC4-9580-4DE7-8CD2-2355D77BE23E}" dt="2021-06-26T00:20:49.601" v="1684"/>
        <pc:sldMkLst>
          <pc:docMk/>
          <pc:sldMk cId="3465084384" sldId="320"/>
        </pc:sldMkLst>
      </pc:sldChg>
      <pc:sldChg chg="add">
        <pc:chgData name="Indu Sekhar Dantu" userId="4218edbc7ffe59d5" providerId="LiveId" clId="{B069DCC4-9580-4DE7-8CD2-2355D77BE23E}" dt="2021-06-26T00:20:49.820" v="1685"/>
        <pc:sldMkLst>
          <pc:docMk/>
          <pc:sldMk cId="2931619309" sldId="321"/>
        </pc:sldMkLst>
      </pc:sldChg>
      <pc:sldChg chg="add">
        <pc:chgData name="Indu Sekhar Dantu" userId="4218edbc7ffe59d5" providerId="LiveId" clId="{B069DCC4-9580-4DE7-8CD2-2355D77BE23E}" dt="2021-06-26T00:20:50.038" v="1686"/>
        <pc:sldMkLst>
          <pc:docMk/>
          <pc:sldMk cId="3940385322" sldId="322"/>
        </pc:sldMkLst>
      </pc:sldChg>
      <pc:sldChg chg="add">
        <pc:chgData name="Indu Sekhar Dantu" userId="4218edbc7ffe59d5" providerId="LiveId" clId="{B069DCC4-9580-4DE7-8CD2-2355D77BE23E}" dt="2021-06-26T00:20:50.252" v="1687"/>
        <pc:sldMkLst>
          <pc:docMk/>
          <pc:sldMk cId="218055593" sldId="323"/>
        </pc:sldMkLst>
      </pc:sldChg>
      <pc:sldChg chg="add">
        <pc:chgData name="Indu Sekhar Dantu" userId="4218edbc7ffe59d5" providerId="LiveId" clId="{B069DCC4-9580-4DE7-8CD2-2355D77BE23E}" dt="2021-06-26T00:20:50.471" v="1688"/>
        <pc:sldMkLst>
          <pc:docMk/>
          <pc:sldMk cId="2490891367" sldId="324"/>
        </pc:sldMkLst>
      </pc:sldChg>
      <pc:sldChg chg="add">
        <pc:chgData name="Indu Sekhar Dantu" userId="4218edbc7ffe59d5" providerId="LiveId" clId="{B069DCC4-9580-4DE7-8CD2-2355D77BE23E}" dt="2021-06-26T00:20:50.700" v="1689"/>
        <pc:sldMkLst>
          <pc:docMk/>
          <pc:sldMk cId="2015534174" sldId="325"/>
        </pc:sldMkLst>
      </pc:sldChg>
      <pc:sldChg chg="add">
        <pc:chgData name="Indu Sekhar Dantu" userId="4218edbc7ffe59d5" providerId="LiveId" clId="{B069DCC4-9580-4DE7-8CD2-2355D77BE23E}" dt="2021-06-26T00:20:50.911" v="1690"/>
        <pc:sldMkLst>
          <pc:docMk/>
          <pc:sldMk cId="2282546436" sldId="326"/>
        </pc:sldMkLst>
      </pc:sldChg>
      <pc:sldChg chg="modSp mod">
        <pc:chgData name="Indu Sekhar Dantu" userId="4218edbc7ffe59d5" providerId="LiveId" clId="{B069DCC4-9580-4DE7-8CD2-2355D77BE23E}" dt="2021-06-26T01:01:43.365" v="1758" actId="6549"/>
        <pc:sldMkLst>
          <pc:docMk/>
          <pc:sldMk cId="3662201600" sldId="327"/>
        </pc:sldMkLst>
        <pc:spChg chg="mod">
          <ac:chgData name="Indu Sekhar Dantu" userId="4218edbc7ffe59d5" providerId="LiveId" clId="{B069DCC4-9580-4DE7-8CD2-2355D77BE23E}" dt="2021-06-26T01:01:43.365" v="1758" actId="6549"/>
          <ac:spMkLst>
            <pc:docMk/>
            <pc:sldMk cId="3662201600" sldId="327"/>
            <ac:spMk id="3" creationId="{D9D112C0-94D8-4EB3-830E-FBA2AAFD86F5}"/>
          </ac:spMkLst>
        </pc:spChg>
      </pc:sldChg>
      <pc:sldChg chg="modSp mod">
        <pc:chgData name="Indu Sekhar Dantu" userId="4218edbc7ffe59d5" providerId="LiveId" clId="{B069DCC4-9580-4DE7-8CD2-2355D77BE23E}" dt="2021-06-26T01:08:49.875" v="1818" actId="27636"/>
        <pc:sldMkLst>
          <pc:docMk/>
          <pc:sldMk cId="4220466084" sldId="328"/>
        </pc:sldMkLst>
        <pc:spChg chg="mod">
          <ac:chgData name="Indu Sekhar Dantu" userId="4218edbc7ffe59d5" providerId="LiveId" clId="{B069DCC4-9580-4DE7-8CD2-2355D77BE23E}" dt="2021-06-26T01:08:49.875" v="1818" actId="27636"/>
          <ac:spMkLst>
            <pc:docMk/>
            <pc:sldMk cId="4220466084" sldId="328"/>
            <ac:spMk id="3" creationId="{D9D112C0-94D8-4EB3-830E-FBA2AAFD86F5}"/>
          </ac:spMkLst>
        </pc:spChg>
      </pc:sldChg>
      <pc:sldChg chg="add">
        <pc:chgData name="Indu Sekhar Dantu" userId="4218edbc7ffe59d5" providerId="LiveId" clId="{B069DCC4-9580-4DE7-8CD2-2355D77BE23E}" dt="2021-06-26T01:07:40.973" v="1803"/>
        <pc:sldMkLst>
          <pc:docMk/>
          <pc:sldMk cId="3574048325" sldId="330"/>
        </pc:sldMkLst>
      </pc:sldChg>
      <pc:sldChg chg="add">
        <pc:chgData name="Indu Sekhar Dantu" userId="4218edbc7ffe59d5" providerId="LiveId" clId="{B069DCC4-9580-4DE7-8CD2-2355D77BE23E}" dt="2021-06-26T01:07:41.230" v="1804"/>
        <pc:sldMkLst>
          <pc:docMk/>
          <pc:sldMk cId="4175535972" sldId="331"/>
        </pc:sldMkLst>
      </pc:sldChg>
      <pc:sldChg chg="add">
        <pc:chgData name="Indu Sekhar Dantu" userId="4218edbc7ffe59d5" providerId="LiveId" clId="{B069DCC4-9580-4DE7-8CD2-2355D77BE23E}" dt="2021-06-26T01:07:41.472" v="1805"/>
        <pc:sldMkLst>
          <pc:docMk/>
          <pc:sldMk cId="3257483581" sldId="332"/>
        </pc:sldMkLst>
      </pc:sldChg>
      <pc:sldChg chg="add">
        <pc:chgData name="Indu Sekhar Dantu" userId="4218edbc7ffe59d5" providerId="LiveId" clId="{B069DCC4-9580-4DE7-8CD2-2355D77BE23E}" dt="2021-06-26T01:07:41.690" v="1806"/>
        <pc:sldMkLst>
          <pc:docMk/>
          <pc:sldMk cId="2179867846" sldId="333"/>
        </pc:sldMkLst>
      </pc:sldChg>
      <pc:sldChg chg="add">
        <pc:chgData name="Indu Sekhar Dantu" userId="4218edbc7ffe59d5" providerId="LiveId" clId="{B069DCC4-9580-4DE7-8CD2-2355D77BE23E}" dt="2021-06-26T01:07:41.908" v="1807"/>
        <pc:sldMkLst>
          <pc:docMk/>
          <pc:sldMk cId="864306515" sldId="334"/>
        </pc:sldMkLst>
      </pc:sldChg>
      <pc:sldChg chg="add">
        <pc:chgData name="Indu Sekhar Dantu" userId="4218edbc7ffe59d5" providerId="LiveId" clId="{B069DCC4-9580-4DE7-8CD2-2355D77BE23E}" dt="2021-06-26T01:07:42.164" v="1808"/>
        <pc:sldMkLst>
          <pc:docMk/>
          <pc:sldMk cId="3997583028" sldId="335"/>
        </pc:sldMkLst>
      </pc:sldChg>
      <pc:sldChg chg="add">
        <pc:chgData name="Indu Sekhar Dantu" userId="4218edbc7ffe59d5" providerId="LiveId" clId="{B069DCC4-9580-4DE7-8CD2-2355D77BE23E}" dt="2021-06-26T01:07:42.385" v="1809"/>
        <pc:sldMkLst>
          <pc:docMk/>
          <pc:sldMk cId="4024321289" sldId="336"/>
        </pc:sldMkLst>
      </pc:sldChg>
      <pc:sldChg chg="add">
        <pc:chgData name="Indu Sekhar Dantu" userId="4218edbc7ffe59d5" providerId="LiveId" clId="{B069DCC4-9580-4DE7-8CD2-2355D77BE23E}" dt="2021-06-26T01:07:42.639" v="1810"/>
        <pc:sldMkLst>
          <pc:docMk/>
          <pc:sldMk cId="1728069454" sldId="337"/>
        </pc:sldMkLst>
      </pc:sldChg>
      <pc:sldChg chg="add">
        <pc:chgData name="Indu Sekhar Dantu" userId="4218edbc7ffe59d5" providerId="LiveId" clId="{B069DCC4-9580-4DE7-8CD2-2355D77BE23E}" dt="2021-06-26T01:07:42.886" v="1811"/>
        <pc:sldMkLst>
          <pc:docMk/>
          <pc:sldMk cId="1735735032" sldId="338"/>
        </pc:sldMkLst>
      </pc:sldChg>
      <pc:sldChg chg="modSp mod">
        <pc:chgData name="Indu Sekhar Dantu" userId="4218edbc7ffe59d5" providerId="LiveId" clId="{B069DCC4-9580-4DE7-8CD2-2355D77BE23E}" dt="2021-06-26T01:22:41.595" v="2024" actId="20577"/>
        <pc:sldMkLst>
          <pc:docMk/>
          <pc:sldMk cId="2508731708" sldId="339"/>
        </pc:sldMkLst>
        <pc:spChg chg="mod">
          <ac:chgData name="Indu Sekhar Dantu" userId="4218edbc7ffe59d5" providerId="LiveId" clId="{B069DCC4-9580-4DE7-8CD2-2355D77BE23E}" dt="2021-06-26T01:22:41.595" v="2024" actId="20577"/>
          <ac:spMkLst>
            <pc:docMk/>
            <pc:sldMk cId="2508731708" sldId="339"/>
            <ac:spMk id="3" creationId="{D9D112C0-94D8-4EB3-830E-FBA2AAFD86F5}"/>
          </ac:spMkLst>
        </pc:spChg>
      </pc:sldChg>
      <pc:sldChg chg="modSp mod">
        <pc:chgData name="Indu Sekhar Dantu" userId="4218edbc7ffe59d5" providerId="LiveId" clId="{B069DCC4-9580-4DE7-8CD2-2355D77BE23E}" dt="2021-06-26T01:17:56.994" v="1899" actId="20577"/>
        <pc:sldMkLst>
          <pc:docMk/>
          <pc:sldMk cId="2181303224" sldId="340"/>
        </pc:sldMkLst>
        <pc:spChg chg="mod">
          <ac:chgData name="Indu Sekhar Dantu" userId="4218edbc7ffe59d5" providerId="LiveId" clId="{B069DCC4-9580-4DE7-8CD2-2355D77BE23E}" dt="2021-06-26T01:17:56.994" v="1899" actId="20577"/>
          <ac:spMkLst>
            <pc:docMk/>
            <pc:sldMk cId="2181303224" sldId="340"/>
            <ac:spMk id="3" creationId="{D9D112C0-94D8-4EB3-830E-FBA2AAFD86F5}"/>
          </ac:spMkLst>
        </pc:spChg>
      </pc:sldChg>
      <pc:sldChg chg="modSp add mod">
        <pc:chgData name="Indu Sekhar Dantu" userId="4218edbc7ffe59d5" providerId="LiveId" clId="{B069DCC4-9580-4DE7-8CD2-2355D77BE23E}" dt="2021-06-26T01:25:22.079" v="2076" actId="20577"/>
        <pc:sldMkLst>
          <pc:docMk/>
          <pc:sldMk cId="2081480948" sldId="341"/>
        </pc:sldMkLst>
        <pc:spChg chg="mod">
          <ac:chgData name="Indu Sekhar Dantu" userId="4218edbc7ffe59d5" providerId="LiveId" clId="{B069DCC4-9580-4DE7-8CD2-2355D77BE23E}" dt="2021-06-26T01:25:22.079" v="2076" actId="20577"/>
          <ac:spMkLst>
            <pc:docMk/>
            <pc:sldMk cId="2081480948" sldId="341"/>
            <ac:spMk id="3" creationId="{D9D112C0-94D8-4EB3-830E-FBA2AAFD86F5}"/>
          </ac:spMkLst>
        </pc:spChg>
      </pc:sldChg>
      <pc:sldChg chg="modSp add mod">
        <pc:chgData name="Indu Sekhar Dantu" userId="4218edbc7ffe59d5" providerId="LiveId" clId="{B069DCC4-9580-4DE7-8CD2-2355D77BE23E}" dt="2021-06-26T01:26:44.808" v="2087" actId="6549"/>
        <pc:sldMkLst>
          <pc:docMk/>
          <pc:sldMk cId="397138408" sldId="342"/>
        </pc:sldMkLst>
        <pc:spChg chg="mod">
          <ac:chgData name="Indu Sekhar Dantu" userId="4218edbc7ffe59d5" providerId="LiveId" clId="{B069DCC4-9580-4DE7-8CD2-2355D77BE23E}" dt="2021-06-26T01:26:44.808" v="2087" actId="6549"/>
          <ac:spMkLst>
            <pc:docMk/>
            <pc:sldMk cId="397138408" sldId="342"/>
            <ac:spMk id="3" creationId="{D9D112C0-94D8-4EB3-830E-FBA2AAFD86F5}"/>
          </ac:spMkLst>
        </pc:spChg>
      </pc:sldChg>
      <pc:sldChg chg="add">
        <pc:chgData name="Indu Sekhar Dantu" userId="4218edbc7ffe59d5" providerId="LiveId" clId="{B069DCC4-9580-4DE7-8CD2-2355D77BE23E}" dt="2021-06-26T01:14:52.562" v="1878"/>
        <pc:sldMkLst>
          <pc:docMk/>
          <pc:sldMk cId="3537388708" sldId="343"/>
        </pc:sldMkLst>
      </pc:sldChg>
      <pc:sldChg chg="add">
        <pc:chgData name="Indu Sekhar Dantu" userId="4218edbc7ffe59d5" providerId="LiveId" clId="{B069DCC4-9580-4DE7-8CD2-2355D77BE23E}" dt="2021-06-26T01:14:52.810" v="1879"/>
        <pc:sldMkLst>
          <pc:docMk/>
          <pc:sldMk cId="1421539589" sldId="344"/>
        </pc:sldMkLst>
      </pc:sldChg>
      <pc:sldChg chg="add">
        <pc:chgData name="Indu Sekhar Dantu" userId="4218edbc7ffe59d5" providerId="LiveId" clId="{B069DCC4-9580-4DE7-8CD2-2355D77BE23E}" dt="2021-06-26T01:14:53.035" v="1880"/>
        <pc:sldMkLst>
          <pc:docMk/>
          <pc:sldMk cId="2353974985" sldId="345"/>
        </pc:sldMkLst>
      </pc:sldChg>
      <pc:sldChg chg="add">
        <pc:chgData name="Indu Sekhar Dantu" userId="4218edbc7ffe59d5" providerId="LiveId" clId="{B069DCC4-9580-4DE7-8CD2-2355D77BE23E}" dt="2021-06-26T01:14:53.259" v="1881"/>
        <pc:sldMkLst>
          <pc:docMk/>
          <pc:sldMk cId="331212918" sldId="346"/>
        </pc:sldMkLst>
      </pc:sldChg>
      <pc:sldChg chg="add">
        <pc:chgData name="Indu Sekhar Dantu" userId="4218edbc7ffe59d5" providerId="LiveId" clId="{B069DCC4-9580-4DE7-8CD2-2355D77BE23E}" dt="2021-06-26T01:14:53.498" v="1882"/>
        <pc:sldMkLst>
          <pc:docMk/>
          <pc:sldMk cId="4079861257" sldId="347"/>
        </pc:sldMkLst>
      </pc:sldChg>
      <pc:sldChg chg="add">
        <pc:chgData name="Indu Sekhar Dantu" userId="4218edbc7ffe59d5" providerId="LiveId" clId="{B069DCC4-9580-4DE7-8CD2-2355D77BE23E}" dt="2021-06-26T01:14:53.729" v="1883"/>
        <pc:sldMkLst>
          <pc:docMk/>
          <pc:sldMk cId="2825864451" sldId="348"/>
        </pc:sldMkLst>
      </pc:sldChg>
      <pc:sldChg chg="modSp mod">
        <pc:chgData name="Indu Sekhar Dantu" userId="4218edbc7ffe59d5" providerId="LiveId" clId="{B069DCC4-9580-4DE7-8CD2-2355D77BE23E}" dt="2021-06-26T01:19:27.036" v="1963" actId="20577"/>
        <pc:sldMkLst>
          <pc:docMk/>
          <pc:sldMk cId="141203763" sldId="349"/>
        </pc:sldMkLst>
        <pc:spChg chg="mod">
          <ac:chgData name="Indu Sekhar Dantu" userId="4218edbc7ffe59d5" providerId="LiveId" clId="{B069DCC4-9580-4DE7-8CD2-2355D77BE23E}" dt="2021-06-26T01:19:27.036" v="1963" actId="20577"/>
          <ac:spMkLst>
            <pc:docMk/>
            <pc:sldMk cId="141203763" sldId="349"/>
            <ac:spMk id="3" creationId="{D9D112C0-94D8-4EB3-830E-FBA2AAFD86F5}"/>
          </ac:spMkLst>
        </pc:spChg>
      </pc:sldChg>
    </pc:docChg>
  </pc:docChgLst>
  <pc:docChgLst>
    <pc:chgData name="Indu Sekhar Dantu" userId="4218edbc7ffe59d5" providerId="LiveId" clId="{8D515201-007B-4BCA-AB8E-445196CE6222}"/>
    <pc:docChg chg="undo custSel modSld">
      <pc:chgData name="Indu Sekhar Dantu" userId="4218edbc7ffe59d5" providerId="LiveId" clId="{8D515201-007B-4BCA-AB8E-445196CE6222}" dt="2021-07-08T06:01:25.169" v="339" actId="113"/>
      <pc:docMkLst>
        <pc:docMk/>
      </pc:docMkLst>
      <pc:sldChg chg="modSp mod">
        <pc:chgData name="Indu Sekhar Dantu" userId="4218edbc7ffe59d5" providerId="LiveId" clId="{8D515201-007B-4BCA-AB8E-445196CE6222}" dt="2021-07-08T06:01:25.169" v="339" actId="113"/>
        <pc:sldMkLst>
          <pc:docMk/>
          <pc:sldMk cId="1862927223" sldId="305"/>
        </pc:sldMkLst>
        <pc:spChg chg="mod">
          <ac:chgData name="Indu Sekhar Dantu" userId="4218edbc7ffe59d5" providerId="LiveId" clId="{8D515201-007B-4BCA-AB8E-445196CE6222}" dt="2021-07-08T06:01:25.169" v="339" actId="113"/>
          <ac:spMkLst>
            <pc:docMk/>
            <pc:sldMk cId="1862927223" sldId="305"/>
            <ac:spMk id="3" creationId="{D9D112C0-94D8-4EB3-830E-FBA2AAFD86F5}"/>
          </ac:spMkLst>
        </pc:spChg>
      </pc:sldChg>
      <pc:sldChg chg="modSp mod">
        <pc:chgData name="Indu Sekhar Dantu" userId="4218edbc7ffe59d5" providerId="LiveId" clId="{8D515201-007B-4BCA-AB8E-445196CE6222}" dt="2021-07-08T06:00:54.176" v="338" actId="255"/>
        <pc:sldMkLst>
          <pc:docMk/>
          <pc:sldMk cId="1403467159" sldId="307"/>
        </pc:sldMkLst>
        <pc:spChg chg="mod">
          <ac:chgData name="Indu Sekhar Dantu" userId="4218edbc7ffe59d5" providerId="LiveId" clId="{8D515201-007B-4BCA-AB8E-445196CE6222}" dt="2021-07-08T06:00:54.176" v="338" actId="255"/>
          <ac:spMkLst>
            <pc:docMk/>
            <pc:sldMk cId="1403467159" sldId="307"/>
            <ac:spMk id="5" creationId="{DCA3B581-3084-49F8-9084-946BB3B1E6B6}"/>
          </ac:spMkLst>
        </pc:spChg>
      </pc:sldChg>
      <pc:sldChg chg="modSp mod">
        <pc:chgData name="Indu Sekhar Dantu" userId="4218edbc7ffe59d5" providerId="LiveId" clId="{8D515201-007B-4BCA-AB8E-445196CE6222}" dt="2021-07-08T05:48:45.878" v="8"/>
        <pc:sldMkLst>
          <pc:docMk/>
          <pc:sldMk cId="3537388708" sldId="343"/>
        </pc:sldMkLst>
        <pc:spChg chg="mod">
          <ac:chgData name="Indu Sekhar Dantu" userId="4218edbc7ffe59d5" providerId="LiveId" clId="{8D515201-007B-4BCA-AB8E-445196CE6222}" dt="2021-07-08T05:48:45.878" v="8"/>
          <ac:spMkLst>
            <pc:docMk/>
            <pc:sldMk cId="3537388708" sldId="343"/>
            <ac:spMk id="3" creationId="{D9D112C0-94D8-4EB3-830E-FBA2AAFD86F5}"/>
          </ac:spMkLst>
        </pc:spChg>
      </pc:sldChg>
      <pc:sldChg chg="addSp delSp modSp mod">
        <pc:chgData name="Indu Sekhar Dantu" userId="4218edbc7ffe59d5" providerId="LiveId" clId="{8D515201-007B-4BCA-AB8E-445196CE6222}" dt="2021-07-08T05:54:27.908" v="307" actId="6549"/>
        <pc:sldMkLst>
          <pc:docMk/>
          <pc:sldMk cId="1421539589" sldId="344"/>
        </pc:sldMkLst>
        <pc:spChg chg="mod">
          <ac:chgData name="Indu Sekhar Dantu" userId="4218edbc7ffe59d5" providerId="LiveId" clId="{8D515201-007B-4BCA-AB8E-445196CE6222}" dt="2021-07-08T05:54:27.908" v="307" actId="6549"/>
          <ac:spMkLst>
            <pc:docMk/>
            <pc:sldMk cId="1421539589" sldId="344"/>
            <ac:spMk id="3" creationId="{D9D112C0-94D8-4EB3-830E-FBA2AAFD86F5}"/>
          </ac:spMkLst>
        </pc:spChg>
        <pc:graphicFrameChg chg="add del mod modGraphic">
          <ac:chgData name="Indu Sekhar Dantu" userId="4218edbc7ffe59d5" providerId="LiveId" clId="{8D515201-007B-4BCA-AB8E-445196CE6222}" dt="2021-07-08T05:49:56.826" v="51" actId="3680"/>
          <ac:graphicFrameMkLst>
            <pc:docMk/>
            <pc:sldMk cId="1421539589" sldId="344"/>
            <ac:graphicFrameMk id="5" creationId="{AD8FBE9E-288B-40B0-8AB7-9AE3D5A1D444}"/>
          </ac:graphicFrameMkLst>
        </pc:graphicFrameChg>
        <pc:graphicFrameChg chg="add mod modGraphic">
          <ac:chgData name="Indu Sekhar Dantu" userId="4218edbc7ffe59d5" providerId="LiveId" clId="{8D515201-007B-4BCA-AB8E-445196CE6222}" dt="2021-07-08T05:54:15.684" v="301" actId="1035"/>
          <ac:graphicFrameMkLst>
            <pc:docMk/>
            <pc:sldMk cId="1421539589" sldId="344"/>
            <ac:graphicFrameMk id="6" creationId="{27A4142A-1986-409B-931E-D4FD030964C9}"/>
          </ac:graphicFrameMkLst>
        </pc:graphicFrameChg>
      </pc:sldChg>
      <pc:sldChg chg="modSp mod">
        <pc:chgData name="Indu Sekhar Dantu" userId="4218edbc7ffe59d5" providerId="LiveId" clId="{8D515201-007B-4BCA-AB8E-445196CE6222}" dt="2021-07-08T05:48:14.374" v="7" actId="2711"/>
        <pc:sldMkLst>
          <pc:docMk/>
          <pc:sldMk cId="2200476893" sldId="350"/>
        </pc:sldMkLst>
        <pc:spChg chg="mod">
          <ac:chgData name="Indu Sekhar Dantu" userId="4218edbc7ffe59d5" providerId="LiveId" clId="{8D515201-007B-4BCA-AB8E-445196CE6222}" dt="2021-07-08T05:48:14.374" v="7" actId="2711"/>
          <ac:spMkLst>
            <pc:docMk/>
            <pc:sldMk cId="2200476893" sldId="350"/>
            <ac:spMk id="3" creationId="{D9D112C0-94D8-4EB3-830E-FBA2AAFD86F5}"/>
          </ac:spMkLst>
        </pc:spChg>
      </pc:sldChg>
    </pc:docChg>
  </pc:docChgLst>
  <pc:docChgLst>
    <pc:chgData name="Indu Sekhar Dantu" userId="4218edbc7ffe59d5" providerId="LiveId" clId="{0210AA90-0FB7-480F-87EB-F58347DD249C}"/>
    <pc:docChg chg="modSld">
      <pc:chgData name="Indu Sekhar Dantu" userId="4218edbc7ffe59d5" providerId="LiveId" clId="{0210AA90-0FB7-480F-87EB-F58347DD249C}" dt="2021-12-11T03:18:54.932" v="0" actId="6549"/>
      <pc:docMkLst>
        <pc:docMk/>
      </pc:docMkLst>
      <pc:sldChg chg="modSp mod">
        <pc:chgData name="Indu Sekhar Dantu" userId="4218edbc7ffe59d5" providerId="LiveId" clId="{0210AA90-0FB7-480F-87EB-F58347DD249C}" dt="2021-12-11T03:18:54.932" v="0" actId="6549"/>
        <pc:sldMkLst>
          <pc:docMk/>
          <pc:sldMk cId="3359564673" sldId="338"/>
        </pc:sldMkLst>
        <pc:spChg chg="mod">
          <ac:chgData name="Indu Sekhar Dantu" userId="4218edbc7ffe59d5" providerId="LiveId" clId="{0210AA90-0FB7-480F-87EB-F58347DD249C}" dt="2021-12-11T03:18:54.932" v="0" actId="6549"/>
          <ac:spMkLst>
            <pc:docMk/>
            <pc:sldMk cId="3359564673" sldId="338"/>
            <ac:spMk id="2" creationId="{50BD30BA-5E5C-4607-BA76-D042EE617EE0}"/>
          </ac:spMkLst>
        </pc:spChg>
      </pc:sldChg>
    </pc:docChg>
  </pc:docChgLst>
  <pc:docChgLst>
    <pc:chgData name="Indu Sekhar Dantu" userId="4218edbc7ffe59d5" providerId="LiveId" clId="{0C6CE469-F724-4D68-9CF8-6021D51A3EBC}"/>
    <pc:docChg chg="custSel addSld delSld modSld">
      <pc:chgData name="Indu Sekhar Dantu" userId="4218edbc7ffe59d5" providerId="LiveId" clId="{0C6CE469-F724-4D68-9CF8-6021D51A3EBC}" dt="2021-07-12T02:28:04.331" v="2357" actId="20577"/>
      <pc:docMkLst>
        <pc:docMk/>
      </pc:docMkLst>
      <pc:sldChg chg="modSp mod">
        <pc:chgData name="Indu Sekhar Dantu" userId="4218edbc7ffe59d5" providerId="LiveId" clId="{0C6CE469-F724-4D68-9CF8-6021D51A3EBC}" dt="2021-07-12T01:33:03.183" v="975" actId="255"/>
        <pc:sldMkLst>
          <pc:docMk/>
          <pc:sldMk cId="858427632" sldId="256"/>
        </pc:sldMkLst>
        <pc:spChg chg="mod">
          <ac:chgData name="Indu Sekhar Dantu" userId="4218edbc7ffe59d5" providerId="LiveId" clId="{0C6CE469-F724-4D68-9CF8-6021D51A3EBC}" dt="2021-07-12T01:33:03.183" v="975" actId="255"/>
          <ac:spMkLst>
            <pc:docMk/>
            <pc:sldMk cId="858427632" sldId="256"/>
            <ac:spMk id="2" creationId="{50BD30BA-5E5C-4607-BA76-D042EE617EE0}"/>
          </ac:spMkLst>
        </pc:spChg>
        <pc:spChg chg="mod">
          <ac:chgData name="Indu Sekhar Dantu" userId="4218edbc7ffe59d5" providerId="LiveId" clId="{0C6CE469-F724-4D68-9CF8-6021D51A3EBC}" dt="2021-07-12T01:25:16.626" v="552" actId="20577"/>
          <ac:spMkLst>
            <pc:docMk/>
            <pc:sldMk cId="858427632" sldId="256"/>
            <ac:spMk id="6" creationId="{C6D6245A-6BE2-4AF4-BB2D-5627D2818914}"/>
          </ac:spMkLst>
        </pc:spChg>
      </pc:sldChg>
      <pc:sldChg chg="del">
        <pc:chgData name="Indu Sekhar Dantu" userId="4218edbc7ffe59d5" providerId="LiveId" clId="{0C6CE469-F724-4D68-9CF8-6021D51A3EBC}" dt="2021-07-12T01:15:31.578" v="122" actId="47"/>
        <pc:sldMkLst>
          <pc:docMk/>
          <pc:sldMk cId="857472398" sldId="257"/>
        </pc:sldMkLst>
      </pc:sldChg>
      <pc:sldChg chg="del">
        <pc:chgData name="Indu Sekhar Dantu" userId="4218edbc7ffe59d5" providerId="LiveId" clId="{0C6CE469-F724-4D68-9CF8-6021D51A3EBC}" dt="2021-07-12T01:15:32.463" v="123" actId="47"/>
        <pc:sldMkLst>
          <pc:docMk/>
          <pc:sldMk cId="3720603358" sldId="258"/>
        </pc:sldMkLst>
      </pc:sldChg>
      <pc:sldChg chg="del">
        <pc:chgData name="Indu Sekhar Dantu" userId="4218edbc7ffe59d5" providerId="LiveId" clId="{0C6CE469-F724-4D68-9CF8-6021D51A3EBC}" dt="2021-07-12T01:15:41.242" v="126" actId="47"/>
        <pc:sldMkLst>
          <pc:docMk/>
          <pc:sldMk cId="1942712150" sldId="259"/>
        </pc:sldMkLst>
      </pc:sldChg>
      <pc:sldChg chg="del">
        <pc:chgData name="Indu Sekhar Dantu" userId="4218edbc7ffe59d5" providerId="LiveId" clId="{0C6CE469-F724-4D68-9CF8-6021D51A3EBC}" dt="2021-07-12T01:16:55.372" v="274" actId="47"/>
        <pc:sldMkLst>
          <pc:docMk/>
          <pc:sldMk cId="3156076567" sldId="304"/>
        </pc:sldMkLst>
      </pc:sldChg>
      <pc:sldChg chg="del">
        <pc:chgData name="Indu Sekhar Dantu" userId="4218edbc7ffe59d5" providerId="LiveId" clId="{0C6CE469-F724-4D68-9CF8-6021D51A3EBC}" dt="2021-07-12T01:15:40.847" v="125" actId="47"/>
        <pc:sldMkLst>
          <pc:docMk/>
          <pc:sldMk cId="1862927223" sldId="305"/>
        </pc:sldMkLst>
      </pc:sldChg>
      <pc:sldChg chg="del">
        <pc:chgData name="Indu Sekhar Dantu" userId="4218edbc7ffe59d5" providerId="LiveId" clId="{0C6CE469-F724-4D68-9CF8-6021D51A3EBC}" dt="2021-07-12T01:16:42.740" v="236" actId="47"/>
        <pc:sldMkLst>
          <pc:docMk/>
          <pc:sldMk cId="1568858838" sldId="306"/>
        </pc:sldMkLst>
      </pc:sldChg>
      <pc:sldChg chg="del">
        <pc:chgData name="Indu Sekhar Dantu" userId="4218edbc7ffe59d5" providerId="LiveId" clId="{0C6CE469-F724-4D68-9CF8-6021D51A3EBC}" dt="2021-07-12T01:15:33.177" v="124" actId="47"/>
        <pc:sldMkLst>
          <pc:docMk/>
          <pc:sldMk cId="1403467159" sldId="307"/>
        </pc:sldMkLst>
      </pc:sldChg>
      <pc:sldChg chg="modSp mod">
        <pc:chgData name="Indu Sekhar Dantu" userId="4218edbc7ffe59d5" providerId="LiveId" clId="{0C6CE469-F724-4D68-9CF8-6021D51A3EBC}" dt="2021-07-12T01:33:25.521" v="977" actId="20577"/>
        <pc:sldMkLst>
          <pc:docMk/>
          <pc:sldMk cId="3166141015" sldId="308"/>
        </pc:sldMkLst>
        <pc:spChg chg="mod">
          <ac:chgData name="Indu Sekhar Dantu" userId="4218edbc7ffe59d5" providerId="LiveId" clId="{0C6CE469-F724-4D68-9CF8-6021D51A3EBC}" dt="2021-07-12T01:33:25.521" v="977" actId="20577"/>
          <ac:spMkLst>
            <pc:docMk/>
            <pc:sldMk cId="3166141015" sldId="308"/>
            <ac:spMk id="2" creationId="{50BD30BA-5E5C-4607-BA76-D042EE617EE0}"/>
          </ac:spMkLst>
        </pc:spChg>
        <pc:spChg chg="mod">
          <ac:chgData name="Indu Sekhar Dantu" userId="4218edbc7ffe59d5" providerId="LiveId" clId="{0C6CE469-F724-4D68-9CF8-6021D51A3EBC}" dt="2021-07-12T01:31:48.991" v="936" actId="6549"/>
          <ac:spMkLst>
            <pc:docMk/>
            <pc:sldMk cId="3166141015" sldId="308"/>
            <ac:spMk id="3" creationId="{D9D112C0-94D8-4EB3-830E-FBA2AAFD86F5}"/>
          </ac:spMkLst>
        </pc:spChg>
      </pc:sldChg>
      <pc:sldChg chg="del">
        <pc:chgData name="Indu Sekhar Dantu" userId="4218edbc7ffe59d5" providerId="LiveId" clId="{0C6CE469-F724-4D68-9CF8-6021D51A3EBC}" dt="2021-07-12T01:16:41.623" v="233" actId="47"/>
        <pc:sldMkLst>
          <pc:docMk/>
          <pc:sldMk cId="498981713" sldId="309"/>
        </pc:sldMkLst>
      </pc:sldChg>
      <pc:sldChg chg="add del">
        <pc:chgData name="Indu Sekhar Dantu" userId="4218edbc7ffe59d5" providerId="LiveId" clId="{0C6CE469-F724-4D68-9CF8-6021D51A3EBC}" dt="2021-07-12T01:33:53.868" v="989" actId="47"/>
        <pc:sldMkLst>
          <pc:docMk/>
          <pc:sldMk cId="4122889690" sldId="309"/>
        </pc:sldMkLst>
      </pc:sldChg>
      <pc:sldChg chg="del">
        <pc:chgData name="Indu Sekhar Dantu" userId="4218edbc7ffe59d5" providerId="LiveId" clId="{0C6CE469-F724-4D68-9CF8-6021D51A3EBC}" dt="2021-07-12T01:16:42.191" v="235" actId="47"/>
        <pc:sldMkLst>
          <pc:docMk/>
          <pc:sldMk cId="396110141" sldId="310"/>
        </pc:sldMkLst>
      </pc:sldChg>
      <pc:sldChg chg="add del">
        <pc:chgData name="Indu Sekhar Dantu" userId="4218edbc7ffe59d5" providerId="LiveId" clId="{0C6CE469-F724-4D68-9CF8-6021D51A3EBC}" dt="2021-07-12T01:33:55.280" v="990" actId="47"/>
        <pc:sldMkLst>
          <pc:docMk/>
          <pc:sldMk cId="1418468487" sldId="310"/>
        </pc:sldMkLst>
      </pc:sldChg>
      <pc:sldChg chg="add del">
        <pc:chgData name="Indu Sekhar Dantu" userId="4218edbc7ffe59d5" providerId="LiveId" clId="{0C6CE469-F724-4D68-9CF8-6021D51A3EBC}" dt="2021-07-12T01:33:56.467" v="991" actId="47"/>
        <pc:sldMkLst>
          <pc:docMk/>
          <pc:sldMk cId="2683257385" sldId="311"/>
        </pc:sldMkLst>
      </pc:sldChg>
      <pc:sldChg chg="del">
        <pc:chgData name="Indu Sekhar Dantu" userId="4218edbc7ffe59d5" providerId="LiveId" clId="{0C6CE469-F724-4D68-9CF8-6021D51A3EBC}" dt="2021-07-12T01:16:40.861" v="232" actId="47"/>
        <pc:sldMkLst>
          <pc:docMk/>
          <pc:sldMk cId="3851764001" sldId="311"/>
        </pc:sldMkLst>
      </pc:sldChg>
      <pc:sldChg chg="del">
        <pc:chgData name="Indu Sekhar Dantu" userId="4218edbc7ffe59d5" providerId="LiveId" clId="{0C6CE469-F724-4D68-9CF8-6021D51A3EBC}" dt="2021-07-12T01:16:41.922" v="234" actId="47"/>
        <pc:sldMkLst>
          <pc:docMk/>
          <pc:sldMk cId="913299517" sldId="312"/>
        </pc:sldMkLst>
      </pc:sldChg>
      <pc:sldChg chg="add del">
        <pc:chgData name="Indu Sekhar Dantu" userId="4218edbc7ffe59d5" providerId="LiveId" clId="{0C6CE469-F724-4D68-9CF8-6021D51A3EBC}" dt="2021-07-12T01:33:57.264" v="992" actId="47"/>
        <pc:sldMkLst>
          <pc:docMk/>
          <pc:sldMk cId="3136571151" sldId="312"/>
        </pc:sldMkLst>
      </pc:sldChg>
      <pc:sldChg chg="del">
        <pc:chgData name="Indu Sekhar Dantu" userId="4218edbc7ffe59d5" providerId="LiveId" clId="{0C6CE469-F724-4D68-9CF8-6021D51A3EBC}" dt="2021-07-12T01:16:43.328" v="237" actId="47"/>
        <pc:sldMkLst>
          <pc:docMk/>
          <pc:sldMk cId="414296455" sldId="313"/>
        </pc:sldMkLst>
      </pc:sldChg>
      <pc:sldChg chg="add del">
        <pc:chgData name="Indu Sekhar Dantu" userId="4218edbc7ffe59d5" providerId="LiveId" clId="{0C6CE469-F724-4D68-9CF8-6021D51A3EBC}" dt="2021-07-12T01:33:58.023" v="993" actId="47"/>
        <pc:sldMkLst>
          <pc:docMk/>
          <pc:sldMk cId="3431741543" sldId="313"/>
        </pc:sldMkLst>
      </pc:sldChg>
      <pc:sldChg chg="del">
        <pc:chgData name="Indu Sekhar Dantu" userId="4218edbc7ffe59d5" providerId="LiveId" clId="{0C6CE469-F724-4D68-9CF8-6021D51A3EBC}" dt="2021-07-12T01:16:44.121" v="239" actId="47"/>
        <pc:sldMkLst>
          <pc:docMk/>
          <pc:sldMk cId="3029424732" sldId="314"/>
        </pc:sldMkLst>
      </pc:sldChg>
      <pc:sldChg chg="add del">
        <pc:chgData name="Indu Sekhar Dantu" userId="4218edbc7ffe59d5" providerId="LiveId" clId="{0C6CE469-F724-4D68-9CF8-6021D51A3EBC}" dt="2021-07-12T01:33:58.785" v="994" actId="47"/>
        <pc:sldMkLst>
          <pc:docMk/>
          <pc:sldMk cId="3602270130" sldId="314"/>
        </pc:sldMkLst>
      </pc:sldChg>
      <pc:sldChg chg="del">
        <pc:chgData name="Indu Sekhar Dantu" userId="4218edbc7ffe59d5" providerId="LiveId" clId="{0C6CE469-F724-4D68-9CF8-6021D51A3EBC}" dt="2021-07-12T01:16:49.938" v="262" actId="47"/>
        <pc:sldMkLst>
          <pc:docMk/>
          <pc:sldMk cId="447349276" sldId="315"/>
        </pc:sldMkLst>
      </pc:sldChg>
      <pc:sldChg chg="add del">
        <pc:chgData name="Indu Sekhar Dantu" userId="4218edbc7ffe59d5" providerId="LiveId" clId="{0C6CE469-F724-4D68-9CF8-6021D51A3EBC}" dt="2021-07-12T01:33:59.613" v="995" actId="47"/>
        <pc:sldMkLst>
          <pc:docMk/>
          <pc:sldMk cId="561202008" sldId="315"/>
        </pc:sldMkLst>
      </pc:sldChg>
      <pc:sldChg chg="del">
        <pc:chgData name="Indu Sekhar Dantu" userId="4218edbc7ffe59d5" providerId="LiveId" clId="{0C6CE469-F724-4D68-9CF8-6021D51A3EBC}" dt="2021-07-12T01:16:50.203" v="263" actId="47"/>
        <pc:sldMkLst>
          <pc:docMk/>
          <pc:sldMk cId="313655581" sldId="316"/>
        </pc:sldMkLst>
      </pc:sldChg>
      <pc:sldChg chg="add del">
        <pc:chgData name="Indu Sekhar Dantu" userId="4218edbc7ffe59d5" providerId="LiveId" clId="{0C6CE469-F724-4D68-9CF8-6021D51A3EBC}" dt="2021-07-12T01:34:00.456" v="996" actId="47"/>
        <pc:sldMkLst>
          <pc:docMk/>
          <pc:sldMk cId="3179496370" sldId="316"/>
        </pc:sldMkLst>
      </pc:sldChg>
      <pc:sldChg chg="del">
        <pc:chgData name="Indu Sekhar Dantu" userId="4218edbc7ffe59d5" providerId="LiveId" clId="{0C6CE469-F724-4D68-9CF8-6021D51A3EBC}" dt="2021-07-12T01:16:50.468" v="264" actId="47"/>
        <pc:sldMkLst>
          <pc:docMk/>
          <pc:sldMk cId="1765042550" sldId="317"/>
        </pc:sldMkLst>
      </pc:sldChg>
      <pc:sldChg chg="modSp add mod">
        <pc:chgData name="Indu Sekhar Dantu" userId="4218edbc7ffe59d5" providerId="LiveId" clId="{0C6CE469-F724-4D68-9CF8-6021D51A3EBC}" dt="2021-07-12T01:56:45.498" v="2061" actId="20577"/>
        <pc:sldMkLst>
          <pc:docMk/>
          <pc:sldMk cId="2584329877" sldId="317"/>
        </pc:sldMkLst>
        <pc:spChg chg="mod">
          <ac:chgData name="Indu Sekhar Dantu" userId="4218edbc7ffe59d5" providerId="LiveId" clId="{0C6CE469-F724-4D68-9CF8-6021D51A3EBC}" dt="2021-07-12T01:33:30.415" v="979" actId="20577"/>
          <ac:spMkLst>
            <pc:docMk/>
            <pc:sldMk cId="2584329877" sldId="317"/>
            <ac:spMk id="2" creationId="{50BD30BA-5E5C-4607-BA76-D042EE617EE0}"/>
          </ac:spMkLst>
        </pc:spChg>
        <pc:spChg chg="mod">
          <ac:chgData name="Indu Sekhar Dantu" userId="4218edbc7ffe59d5" providerId="LiveId" clId="{0C6CE469-F724-4D68-9CF8-6021D51A3EBC}" dt="2021-07-12T01:56:45.498" v="2061" actId="20577"/>
          <ac:spMkLst>
            <pc:docMk/>
            <pc:sldMk cId="2584329877" sldId="317"/>
            <ac:spMk id="3" creationId="{D9D112C0-94D8-4EB3-830E-FBA2AAFD86F5}"/>
          </ac:spMkLst>
        </pc:spChg>
      </pc:sldChg>
      <pc:sldChg chg="del">
        <pc:chgData name="Indu Sekhar Dantu" userId="4218edbc7ffe59d5" providerId="LiveId" clId="{0C6CE469-F724-4D68-9CF8-6021D51A3EBC}" dt="2021-07-12T01:16:50.806" v="265" actId="47"/>
        <pc:sldMkLst>
          <pc:docMk/>
          <pc:sldMk cId="3429460512" sldId="318"/>
        </pc:sldMkLst>
      </pc:sldChg>
      <pc:sldChg chg="modSp add mod">
        <pc:chgData name="Indu Sekhar Dantu" userId="4218edbc7ffe59d5" providerId="LiveId" clId="{0C6CE469-F724-4D68-9CF8-6021D51A3EBC}" dt="2021-07-12T01:57:03.616" v="2066" actId="20577"/>
        <pc:sldMkLst>
          <pc:docMk/>
          <pc:sldMk cId="3539755676" sldId="318"/>
        </pc:sldMkLst>
        <pc:spChg chg="mod">
          <ac:chgData name="Indu Sekhar Dantu" userId="4218edbc7ffe59d5" providerId="LiveId" clId="{0C6CE469-F724-4D68-9CF8-6021D51A3EBC}" dt="2021-07-12T01:33:34.677" v="981" actId="20577"/>
          <ac:spMkLst>
            <pc:docMk/>
            <pc:sldMk cId="3539755676" sldId="318"/>
            <ac:spMk id="2" creationId="{50BD30BA-5E5C-4607-BA76-D042EE617EE0}"/>
          </ac:spMkLst>
        </pc:spChg>
        <pc:spChg chg="mod">
          <ac:chgData name="Indu Sekhar Dantu" userId="4218edbc7ffe59d5" providerId="LiveId" clId="{0C6CE469-F724-4D68-9CF8-6021D51A3EBC}" dt="2021-07-12T01:57:03.616" v="2066" actId="20577"/>
          <ac:spMkLst>
            <pc:docMk/>
            <pc:sldMk cId="3539755676" sldId="318"/>
            <ac:spMk id="3" creationId="{D9D112C0-94D8-4EB3-830E-FBA2AAFD86F5}"/>
          </ac:spMkLst>
        </pc:spChg>
      </pc:sldChg>
      <pc:sldChg chg="del">
        <pc:chgData name="Indu Sekhar Dantu" userId="4218edbc7ffe59d5" providerId="LiveId" clId="{0C6CE469-F724-4D68-9CF8-6021D51A3EBC}" dt="2021-07-12T01:16:51.098" v="266" actId="47"/>
        <pc:sldMkLst>
          <pc:docMk/>
          <pc:sldMk cId="1010151947" sldId="319"/>
        </pc:sldMkLst>
      </pc:sldChg>
      <pc:sldChg chg="modSp mod">
        <pc:chgData name="Indu Sekhar Dantu" userId="4218edbc7ffe59d5" providerId="LiveId" clId="{0C6CE469-F724-4D68-9CF8-6021D51A3EBC}" dt="2021-07-12T01:58:10.307" v="2085" actId="20577"/>
        <pc:sldMkLst>
          <pc:docMk/>
          <pc:sldMk cId="1492221199" sldId="319"/>
        </pc:sldMkLst>
        <pc:spChg chg="mod">
          <ac:chgData name="Indu Sekhar Dantu" userId="4218edbc7ffe59d5" providerId="LiveId" clId="{0C6CE469-F724-4D68-9CF8-6021D51A3EBC}" dt="2021-07-12T01:33:39.143" v="983" actId="20577"/>
          <ac:spMkLst>
            <pc:docMk/>
            <pc:sldMk cId="1492221199" sldId="319"/>
            <ac:spMk id="2" creationId="{50BD30BA-5E5C-4607-BA76-D042EE617EE0}"/>
          </ac:spMkLst>
        </pc:spChg>
        <pc:spChg chg="mod">
          <ac:chgData name="Indu Sekhar Dantu" userId="4218edbc7ffe59d5" providerId="LiveId" clId="{0C6CE469-F724-4D68-9CF8-6021D51A3EBC}" dt="2021-07-12T01:58:10.307" v="2085" actId="20577"/>
          <ac:spMkLst>
            <pc:docMk/>
            <pc:sldMk cId="1492221199" sldId="319"/>
            <ac:spMk id="3" creationId="{D9D112C0-94D8-4EB3-830E-FBA2AAFD86F5}"/>
          </ac:spMkLst>
        </pc:spChg>
      </pc:sldChg>
      <pc:sldChg chg="modSp add del mod">
        <pc:chgData name="Indu Sekhar Dantu" userId="4218edbc7ffe59d5" providerId="LiveId" clId="{0C6CE469-F724-4D68-9CF8-6021D51A3EBC}" dt="2021-07-12T01:33:50.879" v="986" actId="47"/>
        <pc:sldMkLst>
          <pc:docMk/>
          <pc:sldMk cId="2898537594" sldId="320"/>
        </pc:sldMkLst>
        <pc:spChg chg="mod">
          <ac:chgData name="Indu Sekhar Dantu" userId="4218edbc7ffe59d5" providerId="LiveId" clId="{0C6CE469-F724-4D68-9CF8-6021D51A3EBC}" dt="2021-07-12T01:33:43.215" v="985" actId="20577"/>
          <ac:spMkLst>
            <pc:docMk/>
            <pc:sldMk cId="2898537594" sldId="320"/>
            <ac:spMk id="2" creationId="{50BD30BA-5E5C-4607-BA76-D042EE617EE0}"/>
          </ac:spMkLst>
        </pc:spChg>
      </pc:sldChg>
      <pc:sldChg chg="modSp mod">
        <pc:chgData name="Indu Sekhar Dantu" userId="4218edbc7ffe59d5" providerId="LiveId" clId="{0C6CE469-F724-4D68-9CF8-6021D51A3EBC}" dt="2021-07-12T02:27:36.434" v="2350" actId="20577"/>
        <pc:sldMkLst>
          <pc:docMk/>
          <pc:sldMk cId="2980884881" sldId="320"/>
        </pc:sldMkLst>
        <pc:spChg chg="mod">
          <ac:chgData name="Indu Sekhar Dantu" userId="4218edbc7ffe59d5" providerId="LiveId" clId="{0C6CE469-F724-4D68-9CF8-6021D51A3EBC}" dt="2021-07-12T02:27:36.434" v="2350" actId="20577"/>
          <ac:spMkLst>
            <pc:docMk/>
            <pc:sldMk cId="2980884881" sldId="320"/>
            <ac:spMk id="3" creationId="{D9D112C0-94D8-4EB3-830E-FBA2AAFD86F5}"/>
          </ac:spMkLst>
        </pc:spChg>
      </pc:sldChg>
      <pc:sldChg chg="del">
        <pc:chgData name="Indu Sekhar Dantu" userId="4218edbc7ffe59d5" providerId="LiveId" clId="{0C6CE469-F724-4D68-9CF8-6021D51A3EBC}" dt="2021-07-12T01:16:51.370" v="267" actId="47"/>
        <pc:sldMkLst>
          <pc:docMk/>
          <pc:sldMk cId="3465084384" sldId="320"/>
        </pc:sldMkLst>
      </pc:sldChg>
      <pc:sldChg chg="add del">
        <pc:chgData name="Indu Sekhar Dantu" userId="4218edbc7ffe59d5" providerId="LiveId" clId="{0C6CE469-F724-4D68-9CF8-6021D51A3EBC}" dt="2021-07-12T01:33:51.229" v="987" actId="47"/>
        <pc:sldMkLst>
          <pc:docMk/>
          <pc:sldMk cId="1709211382" sldId="321"/>
        </pc:sldMkLst>
      </pc:sldChg>
      <pc:sldChg chg="del">
        <pc:chgData name="Indu Sekhar Dantu" userId="4218edbc7ffe59d5" providerId="LiveId" clId="{0C6CE469-F724-4D68-9CF8-6021D51A3EBC}" dt="2021-07-12T01:16:51.628" v="268" actId="47"/>
        <pc:sldMkLst>
          <pc:docMk/>
          <pc:sldMk cId="2931619309" sldId="321"/>
        </pc:sldMkLst>
      </pc:sldChg>
      <pc:sldChg chg="modSp add mod">
        <pc:chgData name="Indu Sekhar Dantu" userId="4218edbc7ffe59d5" providerId="LiveId" clId="{0C6CE469-F724-4D68-9CF8-6021D51A3EBC}" dt="2021-07-12T02:27:25.163" v="2345" actId="20577"/>
        <pc:sldMkLst>
          <pc:docMk/>
          <pc:sldMk cId="3263882364" sldId="321"/>
        </pc:sldMkLst>
        <pc:spChg chg="mod">
          <ac:chgData name="Indu Sekhar Dantu" userId="4218edbc7ffe59d5" providerId="LiveId" clId="{0C6CE469-F724-4D68-9CF8-6021D51A3EBC}" dt="2021-07-12T02:27:25.163" v="2345" actId="20577"/>
          <ac:spMkLst>
            <pc:docMk/>
            <pc:sldMk cId="3263882364" sldId="321"/>
            <ac:spMk id="3" creationId="{D9D112C0-94D8-4EB3-830E-FBA2AAFD86F5}"/>
          </ac:spMkLst>
        </pc:spChg>
      </pc:sldChg>
      <pc:sldChg chg="add del">
        <pc:chgData name="Indu Sekhar Dantu" userId="4218edbc7ffe59d5" providerId="LiveId" clId="{0C6CE469-F724-4D68-9CF8-6021D51A3EBC}" dt="2021-07-12T01:33:52.553" v="988" actId="47"/>
        <pc:sldMkLst>
          <pc:docMk/>
          <pc:sldMk cId="1367412868" sldId="322"/>
        </pc:sldMkLst>
      </pc:sldChg>
      <pc:sldChg chg="modSp add mod">
        <pc:chgData name="Indu Sekhar Dantu" userId="4218edbc7ffe59d5" providerId="LiveId" clId="{0C6CE469-F724-4D68-9CF8-6021D51A3EBC}" dt="2021-07-12T02:27:29.542" v="2347" actId="20577"/>
        <pc:sldMkLst>
          <pc:docMk/>
          <pc:sldMk cId="3238638512" sldId="322"/>
        </pc:sldMkLst>
        <pc:spChg chg="mod">
          <ac:chgData name="Indu Sekhar Dantu" userId="4218edbc7ffe59d5" providerId="LiveId" clId="{0C6CE469-F724-4D68-9CF8-6021D51A3EBC}" dt="2021-07-12T02:27:29.542" v="2347" actId="20577"/>
          <ac:spMkLst>
            <pc:docMk/>
            <pc:sldMk cId="3238638512" sldId="322"/>
            <ac:spMk id="3" creationId="{D9D112C0-94D8-4EB3-830E-FBA2AAFD86F5}"/>
          </ac:spMkLst>
        </pc:spChg>
      </pc:sldChg>
      <pc:sldChg chg="del">
        <pc:chgData name="Indu Sekhar Dantu" userId="4218edbc7ffe59d5" providerId="LiveId" clId="{0C6CE469-F724-4D68-9CF8-6021D51A3EBC}" dt="2021-07-12T01:16:51.892" v="269" actId="47"/>
        <pc:sldMkLst>
          <pc:docMk/>
          <pc:sldMk cId="3940385322" sldId="322"/>
        </pc:sldMkLst>
      </pc:sldChg>
      <pc:sldChg chg="del">
        <pc:chgData name="Indu Sekhar Dantu" userId="4218edbc7ffe59d5" providerId="LiveId" clId="{0C6CE469-F724-4D68-9CF8-6021D51A3EBC}" dt="2021-07-12T01:16:52.162" v="270" actId="47"/>
        <pc:sldMkLst>
          <pc:docMk/>
          <pc:sldMk cId="218055593" sldId="323"/>
        </pc:sldMkLst>
      </pc:sldChg>
      <pc:sldChg chg="modSp mod">
        <pc:chgData name="Indu Sekhar Dantu" userId="4218edbc7ffe59d5" providerId="LiveId" clId="{0C6CE469-F724-4D68-9CF8-6021D51A3EBC}" dt="2021-07-12T01:55:56.552" v="2002" actId="20577"/>
        <pc:sldMkLst>
          <pc:docMk/>
          <pc:sldMk cId="2845776690" sldId="323"/>
        </pc:sldMkLst>
        <pc:spChg chg="mod">
          <ac:chgData name="Indu Sekhar Dantu" userId="4218edbc7ffe59d5" providerId="LiveId" clId="{0C6CE469-F724-4D68-9CF8-6021D51A3EBC}" dt="2021-07-12T01:55:56.552" v="2002" actId="20577"/>
          <ac:spMkLst>
            <pc:docMk/>
            <pc:sldMk cId="2845776690" sldId="323"/>
            <ac:spMk id="3" creationId="{D9D112C0-94D8-4EB3-830E-FBA2AAFD86F5}"/>
          </ac:spMkLst>
        </pc:spChg>
      </pc:sldChg>
      <pc:sldChg chg="del">
        <pc:chgData name="Indu Sekhar Dantu" userId="4218edbc7ffe59d5" providerId="LiveId" clId="{0C6CE469-F724-4D68-9CF8-6021D51A3EBC}" dt="2021-07-12T01:16:52.453" v="271" actId="47"/>
        <pc:sldMkLst>
          <pc:docMk/>
          <pc:sldMk cId="2490891367" sldId="324"/>
        </pc:sldMkLst>
      </pc:sldChg>
      <pc:sldChg chg="modSp mod">
        <pc:chgData name="Indu Sekhar Dantu" userId="4218edbc7ffe59d5" providerId="LiveId" clId="{0C6CE469-F724-4D68-9CF8-6021D51A3EBC}" dt="2021-07-12T01:56:05.455" v="2004" actId="113"/>
        <pc:sldMkLst>
          <pc:docMk/>
          <pc:sldMk cId="3069626309" sldId="324"/>
        </pc:sldMkLst>
        <pc:spChg chg="mod">
          <ac:chgData name="Indu Sekhar Dantu" userId="4218edbc7ffe59d5" providerId="LiveId" clId="{0C6CE469-F724-4D68-9CF8-6021D51A3EBC}" dt="2021-07-12T01:56:05.455" v="2004" actId="113"/>
          <ac:spMkLst>
            <pc:docMk/>
            <pc:sldMk cId="3069626309" sldId="324"/>
            <ac:spMk id="3" creationId="{D9D112C0-94D8-4EB3-830E-FBA2AAFD86F5}"/>
          </ac:spMkLst>
        </pc:spChg>
      </pc:sldChg>
      <pc:sldChg chg="modSp mod">
        <pc:chgData name="Indu Sekhar Dantu" userId="4218edbc7ffe59d5" providerId="LiveId" clId="{0C6CE469-F724-4D68-9CF8-6021D51A3EBC}" dt="2021-07-12T02:27:44.488" v="2352" actId="20577"/>
        <pc:sldMkLst>
          <pc:docMk/>
          <pc:sldMk cId="1015020041" sldId="325"/>
        </pc:sldMkLst>
        <pc:spChg chg="mod">
          <ac:chgData name="Indu Sekhar Dantu" userId="4218edbc7ffe59d5" providerId="LiveId" clId="{0C6CE469-F724-4D68-9CF8-6021D51A3EBC}" dt="2021-07-12T02:27:44.488" v="2352" actId="20577"/>
          <ac:spMkLst>
            <pc:docMk/>
            <pc:sldMk cId="1015020041" sldId="325"/>
            <ac:spMk id="3" creationId="{D9D112C0-94D8-4EB3-830E-FBA2AAFD86F5}"/>
          </ac:spMkLst>
        </pc:spChg>
      </pc:sldChg>
      <pc:sldChg chg="del">
        <pc:chgData name="Indu Sekhar Dantu" userId="4218edbc7ffe59d5" providerId="LiveId" clId="{0C6CE469-F724-4D68-9CF8-6021D51A3EBC}" dt="2021-07-12T01:16:52.724" v="272" actId="47"/>
        <pc:sldMkLst>
          <pc:docMk/>
          <pc:sldMk cId="2015534174" sldId="325"/>
        </pc:sldMkLst>
      </pc:sldChg>
      <pc:sldChg chg="del">
        <pc:chgData name="Indu Sekhar Dantu" userId="4218edbc7ffe59d5" providerId="LiveId" clId="{0C6CE469-F724-4D68-9CF8-6021D51A3EBC}" dt="2021-07-12T01:16:52.996" v="273" actId="47"/>
        <pc:sldMkLst>
          <pc:docMk/>
          <pc:sldMk cId="2282546436" sldId="326"/>
        </pc:sldMkLst>
      </pc:sldChg>
      <pc:sldChg chg="modSp mod">
        <pc:chgData name="Indu Sekhar Dantu" userId="4218edbc7ffe59d5" providerId="LiveId" clId="{0C6CE469-F724-4D68-9CF8-6021D51A3EBC}" dt="2021-07-12T02:28:04.331" v="2357" actId="20577"/>
        <pc:sldMkLst>
          <pc:docMk/>
          <pc:sldMk cId="3745225378" sldId="326"/>
        </pc:sldMkLst>
        <pc:spChg chg="mod">
          <ac:chgData name="Indu Sekhar Dantu" userId="4218edbc7ffe59d5" providerId="LiveId" clId="{0C6CE469-F724-4D68-9CF8-6021D51A3EBC}" dt="2021-07-12T02:28:04.331" v="2357" actId="20577"/>
          <ac:spMkLst>
            <pc:docMk/>
            <pc:sldMk cId="3745225378" sldId="326"/>
            <ac:spMk id="3" creationId="{D9D112C0-94D8-4EB3-830E-FBA2AAFD86F5}"/>
          </ac:spMkLst>
        </pc:spChg>
      </pc:sldChg>
      <pc:sldChg chg="modSp mod">
        <pc:chgData name="Indu Sekhar Dantu" userId="4218edbc7ffe59d5" providerId="LiveId" clId="{0C6CE469-F724-4D68-9CF8-6021D51A3EBC}" dt="2021-07-12T02:27:18.876" v="2343" actId="255"/>
        <pc:sldMkLst>
          <pc:docMk/>
          <pc:sldMk cId="3207635483" sldId="327"/>
        </pc:sldMkLst>
        <pc:spChg chg="mod">
          <ac:chgData name="Indu Sekhar Dantu" userId="4218edbc7ffe59d5" providerId="LiveId" clId="{0C6CE469-F724-4D68-9CF8-6021D51A3EBC}" dt="2021-07-12T02:27:18.876" v="2343" actId="255"/>
          <ac:spMkLst>
            <pc:docMk/>
            <pc:sldMk cId="3207635483" sldId="327"/>
            <ac:spMk id="3" creationId="{D9D112C0-94D8-4EB3-830E-FBA2AAFD86F5}"/>
          </ac:spMkLst>
        </pc:spChg>
      </pc:sldChg>
      <pc:sldChg chg="del">
        <pc:chgData name="Indu Sekhar Dantu" userId="4218edbc7ffe59d5" providerId="LiveId" clId="{0C6CE469-F724-4D68-9CF8-6021D51A3EBC}" dt="2021-07-12T01:15:41.702" v="127" actId="47"/>
        <pc:sldMkLst>
          <pc:docMk/>
          <pc:sldMk cId="3662201600" sldId="327"/>
        </pc:sldMkLst>
      </pc:sldChg>
      <pc:sldChg chg="del">
        <pc:chgData name="Indu Sekhar Dantu" userId="4218edbc7ffe59d5" providerId="LiveId" clId="{0C6CE469-F724-4D68-9CF8-6021D51A3EBC}" dt="2021-07-12T01:55:11.970" v="1993" actId="2696"/>
        <pc:sldMkLst>
          <pc:docMk/>
          <pc:sldMk cId="4057457939" sldId="327"/>
        </pc:sldMkLst>
      </pc:sldChg>
      <pc:sldChg chg="del">
        <pc:chgData name="Indu Sekhar Dantu" userId="4218edbc7ffe59d5" providerId="LiveId" clId="{0C6CE469-F724-4D68-9CF8-6021D51A3EBC}" dt="2021-07-12T01:16:43.627" v="238" actId="47"/>
        <pc:sldMkLst>
          <pc:docMk/>
          <pc:sldMk cId="4220466084" sldId="328"/>
        </pc:sldMkLst>
      </pc:sldChg>
      <pc:sldChg chg="del">
        <pc:chgData name="Indu Sekhar Dantu" userId="4218edbc7ffe59d5" providerId="LiveId" clId="{0C6CE469-F724-4D68-9CF8-6021D51A3EBC}" dt="2021-07-12T01:16:47.339" v="252" actId="47"/>
        <pc:sldMkLst>
          <pc:docMk/>
          <pc:sldMk cId="815248904" sldId="329"/>
        </pc:sldMkLst>
      </pc:sldChg>
      <pc:sldChg chg="del">
        <pc:chgData name="Indu Sekhar Dantu" userId="4218edbc7ffe59d5" providerId="LiveId" clId="{0C6CE469-F724-4D68-9CF8-6021D51A3EBC}" dt="2021-07-12T01:16:47.620" v="253" actId="47"/>
        <pc:sldMkLst>
          <pc:docMk/>
          <pc:sldMk cId="3574048325" sldId="330"/>
        </pc:sldMkLst>
      </pc:sldChg>
      <pc:sldChg chg="del">
        <pc:chgData name="Indu Sekhar Dantu" userId="4218edbc7ffe59d5" providerId="LiveId" clId="{0C6CE469-F724-4D68-9CF8-6021D51A3EBC}" dt="2021-07-12T01:16:47.861" v="254" actId="47"/>
        <pc:sldMkLst>
          <pc:docMk/>
          <pc:sldMk cId="4175535972" sldId="331"/>
        </pc:sldMkLst>
      </pc:sldChg>
      <pc:sldChg chg="del">
        <pc:chgData name="Indu Sekhar Dantu" userId="4218edbc7ffe59d5" providerId="LiveId" clId="{0C6CE469-F724-4D68-9CF8-6021D51A3EBC}" dt="2021-07-12T01:16:48.116" v="255" actId="47"/>
        <pc:sldMkLst>
          <pc:docMk/>
          <pc:sldMk cId="3257483581" sldId="332"/>
        </pc:sldMkLst>
      </pc:sldChg>
      <pc:sldChg chg="del">
        <pc:chgData name="Indu Sekhar Dantu" userId="4218edbc7ffe59d5" providerId="LiveId" clId="{0C6CE469-F724-4D68-9CF8-6021D51A3EBC}" dt="2021-07-12T01:16:48.371" v="256" actId="47"/>
        <pc:sldMkLst>
          <pc:docMk/>
          <pc:sldMk cId="2179867846" sldId="333"/>
        </pc:sldMkLst>
      </pc:sldChg>
      <pc:sldChg chg="del">
        <pc:chgData name="Indu Sekhar Dantu" userId="4218edbc7ffe59d5" providerId="LiveId" clId="{0C6CE469-F724-4D68-9CF8-6021D51A3EBC}" dt="2021-07-12T01:16:48.628" v="257" actId="47"/>
        <pc:sldMkLst>
          <pc:docMk/>
          <pc:sldMk cId="864306515" sldId="334"/>
        </pc:sldMkLst>
      </pc:sldChg>
      <pc:sldChg chg="del">
        <pc:chgData name="Indu Sekhar Dantu" userId="4218edbc7ffe59d5" providerId="LiveId" clId="{0C6CE469-F724-4D68-9CF8-6021D51A3EBC}" dt="2021-07-12T01:16:48.891" v="258" actId="47"/>
        <pc:sldMkLst>
          <pc:docMk/>
          <pc:sldMk cId="3997583028" sldId="335"/>
        </pc:sldMkLst>
      </pc:sldChg>
      <pc:sldChg chg="del">
        <pc:chgData name="Indu Sekhar Dantu" userId="4218edbc7ffe59d5" providerId="LiveId" clId="{0C6CE469-F724-4D68-9CF8-6021D51A3EBC}" dt="2021-07-12T01:16:49.153" v="259" actId="47"/>
        <pc:sldMkLst>
          <pc:docMk/>
          <pc:sldMk cId="4024321289" sldId="336"/>
        </pc:sldMkLst>
      </pc:sldChg>
      <pc:sldChg chg="del">
        <pc:chgData name="Indu Sekhar Dantu" userId="4218edbc7ffe59d5" providerId="LiveId" clId="{0C6CE469-F724-4D68-9CF8-6021D51A3EBC}" dt="2021-07-12T01:16:49.415" v="260" actId="47"/>
        <pc:sldMkLst>
          <pc:docMk/>
          <pc:sldMk cId="1728069454" sldId="337"/>
        </pc:sldMkLst>
      </pc:sldChg>
      <pc:sldChg chg="del">
        <pc:chgData name="Indu Sekhar Dantu" userId="4218edbc7ffe59d5" providerId="LiveId" clId="{0C6CE469-F724-4D68-9CF8-6021D51A3EBC}" dt="2021-07-12T01:16:49.680" v="261" actId="47"/>
        <pc:sldMkLst>
          <pc:docMk/>
          <pc:sldMk cId="1735735032" sldId="338"/>
        </pc:sldMkLst>
      </pc:sldChg>
      <pc:sldChg chg="del">
        <pc:chgData name="Indu Sekhar Dantu" userId="4218edbc7ffe59d5" providerId="LiveId" clId="{0C6CE469-F724-4D68-9CF8-6021D51A3EBC}" dt="2021-07-12T01:16:44.900" v="242" actId="47"/>
        <pc:sldMkLst>
          <pc:docMk/>
          <pc:sldMk cId="2508731708" sldId="339"/>
        </pc:sldMkLst>
      </pc:sldChg>
      <pc:sldChg chg="del">
        <pc:chgData name="Indu Sekhar Dantu" userId="4218edbc7ffe59d5" providerId="LiveId" clId="{0C6CE469-F724-4D68-9CF8-6021D51A3EBC}" dt="2021-07-12T01:16:44.367" v="240" actId="47"/>
        <pc:sldMkLst>
          <pc:docMk/>
          <pc:sldMk cId="2181303224" sldId="340"/>
        </pc:sldMkLst>
      </pc:sldChg>
      <pc:sldChg chg="del">
        <pc:chgData name="Indu Sekhar Dantu" userId="4218edbc7ffe59d5" providerId="LiveId" clId="{0C6CE469-F724-4D68-9CF8-6021D51A3EBC}" dt="2021-07-12T01:16:45.138" v="243" actId="47"/>
        <pc:sldMkLst>
          <pc:docMk/>
          <pc:sldMk cId="2081480948" sldId="341"/>
        </pc:sldMkLst>
      </pc:sldChg>
      <pc:sldChg chg="del">
        <pc:chgData name="Indu Sekhar Dantu" userId="4218edbc7ffe59d5" providerId="LiveId" clId="{0C6CE469-F724-4D68-9CF8-6021D51A3EBC}" dt="2021-07-12T01:16:45.350" v="244" actId="47"/>
        <pc:sldMkLst>
          <pc:docMk/>
          <pc:sldMk cId="397138408" sldId="342"/>
        </pc:sldMkLst>
      </pc:sldChg>
      <pc:sldChg chg="del">
        <pc:chgData name="Indu Sekhar Dantu" userId="4218edbc7ffe59d5" providerId="LiveId" clId="{0C6CE469-F724-4D68-9CF8-6021D51A3EBC}" dt="2021-07-12T01:16:45.855" v="246" actId="47"/>
        <pc:sldMkLst>
          <pc:docMk/>
          <pc:sldMk cId="3537388708" sldId="343"/>
        </pc:sldMkLst>
      </pc:sldChg>
      <pc:sldChg chg="del">
        <pc:chgData name="Indu Sekhar Dantu" userId="4218edbc7ffe59d5" providerId="LiveId" clId="{0C6CE469-F724-4D68-9CF8-6021D51A3EBC}" dt="2021-07-12T01:16:46.078" v="247" actId="47"/>
        <pc:sldMkLst>
          <pc:docMk/>
          <pc:sldMk cId="1421539589" sldId="344"/>
        </pc:sldMkLst>
      </pc:sldChg>
      <pc:sldChg chg="del">
        <pc:chgData name="Indu Sekhar Dantu" userId="4218edbc7ffe59d5" providerId="LiveId" clId="{0C6CE469-F724-4D68-9CF8-6021D51A3EBC}" dt="2021-07-12T01:16:46.306" v="248" actId="47"/>
        <pc:sldMkLst>
          <pc:docMk/>
          <pc:sldMk cId="2353974985" sldId="345"/>
        </pc:sldMkLst>
      </pc:sldChg>
      <pc:sldChg chg="del">
        <pc:chgData name="Indu Sekhar Dantu" userId="4218edbc7ffe59d5" providerId="LiveId" clId="{0C6CE469-F724-4D68-9CF8-6021D51A3EBC}" dt="2021-07-12T01:16:46.557" v="249" actId="47"/>
        <pc:sldMkLst>
          <pc:docMk/>
          <pc:sldMk cId="331212918" sldId="346"/>
        </pc:sldMkLst>
      </pc:sldChg>
      <pc:sldChg chg="del">
        <pc:chgData name="Indu Sekhar Dantu" userId="4218edbc7ffe59d5" providerId="LiveId" clId="{0C6CE469-F724-4D68-9CF8-6021D51A3EBC}" dt="2021-07-12T01:16:46.805" v="250" actId="47"/>
        <pc:sldMkLst>
          <pc:docMk/>
          <pc:sldMk cId="4079861257" sldId="347"/>
        </pc:sldMkLst>
      </pc:sldChg>
      <pc:sldChg chg="del">
        <pc:chgData name="Indu Sekhar Dantu" userId="4218edbc7ffe59d5" providerId="LiveId" clId="{0C6CE469-F724-4D68-9CF8-6021D51A3EBC}" dt="2021-07-12T01:16:47.072" v="251" actId="47"/>
        <pc:sldMkLst>
          <pc:docMk/>
          <pc:sldMk cId="2825864451" sldId="348"/>
        </pc:sldMkLst>
      </pc:sldChg>
      <pc:sldChg chg="del">
        <pc:chgData name="Indu Sekhar Dantu" userId="4218edbc7ffe59d5" providerId="LiveId" clId="{0C6CE469-F724-4D68-9CF8-6021D51A3EBC}" dt="2021-07-12T01:16:44.624" v="241" actId="47"/>
        <pc:sldMkLst>
          <pc:docMk/>
          <pc:sldMk cId="141203763" sldId="349"/>
        </pc:sldMkLst>
      </pc:sldChg>
      <pc:sldChg chg="del">
        <pc:chgData name="Indu Sekhar Dantu" userId="4218edbc7ffe59d5" providerId="LiveId" clId="{0C6CE469-F724-4D68-9CF8-6021D51A3EBC}" dt="2021-07-12T01:16:45.581" v="245" actId="47"/>
        <pc:sldMkLst>
          <pc:docMk/>
          <pc:sldMk cId="2200476893" sldId="350"/>
        </pc:sldMkLst>
      </pc:sldChg>
    </pc:docChg>
  </pc:docChgLst>
  <pc:docChgLst>
    <pc:chgData name="Indu Sekhar Dantu" userId="4218edbc7ffe59d5" providerId="LiveId" clId="{47B3FEB5-AE6E-40E8-A6F6-7120BE924A42}"/>
    <pc:docChg chg="undo custSel addSld delSld modSld sldOrd">
      <pc:chgData name="Indu Sekhar Dantu" userId="4218edbc7ffe59d5" providerId="LiveId" clId="{47B3FEB5-AE6E-40E8-A6F6-7120BE924A42}" dt="2022-03-06T00:43:15.235" v="1118" actId="20577"/>
      <pc:docMkLst>
        <pc:docMk/>
      </pc:docMkLst>
      <pc:sldChg chg="modSp mod">
        <pc:chgData name="Indu Sekhar Dantu" userId="4218edbc7ffe59d5" providerId="LiveId" clId="{47B3FEB5-AE6E-40E8-A6F6-7120BE924A42}" dt="2022-03-03T23:36:51.843" v="60" actId="255"/>
        <pc:sldMkLst>
          <pc:docMk/>
          <pc:sldMk cId="858427632" sldId="256"/>
        </pc:sldMkLst>
        <pc:spChg chg="mod">
          <ac:chgData name="Indu Sekhar Dantu" userId="4218edbc7ffe59d5" providerId="LiveId" clId="{47B3FEB5-AE6E-40E8-A6F6-7120BE924A42}" dt="2022-03-03T23:36:51.843" v="60" actId="255"/>
          <ac:spMkLst>
            <pc:docMk/>
            <pc:sldMk cId="858427632" sldId="256"/>
            <ac:spMk id="6" creationId="{C6D6245A-6BE2-4AF4-BB2D-5627D2818914}"/>
          </ac:spMkLst>
        </pc:spChg>
      </pc:sldChg>
      <pc:sldChg chg="addSp delSp modSp mod">
        <pc:chgData name="Indu Sekhar Dantu" userId="4218edbc7ffe59d5" providerId="LiveId" clId="{47B3FEB5-AE6E-40E8-A6F6-7120BE924A42}" dt="2022-03-03T23:39:14.412" v="118" actId="14100"/>
        <pc:sldMkLst>
          <pc:docMk/>
          <pc:sldMk cId="3359564673" sldId="338"/>
        </pc:sldMkLst>
        <pc:spChg chg="mod">
          <ac:chgData name="Indu Sekhar Dantu" userId="4218edbc7ffe59d5" providerId="LiveId" clId="{47B3FEB5-AE6E-40E8-A6F6-7120BE924A42}" dt="2022-03-03T23:35:49.651" v="34" actId="20577"/>
          <ac:spMkLst>
            <pc:docMk/>
            <pc:sldMk cId="3359564673" sldId="338"/>
            <ac:spMk id="2" creationId="{50BD30BA-5E5C-4607-BA76-D042EE617EE0}"/>
          </ac:spMkLst>
        </pc:spChg>
        <pc:spChg chg="del mod">
          <ac:chgData name="Indu Sekhar Dantu" userId="4218edbc7ffe59d5" providerId="LiveId" clId="{47B3FEB5-AE6E-40E8-A6F6-7120BE924A42}" dt="2022-03-03T23:38:52.152" v="111" actId="478"/>
          <ac:spMkLst>
            <pc:docMk/>
            <pc:sldMk cId="3359564673" sldId="338"/>
            <ac:spMk id="3" creationId="{D9D112C0-94D8-4EB3-830E-FBA2AAFD86F5}"/>
          </ac:spMkLst>
        </pc:spChg>
        <pc:spChg chg="add del mod">
          <ac:chgData name="Indu Sekhar Dantu" userId="4218edbc7ffe59d5" providerId="LiveId" clId="{47B3FEB5-AE6E-40E8-A6F6-7120BE924A42}" dt="2022-03-03T23:38:55.005" v="112" actId="478"/>
          <ac:spMkLst>
            <pc:docMk/>
            <pc:sldMk cId="3359564673" sldId="338"/>
            <ac:spMk id="5" creationId="{5E2EA3AE-ED99-489D-921D-234299ECC838}"/>
          </ac:spMkLst>
        </pc:spChg>
        <pc:picChg chg="add mod">
          <ac:chgData name="Indu Sekhar Dantu" userId="4218edbc7ffe59d5" providerId="LiveId" clId="{47B3FEB5-AE6E-40E8-A6F6-7120BE924A42}" dt="2022-03-03T23:39:14.412" v="118" actId="14100"/>
          <ac:picMkLst>
            <pc:docMk/>
            <pc:sldMk cId="3359564673" sldId="338"/>
            <ac:picMk id="8" creationId="{3ECB38FA-9CA3-4413-814B-95374473A052}"/>
          </ac:picMkLst>
        </pc:picChg>
      </pc:sldChg>
      <pc:sldChg chg="modSp add mod">
        <pc:chgData name="Indu Sekhar Dantu" userId="4218edbc7ffe59d5" providerId="LiveId" clId="{47B3FEB5-AE6E-40E8-A6F6-7120BE924A42}" dt="2022-03-05T23:42:04.242" v="659" actId="6549"/>
        <pc:sldMkLst>
          <pc:docMk/>
          <pc:sldMk cId="2026143883" sldId="339"/>
        </pc:sldMkLst>
        <pc:spChg chg="mod">
          <ac:chgData name="Indu Sekhar Dantu" userId="4218edbc7ffe59d5" providerId="LiveId" clId="{47B3FEB5-AE6E-40E8-A6F6-7120BE924A42}" dt="2022-03-05T23:42:04.242" v="659" actId="6549"/>
          <ac:spMkLst>
            <pc:docMk/>
            <pc:sldMk cId="2026143883" sldId="339"/>
            <ac:spMk id="3" creationId="{D9D112C0-94D8-4EB3-830E-FBA2AAFD86F5}"/>
          </ac:spMkLst>
        </pc:spChg>
      </pc:sldChg>
      <pc:sldChg chg="modSp add mod">
        <pc:chgData name="Indu Sekhar Dantu" userId="4218edbc7ffe59d5" providerId="LiveId" clId="{47B3FEB5-AE6E-40E8-A6F6-7120BE924A42}" dt="2022-03-05T23:44:03.323" v="689" actId="255"/>
        <pc:sldMkLst>
          <pc:docMk/>
          <pc:sldMk cId="3300709081" sldId="340"/>
        </pc:sldMkLst>
        <pc:spChg chg="mod">
          <ac:chgData name="Indu Sekhar Dantu" userId="4218edbc7ffe59d5" providerId="LiveId" clId="{47B3FEB5-AE6E-40E8-A6F6-7120BE924A42}" dt="2022-03-05T23:44:03.323" v="689" actId="255"/>
          <ac:spMkLst>
            <pc:docMk/>
            <pc:sldMk cId="3300709081" sldId="340"/>
            <ac:spMk id="3" creationId="{D9D112C0-94D8-4EB3-830E-FBA2AAFD86F5}"/>
          </ac:spMkLst>
        </pc:spChg>
      </pc:sldChg>
      <pc:sldChg chg="modSp add mod">
        <pc:chgData name="Indu Sekhar Dantu" userId="4218edbc7ffe59d5" providerId="LiveId" clId="{47B3FEB5-AE6E-40E8-A6F6-7120BE924A42}" dt="2022-03-05T23:47:15.214" v="708" actId="6549"/>
        <pc:sldMkLst>
          <pc:docMk/>
          <pc:sldMk cId="1836397002" sldId="341"/>
        </pc:sldMkLst>
        <pc:spChg chg="mod">
          <ac:chgData name="Indu Sekhar Dantu" userId="4218edbc7ffe59d5" providerId="LiveId" clId="{47B3FEB5-AE6E-40E8-A6F6-7120BE924A42}" dt="2022-03-05T23:47:15.214" v="708" actId="6549"/>
          <ac:spMkLst>
            <pc:docMk/>
            <pc:sldMk cId="1836397002" sldId="341"/>
            <ac:spMk id="3" creationId="{D9D112C0-94D8-4EB3-830E-FBA2AAFD86F5}"/>
          </ac:spMkLst>
        </pc:spChg>
      </pc:sldChg>
      <pc:sldChg chg="modSp add mod">
        <pc:chgData name="Indu Sekhar Dantu" userId="4218edbc7ffe59d5" providerId="LiveId" clId="{47B3FEB5-AE6E-40E8-A6F6-7120BE924A42}" dt="2022-03-05T23:54:17.359" v="765" actId="20577"/>
        <pc:sldMkLst>
          <pc:docMk/>
          <pc:sldMk cId="1581932348" sldId="342"/>
        </pc:sldMkLst>
        <pc:spChg chg="mod">
          <ac:chgData name="Indu Sekhar Dantu" userId="4218edbc7ffe59d5" providerId="LiveId" clId="{47B3FEB5-AE6E-40E8-A6F6-7120BE924A42}" dt="2022-03-05T23:54:17.359" v="765" actId="20577"/>
          <ac:spMkLst>
            <pc:docMk/>
            <pc:sldMk cId="1581932348" sldId="342"/>
            <ac:spMk id="3" creationId="{D9D112C0-94D8-4EB3-830E-FBA2AAFD86F5}"/>
          </ac:spMkLst>
        </pc:spChg>
      </pc:sldChg>
      <pc:sldChg chg="modSp add mod">
        <pc:chgData name="Indu Sekhar Dantu" userId="4218edbc7ffe59d5" providerId="LiveId" clId="{47B3FEB5-AE6E-40E8-A6F6-7120BE924A42}" dt="2022-03-05T23:53:47.698" v="760" actId="113"/>
        <pc:sldMkLst>
          <pc:docMk/>
          <pc:sldMk cId="1412068683" sldId="343"/>
        </pc:sldMkLst>
        <pc:spChg chg="mod">
          <ac:chgData name="Indu Sekhar Dantu" userId="4218edbc7ffe59d5" providerId="LiveId" clId="{47B3FEB5-AE6E-40E8-A6F6-7120BE924A42}" dt="2022-03-05T23:53:47.698" v="760" actId="113"/>
          <ac:spMkLst>
            <pc:docMk/>
            <pc:sldMk cId="1412068683" sldId="343"/>
            <ac:spMk id="3" creationId="{D9D112C0-94D8-4EB3-830E-FBA2AAFD86F5}"/>
          </ac:spMkLst>
        </pc:spChg>
      </pc:sldChg>
      <pc:sldChg chg="modSp add mod">
        <pc:chgData name="Indu Sekhar Dantu" userId="4218edbc7ffe59d5" providerId="LiveId" clId="{47B3FEB5-AE6E-40E8-A6F6-7120BE924A42}" dt="2022-03-05T23:55:13.293" v="770" actId="20577"/>
        <pc:sldMkLst>
          <pc:docMk/>
          <pc:sldMk cId="1164137338" sldId="344"/>
        </pc:sldMkLst>
        <pc:spChg chg="mod">
          <ac:chgData name="Indu Sekhar Dantu" userId="4218edbc7ffe59d5" providerId="LiveId" clId="{47B3FEB5-AE6E-40E8-A6F6-7120BE924A42}" dt="2022-03-05T23:55:13.293" v="770" actId="20577"/>
          <ac:spMkLst>
            <pc:docMk/>
            <pc:sldMk cId="1164137338" sldId="344"/>
            <ac:spMk id="3" creationId="{D9D112C0-94D8-4EB3-830E-FBA2AAFD86F5}"/>
          </ac:spMkLst>
        </pc:spChg>
      </pc:sldChg>
      <pc:sldChg chg="modSp add mod">
        <pc:chgData name="Indu Sekhar Dantu" userId="4218edbc7ffe59d5" providerId="LiveId" clId="{47B3FEB5-AE6E-40E8-A6F6-7120BE924A42}" dt="2022-03-05T17:22:41.417" v="498" actId="20577"/>
        <pc:sldMkLst>
          <pc:docMk/>
          <pc:sldMk cId="3628200851" sldId="345"/>
        </pc:sldMkLst>
        <pc:spChg chg="mod">
          <ac:chgData name="Indu Sekhar Dantu" userId="4218edbc7ffe59d5" providerId="LiveId" clId="{47B3FEB5-AE6E-40E8-A6F6-7120BE924A42}" dt="2022-03-05T17:22:41.417" v="498" actId="20577"/>
          <ac:spMkLst>
            <pc:docMk/>
            <pc:sldMk cId="3628200851" sldId="345"/>
            <ac:spMk id="3" creationId="{D9D112C0-94D8-4EB3-830E-FBA2AAFD86F5}"/>
          </ac:spMkLst>
        </pc:spChg>
      </pc:sldChg>
      <pc:sldChg chg="modSp add mod">
        <pc:chgData name="Indu Sekhar Dantu" userId="4218edbc7ffe59d5" providerId="LiveId" clId="{47B3FEB5-AE6E-40E8-A6F6-7120BE924A42}" dt="2022-03-06T00:37:31.286" v="1066" actId="20577"/>
        <pc:sldMkLst>
          <pc:docMk/>
          <pc:sldMk cId="520833380" sldId="346"/>
        </pc:sldMkLst>
        <pc:spChg chg="mod">
          <ac:chgData name="Indu Sekhar Dantu" userId="4218edbc7ffe59d5" providerId="LiveId" clId="{47B3FEB5-AE6E-40E8-A6F6-7120BE924A42}" dt="2022-03-06T00:37:31.286" v="1066" actId="20577"/>
          <ac:spMkLst>
            <pc:docMk/>
            <pc:sldMk cId="520833380" sldId="346"/>
            <ac:spMk id="3" creationId="{D9D112C0-94D8-4EB3-830E-FBA2AAFD86F5}"/>
          </ac:spMkLst>
        </pc:spChg>
      </pc:sldChg>
      <pc:sldChg chg="modSp add mod">
        <pc:chgData name="Indu Sekhar Dantu" userId="4218edbc7ffe59d5" providerId="LiveId" clId="{47B3FEB5-AE6E-40E8-A6F6-7120BE924A42}" dt="2022-03-06T00:37:48.815" v="1069" actId="12"/>
        <pc:sldMkLst>
          <pc:docMk/>
          <pc:sldMk cId="1931553500" sldId="347"/>
        </pc:sldMkLst>
        <pc:spChg chg="mod">
          <ac:chgData name="Indu Sekhar Dantu" userId="4218edbc7ffe59d5" providerId="LiveId" clId="{47B3FEB5-AE6E-40E8-A6F6-7120BE924A42}" dt="2022-03-06T00:37:48.815" v="1069" actId="12"/>
          <ac:spMkLst>
            <pc:docMk/>
            <pc:sldMk cId="1931553500" sldId="347"/>
            <ac:spMk id="3" creationId="{D9D112C0-94D8-4EB3-830E-FBA2AAFD86F5}"/>
          </ac:spMkLst>
        </pc:spChg>
      </pc:sldChg>
      <pc:sldChg chg="modSp add mod">
        <pc:chgData name="Indu Sekhar Dantu" userId="4218edbc7ffe59d5" providerId="LiveId" clId="{47B3FEB5-AE6E-40E8-A6F6-7120BE924A42}" dt="2022-03-05T23:59:31.924" v="798" actId="113"/>
        <pc:sldMkLst>
          <pc:docMk/>
          <pc:sldMk cId="2552686821" sldId="348"/>
        </pc:sldMkLst>
        <pc:spChg chg="mod">
          <ac:chgData name="Indu Sekhar Dantu" userId="4218edbc7ffe59d5" providerId="LiveId" clId="{47B3FEB5-AE6E-40E8-A6F6-7120BE924A42}" dt="2022-03-05T23:59:31.924" v="798" actId="113"/>
          <ac:spMkLst>
            <pc:docMk/>
            <pc:sldMk cId="2552686821" sldId="348"/>
            <ac:spMk id="3" creationId="{D9D112C0-94D8-4EB3-830E-FBA2AAFD86F5}"/>
          </ac:spMkLst>
        </pc:spChg>
      </pc:sldChg>
      <pc:sldChg chg="modSp add mod">
        <pc:chgData name="Indu Sekhar Dantu" userId="4218edbc7ffe59d5" providerId="LiveId" clId="{47B3FEB5-AE6E-40E8-A6F6-7120BE924A42}" dt="2022-03-06T00:38:11.207" v="1073" actId="6549"/>
        <pc:sldMkLst>
          <pc:docMk/>
          <pc:sldMk cId="695626736" sldId="349"/>
        </pc:sldMkLst>
        <pc:spChg chg="mod">
          <ac:chgData name="Indu Sekhar Dantu" userId="4218edbc7ffe59d5" providerId="LiveId" clId="{47B3FEB5-AE6E-40E8-A6F6-7120BE924A42}" dt="2022-03-06T00:38:11.207" v="1073" actId="6549"/>
          <ac:spMkLst>
            <pc:docMk/>
            <pc:sldMk cId="695626736" sldId="349"/>
            <ac:spMk id="3" creationId="{D9D112C0-94D8-4EB3-830E-FBA2AAFD86F5}"/>
          </ac:spMkLst>
        </pc:spChg>
      </pc:sldChg>
      <pc:sldChg chg="modSp add mod">
        <pc:chgData name="Indu Sekhar Dantu" userId="4218edbc7ffe59d5" providerId="LiveId" clId="{47B3FEB5-AE6E-40E8-A6F6-7120BE924A42}" dt="2022-03-06T00:38:30.181" v="1077" actId="6549"/>
        <pc:sldMkLst>
          <pc:docMk/>
          <pc:sldMk cId="1831921495" sldId="350"/>
        </pc:sldMkLst>
        <pc:spChg chg="mod">
          <ac:chgData name="Indu Sekhar Dantu" userId="4218edbc7ffe59d5" providerId="LiveId" clId="{47B3FEB5-AE6E-40E8-A6F6-7120BE924A42}" dt="2022-03-06T00:38:30.181" v="1077" actId="6549"/>
          <ac:spMkLst>
            <pc:docMk/>
            <pc:sldMk cId="1831921495" sldId="350"/>
            <ac:spMk id="3" creationId="{D9D112C0-94D8-4EB3-830E-FBA2AAFD86F5}"/>
          </ac:spMkLst>
        </pc:spChg>
      </pc:sldChg>
      <pc:sldChg chg="modSp add mod">
        <pc:chgData name="Indu Sekhar Dantu" userId="4218edbc7ffe59d5" providerId="LiveId" clId="{47B3FEB5-AE6E-40E8-A6F6-7120BE924A42}" dt="2022-03-06T00:38:50.255" v="1080" actId="6549"/>
        <pc:sldMkLst>
          <pc:docMk/>
          <pc:sldMk cId="1497642534" sldId="351"/>
        </pc:sldMkLst>
        <pc:spChg chg="mod">
          <ac:chgData name="Indu Sekhar Dantu" userId="4218edbc7ffe59d5" providerId="LiveId" clId="{47B3FEB5-AE6E-40E8-A6F6-7120BE924A42}" dt="2022-03-06T00:38:50.255" v="1080" actId="6549"/>
          <ac:spMkLst>
            <pc:docMk/>
            <pc:sldMk cId="1497642534" sldId="351"/>
            <ac:spMk id="3" creationId="{D9D112C0-94D8-4EB3-830E-FBA2AAFD86F5}"/>
          </ac:spMkLst>
        </pc:spChg>
      </pc:sldChg>
      <pc:sldChg chg="modSp add mod">
        <pc:chgData name="Indu Sekhar Dantu" userId="4218edbc7ffe59d5" providerId="LiveId" clId="{47B3FEB5-AE6E-40E8-A6F6-7120BE924A42}" dt="2022-03-06T00:06:07.512" v="856" actId="20577"/>
        <pc:sldMkLst>
          <pc:docMk/>
          <pc:sldMk cId="4012804112" sldId="352"/>
        </pc:sldMkLst>
        <pc:spChg chg="mod">
          <ac:chgData name="Indu Sekhar Dantu" userId="4218edbc7ffe59d5" providerId="LiveId" clId="{47B3FEB5-AE6E-40E8-A6F6-7120BE924A42}" dt="2022-03-06T00:06:07.512" v="856" actId="20577"/>
          <ac:spMkLst>
            <pc:docMk/>
            <pc:sldMk cId="4012804112" sldId="352"/>
            <ac:spMk id="3" creationId="{D9D112C0-94D8-4EB3-830E-FBA2AAFD86F5}"/>
          </ac:spMkLst>
        </pc:spChg>
      </pc:sldChg>
      <pc:sldChg chg="modSp add mod">
        <pc:chgData name="Indu Sekhar Dantu" userId="4218edbc7ffe59d5" providerId="LiveId" clId="{47B3FEB5-AE6E-40E8-A6F6-7120BE924A42}" dt="2022-03-06T00:06:50.871" v="860" actId="113"/>
        <pc:sldMkLst>
          <pc:docMk/>
          <pc:sldMk cId="1168660976" sldId="353"/>
        </pc:sldMkLst>
        <pc:spChg chg="mod">
          <ac:chgData name="Indu Sekhar Dantu" userId="4218edbc7ffe59d5" providerId="LiveId" clId="{47B3FEB5-AE6E-40E8-A6F6-7120BE924A42}" dt="2022-03-06T00:06:50.871" v="860" actId="113"/>
          <ac:spMkLst>
            <pc:docMk/>
            <pc:sldMk cId="1168660976" sldId="353"/>
            <ac:spMk id="3" creationId="{D9D112C0-94D8-4EB3-830E-FBA2AAFD86F5}"/>
          </ac:spMkLst>
        </pc:spChg>
      </pc:sldChg>
      <pc:sldChg chg="modSp add mod">
        <pc:chgData name="Indu Sekhar Dantu" userId="4218edbc7ffe59d5" providerId="LiveId" clId="{47B3FEB5-AE6E-40E8-A6F6-7120BE924A42}" dt="2022-03-06T00:10:04.885" v="901" actId="113"/>
        <pc:sldMkLst>
          <pc:docMk/>
          <pc:sldMk cId="2985040682" sldId="354"/>
        </pc:sldMkLst>
        <pc:spChg chg="mod">
          <ac:chgData name="Indu Sekhar Dantu" userId="4218edbc7ffe59d5" providerId="LiveId" clId="{47B3FEB5-AE6E-40E8-A6F6-7120BE924A42}" dt="2022-03-06T00:10:04.885" v="901" actId="113"/>
          <ac:spMkLst>
            <pc:docMk/>
            <pc:sldMk cId="2985040682" sldId="354"/>
            <ac:spMk id="3" creationId="{D9D112C0-94D8-4EB3-830E-FBA2AAFD86F5}"/>
          </ac:spMkLst>
        </pc:spChg>
      </pc:sldChg>
      <pc:sldChg chg="modSp add mod">
        <pc:chgData name="Indu Sekhar Dantu" userId="4218edbc7ffe59d5" providerId="LiveId" clId="{47B3FEB5-AE6E-40E8-A6F6-7120BE924A42}" dt="2022-03-06T00:40:12.954" v="1092" actId="20577"/>
        <pc:sldMkLst>
          <pc:docMk/>
          <pc:sldMk cId="3586829458" sldId="355"/>
        </pc:sldMkLst>
        <pc:spChg chg="mod">
          <ac:chgData name="Indu Sekhar Dantu" userId="4218edbc7ffe59d5" providerId="LiveId" clId="{47B3FEB5-AE6E-40E8-A6F6-7120BE924A42}" dt="2022-03-06T00:40:12.954" v="1092" actId="20577"/>
          <ac:spMkLst>
            <pc:docMk/>
            <pc:sldMk cId="3586829458" sldId="355"/>
            <ac:spMk id="3" creationId="{D9D112C0-94D8-4EB3-830E-FBA2AAFD86F5}"/>
          </ac:spMkLst>
        </pc:spChg>
      </pc:sldChg>
      <pc:sldChg chg="modSp add mod">
        <pc:chgData name="Indu Sekhar Dantu" userId="4218edbc7ffe59d5" providerId="LiveId" clId="{47B3FEB5-AE6E-40E8-A6F6-7120BE924A42}" dt="2022-03-06T00:40:57.552" v="1100" actId="20577"/>
        <pc:sldMkLst>
          <pc:docMk/>
          <pc:sldMk cId="1120157485" sldId="356"/>
        </pc:sldMkLst>
        <pc:spChg chg="mod">
          <ac:chgData name="Indu Sekhar Dantu" userId="4218edbc7ffe59d5" providerId="LiveId" clId="{47B3FEB5-AE6E-40E8-A6F6-7120BE924A42}" dt="2022-03-06T00:40:57.552" v="1100" actId="20577"/>
          <ac:spMkLst>
            <pc:docMk/>
            <pc:sldMk cId="1120157485" sldId="356"/>
            <ac:spMk id="3" creationId="{D9D112C0-94D8-4EB3-830E-FBA2AAFD86F5}"/>
          </ac:spMkLst>
        </pc:spChg>
      </pc:sldChg>
      <pc:sldChg chg="modSp add mod">
        <pc:chgData name="Indu Sekhar Dantu" userId="4218edbc7ffe59d5" providerId="LiveId" clId="{47B3FEB5-AE6E-40E8-A6F6-7120BE924A42}" dt="2022-03-06T00:42:35.182" v="1111" actId="20577"/>
        <pc:sldMkLst>
          <pc:docMk/>
          <pc:sldMk cId="2761621210" sldId="357"/>
        </pc:sldMkLst>
        <pc:spChg chg="mod">
          <ac:chgData name="Indu Sekhar Dantu" userId="4218edbc7ffe59d5" providerId="LiveId" clId="{47B3FEB5-AE6E-40E8-A6F6-7120BE924A42}" dt="2022-03-06T00:42:35.182" v="1111" actId="20577"/>
          <ac:spMkLst>
            <pc:docMk/>
            <pc:sldMk cId="2761621210" sldId="357"/>
            <ac:spMk id="3" creationId="{D9D112C0-94D8-4EB3-830E-FBA2AAFD86F5}"/>
          </ac:spMkLst>
        </pc:spChg>
      </pc:sldChg>
      <pc:sldChg chg="modSp add mod">
        <pc:chgData name="Indu Sekhar Dantu" userId="4218edbc7ffe59d5" providerId="LiveId" clId="{47B3FEB5-AE6E-40E8-A6F6-7120BE924A42}" dt="2022-03-03T23:59:42.699" v="375" actId="20577"/>
        <pc:sldMkLst>
          <pc:docMk/>
          <pc:sldMk cId="2768881540" sldId="358"/>
        </pc:sldMkLst>
        <pc:spChg chg="mod">
          <ac:chgData name="Indu Sekhar Dantu" userId="4218edbc7ffe59d5" providerId="LiveId" clId="{47B3FEB5-AE6E-40E8-A6F6-7120BE924A42}" dt="2022-03-03T23:59:42.699" v="375" actId="20577"/>
          <ac:spMkLst>
            <pc:docMk/>
            <pc:sldMk cId="2768881540" sldId="358"/>
            <ac:spMk id="3" creationId="{D9D112C0-94D8-4EB3-830E-FBA2AAFD86F5}"/>
          </ac:spMkLst>
        </pc:spChg>
      </pc:sldChg>
      <pc:sldChg chg="modSp add mod">
        <pc:chgData name="Indu Sekhar Dantu" userId="4218edbc7ffe59d5" providerId="LiveId" clId="{47B3FEB5-AE6E-40E8-A6F6-7120BE924A42}" dt="2022-03-06T00:43:15.235" v="1118" actId="20577"/>
        <pc:sldMkLst>
          <pc:docMk/>
          <pc:sldMk cId="1734250518" sldId="359"/>
        </pc:sldMkLst>
        <pc:spChg chg="mod">
          <ac:chgData name="Indu Sekhar Dantu" userId="4218edbc7ffe59d5" providerId="LiveId" clId="{47B3FEB5-AE6E-40E8-A6F6-7120BE924A42}" dt="2022-03-06T00:43:15.235" v="1118" actId="20577"/>
          <ac:spMkLst>
            <pc:docMk/>
            <pc:sldMk cId="1734250518" sldId="359"/>
            <ac:spMk id="3" creationId="{D9D112C0-94D8-4EB3-830E-FBA2AAFD86F5}"/>
          </ac:spMkLst>
        </pc:spChg>
      </pc:sldChg>
      <pc:sldChg chg="modSp add mod">
        <pc:chgData name="Indu Sekhar Dantu" userId="4218edbc7ffe59d5" providerId="LiveId" clId="{47B3FEB5-AE6E-40E8-A6F6-7120BE924A42}" dt="2022-03-06T00:23:51.595" v="986" actId="12"/>
        <pc:sldMkLst>
          <pc:docMk/>
          <pc:sldMk cId="3883741083" sldId="360"/>
        </pc:sldMkLst>
        <pc:spChg chg="mod">
          <ac:chgData name="Indu Sekhar Dantu" userId="4218edbc7ffe59d5" providerId="LiveId" clId="{47B3FEB5-AE6E-40E8-A6F6-7120BE924A42}" dt="2022-03-06T00:23:51.595" v="986" actId="12"/>
          <ac:spMkLst>
            <pc:docMk/>
            <pc:sldMk cId="3883741083" sldId="360"/>
            <ac:spMk id="3" creationId="{D9D112C0-94D8-4EB3-830E-FBA2AAFD86F5}"/>
          </ac:spMkLst>
        </pc:spChg>
      </pc:sldChg>
      <pc:sldChg chg="modSp add mod">
        <pc:chgData name="Indu Sekhar Dantu" userId="4218edbc7ffe59d5" providerId="LiveId" clId="{47B3FEB5-AE6E-40E8-A6F6-7120BE924A42}" dt="2022-03-06T00:26:54.192" v="1000" actId="6549"/>
        <pc:sldMkLst>
          <pc:docMk/>
          <pc:sldMk cId="3002358982" sldId="361"/>
        </pc:sldMkLst>
        <pc:spChg chg="mod">
          <ac:chgData name="Indu Sekhar Dantu" userId="4218edbc7ffe59d5" providerId="LiveId" clId="{47B3FEB5-AE6E-40E8-A6F6-7120BE924A42}" dt="2022-03-06T00:26:54.192" v="1000" actId="6549"/>
          <ac:spMkLst>
            <pc:docMk/>
            <pc:sldMk cId="3002358982" sldId="361"/>
            <ac:spMk id="3" creationId="{D9D112C0-94D8-4EB3-830E-FBA2AAFD86F5}"/>
          </ac:spMkLst>
        </pc:spChg>
      </pc:sldChg>
      <pc:sldChg chg="modSp add mod">
        <pc:chgData name="Indu Sekhar Dantu" userId="4218edbc7ffe59d5" providerId="LiveId" clId="{47B3FEB5-AE6E-40E8-A6F6-7120BE924A42}" dt="2022-03-06T00:28:29.685" v="1022" actId="20577"/>
        <pc:sldMkLst>
          <pc:docMk/>
          <pc:sldMk cId="482741457" sldId="362"/>
        </pc:sldMkLst>
        <pc:spChg chg="mod">
          <ac:chgData name="Indu Sekhar Dantu" userId="4218edbc7ffe59d5" providerId="LiveId" clId="{47B3FEB5-AE6E-40E8-A6F6-7120BE924A42}" dt="2022-03-06T00:28:29.685" v="1022" actId="20577"/>
          <ac:spMkLst>
            <pc:docMk/>
            <pc:sldMk cId="482741457" sldId="362"/>
            <ac:spMk id="3" creationId="{D9D112C0-94D8-4EB3-830E-FBA2AAFD86F5}"/>
          </ac:spMkLst>
        </pc:spChg>
      </pc:sldChg>
      <pc:sldChg chg="modSp add mod">
        <pc:chgData name="Indu Sekhar Dantu" userId="4218edbc7ffe59d5" providerId="LiveId" clId="{47B3FEB5-AE6E-40E8-A6F6-7120BE924A42}" dt="2022-03-06T00:29:06.122" v="1028" actId="113"/>
        <pc:sldMkLst>
          <pc:docMk/>
          <pc:sldMk cId="2894459664" sldId="363"/>
        </pc:sldMkLst>
        <pc:spChg chg="mod">
          <ac:chgData name="Indu Sekhar Dantu" userId="4218edbc7ffe59d5" providerId="LiveId" clId="{47B3FEB5-AE6E-40E8-A6F6-7120BE924A42}" dt="2022-03-06T00:29:06.122" v="1028" actId="113"/>
          <ac:spMkLst>
            <pc:docMk/>
            <pc:sldMk cId="2894459664" sldId="363"/>
            <ac:spMk id="3" creationId="{D9D112C0-94D8-4EB3-830E-FBA2AAFD86F5}"/>
          </ac:spMkLst>
        </pc:spChg>
      </pc:sldChg>
      <pc:sldChg chg="modSp add mod">
        <pc:chgData name="Indu Sekhar Dantu" userId="4218edbc7ffe59d5" providerId="LiveId" clId="{47B3FEB5-AE6E-40E8-A6F6-7120BE924A42}" dt="2022-03-06T00:29:52.800" v="1042" actId="113"/>
        <pc:sldMkLst>
          <pc:docMk/>
          <pc:sldMk cId="1018580275" sldId="364"/>
        </pc:sldMkLst>
        <pc:spChg chg="mod">
          <ac:chgData name="Indu Sekhar Dantu" userId="4218edbc7ffe59d5" providerId="LiveId" clId="{47B3FEB5-AE6E-40E8-A6F6-7120BE924A42}" dt="2022-03-06T00:29:52.800" v="1042" actId="113"/>
          <ac:spMkLst>
            <pc:docMk/>
            <pc:sldMk cId="1018580275" sldId="364"/>
            <ac:spMk id="3" creationId="{D9D112C0-94D8-4EB3-830E-FBA2AAFD86F5}"/>
          </ac:spMkLst>
        </pc:spChg>
      </pc:sldChg>
      <pc:sldChg chg="modSp add mod">
        <pc:chgData name="Indu Sekhar Dantu" userId="4218edbc7ffe59d5" providerId="LiveId" clId="{47B3FEB5-AE6E-40E8-A6F6-7120BE924A42}" dt="2022-03-06T00:33:04.772" v="1063" actId="20577"/>
        <pc:sldMkLst>
          <pc:docMk/>
          <pc:sldMk cId="2765722829" sldId="365"/>
        </pc:sldMkLst>
        <pc:spChg chg="mod">
          <ac:chgData name="Indu Sekhar Dantu" userId="4218edbc7ffe59d5" providerId="LiveId" clId="{47B3FEB5-AE6E-40E8-A6F6-7120BE924A42}" dt="2022-03-06T00:33:04.772" v="1063" actId="20577"/>
          <ac:spMkLst>
            <pc:docMk/>
            <pc:sldMk cId="2765722829" sldId="365"/>
            <ac:spMk id="3" creationId="{D9D112C0-94D8-4EB3-830E-FBA2AAFD86F5}"/>
          </ac:spMkLst>
        </pc:spChg>
      </pc:sldChg>
      <pc:sldChg chg="add del">
        <pc:chgData name="Indu Sekhar Dantu" userId="4218edbc7ffe59d5" providerId="LiveId" clId="{47B3FEB5-AE6E-40E8-A6F6-7120BE924A42}" dt="2022-03-06T00:36:55.735" v="1064" actId="47"/>
        <pc:sldMkLst>
          <pc:docMk/>
          <pc:sldMk cId="221775509" sldId="366"/>
        </pc:sldMkLst>
      </pc:sldChg>
      <pc:sldChg chg="add del">
        <pc:chgData name="Indu Sekhar Dantu" userId="4218edbc7ffe59d5" providerId="LiveId" clId="{47B3FEB5-AE6E-40E8-A6F6-7120BE924A42}" dt="2022-03-06T00:15:15.321" v="944" actId="2696"/>
        <pc:sldMkLst>
          <pc:docMk/>
          <pc:sldMk cId="3164108929" sldId="367"/>
        </pc:sldMkLst>
      </pc:sldChg>
      <pc:sldChg chg="add del">
        <pc:chgData name="Indu Sekhar Dantu" userId="4218edbc7ffe59d5" providerId="LiveId" clId="{47B3FEB5-AE6E-40E8-A6F6-7120BE924A42}" dt="2022-03-06T00:15:15.321" v="944" actId="2696"/>
        <pc:sldMkLst>
          <pc:docMk/>
          <pc:sldMk cId="13253538" sldId="368"/>
        </pc:sldMkLst>
      </pc:sldChg>
      <pc:sldChg chg="add del">
        <pc:chgData name="Indu Sekhar Dantu" userId="4218edbc7ffe59d5" providerId="LiveId" clId="{47B3FEB5-AE6E-40E8-A6F6-7120BE924A42}" dt="2022-03-06T00:15:15.321" v="944" actId="2696"/>
        <pc:sldMkLst>
          <pc:docMk/>
          <pc:sldMk cId="1698005841" sldId="369"/>
        </pc:sldMkLst>
      </pc:sldChg>
      <pc:sldChg chg="add del">
        <pc:chgData name="Indu Sekhar Dantu" userId="4218edbc7ffe59d5" providerId="LiveId" clId="{47B3FEB5-AE6E-40E8-A6F6-7120BE924A42}" dt="2022-03-06T00:15:15.321" v="944" actId="2696"/>
        <pc:sldMkLst>
          <pc:docMk/>
          <pc:sldMk cId="2142903805" sldId="370"/>
        </pc:sldMkLst>
      </pc:sldChg>
      <pc:sldChg chg="add del">
        <pc:chgData name="Indu Sekhar Dantu" userId="4218edbc7ffe59d5" providerId="LiveId" clId="{47B3FEB5-AE6E-40E8-A6F6-7120BE924A42}" dt="2022-03-06T00:15:15.321" v="944" actId="2696"/>
        <pc:sldMkLst>
          <pc:docMk/>
          <pc:sldMk cId="4128658810" sldId="371"/>
        </pc:sldMkLst>
      </pc:sldChg>
      <pc:sldChg chg="add del">
        <pc:chgData name="Indu Sekhar Dantu" userId="4218edbc7ffe59d5" providerId="LiveId" clId="{47B3FEB5-AE6E-40E8-A6F6-7120BE924A42}" dt="2022-03-06T00:15:15.321" v="944" actId="2696"/>
        <pc:sldMkLst>
          <pc:docMk/>
          <pc:sldMk cId="1787844198" sldId="372"/>
        </pc:sldMkLst>
      </pc:sldChg>
      <pc:sldChg chg="add del">
        <pc:chgData name="Indu Sekhar Dantu" userId="4218edbc7ffe59d5" providerId="LiveId" clId="{47B3FEB5-AE6E-40E8-A6F6-7120BE924A42}" dt="2022-03-06T00:15:15.321" v="944" actId="2696"/>
        <pc:sldMkLst>
          <pc:docMk/>
          <pc:sldMk cId="2332777663" sldId="373"/>
        </pc:sldMkLst>
      </pc:sldChg>
      <pc:sldChg chg="add del">
        <pc:chgData name="Indu Sekhar Dantu" userId="4218edbc7ffe59d5" providerId="LiveId" clId="{47B3FEB5-AE6E-40E8-A6F6-7120BE924A42}" dt="2022-03-06T00:15:15.321" v="944" actId="2696"/>
        <pc:sldMkLst>
          <pc:docMk/>
          <pc:sldMk cId="2244794672" sldId="374"/>
        </pc:sldMkLst>
      </pc:sldChg>
      <pc:sldChg chg="add del">
        <pc:chgData name="Indu Sekhar Dantu" userId="4218edbc7ffe59d5" providerId="LiveId" clId="{47B3FEB5-AE6E-40E8-A6F6-7120BE924A42}" dt="2022-03-06T00:15:15.321" v="944" actId="2696"/>
        <pc:sldMkLst>
          <pc:docMk/>
          <pc:sldMk cId="2394588926" sldId="375"/>
        </pc:sldMkLst>
      </pc:sldChg>
      <pc:sldChg chg="add del">
        <pc:chgData name="Indu Sekhar Dantu" userId="4218edbc7ffe59d5" providerId="LiveId" clId="{47B3FEB5-AE6E-40E8-A6F6-7120BE924A42}" dt="2022-03-06T00:15:15.321" v="944" actId="2696"/>
        <pc:sldMkLst>
          <pc:docMk/>
          <pc:sldMk cId="2925592356" sldId="376"/>
        </pc:sldMkLst>
      </pc:sldChg>
      <pc:sldChg chg="add del">
        <pc:chgData name="Indu Sekhar Dantu" userId="4218edbc7ffe59d5" providerId="LiveId" clId="{47B3FEB5-AE6E-40E8-A6F6-7120BE924A42}" dt="2022-03-06T00:15:15.321" v="944" actId="2696"/>
        <pc:sldMkLst>
          <pc:docMk/>
          <pc:sldMk cId="4201726784" sldId="377"/>
        </pc:sldMkLst>
      </pc:sldChg>
      <pc:sldChg chg="add del">
        <pc:chgData name="Indu Sekhar Dantu" userId="4218edbc7ffe59d5" providerId="LiveId" clId="{47B3FEB5-AE6E-40E8-A6F6-7120BE924A42}" dt="2022-03-06T00:15:15.321" v="944" actId="2696"/>
        <pc:sldMkLst>
          <pc:docMk/>
          <pc:sldMk cId="3018291350" sldId="378"/>
        </pc:sldMkLst>
      </pc:sldChg>
      <pc:sldChg chg="add del">
        <pc:chgData name="Indu Sekhar Dantu" userId="4218edbc7ffe59d5" providerId="LiveId" clId="{47B3FEB5-AE6E-40E8-A6F6-7120BE924A42}" dt="2022-03-06T00:15:15.321" v="944" actId="2696"/>
        <pc:sldMkLst>
          <pc:docMk/>
          <pc:sldMk cId="2666010634" sldId="379"/>
        </pc:sldMkLst>
      </pc:sldChg>
      <pc:sldChg chg="add del">
        <pc:chgData name="Indu Sekhar Dantu" userId="4218edbc7ffe59d5" providerId="LiveId" clId="{47B3FEB5-AE6E-40E8-A6F6-7120BE924A42}" dt="2022-03-06T00:15:15.321" v="944" actId="2696"/>
        <pc:sldMkLst>
          <pc:docMk/>
          <pc:sldMk cId="4129017992" sldId="380"/>
        </pc:sldMkLst>
      </pc:sldChg>
      <pc:sldChg chg="add del">
        <pc:chgData name="Indu Sekhar Dantu" userId="4218edbc7ffe59d5" providerId="LiveId" clId="{47B3FEB5-AE6E-40E8-A6F6-7120BE924A42}" dt="2022-03-06T00:15:15.321" v="944" actId="2696"/>
        <pc:sldMkLst>
          <pc:docMk/>
          <pc:sldMk cId="1013949072" sldId="381"/>
        </pc:sldMkLst>
      </pc:sldChg>
      <pc:sldChg chg="add del">
        <pc:chgData name="Indu Sekhar Dantu" userId="4218edbc7ffe59d5" providerId="LiveId" clId="{47B3FEB5-AE6E-40E8-A6F6-7120BE924A42}" dt="2022-03-06T00:15:15.321" v="944" actId="2696"/>
        <pc:sldMkLst>
          <pc:docMk/>
          <pc:sldMk cId="4265142512" sldId="382"/>
        </pc:sldMkLst>
      </pc:sldChg>
      <pc:sldChg chg="add del">
        <pc:chgData name="Indu Sekhar Dantu" userId="4218edbc7ffe59d5" providerId="LiveId" clId="{47B3FEB5-AE6E-40E8-A6F6-7120BE924A42}" dt="2022-03-06T00:15:15.321" v="944" actId="2696"/>
        <pc:sldMkLst>
          <pc:docMk/>
          <pc:sldMk cId="2725996800" sldId="383"/>
        </pc:sldMkLst>
      </pc:sldChg>
      <pc:sldChg chg="add del">
        <pc:chgData name="Indu Sekhar Dantu" userId="4218edbc7ffe59d5" providerId="LiveId" clId="{47B3FEB5-AE6E-40E8-A6F6-7120BE924A42}" dt="2022-03-06T00:15:15.321" v="944" actId="2696"/>
        <pc:sldMkLst>
          <pc:docMk/>
          <pc:sldMk cId="464289275" sldId="384"/>
        </pc:sldMkLst>
      </pc:sldChg>
      <pc:sldChg chg="add del">
        <pc:chgData name="Indu Sekhar Dantu" userId="4218edbc7ffe59d5" providerId="LiveId" clId="{47B3FEB5-AE6E-40E8-A6F6-7120BE924A42}" dt="2022-03-06T00:15:15.321" v="944" actId="2696"/>
        <pc:sldMkLst>
          <pc:docMk/>
          <pc:sldMk cId="2896613549" sldId="385"/>
        </pc:sldMkLst>
      </pc:sldChg>
      <pc:sldChg chg="add del">
        <pc:chgData name="Indu Sekhar Dantu" userId="4218edbc7ffe59d5" providerId="LiveId" clId="{47B3FEB5-AE6E-40E8-A6F6-7120BE924A42}" dt="2022-03-06T00:15:15.321" v="944" actId="2696"/>
        <pc:sldMkLst>
          <pc:docMk/>
          <pc:sldMk cId="1338977206" sldId="386"/>
        </pc:sldMkLst>
      </pc:sldChg>
      <pc:sldChg chg="add del">
        <pc:chgData name="Indu Sekhar Dantu" userId="4218edbc7ffe59d5" providerId="LiveId" clId="{47B3FEB5-AE6E-40E8-A6F6-7120BE924A42}" dt="2022-03-06T00:15:15.321" v="944" actId="2696"/>
        <pc:sldMkLst>
          <pc:docMk/>
          <pc:sldMk cId="2314890498" sldId="387"/>
        </pc:sldMkLst>
      </pc:sldChg>
      <pc:sldChg chg="modSp add mod">
        <pc:chgData name="Indu Sekhar Dantu" userId="4218edbc7ffe59d5" providerId="LiveId" clId="{47B3FEB5-AE6E-40E8-A6F6-7120BE924A42}" dt="2022-03-05T23:49:15.140" v="726" actId="113"/>
        <pc:sldMkLst>
          <pc:docMk/>
          <pc:sldMk cId="3662849562" sldId="388"/>
        </pc:sldMkLst>
        <pc:spChg chg="mod">
          <ac:chgData name="Indu Sekhar Dantu" userId="4218edbc7ffe59d5" providerId="LiveId" clId="{47B3FEB5-AE6E-40E8-A6F6-7120BE924A42}" dt="2022-03-05T23:49:15.140" v="726" actId="113"/>
          <ac:spMkLst>
            <pc:docMk/>
            <pc:sldMk cId="3662849562" sldId="388"/>
            <ac:spMk id="3" creationId="{D9D112C0-94D8-4EB3-830E-FBA2AAFD86F5}"/>
          </ac:spMkLst>
        </pc:spChg>
      </pc:sldChg>
      <pc:sldChg chg="modSp add mod">
        <pc:chgData name="Indu Sekhar Dantu" userId="4218edbc7ffe59d5" providerId="LiveId" clId="{47B3FEB5-AE6E-40E8-A6F6-7120BE924A42}" dt="2022-03-05T23:42:44.770" v="662" actId="20577"/>
        <pc:sldMkLst>
          <pc:docMk/>
          <pc:sldMk cId="1763361792" sldId="389"/>
        </pc:sldMkLst>
        <pc:spChg chg="mod">
          <ac:chgData name="Indu Sekhar Dantu" userId="4218edbc7ffe59d5" providerId="LiveId" clId="{47B3FEB5-AE6E-40E8-A6F6-7120BE924A42}" dt="2022-03-05T23:42:44.770" v="662" actId="20577"/>
          <ac:spMkLst>
            <pc:docMk/>
            <pc:sldMk cId="1763361792" sldId="389"/>
            <ac:spMk id="3" creationId="{D9D112C0-94D8-4EB3-830E-FBA2AAFD86F5}"/>
          </ac:spMkLst>
        </pc:spChg>
      </pc:sldChg>
      <pc:sldChg chg="modSp add mod">
        <pc:chgData name="Indu Sekhar Dantu" userId="4218edbc7ffe59d5" providerId="LiveId" clId="{47B3FEB5-AE6E-40E8-A6F6-7120BE924A42}" dt="2022-03-05T23:41:31.612" v="655" actId="313"/>
        <pc:sldMkLst>
          <pc:docMk/>
          <pc:sldMk cId="4183316715" sldId="390"/>
        </pc:sldMkLst>
        <pc:spChg chg="mod">
          <ac:chgData name="Indu Sekhar Dantu" userId="4218edbc7ffe59d5" providerId="LiveId" clId="{47B3FEB5-AE6E-40E8-A6F6-7120BE924A42}" dt="2022-03-05T23:41:31.612" v="655" actId="313"/>
          <ac:spMkLst>
            <pc:docMk/>
            <pc:sldMk cId="4183316715" sldId="390"/>
            <ac:spMk id="3" creationId="{D9D112C0-94D8-4EB3-830E-FBA2AAFD86F5}"/>
          </ac:spMkLst>
        </pc:spChg>
      </pc:sldChg>
      <pc:sldChg chg="add ord">
        <pc:chgData name="Indu Sekhar Dantu" userId="4218edbc7ffe59d5" providerId="LiveId" clId="{47B3FEB5-AE6E-40E8-A6F6-7120BE924A42}" dt="2022-03-05T23:44:12.456" v="691"/>
        <pc:sldMkLst>
          <pc:docMk/>
          <pc:sldMk cId="89270094" sldId="391"/>
        </pc:sldMkLst>
      </pc:sldChg>
      <pc:sldChg chg="modSp add mod">
        <pc:chgData name="Indu Sekhar Dantu" userId="4218edbc7ffe59d5" providerId="LiveId" clId="{47B3FEB5-AE6E-40E8-A6F6-7120BE924A42}" dt="2022-03-05T23:54:13.659" v="764" actId="20577"/>
        <pc:sldMkLst>
          <pc:docMk/>
          <pc:sldMk cId="3365705959" sldId="392"/>
        </pc:sldMkLst>
        <pc:spChg chg="mod">
          <ac:chgData name="Indu Sekhar Dantu" userId="4218edbc7ffe59d5" providerId="LiveId" clId="{47B3FEB5-AE6E-40E8-A6F6-7120BE924A42}" dt="2022-03-05T23:54:13.659" v="764" actId="20577"/>
          <ac:spMkLst>
            <pc:docMk/>
            <pc:sldMk cId="3365705959" sldId="392"/>
            <ac:spMk id="3" creationId="{D9D112C0-94D8-4EB3-830E-FBA2AAFD86F5}"/>
          </ac:spMkLst>
        </pc:spChg>
      </pc:sldChg>
      <pc:sldChg chg="modSp add mod">
        <pc:chgData name="Indu Sekhar Dantu" userId="4218edbc7ffe59d5" providerId="LiveId" clId="{47B3FEB5-AE6E-40E8-A6F6-7120BE924A42}" dt="2022-03-05T23:55:07.506" v="769" actId="20577"/>
        <pc:sldMkLst>
          <pc:docMk/>
          <pc:sldMk cId="4243978230" sldId="393"/>
        </pc:sldMkLst>
        <pc:spChg chg="mod">
          <ac:chgData name="Indu Sekhar Dantu" userId="4218edbc7ffe59d5" providerId="LiveId" clId="{47B3FEB5-AE6E-40E8-A6F6-7120BE924A42}" dt="2022-03-05T23:55:07.506" v="769" actId="20577"/>
          <ac:spMkLst>
            <pc:docMk/>
            <pc:sldMk cId="4243978230" sldId="393"/>
            <ac:spMk id="3" creationId="{D9D112C0-94D8-4EB3-830E-FBA2AAFD86F5}"/>
          </ac:spMkLst>
        </pc:spChg>
      </pc:sldChg>
      <pc:sldChg chg="modSp add mod">
        <pc:chgData name="Indu Sekhar Dantu" userId="4218edbc7ffe59d5" providerId="LiveId" clId="{47B3FEB5-AE6E-40E8-A6F6-7120BE924A42}" dt="2022-03-05T23:57:47.155" v="782" actId="12"/>
        <pc:sldMkLst>
          <pc:docMk/>
          <pc:sldMk cId="1577747927" sldId="394"/>
        </pc:sldMkLst>
        <pc:spChg chg="mod">
          <ac:chgData name="Indu Sekhar Dantu" userId="4218edbc7ffe59d5" providerId="LiveId" clId="{47B3FEB5-AE6E-40E8-A6F6-7120BE924A42}" dt="2022-03-05T23:57:47.155" v="782" actId="12"/>
          <ac:spMkLst>
            <pc:docMk/>
            <pc:sldMk cId="1577747927" sldId="394"/>
            <ac:spMk id="3" creationId="{D9D112C0-94D8-4EB3-830E-FBA2AAFD86F5}"/>
          </ac:spMkLst>
        </pc:spChg>
      </pc:sldChg>
      <pc:sldChg chg="modSp add mod">
        <pc:chgData name="Indu Sekhar Dantu" userId="4218edbc7ffe59d5" providerId="LiveId" clId="{47B3FEB5-AE6E-40E8-A6F6-7120BE924A42}" dt="2022-03-06T00:37:59.632" v="1071" actId="12"/>
        <pc:sldMkLst>
          <pc:docMk/>
          <pc:sldMk cId="2225924113" sldId="395"/>
        </pc:sldMkLst>
        <pc:spChg chg="mod">
          <ac:chgData name="Indu Sekhar Dantu" userId="4218edbc7ffe59d5" providerId="LiveId" clId="{47B3FEB5-AE6E-40E8-A6F6-7120BE924A42}" dt="2022-03-06T00:37:59.632" v="1071" actId="12"/>
          <ac:spMkLst>
            <pc:docMk/>
            <pc:sldMk cId="2225924113" sldId="395"/>
            <ac:spMk id="3" creationId="{D9D112C0-94D8-4EB3-830E-FBA2AAFD86F5}"/>
          </ac:spMkLst>
        </pc:spChg>
      </pc:sldChg>
      <pc:sldChg chg="modSp add mod">
        <pc:chgData name="Indu Sekhar Dantu" userId="4218edbc7ffe59d5" providerId="LiveId" clId="{47B3FEB5-AE6E-40E8-A6F6-7120BE924A42}" dt="2022-03-06T00:39:48.845" v="1088" actId="20577"/>
        <pc:sldMkLst>
          <pc:docMk/>
          <pc:sldMk cId="1985710169" sldId="396"/>
        </pc:sldMkLst>
        <pc:spChg chg="mod">
          <ac:chgData name="Indu Sekhar Dantu" userId="4218edbc7ffe59d5" providerId="LiveId" clId="{47B3FEB5-AE6E-40E8-A6F6-7120BE924A42}" dt="2022-03-06T00:39:48.845" v="1088" actId="20577"/>
          <ac:spMkLst>
            <pc:docMk/>
            <pc:sldMk cId="1985710169" sldId="396"/>
            <ac:spMk id="3" creationId="{D9D112C0-94D8-4EB3-830E-FBA2AAFD86F5}"/>
          </ac:spMkLst>
        </pc:spChg>
      </pc:sldChg>
      <pc:sldChg chg="modSp add mod ord">
        <pc:chgData name="Indu Sekhar Dantu" userId="4218edbc7ffe59d5" providerId="LiveId" clId="{47B3FEB5-AE6E-40E8-A6F6-7120BE924A42}" dt="2022-03-06T00:09:01.266" v="895" actId="123"/>
        <pc:sldMkLst>
          <pc:docMk/>
          <pc:sldMk cId="1258924904" sldId="397"/>
        </pc:sldMkLst>
        <pc:spChg chg="mod">
          <ac:chgData name="Indu Sekhar Dantu" userId="4218edbc7ffe59d5" providerId="LiveId" clId="{47B3FEB5-AE6E-40E8-A6F6-7120BE924A42}" dt="2022-03-06T00:09:01.266" v="895" actId="123"/>
          <ac:spMkLst>
            <pc:docMk/>
            <pc:sldMk cId="1258924904" sldId="397"/>
            <ac:spMk id="3" creationId="{D9D112C0-94D8-4EB3-830E-FBA2AAFD86F5}"/>
          </ac:spMkLst>
        </pc:spChg>
      </pc:sldChg>
      <pc:sldChg chg="modSp add mod">
        <pc:chgData name="Indu Sekhar Dantu" userId="4218edbc7ffe59d5" providerId="LiveId" clId="{47B3FEB5-AE6E-40E8-A6F6-7120BE924A42}" dt="2022-03-06T00:37:39.928" v="1068" actId="20577"/>
        <pc:sldMkLst>
          <pc:docMk/>
          <pc:sldMk cId="2615771482" sldId="398"/>
        </pc:sldMkLst>
        <pc:spChg chg="mod">
          <ac:chgData name="Indu Sekhar Dantu" userId="4218edbc7ffe59d5" providerId="LiveId" clId="{47B3FEB5-AE6E-40E8-A6F6-7120BE924A42}" dt="2022-03-06T00:37:39.928" v="1068" actId="20577"/>
          <ac:spMkLst>
            <pc:docMk/>
            <pc:sldMk cId="2615771482" sldId="398"/>
            <ac:spMk id="3" creationId="{D9D112C0-94D8-4EB3-830E-FBA2AAFD86F5}"/>
          </ac:spMkLst>
        </pc:spChg>
      </pc:sldChg>
      <pc:sldChg chg="modSp add mod">
        <pc:chgData name="Indu Sekhar Dantu" userId="4218edbc7ffe59d5" providerId="LiveId" clId="{47B3FEB5-AE6E-40E8-A6F6-7120BE924A42}" dt="2022-03-06T00:38:16.821" v="1075" actId="20577"/>
        <pc:sldMkLst>
          <pc:docMk/>
          <pc:sldMk cId="2470862572" sldId="399"/>
        </pc:sldMkLst>
        <pc:spChg chg="mod">
          <ac:chgData name="Indu Sekhar Dantu" userId="4218edbc7ffe59d5" providerId="LiveId" clId="{47B3FEB5-AE6E-40E8-A6F6-7120BE924A42}" dt="2022-03-06T00:38:16.821" v="1075" actId="20577"/>
          <ac:spMkLst>
            <pc:docMk/>
            <pc:sldMk cId="2470862572" sldId="399"/>
            <ac:spMk id="3" creationId="{D9D112C0-94D8-4EB3-830E-FBA2AAFD86F5}"/>
          </ac:spMkLst>
        </pc:spChg>
      </pc:sldChg>
      <pc:sldChg chg="modSp add mod">
        <pc:chgData name="Indu Sekhar Dantu" userId="4218edbc7ffe59d5" providerId="LiveId" clId="{47B3FEB5-AE6E-40E8-A6F6-7120BE924A42}" dt="2022-03-06T00:38:36.024" v="1078" actId="6549"/>
        <pc:sldMkLst>
          <pc:docMk/>
          <pc:sldMk cId="3288242606" sldId="400"/>
        </pc:sldMkLst>
        <pc:spChg chg="mod">
          <ac:chgData name="Indu Sekhar Dantu" userId="4218edbc7ffe59d5" providerId="LiveId" clId="{47B3FEB5-AE6E-40E8-A6F6-7120BE924A42}" dt="2022-03-06T00:38:36.024" v="1078" actId="6549"/>
          <ac:spMkLst>
            <pc:docMk/>
            <pc:sldMk cId="3288242606" sldId="400"/>
            <ac:spMk id="3" creationId="{D9D112C0-94D8-4EB3-830E-FBA2AAFD86F5}"/>
          </ac:spMkLst>
        </pc:spChg>
      </pc:sldChg>
      <pc:sldChg chg="modSp add mod ord">
        <pc:chgData name="Indu Sekhar Dantu" userId="4218edbc7ffe59d5" providerId="LiveId" clId="{47B3FEB5-AE6E-40E8-A6F6-7120BE924A42}" dt="2022-03-06T00:39:12.545" v="1083" actId="6549"/>
        <pc:sldMkLst>
          <pc:docMk/>
          <pc:sldMk cId="2831778608" sldId="401"/>
        </pc:sldMkLst>
        <pc:spChg chg="mod">
          <ac:chgData name="Indu Sekhar Dantu" userId="4218edbc7ffe59d5" providerId="LiveId" clId="{47B3FEB5-AE6E-40E8-A6F6-7120BE924A42}" dt="2022-03-06T00:39:12.545" v="1083" actId="6549"/>
          <ac:spMkLst>
            <pc:docMk/>
            <pc:sldMk cId="2831778608" sldId="401"/>
            <ac:spMk id="3" creationId="{D9D112C0-94D8-4EB3-830E-FBA2AAFD86F5}"/>
          </ac:spMkLst>
        </pc:spChg>
      </pc:sldChg>
      <pc:sldChg chg="modSp add mod">
        <pc:chgData name="Indu Sekhar Dantu" userId="4218edbc7ffe59d5" providerId="LiveId" clId="{47B3FEB5-AE6E-40E8-A6F6-7120BE924A42}" dt="2022-03-06T00:39:43.806" v="1087" actId="20577"/>
        <pc:sldMkLst>
          <pc:docMk/>
          <pc:sldMk cId="1839718953" sldId="402"/>
        </pc:sldMkLst>
        <pc:spChg chg="mod">
          <ac:chgData name="Indu Sekhar Dantu" userId="4218edbc7ffe59d5" providerId="LiveId" clId="{47B3FEB5-AE6E-40E8-A6F6-7120BE924A42}" dt="2022-03-06T00:39:43.806" v="1087" actId="20577"/>
          <ac:spMkLst>
            <pc:docMk/>
            <pc:sldMk cId="1839718953" sldId="402"/>
            <ac:spMk id="3" creationId="{D9D112C0-94D8-4EB3-830E-FBA2AAFD86F5}"/>
          </ac:spMkLst>
        </pc:spChg>
      </pc:sldChg>
      <pc:sldChg chg="modSp add mod">
        <pc:chgData name="Indu Sekhar Dantu" userId="4218edbc7ffe59d5" providerId="LiveId" clId="{47B3FEB5-AE6E-40E8-A6F6-7120BE924A42}" dt="2022-03-06T00:40:36.575" v="1096" actId="11"/>
        <pc:sldMkLst>
          <pc:docMk/>
          <pc:sldMk cId="3565407458" sldId="403"/>
        </pc:sldMkLst>
        <pc:spChg chg="mod">
          <ac:chgData name="Indu Sekhar Dantu" userId="4218edbc7ffe59d5" providerId="LiveId" clId="{47B3FEB5-AE6E-40E8-A6F6-7120BE924A42}" dt="2022-03-06T00:40:36.575" v="1096" actId="11"/>
          <ac:spMkLst>
            <pc:docMk/>
            <pc:sldMk cId="3565407458" sldId="403"/>
            <ac:spMk id="3" creationId="{D9D112C0-94D8-4EB3-830E-FBA2AAFD86F5}"/>
          </ac:spMkLst>
        </pc:spChg>
      </pc:sldChg>
      <pc:sldChg chg="modSp add mod">
        <pc:chgData name="Indu Sekhar Dantu" userId="4218edbc7ffe59d5" providerId="LiveId" clId="{47B3FEB5-AE6E-40E8-A6F6-7120BE924A42}" dt="2022-03-06T00:42:13.299" v="1106" actId="11"/>
        <pc:sldMkLst>
          <pc:docMk/>
          <pc:sldMk cId="3470184723" sldId="404"/>
        </pc:sldMkLst>
        <pc:spChg chg="mod">
          <ac:chgData name="Indu Sekhar Dantu" userId="4218edbc7ffe59d5" providerId="LiveId" clId="{47B3FEB5-AE6E-40E8-A6F6-7120BE924A42}" dt="2022-03-06T00:42:13.299" v="1106" actId="11"/>
          <ac:spMkLst>
            <pc:docMk/>
            <pc:sldMk cId="3470184723" sldId="404"/>
            <ac:spMk id="3" creationId="{D9D112C0-94D8-4EB3-830E-FBA2AAFD86F5}"/>
          </ac:spMkLst>
        </pc:spChg>
      </pc:sldChg>
      <pc:sldChg chg="modSp add mod">
        <pc:chgData name="Indu Sekhar Dantu" userId="4218edbc7ffe59d5" providerId="LiveId" clId="{47B3FEB5-AE6E-40E8-A6F6-7120BE924A42}" dt="2022-03-06T00:43:02.997" v="1115" actId="11"/>
        <pc:sldMkLst>
          <pc:docMk/>
          <pc:sldMk cId="2264671055" sldId="405"/>
        </pc:sldMkLst>
        <pc:spChg chg="mod">
          <ac:chgData name="Indu Sekhar Dantu" userId="4218edbc7ffe59d5" providerId="LiveId" clId="{47B3FEB5-AE6E-40E8-A6F6-7120BE924A42}" dt="2022-03-06T00:43:02.997" v="1115" actId="11"/>
          <ac:spMkLst>
            <pc:docMk/>
            <pc:sldMk cId="2264671055" sldId="405"/>
            <ac:spMk id="3" creationId="{D9D112C0-94D8-4EB3-830E-FBA2AAFD86F5}"/>
          </ac:spMkLst>
        </pc:spChg>
      </pc:sldChg>
    </pc:docChg>
  </pc:docChgLst>
  <pc:docChgLst>
    <pc:chgData name="Indu Sekhar Dantu" userId="4218edbc7ffe59d5" providerId="LiveId" clId="{7B75F0F8-5B37-48F0-A034-3E6A4960A2AA}"/>
    <pc:docChg chg="custSel modSld">
      <pc:chgData name="Indu Sekhar Dantu" userId="4218edbc7ffe59d5" providerId="LiveId" clId="{7B75F0F8-5B37-48F0-A034-3E6A4960A2AA}" dt="2021-12-11T03:15:41.897" v="718" actId="20577"/>
      <pc:docMkLst>
        <pc:docMk/>
      </pc:docMkLst>
      <pc:sldChg chg="addSp delSp modSp mod">
        <pc:chgData name="Indu Sekhar Dantu" userId="4218edbc7ffe59d5" providerId="LiveId" clId="{7B75F0F8-5B37-48F0-A034-3E6A4960A2AA}" dt="2021-12-11T03:12:53.972" v="431"/>
        <pc:sldMkLst>
          <pc:docMk/>
          <pc:sldMk cId="858427632" sldId="256"/>
        </pc:sldMkLst>
        <pc:spChg chg="mod">
          <ac:chgData name="Indu Sekhar Dantu" userId="4218edbc7ffe59d5" providerId="LiveId" clId="{7B75F0F8-5B37-48F0-A034-3E6A4960A2AA}" dt="2021-12-11T03:04:10.644" v="143" actId="5793"/>
          <ac:spMkLst>
            <pc:docMk/>
            <pc:sldMk cId="858427632" sldId="256"/>
            <ac:spMk id="6" creationId="{C6D6245A-6BE2-4AF4-BB2D-5627D2818914}"/>
          </ac:spMkLst>
        </pc:spChg>
        <pc:picChg chg="del">
          <ac:chgData name="Indu Sekhar Dantu" userId="4218edbc7ffe59d5" providerId="LiveId" clId="{7B75F0F8-5B37-48F0-A034-3E6A4960A2AA}" dt="2021-12-11T03:02:04.559" v="0" actId="478"/>
          <ac:picMkLst>
            <pc:docMk/>
            <pc:sldMk cId="858427632" sldId="256"/>
            <ac:picMk id="3" creationId="{8A8C2007-1507-4833-9AE7-996CCE589F82}"/>
          </ac:picMkLst>
        </pc:picChg>
        <pc:picChg chg="add mod">
          <ac:chgData name="Indu Sekhar Dantu" userId="4218edbc7ffe59d5" providerId="LiveId" clId="{7B75F0F8-5B37-48F0-A034-3E6A4960A2AA}" dt="2021-12-11T03:12:53.972" v="431"/>
          <ac:picMkLst>
            <pc:docMk/>
            <pc:sldMk cId="858427632" sldId="256"/>
            <ac:picMk id="5" creationId="{2D4474D1-6D94-45C3-ADB4-F46C297ED812}"/>
          </ac:picMkLst>
        </pc:picChg>
        <pc:picChg chg="add mod">
          <ac:chgData name="Indu Sekhar Dantu" userId="4218edbc7ffe59d5" providerId="LiveId" clId="{7B75F0F8-5B37-48F0-A034-3E6A4960A2AA}" dt="2021-12-11T03:09:26.817" v="247" actId="1076"/>
          <ac:picMkLst>
            <pc:docMk/>
            <pc:sldMk cId="858427632" sldId="256"/>
            <ac:picMk id="1026" creationId="{626F0AAB-10DE-49D3-97A8-31B18669A9B2}"/>
          </ac:picMkLst>
        </pc:picChg>
      </pc:sldChg>
      <pc:sldChg chg="addSp delSp modSp mod">
        <pc:chgData name="Indu Sekhar Dantu" userId="4218edbc7ffe59d5" providerId="LiveId" clId="{7B75F0F8-5B37-48F0-A034-3E6A4960A2AA}" dt="2021-12-11T03:15:41.897" v="718" actId="20577"/>
        <pc:sldMkLst>
          <pc:docMk/>
          <pc:sldMk cId="920038349" sldId="303"/>
        </pc:sldMkLst>
        <pc:spChg chg="mod">
          <ac:chgData name="Indu Sekhar Dantu" userId="4218edbc7ffe59d5" providerId="LiveId" clId="{7B75F0F8-5B37-48F0-A034-3E6A4960A2AA}" dt="2021-12-11T03:15:41.897" v="718" actId="20577"/>
          <ac:spMkLst>
            <pc:docMk/>
            <pc:sldMk cId="920038349" sldId="303"/>
            <ac:spMk id="3" creationId="{D9D112C0-94D8-4EB3-830E-FBA2AAFD86F5}"/>
          </ac:spMkLst>
        </pc:spChg>
        <pc:picChg chg="del">
          <ac:chgData name="Indu Sekhar Dantu" userId="4218edbc7ffe59d5" providerId="LiveId" clId="{7B75F0F8-5B37-48F0-A034-3E6A4960A2AA}" dt="2021-12-11T03:02:11.389" v="1" actId="478"/>
          <ac:picMkLst>
            <pc:docMk/>
            <pc:sldMk cId="920038349" sldId="303"/>
            <ac:picMk id="2" creationId="{04C5744D-390E-4C1E-A212-81FE6CB82B57}"/>
          </ac:picMkLst>
        </pc:picChg>
        <pc:picChg chg="add mod">
          <ac:chgData name="Indu Sekhar Dantu" userId="4218edbc7ffe59d5" providerId="LiveId" clId="{7B75F0F8-5B37-48F0-A034-3E6A4960A2AA}" dt="2021-12-11T03:13:29.658" v="564" actId="1036"/>
          <ac:picMkLst>
            <pc:docMk/>
            <pc:sldMk cId="920038349" sldId="303"/>
            <ac:picMk id="4" creationId="{C78D32BD-9196-4564-B3D8-8CB7E89218A2}"/>
          </ac:picMkLst>
        </pc:picChg>
        <pc:picChg chg="add mod">
          <ac:chgData name="Indu Sekhar Dantu" userId="4218edbc7ffe59d5" providerId="LiveId" clId="{7B75F0F8-5B37-48F0-A034-3E6A4960A2AA}" dt="2021-12-11T03:13:35.257" v="590" actId="1038"/>
          <ac:picMkLst>
            <pc:docMk/>
            <pc:sldMk cId="920038349" sldId="303"/>
            <ac:picMk id="5" creationId="{C022AE77-F03C-43A0-99F2-6C718C30EFDA}"/>
          </ac:picMkLst>
        </pc:picChg>
      </pc:sldChg>
      <pc:sldChg chg="addSp delSp modSp mod">
        <pc:chgData name="Indu Sekhar Dantu" userId="4218edbc7ffe59d5" providerId="LiveId" clId="{7B75F0F8-5B37-48F0-A034-3E6A4960A2AA}" dt="2021-12-11T03:15:15.044" v="705" actId="20577"/>
        <pc:sldMkLst>
          <pc:docMk/>
          <pc:sldMk cId="3359564673" sldId="338"/>
        </pc:sldMkLst>
        <pc:spChg chg="mod">
          <ac:chgData name="Indu Sekhar Dantu" userId="4218edbc7ffe59d5" providerId="LiveId" clId="{7B75F0F8-5B37-48F0-A034-3E6A4960A2AA}" dt="2021-12-11T03:15:15.044" v="705" actId="20577"/>
          <ac:spMkLst>
            <pc:docMk/>
            <pc:sldMk cId="3359564673" sldId="338"/>
            <ac:spMk id="2" creationId="{50BD30BA-5E5C-4607-BA76-D042EE617EE0}"/>
          </ac:spMkLst>
        </pc:spChg>
        <pc:picChg chg="add del">
          <ac:chgData name="Indu Sekhar Dantu" userId="4218edbc7ffe59d5" providerId="LiveId" clId="{7B75F0F8-5B37-48F0-A034-3E6A4960A2AA}" dt="2021-12-11T03:09:38.394" v="249"/>
          <ac:picMkLst>
            <pc:docMk/>
            <pc:sldMk cId="3359564673" sldId="338"/>
            <ac:picMk id="4" creationId="{2C70F9F0-759F-49EB-8996-E9D3FEB4A64D}"/>
          </ac:picMkLst>
        </pc:picChg>
        <pc:picChg chg="del mod">
          <ac:chgData name="Indu Sekhar Dantu" userId="4218edbc7ffe59d5" providerId="LiveId" clId="{7B75F0F8-5B37-48F0-A034-3E6A4960A2AA}" dt="2021-12-11T03:02:16.097" v="3" actId="478"/>
          <ac:picMkLst>
            <pc:docMk/>
            <pc:sldMk cId="3359564673" sldId="338"/>
            <ac:picMk id="5" creationId="{C529DDB2-2C5C-4B89-BF9A-D9FA353A9FEC}"/>
          </ac:picMkLst>
        </pc:picChg>
        <pc:picChg chg="add mod">
          <ac:chgData name="Indu Sekhar Dantu" userId="4218edbc7ffe59d5" providerId="LiveId" clId="{7B75F0F8-5B37-48F0-A034-3E6A4960A2AA}" dt="2021-12-11T03:09:41.414" v="250"/>
          <ac:picMkLst>
            <pc:docMk/>
            <pc:sldMk cId="3359564673" sldId="338"/>
            <ac:picMk id="6" creationId="{9DCEA15F-6778-4014-ABD0-FA1679A2F3B2}"/>
          </ac:picMkLst>
        </pc:picChg>
        <pc:picChg chg="add mod">
          <ac:chgData name="Indu Sekhar Dantu" userId="4218edbc7ffe59d5" providerId="LiveId" clId="{7B75F0F8-5B37-48F0-A034-3E6A4960A2AA}" dt="2021-12-11T03:12:33.030" v="430" actId="14100"/>
          <ac:picMkLst>
            <pc:docMk/>
            <pc:sldMk cId="3359564673" sldId="338"/>
            <ac:picMk id="2050" creationId="{1A004773-5C5D-46E0-BF5F-9E1E252670C5}"/>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3/6/2022</a:t>
            </a:fld>
            <a:endParaRPr lang="en-US" dirty="0"/>
          </a:p>
        </p:txBody>
      </p:sp>
      <p:sp>
        <p:nvSpPr>
          <p:cNvPr id="5" name="Footer Placeholder 4"/>
          <p:cNvSpPr>
            <a:spLocks noGrp="1"/>
          </p:cNvSpPr>
          <p:nvPr>
            <p:ph type="ftr" sz="quarter" idx="11"/>
          </p:nvPr>
        </p:nvSpPr>
        <p:spPr>
          <a:xfrm>
            <a:off x="1127124" y="329307"/>
            <a:ext cx="5943668" cy="309201"/>
          </a:xfrm>
        </p:spPr>
        <p:txBody>
          <a:bodyPr/>
          <a:lstStyle/>
          <a:p>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48A87A34-81AB-432B-8DAE-1953F412C126}" type="datetimeFigureOut">
              <a:rPr lang="en-US" dirty="0"/>
              <a:pPr/>
              <a:t>3/6/2022</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48A87A34-81AB-432B-8DAE-1953F412C126}" type="datetimeFigureOut">
              <a:rPr lang="en-US" dirty="0"/>
              <a:pPr/>
              <a:t>3/6/2022</a:t>
            </a:fld>
            <a:endParaRPr lang="en-US" dirty="0"/>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6D22F896-40B5-4ADD-8801-0D06FADFA095}" type="slidenum">
              <a:rPr lang="en-US" dirty="0"/>
              <a:t>‹#›</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3/6/2022</a:t>
            </a:fld>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6D6245A-6BE2-4AF4-BB2D-5627D2818914}"/>
              </a:ext>
            </a:extLst>
          </p:cNvPr>
          <p:cNvSpPr txBox="1">
            <a:spLocks/>
          </p:cNvSpPr>
          <p:nvPr/>
        </p:nvSpPr>
        <p:spPr>
          <a:xfrm>
            <a:off x="583095" y="2366430"/>
            <a:ext cx="11025809" cy="1431845"/>
          </a:xfrm>
          <a:prstGeom prst="rect">
            <a:avLst/>
          </a:prstGeom>
        </p:spPr>
        <p:txBody>
          <a:bodyPr vert="horz" lIns="91440" tIns="45720" rIns="91440" bIns="0" rtlCol="0" anchor="b">
            <a:noAutofit/>
          </a:bodyPr>
          <a:lstStyle>
            <a:lvl1pPr algn="l" defTabSz="914400" rtl="0" eaLnBrk="1" latinLnBrk="0" hangingPunct="1">
              <a:lnSpc>
                <a:spcPct val="90000"/>
              </a:lnSpc>
              <a:spcBef>
                <a:spcPct val="0"/>
              </a:spcBef>
              <a:buNone/>
              <a:defRPr sz="6600" b="0" i="0" kern="1200" cap="none">
                <a:solidFill>
                  <a:schemeClr val="tx1"/>
                </a:solidFill>
                <a:effectLst/>
                <a:latin typeface="+mj-lt"/>
                <a:ea typeface="+mj-ea"/>
                <a:cs typeface="+mj-cs"/>
              </a:defRPr>
            </a:lvl1pPr>
          </a:lstStyle>
          <a:p>
            <a:pPr algn="ctr"/>
            <a:r>
              <a:rPr lang="en-IN" sz="4500" b="1" i="0" dirty="0">
                <a:solidFill>
                  <a:schemeClr val="tx1">
                    <a:lumMod val="95000"/>
                    <a:lumOff val="5000"/>
                  </a:schemeClr>
                </a:solidFill>
                <a:effectLst/>
              </a:rPr>
              <a:t>Diploma in Forensic Audit</a:t>
            </a:r>
          </a:p>
          <a:p>
            <a:pPr algn="ctr"/>
            <a:r>
              <a:rPr lang="en-IN" sz="2300" b="1" i="0" dirty="0">
                <a:solidFill>
                  <a:schemeClr val="tx1">
                    <a:lumMod val="95000"/>
                    <a:lumOff val="5000"/>
                  </a:schemeClr>
                </a:solidFill>
                <a:effectLst/>
              </a:rPr>
              <a:t>(An Initiative of Board of Advanced Studies &amp; Research – 2021)</a:t>
            </a:r>
          </a:p>
          <a:p>
            <a:pPr algn="ctr"/>
            <a:endParaRPr lang="en-IN" sz="2300" b="1" dirty="0">
              <a:latin typeface="Castellar" panose="020A0402060406010301" pitchFamily="18" charset="0"/>
            </a:endParaRPr>
          </a:p>
          <a:p>
            <a:pPr algn="ctr"/>
            <a:endParaRPr lang="en-IN" sz="2300" b="1" dirty="0">
              <a:latin typeface="Castellar" panose="020A0402060406010301" pitchFamily="18" charset="0"/>
            </a:endParaRPr>
          </a:p>
          <a:p>
            <a:pPr algn="ctr"/>
            <a:r>
              <a:rPr lang="en-IN" sz="4100" b="1" dirty="0">
                <a:latin typeface="Calibri" panose="020F0502020204030204" pitchFamily="34" charset="0"/>
                <a:cs typeface="Calibri" panose="020F0502020204030204" pitchFamily="34" charset="0"/>
              </a:rPr>
              <a:t>Frauds Reporting</a:t>
            </a:r>
          </a:p>
        </p:txBody>
      </p:sp>
      <p:pic>
        <p:nvPicPr>
          <p:cNvPr id="1026" name="Picture 2" descr="Welcome to The Institute of Cost Accountants of India Website">
            <a:extLst>
              <a:ext uri="{FF2B5EF4-FFF2-40B4-BE49-F238E27FC236}">
                <a16:creationId xmlns:a16="http://schemas.microsoft.com/office/drawing/2014/main" id="{626F0AAB-10DE-49D3-97A8-31B18669A9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he Forensic Audit - CopyWrite Transcription">
            <a:extLst>
              <a:ext uri="{FF2B5EF4-FFF2-40B4-BE49-F238E27FC236}">
                <a16:creationId xmlns:a16="http://schemas.microsoft.com/office/drawing/2014/main" id="{2D4474D1-6D94-45C3-ADB4-F46C297ED8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427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rmAutofit/>
          </a:bodyPr>
          <a:lstStyle/>
          <a:p>
            <a:pPr algn="ctr">
              <a:lnSpc>
                <a:spcPct val="107000"/>
              </a:lnSpc>
              <a:spcAft>
                <a:spcPts val="800"/>
              </a:spcAft>
            </a:pPr>
            <a:r>
              <a:rPr lang="en-US" sz="2300" b="1" i="0" u="none" strike="noStrike" baseline="0" dirty="0">
                <a:solidFill>
                  <a:srgbClr val="000000"/>
                </a:solidFill>
                <a:latin typeface="Arial" panose="020B0604020202020204" pitchFamily="34" charset="0"/>
                <a:cs typeface="Arial" panose="020B0604020202020204" pitchFamily="34" charset="0"/>
              </a:rPr>
              <a:t>Reporting of frauds to Reserve Bank of India </a:t>
            </a:r>
          </a:p>
          <a:p>
            <a:pPr algn="just">
              <a:lnSpc>
                <a:spcPct val="107000"/>
              </a:lnSpc>
              <a:spcAft>
                <a:spcPts val="800"/>
              </a:spcAft>
            </a:pPr>
            <a:endParaRPr lang="en-US" sz="2300" b="0" i="0" u="none" strike="noStrike" baseline="0" dirty="0">
              <a:solidFill>
                <a:srgbClr val="000000"/>
              </a:solidFill>
              <a:latin typeface="Arial" panose="020B0604020202020204" pitchFamily="34" charset="0"/>
              <a:cs typeface="Arial" panose="020B0604020202020204" pitchFamily="34" charset="0"/>
            </a:endParaRPr>
          </a:p>
          <a:p>
            <a:pPr algn="just">
              <a:lnSpc>
                <a:spcPct val="107000"/>
              </a:lnSpc>
              <a:spcAft>
                <a:spcPts val="800"/>
              </a:spcAft>
            </a:pPr>
            <a:r>
              <a:rPr lang="en-US" sz="2300" b="0" i="0" u="none" strike="noStrike" baseline="0" dirty="0">
                <a:solidFill>
                  <a:srgbClr val="000000"/>
                </a:solidFill>
                <a:latin typeface="Arial" panose="020B0604020202020204" pitchFamily="34" charset="0"/>
                <a:cs typeface="Arial" panose="020B0604020202020204" pitchFamily="34" charset="0"/>
              </a:rPr>
              <a:t>Banks need to furnish </a:t>
            </a:r>
            <a:r>
              <a:rPr lang="en-US" sz="2300" b="1" i="0" u="none" strike="noStrike" baseline="0" dirty="0">
                <a:solidFill>
                  <a:srgbClr val="000000"/>
                </a:solidFill>
                <a:latin typeface="Arial" panose="020B0604020202020204" pitchFamily="34" charset="0"/>
                <a:cs typeface="Arial" panose="020B0604020202020204" pitchFamily="34" charset="0"/>
              </a:rPr>
              <a:t>Fraud Monitoring Return (FMR)</a:t>
            </a:r>
            <a:r>
              <a:rPr lang="en-US" sz="2300" b="0" i="0" u="none" strike="noStrike" baseline="0" dirty="0">
                <a:solidFill>
                  <a:srgbClr val="000000"/>
                </a:solidFill>
                <a:latin typeface="Arial" panose="020B0604020202020204" pitchFamily="34" charset="0"/>
                <a:cs typeface="Arial" panose="020B0604020202020204" pitchFamily="34" charset="0"/>
              </a:rPr>
              <a:t> in individual fraud cases, </a:t>
            </a:r>
            <a:r>
              <a:rPr lang="en-US" sz="2300" b="1" i="0" u="none" strike="noStrike" baseline="0" dirty="0">
                <a:solidFill>
                  <a:srgbClr val="000000"/>
                </a:solidFill>
                <a:latin typeface="Arial" panose="020B0604020202020204" pitchFamily="34" charset="0"/>
                <a:cs typeface="Arial" panose="020B0604020202020204" pitchFamily="34" charset="0"/>
              </a:rPr>
              <a:t>irrespective of the amount involved</a:t>
            </a:r>
            <a:r>
              <a:rPr lang="en-US" sz="2300" b="0" i="0" u="none" strike="noStrike" baseline="0" dirty="0">
                <a:solidFill>
                  <a:srgbClr val="000000"/>
                </a:solidFill>
                <a:latin typeface="Arial" panose="020B0604020202020204" pitchFamily="34" charset="0"/>
                <a:cs typeface="Arial" panose="020B0604020202020204" pitchFamily="34" charset="0"/>
              </a:rPr>
              <a:t>, to RBI electronically using </a:t>
            </a:r>
            <a:r>
              <a:rPr lang="en-US" sz="2300" b="0" i="0" u="none" strike="noStrike" baseline="0" dirty="0">
                <a:solidFill>
                  <a:srgbClr val="0000FF"/>
                </a:solidFill>
                <a:latin typeface="Arial" panose="020B0604020202020204" pitchFamily="34" charset="0"/>
                <a:cs typeface="Arial" panose="020B0604020202020204" pitchFamily="34" charset="0"/>
              </a:rPr>
              <a:t>FMR Application </a:t>
            </a:r>
            <a:r>
              <a:rPr lang="en-US" sz="2300" b="0" i="0" u="none" strike="noStrike" baseline="0" dirty="0">
                <a:solidFill>
                  <a:srgbClr val="000000"/>
                </a:solidFill>
                <a:latin typeface="Arial" panose="020B0604020202020204" pitchFamily="34" charset="0"/>
                <a:cs typeface="Arial" panose="020B0604020202020204" pitchFamily="34" charset="0"/>
              </a:rPr>
              <a:t>in </a:t>
            </a:r>
            <a:r>
              <a:rPr lang="en-US" sz="2300" b="1" i="0" u="none" strike="noStrike" baseline="0" dirty="0">
                <a:solidFill>
                  <a:srgbClr val="000000"/>
                </a:solidFill>
                <a:latin typeface="Arial" panose="020B0604020202020204" pitchFamily="34" charset="0"/>
                <a:cs typeface="Arial" panose="020B0604020202020204" pitchFamily="34" charset="0"/>
              </a:rPr>
              <a:t>XBRL System</a:t>
            </a:r>
            <a:r>
              <a:rPr lang="en-US" sz="2300" b="0" i="0" u="none" strike="noStrike" baseline="0" dirty="0">
                <a:solidFill>
                  <a:srgbClr val="000000"/>
                </a:solidFill>
                <a:latin typeface="Arial" panose="020B0604020202020204" pitchFamily="34" charset="0"/>
                <a:cs typeface="Arial" panose="020B0604020202020204" pitchFamily="34" charset="0"/>
              </a:rPr>
              <a:t> supplied to them </a:t>
            </a:r>
            <a:r>
              <a:rPr lang="en-US" sz="2300" b="1" i="0" u="none" strike="noStrike" baseline="0" dirty="0">
                <a:solidFill>
                  <a:srgbClr val="000000"/>
                </a:solidFill>
                <a:latin typeface="Arial" panose="020B0604020202020204" pitchFamily="34" charset="0"/>
                <a:cs typeface="Arial" panose="020B0604020202020204" pitchFamily="34" charset="0"/>
              </a:rPr>
              <a:t>within three weeks from the date of detection</a:t>
            </a:r>
            <a:r>
              <a:rPr lang="en-US" sz="2300" b="0" i="0" u="none" strike="noStrike" baseline="0" dirty="0">
                <a:solidFill>
                  <a:srgbClr val="000000"/>
                </a:solidFill>
                <a:latin typeface="Arial" panose="020B0604020202020204" pitchFamily="34" charset="0"/>
                <a:cs typeface="Arial" panose="020B0604020202020204" pitchFamily="34" charset="0"/>
              </a:rPr>
              <a:t>.</a:t>
            </a:r>
            <a:endParaRPr lang="en-US" sz="2300" b="1" dirty="0">
              <a:solidFill>
                <a:srgbClr val="000000"/>
              </a:solidFill>
              <a:latin typeface="Arial" panose="020B0604020202020204" pitchFamily="34" charset="0"/>
              <a:cs typeface="Arial" panose="020B0604020202020204" pitchFamily="34" charset="0"/>
            </a:endParaRP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932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rmAutofit/>
          </a:bodyPr>
          <a:lstStyle/>
          <a:p>
            <a:pPr algn="ctr">
              <a:lnSpc>
                <a:spcPct val="107000"/>
              </a:lnSpc>
              <a:spcAft>
                <a:spcPts val="800"/>
              </a:spcAft>
            </a:pPr>
            <a:r>
              <a:rPr lang="en-US" sz="2300" b="1" i="0" u="none" strike="noStrike" baseline="0" dirty="0">
                <a:solidFill>
                  <a:srgbClr val="000000"/>
                </a:solidFill>
                <a:latin typeface="Arial" panose="020B0604020202020204" pitchFamily="34" charset="0"/>
                <a:cs typeface="Arial" panose="020B0604020202020204" pitchFamily="34" charset="0"/>
              </a:rPr>
              <a:t>Reporting of frauds to Reserve Bank of India </a:t>
            </a:r>
          </a:p>
          <a:p>
            <a:pPr algn="just">
              <a:lnSpc>
                <a:spcPct val="107000"/>
              </a:lnSpc>
              <a:spcAft>
                <a:spcPts val="800"/>
              </a:spcAft>
            </a:pPr>
            <a:endParaRPr lang="en-US" sz="2300" b="0" i="0" u="none" strike="noStrike" baseline="0" dirty="0">
              <a:solidFill>
                <a:srgbClr val="000000"/>
              </a:solidFill>
              <a:latin typeface="Arial" panose="020B0604020202020204" pitchFamily="34" charset="0"/>
              <a:cs typeface="Arial" panose="020B0604020202020204" pitchFamily="34" charset="0"/>
            </a:endParaRPr>
          </a:p>
          <a:p>
            <a:pPr algn="just">
              <a:lnSpc>
                <a:spcPct val="107000"/>
              </a:lnSpc>
              <a:spcAft>
                <a:spcPts val="800"/>
              </a:spcAft>
            </a:pPr>
            <a:r>
              <a:rPr lang="en-US" sz="2300" b="0" i="0" u="none" strike="noStrike" baseline="0" dirty="0">
                <a:solidFill>
                  <a:srgbClr val="000000"/>
                </a:solidFill>
                <a:latin typeface="Arial" panose="020B0604020202020204" pitchFamily="34" charset="0"/>
                <a:cs typeface="Arial" panose="020B0604020202020204" pitchFamily="34" charset="0"/>
              </a:rPr>
              <a:t>A Monthly </a:t>
            </a:r>
            <a:r>
              <a:rPr lang="en-US" sz="2300" dirty="0">
                <a:solidFill>
                  <a:srgbClr val="000000"/>
                </a:solidFill>
                <a:latin typeface="Arial" panose="020B0604020202020204" pitchFamily="34" charset="0"/>
                <a:cs typeface="Arial" panose="020B0604020202020204" pitchFamily="34" charset="0"/>
              </a:rPr>
              <a:t>C</a:t>
            </a:r>
            <a:r>
              <a:rPr lang="en-US" sz="2300" b="0" i="0" u="none" strike="noStrike" baseline="0" dirty="0">
                <a:solidFill>
                  <a:srgbClr val="000000"/>
                </a:solidFill>
                <a:latin typeface="Arial" panose="020B0604020202020204" pitchFamily="34" charset="0"/>
                <a:cs typeface="Arial" panose="020B0604020202020204" pitchFamily="34" charset="0"/>
              </a:rPr>
              <a:t>ertificate, (Mentioning that a soft copy of all the FMRs has been submitted to RBI) is to be submitted by the bank to </a:t>
            </a:r>
            <a:r>
              <a:rPr lang="en-US" sz="2300" b="1" i="0" u="none" strike="noStrike" baseline="0" dirty="0">
                <a:solidFill>
                  <a:srgbClr val="000000"/>
                </a:solidFill>
                <a:latin typeface="Arial" panose="020B0604020202020204" pitchFamily="34" charset="0"/>
                <a:cs typeface="Arial" panose="020B0604020202020204" pitchFamily="34" charset="0"/>
              </a:rPr>
              <a:t>CFMC </a:t>
            </a:r>
            <a:r>
              <a:rPr lang="en-US" i="0" u="none" strike="noStrike" baseline="0" dirty="0">
                <a:solidFill>
                  <a:schemeClr val="tx1">
                    <a:lumMod val="95000"/>
                    <a:lumOff val="5000"/>
                  </a:schemeClr>
                </a:solidFill>
                <a:latin typeface="Calibri" panose="020F0502020204030204" pitchFamily="34" charset="0"/>
                <a:cs typeface="Calibri" panose="020F0502020204030204" pitchFamily="34" charset="0"/>
              </a:rPr>
              <a:t>(</a:t>
            </a:r>
            <a:r>
              <a:rPr lang="en-IN" i="0" dirty="0">
                <a:solidFill>
                  <a:schemeClr val="tx1">
                    <a:lumMod val="95000"/>
                    <a:lumOff val="5000"/>
                  </a:schemeClr>
                </a:solidFill>
                <a:effectLst/>
                <a:latin typeface="Calibri" panose="020F0502020204030204" pitchFamily="34" charset="0"/>
                <a:cs typeface="Calibri" panose="020F0502020204030204" pitchFamily="34" charset="0"/>
              </a:rPr>
              <a:t>Central Fraud Monitoring Cell)</a:t>
            </a:r>
            <a:r>
              <a:rPr lang="en-US" sz="2300" b="1" i="0" u="none" strike="noStrike" baseline="0" dirty="0">
                <a:solidFill>
                  <a:srgbClr val="000000"/>
                </a:solidFill>
                <a:latin typeface="Arial" panose="020B0604020202020204" pitchFamily="34" charset="0"/>
                <a:cs typeface="Arial" panose="020B0604020202020204" pitchFamily="34" charset="0"/>
              </a:rPr>
              <a:t>, Bengaluru</a:t>
            </a:r>
            <a:r>
              <a:rPr lang="en-US" sz="2300" b="0" i="0" u="none" strike="noStrike" baseline="0" dirty="0">
                <a:solidFill>
                  <a:srgbClr val="000000"/>
                </a:solidFill>
                <a:latin typeface="Arial" panose="020B0604020202020204" pitchFamily="34" charset="0"/>
                <a:cs typeface="Arial" panose="020B0604020202020204" pitchFamily="34" charset="0"/>
              </a:rPr>
              <a:t> with a copy to the respective SSM </a:t>
            </a:r>
            <a:r>
              <a:rPr lang="en-US" b="0" i="0" u="none" strike="noStrike" baseline="0" dirty="0">
                <a:solidFill>
                  <a:schemeClr val="bg2">
                    <a:lumMod val="10000"/>
                  </a:schemeClr>
                </a:solidFill>
                <a:latin typeface="Arial" panose="020B0604020202020204" pitchFamily="34" charset="0"/>
                <a:cs typeface="Arial" panose="020B0604020202020204" pitchFamily="34" charset="0"/>
              </a:rPr>
              <a:t>(</a:t>
            </a:r>
            <a:r>
              <a:rPr lang="en-IN" b="0" i="0" dirty="0">
                <a:solidFill>
                  <a:schemeClr val="bg2">
                    <a:lumMod val="10000"/>
                  </a:schemeClr>
                </a:solidFill>
                <a:effectLst/>
                <a:latin typeface="arial" panose="020B0604020202020204" pitchFamily="34" charset="0"/>
              </a:rPr>
              <a:t>Senior Supervisory Manager)</a:t>
            </a:r>
            <a:r>
              <a:rPr lang="en-IN" sz="2400" b="0" i="0" dirty="0">
                <a:solidFill>
                  <a:srgbClr val="4D5156"/>
                </a:solidFill>
                <a:effectLst/>
                <a:latin typeface="arial" panose="020B0604020202020204" pitchFamily="34" charset="0"/>
              </a:rPr>
              <a:t> </a:t>
            </a:r>
            <a:r>
              <a:rPr lang="en-US" sz="2300" b="0" i="0" u="none" strike="noStrike" baseline="0" dirty="0">
                <a:solidFill>
                  <a:srgbClr val="000000"/>
                </a:solidFill>
                <a:latin typeface="Arial" panose="020B0604020202020204" pitchFamily="34" charset="0"/>
                <a:cs typeface="Arial" panose="020B0604020202020204" pitchFamily="34" charset="0"/>
              </a:rPr>
              <a:t> of the bank, within seven days from the end of the month. </a:t>
            </a:r>
            <a:endParaRPr lang="en-IN" sz="23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705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rmAutofit/>
          </a:bodyPr>
          <a:lstStyle/>
          <a:p>
            <a:pPr algn="just">
              <a:lnSpc>
                <a:spcPct val="107000"/>
              </a:lnSpc>
              <a:spcAft>
                <a:spcPts val="800"/>
              </a:spcAft>
            </a:pPr>
            <a:endParaRPr lang="en-US" sz="1800" b="0" i="0" u="none" strike="noStrike" baseline="0" dirty="0">
              <a:solidFill>
                <a:srgbClr val="000000"/>
              </a:solidFill>
              <a:latin typeface="Arial" panose="020B0604020202020204" pitchFamily="34" charset="0"/>
            </a:endParaRPr>
          </a:p>
          <a:p>
            <a:pPr algn="just">
              <a:lnSpc>
                <a:spcPct val="107000"/>
              </a:lnSpc>
              <a:spcAft>
                <a:spcPts val="800"/>
              </a:spcAft>
            </a:pPr>
            <a:endParaRPr lang="en-US" dirty="0">
              <a:solidFill>
                <a:srgbClr val="000000"/>
              </a:solidFill>
              <a:latin typeface="Arial" panose="020B0604020202020204" pitchFamily="34" charset="0"/>
            </a:endParaRPr>
          </a:p>
          <a:p>
            <a:pPr algn="just">
              <a:lnSpc>
                <a:spcPct val="107000"/>
              </a:lnSpc>
              <a:spcAft>
                <a:spcPts val="800"/>
              </a:spcAft>
            </a:pPr>
            <a:r>
              <a:rPr lang="en-US" sz="2300" b="0" i="0" u="none" strike="noStrike" baseline="0" dirty="0">
                <a:solidFill>
                  <a:srgbClr val="000000"/>
                </a:solidFill>
                <a:latin typeface="Arial" panose="020B0604020202020204" pitchFamily="34" charset="0"/>
                <a:cs typeface="Arial" panose="020B0604020202020204" pitchFamily="34" charset="0"/>
              </a:rPr>
              <a:t>Fraud reports should also be </a:t>
            </a:r>
            <a:r>
              <a:rPr lang="en-US" sz="2300" b="1" i="0" u="none" strike="noStrike" baseline="0" dirty="0">
                <a:solidFill>
                  <a:srgbClr val="000000"/>
                </a:solidFill>
                <a:latin typeface="Arial" panose="020B0604020202020204" pitchFamily="34" charset="0"/>
                <a:cs typeface="Arial" panose="020B0604020202020204" pitchFamily="34" charset="0"/>
              </a:rPr>
              <a:t>submitted in cases where central investigating agencies</a:t>
            </a:r>
            <a:r>
              <a:rPr lang="en-US" sz="2300" b="0" i="0" u="none" strike="noStrike" baseline="0" dirty="0">
                <a:solidFill>
                  <a:srgbClr val="000000"/>
                </a:solidFill>
                <a:latin typeface="Arial" panose="020B0604020202020204" pitchFamily="34" charset="0"/>
                <a:cs typeface="Arial" panose="020B0604020202020204" pitchFamily="34" charset="0"/>
              </a:rPr>
              <a:t> have initiated criminal proceedings suo-moto and/or where the Reserve Bank has </a:t>
            </a:r>
            <a:r>
              <a:rPr lang="en-US" sz="2300" b="1" i="0" u="none" strike="noStrike" baseline="0" dirty="0">
                <a:solidFill>
                  <a:srgbClr val="000000"/>
                </a:solidFill>
                <a:latin typeface="Arial" panose="020B0604020202020204" pitchFamily="34" charset="0"/>
                <a:cs typeface="Arial" panose="020B0604020202020204" pitchFamily="34" charset="0"/>
              </a:rPr>
              <a:t>directed that such cases be reported as frauds</a:t>
            </a:r>
            <a:r>
              <a:rPr lang="en-US" sz="2300" b="0" i="0" u="none" strike="noStrike" baseline="0" dirty="0">
                <a:solidFill>
                  <a:srgbClr val="000000"/>
                </a:solidFill>
                <a:latin typeface="Arial" panose="020B0604020202020204" pitchFamily="34" charset="0"/>
                <a:cs typeface="Arial" panose="020B0604020202020204" pitchFamily="34" charset="0"/>
              </a:rPr>
              <a:t>. </a:t>
            </a:r>
          </a:p>
          <a:p>
            <a:pPr algn="just">
              <a:lnSpc>
                <a:spcPct val="107000"/>
              </a:lnSpc>
              <a:spcAft>
                <a:spcPts val="800"/>
              </a:spcAft>
            </a:pPr>
            <a:endParaRPr lang="en-IN" sz="2300"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068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rmAutofit/>
          </a:bodyPr>
          <a:lstStyle/>
          <a:p>
            <a:pPr algn="just">
              <a:lnSpc>
                <a:spcPct val="107000"/>
              </a:lnSpc>
              <a:spcAft>
                <a:spcPts val="800"/>
              </a:spcAft>
            </a:pPr>
            <a:endParaRPr lang="en-US" sz="1800" b="0" i="0" u="none" strike="noStrike" baseline="0" dirty="0">
              <a:solidFill>
                <a:srgbClr val="000000"/>
              </a:solidFill>
              <a:latin typeface="Arial" panose="020B0604020202020204" pitchFamily="34" charset="0"/>
            </a:endParaRPr>
          </a:p>
          <a:p>
            <a:pPr algn="just">
              <a:lnSpc>
                <a:spcPct val="107000"/>
              </a:lnSpc>
              <a:spcAft>
                <a:spcPts val="800"/>
              </a:spcAft>
            </a:pPr>
            <a:endParaRPr lang="en-US" sz="2300" b="0" i="0" u="none" strike="noStrike" baseline="0" dirty="0">
              <a:solidFill>
                <a:srgbClr val="000000"/>
              </a:solidFill>
              <a:latin typeface="Arial" panose="020B0604020202020204" pitchFamily="34" charset="0"/>
            </a:endParaRPr>
          </a:p>
          <a:p>
            <a:pPr algn="just">
              <a:lnSpc>
                <a:spcPct val="107000"/>
              </a:lnSpc>
              <a:spcAft>
                <a:spcPts val="800"/>
              </a:spcAft>
            </a:pPr>
            <a:r>
              <a:rPr lang="en-US" sz="2300" b="0" i="0" u="none" strike="noStrike" baseline="0" dirty="0">
                <a:solidFill>
                  <a:srgbClr val="000000"/>
                </a:solidFill>
                <a:latin typeface="Arial" panose="020B0604020202020204" pitchFamily="34" charset="0"/>
              </a:rPr>
              <a:t>Banks may also report frauds perpetrated in their subsidiaries and affiliates/joint ventures in FMR format in hard copy only. </a:t>
            </a:r>
            <a:endParaRPr lang="en-IN" sz="2300"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137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rmAutofit/>
          </a:bodyPr>
          <a:lstStyle/>
          <a:p>
            <a:pPr algn="just">
              <a:lnSpc>
                <a:spcPct val="107000"/>
              </a:lnSpc>
              <a:spcAft>
                <a:spcPts val="800"/>
              </a:spcAft>
            </a:pPr>
            <a:endParaRPr lang="en-US" sz="2300" b="0" i="0" u="none" strike="noStrike" baseline="0" dirty="0">
              <a:solidFill>
                <a:srgbClr val="000000"/>
              </a:solidFill>
              <a:latin typeface="Arial" panose="020B0604020202020204" pitchFamily="34" charset="0"/>
            </a:endParaRPr>
          </a:p>
          <a:p>
            <a:pPr algn="just">
              <a:lnSpc>
                <a:spcPct val="107000"/>
              </a:lnSpc>
              <a:spcAft>
                <a:spcPts val="800"/>
              </a:spcAft>
            </a:pPr>
            <a:r>
              <a:rPr lang="en-US" sz="2300" b="0" i="0" u="none" strike="noStrike" baseline="0" dirty="0">
                <a:solidFill>
                  <a:srgbClr val="000000"/>
                </a:solidFill>
                <a:latin typeface="Arial" panose="020B0604020202020204" pitchFamily="34" charset="0"/>
              </a:rPr>
              <a:t>In case the subsidiary/ affiliate/joint venture of the bank is an entity which is regulated by the Reserve Bank of India and is independently required to report the cases of fraud to RBI in terms of guidelines applicable to that subsidiary/affiliate/joint venture, the parent bank need not furnish the hard copy of the FMR statement in respect of fraud cases detected at such subsidiary/affiliate/joint venture. </a:t>
            </a:r>
            <a:endParaRPr lang="en-IN" sz="2300"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978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rmAutofit/>
          </a:bodyPr>
          <a:lstStyle/>
          <a:p>
            <a:pPr algn="just">
              <a:lnSpc>
                <a:spcPct val="107000"/>
              </a:lnSpc>
              <a:spcAft>
                <a:spcPts val="800"/>
              </a:spcAft>
            </a:pPr>
            <a:endParaRPr lang="en-US" sz="1800" b="0" i="0" u="none" strike="noStrike" baseline="0" dirty="0">
              <a:solidFill>
                <a:srgbClr val="000000"/>
              </a:solidFill>
              <a:latin typeface="Arial" panose="020B0604020202020204" pitchFamily="34" charset="0"/>
            </a:endParaRPr>
          </a:p>
          <a:p>
            <a:pPr algn="just">
              <a:lnSpc>
                <a:spcPct val="107000"/>
              </a:lnSpc>
              <a:spcAft>
                <a:spcPts val="800"/>
              </a:spcAft>
            </a:pPr>
            <a:endParaRPr lang="en-US" dirty="0">
              <a:solidFill>
                <a:srgbClr val="000000"/>
              </a:solidFill>
              <a:latin typeface="Arial" panose="020B0604020202020204" pitchFamily="34" charset="0"/>
            </a:endParaRPr>
          </a:p>
          <a:p>
            <a:pPr algn="just">
              <a:lnSpc>
                <a:spcPct val="107000"/>
              </a:lnSpc>
              <a:spcAft>
                <a:spcPts val="800"/>
              </a:spcAft>
            </a:pPr>
            <a:r>
              <a:rPr lang="en-US" sz="2300" b="0" i="0" u="none" strike="noStrike" baseline="0" dirty="0">
                <a:solidFill>
                  <a:srgbClr val="000000"/>
                </a:solidFill>
                <a:latin typeface="Arial" panose="020B0604020202020204" pitchFamily="34" charset="0"/>
              </a:rPr>
              <a:t>Banks (other than foreign banks) having overseas branches/offices should report all frauds perpetrated at such branches/offices also to RBI. </a:t>
            </a:r>
            <a:endParaRPr lang="en-IN" sz="2300"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200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rmAutofit/>
          </a:bodyPr>
          <a:lstStyle/>
          <a:p>
            <a:pPr algn="just">
              <a:lnSpc>
                <a:spcPct val="107000"/>
              </a:lnSpc>
              <a:spcAft>
                <a:spcPts val="800"/>
              </a:spcAft>
            </a:pPr>
            <a:endParaRPr lang="en-US" sz="1800" b="0" i="0" u="none" strike="noStrike" baseline="0" dirty="0">
              <a:solidFill>
                <a:srgbClr val="000000"/>
              </a:solidFill>
              <a:latin typeface="Arial" panose="020B0604020202020204" pitchFamily="34" charset="0"/>
            </a:endParaRPr>
          </a:p>
          <a:p>
            <a:pPr marL="342900" indent="-342900" algn="just">
              <a:lnSpc>
                <a:spcPct val="107000"/>
              </a:lnSpc>
              <a:spcAft>
                <a:spcPts val="800"/>
              </a:spcAft>
              <a:buFont typeface="Wingdings" panose="05000000000000000000" pitchFamily="2" charset="2"/>
              <a:buChar char="ü"/>
            </a:pPr>
            <a:r>
              <a:rPr lang="en-US" sz="2300" b="0" i="0" u="none" strike="noStrike" baseline="0" dirty="0">
                <a:solidFill>
                  <a:srgbClr val="000000"/>
                </a:solidFill>
                <a:latin typeface="Arial" panose="020B0604020202020204" pitchFamily="34" charset="0"/>
              </a:rPr>
              <a:t>In addition to the FMR, banks are required to furnish a Flash Report (FR) for frauds involving amounts of </a:t>
            </a:r>
            <a:r>
              <a:rPr lang="en-US" sz="2300" b="1" i="0" u="none" strike="noStrike" baseline="0" dirty="0">
                <a:solidFill>
                  <a:srgbClr val="000000"/>
                </a:solidFill>
                <a:latin typeface="Arial" panose="020B0604020202020204" pitchFamily="34" charset="0"/>
              </a:rPr>
              <a:t>₹50 million and above within a week of such frauds coming to the notice of the bank’s head office</a:t>
            </a:r>
            <a:r>
              <a:rPr lang="en-US" sz="2300" b="0" i="0" u="none" strike="noStrike" baseline="0" dirty="0">
                <a:solidFill>
                  <a:srgbClr val="000000"/>
                </a:solidFill>
                <a:latin typeface="Arial" panose="020B0604020202020204" pitchFamily="34" charset="0"/>
              </a:rPr>
              <a:t>. </a:t>
            </a:r>
          </a:p>
          <a:p>
            <a:pPr marL="342900" indent="-342900" algn="just">
              <a:lnSpc>
                <a:spcPct val="107000"/>
              </a:lnSpc>
              <a:spcAft>
                <a:spcPts val="800"/>
              </a:spcAft>
              <a:buFont typeface="Wingdings" panose="05000000000000000000" pitchFamily="2" charset="2"/>
              <a:buChar char="ü"/>
            </a:pPr>
            <a:endParaRPr lang="en-US" sz="2300" dirty="0">
              <a:solidFill>
                <a:srgbClr val="000000"/>
              </a:solidFill>
              <a:latin typeface="Arial" panose="020B0604020202020204" pitchFamily="34" charset="0"/>
            </a:endParaRP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833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rmAutofit/>
          </a:bodyPr>
          <a:lstStyle/>
          <a:p>
            <a:pPr algn="just">
              <a:lnSpc>
                <a:spcPct val="107000"/>
              </a:lnSpc>
              <a:spcAft>
                <a:spcPts val="800"/>
              </a:spcAft>
            </a:pPr>
            <a:endParaRPr lang="en-US" sz="1800" b="0" i="0" u="none" strike="noStrike" baseline="0" dirty="0">
              <a:solidFill>
                <a:srgbClr val="000000"/>
              </a:solidFill>
              <a:latin typeface="Arial" panose="020B0604020202020204" pitchFamily="34" charset="0"/>
            </a:endParaRPr>
          </a:p>
          <a:p>
            <a:pPr marL="342900" indent="-342900" algn="just">
              <a:lnSpc>
                <a:spcPct val="107000"/>
              </a:lnSpc>
              <a:spcAft>
                <a:spcPts val="800"/>
              </a:spcAft>
              <a:buFont typeface="Wingdings" panose="05000000000000000000" pitchFamily="2" charset="2"/>
              <a:buChar char="ü"/>
            </a:pPr>
            <a:endParaRPr lang="en-US" sz="2300" b="0" i="0" u="none" strike="noStrike" baseline="0" dirty="0">
              <a:solidFill>
                <a:srgbClr val="000000"/>
              </a:solidFill>
              <a:latin typeface="Arial" panose="020B0604020202020204" pitchFamily="34" charset="0"/>
            </a:endParaRPr>
          </a:p>
          <a:p>
            <a:pPr marL="342900" indent="-342900" algn="just">
              <a:lnSpc>
                <a:spcPct val="107000"/>
              </a:lnSpc>
              <a:spcAft>
                <a:spcPts val="800"/>
              </a:spcAft>
              <a:buFont typeface="Wingdings" panose="05000000000000000000" pitchFamily="2" charset="2"/>
              <a:buChar char="ü"/>
            </a:pPr>
            <a:r>
              <a:rPr lang="en-US" sz="2300" b="0" i="0" u="none" strike="noStrike" baseline="0" dirty="0">
                <a:solidFill>
                  <a:srgbClr val="000000"/>
                </a:solidFill>
                <a:latin typeface="Arial" panose="020B0604020202020204" pitchFamily="34" charset="0"/>
              </a:rPr>
              <a:t>The FR is to be furnished in the form of a </a:t>
            </a:r>
            <a:r>
              <a:rPr lang="en-US" sz="2300" b="1" i="0" u="none" strike="noStrike" baseline="0" dirty="0">
                <a:solidFill>
                  <a:srgbClr val="000000"/>
                </a:solidFill>
                <a:latin typeface="Arial" panose="020B0604020202020204" pitchFamily="34" charset="0"/>
              </a:rPr>
              <a:t>DO Letter</a:t>
            </a:r>
            <a:r>
              <a:rPr lang="en-US" sz="2300" b="0" i="0" u="none" strike="noStrike" baseline="0" dirty="0">
                <a:solidFill>
                  <a:srgbClr val="000000"/>
                </a:solidFill>
                <a:latin typeface="Arial" panose="020B0604020202020204" pitchFamily="34" charset="0"/>
              </a:rPr>
              <a:t> addressed to the PCGM / CGM-in-Charge, DBS, RBI, Central Office, Mumbai with a copy to CFMC, Bengaluru. </a:t>
            </a:r>
            <a:endParaRPr lang="en-IN" sz="2300"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771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rmAutofit/>
          </a:bodyPr>
          <a:lstStyle/>
          <a:p>
            <a:pPr algn="just">
              <a:lnSpc>
                <a:spcPct val="107000"/>
              </a:lnSpc>
              <a:spcAft>
                <a:spcPts val="800"/>
              </a:spcAft>
            </a:pPr>
            <a:endParaRPr lang="en-US" sz="1800" b="0" i="0" u="none" strike="noStrike" baseline="0" dirty="0">
              <a:solidFill>
                <a:srgbClr val="000000"/>
              </a:solidFill>
              <a:latin typeface="Arial" panose="020B0604020202020204" pitchFamily="34" charset="0"/>
            </a:endParaRPr>
          </a:p>
          <a:p>
            <a:pPr algn="just">
              <a:lnSpc>
                <a:spcPct val="107000"/>
              </a:lnSpc>
              <a:spcAft>
                <a:spcPts val="800"/>
              </a:spcAft>
            </a:pPr>
            <a:endParaRPr lang="en-US" sz="2300" b="0" i="0" u="none" strike="noStrike" baseline="0" dirty="0">
              <a:solidFill>
                <a:srgbClr val="000000"/>
              </a:solidFill>
              <a:latin typeface="Arial" panose="020B0604020202020204" pitchFamily="34" charset="0"/>
            </a:endParaRPr>
          </a:p>
          <a:p>
            <a:pPr marL="342900" indent="-342900" algn="just">
              <a:lnSpc>
                <a:spcPct val="107000"/>
              </a:lnSpc>
              <a:spcAft>
                <a:spcPts val="800"/>
              </a:spcAft>
              <a:buFont typeface="Wingdings" panose="05000000000000000000" pitchFamily="2" charset="2"/>
              <a:buChar char="ü"/>
            </a:pPr>
            <a:r>
              <a:rPr lang="en-US" sz="2300" b="0" i="0" u="none" strike="noStrike" baseline="0" dirty="0">
                <a:solidFill>
                  <a:srgbClr val="000000"/>
                </a:solidFill>
                <a:latin typeface="Arial" panose="020B0604020202020204" pitchFamily="34" charset="0"/>
              </a:rPr>
              <a:t>The FR, inter alia, should include amount involved, nature of fraud, modus operandi in brief, name of the branch/ office, names of parties involved, their constitution, names of proprietors/partners and directors, names of officials involved, and lodging of a complaint with police/CBI. </a:t>
            </a:r>
            <a:endParaRPr lang="en-IN" sz="2300"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747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rmAutofit/>
          </a:bodyPr>
          <a:lstStyle/>
          <a:p>
            <a:pPr algn="just">
              <a:lnSpc>
                <a:spcPct val="107000"/>
              </a:lnSpc>
              <a:spcAft>
                <a:spcPts val="800"/>
              </a:spcAft>
            </a:pPr>
            <a:endParaRPr lang="en-US" sz="1800" b="0" i="0" u="none" strike="noStrike" baseline="0" dirty="0">
              <a:solidFill>
                <a:srgbClr val="000000"/>
              </a:solidFill>
              <a:latin typeface="Arial" panose="020B0604020202020204" pitchFamily="34" charset="0"/>
            </a:endParaRPr>
          </a:p>
          <a:p>
            <a:pPr algn="just">
              <a:lnSpc>
                <a:spcPct val="107000"/>
              </a:lnSpc>
              <a:spcAft>
                <a:spcPts val="800"/>
              </a:spcAft>
            </a:pPr>
            <a:endParaRPr lang="en-US" dirty="0">
              <a:solidFill>
                <a:srgbClr val="000000"/>
              </a:solidFill>
              <a:latin typeface="Arial" panose="020B0604020202020204" pitchFamily="34" charset="0"/>
            </a:endParaRPr>
          </a:p>
          <a:p>
            <a:pPr algn="just">
              <a:lnSpc>
                <a:spcPct val="107000"/>
              </a:lnSpc>
              <a:spcAft>
                <a:spcPts val="800"/>
              </a:spcAft>
            </a:pPr>
            <a:endParaRPr lang="en-US" sz="2300" b="0" i="0" u="none" strike="noStrike" baseline="0" dirty="0">
              <a:solidFill>
                <a:srgbClr val="000000"/>
              </a:solidFill>
              <a:latin typeface="Arial" panose="020B0604020202020204" pitchFamily="34" charset="0"/>
            </a:endParaRPr>
          </a:p>
          <a:p>
            <a:pPr marL="342900" indent="-342900" algn="just">
              <a:lnSpc>
                <a:spcPct val="107000"/>
              </a:lnSpc>
              <a:spcAft>
                <a:spcPts val="800"/>
              </a:spcAft>
              <a:buFont typeface="Wingdings" panose="05000000000000000000" pitchFamily="2" charset="2"/>
              <a:buChar char="ü"/>
            </a:pPr>
            <a:r>
              <a:rPr lang="en-US" sz="2300" b="0" i="0" u="none" strike="noStrike" baseline="0" dirty="0">
                <a:solidFill>
                  <a:srgbClr val="000000"/>
                </a:solidFill>
                <a:latin typeface="Arial" panose="020B0604020202020204" pitchFamily="34" charset="0"/>
              </a:rPr>
              <a:t>Further, banks are also required to furnish developments in the fraud case through the FMR Update Application supplied to Banks in the XBRL system.</a:t>
            </a:r>
            <a:endParaRPr lang="en-IN" sz="2300"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553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ECB38FA-9CA3-4413-814B-95374473A052}"/>
              </a:ext>
            </a:extLst>
          </p:cNvPr>
          <p:cNvPicPr>
            <a:picLocks noChangeAspect="1"/>
          </p:cNvPicPr>
          <p:nvPr/>
        </p:nvPicPr>
        <p:blipFill>
          <a:blip r:embed="rId4"/>
          <a:stretch>
            <a:fillRect/>
          </a:stretch>
        </p:blipFill>
        <p:spPr>
          <a:xfrm>
            <a:off x="1199213" y="794479"/>
            <a:ext cx="9608429" cy="5208656"/>
          </a:xfrm>
          <a:prstGeom prst="rect">
            <a:avLst/>
          </a:prstGeom>
        </p:spPr>
      </p:pic>
    </p:spTree>
    <p:extLst>
      <p:ext uri="{BB962C8B-B14F-4D97-AF65-F5344CB8AC3E}">
        <p14:creationId xmlns:p14="http://schemas.microsoft.com/office/powerpoint/2010/main" val="3359564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rmAutofit/>
          </a:bodyPr>
          <a:lstStyle/>
          <a:p>
            <a:pPr algn="just">
              <a:lnSpc>
                <a:spcPct val="107000"/>
              </a:lnSpc>
              <a:spcAft>
                <a:spcPts val="800"/>
              </a:spcAft>
            </a:pPr>
            <a:endParaRPr lang="en-US" sz="2300" b="0" i="0" u="none" strike="noStrike" baseline="0" dirty="0">
              <a:solidFill>
                <a:srgbClr val="000000"/>
              </a:solidFill>
              <a:latin typeface="Arial" panose="020B0604020202020204" pitchFamily="34" charset="0"/>
            </a:endParaRPr>
          </a:p>
          <a:p>
            <a:pPr algn="just">
              <a:lnSpc>
                <a:spcPct val="107000"/>
              </a:lnSpc>
              <a:spcAft>
                <a:spcPts val="800"/>
              </a:spcAft>
            </a:pPr>
            <a:endParaRPr lang="en-US" sz="2300" b="0" i="0" u="none" strike="noStrike" baseline="0" dirty="0">
              <a:solidFill>
                <a:srgbClr val="000000"/>
              </a:solidFill>
              <a:latin typeface="Arial" panose="020B0604020202020204" pitchFamily="34" charset="0"/>
            </a:endParaRPr>
          </a:p>
          <a:p>
            <a:pPr algn="just">
              <a:lnSpc>
                <a:spcPct val="107000"/>
              </a:lnSpc>
              <a:spcAft>
                <a:spcPts val="800"/>
              </a:spcAft>
            </a:pPr>
            <a:r>
              <a:rPr lang="en-US" sz="2300" b="0" i="0" u="none" strike="noStrike" baseline="0" dirty="0">
                <a:solidFill>
                  <a:srgbClr val="000000"/>
                </a:solidFill>
                <a:latin typeface="Arial" panose="020B0604020202020204" pitchFamily="34" charset="0"/>
              </a:rPr>
              <a:t>As the complete particulars on frauds perpetrated in the banks are vital for monitoring and supervisory purposes and dissemination of information through </a:t>
            </a:r>
            <a:r>
              <a:rPr lang="en-US" sz="2300" b="1" i="0" u="none" strike="noStrike" baseline="0" dirty="0">
                <a:solidFill>
                  <a:srgbClr val="000000"/>
                </a:solidFill>
                <a:latin typeface="Arial" panose="020B0604020202020204" pitchFamily="34" charset="0"/>
              </a:rPr>
              <a:t>Caution Advice / Central Fraud Registry (CFR)</a:t>
            </a:r>
            <a:r>
              <a:rPr lang="en-US" sz="2300" b="0" i="0" u="none" strike="noStrike" baseline="0" dirty="0">
                <a:solidFill>
                  <a:srgbClr val="000000"/>
                </a:solidFill>
                <a:latin typeface="Arial" panose="020B0604020202020204" pitchFamily="34" charset="0"/>
              </a:rPr>
              <a:t>, banks should ensure that the data furnished are complete/accurate and up-to-date. </a:t>
            </a:r>
            <a:endParaRPr lang="en-IN" sz="2300"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686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rmAutofit/>
          </a:bodyPr>
          <a:lstStyle/>
          <a:p>
            <a:pPr algn="just">
              <a:lnSpc>
                <a:spcPct val="107000"/>
              </a:lnSpc>
              <a:spcAft>
                <a:spcPts val="800"/>
              </a:spcAft>
            </a:pPr>
            <a:endParaRPr lang="en-US" sz="2300" b="0" i="0" u="none" strike="noStrike" baseline="0" dirty="0">
              <a:solidFill>
                <a:srgbClr val="000000"/>
              </a:solidFill>
              <a:latin typeface="Arial" panose="020B0604020202020204" pitchFamily="34" charset="0"/>
            </a:endParaRPr>
          </a:p>
          <a:p>
            <a:pPr marL="342900" indent="-342900" algn="just">
              <a:lnSpc>
                <a:spcPct val="107000"/>
              </a:lnSpc>
              <a:spcAft>
                <a:spcPts val="800"/>
              </a:spcAft>
              <a:buFont typeface="Wingdings" panose="05000000000000000000" pitchFamily="2" charset="2"/>
              <a:buChar char="ü"/>
            </a:pPr>
            <a:r>
              <a:rPr lang="en-US" sz="2300" dirty="0">
                <a:solidFill>
                  <a:srgbClr val="000000"/>
                </a:solidFill>
                <a:latin typeface="Arial" panose="020B0604020202020204" pitchFamily="34" charset="0"/>
              </a:rPr>
              <a:t>I</a:t>
            </a:r>
            <a:r>
              <a:rPr lang="en-US" sz="2300" b="0" i="0" u="none" strike="noStrike" baseline="0" dirty="0">
                <a:solidFill>
                  <a:srgbClr val="000000"/>
                </a:solidFill>
                <a:latin typeface="Arial" panose="020B0604020202020204" pitchFamily="34" charset="0"/>
              </a:rPr>
              <a:t>f no data is to be provided in respect of any of the items, or if details of any of the items are not available at the time of reporting of FMR return, the bank may indicate as “</a:t>
            </a:r>
            <a:r>
              <a:rPr lang="en-US" sz="2300" b="1" i="0" u="none" strike="noStrike" baseline="0" dirty="0">
                <a:solidFill>
                  <a:srgbClr val="000000"/>
                </a:solidFill>
                <a:latin typeface="Arial" panose="020B0604020202020204" pitchFamily="34" charset="0"/>
              </a:rPr>
              <a:t>no particulars to be reported</a:t>
            </a:r>
            <a:r>
              <a:rPr lang="en-US" sz="2300" b="0" i="0" u="none" strike="noStrike" baseline="0" dirty="0">
                <a:solidFill>
                  <a:srgbClr val="000000"/>
                </a:solidFill>
                <a:latin typeface="Arial" panose="020B0604020202020204" pitchFamily="34" charset="0"/>
              </a:rPr>
              <a:t>” or “</a:t>
            </a:r>
            <a:r>
              <a:rPr lang="en-US" sz="2300" b="1" i="0" u="none" strike="noStrike" baseline="0" dirty="0">
                <a:solidFill>
                  <a:srgbClr val="000000"/>
                </a:solidFill>
                <a:latin typeface="Arial" panose="020B0604020202020204" pitchFamily="34" charset="0"/>
              </a:rPr>
              <a:t>details not available at present</a:t>
            </a:r>
            <a:r>
              <a:rPr lang="en-US" sz="2300" b="0" i="0" u="none" strike="noStrike" baseline="0" dirty="0">
                <a:solidFill>
                  <a:srgbClr val="000000"/>
                </a:solidFill>
                <a:latin typeface="Arial" panose="020B0604020202020204" pitchFamily="34" charset="0"/>
              </a:rPr>
              <a:t>” etc. In such a situation, the banks have to collect the data and report the details invariably through </a:t>
            </a:r>
            <a:r>
              <a:rPr lang="en-US" sz="2300" b="0" i="0" u="none" strike="noStrike" baseline="0" dirty="0">
                <a:solidFill>
                  <a:srgbClr val="0000FF"/>
                </a:solidFill>
                <a:latin typeface="Arial" panose="020B0604020202020204" pitchFamily="34" charset="0"/>
              </a:rPr>
              <a:t>FMR Update Application</a:t>
            </a:r>
            <a:r>
              <a:rPr lang="en-US" sz="2300" b="0" i="0" u="none" strike="noStrike" baseline="0" dirty="0">
                <a:solidFill>
                  <a:srgbClr val="000000"/>
                </a:solidFill>
                <a:latin typeface="Arial" panose="020B0604020202020204" pitchFamily="34" charset="0"/>
              </a:rPr>
              <a:t>. </a:t>
            </a:r>
            <a:endParaRPr lang="en-IN" sz="2300"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924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rmAutofit/>
          </a:bodyPr>
          <a:lstStyle/>
          <a:p>
            <a:pPr algn="just">
              <a:lnSpc>
                <a:spcPct val="107000"/>
              </a:lnSpc>
              <a:spcAft>
                <a:spcPts val="800"/>
              </a:spcAft>
            </a:pPr>
            <a:endParaRPr lang="en-US" sz="1800" b="0" i="0" u="none" strike="noStrike" baseline="0" dirty="0">
              <a:solidFill>
                <a:srgbClr val="000000"/>
              </a:solidFill>
              <a:latin typeface="Arial" panose="020B0604020202020204" pitchFamily="34" charset="0"/>
            </a:endParaRPr>
          </a:p>
          <a:p>
            <a:pPr marL="342900" indent="-342900" algn="just">
              <a:lnSpc>
                <a:spcPct val="107000"/>
              </a:lnSpc>
              <a:spcAft>
                <a:spcPts val="800"/>
              </a:spcAft>
              <a:buFont typeface="Wingdings" panose="05000000000000000000" pitchFamily="2" charset="2"/>
              <a:buChar char="ü"/>
            </a:pPr>
            <a:r>
              <a:rPr lang="en-US" sz="2300" b="0" i="0" u="none" strike="noStrike" baseline="0" dirty="0">
                <a:solidFill>
                  <a:srgbClr val="000000"/>
                </a:solidFill>
                <a:latin typeface="Arial" panose="020B0604020202020204" pitchFamily="34" charset="0"/>
              </a:rPr>
              <a:t>Central Fraud Monitoring Cell (CFMC), Department of Banking Supervision, Central Office located at Bengaluru will have a Record of officers of all banks/Financial Institutions (FI) responsible for reporting of Frauds, etc. </a:t>
            </a: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626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rmAutofit/>
          </a:bodyPr>
          <a:lstStyle/>
          <a:p>
            <a:pPr algn="just">
              <a:lnSpc>
                <a:spcPct val="107000"/>
              </a:lnSpc>
              <a:spcAft>
                <a:spcPts val="800"/>
              </a:spcAft>
            </a:pPr>
            <a:endParaRPr lang="en-US" sz="1800" b="0" i="0" u="none" strike="noStrike" baseline="0" dirty="0">
              <a:solidFill>
                <a:srgbClr val="000000"/>
              </a:solidFill>
              <a:latin typeface="Arial" panose="020B0604020202020204" pitchFamily="34" charset="0"/>
            </a:endParaRPr>
          </a:p>
          <a:p>
            <a:pPr marL="342900" indent="-342900" algn="just">
              <a:lnSpc>
                <a:spcPct val="107000"/>
              </a:lnSpc>
              <a:spcAft>
                <a:spcPts val="800"/>
              </a:spcAft>
              <a:buFont typeface="Wingdings" panose="05000000000000000000" pitchFamily="2" charset="2"/>
              <a:buChar char="ü"/>
            </a:pPr>
            <a:endParaRPr lang="en-US" sz="2300" b="0" i="0" u="none" strike="noStrike" baseline="0" dirty="0">
              <a:solidFill>
                <a:srgbClr val="000000"/>
              </a:solidFill>
              <a:latin typeface="Arial" panose="020B0604020202020204" pitchFamily="34" charset="0"/>
            </a:endParaRPr>
          </a:p>
          <a:p>
            <a:pPr marL="342900" indent="-342900" algn="just">
              <a:lnSpc>
                <a:spcPct val="107000"/>
              </a:lnSpc>
              <a:spcAft>
                <a:spcPts val="800"/>
              </a:spcAft>
              <a:buFont typeface="Wingdings" panose="05000000000000000000" pitchFamily="2" charset="2"/>
              <a:buChar char="ü"/>
            </a:pPr>
            <a:r>
              <a:rPr lang="en-US" sz="2300" b="0" i="0" u="none" strike="noStrike" baseline="0" dirty="0">
                <a:solidFill>
                  <a:srgbClr val="000000"/>
                </a:solidFill>
                <a:latin typeface="Arial" panose="020B0604020202020204" pitchFamily="34" charset="0"/>
              </a:rPr>
              <a:t>All banks/Financial Institutions should furnish to the Department of Banking Supervision, Central Fraud Monitoring Cell, Bengaluru </a:t>
            </a:r>
            <a:r>
              <a:rPr lang="en-US" sz="2300" b="1" i="0" u="none" strike="noStrike" baseline="0" dirty="0">
                <a:solidFill>
                  <a:srgbClr val="000000"/>
                </a:solidFill>
                <a:latin typeface="Arial" panose="020B0604020202020204" pitchFamily="34" charset="0"/>
              </a:rPr>
              <a:t>any changes in the names of officials that will be necessary for inclusion in the Record</a:t>
            </a:r>
            <a:r>
              <a:rPr lang="en-US" sz="2300" b="0" i="0" u="none" strike="noStrike" baseline="0" dirty="0">
                <a:solidFill>
                  <a:srgbClr val="000000"/>
                </a:solidFill>
                <a:latin typeface="Arial" panose="020B0604020202020204" pitchFamily="34" charset="0"/>
              </a:rPr>
              <a:t>. </a:t>
            </a:r>
            <a:endParaRPr lang="en-IN" sz="2300"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862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rmAutofit/>
          </a:bodyPr>
          <a:lstStyle/>
          <a:p>
            <a:pPr algn="ctr">
              <a:lnSpc>
                <a:spcPct val="107000"/>
              </a:lnSpc>
              <a:spcAft>
                <a:spcPts val="800"/>
              </a:spcAft>
            </a:pPr>
            <a:r>
              <a:rPr lang="en-IN" sz="2300" b="1" i="0" u="none" strike="noStrike" baseline="0" dirty="0">
                <a:solidFill>
                  <a:srgbClr val="000000"/>
                </a:solidFill>
                <a:latin typeface="Arial" panose="020B0604020202020204" pitchFamily="34" charset="0"/>
                <a:cs typeface="Arial" panose="020B0604020202020204" pitchFamily="34" charset="0"/>
              </a:rPr>
              <a:t>Reports to the Board </a:t>
            </a:r>
          </a:p>
          <a:p>
            <a:pPr algn="just">
              <a:lnSpc>
                <a:spcPct val="107000"/>
              </a:lnSpc>
              <a:spcAft>
                <a:spcPts val="800"/>
              </a:spcAft>
            </a:pPr>
            <a:endParaRPr lang="en-US" sz="2300" b="0" i="0" u="none" strike="noStrike" baseline="0" dirty="0">
              <a:solidFill>
                <a:srgbClr val="000000"/>
              </a:solidFill>
              <a:latin typeface="Arial" panose="020B0604020202020204" pitchFamily="34" charset="0"/>
              <a:cs typeface="Arial" panose="020B0604020202020204" pitchFamily="34" charset="0"/>
            </a:endParaRPr>
          </a:p>
          <a:p>
            <a:pPr marL="342900" indent="-342900" algn="just">
              <a:lnSpc>
                <a:spcPct val="107000"/>
              </a:lnSpc>
              <a:spcAft>
                <a:spcPts val="800"/>
              </a:spcAft>
              <a:buFont typeface="Wingdings" panose="05000000000000000000" pitchFamily="2" charset="2"/>
              <a:buChar char="ü"/>
            </a:pPr>
            <a:r>
              <a:rPr lang="en-US" sz="2300" b="0" i="0" u="none" strike="noStrike" baseline="0" dirty="0">
                <a:solidFill>
                  <a:srgbClr val="000000"/>
                </a:solidFill>
                <a:latin typeface="Arial" panose="020B0604020202020204" pitchFamily="34" charset="0"/>
                <a:cs typeface="Arial" panose="020B0604020202020204" pitchFamily="34" charset="0"/>
              </a:rPr>
              <a:t>Banks should ensure that all frauds of ₹0.1 million and above are reported to their Boards promptly on their detection. </a:t>
            </a: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921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rmAutofit/>
          </a:bodyPr>
          <a:lstStyle/>
          <a:p>
            <a:pPr algn="ctr">
              <a:lnSpc>
                <a:spcPct val="107000"/>
              </a:lnSpc>
              <a:spcAft>
                <a:spcPts val="800"/>
              </a:spcAft>
            </a:pPr>
            <a:r>
              <a:rPr lang="en-IN" sz="2300" b="1" i="0" u="none" strike="noStrike" baseline="0" dirty="0">
                <a:solidFill>
                  <a:srgbClr val="000000"/>
                </a:solidFill>
                <a:latin typeface="Arial" panose="020B0604020202020204" pitchFamily="34" charset="0"/>
                <a:cs typeface="Arial" panose="020B0604020202020204" pitchFamily="34" charset="0"/>
              </a:rPr>
              <a:t>Reports to the Board </a:t>
            </a:r>
          </a:p>
          <a:p>
            <a:pPr algn="just">
              <a:lnSpc>
                <a:spcPct val="107000"/>
              </a:lnSpc>
              <a:spcAft>
                <a:spcPts val="800"/>
              </a:spcAft>
            </a:pPr>
            <a:endParaRPr lang="en-US" sz="2300" b="0" i="0" u="none" strike="noStrike" baseline="0" dirty="0">
              <a:solidFill>
                <a:srgbClr val="000000"/>
              </a:solidFill>
              <a:latin typeface="Arial" panose="020B0604020202020204" pitchFamily="34" charset="0"/>
              <a:cs typeface="Arial" panose="020B0604020202020204" pitchFamily="34" charset="0"/>
            </a:endParaRPr>
          </a:p>
          <a:p>
            <a:pPr marL="342900" indent="-342900" algn="just">
              <a:lnSpc>
                <a:spcPct val="107000"/>
              </a:lnSpc>
              <a:spcAft>
                <a:spcPts val="800"/>
              </a:spcAft>
              <a:buFont typeface="Wingdings" panose="05000000000000000000" pitchFamily="2" charset="2"/>
              <a:buChar char="ü"/>
            </a:pPr>
            <a:r>
              <a:rPr lang="en-US" sz="2300" b="0" i="0" u="none" strike="noStrike" baseline="0" dirty="0">
                <a:solidFill>
                  <a:srgbClr val="000000"/>
                </a:solidFill>
                <a:latin typeface="Arial" panose="020B0604020202020204" pitchFamily="34" charset="0"/>
                <a:cs typeface="Arial" panose="020B0604020202020204" pitchFamily="34" charset="0"/>
              </a:rPr>
              <a:t>Such reports should, among other things, take note of the failure on the part of the concerned branch officials and controlling authorities, and give details of action initiated against the officials responsible for the fraud. </a:t>
            </a:r>
            <a:endParaRPr lang="en-IN" sz="23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242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rmAutofit/>
          </a:bodyPr>
          <a:lstStyle/>
          <a:p>
            <a:pPr algn="ctr">
              <a:lnSpc>
                <a:spcPct val="107000"/>
              </a:lnSpc>
              <a:spcAft>
                <a:spcPts val="800"/>
              </a:spcAft>
            </a:pPr>
            <a:r>
              <a:rPr lang="en-IN" sz="2300" b="1" i="0" u="none" strike="noStrike" baseline="0" dirty="0">
                <a:solidFill>
                  <a:srgbClr val="000000"/>
                </a:solidFill>
                <a:latin typeface="Arial" panose="020B0604020202020204" pitchFamily="34" charset="0"/>
                <a:cs typeface="Arial" panose="020B0604020202020204" pitchFamily="34" charset="0"/>
              </a:rPr>
              <a:t>Cases of Attempted Fraud </a:t>
            </a:r>
          </a:p>
          <a:p>
            <a:pPr algn="just"/>
            <a:endParaRPr lang="en-US" sz="2300" b="0" i="0" u="none" strike="noStrike" baseline="0" dirty="0">
              <a:solidFill>
                <a:srgbClr val="000000"/>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en-US" sz="2300" b="0" i="0" u="none" strike="noStrike" baseline="0" dirty="0">
                <a:solidFill>
                  <a:srgbClr val="000000"/>
                </a:solidFill>
                <a:latin typeface="Arial" panose="020B0604020202020204" pitchFamily="34" charset="0"/>
                <a:cs typeface="Arial" panose="020B0604020202020204" pitchFamily="34" charset="0"/>
              </a:rPr>
              <a:t>Banks </a:t>
            </a:r>
            <a:r>
              <a:rPr lang="en-US" sz="2300" b="1" i="0" u="none" strike="noStrike" baseline="0" dirty="0">
                <a:solidFill>
                  <a:srgbClr val="000000"/>
                </a:solidFill>
                <a:latin typeface="Arial" panose="020B0604020202020204" pitchFamily="34" charset="0"/>
                <a:cs typeface="Arial" panose="020B0604020202020204" pitchFamily="34" charset="0"/>
              </a:rPr>
              <a:t>need not report cases</a:t>
            </a:r>
            <a:r>
              <a:rPr lang="en-US" sz="2300" b="0" i="0" u="none" strike="noStrike" baseline="0" dirty="0">
                <a:solidFill>
                  <a:srgbClr val="000000"/>
                </a:solidFill>
                <a:latin typeface="Arial" panose="020B0604020202020204" pitchFamily="34" charset="0"/>
                <a:cs typeface="Arial" panose="020B0604020202020204" pitchFamily="34" charset="0"/>
              </a:rPr>
              <a:t> of </a:t>
            </a:r>
            <a:r>
              <a:rPr lang="en-US" sz="2300" b="0" i="0" u="sng" strike="noStrike" baseline="0" dirty="0">
                <a:solidFill>
                  <a:srgbClr val="000000"/>
                </a:solidFill>
                <a:latin typeface="Arial" panose="020B0604020202020204" pitchFamily="34" charset="0"/>
                <a:cs typeface="Arial" panose="020B0604020202020204" pitchFamily="34" charset="0"/>
              </a:rPr>
              <a:t>attempted frauds</a:t>
            </a:r>
            <a:r>
              <a:rPr lang="en-US" sz="2300" b="0" i="0" u="none" strike="noStrike" baseline="0" dirty="0">
                <a:solidFill>
                  <a:srgbClr val="000000"/>
                </a:solidFill>
                <a:latin typeface="Arial" panose="020B0604020202020204" pitchFamily="34" charset="0"/>
                <a:cs typeface="Arial" panose="020B0604020202020204" pitchFamily="34" charset="0"/>
              </a:rPr>
              <a:t> of ₹10 million and above to the Reserve Bank of India. </a:t>
            </a: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778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rmAutofit/>
          </a:bodyPr>
          <a:lstStyle/>
          <a:p>
            <a:pPr algn="ctr">
              <a:lnSpc>
                <a:spcPct val="107000"/>
              </a:lnSpc>
              <a:spcAft>
                <a:spcPts val="800"/>
              </a:spcAft>
            </a:pPr>
            <a:r>
              <a:rPr lang="en-IN" sz="2300" b="1" i="0" u="none" strike="noStrike" baseline="0" dirty="0">
                <a:solidFill>
                  <a:srgbClr val="000000"/>
                </a:solidFill>
                <a:latin typeface="Arial" panose="020B0604020202020204" pitchFamily="34" charset="0"/>
                <a:cs typeface="Arial" panose="020B0604020202020204" pitchFamily="34" charset="0"/>
              </a:rPr>
              <a:t>Cases of Attempted Fraud </a:t>
            </a:r>
          </a:p>
          <a:p>
            <a:pPr marL="342900" indent="-342900" algn="just">
              <a:buFont typeface="Wingdings" panose="05000000000000000000" pitchFamily="2" charset="2"/>
              <a:buChar char="ü"/>
            </a:pPr>
            <a:endParaRPr lang="en-US" sz="2300" dirty="0">
              <a:solidFill>
                <a:srgbClr val="000000"/>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en-US" sz="2300" b="0" i="0" u="none" strike="noStrike" baseline="0" dirty="0">
                <a:solidFill>
                  <a:srgbClr val="000000"/>
                </a:solidFill>
                <a:latin typeface="Arial" panose="020B0604020202020204" pitchFamily="34" charset="0"/>
                <a:cs typeface="Arial" panose="020B0604020202020204" pitchFamily="34" charset="0"/>
              </a:rPr>
              <a:t>However, banks should continue to place the report on </a:t>
            </a:r>
            <a:r>
              <a:rPr lang="en-US" sz="2300" b="0" i="0" u="sng" strike="noStrike" baseline="0" dirty="0">
                <a:solidFill>
                  <a:srgbClr val="000000"/>
                </a:solidFill>
                <a:latin typeface="Arial" panose="020B0604020202020204" pitchFamily="34" charset="0"/>
                <a:cs typeface="Arial" panose="020B0604020202020204" pitchFamily="34" charset="0"/>
              </a:rPr>
              <a:t>individual cases of attempted fraud involving an amount of ₹10 million and above before the Audit Committee of its Board</a:t>
            </a:r>
            <a:r>
              <a:rPr lang="en-US" sz="2300" b="0" i="0" u="none" strike="noStrike" baseline="0" dirty="0">
                <a:solidFill>
                  <a:srgbClr val="000000"/>
                </a:solidFill>
                <a:latin typeface="Arial" panose="020B0604020202020204" pitchFamily="34" charset="0"/>
                <a:cs typeface="Arial" panose="020B0604020202020204" pitchFamily="34" charset="0"/>
              </a:rPr>
              <a:t>. </a:t>
            </a:r>
            <a:endParaRPr lang="en-IN" sz="2300"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642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rmAutofit/>
          </a:bodyPr>
          <a:lstStyle/>
          <a:p>
            <a:pPr algn="ctr">
              <a:lnSpc>
                <a:spcPct val="107000"/>
              </a:lnSpc>
              <a:spcAft>
                <a:spcPts val="800"/>
              </a:spcAft>
            </a:pPr>
            <a:r>
              <a:rPr lang="en-IN" sz="2300" b="1" i="0" u="none" strike="noStrike" baseline="0" dirty="0">
                <a:solidFill>
                  <a:srgbClr val="000000"/>
                </a:solidFill>
                <a:latin typeface="Arial" panose="020B0604020202020204" pitchFamily="34" charset="0"/>
                <a:cs typeface="Arial" panose="020B0604020202020204" pitchFamily="34" charset="0"/>
              </a:rPr>
              <a:t>Cases of Attempted Fraud </a:t>
            </a:r>
          </a:p>
          <a:p>
            <a:pPr algn="just"/>
            <a:r>
              <a:rPr lang="en-US" sz="2300" b="0" i="0" u="none" strike="noStrike" baseline="0" dirty="0">
                <a:solidFill>
                  <a:srgbClr val="000000"/>
                </a:solidFill>
                <a:latin typeface="Arial" panose="020B0604020202020204" pitchFamily="34" charset="0"/>
                <a:cs typeface="Arial" panose="020B0604020202020204" pitchFamily="34" charset="0"/>
              </a:rPr>
              <a:t>The report </a:t>
            </a:r>
            <a:r>
              <a:rPr lang="en-US" sz="2300" b="1" i="0" u="none" strike="noStrike" baseline="0" dirty="0">
                <a:solidFill>
                  <a:srgbClr val="000000"/>
                </a:solidFill>
                <a:latin typeface="Arial" panose="020B0604020202020204" pitchFamily="34" charset="0"/>
                <a:cs typeface="Arial" panose="020B0604020202020204" pitchFamily="34" charset="0"/>
              </a:rPr>
              <a:t>should cover</a:t>
            </a:r>
            <a:r>
              <a:rPr lang="en-US" sz="2300" b="0" i="0" u="none" strike="noStrike" baseline="0" dirty="0">
                <a:solidFill>
                  <a:srgbClr val="000000"/>
                </a:solidFill>
                <a:latin typeface="Arial" panose="020B0604020202020204" pitchFamily="34" charset="0"/>
                <a:cs typeface="Arial" panose="020B0604020202020204" pitchFamily="34" charset="0"/>
              </a:rPr>
              <a:t> the following viz. </a:t>
            </a:r>
          </a:p>
          <a:p>
            <a:pPr marL="342900" indent="-342900" algn="just">
              <a:buFont typeface="Wingdings" panose="05000000000000000000" pitchFamily="2" charset="2"/>
              <a:buChar char="ü"/>
            </a:pPr>
            <a:r>
              <a:rPr lang="en-US" sz="2300" b="0" i="0" u="none" strike="noStrike" baseline="0" dirty="0">
                <a:solidFill>
                  <a:srgbClr val="000000"/>
                </a:solidFill>
                <a:latin typeface="Arial" panose="020B0604020202020204" pitchFamily="34" charset="0"/>
                <a:cs typeface="Arial" panose="020B0604020202020204" pitchFamily="34" charset="0"/>
              </a:rPr>
              <a:t>The </a:t>
            </a:r>
            <a:r>
              <a:rPr lang="en-US" sz="2300" b="1" i="0" u="none" strike="noStrike" baseline="0" dirty="0">
                <a:solidFill>
                  <a:srgbClr val="000000"/>
                </a:solidFill>
                <a:latin typeface="Arial" panose="020B0604020202020204" pitchFamily="34" charset="0"/>
                <a:cs typeface="Arial" panose="020B0604020202020204" pitchFamily="34" charset="0"/>
              </a:rPr>
              <a:t>modus operandi</a:t>
            </a:r>
            <a:r>
              <a:rPr lang="en-US" sz="2300" b="0" i="0" u="none" strike="noStrike" baseline="0" dirty="0">
                <a:solidFill>
                  <a:srgbClr val="000000"/>
                </a:solidFill>
                <a:latin typeface="Arial" panose="020B0604020202020204" pitchFamily="34" charset="0"/>
                <a:cs typeface="Arial" panose="020B0604020202020204" pitchFamily="34" charset="0"/>
              </a:rPr>
              <a:t> of the attempted fraud. </a:t>
            </a:r>
          </a:p>
          <a:p>
            <a:pPr marL="342900" indent="-342900" algn="just">
              <a:buFont typeface="Wingdings" panose="05000000000000000000" pitchFamily="2" charset="2"/>
              <a:buChar char="ü"/>
            </a:pPr>
            <a:endParaRPr lang="en-US" sz="2300" b="0" i="0" u="none" strike="noStrike" baseline="0" dirty="0">
              <a:solidFill>
                <a:srgbClr val="000000"/>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en-US" sz="2300" b="0" i="0" u="none" strike="noStrike" baseline="0" dirty="0">
                <a:solidFill>
                  <a:srgbClr val="000000"/>
                </a:solidFill>
                <a:latin typeface="Arial" panose="020B0604020202020204" pitchFamily="34" charset="0"/>
                <a:cs typeface="Arial" panose="020B0604020202020204" pitchFamily="34" charset="0"/>
              </a:rPr>
              <a:t>How the </a:t>
            </a:r>
            <a:r>
              <a:rPr lang="en-US" sz="2300" b="1" i="0" u="none" strike="noStrike" baseline="0" dirty="0">
                <a:solidFill>
                  <a:srgbClr val="000000"/>
                </a:solidFill>
                <a:latin typeface="Arial" panose="020B0604020202020204" pitchFamily="34" charset="0"/>
                <a:cs typeface="Arial" panose="020B0604020202020204" pitchFamily="34" charset="0"/>
              </a:rPr>
              <a:t>attempt did not materialize</a:t>
            </a:r>
            <a:r>
              <a:rPr lang="en-US" sz="2300" b="0" i="0" u="none" strike="noStrike" baseline="0" dirty="0">
                <a:solidFill>
                  <a:srgbClr val="000000"/>
                </a:solidFill>
                <a:latin typeface="Arial" panose="020B0604020202020204" pitchFamily="34" charset="0"/>
                <a:cs typeface="Arial" panose="020B0604020202020204" pitchFamily="34" charset="0"/>
              </a:rPr>
              <a:t> into fraud or how the attempt failed/ was foiled. </a:t>
            </a:r>
          </a:p>
          <a:p>
            <a:pPr algn="just">
              <a:lnSpc>
                <a:spcPct val="107000"/>
              </a:lnSpc>
              <a:spcAft>
                <a:spcPts val="800"/>
              </a:spcAft>
            </a:pPr>
            <a:endParaRPr lang="en-IN" sz="2300"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710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rmAutofit/>
          </a:bodyPr>
          <a:lstStyle/>
          <a:p>
            <a:pPr algn="ctr">
              <a:lnSpc>
                <a:spcPct val="107000"/>
              </a:lnSpc>
              <a:spcAft>
                <a:spcPts val="800"/>
              </a:spcAft>
            </a:pPr>
            <a:r>
              <a:rPr lang="en-IN" sz="2300" b="1" i="0" u="none" strike="noStrike" baseline="0" dirty="0">
                <a:solidFill>
                  <a:srgbClr val="000000"/>
                </a:solidFill>
                <a:latin typeface="Arial" panose="020B0604020202020204" pitchFamily="34" charset="0"/>
                <a:cs typeface="Arial" panose="020B0604020202020204" pitchFamily="34" charset="0"/>
              </a:rPr>
              <a:t>Cases of Attempted Fraud </a:t>
            </a:r>
          </a:p>
          <a:p>
            <a:pPr algn="just"/>
            <a:r>
              <a:rPr lang="en-US" sz="2300" b="0" i="0" u="none" strike="noStrike" baseline="0" dirty="0">
                <a:solidFill>
                  <a:srgbClr val="000000"/>
                </a:solidFill>
                <a:latin typeface="Arial" panose="020B0604020202020204" pitchFamily="34" charset="0"/>
                <a:cs typeface="Arial" panose="020B0604020202020204" pitchFamily="34" charset="0"/>
              </a:rPr>
              <a:t>The report </a:t>
            </a:r>
            <a:r>
              <a:rPr lang="en-US" sz="2300" b="1" i="0" u="none" strike="noStrike" baseline="0" dirty="0">
                <a:solidFill>
                  <a:srgbClr val="000000"/>
                </a:solidFill>
                <a:latin typeface="Arial" panose="020B0604020202020204" pitchFamily="34" charset="0"/>
                <a:cs typeface="Arial" panose="020B0604020202020204" pitchFamily="34" charset="0"/>
              </a:rPr>
              <a:t>should cover</a:t>
            </a:r>
            <a:r>
              <a:rPr lang="en-US" sz="2300" b="0" i="0" u="none" strike="noStrike" baseline="0" dirty="0">
                <a:solidFill>
                  <a:srgbClr val="000000"/>
                </a:solidFill>
                <a:latin typeface="Arial" panose="020B0604020202020204" pitchFamily="34" charset="0"/>
                <a:cs typeface="Arial" panose="020B0604020202020204" pitchFamily="34" charset="0"/>
              </a:rPr>
              <a:t> the following viz. </a:t>
            </a:r>
          </a:p>
          <a:p>
            <a:pPr marL="342900" indent="-342900" algn="just">
              <a:buFont typeface="Wingdings" panose="05000000000000000000" pitchFamily="2" charset="2"/>
              <a:buChar char="ü"/>
            </a:pPr>
            <a:r>
              <a:rPr lang="en-US" sz="2300" b="0" i="0" u="none" strike="noStrike" baseline="0" dirty="0">
                <a:solidFill>
                  <a:srgbClr val="000000"/>
                </a:solidFill>
                <a:latin typeface="Arial" panose="020B0604020202020204" pitchFamily="34" charset="0"/>
                <a:cs typeface="Arial" panose="020B0604020202020204" pitchFamily="34" charset="0"/>
              </a:rPr>
              <a:t>The </a:t>
            </a:r>
            <a:r>
              <a:rPr lang="en-US" sz="2300" b="1" i="0" u="none" strike="noStrike" baseline="0" dirty="0">
                <a:solidFill>
                  <a:srgbClr val="000000"/>
                </a:solidFill>
                <a:latin typeface="Arial" panose="020B0604020202020204" pitchFamily="34" charset="0"/>
                <a:cs typeface="Arial" panose="020B0604020202020204" pitchFamily="34" charset="0"/>
              </a:rPr>
              <a:t>measures are taken by the bank</a:t>
            </a:r>
            <a:r>
              <a:rPr lang="en-US" sz="2300" b="0" i="0" u="none" strike="noStrike" baseline="0" dirty="0">
                <a:solidFill>
                  <a:srgbClr val="000000"/>
                </a:solidFill>
                <a:latin typeface="Arial" panose="020B0604020202020204" pitchFamily="34" charset="0"/>
                <a:cs typeface="Arial" panose="020B0604020202020204" pitchFamily="34" charset="0"/>
              </a:rPr>
              <a:t> to strengthen the existing systems and controls. </a:t>
            </a:r>
          </a:p>
          <a:p>
            <a:pPr marL="342900" indent="-342900" algn="just">
              <a:buFont typeface="Wingdings" panose="05000000000000000000" pitchFamily="2" charset="2"/>
              <a:buChar char="ü"/>
            </a:pPr>
            <a:endParaRPr lang="en-US" sz="2300" b="1" i="0" u="none" strike="noStrike" baseline="0" dirty="0">
              <a:solidFill>
                <a:srgbClr val="000000"/>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en-US" sz="2300" b="1" i="0" u="none" strike="noStrike" baseline="0" dirty="0">
                <a:solidFill>
                  <a:srgbClr val="000000"/>
                </a:solidFill>
                <a:latin typeface="Arial" panose="020B0604020202020204" pitchFamily="34" charset="0"/>
                <a:cs typeface="Arial" panose="020B0604020202020204" pitchFamily="34" charset="0"/>
              </a:rPr>
              <a:t>New systems and controls</a:t>
            </a:r>
            <a:r>
              <a:rPr lang="en-US" sz="2300" b="0" i="0" u="none" strike="noStrike" baseline="0" dirty="0">
                <a:solidFill>
                  <a:srgbClr val="000000"/>
                </a:solidFill>
                <a:latin typeface="Arial" panose="020B0604020202020204" pitchFamily="34" charset="0"/>
                <a:cs typeface="Arial" panose="020B0604020202020204" pitchFamily="34" charset="0"/>
              </a:rPr>
              <a:t> were put in place in the area where fraud was attempted. </a:t>
            </a:r>
          </a:p>
          <a:p>
            <a:pPr algn="just">
              <a:lnSpc>
                <a:spcPct val="107000"/>
              </a:lnSpc>
              <a:spcAft>
                <a:spcPts val="800"/>
              </a:spcAft>
            </a:pPr>
            <a:endParaRPr lang="en-IN" sz="2300"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718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5035724"/>
          </a:xfrm>
        </p:spPr>
        <p:txBody>
          <a:bodyPr>
            <a:normAutofit/>
          </a:bodyPr>
          <a:lstStyle/>
          <a:p>
            <a:pPr algn="just">
              <a:lnSpc>
                <a:spcPct val="107000"/>
              </a:lnSpc>
              <a:spcAft>
                <a:spcPts val="800"/>
              </a:spcAft>
            </a:pPr>
            <a:r>
              <a:rPr lang="en-IN" sz="2300" b="1" i="0" u="none" strike="noStrike" baseline="0" dirty="0">
                <a:solidFill>
                  <a:schemeClr val="tx1">
                    <a:lumMod val="95000"/>
                    <a:lumOff val="5000"/>
                  </a:schemeClr>
                </a:solidFill>
                <a:latin typeface="Arial" panose="020B0604020202020204" pitchFamily="34" charset="0"/>
                <a:cs typeface="Arial" panose="020B0604020202020204" pitchFamily="34" charset="0"/>
              </a:rPr>
              <a:t>Classification of Frauds:</a:t>
            </a:r>
          </a:p>
          <a:p>
            <a:pPr marL="342900" indent="-342900" algn="just">
              <a:buFont typeface="+mj-lt"/>
              <a:buAutoNum type="alphaLcParenR"/>
            </a:pPr>
            <a:r>
              <a:rPr lang="en-US" sz="2300" b="0" i="0" u="none" strike="noStrike" baseline="0" dirty="0">
                <a:solidFill>
                  <a:schemeClr val="tx1">
                    <a:lumMod val="95000"/>
                    <a:lumOff val="5000"/>
                  </a:schemeClr>
                </a:solidFill>
                <a:latin typeface="Arial" panose="020B0604020202020204" pitchFamily="34" charset="0"/>
                <a:cs typeface="Arial" panose="020B0604020202020204" pitchFamily="34" charset="0"/>
              </a:rPr>
              <a:t>Misappropriation and Criminal </a:t>
            </a:r>
            <a:r>
              <a:rPr lang="en-US" sz="2300" dirty="0">
                <a:solidFill>
                  <a:schemeClr val="tx1">
                    <a:lumMod val="95000"/>
                    <a:lumOff val="5000"/>
                  </a:schemeClr>
                </a:solidFill>
                <a:latin typeface="Arial" panose="020B0604020202020204" pitchFamily="34" charset="0"/>
                <a:cs typeface="Arial" panose="020B0604020202020204" pitchFamily="34" charset="0"/>
              </a:rPr>
              <a:t>B</a:t>
            </a:r>
            <a:r>
              <a:rPr lang="en-US" sz="2300" b="0" i="0" u="none" strike="noStrike" baseline="0" dirty="0">
                <a:solidFill>
                  <a:schemeClr val="tx1">
                    <a:lumMod val="95000"/>
                    <a:lumOff val="5000"/>
                  </a:schemeClr>
                </a:solidFill>
                <a:latin typeface="Arial" panose="020B0604020202020204" pitchFamily="34" charset="0"/>
                <a:cs typeface="Arial" panose="020B0604020202020204" pitchFamily="34" charset="0"/>
              </a:rPr>
              <a:t>reach of Trust. </a:t>
            </a:r>
          </a:p>
          <a:p>
            <a:pPr algn="just"/>
            <a:r>
              <a:rPr lang="en-US" sz="2300" b="0" i="0" dirty="0">
                <a:solidFill>
                  <a:srgbClr val="333333"/>
                </a:solidFill>
                <a:effectLst/>
                <a:latin typeface="Calibri" panose="020F0502020204030204" pitchFamily="34" charset="0"/>
                <a:cs typeface="Calibri" panose="020F0502020204030204" pitchFamily="34" charset="0"/>
              </a:rPr>
              <a:t>“Whoever, being in any manner entrusted with property, or with any dominion over property, dishonestly misappropriates or converts to his own use that property, or dishonestly uses or disposes of that property in violation of any direction of law prescribing the mode in which such trust is to be discharged, or of any legal contract, express or implied, which he has made touching the discharge of such trust, or willfully suffers any other person so to do, commits '</a:t>
            </a:r>
            <a:r>
              <a:rPr lang="en-US" sz="2300" b="1" i="0" dirty="0">
                <a:solidFill>
                  <a:srgbClr val="333333"/>
                </a:solidFill>
                <a:effectLst/>
                <a:latin typeface="Calibri" panose="020F0502020204030204" pitchFamily="34" charset="0"/>
                <a:cs typeface="Calibri" panose="020F0502020204030204" pitchFamily="34" charset="0"/>
              </a:rPr>
              <a:t>criminal breach of trust</a:t>
            </a:r>
            <a:r>
              <a:rPr lang="en-US" sz="2300" b="0" i="0" dirty="0">
                <a:solidFill>
                  <a:srgbClr val="333333"/>
                </a:solidFill>
                <a:effectLst/>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(Section 405 in The Indian Penal Code).”</a:t>
            </a:r>
            <a:endParaRPr lang="en-US" sz="2500" b="1" u="sng" dirty="0">
              <a:solidFill>
                <a:srgbClr val="1A0DAB"/>
              </a:solidFill>
              <a:latin typeface="Calibri" panose="020F0502020204030204" pitchFamily="34" charset="0"/>
              <a:cs typeface="Calibri" panose="020F0502020204030204" pitchFamily="34" charset="0"/>
            </a:endParaRPr>
          </a:p>
          <a:p>
            <a:pPr algn="just"/>
            <a:endParaRPr lang="en-US" sz="2300" b="0" i="0" dirty="0">
              <a:solidFill>
                <a:srgbClr val="333333"/>
              </a:solidFill>
              <a:effectLst/>
              <a:latin typeface="Calibri" panose="020F0502020204030204" pitchFamily="34" charset="0"/>
              <a:cs typeface="Calibri" panose="020F0502020204030204" pitchFamily="34" charset="0"/>
            </a:endParaRP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316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rmAutofit/>
          </a:bodyPr>
          <a:lstStyle/>
          <a:p>
            <a:pPr algn="ctr">
              <a:lnSpc>
                <a:spcPct val="107000"/>
              </a:lnSpc>
              <a:spcAft>
                <a:spcPts val="800"/>
              </a:spcAft>
            </a:pPr>
            <a:r>
              <a:rPr lang="en-US" sz="2300" b="1" i="0" u="none" strike="noStrike" baseline="0" dirty="0">
                <a:solidFill>
                  <a:srgbClr val="000000"/>
                </a:solidFill>
                <a:latin typeface="Arial" panose="020B0604020202020204" pitchFamily="34" charset="0"/>
                <a:cs typeface="Arial" panose="020B0604020202020204" pitchFamily="34" charset="0"/>
              </a:rPr>
              <a:t>Guidelines for Reporting Frauds to Police/CBI</a:t>
            </a:r>
          </a:p>
          <a:p>
            <a:pPr algn="just">
              <a:lnSpc>
                <a:spcPct val="107000"/>
              </a:lnSpc>
              <a:spcAft>
                <a:spcPts val="800"/>
              </a:spcAft>
            </a:pPr>
            <a:endParaRPr lang="en-US" sz="2300" b="0" i="0" u="none" strike="noStrike" baseline="0" dirty="0">
              <a:solidFill>
                <a:srgbClr val="000000"/>
              </a:solidFill>
              <a:latin typeface="Arial" panose="020B0604020202020204" pitchFamily="34" charset="0"/>
              <a:cs typeface="Arial" panose="020B0604020202020204" pitchFamily="34" charset="0"/>
            </a:endParaRPr>
          </a:p>
          <a:p>
            <a:pPr algn="just">
              <a:lnSpc>
                <a:spcPct val="107000"/>
              </a:lnSpc>
              <a:spcAft>
                <a:spcPts val="800"/>
              </a:spcAft>
            </a:pPr>
            <a:r>
              <a:rPr lang="en-US" sz="2300" b="0" i="0" u="none" strike="noStrike" baseline="0" dirty="0">
                <a:solidFill>
                  <a:srgbClr val="000000"/>
                </a:solidFill>
                <a:latin typeface="Arial" panose="020B0604020202020204" pitchFamily="34" charset="0"/>
                <a:cs typeface="Arial" panose="020B0604020202020204" pitchFamily="34" charset="0"/>
              </a:rPr>
              <a:t>In dealing with cases of </a:t>
            </a:r>
            <a:r>
              <a:rPr lang="en-US" sz="2300" b="1" i="0" u="none" strike="noStrike" baseline="0" dirty="0">
                <a:solidFill>
                  <a:srgbClr val="000000"/>
                </a:solidFill>
                <a:latin typeface="Arial" panose="020B0604020202020204" pitchFamily="34" charset="0"/>
                <a:cs typeface="Arial" panose="020B0604020202020204" pitchFamily="34" charset="0"/>
              </a:rPr>
              <a:t>fraud/embezzlement</a:t>
            </a:r>
            <a:r>
              <a:rPr lang="en-US" sz="2300" b="0" i="0" u="none" strike="noStrike" baseline="0" dirty="0">
                <a:solidFill>
                  <a:srgbClr val="000000"/>
                </a:solidFill>
                <a:latin typeface="Arial" panose="020B0604020202020204" pitchFamily="34" charset="0"/>
                <a:cs typeface="Arial" panose="020B0604020202020204" pitchFamily="34" charset="0"/>
              </a:rPr>
              <a:t>, banks should not merely be actuated by the necessity of recovering expeditiously the amount involved, but </a:t>
            </a:r>
            <a:r>
              <a:rPr lang="en-US" sz="2300" b="1" i="0" u="none" strike="noStrike" baseline="0" dirty="0">
                <a:solidFill>
                  <a:srgbClr val="000000"/>
                </a:solidFill>
                <a:latin typeface="Arial" panose="020B0604020202020204" pitchFamily="34" charset="0"/>
                <a:cs typeface="Arial" panose="020B0604020202020204" pitchFamily="34" charset="0"/>
              </a:rPr>
              <a:t>should also be motivated by public interest</a:t>
            </a:r>
            <a:r>
              <a:rPr lang="en-US" sz="2300" b="0" i="0" u="none" strike="noStrike" baseline="0" dirty="0">
                <a:solidFill>
                  <a:srgbClr val="000000"/>
                </a:solidFill>
                <a:latin typeface="Arial" panose="020B0604020202020204" pitchFamily="34" charset="0"/>
                <a:cs typeface="Arial" panose="020B0604020202020204" pitchFamily="34" charset="0"/>
              </a:rPr>
              <a:t> and the need for ensuring that the </a:t>
            </a:r>
            <a:r>
              <a:rPr lang="en-US" sz="2300" b="1" i="0" u="none" strike="noStrike" baseline="0" dirty="0">
                <a:solidFill>
                  <a:srgbClr val="000000"/>
                </a:solidFill>
                <a:latin typeface="Arial" panose="020B0604020202020204" pitchFamily="34" charset="0"/>
                <a:cs typeface="Arial" panose="020B0604020202020204" pitchFamily="34" charset="0"/>
              </a:rPr>
              <a:t>guilty persons do not go unpunished</a:t>
            </a:r>
            <a:r>
              <a:rPr lang="en-US" sz="2300" b="0" i="0" u="none" strike="noStrike" baseline="0" dirty="0">
                <a:solidFill>
                  <a:srgbClr val="000000"/>
                </a:solidFill>
                <a:latin typeface="Arial" panose="020B0604020202020204" pitchFamily="34" charset="0"/>
                <a:cs typeface="Arial" panose="020B0604020202020204" pitchFamily="34" charset="0"/>
              </a:rPr>
              <a:t>. </a:t>
            </a: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804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rmAutofit/>
          </a:bodyPr>
          <a:lstStyle/>
          <a:p>
            <a:pPr algn="ctr"/>
            <a:r>
              <a:rPr lang="en-IN" sz="2300" b="1" i="0" u="none" strike="noStrike" baseline="0" dirty="0">
                <a:solidFill>
                  <a:schemeClr val="bg2">
                    <a:lumMod val="10000"/>
                  </a:schemeClr>
                </a:solidFill>
                <a:latin typeface="Arial" panose="020B0604020202020204" pitchFamily="34" charset="0"/>
                <a:cs typeface="Arial" panose="020B0604020202020204" pitchFamily="34" charset="0"/>
              </a:rPr>
              <a:t>Early Warning Signals (EWS) </a:t>
            </a:r>
          </a:p>
          <a:p>
            <a:pPr algn="just"/>
            <a:endParaRPr lang="en-US" sz="2300" i="0" u="none" strike="noStrike" baseline="0" dirty="0">
              <a:solidFill>
                <a:schemeClr val="bg2">
                  <a:lumMod val="10000"/>
                </a:schemeClr>
              </a:solidFill>
              <a:latin typeface="Arial" panose="020B0604020202020204" pitchFamily="34" charset="0"/>
              <a:cs typeface="Arial" panose="020B0604020202020204" pitchFamily="34" charset="0"/>
            </a:endParaRPr>
          </a:p>
          <a:p>
            <a:pPr algn="just"/>
            <a:r>
              <a:rPr lang="en-US" sz="2300" i="0" u="none" strike="noStrike" baseline="0" dirty="0">
                <a:solidFill>
                  <a:schemeClr val="bg2">
                    <a:lumMod val="10000"/>
                  </a:schemeClr>
                </a:solidFill>
                <a:latin typeface="Arial" panose="020B0604020202020204" pitchFamily="34" charset="0"/>
                <a:cs typeface="Arial" panose="020B0604020202020204" pitchFamily="34" charset="0"/>
              </a:rPr>
              <a:t>Some Early Warning Signals (EWS) should alert the bank officials about </a:t>
            </a:r>
            <a:r>
              <a:rPr lang="en-US" sz="2300" b="1" i="0" u="none" strike="noStrike" baseline="0" dirty="0">
                <a:solidFill>
                  <a:schemeClr val="bg2">
                    <a:lumMod val="10000"/>
                  </a:schemeClr>
                </a:solidFill>
                <a:latin typeface="Arial" panose="020B0604020202020204" pitchFamily="34" charset="0"/>
                <a:cs typeface="Arial" panose="020B0604020202020204" pitchFamily="34" charset="0"/>
              </a:rPr>
              <a:t>some wrongdoings in the loan accounts</a:t>
            </a:r>
            <a:r>
              <a:rPr lang="en-US" sz="2300" i="0" u="none" strike="noStrike" baseline="0" dirty="0">
                <a:solidFill>
                  <a:schemeClr val="bg2">
                    <a:lumMod val="10000"/>
                  </a:schemeClr>
                </a:solidFill>
                <a:latin typeface="Arial" panose="020B0604020202020204" pitchFamily="34" charset="0"/>
                <a:cs typeface="Arial" panose="020B0604020202020204" pitchFamily="34" charset="0"/>
              </a:rPr>
              <a:t> which may turn out to be </a:t>
            </a:r>
            <a:r>
              <a:rPr lang="en-US" sz="2300" b="1" i="0" u="none" strike="noStrike" baseline="0" dirty="0">
                <a:solidFill>
                  <a:schemeClr val="bg2">
                    <a:lumMod val="10000"/>
                  </a:schemeClr>
                </a:solidFill>
                <a:latin typeface="Arial" panose="020B0604020202020204" pitchFamily="34" charset="0"/>
                <a:cs typeface="Arial" panose="020B0604020202020204" pitchFamily="34" charset="0"/>
              </a:rPr>
              <a:t>fraudulent</a:t>
            </a:r>
            <a:r>
              <a:rPr lang="en-US" sz="2300" i="0" u="none" strike="noStrike" baseline="0" dirty="0">
                <a:solidFill>
                  <a:schemeClr val="bg2">
                    <a:lumMod val="10000"/>
                  </a:schemeClr>
                </a:solidFill>
                <a:latin typeface="Arial" panose="020B0604020202020204" pitchFamily="34" charset="0"/>
                <a:cs typeface="Arial" panose="020B0604020202020204" pitchFamily="34" charset="0"/>
              </a:rPr>
              <a:t>.</a:t>
            </a:r>
            <a:endParaRPr lang="en-IN" sz="2300" dirty="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660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rmAutofit/>
          </a:bodyPr>
          <a:lstStyle/>
          <a:p>
            <a:endParaRPr lang="en-US" sz="1800" b="0" i="0" u="none" strike="noStrike" baseline="0" dirty="0">
              <a:solidFill>
                <a:srgbClr val="000000"/>
              </a:solidFill>
              <a:latin typeface="Arial" panose="020B0604020202020204" pitchFamily="34" charset="0"/>
            </a:endParaRPr>
          </a:p>
          <a:p>
            <a:pPr marL="342900" indent="-342900">
              <a:buFont typeface="+mj-lt"/>
              <a:buAutoNum type="arabicPeriod"/>
            </a:pPr>
            <a:r>
              <a:rPr lang="en-US" sz="2300" b="0" i="0" u="none" strike="noStrike" baseline="0" dirty="0">
                <a:solidFill>
                  <a:srgbClr val="000000"/>
                </a:solidFill>
                <a:latin typeface="Arial" panose="020B0604020202020204" pitchFamily="34" charset="0"/>
              </a:rPr>
              <a:t>Default in </a:t>
            </a:r>
            <a:r>
              <a:rPr lang="en-US" sz="2300" b="1" i="0" u="none" strike="noStrike" baseline="0" dirty="0">
                <a:solidFill>
                  <a:srgbClr val="000000"/>
                </a:solidFill>
                <a:latin typeface="Arial" panose="020B0604020202020204" pitchFamily="34" charset="0"/>
              </a:rPr>
              <a:t>undisputed payment to the statutory bodies</a:t>
            </a:r>
            <a:r>
              <a:rPr lang="en-US" sz="2300" b="0" i="0" u="none" strike="noStrike" baseline="0" dirty="0">
                <a:solidFill>
                  <a:srgbClr val="000000"/>
                </a:solidFill>
                <a:latin typeface="Arial" panose="020B0604020202020204" pitchFamily="34" charset="0"/>
              </a:rPr>
              <a:t> as declared in the Annual report. </a:t>
            </a:r>
          </a:p>
          <a:p>
            <a:pPr marL="342900" indent="-342900">
              <a:buFont typeface="+mj-lt"/>
              <a:buAutoNum type="arabicPeriod"/>
            </a:pPr>
            <a:endParaRPr lang="en-US" sz="2300" b="0" i="0" u="none" strike="noStrike" baseline="0" dirty="0">
              <a:solidFill>
                <a:srgbClr val="000000"/>
              </a:solidFill>
              <a:latin typeface="Arial" panose="020B0604020202020204" pitchFamily="34" charset="0"/>
            </a:endParaRPr>
          </a:p>
          <a:p>
            <a:pPr marL="342900" indent="-342900">
              <a:buFont typeface="+mj-lt"/>
              <a:buAutoNum type="arabicPeriod"/>
            </a:pPr>
            <a:r>
              <a:rPr lang="en-US" sz="2300" b="0" i="0" u="none" strike="noStrike" baseline="0" dirty="0">
                <a:solidFill>
                  <a:srgbClr val="000000"/>
                </a:solidFill>
                <a:latin typeface="Arial" panose="020B0604020202020204" pitchFamily="34" charset="0"/>
              </a:rPr>
              <a:t>Bouncing of </a:t>
            </a:r>
            <a:r>
              <a:rPr lang="en-US" sz="2300" b="1" i="0" u="none" strike="noStrike" baseline="0" dirty="0">
                <a:solidFill>
                  <a:srgbClr val="000000"/>
                </a:solidFill>
                <a:latin typeface="Arial" panose="020B0604020202020204" pitchFamily="34" charset="0"/>
              </a:rPr>
              <a:t>high-value cheques</a:t>
            </a:r>
            <a:r>
              <a:rPr lang="en-US" sz="2300" b="0" i="0" u="none" strike="noStrike" baseline="0" dirty="0">
                <a:solidFill>
                  <a:srgbClr val="000000"/>
                </a:solidFill>
                <a:latin typeface="Arial" panose="020B0604020202020204" pitchFamily="34" charset="0"/>
              </a:rPr>
              <a:t>. </a:t>
            </a:r>
          </a:p>
          <a:p>
            <a:pPr marL="342900" indent="-342900">
              <a:buFont typeface="+mj-lt"/>
              <a:buAutoNum type="arabicPeriod"/>
            </a:pPr>
            <a:endParaRPr lang="en-US" sz="2300" b="0" i="0" u="none" strike="noStrike" baseline="0" dirty="0">
              <a:solidFill>
                <a:srgbClr val="000000"/>
              </a:solidFill>
              <a:latin typeface="Arial" panose="020B0604020202020204" pitchFamily="34" charset="0"/>
            </a:endParaRPr>
          </a:p>
          <a:p>
            <a:pPr marL="342900" indent="-342900" algn="just">
              <a:buFont typeface="+mj-lt"/>
              <a:buAutoNum type="arabicPeriod"/>
            </a:pPr>
            <a:r>
              <a:rPr lang="en-US" sz="2300" b="0" i="0" u="none" strike="noStrike" baseline="0" dirty="0">
                <a:solidFill>
                  <a:srgbClr val="000000"/>
                </a:solidFill>
                <a:latin typeface="Arial" panose="020B0604020202020204" pitchFamily="34" charset="0"/>
              </a:rPr>
              <a:t>Frequent </a:t>
            </a:r>
            <a:r>
              <a:rPr lang="en-US" sz="2300" b="1" i="0" u="none" strike="noStrike" baseline="0" dirty="0">
                <a:solidFill>
                  <a:srgbClr val="000000"/>
                </a:solidFill>
                <a:latin typeface="Arial" panose="020B0604020202020204" pitchFamily="34" charset="0"/>
              </a:rPr>
              <a:t>changes in the scope of the project</a:t>
            </a:r>
            <a:r>
              <a:rPr lang="en-US" sz="2300" b="0" i="0" u="none" strike="noStrike" baseline="0" dirty="0">
                <a:solidFill>
                  <a:srgbClr val="000000"/>
                </a:solidFill>
                <a:latin typeface="Arial" panose="020B0604020202020204" pitchFamily="34" charset="0"/>
              </a:rPr>
              <a:t> to be undertaken by the borrower </a:t>
            </a: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924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rmAutofit/>
          </a:bodyPr>
          <a:lstStyle/>
          <a:p>
            <a:pPr marL="457200" indent="-457200">
              <a:buFont typeface="+mj-lt"/>
              <a:buAutoNum type="arabicPeriod" startAt="4"/>
            </a:pPr>
            <a:endParaRPr lang="en-US" sz="2300" b="0" i="0" u="none" strike="noStrike" baseline="0" dirty="0">
              <a:solidFill>
                <a:srgbClr val="000000"/>
              </a:solidFill>
              <a:latin typeface="Arial" panose="020B0604020202020204" pitchFamily="34" charset="0"/>
            </a:endParaRPr>
          </a:p>
          <a:p>
            <a:pPr marL="457200" indent="-457200" algn="just">
              <a:buFont typeface="+mj-lt"/>
              <a:buAutoNum type="arabicPeriod" startAt="4"/>
            </a:pPr>
            <a:r>
              <a:rPr lang="en-US" sz="2300" b="0" i="0" u="none" strike="noStrike" baseline="0" dirty="0">
                <a:solidFill>
                  <a:srgbClr val="000000"/>
                </a:solidFill>
                <a:latin typeface="Arial" panose="020B0604020202020204" pitchFamily="34" charset="0"/>
              </a:rPr>
              <a:t>Foreign bills </a:t>
            </a:r>
            <a:r>
              <a:rPr lang="en-US" sz="2300" b="1" i="0" u="none" strike="noStrike" baseline="0" dirty="0">
                <a:solidFill>
                  <a:srgbClr val="000000"/>
                </a:solidFill>
                <a:latin typeface="Arial" panose="020B0604020202020204" pitchFamily="34" charset="0"/>
              </a:rPr>
              <a:t>remaining outstanding</a:t>
            </a:r>
            <a:r>
              <a:rPr lang="en-US" sz="2300" b="0" i="0" u="none" strike="noStrike" baseline="0" dirty="0">
                <a:solidFill>
                  <a:srgbClr val="000000"/>
                </a:solidFill>
                <a:latin typeface="Arial" panose="020B0604020202020204" pitchFamily="34" charset="0"/>
              </a:rPr>
              <a:t> with the bank for a long time and tendency for </a:t>
            </a:r>
            <a:r>
              <a:rPr lang="en-US" sz="2300" b="1" i="0" u="none" strike="noStrike" baseline="0" dirty="0">
                <a:solidFill>
                  <a:srgbClr val="000000"/>
                </a:solidFill>
                <a:latin typeface="Arial" panose="020B0604020202020204" pitchFamily="34" charset="0"/>
              </a:rPr>
              <a:t>bills to remain overdue</a:t>
            </a:r>
            <a:r>
              <a:rPr lang="en-US" sz="2300" b="0" i="0" u="none" strike="noStrike" baseline="0" dirty="0">
                <a:solidFill>
                  <a:srgbClr val="000000"/>
                </a:solidFill>
                <a:latin typeface="Arial" panose="020B0604020202020204" pitchFamily="34" charset="0"/>
              </a:rPr>
              <a:t>. </a:t>
            </a:r>
          </a:p>
          <a:p>
            <a:pPr marL="342900" indent="-342900" algn="just">
              <a:buFont typeface="+mj-lt"/>
              <a:buAutoNum type="arabicPeriod" startAt="4"/>
            </a:pPr>
            <a:endParaRPr lang="en-US" sz="2300" b="0" i="0" u="none" strike="noStrike" baseline="0" dirty="0">
              <a:solidFill>
                <a:srgbClr val="000000"/>
              </a:solidFill>
              <a:latin typeface="Arial" panose="020B0604020202020204" pitchFamily="34" charset="0"/>
            </a:endParaRPr>
          </a:p>
          <a:p>
            <a:pPr marL="342900" indent="-342900" algn="just">
              <a:buFont typeface="+mj-lt"/>
              <a:buAutoNum type="arabicPeriod" startAt="4"/>
            </a:pPr>
            <a:r>
              <a:rPr lang="en-US" sz="2300" b="0" i="0" u="none" strike="noStrike" baseline="0" dirty="0">
                <a:solidFill>
                  <a:srgbClr val="000000"/>
                </a:solidFill>
                <a:latin typeface="Arial" panose="020B0604020202020204" pitchFamily="34" charset="0"/>
              </a:rPr>
              <a:t>Delay observed in </a:t>
            </a:r>
            <a:r>
              <a:rPr lang="en-US" sz="2300" b="1" i="0" u="none" strike="noStrike" baseline="0" dirty="0">
                <a:solidFill>
                  <a:srgbClr val="000000"/>
                </a:solidFill>
                <a:latin typeface="Arial" panose="020B0604020202020204" pitchFamily="34" charset="0"/>
              </a:rPr>
              <a:t>payment of outstanding dues</a:t>
            </a:r>
            <a:r>
              <a:rPr lang="en-US" sz="2300" b="0" i="0" u="none" strike="noStrike" baseline="0" dirty="0">
                <a:solidFill>
                  <a:srgbClr val="000000"/>
                </a:solidFill>
                <a:latin typeface="Arial" panose="020B0604020202020204" pitchFamily="34" charset="0"/>
              </a:rPr>
              <a:t>. </a:t>
            </a:r>
          </a:p>
          <a:p>
            <a:pPr marL="342900" indent="-342900" algn="just">
              <a:buFont typeface="+mj-lt"/>
              <a:buAutoNum type="arabicPeriod" startAt="4"/>
            </a:pPr>
            <a:endParaRPr lang="en-US" sz="2300" b="0" i="0" u="none" strike="noStrike" baseline="0" dirty="0">
              <a:solidFill>
                <a:srgbClr val="000000"/>
              </a:solidFill>
              <a:latin typeface="Arial" panose="020B0604020202020204" pitchFamily="34" charset="0"/>
            </a:endParaRPr>
          </a:p>
          <a:p>
            <a:pPr marL="342900" indent="-342900" algn="just">
              <a:buFont typeface="+mj-lt"/>
              <a:buAutoNum type="arabicPeriod" startAt="4"/>
            </a:pPr>
            <a:r>
              <a:rPr lang="en-US" sz="2300" b="0" i="0" u="none" strike="noStrike" baseline="0" dirty="0">
                <a:solidFill>
                  <a:srgbClr val="000000"/>
                </a:solidFill>
                <a:latin typeface="Arial" panose="020B0604020202020204" pitchFamily="34" charset="0"/>
              </a:rPr>
              <a:t>Frequent </a:t>
            </a:r>
            <a:r>
              <a:rPr lang="en-US" sz="2300" b="1" i="0" u="none" strike="noStrike" baseline="0" dirty="0">
                <a:solidFill>
                  <a:srgbClr val="000000"/>
                </a:solidFill>
                <a:latin typeface="Arial" panose="020B0604020202020204" pitchFamily="34" charset="0"/>
              </a:rPr>
              <a:t>invocation of BGs</a:t>
            </a:r>
            <a:r>
              <a:rPr lang="en-US" sz="2300" b="0" i="0" u="none" strike="noStrike" baseline="0" dirty="0">
                <a:solidFill>
                  <a:srgbClr val="000000"/>
                </a:solidFill>
                <a:latin typeface="Arial" panose="020B0604020202020204" pitchFamily="34" charset="0"/>
              </a:rPr>
              <a:t> and devolvement of LCs. </a:t>
            </a:r>
            <a:endParaRPr lang="en-IN" sz="2300"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040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rmAutofit/>
          </a:bodyPr>
          <a:lstStyle/>
          <a:p>
            <a:endParaRPr lang="en-US" sz="1800" b="0" i="0" u="none" strike="noStrike" baseline="0" dirty="0">
              <a:solidFill>
                <a:srgbClr val="000000"/>
              </a:solidFill>
              <a:latin typeface="Arial" panose="020B0604020202020204" pitchFamily="34" charset="0"/>
            </a:endParaRPr>
          </a:p>
          <a:p>
            <a:pPr marL="457200" indent="-457200">
              <a:buFont typeface="+mj-lt"/>
              <a:buAutoNum type="arabicPeriod" startAt="7"/>
            </a:pPr>
            <a:r>
              <a:rPr lang="en-US" sz="2300" b="1" i="0" u="none" strike="noStrike" baseline="0" dirty="0">
                <a:solidFill>
                  <a:srgbClr val="000000"/>
                </a:solidFill>
                <a:latin typeface="Arial" panose="020B0604020202020204" pitchFamily="34" charset="0"/>
              </a:rPr>
              <a:t>Under insured</a:t>
            </a:r>
            <a:r>
              <a:rPr lang="en-US" sz="2300" b="0" i="0" u="none" strike="noStrike" baseline="0" dirty="0">
                <a:solidFill>
                  <a:srgbClr val="000000"/>
                </a:solidFill>
                <a:latin typeface="Arial" panose="020B0604020202020204" pitchFamily="34" charset="0"/>
              </a:rPr>
              <a:t> or </a:t>
            </a:r>
            <a:r>
              <a:rPr lang="en-US" sz="2300" b="1" i="0" u="none" strike="noStrike" baseline="0" dirty="0">
                <a:solidFill>
                  <a:srgbClr val="000000"/>
                </a:solidFill>
                <a:latin typeface="Arial" panose="020B0604020202020204" pitchFamily="34" charset="0"/>
              </a:rPr>
              <a:t>over insured</a:t>
            </a:r>
            <a:r>
              <a:rPr lang="en-US" sz="2300" b="0" i="0" u="none" strike="noStrike" baseline="0" dirty="0">
                <a:solidFill>
                  <a:srgbClr val="000000"/>
                </a:solidFill>
                <a:latin typeface="Arial" panose="020B0604020202020204" pitchFamily="34" charset="0"/>
              </a:rPr>
              <a:t> inventory. </a:t>
            </a:r>
          </a:p>
          <a:p>
            <a:pPr marL="342900" indent="-342900">
              <a:buFont typeface="+mj-lt"/>
              <a:buAutoNum type="arabicPeriod" startAt="7"/>
            </a:pPr>
            <a:endParaRPr lang="en-US" sz="2300" b="0" i="0" u="none" strike="noStrike" baseline="0" dirty="0">
              <a:solidFill>
                <a:srgbClr val="000000"/>
              </a:solidFill>
              <a:latin typeface="Arial" panose="020B0604020202020204" pitchFamily="34" charset="0"/>
            </a:endParaRPr>
          </a:p>
          <a:p>
            <a:pPr marL="342900" indent="-342900">
              <a:buFont typeface="+mj-lt"/>
              <a:buAutoNum type="arabicPeriod" startAt="7"/>
            </a:pPr>
            <a:r>
              <a:rPr lang="en-US" sz="2300" b="0" i="0" u="none" strike="noStrike" baseline="0" dirty="0">
                <a:solidFill>
                  <a:srgbClr val="000000"/>
                </a:solidFill>
                <a:latin typeface="Arial" panose="020B0604020202020204" pitchFamily="34" charset="0"/>
              </a:rPr>
              <a:t>Invoices </a:t>
            </a:r>
            <a:r>
              <a:rPr lang="en-US" sz="2300" b="1" i="0" u="none" strike="noStrike" baseline="0" dirty="0">
                <a:solidFill>
                  <a:srgbClr val="000000"/>
                </a:solidFill>
                <a:latin typeface="Arial" panose="020B0604020202020204" pitchFamily="34" charset="0"/>
              </a:rPr>
              <a:t>devoid of TAN</a:t>
            </a:r>
            <a:r>
              <a:rPr lang="en-US" sz="2300" b="0" i="0" u="none" strike="noStrike" baseline="0" dirty="0">
                <a:solidFill>
                  <a:srgbClr val="000000"/>
                </a:solidFill>
                <a:latin typeface="Arial" panose="020B0604020202020204" pitchFamily="34" charset="0"/>
              </a:rPr>
              <a:t> and other details. </a:t>
            </a:r>
          </a:p>
          <a:p>
            <a:pPr marL="342900" indent="-342900">
              <a:buFont typeface="+mj-lt"/>
              <a:buAutoNum type="arabicPeriod" startAt="7"/>
            </a:pPr>
            <a:endParaRPr lang="en-US" sz="2300" b="0" i="0" u="none" strike="noStrike" baseline="0" dirty="0">
              <a:solidFill>
                <a:srgbClr val="000000"/>
              </a:solidFill>
              <a:latin typeface="Arial" panose="020B0604020202020204" pitchFamily="34" charset="0"/>
            </a:endParaRPr>
          </a:p>
          <a:p>
            <a:pPr marL="342900" indent="-342900">
              <a:buFont typeface="+mj-lt"/>
              <a:buAutoNum type="arabicPeriod" startAt="7"/>
            </a:pPr>
            <a:r>
              <a:rPr lang="en-US" sz="2300" b="0" i="0" u="none" strike="noStrike" baseline="0" dirty="0">
                <a:solidFill>
                  <a:srgbClr val="000000"/>
                </a:solidFill>
                <a:latin typeface="Arial" panose="020B0604020202020204" pitchFamily="34" charset="0"/>
              </a:rPr>
              <a:t>Dispute on </a:t>
            </a:r>
            <a:r>
              <a:rPr lang="en-US" sz="2300" b="1" i="0" u="none" strike="noStrike" baseline="0" dirty="0">
                <a:solidFill>
                  <a:srgbClr val="000000"/>
                </a:solidFill>
                <a:latin typeface="Arial" panose="020B0604020202020204" pitchFamily="34" charset="0"/>
              </a:rPr>
              <a:t>Title of collateral</a:t>
            </a:r>
            <a:r>
              <a:rPr lang="en-US" sz="2300" b="0" i="0" u="none" strike="noStrike" baseline="0" dirty="0">
                <a:solidFill>
                  <a:srgbClr val="000000"/>
                </a:solidFill>
                <a:latin typeface="Arial" panose="020B0604020202020204" pitchFamily="34" charset="0"/>
              </a:rPr>
              <a:t> securities. </a:t>
            </a: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829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rmAutofit/>
          </a:bodyPr>
          <a:lstStyle/>
          <a:p>
            <a:endParaRPr lang="en-US" sz="1800" b="0" i="0" u="none" strike="noStrike" baseline="0" dirty="0">
              <a:solidFill>
                <a:srgbClr val="000000"/>
              </a:solidFill>
              <a:latin typeface="Arial" panose="020B0604020202020204" pitchFamily="34" charset="0"/>
            </a:endParaRPr>
          </a:p>
          <a:p>
            <a:pPr marL="342900" indent="-342900">
              <a:buFont typeface="+mj-lt"/>
              <a:buAutoNum type="arabicPeriod" startAt="7"/>
            </a:pPr>
            <a:endParaRPr lang="en-US" sz="2300" b="0" i="0" u="none" strike="noStrike" baseline="0" dirty="0">
              <a:solidFill>
                <a:srgbClr val="000000"/>
              </a:solidFill>
              <a:latin typeface="Arial" panose="020B0604020202020204" pitchFamily="34" charset="0"/>
            </a:endParaRPr>
          </a:p>
          <a:p>
            <a:pPr marL="457200" indent="-457200">
              <a:buFont typeface="+mj-lt"/>
              <a:buAutoNum type="arabicPeriod" startAt="10"/>
            </a:pPr>
            <a:r>
              <a:rPr lang="en-US" sz="2300" b="0" i="0" u="none" strike="noStrike" baseline="0" dirty="0">
                <a:solidFill>
                  <a:srgbClr val="000000"/>
                </a:solidFill>
                <a:latin typeface="Arial" panose="020B0604020202020204" pitchFamily="34" charset="0"/>
              </a:rPr>
              <a:t>Funds </a:t>
            </a:r>
            <a:r>
              <a:rPr lang="en-US" sz="2300" b="1" i="0" u="none" strike="noStrike" baseline="0" dirty="0">
                <a:solidFill>
                  <a:srgbClr val="000000"/>
                </a:solidFill>
                <a:latin typeface="Arial" panose="020B0604020202020204" pitchFamily="34" charset="0"/>
              </a:rPr>
              <a:t>coming from other banks</a:t>
            </a:r>
            <a:r>
              <a:rPr lang="en-US" sz="2300" b="0" i="0" u="none" strike="noStrike" baseline="0" dirty="0">
                <a:solidFill>
                  <a:srgbClr val="000000"/>
                </a:solidFill>
                <a:latin typeface="Arial" panose="020B0604020202020204" pitchFamily="34" charset="0"/>
              </a:rPr>
              <a:t> to liquidate the outstanding loan amount unless in the normal course. </a:t>
            </a:r>
          </a:p>
          <a:p>
            <a:pPr marL="342900" indent="-342900">
              <a:buFont typeface="+mj-lt"/>
              <a:buAutoNum type="arabicPeriod" startAt="10"/>
            </a:pPr>
            <a:endParaRPr lang="en-US" sz="2300" b="0" i="0" u="none" strike="noStrike" baseline="0" dirty="0">
              <a:solidFill>
                <a:srgbClr val="000000"/>
              </a:solidFill>
              <a:latin typeface="Arial" panose="020B0604020202020204" pitchFamily="34" charset="0"/>
            </a:endParaRPr>
          </a:p>
          <a:p>
            <a:pPr marL="342900" indent="-342900">
              <a:buFont typeface="+mj-lt"/>
              <a:buAutoNum type="arabicPeriod" startAt="10"/>
            </a:pPr>
            <a:r>
              <a:rPr lang="en-US" sz="2300" b="0" i="0" u="none" strike="noStrike" baseline="0" dirty="0">
                <a:solidFill>
                  <a:srgbClr val="000000"/>
                </a:solidFill>
                <a:latin typeface="Arial" panose="020B0604020202020204" pitchFamily="34" charset="0"/>
              </a:rPr>
              <a:t>In merchanting trade, </a:t>
            </a:r>
            <a:r>
              <a:rPr lang="en-US" sz="2300" b="1" i="0" u="none" strike="noStrike" baseline="0" dirty="0">
                <a:solidFill>
                  <a:srgbClr val="000000"/>
                </a:solidFill>
                <a:latin typeface="Arial" panose="020B0604020202020204" pitchFamily="34" charset="0"/>
              </a:rPr>
              <a:t>import leg</a:t>
            </a:r>
            <a:r>
              <a:rPr lang="en-US" sz="2300" b="0" i="0" u="none" strike="noStrike" baseline="0" dirty="0">
                <a:solidFill>
                  <a:srgbClr val="000000"/>
                </a:solidFill>
                <a:latin typeface="Arial" panose="020B0604020202020204" pitchFamily="34" charset="0"/>
              </a:rPr>
              <a:t> not revealed to the bank. </a:t>
            </a:r>
            <a:endParaRPr lang="en-IN" sz="2300"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407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rmAutofit/>
          </a:bodyPr>
          <a:lstStyle/>
          <a:p>
            <a:endParaRPr lang="en-US" sz="1800" b="0" i="0" u="none" strike="noStrike" baseline="0" dirty="0">
              <a:solidFill>
                <a:srgbClr val="000000"/>
              </a:solidFill>
              <a:latin typeface="Arial" panose="020B0604020202020204" pitchFamily="34" charset="0"/>
            </a:endParaRPr>
          </a:p>
          <a:p>
            <a:pPr marL="457200" indent="-457200" algn="just">
              <a:buFont typeface="+mj-lt"/>
              <a:buAutoNum type="arabicPeriod" startAt="12"/>
            </a:pPr>
            <a:r>
              <a:rPr lang="en-US" sz="2300" b="0" i="0" u="none" strike="noStrike" baseline="0" dirty="0">
                <a:solidFill>
                  <a:srgbClr val="000000"/>
                </a:solidFill>
                <a:latin typeface="Arial" panose="020B0604020202020204" pitchFamily="34" charset="0"/>
              </a:rPr>
              <a:t>Request received from the borrower </a:t>
            </a:r>
            <a:r>
              <a:rPr lang="en-US" sz="2300" b="1" i="0" u="none" strike="noStrike" baseline="0" dirty="0">
                <a:solidFill>
                  <a:srgbClr val="000000"/>
                </a:solidFill>
                <a:latin typeface="Arial" panose="020B0604020202020204" pitchFamily="34" charset="0"/>
              </a:rPr>
              <a:t>to postpone the inspection</a:t>
            </a:r>
            <a:r>
              <a:rPr lang="en-US" sz="2300" b="0" i="0" u="none" strike="noStrike" baseline="0" dirty="0">
                <a:solidFill>
                  <a:srgbClr val="000000"/>
                </a:solidFill>
                <a:latin typeface="Arial" panose="020B0604020202020204" pitchFamily="34" charset="0"/>
              </a:rPr>
              <a:t> of the </a:t>
            </a:r>
            <a:r>
              <a:rPr lang="en-US" sz="2300" b="0" i="0" u="none" strike="noStrike" baseline="0" dirty="0" err="1">
                <a:solidFill>
                  <a:srgbClr val="000000"/>
                </a:solidFill>
                <a:latin typeface="Arial" panose="020B0604020202020204" pitchFamily="34" charset="0"/>
              </a:rPr>
              <a:t>godown</a:t>
            </a:r>
            <a:r>
              <a:rPr lang="en-US" sz="2300" b="0" i="0" u="none" strike="noStrike" baseline="0" dirty="0">
                <a:solidFill>
                  <a:srgbClr val="000000"/>
                </a:solidFill>
                <a:latin typeface="Arial" panose="020B0604020202020204" pitchFamily="34" charset="0"/>
              </a:rPr>
              <a:t> for flimsy reasons. </a:t>
            </a:r>
          </a:p>
          <a:p>
            <a:pPr marL="342900" indent="-342900" algn="just">
              <a:buFont typeface="+mj-lt"/>
              <a:buAutoNum type="arabicPeriod" startAt="12"/>
            </a:pPr>
            <a:endParaRPr lang="en-US" sz="2300" b="0" i="0" u="none" strike="noStrike" baseline="0" dirty="0">
              <a:solidFill>
                <a:srgbClr val="000000"/>
              </a:solidFill>
              <a:latin typeface="Arial" panose="020B0604020202020204" pitchFamily="34" charset="0"/>
            </a:endParaRPr>
          </a:p>
          <a:p>
            <a:pPr marL="342900" indent="-342900" algn="just">
              <a:buFont typeface="+mj-lt"/>
              <a:buAutoNum type="arabicPeriod" startAt="12"/>
            </a:pPr>
            <a:r>
              <a:rPr lang="en-US" sz="2300" b="0" i="0" u="none" strike="noStrike" baseline="0" dirty="0">
                <a:solidFill>
                  <a:srgbClr val="000000"/>
                </a:solidFill>
                <a:latin typeface="Arial" panose="020B0604020202020204" pitchFamily="34" charset="0"/>
              </a:rPr>
              <a:t>Funding of the </a:t>
            </a:r>
            <a:r>
              <a:rPr lang="en-US" sz="2300" b="1" i="0" u="none" strike="noStrike" baseline="0" dirty="0">
                <a:solidFill>
                  <a:srgbClr val="000000"/>
                </a:solidFill>
                <a:latin typeface="Arial" panose="020B0604020202020204" pitchFamily="34" charset="0"/>
              </a:rPr>
              <a:t>interest by sanctioning additional</a:t>
            </a:r>
            <a:r>
              <a:rPr lang="en-US" sz="2300" b="0" i="0" u="none" strike="noStrike" baseline="0" dirty="0">
                <a:solidFill>
                  <a:srgbClr val="000000"/>
                </a:solidFill>
                <a:latin typeface="Arial" panose="020B0604020202020204" pitchFamily="34" charset="0"/>
              </a:rPr>
              <a:t> facilities. </a:t>
            </a:r>
          </a:p>
          <a:p>
            <a:pPr marL="342900" indent="-342900" algn="just">
              <a:buFont typeface="+mj-lt"/>
              <a:buAutoNum type="arabicPeriod" startAt="12"/>
            </a:pPr>
            <a:endParaRPr lang="en-US" sz="2300" b="0" i="0" u="none" strike="noStrike" baseline="0" dirty="0">
              <a:solidFill>
                <a:srgbClr val="000000"/>
              </a:solidFill>
              <a:latin typeface="Arial" panose="020B0604020202020204" pitchFamily="34" charset="0"/>
            </a:endParaRPr>
          </a:p>
          <a:p>
            <a:pPr marL="342900" indent="-342900" algn="just">
              <a:buFont typeface="+mj-lt"/>
              <a:buAutoNum type="arabicPeriod" startAt="12"/>
            </a:pPr>
            <a:r>
              <a:rPr lang="en-US" sz="2300" b="0" i="0" u="none" strike="noStrike" baseline="0" dirty="0">
                <a:solidFill>
                  <a:srgbClr val="000000"/>
                </a:solidFill>
                <a:latin typeface="Arial" panose="020B0604020202020204" pitchFamily="34" charset="0"/>
              </a:rPr>
              <a:t>Exclusive </a:t>
            </a:r>
            <a:r>
              <a:rPr lang="en-US" sz="2300" b="1" i="0" u="none" strike="noStrike" baseline="0" dirty="0">
                <a:solidFill>
                  <a:srgbClr val="000000"/>
                </a:solidFill>
                <a:latin typeface="Arial" panose="020B0604020202020204" pitchFamily="34" charset="0"/>
              </a:rPr>
              <a:t>collateral charged to a number of lenders</a:t>
            </a:r>
            <a:r>
              <a:rPr lang="en-US" sz="2300" b="0" i="0" u="none" strike="noStrike" baseline="0" dirty="0">
                <a:solidFill>
                  <a:srgbClr val="000000"/>
                </a:solidFill>
                <a:latin typeface="Arial" panose="020B0604020202020204" pitchFamily="34" charset="0"/>
              </a:rPr>
              <a:t> without NOC of existing charge holders. </a:t>
            </a: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157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rmAutofit/>
          </a:bodyPr>
          <a:lstStyle/>
          <a:p>
            <a:endParaRPr lang="en-US" sz="1800" b="0" i="0" u="none" strike="noStrike" baseline="0" dirty="0">
              <a:solidFill>
                <a:srgbClr val="000000"/>
              </a:solidFill>
              <a:latin typeface="Arial" panose="020B0604020202020204" pitchFamily="34" charset="0"/>
            </a:endParaRPr>
          </a:p>
          <a:p>
            <a:pPr marL="342900" indent="-342900" algn="just">
              <a:buFont typeface="+mj-lt"/>
              <a:buAutoNum type="arabicPeriod" startAt="12"/>
            </a:pPr>
            <a:endParaRPr lang="en-US" sz="2300" b="0" i="0" u="none" strike="noStrike" baseline="0" dirty="0">
              <a:solidFill>
                <a:srgbClr val="000000"/>
              </a:solidFill>
              <a:latin typeface="Arial" panose="020B0604020202020204" pitchFamily="34" charset="0"/>
            </a:endParaRPr>
          </a:p>
          <a:p>
            <a:pPr marL="457200" indent="-457200" algn="just">
              <a:buFont typeface="+mj-lt"/>
              <a:buAutoNum type="arabicPeriod" startAt="15"/>
            </a:pPr>
            <a:r>
              <a:rPr lang="en-US" sz="2300" b="0" i="0" u="none" strike="noStrike" baseline="0" dirty="0">
                <a:solidFill>
                  <a:srgbClr val="000000"/>
                </a:solidFill>
                <a:latin typeface="Arial" panose="020B0604020202020204" pitchFamily="34" charset="0"/>
              </a:rPr>
              <a:t>Concealment of </a:t>
            </a:r>
            <a:r>
              <a:rPr lang="en-US" sz="2300" b="1" i="0" u="none" strike="noStrike" baseline="0" dirty="0">
                <a:solidFill>
                  <a:srgbClr val="000000"/>
                </a:solidFill>
                <a:latin typeface="Arial" panose="020B0604020202020204" pitchFamily="34" charset="0"/>
              </a:rPr>
              <a:t>certain vital documents</a:t>
            </a:r>
            <a:r>
              <a:rPr lang="en-US" sz="2300" b="0" i="0" u="none" strike="noStrike" baseline="0" dirty="0">
                <a:solidFill>
                  <a:srgbClr val="000000"/>
                </a:solidFill>
                <a:latin typeface="Arial" panose="020B0604020202020204" pitchFamily="34" charset="0"/>
              </a:rPr>
              <a:t> like master agreement, insurance coverage. </a:t>
            </a:r>
          </a:p>
          <a:p>
            <a:pPr marL="342900" indent="-342900" algn="just">
              <a:buFont typeface="+mj-lt"/>
              <a:buAutoNum type="arabicPeriod" startAt="15"/>
            </a:pPr>
            <a:endParaRPr lang="en-US" sz="2300" b="1" i="0" u="none" strike="noStrike" baseline="0" dirty="0">
              <a:solidFill>
                <a:srgbClr val="000000"/>
              </a:solidFill>
              <a:latin typeface="Arial" panose="020B0604020202020204" pitchFamily="34" charset="0"/>
            </a:endParaRPr>
          </a:p>
          <a:p>
            <a:pPr marL="342900" indent="-342900" algn="just">
              <a:buFont typeface="+mj-lt"/>
              <a:buAutoNum type="arabicPeriod" startAt="15"/>
            </a:pPr>
            <a:r>
              <a:rPr lang="en-US" sz="2300" b="1" i="0" u="none" strike="noStrike" baseline="0" dirty="0">
                <a:solidFill>
                  <a:srgbClr val="000000"/>
                </a:solidFill>
                <a:latin typeface="Arial" panose="020B0604020202020204" pitchFamily="34" charset="0"/>
              </a:rPr>
              <a:t>Floating front/associate companies</a:t>
            </a:r>
            <a:r>
              <a:rPr lang="en-US" sz="2300" b="0" i="0" u="none" strike="noStrike" baseline="0" dirty="0">
                <a:solidFill>
                  <a:srgbClr val="000000"/>
                </a:solidFill>
                <a:latin typeface="Arial" panose="020B0604020202020204" pitchFamily="34" charset="0"/>
              </a:rPr>
              <a:t> by investing borrowed money.</a:t>
            </a:r>
            <a:endParaRPr lang="en-IN" sz="2300"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184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rmAutofit/>
          </a:bodyPr>
          <a:lstStyle/>
          <a:p>
            <a:endParaRPr lang="en-US" sz="1800" b="0" i="0" u="none" strike="noStrike" baseline="0" dirty="0">
              <a:solidFill>
                <a:srgbClr val="000000"/>
              </a:solidFill>
              <a:latin typeface="Arial" panose="020B0604020202020204" pitchFamily="34" charset="0"/>
            </a:endParaRPr>
          </a:p>
          <a:p>
            <a:pPr marL="457200" indent="-457200" algn="just">
              <a:buFont typeface="+mj-lt"/>
              <a:buAutoNum type="arabicPeriod" startAt="17"/>
            </a:pPr>
            <a:endParaRPr lang="en-US" sz="2300" b="0" i="0" u="none" strike="noStrike" baseline="0" dirty="0">
              <a:solidFill>
                <a:srgbClr val="000000"/>
              </a:solidFill>
              <a:latin typeface="Arial" panose="020B0604020202020204" pitchFamily="34" charset="0"/>
            </a:endParaRPr>
          </a:p>
          <a:p>
            <a:pPr marL="457200" indent="-457200" algn="just">
              <a:buFont typeface="+mj-lt"/>
              <a:buAutoNum type="arabicPeriod" startAt="17"/>
            </a:pPr>
            <a:r>
              <a:rPr lang="en-US" sz="2300" b="0" i="0" u="none" strike="noStrike" baseline="0" dirty="0">
                <a:solidFill>
                  <a:srgbClr val="000000"/>
                </a:solidFill>
                <a:latin typeface="Arial" panose="020B0604020202020204" pitchFamily="34" charset="0"/>
              </a:rPr>
              <a:t>Critical issues </a:t>
            </a:r>
            <a:r>
              <a:rPr lang="en-US" sz="2300" b="1" i="0" u="none" strike="noStrike" baseline="0" dirty="0">
                <a:solidFill>
                  <a:srgbClr val="000000"/>
                </a:solidFill>
                <a:latin typeface="Arial" panose="020B0604020202020204" pitchFamily="34" charset="0"/>
              </a:rPr>
              <a:t>highlighted in the stock audit report</a:t>
            </a:r>
            <a:r>
              <a:rPr lang="en-US" sz="2300" b="0" i="0" u="none" strike="noStrike" baseline="0" dirty="0">
                <a:solidFill>
                  <a:srgbClr val="000000"/>
                </a:solidFill>
                <a:latin typeface="Arial" panose="020B0604020202020204" pitchFamily="34" charset="0"/>
              </a:rPr>
              <a:t>. </a:t>
            </a:r>
          </a:p>
          <a:p>
            <a:pPr marL="342900" indent="-342900" algn="just">
              <a:buFont typeface="+mj-lt"/>
              <a:buAutoNum type="arabicPeriod" startAt="17"/>
            </a:pPr>
            <a:endParaRPr lang="en-US" sz="2300" b="0" i="0" u="none" strike="noStrike" baseline="0" dirty="0">
              <a:solidFill>
                <a:srgbClr val="000000"/>
              </a:solidFill>
              <a:latin typeface="Arial" panose="020B0604020202020204" pitchFamily="34" charset="0"/>
            </a:endParaRPr>
          </a:p>
          <a:p>
            <a:pPr marL="342900" indent="-342900" algn="just">
              <a:buFont typeface="+mj-lt"/>
              <a:buAutoNum type="arabicPeriod" startAt="17"/>
            </a:pPr>
            <a:r>
              <a:rPr lang="en-US" sz="2300" b="0" i="0" u="none" strike="noStrike" baseline="0" dirty="0">
                <a:solidFill>
                  <a:srgbClr val="000000"/>
                </a:solidFill>
                <a:latin typeface="Arial" panose="020B0604020202020204" pitchFamily="34" charset="0"/>
              </a:rPr>
              <a:t>Liabilities appearing in ROC search report, </a:t>
            </a:r>
            <a:r>
              <a:rPr lang="en-US" sz="2300" b="1" i="0" u="none" strike="noStrike" baseline="0" dirty="0">
                <a:solidFill>
                  <a:srgbClr val="000000"/>
                </a:solidFill>
                <a:latin typeface="Arial" panose="020B0604020202020204" pitchFamily="34" charset="0"/>
              </a:rPr>
              <a:t>not reported by the borrower in its annual report.</a:t>
            </a:r>
            <a:r>
              <a:rPr lang="en-US" sz="2300" b="0" i="0" u="none" strike="noStrike" baseline="0" dirty="0">
                <a:solidFill>
                  <a:srgbClr val="000000"/>
                </a:solidFill>
                <a:latin typeface="Arial" panose="020B0604020202020204" pitchFamily="34" charset="0"/>
              </a:rPr>
              <a:t> </a:t>
            </a:r>
          </a:p>
          <a:p>
            <a:pPr marL="342900" indent="-342900" algn="just">
              <a:buFont typeface="+mj-lt"/>
              <a:buAutoNum type="arabicPeriod" startAt="17"/>
            </a:pPr>
            <a:endParaRPr lang="en-US" sz="2300" b="0" i="0" u="none" strike="noStrike" baseline="0" dirty="0">
              <a:solidFill>
                <a:srgbClr val="000000"/>
              </a:solidFill>
              <a:latin typeface="Arial" panose="020B0604020202020204" pitchFamily="34" charset="0"/>
            </a:endParaRPr>
          </a:p>
          <a:p>
            <a:pPr marL="342900" indent="-342900" algn="just">
              <a:buFont typeface="+mj-lt"/>
              <a:buAutoNum type="arabicPeriod" startAt="17"/>
            </a:pPr>
            <a:r>
              <a:rPr lang="en-US" sz="2300" b="0" i="0" u="none" strike="noStrike" baseline="0" dirty="0">
                <a:solidFill>
                  <a:srgbClr val="000000"/>
                </a:solidFill>
                <a:latin typeface="Arial" panose="020B0604020202020204" pitchFamily="34" charset="0"/>
              </a:rPr>
              <a:t>Frequent requests </a:t>
            </a:r>
            <a:r>
              <a:rPr lang="en-US" sz="2300" b="1" i="0" u="none" strike="noStrike" baseline="0" dirty="0">
                <a:solidFill>
                  <a:srgbClr val="000000"/>
                </a:solidFill>
                <a:latin typeface="Arial" panose="020B0604020202020204" pitchFamily="34" charset="0"/>
              </a:rPr>
              <a:t>for general purpose</a:t>
            </a:r>
            <a:r>
              <a:rPr lang="en-US" sz="2300" b="0" i="0" u="none" strike="noStrike" baseline="0" dirty="0">
                <a:solidFill>
                  <a:srgbClr val="000000"/>
                </a:solidFill>
                <a:latin typeface="Arial" panose="020B0604020202020204" pitchFamily="34" charset="0"/>
              </a:rPr>
              <a:t> loans. </a:t>
            </a: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6212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rmAutofit/>
          </a:bodyPr>
          <a:lstStyle/>
          <a:p>
            <a:endParaRPr lang="en-US" sz="1800" b="0" i="0" u="none" strike="noStrike" baseline="0" dirty="0">
              <a:solidFill>
                <a:srgbClr val="000000"/>
              </a:solidFill>
              <a:latin typeface="Arial" panose="020B0604020202020204" pitchFamily="34" charset="0"/>
            </a:endParaRPr>
          </a:p>
          <a:p>
            <a:pPr marL="342900" indent="-342900" algn="just">
              <a:buFont typeface="+mj-lt"/>
              <a:buAutoNum type="arabicPeriod" startAt="17"/>
            </a:pPr>
            <a:endParaRPr lang="en-US" sz="2300" b="0" i="0" u="none" strike="noStrike" baseline="0" dirty="0">
              <a:solidFill>
                <a:srgbClr val="000000"/>
              </a:solidFill>
              <a:latin typeface="Arial" panose="020B0604020202020204" pitchFamily="34" charset="0"/>
            </a:endParaRPr>
          </a:p>
          <a:p>
            <a:pPr marL="457200" indent="-457200" algn="just">
              <a:buFont typeface="+mj-lt"/>
              <a:buAutoNum type="arabicPeriod" startAt="20"/>
            </a:pPr>
            <a:r>
              <a:rPr lang="en-US" sz="2300" b="0" i="0" u="none" strike="noStrike" baseline="0" dirty="0">
                <a:solidFill>
                  <a:srgbClr val="000000"/>
                </a:solidFill>
                <a:latin typeface="Arial" panose="020B0604020202020204" pitchFamily="34" charset="0"/>
              </a:rPr>
              <a:t>Frequent </a:t>
            </a:r>
            <a:r>
              <a:rPr lang="en-US" sz="2300" b="1" i="0" u="none" strike="noStrike" baseline="0" dirty="0">
                <a:solidFill>
                  <a:srgbClr val="000000"/>
                </a:solidFill>
                <a:latin typeface="Arial" panose="020B0604020202020204" pitchFamily="34" charset="0"/>
              </a:rPr>
              <a:t>ad hoc sanctions</a:t>
            </a:r>
            <a:r>
              <a:rPr lang="en-US" sz="2300" b="0" i="0" u="none" strike="noStrike" baseline="0" dirty="0">
                <a:solidFill>
                  <a:srgbClr val="000000"/>
                </a:solidFill>
                <a:latin typeface="Arial" panose="020B0604020202020204" pitchFamily="34" charset="0"/>
              </a:rPr>
              <a:t>. </a:t>
            </a:r>
          </a:p>
          <a:p>
            <a:pPr marL="342900" indent="-342900" algn="just">
              <a:buFont typeface="+mj-lt"/>
              <a:buAutoNum type="arabicPeriod" startAt="20"/>
            </a:pPr>
            <a:endParaRPr lang="en-US" sz="2300" b="0" i="0" u="none" strike="noStrike" baseline="0" dirty="0">
              <a:solidFill>
                <a:srgbClr val="000000"/>
              </a:solidFill>
              <a:latin typeface="Arial" panose="020B0604020202020204" pitchFamily="34" charset="0"/>
            </a:endParaRPr>
          </a:p>
          <a:p>
            <a:pPr marL="342900" indent="-342900" algn="just">
              <a:buFont typeface="+mj-lt"/>
              <a:buAutoNum type="arabicPeriod" startAt="20"/>
            </a:pPr>
            <a:r>
              <a:rPr lang="en-US" sz="2300" b="0" i="0" u="none" strike="noStrike" baseline="0" dirty="0">
                <a:solidFill>
                  <a:srgbClr val="000000"/>
                </a:solidFill>
                <a:latin typeface="Arial" panose="020B0604020202020204" pitchFamily="34" charset="0"/>
              </a:rPr>
              <a:t>Not routing of </a:t>
            </a:r>
            <a:r>
              <a:rPr lang="en-US" sz="2300" b="1" i="0" u="none" strike="noStrike" baseline="0" dirty="0">
                <a:solidFill>
                  <a:srgbClr val="000000"/>
                </a:solidFill>
                <a:latin typeface="Arial" panose="020B0604020202020204" pitchFamily="34" charset="0"/>
              </a:rPr>
              <a:t>sales proceeds through consortium </a:t>
            </a:r>
            <a:r>
              <a:rPr lang="en-US" sz="2300" b="1" i="1" u="none" strike="noStrike" baseline="0" dirty="0">
                <a:solidFill>
                  <a:srgbClr val="000000"/>
                </a:solidFill>
                <a:latin typeface="Arial" panose="020B0604020202020204" pitchFamily="34" charset="0"/>
              </a:rPr>
              <a:t>I </a:t>
            </a:r>
            <a:r>
              <a:rPr lang="en-US" sz="2300" b="1" i="0" u="none" strike="noStrike" baseline="0" dirty="0">
                <a:solidFill>
                  <a:srgbClr val="000000"/>
                </a:solidFill>
                <a:latin typeface="Arial" panose="020B0604020202020204" pitchFamily="34" charset="0"/>
              </a:rPr>
              <a:t>member</a:t>
            </a:r>
            <a:r>
              <a:rPr lang="en-US" sz="2300" b="0" i="0" u="none" strike="noStrike" baseline="0" dirty="0">
                <a:solidFill>
                  <a:srgbClr val="000000"/>
                </a:solidFill>
                <a:latin typeface="Arial" panose="020B0604020202020204" pitchFamily="34" charset="0"/>
              </a:rPr>
              <a:t> bank/ lenders to the company.</a:t>
            </a:r>
            <a:endParaRPr lang="en-IN" sz="2300"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671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rmAutofit/>
          </a:bodyPr>
          <a:lstStyle/>
          <a:p>
            <a:pPr algn="just">
              <a:lnSpc>
                <a:spcPct val="107000"/>
              </a:lnSpc>
              <a:spcAft>
                <a:spcPts val="800"/>
              </a:spcAft>
            </a:pPr>
            <a:r>
              <a:rPr lang="en-IN" sz="2300" b="1" i="0" u="none" strike="noStrike" baseline="0" dirty="0">
                <a:solidFill>
                  <a:schemeClr val="tx1">
                    <a:lumMod val="95000"/>
                    <a:lumOff val="5000"/>
                  </a:schemeClr>
                </a:solidFill>
                <a:latin typeface="Arial" panose="020B0604020202020204" pitchFamily="34" charset="0"/>
                <a:cs typeface="Arial" panose="020B0604020202020204" pitchFamily="34" charset="0"/>
              </a:rPr>
              <a:t>Classification of Frauds:</a:t>
            </a:r>
          </a:p>
          <a:p>
            <a:pPr marL="342900" indent="-342900" algn="just">
              <a:buFont typeface="+mj-lt"/>
              <a:buAutoNum type="alphaLcParenR" startAt="2"/>
            </a:pPr>
            <a:r>
              <a:rPr lang="en-US" sz="2300" b="0" i="0" u="none" strike="noStrike" baseline="0" dirty="0">
                <a:solidFill>
                  <a:schemeClr val="tx1">
                    <a:lumMod val="95000"/>
                    <a:lumOff val="5000"/>
                  </a:schemeClr>
                </a:solidFill>
                <a:latin typeface="Arial" panose="020B0604020202020204" pitchFamily="34" charset="0"/>
                <a:cs typeface="Arial" panose="020B0604020202020204" pitchFamily="34" charset="0"/>
              </a:rPr>
              <a:t>Fraudulent encashment through forged instruments, manipulation of books of account or through fictitious accounts, and conversion of property. </a:t>
            </a:r>
          </a:p>
          <a:p>
            <a:pPr marL="342900" indent="-342900" algn="just">
              <a:buFont typeface="+mj-lt"/>
              <a:buAutoNum type="alphaLcParenR" startAt="2"/>
            </a:pPr>
            <a:r>
              <a:rPr lang="en-US" sz="2300" b="0" i="0" u="none" strike="noStrike" baseline="0" dirty="0">
                <a:solidFill>
                  <a:schemeClr val="tx1">
                    <a:lumMod val="95000"/>
                    <a:lumOff val="5000"/>
                  </a:schemeClr>
                </a:solidFill>
                <a:latin typeface="Arial" panose="020B0604020202020204" pitchFamily="34" charset="0"/>
                <a:cs typeface="Arial" panose="020B0604020202020204" pitchFamily="34" charset="0"/>
              </a:rPr>
              <a:t>Unauthorised credit facilities extended for reward or for illegal gratification. </a:t>
            </a:r>
          </a:p>
          <a:p>
            <a:pPr marL="342900" indent="-342900" algn="just">
              <a:buFont typeface="+mj-lt"/>
              <a:buAutoNum type="alphaLcParenR" startAt="2"/>
            </a:pPr>
            <a:r>
              <a:rPr lang="en-IN" sz="2300" b="0" i="0" u="none" strike="noStrike" baseline="0" dirty="0">
                <a:solidFill>
                  <a:schemeClr val="tx1">
                    <a:lumMod val="95000"/>
                    <a:lumOff val="5000"/>
                  </a:schemeClr>
                </a:solidFill>
                <a:latin typeface="Arial" panose="020B0604020202020204" pitchFamily="34" charset="0"/>
                <a:cs typeface="Arial" panose="020B0604020202020204" pitchFamily="34" charset="0"/>
              </a:rPr>
              <a:t>Cash shortages. </a:t>
            </a: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1438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rmAutofit/>
          </a:bodyPr>
          <a:lstStyle/>
          <a:p>
            <a:pPr algn="just">
              <a:lnSpc>
                <a:spcPct val="107000"/>
              </a:lnSpc>
              <a:spcAft>
                <a:spcPts val="800"/>
              </a:spcAft>
            </a:pPr>
            <a:endParaRPr lang="en-IN" sz="2300"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endParaRPr lang="en-IN" sz="2300" dirty="0">
              <a:solidFill>
                <a:schemeClr val="tx1">
                  <a:lumMod val="95000"/>
                  <a:lumOff val="5000"/>
                </a:schemeClr>
              </a:solidFill>
              <a:latin typeface="+mj-lt"/>
              <a:ea typeface="Calibri" panose="020F0502020204030204" pitchFamily="34" charset="0"/>
              <a:cs typeface="Times New Roman" panose="02020603050405020304" pitchFamily="18" charset="0"/>
            </a:endParaRPr>
          </a:p>
          <a:p>
            <a:pPr algn="ctr">
              <a:lnSpc>
                <a:spcPct val="107000"/>
              </a:lnSpc>
              <a:spcAft>
                <a:spcPts val="800"/>
              </a:spcAft>
            </a:pPr>
            <a:r>
              <a:rPr lang="en-IN" sz="2300" b="1" dirty="0">
                <a:solidFill>
                  <a:schemeClr val="tx1">
                    <a:lumMod val="95000"/>
                    <a:lumOff val="5000"/>
                  </a:schemeClr>
                </a:solidFill>
                <a:effectLst/>
                <a:latin typeface="+mj-lt"/>
                <a:ea typeface="Calibri" panose="020F0502020204030204" pitchFamily="34" charset="0"/>
                <a:cs typeface="Times New Roman" panose="02020603050405020304" pitchFamily="18" charset="0"/>
              </a:rPr>
              <a:t>PUFE Transactions</a:t>
            </a:r>
          </a:p>
          <a:p>
            <a:pPr algn="ctr">
              <a:lnSpc>
                <a:spcPct val="107000"/>
              </a:lnSpc>
              <a:spcAft>
                <a:spcPts val="800"/>
              </a:spcAft>
            </a:pPr>
            <a:r>
              <a:rPr lang="en-IN" sz="2300" b="1">
                <a:solidFill>
                  <a:schemeClr val="tx1">
                    <a:lumMod val="95000"/>
                    <a:lumOff val="5000"/>
                  </a:schemeClr>
                </a:solidFill>
                <a:latin typeface="+mj-lt"/>
                <a:ea typeface="Calibri" panose="020F0502020204030204" pitchFamily="34" charset="0"/>
                <a:cs typeface="Times New Roman" panose="02020603050405020304" pitchFamily="18" charset="0"/>
              </a:rPr>
              <a:t>(IBC, 2016)</a:t>
            </a:r>
            <a:endParaRPr lang="en-IN" sz="2300" b="1"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8815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rmAutofit lnSpcReduction="10000"/>
          </a:bodyPr>
          <a:lstStyle/>
          <a:p>
            <a:pPr algn="just">
              <a:lnSpc>
                <a:spcPct val="107000"/>
              </a:lnSpc>
              <a:spcAft>
                <a:spcPts val="800"/>
              </a:spcAft>
            </a:pPr>
            <a:r>
              <a:rPr lang="en-US" sz="2300" b="0" i="0" dirty="0">
                <a:solidFill>
                  <a:schemeClr val="bg2">
                    <a:lumMod val="10000"/>
                  </a:schemeClr>
                </a:solidFill>
                <a:effectLst/>
                <a:latin typeface="Arial" panose="020B0604020202020204" pitchFamily="34" charset="0"/>
                <a:cs typeface="Arial" panose="020B0604020202020204" pitchFamily="34" charset="0"/>
              </a:rPr>
              <a:t>Insolvency and Bankruptcy Code, 2016 lists four types of vulnerable transactions, namely </a:t>
            </a:r>
          </a:p>
          <a:p>
            <a:pPr marL="342900" indent="-342900" algn="just">
              <a:lnSpc>
                <a:spcPct val="107000"/>
              </a:lnSpc>
              <a:spcAft>
                <a:spcPts val="800"/>
              </a:spcAft>
              <a:buFont typeface="Wingdings" panose="05000000000000000000" pitchFamily="2" charset="2"/>
              <a:buChar char="ü"/>
            </a:pPr>
            <a:r>
              <a:rPr lang="en-US" sz="2300" b="0" i="0" dirty="0">
                <a:solidFill>
                  <a:schemeClr val="bg2">
                    <a:lumMod val="10000"/>
                  </a:schemeClr>
                </a:solidFill>
                <a:effectLst/>
                <a:latin typeface="Arial" panose="020B0604020202020204" pitchFamily="34" charset="0"/>
                <a:cs typeface="Arial" panose="020B0604020202020204" pitchFamily="34" charset="0"/>
              </a:rPr>
              <a:t>Preferential. </a:t>
            </a:r>
          </a:p>
          <a:p>
            <a:pPr marL="342900" indent="-342900" algn="just">
              <a:lnSpc>
                <a:spcPct val="107000"/>
              </a:lnSpc>
              <a:spcAft>
                <a:spcPts val="800"/>
              </a:spcAft>
              <a:buFont typeface="Wingdings" panose="05000000000000000000" pitchFamily="2" charset="2"/>
              <a:buChar char="ü"/>
            </a:pPr>
            <a:r>
              <a:rPr lang="en-US" sz="2300" b="0" i="0" dirty="0">
                <a:solidFill>
                  <a:schemeClr val="bg2">
                    <a:lumMod val="10000"/>
                  </a:schemeClr>
                </a:solidFill>
                <a:effectLst/>
                <a:latin typeface="Arial" panose="020B0604020202020204" pitchFamily="34" charset="0"/>
                <a:cs typeface="Arial" panose="020B0604020202020204" pitchFamily="34" charset="0"/>
              </a:rPr>
              <a:t>Undervalued </a:t>
            </a:r>
          </a:p>
          <a:p>
            <a:pPr marL="342900" indent="-342900" algn="just">
              <a:lnSpc>
                <a:spcPct val="107000"/>
              </a:lnSpc>
              <a:spcAft>
                <a:spcPts val="800"/>
              </a:spcAft>
              <a:buFont typeface="Wingdings" panose="05000000000000000000" pitchFamily="2" charset="2"/>
              <a:buChar char="ü"/>
            </a:pPr>
            <a:r>
              <a:rPr lang="en-US" sz="2300" b="0" i="0" dirty="0">
                <a:solidFill>
                  <a:schemeClr val="bg2">
                    <a:lumMod val="10000"/>
                  </a:schemeClr>
                </a:solidFill>
                <a:effectLst/>
                <a:latin typeface="Arial" panose="020B0604020202020204" pitchFamily="34" charset="0"/>
                <a:cs typeface="Arial" panose="020B0604020202020204" pitchFamily="34" charset="0"/>
              </a:rPr>
              <a:t>Fraudulent, and </a:t>
            </a:r>
          </a:p>
          <a:p>
            <a:pPr marL="342900" indent="-342900" algn="just">
              <a:lnSpc>
                <a:spcPct val="107000"/>
              </a:lnSpc>
              <a:spcAft>
                <a:spcPts val="800"/>
              </a:spcAft>
              <a:buFont typeface="Wingdings" panose="05000000000000000000" pitchFamily="2" charset="2"/>
              <a:buChar char="ü"/>
            </a:pPr>
            <a:r>
              <a:rPr lang="en-US" sz="2300" b="0" i="0" dirty="0">
                <a:solidFill>
                  <a:schemeClr val="bg2">
                    <a:lumMod val="10000"/>
                  </a:schemeClr>
                </a:solidFill>
                <a:effectLst/>
                <a:latin typeface="Arial" panose="020B0604020202020204" pitchFamily="34" charset="0"/>
                <a:cs typeface="Arial" panose="020B0604020202020204" pitchFamily="34" charset="0"/>
              </a:rPr>
              <a:t>Extortionate. </a:t>
            </a:r>
          </a:p>
          <a:p>
            <a:pPr algn="just">
              <a:lnSpc>
                <a:spcPct val="107000"/>
              </a:lnSpc>
              <a:spcAft>
                <a:spcPts val="800"/>
              </a:spcAft>
            </a:pPr>
            <a:endParaRPr lang="en-US" sz="2300" b="0" i="0" dirty="0">
              <a:solidFill>
                <a:schemeClr val="bg2">
                  <a:lumMod val="10000"/>
                </a:schemeClr>
              </a:solidFill>
              <a:effectLst/>
              <a:latin typeface="Arial" panose="020B0604020202020204" pitchFamily="34" charset="0"/>
              <a:cs typeface="Arial" panose="020B0604020202020204" pitchFamily="34" charset="0"/>
            </a:endParaRPr>
          </a:p>
          <a:p>
            <a:pPr algn="just">
              <a:lnSpc>
                <a:spcPct val="107000"/>
              </a:lnSpc>
              <a:spcAft>
                <a:spcPts val="800"/>
              </a:spcAft>
            </a:pPr>
            <a:r>
              <a:rPr lang="en-US" sz="2300" b="0" i="0" dirty="0">
                <a:solidFill>
                  <a:schemeClr val="bg2">
                    <a:lumMod val="10000"/>
                  </a:schemeClr>
                </a:solidFill>
                <a:effectLst/>
                <a:latin typeface="Arial" panose="020B0604020202020204" pitchFamily="34" charset="0"/>
                <a:cs typeface="Arial" panose="020B0604020202020204" pitchFamily="34" charset="0"/>
              </a:rPr>
              <a:t>PUFE Transactions are covered under sections 43, 45, 66, and 50 of IBC. </a:t>
            </a:r>
            <a:endParaRPr lang="en-IN" sz="2300" dirty="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2505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rmAutofit/>
          </a:bodyPr>
          <a:lstStyle/>
          <a:p>
            <a:pPr algn="just"/>
            <a:endParaRPr lang="en-US" sz="2300" b="0" i="0" dirty="0">
              <a:solidFill>
                <a:schemeClr val="bg2">
                  <a:lumMod val="10000"/>
                </a:schemeClr>
              </a:solidFill>
              <a:effectLst/>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en-US" sz="2300" b="0" i="0" dirty="0">
                <a:solidFill>
                  <a:schemeClr val="bg2">
                    <a:lumMod val="10000"/>
                  </a:schemeClr>
                </a:solidFill>
                <a:effectLst/>
                <a:latin typeface="Arial" panose="020B0604020202020204" pitchFamily="34" charset="0"/>
                <a:cs typeface="Arial" panose="020B0604020202020204" pitchFamily="34" charset="0"/>
              </a:rPr>
              <a:t>It is important to prevent distressed companies from takings measures that could hamper recovery to creditors. </a:t>
            </a:r>
          </a:p>
          <a:p>
            <a:pPr marL="342900" indent="-342900" algn="just">
              <a:buFont typeface="Wingdings" panose="05000000000000000000" pitchFamily="2" charset="2"/>
              <a:buChar char="ü"/>
            </a:pPr>
            <a:r>
              <a:rPr lang="en-US" sz="2300" b="0" i="0" dirty="0">
                <a:solidFill>
                  <a:schemeClr val="bg2">
                    <a:lumMod val="10000"/>
                  </a:schemeClr>
                </a:solidFill>
                <a:effectLst/>
                <a:latin typeface="Arial" panose="020B0604020202020204" pitchFamily="34" charset="0"/>
                <a:cs typeface="Arial" panose="020B0604020202020204" pitchFamily="34" charset="0"/>
              </a:rPr>
              <a:t>There could be a risk of the Transaction being challenged as a PUFE Transaction and therefore, the resolution professional while facilitating the resolution of the corporate debtor, is duty-bound to form an opinion and identify such transactions and report them to the adjudicating authority for the appropriate relief, in cases where the Seller has been subjected to a PUFE transaction.</a:t>
            </a: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7410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rmAutofit/>
          </a:bodyPr>
          <a:lstStyle/>
          <a:p>
            <a:pPr marL="342900" indent="-342900" algn="just">
              <a:lnSpc>
                <a:spcPct val="107000"/>
              </a:lnSpc>
              <a:spcAft>
                <a:spcPts val="800"/>
              </a:spcAft>
              <a:buFont typeface="Wingdings" panose="05000000000000000000" pitchFamily="2" charset="2"/>
              <a:buChar char="ü"/>
            </a:pPr>
            <a:r>
              <a:rPr lang="en-US" sz="2300" b="0" i="0" dirty="0">
                <a:solidFill>
                  <a:schemeClr val="bg2">
                    <a:lumMod val="10000"/>
                  </a:schemeClr>
                </a:solidFill>
                <a:effectLst/>
                <a:latin typeface="Arial" panose="020B0604020202020204" pitchFamily="34" charset="0"/>
                <a:cs typeface="Arial" panose="020B0604020202020204" pitchFamily="34" charset="0"/>
              </a:rPr>
              <a:t>Under the Insolvency and Bankruptcy code 2016, </a:t>
            </a:r>
            <a:r>
              <a:rPr lang="en-US" sz="2300" b="1" i="0" dirty="0">
                <a:solidFill>
                  <a:schemeClr val="bg2">
                    <a:lumMod val="10000"/>
                  </a:schemeClr>
                </a:solidFill>
                <a:effectLst/>
                <a:latin typeface="Arial" panose="020B0604020202020204" pitchFamily="34" charset="0"/>
                <a:cs typeface="Arial" panose="020B0604020202020204" pitchFamily="34" charset="0"/>
              </a:rPr>
              <a:t>Section 43 is dealt with Preferences</a:t>
            </a:r>
            <a:r>
              <a:rPr lang="en-US" sz="2300" b="0" i="0" dirty="0">
                <a:solidFill>
                  <a:schemeClr val="bg2">
                    <a:lumMod val="10000"/>
                  </a:schemeClr>
                </a:solidFill>
                <a:effectLst/>
                <a:latin typeface="Arial" panose="020B0604020202020204" pitchFamily="34" charset="0"/>
                <a:cs typeface="Arial" panose="020B0604020202020204" pitchFamily="34" charset="0"/>
              </a:rPr>
              <a:t> if any given by the Corporate Debtor before and during the insolvency. </a:t>
            </a:r>
          </a:p>
          <a:p>
            <a:pPr marL="342900" indent="-342900" algn="just">
              <a:lnSpc>
                <a:spcPct val="107000"/>
              </a:lnSpc>
              <a:spcAft>
                <a:spcPts val="800"/>
              </a:spcAft>
              <a:buFont typeface="Wingdings" panose="05000000000000000000" pitchFamily="2" charset="2"/>
              <a:buChar char="ü"/>
            </a:pPr>
            <a:r>
              <a:rPr lang="en-US" sz="2300" b="0" i="0" dirty="0">
                <a:solidFill>
                  <a:schemeClr val="bg2">
                    <a:lumMod val="10000"/>
                  </a:schemeClr>
                </a:solidFill>
                <a:effectLst/>
                <a:latin typeface="Arial" panose="020B0604020202020204" pitchFamily="34" charset="0"/>
                <a:cs typeface="Arial" panose="020B0604020202020204" pitchFamily="34" charset="0"/>
              </a:rPr>
              <a:t>Usually, in a distressed sale, the sale proceeds received by the Seller would be used </a:t>
            </a:r>
            <a:r>
              <a:rPr lang="en-US" sz="2300" b="1" i="0" dirty="0">
                <a:solidFill>
                  <a:schemeClr val="bg2">
                    <a:lumMod val="10000"/>
                  </a:schemeClr>
                </a:solidFill>
                <a:effectLst/>
                <a:latin typeface="Arial" panose="020B0604020202020204" pitchFamily="34" charset="0"/>
                <a:cs typeface="Arial" panose="020B0604020202020204" pitchFamily="34" charset="0"/>
              </a:rPr>
              <a:t>to repay the Seller’s lenders or creditors</a:t>
            </a:r>
            <a:r>
              <a:rPr lang="en-US" sz="2300" b="0" i="0" dirty="0">
                <a:solidFill>
                  <a:schemeClr val="bg2">
                    <a:lumMod val="10000"/>
                  </a:schemeClr>
                </a:solidFill>
                <a:effectLst/>
                <a:latin typeface="Arial" panose="020B0604020202020204" pitchFamily="34" charset="0"/>
                <a:cs typeface="Arial" panose="020B0604020202020204" pitchFamily="34" charset="0"/>
              </a:rPr>
              <a:t>. </a:t>
            </a:r>
          </a:p>
          <a:p>
            <a:pPr marL="342900" indent="-342900" algn="just">
              <a:lnSpc>
                <a:spcPct val="107000"/>
              </a:lnSpc>
              <a:spcAft>
                <a:spcPts val="800"/>
              </a:spcAft>
              <a:buFont typeface="Wingdings" panose="05000000000000000000" pitchFamily="2" charset="2"/>
              <a:buChar char="ü"/>
            </a:pPr>
            <a:r>
              <a:rPr lang="en-US" sz="2300" b="0" i="0" dirty="0">
                <a:solidFill>
                  <a:schemeClr val="bg2">
                    <a:lumMod val="10000"/>
                  </a:schemeClr>
                </a:solidFill>
                <a:effectLst/>
                <a:latin typeface="Arial" panose="020B0604020202020204" pitchFamily="34" charset="0"/>
                <a:cs typeface="Arial" panose="020B0604020202020204" pitchFamily="34" charset="0"/>
              </a:rPr>
              <a:t>The encumbrances, if any, on such assets would be released by the lenders upon receipt of the </a:t>
            </a:r>
            <a:r>
              <a:rPr lang="en-US" sz="2300" b="1" i="0" dirty="0">
                <a:solidFill>
                  <a:schemeClr val="bg2">
                    <a:lumMod val="10000"/>
                  </a:schemeClr>
                </a:solidFill>
                <a:effectLst/>
                <a:latin typeface="Arial" panose="020B0604020202020204" pitchFamily="34" charset="0"/>
                <a:cs typeface="Arial" panose="020B0604020202020204" pitchFamily="34" charset="0"/>
              </a:rPr>
              <a:t>sale proceeds</a:t>
            </a:r>
            <a:r>
              <a:rPr lang="en-US" sz="2300" b="0" i="0" dirty="0">
                <a:solidFill>
                  <a:schemeClr val="bg2">
                    <a:lumMod val="10000"/>
                  </a:schemeClr>
                </a:solidFill>
                <a:effectLst/>
                <a:latin typeface="Arial" panose="020B0604020202020204" pitchFamily="34" charset="0"/>
                <a:cs typeface="Arial" panose="020B0604020202020204" pitchFamily="34" charset="0"/>
              </a:rPr>
              <a:t>. In such a situation, if the NCLT holds that such repayment was a </a:t>
            </a:r>
            <a:r>
              <a:rPr lang="en-US" sz="2300" b="1" i="0" dirty="0">
                <a:solidFill>
                  <a:schemeClr val="bg2">
                    <a:lumMod val="10000"/>
                  </a:schemeClr>
                </a:solidFill>
                <a:effectLst/>
                <a:latin typeface="Arial" panose="020B0604020202020204" pitchFamily="34" charset="0"/>
                <a:cs typeface="Arial" panose="020B0604020202020204" pitchFamily="34" charset="0"/>
              </a:rPr>
              <a:t>preferential transaction</a:t>
            </a:r>
            <a:r>
              <a:rPr lang="en-US" sz="2300" b="0" i="0" dirty="0">
                <a:solidFill>
                  <a:schemeClr val="bg2">
                    <a:lumMod val="10000"/>
                  </a:schemeClr>
                </a:solidFill>
                <a:effectLst/>
                <a:latin typeface="Arial" panose="020B0604020202020204" pitchFamily="34" charset="0"/>
                <a:cs typeface="Arial" panose="020B0604020202020204" pitchFamily="34" charset="0"/>
              </a:rPr>
              <a:t> by the Seller </a:t>
            </a:r>
            <a:r>
              <a:rPr lang="en-US" sz="2300" b="1" i="0" dirty="0">
                <a:solidFill>
                  <a:schemeClr val="bg2">
                    <a:lumMod val="10000"/>
                  </a:schemeClr>
                </a:solidFill>
                <a:effectLst/>
                <a:latin typeface="Arial" panose="020B0604020202020204" pitchFamily="34" charset="0"/>
                <a:cs typeface="Arial" panose="020B0604020202020204" pitchFamily="34" charset="0"/>
              </a:rPr>
              <a:t>in favor of the relevant lenders</a:t>
            </a:r>
            <a:r>
              <a:rPr lang="en-US" sz="2300" b="0" i="0" dirty="0">
                <a:solidFill>
                  <a:schemeClr val="bg2">
                    <a:lumMod val="10000"/>
                  </a:schemeClr>
                </a:solidFill>
                <a:effectLst/>
                <a:latin typeface="Arial" panose="020B0604020202020204" pitchFamily="34" charset="0"/>
                <a:cs typeface="Arial" panose="020B0604020202020204" pitchFamily="34" charset="0"/>
              </a:rPr>
              <a:t>.</a:t>
            </a:r>
            <a:endParaRPr lang="en-IN" sz="2300" dirty="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358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rmAutofit fontScale="92500" lnSpcReduction="20000"/>
          </a:bodyPr>
          <a:lstStyle/>
          <a:p>
            <a:pPr algn="just"/>
            <a:r>
              <a:rPr lang="en-US" sz="2400" b="0" i="0" dirty="0">
                <a:solidFill>
                  <a:schemeClr val="bg2">
                    <a:lumMod val="10000"/>
                  </a:schemeClr>
                </a:solidFill>
                <a:effectLst/>
                <a:latin typeface="Arial" panose="020B0604020202020204" pitchFamily="34" charset="0"/>
                <a:cs typeface="Arial" panose="020B0604020202020204" pitchFamily="34" charset="0"/>
              </a:rPr>
              <a:t>Undervalued Transaction is with dealt under Section 45 of the Insolvency and Bankruptcy code 2016. Under Section 45(2) of the IBC, a transaction is considered to be undervalued if the corporate debtor:</a:t>
            </a:r>
          </a:p>
          <a:p>
            <a:pPr marL="457200" indent="-457200" algn="just">
              <a:buFont typeface="+mj-lt"/>
              <a:buAutoNum type="alphaLcParenR"/>
            </a:pPr>
            <a:r>
              <a:rPr lang="en-US" sz="2400" b="0" i="0" dirty="0">
                <a:solidFill>
                  <a:schemeClr val="bg2">
                    <a:lumMod val="10000"/>
                  </a:schemeClr>
                </a:solidFill>
                <a:effectLst/>
                <a:latin typeface="Arial" panose="020B0604020202020204" pitchFamily="34" charset="0"/>
                <a:cs typeface="Arial" panose="020B0604020202020204" pitchFamily="34" charset="0"/>
              </a:rPr>
              <a:t>Makes a gift to a person; or</a:t>
            </a:r>
          </a:p>
          <a:p>
            <a:pPr marL="457200" indent="-457200" algn="just">
              <a:buFont typeface="+mj-lt"/>
              <a:buAutoNum type="alphaLcParenR"/>
            </a:pPr>
            <a:r>
              <a:rPr lang="en-US" sz="2400" b="0" i="0" dirty="0">
                <a:solidFill>
                  <a:schemeClr val="bg2">
                    <a:lumMod val="10000"/>
                  </a:schemeClr>
                </a:solidFill>
                <a:effectLst/>
                <a:latin typeface="Arial" panose="020B0604020202020204" pitchFamily="34" charset="0"/>
                <a:cs typeface="Arial" panose="020B0604020202020204" pitchFamily="34" charset="0"/>
              </a:rPr>
              <a:t>Enters into a transaction with a person which involves the transfer of one or more assets by the corporate debtor </a:t>
            </a:r>
            <a:r>
              <a:rPr lang="en-US" sz="2400" b="1" i="0" dirty="0">
                <a:solidFill>
                  <a:schemeClr val="bg2">
                    <a:lumMod val="10000"/>
                  </a:schemeClr>
                </a:solidFill>
                <a:effectLst/>
                <a:latin typeface="Arial" panose="020B0604020202020204" pitchFamily="34" charset="0"/>
                <a:cs typeface="Arial" panose="020B0604020202020204" pitchFamily="34" charset="0"/>
              </a:rPr>
              <a:t>for a consideration the value of which is significantly less than the value of the consideration</a:t>
            </a:r>
            <a:r>
              <a:rPr lang="en-US" sz="2400" b="0" i="0" dirty="0">
                <a:solidFill>
                  <a:schemeClr val="bg2">
                    <a:lumMod val="10000"/>
                  </a:schemeClr>
                </a:solidFill>
                <a:effectLst/>
                <a:latin typeface="Arial" panose="020B0604020202020204" pitchFamily="34" charset="0"/>
                <a:cs typeface="Arial" panose="020B0604020202020204" pitchFamily="34" charset="0"/>
              </a:rPr>
              <a:t> provided by the corporate debtor, and such transaction has not taken place in the ordinary course of business of the corporate debtor</a:t>
            </a:r>
            <a:r>
              <a:rPr lang="en-US" sz="2400" b="1" i="0" dirty="0">
                <a:solidFill>
                  <a:schemeClr val="bg2">
                    <a:lumMod val="10000"/>
                  </a:schemeClr>
                </a:solidFill>
                <a:effectLst/>
                <a:latin typeface="Arial" panose="020B0604020202020204" pitchFamily="34" charset="0"/>
                <a:cs typeface="Arial" panose="020B0604020202020204" pitchFamily="34" charset="0"/>
              </a:rPr>
              <a:t>.</a:t>
            </a:r>
            <a:endParaRPr lang="en-US" sz="2400" b="0" i="0" dirty="0">
              <a:solidFill>
                <a:schemeClr val="bg2">
                  <a:lumMod val="10000"/>
                </a:schemeClr>
              </a:solidFill>
              <a:effectLst/>
              <a:latin typeface="Arial" panose="020B0604020202020204" pitchFamily="34" charset="0"/>
              <a:cs typeface="Arial" panose="020B0604020202020204" pitchFamily="34" charset="0"/>
            </a:endParaRPr>
          </a:p>
          <a:p>
            <a:pPr algn="just"/>
            <a:r>
              <a:rPr lang="en-US" sz="2400" b="0" i="0" dirty="0">
                <a:solidFill>
                  <a:schemeClr val="bg2">
                    <a:lumMod val="10000"/>
                  </a:schemeClr>
                </a:solidFill>
                <a:effectLst/>
                <a:latin typeface="Arial" panose="020B0604020202020204" pitchFamily="34" charset="0"/>
                <a:cs typeface="Arial" panose="020B0604020202020204" pitchFamily="34" charset="0"/>
              </a:rPr>
              <a:t>An undervalued transaction with a </a:t>
            </a:r>
            <a:r>
              <a:rPr lang="en-US" sz="2400" b="1" i="0" dirty="0">
                <a:solidFill>
                  <a:schemeClr val="bg2">
                    <a:lumMod val="10000"/>
                  </a:schemeClr>
                </a:solidFill>
                <a:effectLst/>
                <a:latin typeface="Arial" panose="020B0604020202020204" pitchFamily="34" charset="0"/>
                <a:cs typeface="Arial" panose="020B0604020202020204" pitchFamily="34" charset="0"/>
              </a:rPr>
              <a:t>related party could be questioned within 2 years, and with a non-related party, it could be questioned within 1 year</a:t>
            </a:r>
            <a:r>
              <a:rPr lang="en-US" sz="2400" b="0" i="0" dirty="0">
                <a:solidFill>
                  <a:schemeClr val="bg2">
                    <a:lumMod val="10000"/>
                  </a:schemeClr>
                </a:solidFill>
                <a:effectLst/>
                <a:latin typeface="Arial" panose="020B0604020202020204" pitchFamily="34" charset="0"/>
                <a:cs typeface="Arial" panose="020B0604020202020204" pitchFamily="34" charset="0"/>
              </a:rPr>
              <a:t>, preceding the insolvency commencement date. </a:t>
            </a: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7414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rmAutofit/>
          </a:bodyPr>
          <a:lstStyle/>
          <a:p>
            <a:pPr algn="just">
              <a:lnSpc>
                <a:spcPct val="107000"/>
              </a:lnSpc>
              <a:spcAft>
                <a:spcPts val="800"/>
              </a:spcAft>
            </a:pPr>
            <a:endParaRPr lang="en-US" sz="2400" b="0" i="0" dirty="0">
              <a:solidFill>
                <a:srgbClr val="6C757D"/>
              </a:solidFill>
              <a:effectLst/>
              <a:latin typeface="Manrope"/>
            </a:endParaRPr>
          </a:p>
          <a:p>
            <a:pPr algn="just">
              <a:lnSpc>
                <a:spcPct val="107000"/>
              </a:lnSpc>
              <a:spcAft>
                <a:spcPts val="800"/>
              </a:spcAft>
            </a:pPr>
            <a:r>
              <a:rPr lang="en-US" sz="2300" b="0" i="0" dirty="0">
                <a:solidFill>
                  <a:schemeClr val="bg2">
                    <a:lumMod val="10000"/>
                  </a:schemeClr>
                </a:solidFill>
                <a:effectLst/>
                <a:latin typeface="Arial" panose="020B0604020202020204" pitchFamily="34" charset="0"/>
                <a:cs typeface="Arial" panose="020B0604020202020204" pitchFamily="34" charset="0"/>
              </a:rPr>
              <a:t>Section 66(1) of Insolvency and Bankruptcy Code, 2016, deals with </a:t>
            </a:r>
            <a:r>
              <a:rPr lang="en-US" sz="2300" b="1" i="0" dirty="0">
                <a:solidFill>
                  <a:schemeClr val="bg2">
                    <a:lumMod val="10000"/>
                  </a:schemeClr>
                </a:solidFill>
                <a:effectLst/>
                <a:latin typeface="Arial" panose="020B0604020202020204" pitchFamily="34" charset="0"/>
                <a:cs typeface="Arial" panose="020B0604020202020204" pitchFamily="34" charset="0"/>
              </a:rPr>
              <a:t>fraudulent trading</a:t>
            </a:r>
            <a:r>
              <a:rPr lang="en-US" sz="2300" b="0" i="0" dirty="0">
                <a:solidFill>
                  <a:schemeClr val="bg2">
                    <a:lumMod val="10000"/>
                  </a:schemeClr>
                </a:solidFill>
                <a:effectLst/>
                <a:latin typeface="Arial" panose="020B0604020202020204" pitchFamily="34" charset="0"/>
                <a:cs typeface="Arial" panose="020B0604020202020204" pitchFamily="34" charset="0"/>
              </a:rPr>
              <a:t>. If it can be proved during the insolvency process that the Seller carried on any business with the intent to </a:t>
            </a:r>
            <a:r>
              <a:rPr lang="en-US" sz="2300" b="1" i="0" dirty="0">
                <a:solidFill>
                  <a:schemeClr val="bg2">
                    <a:lumMod val="10000"/>
                  </a:schemeClr>
                </a:solidFill>
                <a:effectLst/>
                <a:latin typeface="Arial" panose="020B0604020202020204" pitchFamily="34" charset="0"/>
                <a:cs typeface="Arial" panose="020B0604020202020204" pitchFamily="34" charset="0"/>
              </a:rPr>
              <a:t>defraud creditors or for any fraudulent purpose</a:t>
            </a:r>
            <a:r>
              <a:rPr lang="en-US" sz="2300" b="0" i="0" dirty="0">
                <a:solidFill>
                  <a:schemeClr val="bg2">
                    <a:lumMod val="10000"/>
                  </a:schemeClr>
                </a:solidFill>
                <a:effectLst/>
                <a:latin typeface="Arial" panose="020B0604020202020204" pitchFamily="34" charset="0"/>
                <a:cs typeface="Arial" panose="020B0604020202020204" pitchFamily="34" charset="0"/>
              </a:rPr>
              <a:t>, the NCLT can pass an order directing any persons who were knowingly parties to the carrying on of the business in such manner, to be liable to make such contributions to the assets of the Seller, as NCLT may deem fit. </a:t>
            </a:r>
            <a:endParaRPr lang="en-IN" sz="2300" dirty="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4596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rmAutofit/>
          </a:bodyPr>
          <a:lstStyle/>
          <a:p>
            <a:pPr algn="just">
              <a:lnSpc>
                <a:spcPct val="107000"/>
              </a:lnSpc>
              <a:spcAft>
                <a:spcPts val="800"/>
              </a:spcAft>
            </a:pPr>
            <a:endParaRPr lang="en-US" sz="2400" b="0" i="0" dirty="0">
              <a:solidFill>
                <a:srgbClr val="6C757D"/>
              </a:solidFill>
              <a:effectLst/>
              <a:latin typeface="Manrope"/>
            </a:endParaRPr>
          </a:p>
          <a:p>
            <a:pPr algn="just">
              <a:lnSpc>
                <a:spcPct val="107000"/>
              </a:lnSpc>
              <a:spcAft>
                <a:spcPts val="800"/>
              </a:spcAft>
            </a:pPr>
            <a:r>
              <a:rPr lang="en-US" sz="2300" b="0" i="0" dirty="0">
                <a:solidFill>
                  <a:schemeClr val="bg2">
                    <a:lumMod val="10000"/>
                  </a:schemeClr>
                </a:solidFill>
                <a:effectLst/>
                <a:latin typeface="Arial" panose="020B0604020202020204" pitchFamily="34" charset="0"/>
                <a:cs typeface="Arial" panose="020B0604020202020204" pitchFamily="34" charset="0"/>
              </a:rPr>
              <a:t>Under Section 50 of the Insolvency and Bankruptcy Code, 2016, an extortionate transaction is one that involves the receipt of financial or operational debt within two years preceding the insolvency commencement date at terms requiring </a:t>
            </a:r>
            <a:r>
              <a:rPr lang="en-US" sz="2300" b="1" i="0" dirty="0">
                <a:solidFill>
                  <a:schemeClr val="bg2">
                    <a:lumMod val="10000"/>
                  </a:schemeClr>
                </a:solidFill>
                <a:effectLst/>
                <a:latin typeface="Arial" panose="020B0604020202020204" pitchFamily="34" charset="0"/>
                <a:cs typeface="Arial" panose="020B0604020202020204" pitchFamily="34" charset="0"/>
              </a:rPr>
              <a:t>exorbitant payments to be made by the corporate debtor</a:t>
            </a:r>
            <a:r>
              <a:rPr lang="en-US" sz="2300" b="0" i="0" dirty="0">
                <a:solidFill>
                  <a:schemeClr val="bg2">
                    <a:lumMod val="10000"/>
                  </a:schemeClr>
                </a:solidFill>
                <a:effectLst/>
                <a:latin typeface="Arial" panose="020B0604020202020204" pitchFamily="34" charset="0"/>
                <a:cs typeface="Arial" panose="020B0604020202020204" pitchFamily="34" charset="0"/>
              </a:rPr>
              <a:t> may be avoided by an order of the NCLT. Here excessive returns are provided to such creditors. </a:t>
            </a:r>
            <a:endParaRPr lang="en-IN" sz="2300" dirty="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5802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rmAutofit/>
          </a:bodyPr>
          <a:lstStyle/>
          <a:p>
            <a:pPr algn="just">
              <a:lnSpc>
                <a:spcPct val="107000"/>
              </a:lnSpc>
              <a:spcAft>
                <a:spcPts val="800"/>
              </a:spcAft>
            </a:pPr>
            <a:endParaRPr lang="en-IN" sz="2300"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endParaRPr lang="en-IN" sz="2300" dirty="0">
              <a:solidFill>
                <a:schemeClr val="tx1">
                  <a:lumMod val="95000"/>
                  <a:lumOff val="5000"/>
                </a:schemeClr>
              </a:solidFill>
              <a:latin typeface="+mj-lt"/>
              <a:ea typeface="Calibri" panose="020F0502020204030204" pitchFamily="34" charset="0"/>
              <a:cs typeface="Times New Roman" panose="02020603050405020304" pitchFamily="18" charset="0"/>
            </a:endParaRPr>
          </a:p>
          <a:p>
            <a:pPr algn="ctr">
              <a:lnSpc>
                <a:spcPct val="107000"/>
              </a:lnSpc>
              <a:spcAft>
                <a:spcPts val="800"/>
              </a:spcAft>
            </a:pPr>
            <a:r>
              <a:rPr lang="en-US" sz="2300" b="1" i="0" dirty="0">
                <a:solidFill>
                  <a:srgbClr val="525755"/>
                </a:solidFill>
                <a:effectLst/>
                <a:latin typeface="Arial" panose="020B0604020202020204" pitchFamily="34" charset="0"/>
                <a:cs typeface="Arial" panose="020B0604020202020204" pitchFamily="34" charset="0"/>
              </a:rPr>
              <a:t>On or before the Seventy-fifth day </a:t>
            </a:r>
          </a:p>
          <a:p>
            <a:pPr algn="ctr">
              <a:lnSpc>
                <a:spcPct val="107000"/>
              </a:lnSpc>
              <a:spcAft>
                <a:spcPts val="800"/>
              </a:spcAft>
            </a:pPr>
            <a:r>
              <a:rPr lang="en-US" sz="2300" b="1" i="0" dirty="0">
                <a:solidFill>
                  <a:srgbClr val="525755"/>
                </a:solidFill>
                <a:effectLst/>
                <a:latin typeface="Arial" panose="020B0604020202020204" pitchFamily="34" charset="0"/>
                <a:cs typeface="Arial" panose="020B0604020202020204" pitchFamily="34" charset="0"/>
              </a:rPr>
              <a:t>of the </a:t>
            </a:r>
          </a:p>
          <a:p>
            <a:pPr algn="ctr">
              <a:lnSpc>
                <a:spcPct val="107000"/>
              </a:lnSpc>
              <a:spcAft>
                <a:spcPts val="800"/>
              </a:spcAft>
            </a:pPr>
            <a:r>
              <a:rPr lang="en-US" sz="2300" b="1" dirty="0">
                <a:solidFill>
                  <a:srgbClr val="525755"/>
                </a:solidFill>
                <a:latin typeface="Arial" panose="020B0604020202020204" pitchFamily="34" charset="0"/>
                <a:cs typeface="Arial" panose="020B0604020202020204" pitchFamily="34" charset="0"/>
              </a:rPr>
              <a:t>I</a:t>
            </a:r>
            <a:r>
              <a:rPr lang="en-US" sz="2300" b="1" i="0" dirty="0">
                <a:solidFill>
                  <a:srgbClr val="525755"/>
                </a:solidFill>
                <a:effectLst/>
                <a:latin typeface="Arial" panose="020B0604020202020204" pitchFamily="34" charset="0"/>
                <a:cs typeface="Arial" panose="020B0604020202020204" pitchFamily="34" charset="0"/>
              </a:rPr>
              <a:t>nsolvency commencement date</a:t>
            </a:r>
            <a:endParaRPr lang="en-IN" sz="23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722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70608" y="891159"/>
            <a:ext cx="9678142" cy="2744134"/>
          </a:xfrm>
        </p:spPr>
        <p:txBody>
          <a:bodyPr>
            <a:normAutofit fontScale="92500" lnSpcReduction="20000"/>
          </a:bodyPr>
          <a:lstStyle/>
          <a:p>
            <a:endParaRPr lang="en-IN" dirty="0"/>
          </a:p>
          <a:p>
            <a:endParaRPr lang="en-IN" dirty="0"/>
          </a:p>
          <a:p>
            <a:endParaRPr lang="en-IN" dirty="0"/>
          </a:p>
          <a:p>
            <a:pPr algn="ctr"/>
            <a:r>
              <a:rPr lang="en-IN" sz="6300" b="1" dirty="0">
                <a:latin typeface="Agency FB" panose="020B0503020202020204" pitchFamily="34" charset="0"/>
              </a:rPr>
              <a:t>THANK YOU</a:t>
            </a:r>
          </a:p>
          <a:p>
            <a:pPr algn="ctr"/>
            <a:r>
              <a:rPr lang="en-IN" sz="2700" b="1" dirty="0">
                <a:latin typeface="Agency FB" panose="020B0503020202020204" pitchFamily="34" charset="0"/>
              </a:rPr>
              <a:t>Good Night - Forensic Auditors</a:t>
            </a:r>
          </a:p>
        </p:txBody>
      </p:sp>
      <p:pic>
        <p:nvPicPr>
          <p:cNvPr id="4" name="Picture 3">
            <a:extLst>
              <a:ext uri="{FF2B5EF4-FFF2-40B4-BE49-F238E27FC236}">
                <a16:creationId xmlns:a16="http://schemas.microsoft.com/office/drawing/2014/main" id="{C78D32BD-9196-4564-B3D8-8CB7E89218A2}"/>
              </a:ext>
            </a:extLst>
          </p:cNvPr>
          <p:cNvPicPr>
            <a:picLocks noChangeAspect="1"/>
          </p:cNvPicPr>
          <p:nvPr/>
        </p:nvPicPr>
        <p:blipFill>
          <a:blip r:embed="rId2"/>
          <a:stretch>
            <a:fillRect/>
          </a:stretch>
        </p:blipFill>
        <p:spPr>
          <a:xfrm>
            <a:off x="5647675" y="1015632"/>
            <a:ext cx="755970" cy="1225402"/>
          </a:xfrm>
          <a:prstGeom prst="rect">
            <a:avLst/>
          </a:prstGeom>
        </p:spPr>
      </p:pic>
      <p:pic>
        <p:nvPicPr>
          <p:cNvPr id="5" name="Picture 4">
            <a:extLst>
              <a:ext uri="{FF2B5EF4-FFF2-40B4-BE49-F238E27FC236}">
                <a16:creationId xmlns:a16="http://schemas.microsoft.com/office/drawing/2014/main" id="{C022AE77-F03C-43A0-99F2-6C718C30EFDA}"/>
              </a:ext>
            </a:extLst>
          </p:cNvPr>
          <p:cNvPicPr>
            <a:picLocks noChangeAspect="1"/>
          </p:cNvPicPr>
          <p:nvPr/>
        </p:nvPicPr>
        <p:blipFill>
          <a:blip r:embed="rId3"/>
          <a:stretch>
            <a:fillRect/>
          </a:stretch>
        </p:blipFill>
        <p:spPr>
          <a:xfrm>
            <a:off x="5607102" y="3579021"/>
            <a:ext cx="1005927" cy="853514"/>
          </a:xfrm>
          <a:prstGeom prst="rect">
            <a:avLst/>
          </a:prstGeom>
        </p:spPr>
      </p:pic>
    </p:spTree>
    <p:extLst>
      <p:ext uri="{BB962C8B-B14F-4D97-AF65-F5344CB8AC3E}">
        <p14:creationId xmlns:p14="http://schemas.microsoft.com/office/powerpoint/2010/main" val="920038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rmAutofit/>
          </a:bodyPr>
          <a:lstStyle/>
          <a:p>
            <a:pPr algn="just">
              <a:lnSpc>
                <a:spcPct val="107000"/>
              </a:lnSpc>
              <a:spcAft>
                <a:spcPts val="800"/>
              </a:spcAft>
            </a:pPr>
            <a:r>
              <a:rPr lang="en-IN" sz="2300" b="1" i="0" u="none" strike="noStrike" baseline="0" dirty="0">
                <a:solidFill>
                  <a:schemeClr val="tx1">
                    <a:lumMod val="95000"/>
                    <a:lumOff val="5000"/>
                  </a:schemeClr>
                </a:solidFill>
                <a:latin typeface="Arial" panose="020B0604020202020204" pitchFamily="34" charset="0"/>
                <a:cs typeface="Arial" panose="020B0604020202020204" pitchFamily="34" charset="0"/>
              </a:rPr>
              <a:t>Classification of Frauds:</a:t>
            </a:r>
          </a:p>
          <a:p>
            <a:pPr marL="457200" indent="-457200">
              <a:buFont typeface="+mj-lt"/>
              <a:buAutoNum type="alphaLcParenR" startAt="5"/>
            </a:pPr>
            <a:r>
              <a:rPr lang="en-IN" sz="2300" b="0" i="0" u="none" strike="noStrike" baseline="0" dirty="0">
                <a:solidFill>
                  <a:schemeClr val="tx1">
                    <a:lumMod val="95000"/>
                    <a:lumOff val="5000"/>
                  </a:schemeClr>
                </a:solidFill>
                <a:latin typeface="Arial" panose="020B0604020202020204" pitchFamily="34" charset="0"/>
                <a:cs typeface="Arial" panose="020B0604020202020204" pitchFamily="34" charset="0"/>
              </a:rPr>
              <a:t>Cheating and forgery. </a:t>
            </a:r>
          </a:p>
          <a:p>
            <a:pPr marL="342900" indent="-342900">
              <a:buFont typeface="+mj-lt"/>
              <a:buAutoNum type="alphaLcParenR" startAt="5"/>
            </a:pPr>
            <a:r>
              <a:rPr lang="en-US" sz="2300" b="0" i="0" u="none" strike="noStrike" baseline="0" dirty="0">
                <a:solidFill>
                  <a:schemeClr val="tx1">
                    <a:lumMod val="95000"/>
                    <a:lumOff val="5000"/>
                  </a:schemeClr>
                </a:solidFill>
                <a:latin typeface="Arial" panose="020B0604020202020204" pitchFamily="34" charset="0"/>
                <a:cs typeface="Arial" panose="020B0604020202020204" pitchFamily="34" charset="0"/>
              </a:rPr>
              <a:t>Fraudulent transactions involving foreign exchange. </a:t>
            </a:r>
          </a:p>
          <a:p>
            <a:pPr marL="342900" indent="-342900">
              <a:buFont typeface="+mj-lt"/>
              <a:buAutoNum type="alphaLcParenR" startAt="5"/>
            </a:pPr>
            <a:r>
              <a:rPr lang="en-US" sz="2300" b="0" i="0" u="none" strike="noStrike" baseline="0" dirty="0">
                <a:solidFill>
                  <a:schemeClr val="tx1">
                    <a:lumMod val="95000"/>
                    <a:lumOff val="5000"/>
                  </a:schemeClr>
                </a:solidFill>
                <a:latin typeface="Arial" panose="020B0604020202020204" pitchFamily="34" charset="0"/>
                <a:cs typeface="Arial" panose="020B0604020202020204" pitchFamily="34" charset="0"/>
              </a:rPr>
              <a:t>Any other type of fraud not coming under the specific heads.</a:t>
            </a:r>
          </a:p>
          <a:p>
            <a:pPr algn="just">
              <a:lnSpc>
                <a:spcPct val="107000"/>
              </a:lnSpc>
              <a:spcAft>
                <a:spcPts val="800"/>
              </a:spcAft>
            </a:pPr>
            <a:endParaRPr lang="en-IN" sz="2300"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361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rmAutofit/>
          </a:bodyPr>
          <a:lstStyle/>
          <a:p>
            <a:pPr algn="just">
              <a:lnSpc>
                <a:spcPct val="107000"/>
              </a:lnSpc>
              <a:spcAft>
                <a:spcPts val="800"/>
              </a:spcAft>
            </a:pPr>
            <a:r>
              <a:rPr lang="en-IN" sz="2300" b="1" i="0" u="none" strike="noStrike" baseline="0" dirty="0">
                <a:solidFill>
                  <a:schemeClr val="tx1">
                    <a:lumMod val="95000"/>
                    <a:lumOff val="5000"/>
                  </a:schemeClr>
                </a:solidFill>
                <a:latin typeface="Arial" panose="020B0604020202020204" pitchFamily="34" charset="0"/>
                <a:cs typeface="Arial" panose="020B0604020202020204" pitchFamily="34" charset="0"/>
              </a:rPr>
              <a:t>Classification of Frauds:</a:t>
            </a:r>
          </a:p>
          <a:p>
            <a:pPr marL="457200" indent="-457200">
              <a:buFont typeface="+mj-lt"/>
              <a:buAutoNum type="alphaLcParenR" startAt="5"/>
            </a:pPr>
            <a:r>
              <a:rPr lang="en-IN" sz="2300" b="0" i="0" u="none" strike="noStrike" baseline="0" dirty="0">
                <a:solidFill>
                  <a:schemeClr val="tx1">
                    <a:lumMod val="95000"/>
                    <a:lumOff val="5000"/>
                  </a:schemeClr>
                </a:solidFill>
                <a:latin typeface="Arial" panose="020B0604020202020204" pitchFamily="34" charset="0"/>
                <a:cs typeface="Arial" panose="020B0604020202020204" pitchFamily="34" charset="0"/>
              </a:rPr>
              <a:t>Cheating and forgery. </a:t>
            </a:r>
          </a:p>
          <a:p>
            <a:pPr marL="342900" indent="-342900">
              <a:buFont typeface="+mj-lt"/>
              <a:buAutoNum type="alphaLcParenR" startAt="5"/>
            </a:pPr>
            <a:r>
              <a:rPr lang="en-US" sz="2300" b="0" i="0" u="none" strike="noStrike" baseline="0" dirty="0">
                <a:solidFill>
                  <a:schemeClr val="tx1">
                    <a:lumMod val="95000"/>
                    <a:lumOff val="5000"/>
                  </a:schemeClr>
                </a:solidFill>
                <a:latin typeface="Arial" panose="020B0604020202020204" pitchFamily="34" charset="0"/>
                <a:cs typeface="Arial" panose="020B0604020202020204" pitchFamily="34" charset="0"/>
              </a:rPr>
              <a:t>Fraudulent transactions involving foreign exchange. </a:t>
            </a:r>
          </a:p>
          <a:p>
            <a:pPr marL="342900" indent="-342900">
              <a:buFont typeface="+mj-lt"/>
              <a:buAutoNum type="alphaLcParenR" startAt="5"/>
            </a:pPr>
            <a:r>
              <a:rPr lang="en-US" sz="2300" b="0" i="0" u="none" strike="noStrike" baseline="0" dirty="0">
                <a:solidFill>
                  <a:schemeClr val="tx1">
                    <a:lumMod val="95000"/>
                    <a:lumOff val="5000"/>
                  </a:schemeClr>
                </a:solidFill>
                <a:latin typeface="Arial" panose="020B0604020202020204" pitchFamily="34" charset="0"/>
                <a:cs typeface="Arial" panose="020B0604020202020204" pitchFamily="34" charset="0"/>
              </a:rPr>
              <a:t>Any other type of fraud not coming under the specific heads.</a:t>
            </a:r>
          </a:p>
          <a:p>
            <a:pPr algn="just">
              <a:lnSpc>
                <a:spcPct val="107000"/>
              </a:lnSpc>
              <a:spcAft>
                <a:spcPts val="800"/>
              </a:spcAft>
            </a:pPr>
            <a:endParaRPr lang="en-IN" sz="2300"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70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rmAutofit/>
          </a:bodyPr>
          <a:lstStyle/>
          <a:p>
            <a:pPr algn="just"/>
            <a:endParaRPr lang="en-US" sz="2300" b="0" i="0" u="none" strike="noStrike" baseline="0" dirty="0">
              <a:solidFill>
                <a:schemeClr val="tx1">
                  <a:lumMod val="95000"/>
                  <a:lumOff val="5000"/>
                </a:schemeClr>
              </a:solidFill>
              <a:latin typeface="Arial" panose="020B0604020202020204" pitchFamily="34" charset="0"/>
              <a:cs typeface="Arial" panose="020B0604020202020204" pitchFamily="34" charset="0"/>
            </a:endParaRPr>
          </a:p>
          <a:p>
            <a:pPr algn="just"/>
            <a:endParaRPr lang="en-US" sz="2300" dirty="0">
              <a:solidFill>
                <a:schemeClr val="tx1">
                  <a:lumMod val="95000"/>
                  <a:lumOff val="5000"/>
                </a:schemeClr>
              </a:solidFill>
              <a:latin typeface="Arial" panose="020B0604020202020204" pitchFamily="34" charset="0"/>
              <a:cs typeface="Arial" panose="020B0604020202020204" pitchFamily="34" charset="0"/>
            </a:endParaRPr>
          </a:p>
          <a:p>
            <a:pPr algn="just"/>
            <a:endParaRPr lang="en-US" sz="2300" b="0" i="0" u="none" strike="noStrike" baseline="0" dirty="0">
              <a:solidFill>
                <a:schemeClr val="tx1">
                  <a:lumMod val="95000"/>
                  <a:lumOff val="5000"/>
                </a:schemeClr>
              </a:solidFill>
              <a:latin typeface="Arial" panose="020B0604020202020204" pitchFamily="34" charset="0"/>
              <a:cs typeface="Arial" panose="020B0604020202020204" pitchFamily="34" charset="0"/>
            </a:endParaRPr>
          </a:p>
          <a:p>
            <a:pPr algn="ctr"/>
            <a:r>
              <a:rPr lang="en-US" sz="2700" b="1" dirty="0">
                <a:solidFill>
                  <a:schemeClr val="tx1">
                    <a:lumMod val="95000"/>
                    <a:lumOff val="5000"/>
                  </a:schemeClr>
                </a:solidFill>
                <a:latin typeface="Arial" panose="020B0604020202020204" pitchFamily="34" charset="0"/>
                <a:cs typeface="Arial" panose="020B0604020202020204" pitchFamily="34" charset="0"/>
              </a:rPr>
              <a:t>Frauds Reporting</a:t>
            </a:r>
          </a:p>
          <a:p>
            <a:pPr algn="just"/>
            <a:endParaRPr lang="en-US" sz="2300" b="0" i="0" u="none" strike="noStrike" baseline="0"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709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rmAutofit/>
          </a:bodyPr>
          <a:lstStyle/>
          <a:p>
            <a:pPr algn="just">
              <a:lnSpc>
                <a:spcPct val="107000"/>
              </a:lnSpc>
              <a:spcAft>
                <a:spcPts val="800"/>
              </a:spcAft>
            </a:pPr>
            <a:endParaRPr lang="en-US" sz="1800" b="0" i="0" u="none" strike="noStrike" baseline="0" dirty="0">
              <a:solidFill>
                <a:srgbClr val="000000"/>
              </a:solidFill>
              <a:latin typeface="Arial" panose="020B0604020202020204" pitchFamily="34" charset="0"/>
            </a:endParaRPr>
          </a:p>
          <a:p>
            <a:pPr marL="342900" indent="-342900" algn="just">
              <a:lnSpc>
                <a:spcPct val="107000"/>
              </a:lnSpc>
              <a:spcAft>
                <a:spcPts val="800"/>
              </a:spcAft>
              <a:buFont typeface="Wingdings" panose="05000000000000000000" pitchFamily="2" charset="2"/>
              <a:buChar char="ü"/>
            </a:pPr>
            <a:r>
              <a:rPr lang="en-US" sz="2300" b="0" i="0" u="none" strike="noStrike" baseline="0" dirty="0">
                <a:solidFill>
                  <a:schemeClr val="tx1">
                    <a:lumMod val="95000"/>
                    <a:lumOff val="5000"/>
                  </a:schemeClr>
                </a:solidFill>
                <a:latin typeface="Arial" panose="020B0604020202020204" pitchFamily="34" charset="0"/>
              </a:rPr>
              <a:t>A Central Fraud Registry (CFR) based on the Fraud Monitoring Returns, filed by the banks and the select FIs, including the updates thereof, has been made available, for which banks have been given access </a:t>
            </a:r>
            <a:r>
              <a:rPr lang="en-US" sz="2300" b="1" i="0" u="none" strike="noStrike" baseline="0" dirty="0">
                <a:solidFill>
                  <a:schemeClr val="tx1">
                    <a:lumMod val="95000"/>
                    <a:lumOff val="5000"/>
                  </a:schemeClr>
                </a:solidFill>
                <a:latin typeface="Arial" panose="020B0604020202020204" pitchFamily="34" charset="0"/>
              </a:rPr>
              <a:t>through User-id and Password</a:t>
            </a:r>
            <a:r>
              <a:rPr lang="en-US" sz="2300" b="0" i="0" u="none" strike="noStrike" baseline="0" dirty="0">
                <a:solidFill>
                  <a:schemeClr val="tx1">
                    <a:lumMod val="95000"/>
                    <a:lumOff val="5000"/>
                  </a:schemeClr>
                </a:solidFill>
                <a:latin typeface="Arial" panose="020B0604020202020204" pitchFamily="34" charset="0"/>
              </a:rPr>
              <a:t>. </a:t>
            </a:r>
          </a:p>
          <a:p>
            <a:pPr marL="342900" indent="-342900" algn="just">
              <a:lnSpc>
                <a:spcPct val="107000"/>
              </a:lnSpc>
              <a:spcAft>
                <a:spcPts val="800"/>
              </a:spcAft>
              <a:buFont typeface="Wingdings" panose="05000000000000000000" pitchFamily="2" charset="2"/>
              <a:buChar char="ü"/>
            </a:pPr>
            <a:r>
              <a:rPr lang="en-US" sz="2300" b="0" i="0" u="none" strike="noStrike" baseline="0" dirty="0">
                <a:solidFill>
                  <a:schemeClr val="tx1">
                    <a:lumMod val="95000"/>
                    <a:lumOff val="5000"/>
                  </a:schemeClr>
                </a:solidFill>
                <a:latin typeface="Arial" panose="020B0604020202020204" pitchFamily="34" charset="0"/>
              </a:rPr>
              <a:t>CFR is a </a:t>
            </a:r>
            <a:r>
              <a:rPr lang="en-US" sz="2300" b="1" i="0" u="none" strike="noStrike" baseline="0" dirty="0">
                <a:solidFill>
                  <a:schemeClr val="tx1">
                    <a:lumMod val="95000"/>
                    <a:lumOff val="5000"/>
                  </a:schemeClr>
                </a:solidFill>
                <a:latin typeface="Arial" panose="020B0604020202020204" pitchFamily="34" charset="0"/>
              </a:rPr>
              <a:t>web-based and searchable</a:t>
            </a:r>
            <a:r>
              <a:rPr lang="en-US" sz="2300" b="0" i="0" u="none" strike="noStrike" baseline="0" dirty="0">
                <a:solidFill>
                  <a:schemeClr val="tx1">
                    <a:lumMod val="95000"/>
                    <a:lumOff val="5000"/>
                  </a:schemeClr>
                </a:solidFill>
                <a:latin typeface="Arial" panose="020B0604020202020204" pitchFamily="34" charset="0"/>
              </a:rPr>
              <a:t> Database. </a:t>
            </a:r>
          </a:p>
          <a:p>
            <a:pPr marL="342900" indent="-342900" algn="just">
              <a:lnSpc>
                <a:spcPct val="107000"/>
              </a:lnSpc>
              <a:spcAft>
                <a:spcPts val="800"/>
              </a:spcAft>
              <a:buFont typeface="Wingdings" panose="05000000000000000000" pitchFamily="2" charset="2"/>
              <a:buChar char="ü"/>
            </a:pPr>
            <a:r>
              <a:rPr lang="en-US" sz="2300" b="0" i="0" u="none" strike="noStrike" baseline="0" dirty="0">
                <a:solidFill>
                  <a:schemeClr val="tx1">
                    <a:lumMod val="95000"/>
                    <a:lumOff val="5000"/>
                  </a:schemeClr>
                </a:solidFill>
                <a:latin typeface="Arial" panose="020B0604020202020204" pitchFamily="34" charset="0"/>
              </a:rPr>
              <a:t>Practice of issuing paper-based </a:t>
            </a:r>
            <a:r>
              <a:rPr lang="en-US" sz="2300" b="1" i="0" u="none" strike="noStrike" baseline="0" dirty="0">
                <a:solidFill>
                  <a:schemeClr val="tx1">
                    <a:lumMod val="95000"/>
                    <a:lumOff val="5000"/>
                  </a:schemeClr>
                </a:solidFill>
                <a:latin typeface="Arial" panose="020B0604020202020204" pitchFamily="34" charset="0"/>
              </a:rPr>
              <a:t>Caution Advice (CA)</a:t>
            </a:r>
            <a:r>
              <a:rPr lang="en-US" sz="2300" b="0" i="0" u="none" strike="noStrike" baseline="0" dirty="0">
                <a:solidFill>
                  <a:schemeClr val="tx1">
                    <a:lumMod val="95000"/>
                    <a:lumOff val="5000"/>
                  </a:schemeClr>
                </a:solidFill>
                <a:latin typeface="Arial" panose="020B0604020202020204" pitchFamily="34" charset="0"/>
              </a:rPr>
              <a:t> has since been discontinued. </a:t>
            </a:r>
            <a:endParaRPr lang="en-IN" sz="2300"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397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30BA-5E5C-4607-BA76-D042EE617EE0}"/>
              </a:ext>
            </a:extLst>
          </p:cNvPr>
          <p:cNvSpPr>
            <a:spLocks noGrp="1"/>
          </p:cNvSpPr>
          <p:nvPr>
            <p:ph type="ctrTitle"/>
          </p:nvPr>
        </p:nvSpPr>
        <p:spPr>
          <a:xfrm>
            <a:off x="1073426" y="26505"/>
            <a:ext cx="9608429" cy="638508"/>
          </a:xfrm>
        </p:spPr>
        <p:txBody>
          <a:bodyPr>
            <a:noAutofit/>
          </a:bodyPr>
          <a:lstStyle/>
          <a:p>
            <a:pPr algn="ctr"/>
            <a:r>
              <a:rPr lang="en-IN" sz="2300" b="1" dirty="0">
                <a:latin typeface="Gill Sans MT" panose="020B0502020104020203" pitchFamily="34" charset="0"/>
              </a:rPr>
              <a:t>Forensic Audit – Frauds Reporting</a:t>
            </a:r>
          </a:p>
        </p:txBody>
      </p:sp>
      <p:sp>
        <p:nvSpPr>
          <p:cNvPr id="3" name="Subtitle 2">
            <a:extLst>
              <a:ext uri="{FF2B5EF4-FFF2-40B4-BE49-F238E27FC236}">
                <a16:creationId xmlns:a16="http://schemas.microsoft.com/office/drawing/2014/main" id="{D9D112C0-94D8-4EB3-830E-FBA2AAFD86F5}"/>
              </a:ext>
            </a:extLst>
          </p:cNvPr>
          <p:cNvSpPr>
            <a:spLocks noGrp="1"/>
          </p:cNvSpPr>
          <p:nvPr>
            <p:ph type="subTitle" idx="1"/>
          </p:nvPr>
        </p:nvSpPr>
        <p:spPr>
          <a:xfrm>
            <a:off x="1128404" y="967410"/>
            <a:ext cx="9678142" cy="4884750"/>
          </a:xfrm>
        </p:spPr>
        <p:txBody>
          <a:bodyPr>
            <a:normAutofit/>
          </a:bodyPr>
          <a:lstStyle/>
          <a:p>
            <a:pPr algn="just">
              <a:lnSpc>
                <a:spcPct val="107000"/>
              </a:lnSpc>
              <a:spcAft>
                <a:spcPts val="800"/>
              </a:spcAft>
            </a:pPr>
            <a:endParaRPr lang="en-US" sz="1800" b="0" i="0" u="none" strike="noStrike" baseline="0" dirty="0">
              <a:solidFill>
                <a:srgbClr val="000000"/>
              </a:solidFill>
              <a:latin typeface="Arial" panose="020B0604020202020204" pitchFamily="34" charset="0"/>
            </a:endParaRPr>
          </a:p>
          <a:p>
            <a:pPr marL="342900" indent="-342900" algn="just">
              <a:lnSpc>
                <a:spcPct val="107000"/>
              </a:lnSpc>
              <a:spcAft>
                <a:spcPts val="800"/>
              </a:spcAft>
              <a:buFont typeface="Wingdings" panose="05000000000000000000" pitchFamily="2" charset="2"/>
              <a:buChar char="ü"/>
            </a:pPr>
            <a:r>
              <a:rPr lang="en-US" sz="2300" b="0" i="0" u="none" strike="noStrike" baseline="0" dirty="0">
                <a:solidFill>
                  <a:schemeClr val="tx1">
                    <a:lumMod val="95000"/>
                    <a:lumOff val="5000"/>
                  </a:schemeClr>
                </a:solidFill>
                <a:latin typeface="Arial" panose="020B0604020202020204" pitchFamily="34" charset="0"/>
              </a:rPr>
              <a:t>CAs on frauds including </a:t>
            </a:r>
            <a:r>
              <a:rPr lang="en-US" sz="2300" b="1" i="0" u="none" strike="noStrike" baseline="0" dirty="0">
                <a:solidFill>
                  <a:schemeClr val="tx1">
                    <a:lumMod val="95000"/>
                    <a:lumOff val="5000"/>
                  </a:schemeClr>
                </a:solidFill>
                <a:latin typeface="Arial" panose="020B0604020202020204" pitchFamily="34" charset="0"/>
              </a:rPr>
              <a:t>attempted frauds</a:t>
            </a:r>
            <a:r>
              <a:rPr lang="en-US" sz="2300" b="0" i="0" u="none" strike="noStrike" baseline="0" dirty="0">
                <a:solidFill>
                  <a:schemeClr val="tx1">
                    <a:lumMod val="95000"/>
                    <a:lumOff val="5000"/>
                  </a:schemeClr>
                </a:solidFill>
                <a:latin typeface="Arial" panose="020B0604020202020204" pitchFamily="34" charset="0"/>
              </a:rPr>
              <a:t> having systemic implications will be issued as and when required. </a:t>
            </a:r>
          </a:p>
          <a:p>
            <a:pPr marL="342900" indent="-342900" algn="just">
              <a:lnSpc>
                <a:spcPct val="107000"/>
              </a:lnSpc>
              <a:spcAft>
                <a:spcPts val="800"/>
              </a:spcAft>
              <a:buFont typeface="Wingdings" panose="05000000000000000000" pitchFamily="2" charset="2"/>
              <a:buChar char="ü"/>
            </a:pPr>
            <a:r>
              <a:rPr lang="en-US" sz="2300" b="0" i="0" u="none" strike="noStrike" baseline="0" dirty="0">
                <a:solidFill>
                  <a:schemeClr val="tx1">
                    <a:lumMod val="95000"/>
                    <a:lumOff val="5000"/>
                  </a:schemeClr>
                </a:solidFill>
                <a:latin typeface="Arial" panose="020B0604020202020204" pitchFamily="34" charset="0"/>
              </a:rPr>
              <a:t>Banks are to make full use of the </a:t>
            </a:r>
            <a:r>
              <a:rPr lang="en-US" sz="2300" b="1" i="0" u="none" strike="noStrike" baseline="0" dirty="0">
                <a:solidFill>
                  <a:schemeClr val="tx1">
                    <a:lumMod val="95000"/>
                    <a:lumOff val="5000"/>
                  </a:schemeClr>
                </a:solidFill>
                <a:latin typeface="Arial" panose="020B0604020202020204" pitchFamily="34" charset="0"/>
              </a:rPr>
              <a:t>CAs/CFR</a:t>
            </a:r>
            <a:r>
              <a:rPr lang="en-US" sz="2300" b="0" i="0" u="none" strike="noStrike" baseline="0" dirty="0">
                <a:solidFill>
                  <a:schemeClr val="tx1">
                    <a:lumMod val="95000"/>
                    <a:lumOff val="5000"/>
                  </a:schemeClr>
                </a:solidFill>
                <a:latin typeface="Arial" panose="020B0604020202020204" pitchFamily="34" charset="0"/>
              </a:rPr>
              <a:t> for timely identification, control, reporting and mitigation of fraud risk. </a:t>
            </a:r>
          </a:p>
          <a:p>
            <a:pPr marL="342900" indent="-342900" algn="just">
              <a:lnSpc>
                <a:spcPct val="107000"/>
              </a:lnSpc>
              <a:spcAft>
                <a:spcPts val="800"/>
              </a:spcAft>
              <a:buFont typeface="Wingdings" panose="05000000000000000000" pitchFamily="2" charset="2"/>
              <a:buChar char="ü"/>
            </a:pPr>
            <a:r>
              <a:rPr lang="en-US" sz="2300" b="0" i="0" u="none" strike="noStrike" baseline="0" dirty="0">
                <a:solidFill>
                  <a:schemeClr val="tx1">
                    <a:lumMod val="95000"/>
                    <a:lumOff val="5000"/>
                  </a:schemeClr>
                </a:solidFill>
                <a:latin typeface="Arial" panose="020B0604020202020204" pitchFamily="34" charset="0"/>
              </a:rPr>
              <a:t>Banks are to put in place </a:t>
            </a:r>
            <a:r>
              <a:rPr lang="en-US" sz="2300" b="1" i="0" u="none" strike="noStrike" baseline="0" dirty="0">
                <a:solidFill>
                  <a:schemeClr val="tx1">
                    <a:lumMod val="95000"/>
                    <a:lumOff val="5000"/>
                  </a:schemeClr>
                </a:solidFill>
                <a:latin typeface="Arial" panose="020B0604020202020204" pitchFamily="34" charset="0"/>
              </a:rPr>
              <a:t>proper systems and procedure</a:t>
            </a:r>
            <a:r>
              <a:rPr lang="en-US" sz="2300" b="0" i="0" u="none" strike="noStrike" baseline="0" dirty="0">
                <a:solidFill>
                  <a:schemeClr val="tx1">
                    <a:lumMod val="95000"/>
                    <a:lumOff val="5000"/>
                  </a:schemeClr>
                </a:solidFill>
                <a:latin typeface="Arial" panose="020B0604020202020204" pitchFamily="34" charset="0"/>
              </a:rPr>
              <a:t> to ensure that the information available in CA/CFR is made use as a part of the Credit </a:t>
            </a:r>
            <a:r>
              <a:rPr lang="en-US" sz="2300" dirty="0">
                <a:solidFill>
                  <a:schemeClr val="tx1">
                    <a:lumMod val="95000"/>
                    <a:lumOff val="5000"/>
                  </a:schemeClr>
                </a:solidFill>
                <a:latin typeface="Arial" panose="020B0604020202020204" pitchFamily="34" charset="0"/>
              </a:rPr>
              <a:t>R</a:t>
            </a:r>
            <a:r>
              <a:rPr lang="en-US" sz="2300" b="0" i="0" u="none" strike="noStrike" baseline="0" dirty="0">
                <a:solidFill>
                  <a:schemeClr val="tx1">
                    <a:lumMod val="95000"/>
                    <a:lumOff val="5000"/>
                  </a:schemeClr>
                </a:solidFill>
                <a:latin typeface="Arial" panose="020B0604020202020204" pitchFamily="34" charset="0"/>
              </a:rPr>
              <a:t>isk </a:t>
            </a:r>
            <a:r>
              <a:rPr lang="en-US" sz="2300" dirty="0">
                <a:solidFill>
                  <a:schemeClr val="tx1">
                    <a:lumMod val="95000"/>
                    <a:lumOff val="5000"/>
                  </a:schemeClr>
                </a:solidFill>
                <a:latin typeface="Arial" panose="020B0604020202020204" pitchFamily="34" charset="0"/>
              </a:rPr>
              <a:t>G</a:t>
            </a:r>
            <a:r>
              <a:rPr lang="en-US" sz="2300" b="0" i="0" u="none" strike="noStrike" baseline="0" dirty="0">
                <a:solidFill>
                  <a:schemeClr val="tx1">
                    <a:lumMod val="95000"/>
                    <a:lumOff val="5000"/>
                  </a:schemeClr>
                </a:solidFill>
                <a:latin typeface="Arial" panose="020B0604020202020204" pitchFamily="34" charset="0"/>
              </a:rPr>
              <a:t>overnance and Fraud </a:t>
            </a:r>
            <a:r>
              <a:rPr lang="en-US" sz="2300" dirty="0">
                <a:solidFill>
                  <a:schemeClr val="tx1">
                    <a:lumMod val="95000"/>
                    <a:lumOff val="5000"/>
                  </a:schemeClr>
                </a:solidFill>
                <a:latin typeface="Arial" panose="020B0604020202020204" pitchFamily="34" charset="0"/>
              </a:rPr>
              <a:t>R</a:t>
            </a:r>
            <a:r>
              <a:rPr lang="en-US" sz="2300" b="0" i="0" u="none" strike="noStrike" baseline="0" dirty="0">
                <a:solidFill>
                  <a:schemeClr val="tx1">
                    <a:lumMod val="95000"/>
                    <a:lumOff val="5000"/>
                  </a:schemeClr>
                </a:solidFill>
                <a:latin typeface="Arial" panose="020B0604020202020204" pitchFamily="34" charset="0"/>
              </a:rPr>
              <a:t>isk </a:t>
            </a:r>
            <a:r>
              <a:rPr lang="en-US" sz="2300" dirty="0">
                <a:solidFill>
                  <a:schemeClr val="tx1">
                    <a:lumMod val="95000"/>
                    <a:lumOff val="5000"/>
                  </a:schemeClr>
                </a:solidFill>
                <a:latin typeface="Arial" panose="020B0604020202020204" pitchFamily="34" charset="0"/>
              </a:rPr>
              <a:t>M</a:t>
            </a:r>
            <a:r>
              <a:rPr lang="en-US" sz="2300" b="0" i="0" u="none" strike="noStrike" baseline="0" dirty="0">
                <a:solidFill>
                  <a:schemeClr val="tx1">
                    <a:lumMod val="95000"/>
                    <a:lumOff val="5000"/>
                  </a:schemeClr>
                </a:solidFill>
                <a:latin typeface="Arial" panose="020B0604020202020204" pitchFamily="34" charset="0"/>
              </a:rPr>
              <a:t>anagement. </a:t>
            </a:r>
            <a:endParaRPr lang="en-IN" sz="2300" dirty="0">
              <a:solidFill>
                <a:schemeClr val="tx1">
                  <a:lumMod val="95000"/>
                  <a:lumOff val="5000"/>
                </a:schemeClr>
              </a:solidFill>
              <a:effectLst/>
              <a:latin typeface="+mj-lt"/>
              <a:ea typeface="Calibri" panose="020F0502020204030204" pitchFamily="34" charset="0"/>
              <a:cs typeface="Times New Roman" panose="02020603050405020304" pitchFamily="18" charset="0"/>
            </a:endParaRPr>
          </a:p>
        </p:txBody>
      </p:sp>
      <p:pic>
        <p:nvPicPr>
          <p:cNvPr id="6" name="Picture 2" descr="Welcome to The Institute of Cost Accountants of India Website">
            <a:extLst>
              <a:ext uri="{FF2B5EF4-FFF2-40B4-BE49-F238E27FC236}">
                <a16:creationId xmlns:a16="http://schemas.microsoft.com/office/drawing/2014/main" id="{9DCEA15F-6778-4014-ABD0-FA1679A2F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0" y="113640"/>
            <a:ext cx="7566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Forensic Audit - CopyWrite Transcription">
            <a:extLst>
              <a:ext uri="{FF2B5EF4-FFF2-40B4-BE49-F238E27FC236}">
                <a16:creationId xmlns:a16="http://schemas.microsoft.com/office/drawing/2014/main" id="{1A004773-5C5D-46E0-BF5F-9E1E25267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596" y="5148777"/>
            <a:ext cx="1006485" cy="85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84956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docProps/app.xml><?xml version="1.0" encoding="utf-8"?>
<Properties xmlns="http://schemas.openxmlformats.org/officeDocument/2006/extended-properties" xmlns:vt="http://schemas.openxmlformats.org/officeDocument/2006/docPropsVTypes">
  <Template>TM10001114[[fn=Gallery]]</Template>
  <TotalTime>647</TotalTime>
  <Words>2315</Words>
  <Application>Microsoft Office PowerPoint</Application>
  <PresentationFormat>Widescreen</PresentationFormat>
  <Paragraphs>226</Paragraphs>
  <Slides>48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Agency FB</vt:lpstr>
      <vt:lpstr>Arial</vt:lpstr>
      <vt:lpstr>Arial</vt:lpstr>
      <vt:lpstr>Calibri</vt:lpstr>
      <vt:lpstr>Castellar</vt:lpstr>
      <vt:lpstr>Century Gothic</vt:lpstr>
      <vt:lpstr>Gill Sans MT</vt:lpstr>
      <vt:lpstr>Manrope</vt:lpstr>
      <vt:lpstr>Wingdings</vt:lpstr>
      <vt:lpstr>Gallery</vt:lpstr>
      <vt:lpstr>PowerPoint Presentation</vt:lpstr>
      <vt:lpstr>Forensic Audit – Frauds Reporting</vt:lpstr>
      <vt:lpstr>Forensic Audit – Frauds Reporting</vt:lpstr>
      <vt:lpstr>Forensic Audit – Frauds Reporting</vt:lpstr>
      <vt:lpstr>Forensic Audit – Frauds Reporting</vt:lpstr>
      <vt:lpstr>Forensic Audit – Frauds Reporting</vt:lpstr>
      <vt:lpstr>Forensic Audit – Frauds Reporting</vt:lpstr>
      <vt:lpstr>Forensic Audit – Frauds Reporting</vt:lpstr>
      <vt:lpstr>Forensic Audit – Frauds Reporting</vt:lpstr>
      <vt:lpstr>Forensic Audit – Frauds Reporting</vt:lpstr>
      <vt:lpstr>Forensic Audit – Frauds Reporting</vt:lpstr>
      <vt:lpstr>Forensic Audit – Frauds Reporting</vt:lpstr>
      <vt:lpstr>Forensic Audit – Frauds Reporting</vt:lpstr>
      <vt:lpstr>Forensic Audit – Frauds Reporting</vt:lpstr>
      <vt:lpstr>Forensic Audit – Frauds Reporting</vt:lpstr>
      <vt:lpstr>Forensic Audit – Frauds Reporting</vt:lpstr>
      <vt:lpstr>Forensic Audit – Frauds Reporting</vt:lpstr>
      <vt:lpstr>Forensic Audit – Frauds Reporting</vt:lpstr>
      <vt:lpstr>Forensic Audit – Frauds Reporting</vt:lpstr>
      <vt:lpstr>Forensic Audit – Frauds Reporting</vt:lpstr>
      <vt:lpstr>Forensic Audit – Frauds Reporting</vt:lpstr>
      <vt:lpstr>Forensic Audit – Frauds Reporting</vt:lpstr>
      <vt:lpstr>Forensic Audit – Frauds Reporting</vt:lpstr>
      <vt:lpstr>Forensic Audit – Frauds Reporting</vt:lpstr>
      <vt:lpstr>Forensic Audit – Frauds Reporting</vt:lpstr>
      <vt:lpstr>Forensic Audit – Frauds Reporting</vt:lpstr>
      <vt:lpstr>Forensic Audit – Frauds Reporting</vt:lpstr>
      <vt:lpstr>Forensic Audit – Frauds Reporting</vt:lpstr>
      <vt:lpstr>Forensic Audit – Frauds Reporting</vt:lpstr>
      <vt:lpstr>Forensic Audit – Frauds Reporting</vt:lpstr>
      <vt:lpstr>Forensic Audit – Frauds Reporting</vt:lpstr>
      <vt:lpstr>Forensic Audit – Frauds Reporting</vt:lpstr>
      <vt:lpstr>Forensic Audit – Frauds Reporting</vt:lpstr>
      <vt:lpstr>Forensic Audit – Frauds Reporting</vt:lpstr>
      <vt:lpstr>Forensic Audit – Frauds Reporting</vt:lpstr>
      <vt:lpstr>Forensic Audit – Frauds Reporting</vt:lpstr>
      <vt:lpstr>Forensic Audit – Frauds Reporting</vt:lpstr>
      <vt:lpstr>Forensic Audit – Frauds Reporting</vt:lpstr>
      <vt:lpstr>Forensic Audit – Frauds Reporting</vt:lpstr>
      <vt:lpstr>Forensic Audit – Frauds Reporting</vt:lpstr>
      <vt:lpstr>Forensic Audit – Frauds Reporting</vt:lpstr>
      <vt:lpstr>Forensic Audit – Frauds Reporting</vt:lpstr>
      <vt:lpstr>Forensic Audit – Frauds Reporting</vt:lpstr>
      <vt:lpstr>Forensic Audit – Frauds Reporting</vt:lpstr>
      <vt:lpstr>Forensic Audit – Frauds Reporting</vt:lpstr>
      <vt:lpstr>Forensic Audit – Frauds Reporting</vt:lpstr>
      <vt:lpstr>Forensic Audit – Frauds Reporting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CMA (Dr.) P. Siva Rama Prasad M.Com., MBA (Finance)., FCMA., FCS., FIIBF., FIII (Life &amp; General Insurance)., MAIMA., Asst. General Manager (Retd.) State Bank of India Hyderabad</dc:title>
  <dc:creator>Indu Sekhar Dantu</dc:creator>
  <cp:lastModifiedBy>Indu Sekhar Dantu</cp:lastModifiedBy>
  <cp:revision>42</cp:revision>
  <dcterms:created xsi:type="dcterms:W3CDTF">2021-06-25T06:31:01Z</dcterms:created>
  <dcterms:modified xsi:type="dcterms:W3CDTF">2022-03-06T00:43:33Z</dcterms:modified>
</cp:coreProperties>
</file>