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92"/>
  </p:notesMasterIdLst>
  <p:handoutMasterIdLst>
    <p:handoutMasterId r:id="rId93"/>
  </p:handoutMasterIdLst>
  <p:sldIdLst>
    <p:sldId id="256" r:id="rId5"/>
    <p:sldId id="456" r:id="rId6"/>
    <p:sldId id="457" r:id="rId7"/>
    <p:sldId id="458" r:id="rId8"/>
    <p:sldId id="459" r:id="rId9"/>
    <p:sldId id="455" r:id="rId10"/>
    <p:sldId id="454" r:id="rId11"/>
    <p:sldId id="347" r:id="rId12"/>
    <p:sldId id="432" r:id="rId13"/>
    <p:sldId id="349" r:id="rId14"/>
    <p:sldId id="433" r:id="rId15"/>
    <p:sldId id="257" r:id="rId16"/>
    <p:sldId id="350" r:id="rId17"/>
    <p:sldId id="434" r:id="rId18"/>
    <p:sldId id="297" r:id="rId19"/>
    <p:sldId id="435" r:id="rId20"/>
    <p:sldId id="351" r:id="rId21"/>
    <p:sldId id="436" r:id="rId22"/>
    <p:sldId id="298" r:id="rId23"/>
    <p:sldId id="437" r:id="rId24"/>
    <p:sldId id="299" r:id="rId25"/>
    <p:sldId id="348" r:id="rId26"/>
    <p:sldId id="352" r:id="rId27"/>
    <p:sldId id="300" r:id="rId28"/>
    <p:sldId id="438" r:id="rId29"/>
    <p:sldId id="342" r:id="rId30"/>
    <p:sldId id="439" r:id="rId31"/>
    <p:sldId id="440" r:id="rId32"/>
    <p:sldId id="304" r:id="rId33"/>
    <p:sldId id="441" r:id="rId34"/>
    <p:sldId id="301" r:id="rId35"/>
    <p:sldId id="442" r:id="rId36"/>
    <p:sldId id="337" r:id="rId37"/>
    <p:sldId id="353" r:id="rId38"/>
    <p:sldId id="443" r:id="rId39"/>
    <p:sldId id="305" r:id="rId40"/>
    <p:sldId id="366" r:id="rId41"/>
    <p:sldId id="444" r:id="rId42"/>
    <p:sldId id="336" r:id="rId43"/>
    <p:sldId id="302" r:id="rId44"/>
    <p:sldId id="445" r:id="rId45"/>
    <p:sldId id="338" r:id="rId46"/>
    <p:sldId id="354" r:id="rId47"/>
    <p:sldId id="344" r:id="rId48"/>
    <p:sldId id="365" r:id="rId49"/>
    <p:sldId id="446" r:id="rId50"/>
    <p:sldId id="339" r:id="rId51"/>
    <p:sldId id="364" r:id="rId52"/>
    <p:sldId id="447" r:id="rId53"/>
    <p:sldId id="340" r:id="rId54"/>
    <p:sldId id="363" r:id="rId55"/>
    <p:sldId id="448" r:id="rId56"/>
    <p:sldId id="341" r:id="rId57"/>
    <p:sldId id="362" r:id="rId58"/>
    <p:sldId id="450" r:id="rId59"/>
    <p:sldId id="307" r:id="rId60"/>
    <p:sldId id="361" r:id="rId61"/>
    <p:sldId id="451" r:id="rId62"/>
    <p:sldId id="308" r:id="rId63"/>
    <p:sldId id="449" r:id="rId64"/>
    <p:sldId id="452" r:id="rId65"/>
    <p:sldId id="309" r:id="rId66"/>
    <p:sldId id="310" r:id="rId67"/>
    <p:sldId id="360" r:id="rId68"/>
    <p:sldId id="311" r:id="rId69"/>
    <p:sldId id="359" r:id="rId70"/>
    <p:sldId id="312" r:id="rId71"/>
    <p:sldId id="313" r:id="rId72"/>
    <p:sldId id="322" r:id="rId73"/>
    <p:sldId id="358" r:id="rId74"/>
    <p:sldId id="453" r:id="rId75"/>
    <p:sldId id="333" r:id="rId76"/>
    <p:sldId id="357" r:id="rId77"/>
    <p:sldId id="334" r:id="rId78"/>
    <p:sldId id="430" r:id="rId79"/>
    <p:sldId id="332" r:id="rId80"/>
    <p:sldId id="431" r:id="rId81"/>
    <p:sldId id="331" r:id="rId82"/>
    <p:sldId id="335" r:id="rId83"/>
    <p:sldId id="356" r:id="rId84"/>
    <p:sldId id="415" r:id="rId85"/>
    <p:sldId id="367" r:id="rId86"/>
    <p:sldId id="429" r:id="rId87"/>
    <p:sldId id="419" r:id="rId88"/>
    <p:sldId id="323" r:id="rId89"/>
    <p:sldId id="355" r:id="rId90"/>
    <p:sldId id="264"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docChgLst>
    <pc:chgData name="Indu Sekhar Dantu" userId="4218edbc7ffe59d5" providerId="LiveId" clId="{EB27D228-A868-4B40-841F-91F96C91BD63}"/>
    <pc:docChg chg="undo custSel addSld delSld modSld">
      <pc:chgData name="Indu Sekhar Dantu" userId="4218edbc7ffe59d5" providerId="LiveId" clId="{EB27D228-A868-4B40-841F-91F96C91BD63}" dt="2021-08-05T05:04:39.916" v="2355" actId="2711"/>
      <pc:docMkLst>
        <pc:docMk/>
      </pc:docMkLst>
      <pc:sldChg chg="modSp mod">
        <pc:chgData name="Indu Sekhar Dantu" userId="4218edbc7ffe59d5" providerId="LiveId" clId="{EB27D228-A868-4B40-841F-91F96C91BD63}" dt="2021-08-04T05:15:35.001" v="1306" actId="255"/>
        <pc:sldMkLst>
          <pc:docMk/>
          <pc:sldMk cId="410429437" sldId="256"/>
        </pc:sldMkLst>
        <pc:spChg chg="mod">
          <ac:chgData name="Indu Sekhar Dantu" userId="4218edbc7ffe59d5" providerId="LiveId" clId="{EB27D228-A868-4B40-841F-91F96C91BD63}" dt="2021-08-04T05:15:35.001" v="1306" actId="255"/>
          <ac:spMkLst>
            <pc:docMk/>
            <pc:sldMk cId="410429437" sldId="256"/>
            <ac:spMk id="2" creationId="{90DCA56C-7A25-4BD4-AA72-5256E68BE4CB}"/>
          </ac:spMkLst>
        </pc:spChg>
        <pc:spChg chg="mod">
          <ac:chgData name="Indu Sekhar Dantu" userId="4218edbc7ffe59d5" providerId="LiveId" clId="{EB27D228-A868-4B40-841F-91F96C91BD63}" dt="2021-07-22T13:14:53.039" v="1038" actId="121"/>
          <ac:spMkLst>
            <pc:docMk/>
            <pc:sldMk cId="410429437" sldId="256"/>
            <ac:spMk id="3" creationId="{BBBCF363-1123-45B1-8A9A-ABCDA40EF3F2}"/>
          </ac:spMkLst>
        </pc:spChg>
      </pc:sldChg>
      <pc:sldChg chg="modSp add mod">
        <pc:chgData name="Indu Sekhar Dantu" userId="4218edbc7ffe59d5" providerId="LiveId" clId="{EB27D228-A868-4B40-841F-91F96C91BD63}" dt="2021-08-05T04:21:40.400" v="1997" actId="113"/>
        <pc:sldMkLst>
          <pc:docMk/>
          <pc:sldMk cId="1654255301" sldId="257"/>
        </pc:sldMkLst>
        <pc:spChg chg="mod">
          <ac:chgData name="Indu Sekhar Dantu" userId="4218edbc7ffe59d5" providerId="LiveId" clId="{EB27D228-A868-4B40-841F-91F96C91BD63}" dt="2021-08-04T05:21:26.333" v="1439" actId="255"/>
          <ac:spMkLst>
            <pc:docMk/>
            <pc:sldMk cId="1654255301" sldId="257"/>
            <ac:spMk id="13" creationId="{00000000-0000-0000-0000-000000000000}"/>
          </ac:spMkLst>
        </pc:spChg>
        <pc:spChg chg="mod">
          <ac:chgData name="Indu Sekhar Dantu" userId="4218edbc7ffe59d5" providerId="LiveId" clId="{EB27D228-A868-4B40-841F-91F96C91BD63}" dt="2021-08-05T04:21:40.400" v="1997" actId="113"/>
          <ac:spMkLst>
            <pc:docMk/>
            <pc:sldMk cId="1654255301" sldId="257"/>
            <ac:spMk id="14" creationId="{00000000-0000-0000-0000-000000000000}"/>
          </ac:spMkLst>
        </pc:spChg>
      </pc:sldChg>
      <pc:sldChg chg="modSp add mod">
        <pc:chgData name="Indu Sekhar Dantu" userId="4218edbc7ffe59d5" providerId="LiveId" clId="{EB27D228-A868-4B40-841F-91F96C91BD63}" dt="2021-08-05T04:28:01.073" v="2044"/>
        <pc:sldMkLst>
          <pc:docMk/>
          <pc:sldMk cId="928993876" sldId="297"/>
        </pc:sldMkLst>
        <pc:spChg chg="mod">
          <ac:chgData name="Indu Sekhar Dantu" userId="4218edbc7ffe59d5" providerId="LiveId" clId="{EB27D228-A868-4B40-841F-91F96C91BD63}" dt="2021-08-04T05:21:45.662" v="1445" actId="255"/>
          <ac:spMkLst>
            <pc:docMk/>
            <pc:sldMk cId="928993876" sldId="297"/>
            <ac:spMk id="13" creationId="{00000000-0000-0000-0000-000000000000}"/>
          </ac:spMkLst>
        </pc:spChg>
        <pc:spChg chg="mod">
          <ac:chgData name="Indu Sekhar Dantu" userId="4218edbc7ffe59d5" providerId="LiveId" clId="{EB27D228-A868-4B40-841F-91F96C91BD63}" dt="2021-08-05T04:28:01.073" v="2044"/>
          <ac:spMkLst>
            <pc:docMk/>
            <pc:sldMk cId="928993876" sldId="297"/>
            <ac:spMk id="14" creationId="{00000000-0000-0000-0000-000000000000}"/>
          </ac:spMkLst>
        </pc:spChg>
      </pc:sldChg>
      <pc:sldChg chg="modSp add mod">
        <pc:chgData name="Indu Sekhar Dantu" userId="4218edbc7ffe59d5" providerId="LiveId" clId="{EB27D228-A868-4B40-841F-91F96C91BD63}" dt="2021-08-05T04:28:21.036" v="2051"/>
        <pc:sldMkLst>
          <pc:docMk/>
          <pc:sldMk cId="3816254302" sldId="298"/>
        </pc:sldMkLst>
        <pc:spChg chg="mod">
          <ac:chgData name="Indu Sekhar Dantu" userId="4218edbc7ffe59d5" providerId="LiveId" clId="{EB27D228-A868-4B40-841F-91F96C91BD63}" dt="2021-08-04T05:22:02.893" v="1451" actId="255"/>
          <ac:spMkLst>
            <pc:docMk/>
            <pc:sldMk cId="3816254302" sldId="298"/>
            <ac:spMk id="13" creationId="{00000000-0000-0000-0000-000000000000}"/>
          </ac:spMkLst>
        </pc:spChg>
        <pc:spChg chg="mod">
          <ac:chgData name="Indu Sekhar Dantu" userId="4218edbc7ffe59d5" providerId="LiveId" clId="{EB27D228-A868-4B40-841F-91F96C91BD63}" dt="2021-08-05T04:28:21.036" v="2051"/>
          <ac:spMkLst>
            <pc:docMk/>
            <pc:sldMk cId="3816254302" sldId="298"/>
            <ac:spMk id="14" creationId="{00000000-0000-0000-0000-000000000000}"/>
          </ac:spMkLst>
        </pc:spChg>
      </pc:sldChg>
      <pc:sldChg chg="modSp add mod">
        <pc:chgData name="Indu Sekhar Dantu" userId="4218edbc7ffe59d5" providerId="LiveId" clId="{EB27D228-A868-4B40-841F-91F96C91BD63}" dt="2021-08-05T04:20:22.682" v="1992" actId="27636"/>
        <pc:sldMkLst>
          <pc:docMk/>
          <pc:sldMk cId="1546805313" sldId="299"/>
        </pc:sldMkLst>
        <pc:spChg chg="mod">
          <ac:chgData name="Indu Sekhar Dantu" userId="4218edbc7ffe59d5" providerId="LiveId" clId="{EB27D228-A868-4B40-841F-91F96C91BD63}" dt="2021-08-04T05:22:11.525" v="1454" actId="255"/>
          <ac:spMkLst>
            <pc:docMk/>
            <pc:sldMk cId="1546805313" sldId="299"/>
            <ac:spMk id="13" creationId="{00000000-0000-0000-0000-000000000000}"/>
          </ac:spMkLst>
        </pc:spChg>
        <pc:spChg chg="mod">
          <ac:chgData name="Indu Sekhar Dantu" userId="4218edbc7ffe59d5" providerId="LiveId" clId="{EB27D228-A868-4B40-841F-91F96C91BD63}" dt="2021-08-05T04:20:22.682" v="1992" actId="27636"/>
          <ac:spMkLst>
            <pc:docMk/>
            <pc:sldMk cId="1546805313" sldId="299"/>
            <ac:spMk id="14" creationId="{00000000-0000-0000-0000-000000000000}"/>
          </ac:spMkLst>
        </pc:spChg>
      </pc:sldChg>
      <pc:sldChg chg="modSp add mod">
        <pc:chgData name="Indu Sekhar Dantu" userId="4218edbc7ffe59d5" providerId="LiveId" clId="{EB27D228-A868-4B40-841F-91F96C91BD63}" dt="2021-08-05T04:22:10.834" v="1998" actId="20577"/>
        <pc:sldMkLst>
          <pc:docMk/>
          <pc:sldMk cId="3497651072" sldId="300"/>
        </pc:sldMkLst>
        <pc:spChg chg="mod">
          <ac:chgData name="Indu Sekhar Dantu" userId="4218edbc7ffe59d5" providerId="LiveId" clId="{EB27D228-A868-4B40-841F-91F96C91BD63}" dt="2021-08-04T05:22:41.219" v="1466" actId="255"/>
          <ac:spMkLst>
            <pc:docMk/>
            <pc:sldMk cId="3497651072" sldId="300"/>
            <ac:spMk id="13" creationId="{00000000-0000-0000-0000-000000000000}"/>
          </ac:spMkLst>
        </pc:spChg>
        <pc:spChg chg="mod">
          <ac:chgData name="Indu Sekhar Dantu" userId="4218edbc7ffe59d5" providerId="LiveId" clId="{EB27D228-A868-4B40-841F-91F96C91BD63}" dt="2021-08-05T04:22:10.834" v="1998" actId="20577"/>
          <ac:spMkLst>
            <pc:docMk/>
            <pc:sldMk cId="3497651072" sldId="300"/>
            <ac:spMk id="14" creationId="{00000000-0000-0000-0000-000000000000}"/>
          </ac:spMkLst>
        </pc:spChg>
      </pc:sldChg>
      <pc:sldChg chg="modSp add mod">
        <pc:chgData name="Indu Sekhar Dantu" userId="4218edbc7ffe59d5" providerId="LiveId" clId="{EB27D228-A868-4B40-841F-91F96C91BD63}" dt="2021-08-05T04:29:21.650" v="2065" actId="27636"/>
        <pc:sldMkLst>
          <pc:docMk/>
          <pc:sldMk cId="3448994326" sldId="301"/>
        </pc:sldMkLst>
        <pc:spChg chg="mod">
          <ac:chgData name="Indu Sekhar Dantu" userId="4218edbc7ffe59d5" providerId="LiveId" clId="{EB27D228-A868-4B40-841F-91F96C91BD63}" dt="2021-08-04T05:23:06.566" v="1475" actId="255"/>
          <ac:spMkLst>
            <pc:docMk/>
            <pc:sldMk cId="3448994326" sldId="301"/>
            <ac:spMk id="13" creationId="{00000000-0000-0000-0000-000000000000}"/>
          </ac:spMkLst>
        </pc:spChg>
        <pc:spChg chg="mod">
          <ac:chgData name="Indu Sekhar Dantu" userId="4218edbc7ffe59d5" providerId="LiveId" clId="{EB27D228-A868-4B40-841F-91F96C91BD63}" dt="2021-08-05T04:29:21.650" v="2065" actId="27636"/>
          <ac:spMkLst>
            <pc:docMk/>
            <pc:sldMk cId="3448994326" sldId="301"/>
            <ac:spMk id="14" creationId="{00000000-0000-0000-0000-000000000000}"/>
          </ac:spMkLst>
        </pc:spChg>
      </pc:sldChg>
      <pc:sldChg chg="modSp add mod">
        <pc:chgData name="Indu Sekhar Dantu" userId="4218edbc7ffe59d5" providerId="LiveId" clId="{EB27D228-A868-4B40-841F-91F96C91BD63}" dt="2021-08-05T04:16:38.306" v="1982" actId="255"/>
        <pc:sldMkLst>
          <pc:docMk/>
          <pc:sldMk cId="1300569451" sldId="302"/>
        </pc:sldMkLst>
        <pc:spChg chg="mod">
          <ac:chgData name="Indu Sekhar Dantu" userId="4218edbc7ffe59d5" providerId="LiveId" clId="{EB27D228-A868-4B40-841F-91F96C91BD63}" dt="2021-08-04T05:23:56.315" v="1493" actId="255"/>
          <ac:spMkLst>
            <pc:docMk/>
            <pc:sldMk cId="1300569451" sldId="302"/>
            <ac:spMk id="13" creationId="{00000000-0000-0000-0000-000000000000}"/>
          </ac:spMkLst>
        </pc:spChg>
        <pc:spChg chg="mod">
          <ac:chgData name="Indu Sekhar Dantu" userId="4218edbc7ffe59d5" providerId="LiveId" clId="{EB27D228-A868-4B40-841F-91F96C91BD63}" dt="2021-08-05T04:16:38.306" v="1982" actId="255"/>
          <ac:spMkLst>
            <pc:docMk/>
            <pc:sldMk cId="1300569451" sldId="302"/>
            <ac:spMk id="14" creationId="{00000000-0000-0000-0000-000000000000}"/>
          </ac:spMkLst>
        </pc:spChg>
      </pc:sldChg>
      <pc:sldChg chg="modSp add mod">
        <pc:chgData name="Indu Sekhar Dantu" userId="4218edbc7ffe59d5" providerId="LiveId" clId="{EB27D228-A868-4B40-841F-91F96C91BD63}" dt="2021-08-05T04:29:05.639" v="2059" actId="20577"/>
        <pc:sldMkLst>
          <pc:docMk/>
          <pc:sldMk cId="3771007132" sldId="304"/>
        </pc:sldMkLst>
        <pc:spChg chg="mod">
          <ac:chgData name="Indu Sekhar Dantu" userId="4218edbc7ffe59d5" providerId="LiveId" clId="{EB27D228-A868-4B40-841F-91F96C91BD63}" dt="2021-08-04T05:22:57.485" v="1472" actId="255"/>
          <ac:spMkLst>
            <pc:docMk/>
            <pc:sldMk cId="3771007132" sldId="304"/>
            <ac:spMk id="13" creationId="{00000000-0000-0000-0000-000000000000}"/>
          </ac:spMkLst>
        </pc:spChg>
        <pc:spChg chg="mod">
          <ac:chgData name="Indu Sekhar Dantu" userId="4218edbc7ffe59d5" providerId="LiveId" clId="{EB27D228-A868-4B40-841F-91F96C91BD63}" dt="2021-08-05T04:29:05.639" v="2059" actId="20577"/>
          <ac:spMkLst>
            <pc:docMk/>
            <pc:sldMk cId="3771007132" sldId="304"/>
            <ac:spMk id="14" creationId="{00000000-0000-0000-0000-000000000000}"/>
          </ac:spMkLst>
        </pc:spChg>
      </pc:sldChg>
      <pc:sldChg chg="modSp add mod">
        <pc:chgData name="Indu Sekhar Dantu" userId="4218edbc7ffe59d5" providerId="LiveId" clId="{EB27D228-A868-4B40-841F-91F96C91BD63}" dt="2021-08-05T04:23:04.465" v="2003" actId="20577"/>
        <pc:sldMkLst>
          <pc:docMk/>
          <pc:sldMk cId="3714772904" sldId="305"/>
        </pc:sldMkLst>
        <pc:spChg chg="mod">
          <ac:chgData name="Indu Sekhar Dantu" userId="4218edbc7ffe59d5" providerId="LiveId" clId="{EB27D228-A868-4B40-841F-91F96C91BD63}" dt="2021-08-04T05:23:30.461" v="1484" actId="255"/>
          <ac:spMkLst>
            <pc:docMk/>
            <pc:sldMk cId="3714772904" sldId="305"/>
            <ac:spMk id="13" creationId="{00000000-0000-0000-0000-000000000000}"/>
          </ac:spMkLst>
        </pc:spChg>
        <pc:spChg chg="mod">
          <ac:chgData name="Indu Sekhar Dantu" userId="4218edbc7ffe59d5" providerId="LiveId" clId="{EB27D228-A868-4B40-841F-91F96C91BD63}" dt="2021-08-05T04:23:04.465" v="2003" actId="20577"/>
          <ac:spMkLst>
            <pc:docMk/>
            <pc:sldMk cId="3714772904" sldId="305"/>
            <ac:spMk id="14" creationId="{00000000-0000-0000-0000-000000000000}"/>
          </ac:spMkLst>
        </pc:spChg>
      </pc:sldChg>
      <pc:sldChg chg="modSp add mod">
        <pc:chgData name="Indu Sekhar Dantu" userId="4218edbc7ffe59d5" providerId="LiveId" clId="{EB27D228-A868-4B40-841F-91F96C91BD63}" dt="2021-08-05T04:55:17.517" v="2282" actId="20577"/>
        <pc:sldMkLst>
          <pc:docMk/>
          <pc:sldMk cId="2753113907" sldId="307"/>
        </pc:sldMkLst>
        <pc:spChg chg="mod">
          <ac:chgData name="Indu Sekhar Dantu" userId="4218edbc7ffe59d5" providerId="LiveId" clId="{EB27D228-A868-4B40-841F-91F96C91BD63}" dt="2021-08-04T05:25:25.813" v="1526" actId="255"/>
          <ac:spMkLst>
            <pc:docMk/>
            <pc:sldMk cId="2753113907" sldId="307"/>
            <ac:spMk id="13" creationId="{00000000-0000-0000-0000-000000000000}"/>
          </ac:spMkLst>
        </pc:spChg>
        <pc:spChg chg="mod">
          <ac:chgData name="Indu Sekhar Dantu" userId="4218edbc7ffe59d5" providerId="LiveId" clId="{EB27D228-A868-4B40-841F-91F96C91BD63}" dt="2021-08-05T04:55:17.517" v="2282" actId="20577"/>
          <ac:spMkLst>
            <pc:docMk/>
            <pc:sldMk cId="2753113907" sldId="307"/>
            <ac:spMk id="14" creationId="{00000000-0000-0000-0000-000000000000}"/>
          </ac:spMkLst>
        </pc:spChg>
      </pc:sldChg>
      <pc:sldChg chg="modSp add mod">
        <pc:chgData name="Indu Sekhar Dantu" userId="4218edbc7ffe59d5" providerId="LiveId" clId="{EB27D228-A868-4B40-841F-91F96C91BD63}" dt="2021-08-05T05:01:15.762" v="2323" actId="6549"/>
        <pc:sldMkLst>
          <pc:docMk/>
          <pc:sldMk cId="3420482247" sldId="308"/>
        </pc:sldMkLst>
        <pc:spChg chg="mod">
          <ac:chgData name="Indu Sekhar Dantu" userId="4218edbc7ffe59d5" providerId="LiveId" clId="{EB27D228-A868-4B40-841F-91F96C91BD63}" dt="2021-08-04T05:25:41.395" v="1532" actId="255"/>
          <ac:spMkLst>
            <pc:docMk/>
            <pc:sldMk cId="3420482247" sldId="308"/>
            <ac:spMk id="13" creationId="{00000000-0000-0000-0000-000000000000}"/>
          </ac:spMkLst>
        </pc:spChg>
        <pc:spChg chg="mod">
          <ac:chgData name="Indu Sekhar Dantu" userId="4218edbc7ffe59d5" providerId="LiveId" clId="{EB27D228-A868-4B40-841F-91F96C91BD63}" dt="2021-08-05T05:01:15.762" v="2323" actId="6549"/>
          <ac:spMkLst>
            <pc:docMk/>
            <pc:sldMk cId="3420482247" sldId="308"/>
            <ac:spMk id="14" creationId="{00000000-0000-0000-0000-000000000000}"/>
          </ac:spMkLst>
        </pc:spChg>
      </pc:sldChg>
      <pc:sldChg chg="modSp add mod">
        <pc:chgData name="Indu Sekhar Dantu" userId="4218edbc7ffe59d5" providerId="LiveId" clId="{EB27D228-A868-4B40-841F-91F96C91BD63}" dt="2021-08-05T03:34:01.961" v="1862" actId="255"/>
        <pc:sldMkLst>
          <pc:docMk/>
          <pc:sldMk cId="1333130584" sldId="309"/>
        </pc:sldMkLst>
        <pc:spChg chg="mod">
          <ac:chgData name="Indu Sekhar Dantu" userId="4218edbc7ffe59d5" providerId="LiveId" clId="{EB27D228-A868-4B40-841F-91F96C91BD63}" dt="2021-08-04T05:25:49.030" v="1535" actId="255"/>
          <ac:spMkLst>
            <pc:docMk/>
            <pc:sldMk cId="1333130584" sldId="309"/>
            <ac:spMk id="13" creationId="{00000000-0000-0000-0000-000000000000}"/>
          </ac:spMkLst>
        </pc:spChg>
        <pc:spChg chg="mod">
          <ac:chgData name="Indu Sekhar Dantu" userId="4218edbc7ffe59d5" providerId="LiveId" clId="{EB27D228-A868-4B40-841F-91F96C91BD63}" dt="2021-08-05T03:34:01.961" v="1862" actId="255"/>
          <ac:spMkLst>
            <pc:docMk/>
            <pc:sldMk cId="1333130584" sldId="309"/>
            <ac:spMk id="14" creationId="{00000000-0000-0000-0000-000000000000}"/>
          </ac:spMkLst>
        </pc:spChg>
      </pc:sldChg>
      <pc:sldChg chg="modSp add mod">
        <pc:chgData name="Indu Sekhar Dantu" userId="4218edbc7ffe59d5" providerId="LiveId" clId="{EB27D228-A868-4B40-841F-91F96C91BD63}" dt="2021-08-05T05:03:27.742" v="2348" actId="20577"/>
        <pc:sldMkLst>
          <pc:docMk/>
          <pc:sldMk cId="3634548793" sldId="310"/>
        </pc:sldMkLst>
        <pc:spChg chg="mod">
          <ac:chgData name="Indu Sekhar Dantu" userId="4218edbc7ffe59d5" providerId="LiveId" clId="{EB27D228-A868-4B40-841F-91F96C91BD63}" dt="2021-08-04T05:25:57.328" v="1538" actId="255"/>
          <ac:spMkLst>
            <pc:docMk/>
            <pc:sldMk cId="3634548793" sldId="310"/>
            <ac:spMk id="13" creationId="{00000000-0000-0000-0000-000000000000}"/>
          </ac:spMkLst>
        </pc:spChg>
        <pc:spChg chg="mod">
          <ac:chgData name="Indu Sekhar Dantu" userId="4218edbc7ffe59d5" providerId="LiveId" clId="{EB27D228-A868-4B40-841F-91F96C91BD63}" dt="2021-08-05T05:03:27.742" v="2348" actId="20577"/>
          <ac:spMkLst>
            <pc:docMk/>
            <pc:sldMk cId="3634548793" sldId="310"/>
            <ac:spMk id="14" creationId="{00000000-0000-0000-0000-000000000000}"/>
          </ac:spMkLst>
        </pc:spChg>
      </pc:sldChg>
      <pc:sldChg chg="modSp add mod">
        <pc:chgData name="Indu Sekhar Dantu" userId="4218edbc7ffe59d5" providerId="LiveId" clId="{EB27D228-A868-4B40-841F-91F96C91BD63}" dt="2021-08-05T03:34:27.233" v="1865" actId="255"/>
        <pc:sldMkLst>
          <pc:docMk/>
          <pc:sldMk cId="2622306199" sldId="311"/>
        </pc:sldMkLst>
        <pc:spChg chg="mod">
          <ac:chgData name="Indu Sekhar Dantu" userId="4218edbc7ffe59d5" providerId="LiveId" clId="{EB27D228-A868-4B40-841F-91F96C91BD63}" dt="2021-08-04T05:26:29.961" v="1545" actId="255"/>
          <ac:spMkLst>
            <pc:docMk/>
            <pc:sldMk cId="2622306199" sldId="311"/>
            <ac:spMk id="13" creationId="{00000000-0000-0000-0000-000000000000}"/>
          </ac:spMkLst>
        </pc:spChg>
        <pc:spChg chg="mod">
          <ac:chgData name="Indu Sekhar Dantu" userId="4218edbc7ffe59d5" providerId="LiveId" clId="{EB27D228-A868-4B40-841F-91F96C91BD63}" dt="2021-08-05T03:34:27.233" v="1865" actId="255"/>
          <ac:spMkLst>
            <pc:docMk/>
            <pc:sldMk cId="2622306199" sldId="311"/>
            <ac:spMk id="14" creationId="{00000000-0000-0000-0000-000000000000}"/>
          </ac:spMkLst>
        </pc:spChg>
      </pc:sldChg>
      <pc:sldChg chg="modSp add mod">
        <pc:chgData name="Indu Sekhar Dantu" userId="4218edbc7ffe59d5" providerId="LiveId" clId="{EB27D228-A868-4B40-841F-91F96C91BD63}" dt="2021-08-05T03:34:44.745" v="1869" actId="255"/>
        <pc:sldMkLst>
          <pc:docMk/>
          <pc:sldMk cId="1086257909" sldId="312"/>
        </pc:sldMkLst>
        <pc:spChg chg="mod">
          <ac:chgData name="Indu Sekhar Dantu" userId="4218edbc7ffe59d5" providerId="LiveId" clId="{EB27D228-A868-4B40-841F-91F96C91BD63}" dt="2021-08-04T05:26:48.774" v="1551" actId="255"/>
          <ac:spMkLst>
            <pc:docMk/>
            <pc:sldMk cId="1086257909" sldId="312"/>
            <ac:spMk id="13" creationId="{00000000-0000-0000-0000-000000000000}"/>
          </ac:spMkLst>
        </pc:spChg>
        <pc:spChg chg="mod">
          <ac:chgData name="Indu Sekhar Dantu" userId="4218edbc7ffe59d5" providerId="LiveId" clId="{EB27D228-A868-4B40-841F-91F96C91BD63}" dt="2021-08-05T03:34:44.745" v="1869" actId="255"/>
          <ac:spMkLst>
            <pc:docMk/>
            <pc:sldMk cId="1086257909" sldId="312"/>
            <ac:spMk id="14" creationId="{00000000-0000-0000-0000-000000000000}"/>
          </ac:spMkLst>
        </pc:spChg>
      </pc:sldChg>
      <pc:sldChg chg="modSp add mod">
        <pc:chgData name="Indu Sekhar Dantu" userId="4218edbc7ffe59d5" providerId="LiveId" clId="{EB27D228-A868-4B40-841F-91F96C91BD63}" dt="2021-08-05T03:34:53.059" v="1870" actId="255"/>
        <pc:sldMkLst>
          <pc:docMk/>
          <pc:sldMk cId="589237961" sldId="313"/>
        </pc:sldMkLst>
        <pc:spChg chg="mod">
          <ac:chgData name="Indu Sekhar Dantu" userId="4218edbc7ffe59d5" providerId="LiveId" clId="{EB27D228-A868-4B40-841F-91F96C91BD63}" dt="2021-08-04T05:26:56.633" v="1554" actId="255"/>
          <ac:spMkLst>
            <pc:docMk/>
            <pc:sldMk cId="589237961" sldId="313"/>
            <ac:spMk id="13" creationId="{00000000-0000-0000-0000-000000000000}"/>
          </ac:spMkLst>
        </pc:spChg>
        <pc:spChg chg="mod">
          <ac:chgData name="Indu Sekhar Dantu" userId="4218edbc7ffe59d5" providerId="LiveId" clId="{EB27D228-A868-4B40-841F-91F96C91BD63}" dt="2021-08-05T03:34:53.059" v="1870" actId="255"/>
          <ac:spMkLst>
            <pc:docMk/>
            <pc:sldMk cId="589237961" sldId="313"/>
            <ac:spMk id="14" creationId="{00000000-0000-0000-0000-000000000000}"/>
          </ac:spMkLst>
        </pc:spChg>
      </pc:sldChg>
      <pc:sldChg chg="modSp add mod">
        <pc:chgData name="Indu Sekhar Dantu" userId="4218edbc7ffe59d5" providerId="LiveId" clId="{EB27D228-A868-4B40-841F-91F96C91BD63}" dt="2021-08-05T03:35:01.214" v="1871" actId="255"/>
        <pc:sldMkLst>
          <pc:docMk/>
          <pc:sldMk cId="3850347754" sldId="322"/>
        </pc:sldMkLst>
        <pc:spChg chg="mod">
          <ac:chgData name="Indu Sekhar Dantu" userId="4218edbc7ffe59d5" providerId="LiveId" clId="{EB27D228-A868-4B40-841F-91F96C91BD63}" dt="2021-08-04T05:27:06.187" v="1557" actId="255"/>
          <ac:spMkLst>
            <pc:docMk/>
            <pc:sldMk cId="3850347754" sldId="322"/>
            <ac:spMk id="13" creationId="{00000000-0000-0000-0000-000000000000}"/>
          </ac:spMkLst>
        </pc:spChg>
        <pc:spChg chg="mod">
          <ac:chgData name="Indu Sekhar Dantu" userId="4218edbc7ffe59d5" providerId="LiveId" clId="{EB27D228-A868-4B40-841F-91F96C91BD63}" dt="2021-08-05T03:35:01.214" v="1871" actId="255"/>
          <ac:spMkLst>
            <pc:docMk/>
            <pc:sldMk cId="3850347754" sldId="322"/>
            <ac:spMk id="14" creationId="{00000000-0000-0000-0000-000000000000}"/>
          </ac:spMkLst>
        </pc:spChg>
      </pc:sldChg>
      <pc:sldChg chg="modSp add mod">
        <pc:chgData name="Indu Sekhar Dantu" userId="4218edbc7ffe59d5" providerId="LiveId" clId="{EB27D228-A868-4B40-841F-91F96C91BD63}" dt="2021-08-05T04:33:42.102" v="2142" actId="27636"/>
        <pc:sldMkLst>
          <pc:docMk/>
          <pc:sldMk cId="962659786" sldId="323"/>
        </pc:sldMkLst>
        <pc:spChg chg="mod">
          <ac:chgData name="Indu Sekhar Dantu" userId="4218edbc7ffe59d5" providerId="LiveId" clId="{EB27D228-A868-4B40-841F-91F96C91BD63}" dt="2021-08-04T05:28:27.663" v="1584" actId="255"/>
          <ac:spMkLst>
            <pc:docMk/>
            <pc:sldMk cId="962659786" sldId="323"/>
            <ac:spMk id="13" creationId="{00000000-0000-0000-0000-000000000000}"/>
          </ac:spMkLst>
        </pc:spChg>
        <pc:spChg chg="mod">
          <ac:chgData name="Indu Sekhar Dantu" userId="4218edbc7ffe59d5" providerId="LiveId" clId="{EB27D228-A868-4B40-841F-91F96C91BD63}" dt="2021-08-05T04:33:42.102" v="2142" actId="27636"/>
          <ac:spMkLst>
            <pc:docMk/>
            <pc:sldMk cId="962659786" sldId="323"/>
            <ac:spMk id="14" creationId="{00000000-0000-0000-0000-000000000000}"/>
          </ac:spMkLst>
        </pc:spChg>
      </pc:sldChg>
      <pc:sldChg chg="modSp add mod">
        <pc:chgData name="Indu Sekhar Dantu" userId="4218edbc7ffe59d5" providerId="LiveId" clId="{EB27D228-A868-4B40-841F-91F96C91BD63}" dt="2021-08-05T04:08:25.128" v="1894" actId="255"/>
        <pc:sldMkLst>
          <pc:docMk/>
          <pc:sldMk cId="1950696427" sldId="331"/>
        </pc:sldMkLst>
        <pc:spChg chg="mod">
          <ac:chgData name="Indu Sekhar Dantu" userId="4218edbc7ffe59d5" providerId="LiveId" clId="{EB27D228-A868-4B40-841F-91F96C91BD63}" dt="2021-08-04T05:28:01.077" v="1575" actId="255"/>
          <ac:spMkLst>
            <pc:docMk/>
            <pc:sldMk cId="1950696427" sldId="331"/>
            <ac:spMk id="13" creationId="{00000000-0000-0000-0000-000000000000}"/>
          </ac:spMkLst>
        </pc:spChg>
        <pc:spChg chg="mod">
          <ac:chgData name="Indu Sekhar Dantu" userId="4218edbc7ffe59d5" providerId="LiveId" clId="{EB27D228-A868-4B40-841F-91F96C91BD63}" dt="2021-08-05T04:08:25.128" v="1894" actId="255"/>
          <ac:spMkLst>
            <pc:docMk/>
            <pc:sldMk cId="1950696427" sldId="331"/>
            <ac:spMk id="14" creationId="{00000000-0000-0000-0000-000000000000}"/>
          </ac:spMkLst>
        </pc:spChg>
      </pc:sldChg>
      <pc:sldChg chg="modSp add mod">
        <pc:chgData name="Indu Sekhar Dantu" userId="4218edbc7ffe59d5" providerId="LiveId" clId="{EB27D228-A868-4B40-841F-91F96C91BD63}" dt="2021-08-05T04:32:42.924" v="2126" actId="255"/>
        <pc:sldMkLst>
          <pc:docMk/>
          <pc:sldMk cId="1498652949" sldId="332"/>
        </pc:sldMkLst>
        <pc:spChg chg="mod">
          <ac:chgData name="Indu Sekhar Dantu" userId="4218edbc7ffe59d5" providerId="LiveId" clId="{EB27D228-A868-4B40-841F-91F96C91BD63}" dt="2021-08-04T05:27:53.070" v="1572" actId="255"/>
          <ac:spMkLst>
            <pc:docMk/>
            <pc:sldMk cId="1498652949" sldId="332"/>
            <ac:spMk id="13" creationId="{00000000-0000-0000-0000-000000000000}"/>
          </ac:spMkLst>
        </pc:spChg>
        <pc:spChg chg="mod">
          <ac:chgData name="Indu Sekhar Dantu" userId="4218edbc7ffe59d5" providerId="LiveId" clId="{EB27D228-A868-4B40-841F-91F96C91BD63}" dt="2021-08-05T04:32:42.924" v="2126" actId="255"/>
          <ac:spMkLst>
            <pc:docMk/>
            <pc:sldMk cId="1498652949" sldId="332"/>
            <ac:spMk id="14" creationId="{00000000-0000-0000-0000-000000000000}"/>
          </ac:spMkLst>
        </pc:spChg>
      </pc:sldChg>
      <pc:sldChg chg="modSp add mod">
        <pc:chgData name="Indu Sekhar Dantu" userId="4218edbc7ffe59d5" providerId="LiveId" clId="{EB27D228-A868-4B40-841F-91F96C91BD63}" dt="2021-08-05T03:48:57.899" v="1874" actId="255"/>
        <pc:sldMkLst>
          <pc:docMk/>
          <pc:sldMk cId="2573155808" sldId="333"/>
        </pc:sldMkLst>
        <pc:spChg chg="mod">
          <ac:chgData name="Indu Sekhar Dantu" userId="4218edbc7ffe59d5" providerId="LiveId" clId="{EB27D228-A868-4B40-841F-91F96C91BD63}" dt="2021-08-04T05:27:28.262" v="1563" actId="255"/>
          <ac:spMkLst>
            <pc:docMk/>
            <pc:sldMk cId="2573155808" sldId="333"/>
            <ac:spMk id="13" creationId="{00000000-0000-0000-0000-000000000000}"/>
          </ac:spMkLst>
        </pc:spChg>
        <pc:spChg chg="mod">
          <ac:chgData name="Indu Sekhar Dantu" userId="4218edbc7ffe59d5" providerId="LiveId" clId="{EB27D228-A868-4B40-841F-91F96C91BD63}" dt="2021-08-05T03:48:57.899" v="1874" actId="255"/>
          <ac:spMkLst>
            <pc:docMk/>
            <pc:sldMk cId="2573155808" sldId="333"/>
            <ac:spMk id="14" creationId="{00000000-0000-0000-0000-000000000000}"/>
          </ac:spMkLst>
        </pc:spChg>
      </pc:sldChg>
      <pc:sldChg chg="modSp add mod">
        <pc:chgData name="Indu Sekhar Dantu" userId="4218edbc7ffe59d5" providerId="LiveId" clId="{EB27D228-A868-4B40-841F-91F96C91BD63}" dt="2021-08-05T04:32:15.048" v="2115" actId="6549"/>
        <pc:sldMkLst>
          <pc:docMk/>
          <pc:sldMk cId="369547423" sldId="334"/>
        </pc:sldMkLst>
        <pc:spChg chg="mod">
          <ac:chgData name="Indu Sekhar Dantu" userId="4218edbc7ffe59d5" providerId="LiveId" clId="{EB27D228-A868-4B40-841F-91F96C91BD63}" dt="2021-08-04T05:27:44.917" v="1569" actId="255"/>
          <ac:spMkLst>
            <pc:docMk/>
            <pc:sldMk cId="369547423" sldId="334"/>
            <ac:spMk id="13" creationId="{00000000-0000-0000-0000-000000000000}"/>
          </ac:spMkLst>
        </pc:spChg>
        <pc:spChg chg="mod">
          <ac:chgData name="Indu Sekhar Dantu" userId="4218edbc7ffe59d5" providerId="LiveId" clId="{EB27D228-A868-4B40-841F-91F96C91BD63}" dt="2021-08-05T04:32:15.048" v="2115" actId="6549"/>
          <ac:spMkLst>
            <pc:docMk/>
            <pc:sldMk cId="369547423" sldId="334"/>
            <ac:spMk id="14" creationId="{00000000-0000-0000-0000-000000000000}"/>
          </ac:spMkLst>
        </pc:spChg>
      </pc:sldChg>
      <pc:sldChg chg="modSp add mod">
        <pc:chgData name="Indu Sekhar Dantu" userId="4218edbc7ffe59d5" providerId="LiveId" clId="{EB27D228-A868-4B40-841F-91F96C91BD63}" dt="2021-08-05T04:08:32.488" v="1895" actId="255"/>
        <pc:sldMkLst>
          <pc:docMk/>
          <pc:sldMk cId="2275805115" sldId="335"/>
        </pc:sldMkLst>
        <pc:spChg chg="mod">
          <ac:chgData name="Indu Sekhar Dantu" userId="4218edbc7ffe59d5" providerId="LiveId" clId="{EB27D228-A868-4B40-841F-91F96C91BD63}" dt="2021-08-04T05:28:10.127" v="1578" actId="255"/>
          <ac:spMkLst>
            <pc:docMk/>
            <pc:sldMk cId="2275805115" sldId="335"/>
            <ac:spMk id="13" creationId="{00000000-0000-0000-0000-000000000000}"/>
          </ac:spMkLst>
        </pc:spChg>
        <pc:spChg chg="mod">
          <ac:chgData name="Indu Sekhar Dantu" userId="4218edbc7ffe59d5" providerId="LiveId" clId="{EB27D228-A868-4B40-841F-91F96C91BD63}" dt="2021-08-05T04:08:32.488" v="1895" actId="255"/>
          <ac:spMkLst>
            <pc:docMk/>
            <pc:sldMk cId="2275805115" sldId="335"/>
            <ac:spMk id="14" creationId="{00000000-0000-0000-0000-000000000000}"/>
          </ac:spMkLst>
        </pc:spChg>
      </pc:sldChg>
      <pc:sldChg chg="modSp add mod">
        <pc:chgData name="Indu Sekhar Dantu" userId="4218edbc7ffe59d5" providerId="LiveId" clId="{EB27D228-A868-4B40-841F-91F96C91BD63}" dt="2021-08-05T04:47:46.798" v="2197" actId="113"/>
        <pc:sldMkLst>
          <pc:docMk/>
          <pc:sldMk cId="1517669758" sldId="336"/>
        </pc:sldMkLst>
        <pc:spChg chg="mod">
          <ac:chgData name="Indu Sekhar Dantu" userId="4218edbc7ffe59d5" providerId="LiveId" clId="{EB27D228-A868-4B40-841F-91F96C91BD63}" dt="2021-08-04T05:23:47.727" v="1490" actId="255"/>
          <ac:spMkLst>
            <pc:docMk/>
            <pc:sldMk cId="1517669758" sldId="336"/>
            <ac:spMk id="13" creationId="{00000000-0000-0000-0000-000000000000}"/>
          </ac:spMkLst>
        </pc:spChg>
        <pc:spChg chg="mod">
          <ac:chgData name="Indu Sekhar Dantu" userId="4218edbc7ffe59d5" providerId="LiveId" clId="{EB27D228-A868-4B40-841F-91F96C91BD63}" dt="2021-08-05T04:47:46.798" v="2197" actId="113"/>
          <ac:spMkLst>
            <pc:docMk/>
            <pc:sldMk cId="1517669758" sldId="336"/>
            <ac:spMk id="14" creationId="{00000000-0000-0000-0000-000000000000}"/>
          </ac:spMkLst>
        </pc:spChg>
      </pc:sldChg>
      <pc:sldChg chg="modSp add mod">
        <pc:chgData name="Indu Sekhar Dantu" userId="4218edbc7ffe59d5" providerId="LiveId" clId="{EB27D228-A868-4B40-841F-91F96C91BD63}" dt="2021-08-05T04:44:34.213" v="2180" actId="20577"/>
        <pc:sldMkLst>
          <pc:docMk/>
          <pc:sldMk cId="2507981742" sldId="337"/>
        </pc:sldMkLst>
        <pc:spChg chg="mod">
          <ac:chgData name="Indu Sekhar Dantu" userId="4218edbc7ffe59d5" providerId="LiveId" clId="{EB27D228-A868-4B40-841F-91F96C91BD63}" dt="2021-08-04T05:23:14.333" v="1478" actId="255"/>
          <ac:spMkLst>
            <pc:docMk/>
            <pc:sldMk cId="2507981742" sldId="337"/>
            <ac:spMk id="13" creationId="{00000000-0000-0000-0000-000000000000}"/>
          </ac:spMkLst>
        </pc:spChg>
        <pc:spChg chg="mod">
          <ac:chgData name="Indu Sekhar Dantu" userId="4218edbc7ffe59d5" providerId="LiveId" clId="{EB27D228-A868-4B40-841F-91F96C91BD63}" dt="2021-08-05T04:44:34.213" v="2180" actId="20577"/>
          <ac:spMkLst>
            <pc:docMk/>
            <pc:sldMk cId="2507981742" sldId="337"/>
            <ac:spMk id="14" creationId="{00000000-0000-0000-0000-000000000000}"/>
          </ac:spMkLst>
        </pc:spChg>
      </pc:sldChg>
      <pc:sldChg chg="modSp add mod">
        <pc:chgData name="Indu Sekhar Dantu" userId="4218edbc7ffe59d5" providerId="LiveId" clId="{EB27D228-A868-4B40-841F-91F96C91BD63}" dt="2021-08-05T03:24:23.384" v="1847" actId="255"/>
        <pc:sldMkLst>
          <pc:docMk/>
          <pc:sldMk cId="1702166714" sldId="338"/>
        </pc:sldMkLst>
        <pc:spChg chg="mod">
          <ac:chgData name="Indu Sekhar Dantu" userId="4218edbc7ffe59d5" providerId="LiveId" clId="{EB27D228-A868-4B40-841F-91F96C91BD63}" dt="2021-08-04T05:24:04.856" v="1496" actId="255"/>
          <ac:spMkLst>
            <pc:docMk/>
            <pc:sldMk cId="1702166714" sldId="338"/>
            <ac:spMk id="13" creationId="{00000000-0000-0000-0000-000000000000}"/>
          </ac:spMkLst>
        </pc:spChg>
        <pc:spChg chg="mod">
          <ac:chgData name="Indu Sekhar Dantu" userId="4218edbc7ffe59d5" providerId="LiveId" clId="{EB27D228-A868-4B40-841F-91F96C91BD63}" dt="2021-08-05T03:24:23.384" v="1847" actId="255"/>
          <ac:spMkLst>
            <pc:docMk/>
            <pc:sldMk cId="1702166714" sldId="338"/>
            <ac:spMk id="14" creationId="{00000000-0000-0000-0000-000000000000}"/>
          </ac:spMkLst>
        </pc:spChg>
      </pc:sldChg>
      <pc:sldChg chg="modSp add mod">
        <pc:chgData name="Indu Sekhar Dantu" userId="4218edbc7ffe59d5" providerId="LiveId" clId="{EB27D228-A868-4B40-841F-91F96C91BD63}" dt="2021-08-05T03:24:58.397" v="1851" actId="255"/>
        <pc:sldMkLst>
          <pc:docMk/>
          <pc:sldMk cId="2079724415" sldId="339"/>
        </pc:sldMkLst>
        <pc:spChg chg="mod">
          <ac:chgData name="Indu Sekhar Dantu" userId="4218edbc7ffe59d5" providerId="LiveId" clId="{EB27D228-A868-4B40-841F-91F96C91BD63}" dt="2021-08-04T05:24:37.050" v="1508" actId="255"/>
          <ac:spMkLst>
            <pc:docMk/>
            <pc:sldMk cId="2079724415" sldId="339"/>
            <ac:spMk id="13" creationId="{00000000-0000-0000-0000-000000000000}"/>
          </ac:spMkLst>
        </pc:spChg>
        <pc:spChg chg="mod">
          <ac:chgData name="Indu Sekhar Dantu" userId="4218edbc7ffe59d5" providerId="LiveId" clId="{EB27D228-A868-4B40-841F-91F96C91BD63}" dt="2021-08-05T03:24:58.397" v="1851" actId="255"/>
          <ac:spMkLst>
            <pc:docMk/>
            <pc:sldMk cId="2079724415" sldId="339"/>
            <ac:spMk id="14" creationId="{00000000-0000-0000-0000-000000000000}"/>
          </ac:spMkLst>
        </pc:spChg>
      </pc:sldChg>
      <pc:sldChg chg="modSp add mod">
        <pc:chgData name="Indu Sekhar Dantu" userId="4218edbc7ffe59d5" providerId="LiveId" clId="{EB27D228-A868-4B40-841F-91F96C91BD63}" dt="2021-08-05T04:53:16.780" v="2267" actId="20577"/>
        <pc:sldMkLst>
          <pc:docMk/>
          <pc:sldMk cId="1728800938" sldId="340"/>
        </pc:sldMkLst>
        <pc:spChg chg="mod">
          <ac:chgData name="Indu Sekhar Dantu" userId="4218edbc7ffe59d5" providerId="LiveId" clId="{EB27D228-A868-4B40-841F-91F96C91BD63}" dt="2021-08-04T05:24:53.492" v="1514" actId="255"/>
          <ac:spMkLst>
            <pc:docMk/>
            <pc:sldMk cId="1728800938" sldId="340"/>
            <ac:spMk id="13" creationId="{00000000-0000-0000-0000-000000000000}"/>
          </ac:spMkLst>
        </pc:spChg>
        <pc:spChg chg="mod">
          <ac:chgData name="Indu Sekhar Dantu" userId="4218edbc7ffe59d5" providerId="LiveId" clId="{EB27D228-A868-4B40-841F-91F96C91BD63}" dt="2021-08-05T04:53:16.780" v="2267" actId="20577"/>
          <ac:spMkLst>
            <pc:docMk/>
            <pc:sldMk cId="1728800938" sldId="340"/>
            <ac:spMk id="14" creationId="{00000000-0000-0000-0000-000000000000}"/>
          </ac:spMkLst>
        </pc:spChg>
      </pc:sldChg>
      <pc:sldChg chg="modSp add mod">
        <pc:chgData name="Indu Sekhar Dantu" userId="4218edbc7ffe59d5" providerId="LiveId" clId="{EB27D228-A868-4B40-841F-91F96C91BD63}" dt="2021-08-05T03:25:31.275" v="1855" actId="255"/>
        <pc:sldMkLst>
          <pc:docMk/>
          <pc:sldMk cId="3148373168" sldId="341"/>
        </pc:sldMkLst>
        <pc:spChg chg="mod">
          <ac:chgData name="Indu Sekhar Dantu" userId="4218edbc7ffe59d5" providerId="LiveId" clId="{EB27D228-A868-4B40-841F-91F96C91BD63}" dt="2021-08-04T05:25:10.237" v="1520" actId="255"/>
          <ac:spMkLst>
            <pc:docMk/>
            <pc:sldMk cId="3148373168" sldId="341"/>
            <ac:spMk id="13" creationId="{00000000-0000-0000-0000-000000000000}"/>
          </ac:spMkLst>
        </pc:spChg>
        <pc:spChg chg="mod">
          <ac:chgData name="Indu Sekhar Dantu" userId="4218edbc7ffe59d5" providerId="LiveId" clId="{EB27D228-A868-4B40-841F-91F96C91BD63}" dt="2021-08-05T03:25:31.275" v="1855" actId="255"/>
          <ac:spMkLst>
            <pc:docMk/>
            <pc:sldMk cId="3148373168" sldId="341"/>
            <ac:spMk id="14" creationId="{00000000-0000-0000-0000-000000000000}"/>
          </ac:spMkLst>
        </pc:spChg>
      </pc:sldChg>
      <pc:sldChg chg="modSp add mod">
        <pc:chgData name="Indu Sekhar Dantu" userId="4218edbc7ffe59d5" providerId="LiveId" clId="{EB27D228-A868-4B40-841F-91F96C91BD63}" dt="2021-08-05T04:15:20.698" v="1966" actId="6549"/>
        <pc:sldMkLst>
          <pc:docMk/>
          <pc:sldMk cId="4178936676" sldId="342"/>
        </pc:sldMkLst>
        <pc:spChg chg="mod">
          <ac:chgData name="Indu Sekhar Dantu" userId="4218edbc7ffe59d5" providerId="LiveId" clId="{EB27D228-A868-4B40-841F-91F96C91BD63}" dt="2021-08-04T05:22:49.181" v="1469" actId="255"/>
          <ac:spMkLst>
            <pc:docMk/>
            <pc:sldMk cId="4178936676" sldId="342"/>
            <ac:spMk id="13" creationId="{00000000-0000-0000-0000-000000000000}"/>
          </ac:spMkLst>
        </pc:spChg>
        <pc:spChg chg="mod">
          <ac:chgData name="Indu Sekhar Dantu" userId="4218edbc7ffe59d5" providerId="LiveId" clId="{EB27D228-A868-4B40-841F-91F96C91BD63}" dt="2021-08-05T04:15:20.698" v="1966" actId="6549"/>
          <ac:spMkLst>
            <pc:docMk/>
            <pc:sldMk cId="4178936676" sldId="342"/>
            <ac:spMk id="14" creationId="{00000000-0000-0000-0000-000000000000}"/>
          </ac:spMkLst>
        </pc:spChg>
      </pc:sldChg>
      <pc:sldChg chg="modSp add mod">
        <pc:chgData name="Indu Sekhar Dantu" userId="4218edbc7ffe59d5" providerId="LiveId" clId="{EB27D228-A868-4B40-841F-91F96C91BD63}" dt="2021-08-05T04:50:12.707" v="2222" actId="20577"/>
        <pc:sldMkLst>
          <pc:docMk/>
          <pc:sldMk cId="2706925466" sldId="344"/>
        </pc:sldMkLst>
        <pc:spChg chg="mod">
          <ac:chgData name="Indu Sekhar Dantu" userId="4218edbc7ffe59d5" providerId="LiveId" clId="{EB27D228-A868-4B40-841F-91F96C91BD63}" dt="2021-08-04T05:24:20.173" v="1502" actId="255"/>
          <ac:spMkLst>
            <pc:docMk/>
            <pc:sldMk cId="2706925466" sldId="344"/>
            <ac:spMk id="13" creationId="{00000000-0000-0000-0000-000000000000}"/>
          </ac:spMkLst>
        </pc:spChg>
        <pc:spChg chg="mod">
          <ac:chgData name="Indu Sekhar Dantu" userId="4218edbc7ffe59d5" providerId="LiveId" clId="{EB27D228-A868-4B40-841F-91F96C91BD63}" dt="2021-08-05T04:50:12.707" v="2222" actId="20577"/>
          <ac:spMkLst>
            <pc:docMk/>
            <pc:sldMk cId="2706925466" sldId="344"/>
            <ac:spMk id="14" creationId="{00000000-0000-0000-0000-000000000000}"/>
          </ac:spMkLst>
        </pc:spChg>
      </pc:sldChg>
      <pc:sldChg chg="modSp add mod">
        <pc:chgData name="Indu Sekhar Dantu" userId="4218edbc7ffe59d5" providerId="LiveId" clId="{EB27D228-A868-4B40-841F-91F96C91BD63}" dt="2021-08-05T04:24:00.917" v="2004" actId="20577"/>
        <pc:sldMkLst>
          <pc:docMk/>
          <pc:sldMk cId="1695751639" sldId="347"/>
        </pc:sldMkLst>
        <pc:spChg chg="mod">
          <ac:chgData name="Indu Sekhar Dantu" userId="4218edbc7ffe59d5" providerId="LiveId" clId="{EB27D228-A868-4B40-841F-91F96C91BD63}" dt="2021-08-04T05:16:39.375" v="1327" actId="255"/>
          <ac:spMkLst>
            <pc:docMk/>
            <pc:sldMk cId="1695751639" sldId="347"/>
            <ac:spMk id="13" creationId="{00000000-0000-0000-0000-000000000000}"/>
          </ac:spMkLst>
        </pc:spChg>
        <pc:spChg chg="mod">
          <ac:chgData name="Indu Sekhar Dantu" userId="4218edbc7ffe59d5" providerId="LiveId" clId="{EB27D228-A868-4B40-841F-91F96C91BD63}" dt="2021-08-05T04:24:00.917" v="2004" actId="20577"/>
          <ac:spMkLst>
            <pc:docMk/>
            <pc:sldMk cId="1695751639" sldId="347"/>
            <ac:spMk id="14" creationId="{00000000-0000-0000-0000-000000000000}"/>
          </ac:spMkLst>
        </pc:spChg>
      </pc:sldChg>
      <pc:sldChg chg="modSp add mod">
        <pc:chgData name="Indu Sekhar Dantu" userId="4218edbc7ffe59d5" providerId="LiveId" clId="{EB27D228-A868-4B40-841F-91F96C91BD63}" dt="2021-08-05T04:14:07.578" v="1947" actId="27636"/>
        <pc:sldMkLst>
          <pc:docMk/>
          <pc:sldMk cId="987227313" sldId="348"/>
        </pc:sldMkLst>
        <pc:spChg chg="mod">
          <ac:chgData name="Indu Sekhar Dantu" userId="4218edbc7ffe59d5" providerId="LiveId" clId="{EB27D228-A868-4B40-841F-91F96C91BD63}" dt="2021-08-04T05:22:20.058" v="1457" actId="255"/>
          <ac:spMkLst>
            <pc:docMk/>
            <pc:sldMk cId="987227313" sldId="348"/>
            <ac:spMk id="13" creationId="{00000000-0000-0000-0000-000000000000}"/>
          </ac:spMkLst>
        </pc:spChg>
        <pc:spChg chg="mod">
          <ac:chgData name="Indu Sekhar Dantu" userId="4218edbc7ffe59d5" providerId="LiveId" clId="{EB27D228-A868-4B40-841F-91F96C91BD63}" dt="2021-08-05T04:14:07.578" v="1947" actId="27636"/>
          <ac:spMkLst>
            <pc:docMk/>
            <pc:sldMk cId="987227313" sldId="348"/>
            <ac:spMk id="14" creationId="{00000000-0000-0000-0000-000000000000}"/>
          </ac:spMkLst>
        </pc:spChg>
      </pc:sldChg>
      <pc:sldChg chg="add del">
        <pc:chgData name="Indu Sekhar Dantu" userId="4218edbc7ffe59d5" providerId="LiveId" clId="{EB27D228-A868-4B40-841F-91F96C91BD63}" dt="2021-07-21T17:21:11.938" v="622"/>
        <pc:sldMkLst>
          <pc:docMk/>
          <pc:sldMk cId="1852930993" sldId="349"/>
        </pc:sldMkLst>
      </pc:sldChg>
      <pc:sldChg chg="modSp mod">
        <pc:chgData name="Indu Sekhar Dantu" userId="4218edbc7ffe59d5" providerId="LiveId" clId="{EB27D228-A868-4B40-841F-91F96C91BD63}" dt="2021-08-05T04:20:35.164" v="1993" actId="20577"/>
        <pc:sldMkLst>
          <pc:docMk/>
          <pc:sldMk cId="3880071349" sldId="349"/>
        </pc:sldMkLst>
        <pc:spChg chg="mod">
          <ac:chgData name="Indu Sekhar Dantu" userId="4218edbc7ffe59d5" providerId="LiveId" clId="{EB27D228-A868-4B40-841F-91F96C91BD63}" dt="2021-08-04T05:21:12.308" v="1436" actId="255"/>
          <ac:spMkLst>
            <pc:docMk/>
            <pc:sldMk cId="3880071349" sldId="349"/>
            <ac:spMk id="13" creationId="{00000000-0000-0000-0000-000000000000}"/>
          </ac:spMkLst>
        </pc:spChg>
        <pc:spChg chg="mod">
          <ac:chgData name="Indu Sekhar Dantu" userId="4218edbc7ffe59d5" providerId="LiveId" clId="{EB27D228-A868-4B40-841F-91F96C91BD63}" dt="2021-08-05T04:20:35.164" v="1993" actId="20577"/>
          <ac:spMkLst>
            <pc:docMk/>
            <pc:sldMk cId="3880071349" sldId="349"/>
            <ac:spMk id="14" creationId="{00000000-0000-0000-0000-000000000000}"/>
          </ac:spMkLst>
        </pc:spChg>
      </pc:sldChg>
      <pc:sldChg chg="modSp mod">
        <pc:chgData name="Indu Sekhar Dantu" userId="4218edbc7ffe59d5" providerId="LiveId" clId="{EB27D228-A868-4B40-841F-91F96C91BD63}" dt="2021-08-05T04:11:51.016" v="1924" actId="20577"/>
        <pc:sldMkLst>
          <pc:docMk/>
          <pc:sldMk cId="2220937426" sldId="350"/>
        </pc:sldMkLst>
        <pc:spChg chg="mod">
          <ac:chgData name="Indu Sekhar Dantu" userId="4218edbc7ffe59d5" providerId="LiveId" clId="{EB27D228-A868-4B40-841F-91F96C91BD63}" dt="2021-08-04T05:21:35.708" v="1442" actId="255"/>
          <ac:spMkLst>
            <pc:docMk/>
            <pc:sldMk cId="2220937426" sldId="350"/>
            <ac:spMk id="13" creationId="{00000000-0000-0000-0000-000000000000}"/>
          </ac:spMkLst>
        </pc:spChg>
        <pc:spChg chg="mod">
          <ac:chgData name="Indu Sekhar Dantu" userId="4218edbc7ffe59d5" providerId="LiveId" clId="{EB27D228-A868-4B40-841F-91F96C91BD63}" dt="2021-08-05T04:11:51.016" v="1924" actId="20577"/>
          <ac:spMkLst>
            <pc:docMk/>
            <pc:sldMk cId="2220937426" sldId="350"/>
            <ac:spMk id="14" creationId="{00000000-0000-0000-0000-000000000000}"/>
          </ac:spMkLst>
        </pc:spChg>
      </pc:sldChg>
      <pc:sldChg chg="add del">
        <pc:chgData name="Indu Sekhar Dantu" userId="4218edbc7ffe59d5" providerId="LiveId" clId="{EB27D228-A868-4B40-841F-91F96C91BD63}" dt="2021-07-21T17:21:11.938" v="622"/>
        <pc:sldMkLst>
          <pc:docMk/>
          <pc:sldMk cId="3305118767" sldId="350"/>
        </pc:sldMkLst>
      </pc:sldChg>
      <pc:sldChg chg="modSp mod">
        <pc:chgData name="Indu Sekhar Dantu" userId="4218edbc7ffe59d5" providerId="LiveId" clId="{EB27D228-A868-4B40-841F-91F96C91BD63}" dt="2021-08-05T04:28:10.478" v="2048"/>
        <pc:sldMkLst>
          <pc:docMk/>
          <pc:sldMk cId="2235947954" sldId="351"/>
        </pc:sldMkLst>
        <pc:spChg chg="mod">
          <ac:chgData name="Indu Sekhar Dantu" userId="4218edbc7ffe59d5" providerId="LiveId" clId="{EB27D228-A868-4B40-841F-91F96C91BD63}" dt="2021-08-04T05:21:54.012" v="1448" actId="255"/>
          <ac:spMkLst>
            <pc:docMk/>
            <pc:sldMk cId="2235947954" sldId="351"/>
            <ac:spMk id="13" creationId="{00000000-0000-0000-0000-000000000000}"/>
          </ac:spMkLst>
        </pc:spChg>
        <pc:spChg chg="mod">
          <ac:chgData name="Indu Sekhar Dantu" userId="4218edbc7ffe59d5" providerId="LiveId" clId="{EB27D228-A868-4B40-841F-91F96C91BD63}" dt="2021-08-05T04:28:10.478" v="2048"/>
          <ac:spMkLst>
            <pc:docMk/>
            <pc:sldMk cId="2235947954" sldId="351"/>
            <ac:spMk id="14" creationId="{00000000-0000-0000-0000-000000000000}"/>
          </ac:spMkLst>
        </pc:spChg>
      </pc:sldChg>
      <pc:sldChg chg="add del">
        <pc:chgData name="Indu Sekhar Dantu" userId="4218edbc7ffe59d5" providerId="LiveId" clId="{EB27D228-A868-4B40-841F-91F96C91BD63}" dt="2021-07-21T17:21:11.938" v="622"/>
        <pc:sldMkLst>
          <pc:docMk/>
          <pc:sldMk cId="3109682093" sldId="351"/>
        </pc:sldMkLst>
      </pc:sldChg>
      <pc:sldChg chg="modSp mod">
        <pc:chgData name="Indu Sekhar Dantu" userId="4218edbc7ffe59d5" providerId="LiveId" clId="{EB27D228-A868-4B40-841F-91F96C91BD63}" dt="2021-08-05T04:28:34.800" v="2055"/>
        <pc:sldMkLst>
          <pc:docMk/>
          <pc:sldMk cId="145999765" sldId="352"/>
        </pc:sldMkLst>
        <pc:spChg chg="mod">
          <ac:chgData name="Indu Sekhar Dantu" userId="4218edbc7ffe59d5" providerId="LiveId" clId="{EB27D228-A868-4B40-841F-91F96C91BD63}" dt="2021-08-04T05:22:28.896" v="1460" actId="255"/>
          <ac:spMkLst>
            <pc:docMk/>
            <pc:sldMk cId="145999765" sldId="352"/>
            <ac:spMk id="13" creationId="{00000000-0000-0000-0000-000000000000}"/>
          </ac:spMkLst>
        </pc:spChg>
        <pc:spChg chg="mod">
          <ac:chgData name="Indu Sekhar Dantu" userId="4218edbc7ffe59d5" providerId="LiveId" clId="{EB27D228-A868-4B40-841F-91F96C91BD63}" dt="2021-08-05T04:28:34.800" v="2055"/>
          <ac:spMkLst>
            <pc:docMk/>
            <pc:sldMk cId="145999765" sldId="352"/>
            <ac:spMk id="14" creationId="{00000000-0000-0000-0000-000000000000}"/>
          </ac:spMkLst>
        </pc:spChg>
      </pc:sldChg>
      <pc:sldChg chg="add del">
        <pc:chgData name="Indu Sekhar Dantu" userId="4218edbc7ffe59d5" providerId="LiveId" clId="{EB27D228-A868-4B40-841F-91F96C91BD63}" dt="2021-07-21T17:21:11.938" v="622"/>
        <pc:sldMkLst>
          <pc:docMk/>
          <pc:sldMk cId="821474516" sldId="352"/>
        </pc:sldMkLst>
      </pc:sldChg>
      <pc:sldChg chg="modSp mod">
        <pc:chgData name="Indu Sekhar Dantu" userId="4218edbc7ffe59d5" providerId="LiveId" clId="{EB27D228-A868-4B40-841F-91F96C91BD63}" dt="2021-08-05T04:30:03.507" v="2089"/>
        <pc:sldMkLst>
          <pc:docMk/>
          <pc:sldMk cId="544845524" sldId="353"/>
        </pc:sldMkLst>
        <pc:spChg chg="mod">
          <ac:chgData name="Indu Sekhar Dantu" userId="4218edbc7ffe59d5" providerId="LiveId" clId="{EB27D228-A868-4B40-841F-91F96C91BD63}" dt="2021-08-04T05:23:22.005" v="1481" actId="255"/>
          <ac:spMkLst>
            <pc:docMk/>
            <pc:sldMk cId="544845524" sldId="353"/>
            <ac:spMk id="13" creationId="{00000000-0000-0000-0000-000000000000}"/>
          </ac:spMkLst>
        </pc:spChg>
        <pc:spChg chg="mod">
          <ac:chgData name="Indu Sekhar Dantu" userId="4218edbc7ffe59d5" providerId="LiveId" clId="{EB27D228-A868-4B40-841F-91F96C91BD63}" dt="2021-08-05T04:30:03.507" v="2089"/>
          <ac:spMkLst>
            <pc:docMk/>
            <pc:sldMk cId="544845524" sldId="353"/>
            <ac:spMk id="14" creationId="{00000000-0000-0000-0000-000000000000}"/>
          </ac:spMkLst>
        </pc:spChg>
      </pc:sldChg>
      <pc:sldChg chg="add del">
        <pc:chgData name="Indu Sekhar Dantu" userId="4218edbc7ffe59d5" providerId="LiveId" clId="{EB27D228-A868-4B40-841F-91F96C91BD63}" dt="2021-07-21T17:21:11.938" v="622"/>
        <pc:sldMkLst>
          <pc:docMk/>
          <pc:sldMk cId="1512406681" sldId="353"/>
        </pc:sldMkLst>
      </pc:sldChg>
      <pc:sldChg chg="add del">
        <pc:chgData name="Indu Sekhar Dantu" userId="4218edbc7ffe59d5" providerId="LiveId" clId="{EB27D228-A868-4B40-841F-91F96C91BD63}" dt="2021-07-21T17:21:11.938" v="622"/>
        <pc:sldMkLst>
          <pc:docMk/>
          <pc:sldMk cId="1450292742" sldId="354"/>
        </pc:sldMkLst>
      </pc:sldChg>
      <pc:sldChg chg="modSp mod">
        <pc:chgData name="Indu Sekhar Dantu" userId="4218edbc7ffe59d5" providerId="LiveId" clId="{EB27D228-A868-4B40-841F-91F96C91BD63}" dt="2021-08-05T04:30:23.333" v="2093" actId="20577"/>
        <pc:sldMkLst>
          <pc:docMk/>
          <pc:sldMk cId="3173310061" sldId="354"/>
        </pc:sldMkLst>
        <pc:spChg chg="mod">
          <ac:chgData name="Indu Sekhar Dantu" userId="4218edbc7ffe59d5" providerId="LiveId" clId="{EB27D228-A868-4B40-841F-91F96C91BD63}" dt="2021-08-04T05:24:12.595" v="1499" actId="255"/>
          <ac:spMkLst>
            <pc:docMk/>
            <pc:sldMk cId="3173310061" sldId="354"/>
            <ac:spMk id="13" creationId="{00000000-0000-0000-0000-000000000000}"/>
          </ac:spMkLst>
        </pc:spChg>
        <pc:spChg chg="mod">
          <ac:chgData name="Indu Sekhar Dantu" userId="4218edbc7ffe59d5" providerId="LiveId" clId="{EB27D228-A868-4B40-841F-91F96C91BD63}" dt="2021-08-05T04:30:23.333" v="2093" actId="20577"/>
          <ac:spMkLst>
            <pc:docMk/>
            <pc:sldMk cId="3173310061" sldId="354"/>
            <ac:spMk id="14" creationId="{00000000-0000-0000-0000-000000000000}"/>
          </ac:spMkLst>
        </pc:spChg>
      </pc:sldChg>
      <pc:sldChg chg="modSp mod">
        <pc:chgData name="Indu Sekhar Dantu" userId="4218edbc7ffe59d5" providerId="LiveId" clId="{EB27D228-A868-4B40-841F-91F96C91BD63}" dt="2021-08-05T04:09:42.857" v="1907" actId="255"/>
        <pc:sldMkLst>
          <pc:docMk/>
          <pc:sldMk cId="1585229073" sldId="355"/>
        </pc:sldMkLst>
        <pc:spChg chg="mod">
          <ac:chgData name="Indu Sekhar Dantu" userId="4218edbc7ffe59d5" providerId="LiveId" clId="{EB27D228-A868-4B40-841F-91F96C91BD63}" dt="2021-08-04T05:28:35.988" v="1587" actId="255"/>
          <ac:spMkLst>
            <pc:docMk/>
            <pc:sldMk cId="1585229073" sldId="355"/>
            <ac:spMk id="13" creationId="{00000000-0000-0000-0000-000000000000}"/>
          </ac:spMkLst>
        </pc:spChg>
        <pc:spChg chg="mod">
          <ac:chgData name="Indu Sekhar Dantu" userId="4218edbc7ffe59d5" providerId="LiveId" clId="{EB27D228-A868-4B40-841F-91F96C91BD63}" dt="2021-08-05T04:09:42.857" v="1907" actId="255"/>
          <ac:spMkLst>
            <pc:docMk/>
            <pc:sldMk cId="1585229073" sldId="355"/>
            <ac:spMk id="14" creationId="{00000000-0000-0000-0000-000000000000}"/>
          </ac:spMkLst>
        </pc:spChg>
      </pc:sldChg>
      <pc:sldChg chg="add del">
        <pc:chgData name="Indu Sekhar Dantu" userId="4218edbc7ffe59d5" providerId="LiveId" clId="{EB27D228-A868-4B40-841F-91F96C91BD63}" dt="2021-07-21T17:21:11.938" v="622"/>
        <pc:sldMkLst>
          <pc:docMk/>
          <pc:sldMk cId="4264273800" sldId="355"/>
        </pc:sldMkLst>
      </pc:sldChg>
      <pc:sldChg chg="add del">
        <pc:chgData name="Indu Sekhar Dantu" userId="4218edbc7ffe59d5" providerId="LiveId" clId="{EB27D228-A868-4B40-841F-91F96C91BD63}" dt="2021-07-21T17:21:11.938" v="622"/>
        <pc:sldMkLst>
          <pc:docMk/>
          <pc:sldMk cId="2570596361" sldId="356"/>
        </pc:sldMkLst>
      </pc:sldChg>
      <pc:sldChg chg="modSp mod">
        <pc:chgData name="Indu Sekhar Dantu" userId="4218edbc7ffe59d5" providerId="LiveId" clId="{EB27D228-A868-4B40-841F-91F96C91BD63}" dt="2021-08-05T04:33:25.815" v="2137" actId="6549"/>
        <pc:sldMkLst>
          <pc:docMk/>
          <pc:sldMk cId="4171903266" sldId="356"/>
        </pc:sldMkLst>
        <pc:spChg chg="mod">
          <ac:chgData name="Indu Sekhar Dantu" userId="4218edbc7ffe59d5" providerId="LiveId" clId="{EB27D228-A868-4B40-841F-91F96C91BD63}" dt="2021-08-04T05:28:19.224" v="1581" actId="255"/>
          <ac:spMkLst>
            <pc:docMk/>
            <pc:sldMk cId="4171903266" sldId="356"/>
            <ac:spMk id="13" creationId="{00000000-0000-0000-0000-000000000000}"/>
          </ac:spMkLst>
        </pc:spChg>
        <pc:spChg chg="mod">
          <ac:chgData name="Indu Sekhar Dantu" userId="4218edbc7ffe59d5" providerId="LiveId" clId="{EB27D228-A868-4B40-841F-91F96C91BD63}" dt="2021-08-05T04:33:25.815" v="2137" actId="6549"/>
          <ac:spMkLst>
            <pc:docMk/>
            <pc:sldMk cId="4171903266" sldId="356"/>
            <ac:spMk id="14" creationId="{00000000-0000-0000-0000-000000000000}"/>
          </ac:spMkLst>
        </pc:spChg>
      </pc:sldChg>
      <pc:sldChg chg="add del">
        <pc:chgData name="Indu Sekhar Dantu" userId="4218edbc7ffe59d5" providerId="LiveId" clId="{EB27D228-A868-4B40-841F-91F96C91BD63}" dt="2021-07-21T17:21:11.938" v="622"/>
        <pc:sldMkLst>
          <pc:docMk/>
          <pc:sldMk cId="47698900" sldId="357"/>
        </pc:sldMkLst>
      </pc:sldChg>
      <pc:sldChg chg="modSp mod">
        <pc:chgData name="Indu Sekhar Dantu" userId="4218edbc7ffe59d5" providerId="LiveId" clId="{EB27D228-A868-4B40-841F-91F96C91BD63}" dt="2021-08-05T04:32:21.105" v="2117" actId="20577"/>
        <pc:sldMkLst>
          <pc:docMk/>
          <pc:sldMk cId="3817718496" sldId="357"/>
        </pc:sldMkLst>
        <pc:spChg chg="mod">
          <ac:chgData name="Indu Sekhar Dantu" userId="4218edbc7ffe59d5" providerId="LiveId" clId="{EB27D228-A868-4B40-841F-91F96C91BD63}" dt="2021-08-04T05:27:36.517" v="1566" actId="255"/>
          <ac:spMkLst>
            <pc:docMk/>
            <pc:sldMk cId="3817718496" sldId="357"/>
            <ac:spMk id="13" creationId="{00000000-0000-0000-0000-000000000000}"/>
          </ac:spMkLst>
        </pc:spChg>
        <pc:spChg chg="mod">
          <ac:chgData name="Indu Sekhar Dantu" userId="4218edbc7ffe59d5" providerId="LiveId" clId="{EB27D228-A868-4B40-841F-91F96C91BD63}" dt="2021-08-05T04:32:21.105" v="2117" actId="20577"/>
          <ac:spMkLst>
            <pc:docMk/>
            <pc:sldMk cId="3817718496" sldId="357"/>
            <ac:spMk id="14" creationId="{00000000-0000-0000-0000-000000000000}"/>
          </ac:spMkLst>
        </pc:spChg>
      </pc:sldChg>
      <pc:sldChg chg="add del">
        <pc:chgData name="Indu Sekhar Dantu" userId="4218edbc7ffe59d5" providerId="LiveId" clId="{EB27D228-A868-4B40-841F-91F96C91BD63}" dt="2021-07-21T17:21:11.938" v="622"/>
        <pc:sldMkLst>
          <pc:docMk/>
          <pc:sldMk cId="1703162343" sldId="358"/>
        </pc:sldMkLst>
      </pc:sldChg>
      <pc:sldChg chg="modSp mod">
        <pc:chgData name="Indu Sekhar Dantu" userId="4218edbc7ffe59d5" providerId="LiveId" clId="{EB27D228-A868-4B40-841F-91F96C91BD63}" dt="2021-08-05T04:31:39.250" v="2109"/>
        <pc:sldMkLst>
          <pc:docMk/>
          <pc:sldMk cId="2695361410" sldId="358"/>
        </pc:sldMkLst>
        <pc:spChg chg="mod">
          <ac:chgData name="Indu Sekhar Dantu" userId="4218edbc7ffe59d5" providerId="LiveId" clId="{EB27D228-A868-4B40-841F-91F96C91BD63}" dt="2021-08-04T05:27:17.659" v="1560" actId="255"/>
          <ac:spMkLst>
            <pc:docMk/>
            <pc:sldMk cId="2695361410" sldId="358"/>
            <ac:spMk id="13" creationId="{00000000-0000-0000-0000-000000000000}"/>
          </ac:spMkLst>
        </pc:spChg>
        <pc:spChg chg="mod">
          <ac:chgData name="Indu Sekhar Dantu" userId="4218edbc7ffe59d5" providerId="LiveId" clId="{EB27D228-A868-4B40-841F-91F96C91BD63}" dt="2021-08-05T04:31:39.250" v="2109"/>
          <ac:spMkLst>
            <pc:docMk/>
            <pc:sldMk cId="2695361410" sldId="358"/>
            <ac:spMk id="14" creationId="{00000000-0000-0000-0000-000000000000}"/>
          </ac:spMkLst>
        </pc:spChg>
      </pc:sldChg>
      <pc:sldChg chg="modSp mod">
        <pc:chgData name="Indu Sekhar Dantu" userId="4218edbc7ffe59d5" providerId="LiveId" clId="{EB27D228-A868-4B40-841F-91F96C91BD63}" dt="2021-08-05T04:31:30.599" v="2108" actId="6549"/>
        <pc:sldMkLst>
          <pc:docMk/>
          <pc:sldMk cId="3510646746" sldId="359"/>
        </pc:sldMkLst>
        <pc:spChg chg="mod">
          <ac:chgData name="Indu Sekhar Dantu" userId="4218edbc7ffe59d5" providerId="LiveId" clId="{EB27D228-A868-4B40-841F-91F96C91BD63}" dt="2021-08-04T05:26:38.453" v="1548" actId="255"/>
          <ac:spMkLst>
            <pc:docMk/>
            <pc:sldMk cId="3510646746" sldId="359"/>
            <ac:spMk id="13" creationId="{00000000-0000-0000-0000-000000000000}"/>
          </ac:spMkLst>
        </pc:spChg>
        <pc:spChg chg="mod">
          <ac:chgData name="Indu Sekhar Dantu" userId="4218edbc7ffe59d5" providerId="LiveId" clId="{EB27D228-A868-4B40-841F-91F96C91BD63}" dt="2021-08-05T04:31:30.599" v="2108" actId="6549"/>
          <ac:spMkLst>
            <pc:docMk/>
            <pc:sldMk cId="3510646746" sldId="359"/>
            <ac:spMk id="14" creationId="{00000000-0000-0000-0000-000000000000}"/>
          </ac:spMkLst>
        </pc:spChg>
      </pc:sldChg>
      <pc:sldChg chg="modSp add del mod">
        <pc:chgData name="Indu Sekhar Dantu" userId="4218edbc7ffe59d5" providerId="LiveId" clId="{EB27D228-A868-4B40-841F-91F96C91BD63}" dt="2021-07-21T17:21:11.938" v="622"/>
        <pc:sldMkLst>
          <pc:docMk/>
          <pc:sldMk cId="4215358667" sldId="359"/>
        </pc:sldMkLst>
        <pc:spChg chg="mod">
          <ac:chgData name="Indu Sekhar Dantu" userId="4218edbc7ffe59d5" providerId="LiveId" clId="{EB27D228-A868-4B40-841F-91F96C91BD63}" dt="2021-07-21T17:21:11.938" v="622"/>
          <ac:spMkLst>
            <pc:docMk/>
            <pc:sldMk cId="4215358667" sldId="359"/>
            <ac:spMk id="14" creationId="{00000000-0000-0000-0000-000000000000}"/>
          </ac:spMkLst>
        </pc:spChg>
      </pc:sldChg>
      <pc:sldChg chg="modSp add del mod">
        <pc:chgData name="Indu Sekhar Dantu" userId="4218edbc7ffe59d5" providerId="LiveId" clId="{EB27D228-A868-4B40-841F-91F96C91BD63}" dt="2021-07-21T17:21:11.938" v="622"/>
        <pc:sldMkLst>
          <pc:docMk/>
          <pc:sldMk cId="1679148825" sldId="360"/>
        </pc:sldMkLst>
        <pc:spChg chg="mod">
          <ac:chgData name="Indu Sekhar Dantu" userId="4218edbc7ffe59d5" providerId="LiveId" clId="{EB27D228-A868-4B40-841F-91F96C91BD63}" dt="2021-07-21T17:21:11.938" v="622"/>
          <ac:spMkLst>
            <pc:docMk/>
            <pc:sldMk cId="1679148825" sldId="360"/>
            <ac:spMk id="14" creationId="{00000000-0000-0000-0000-000000000000}"/>
          </ac:spMkLst>
        </pc:spChg>
      </pc:sldChg>
      <pc:sldChg chg="modSp mod">
        <pc:chgData name="Indu Sekhar Dantu" userId="4218edbc7ffe59d5" providerId="LiveId" clId="{EB27D228-A868-4B40-841F-91F96C91BD63}" dt="2021-08-05T04:31:20.441" v="2106"/>
        <pc:sldMkLst>
          <pc:docMk/>
          <pc:sldMk cId="2401153965" sldId="360"/>
        </pc:sldMkLst>
        <pc:spChg chg="mod">
          <ac:chgData name="Indu Sekhar Dantu" userId="4218edbc7ffe59d5" providerId="LiveId" clId="{EB27D228-A868-4B40-841F-91F96C91BD63}" dt="2021-08-04T05:26:20.983" v="1542" actId="255"/>
          <ac:spMkLst>
            <pc:docMk/>
            <pc:sldMk cId="2401153965" sldId="360"/>
            <ac:spMk id="13" creationId="{00000000-0000-0000-0000-000000000000}"/>
          </ac:spMkLst>
        </pc:spChg>
        <pc:spChg chg="mod">
          <ac:chgData name="Indu Sekhar Dantu" userId="4218edbc7ffe59d5" providerId="LiveId" clId="{EB27D228-A868-4B40-841F-91F96C91BD63}" dt="2021-08-05T04:31:20.441" v="2106"/>
          <ac:spMkLst>
            <pc:docMk/>
            <pc:sldMk cId="2401153965" sldId="360"/>
            <ac:spMk id="14" creationId="{00000000-0000-0000-0000-000000000000}"/>
          </ac:spMkLst>
        </pc:spChg>
      </pc:sldChg>
      <pc:sldChg chg="modSp mod">
        <pc:chgData name="Indu Sekhar Dantu" userId="4218edbc7ffe59d5" providerId="LiveId" clId="{EB27D228-A868-4B40-841F-91F96C91BD63}" dt="2021-08-05T04:55:47.453" v="2285" actId="20577"/>
        <pc:sldMkLst>
          <pc:docMk/>
          <pc:sldMk cId="254289949" sldId="361"/>
        </pc:sldMkLst>
        <pc:spChg chg="mod">
          <ac:chgData name="Indu Sekhar Dantu" userId="4218edbc7ffe59d5" providerId="LiveId" clId="{EB27D228-A868-4B40-841F-91F96C91BD63}" dt="2021-08-04T05:25:33.708" v="1529" actId="255"/>
          <ac:spMkLst>
            <pc:docMk/>
            <pc:sldMk cId="254289949" sldId="361"/>
            <ac:spMk id="13" creationId="{00000000-0000-0000-0000-000000000000}"/>
          </ac:spMkLst>
        </pc:spChg>
        <pc:spChg chg="mod">
          <ac:chgData name="Indu Sekhar Dantu" userId="4218edbc7ffe59d5" providerId="LiveId" clId="{EB27D228-A868-4B40-841F-91F96C91BD63}" dt="2021-08-05T04:55:47.453" v="2285" actId="20577"/>
          <ac:spMkLst>
            <pc:docMk/>
            <pc:sldMk cId="254289949" sldId="361"/>
            <ac:spMk id="14" creationId="{00000000-0000-0000-0000-000000000000}"/>
          </ac:spMkLst>
        </pc:spChg>
      </pc:sldChg>
      <pc:sldChg chg="add del">
        <pc:chgData name="Indu Sekhar Dantu" userId="4218edbc7ffe59d5" providerId="LiveId" clId="{EB27D228-A868-4B40-841F-91F96C91BD63}" dt="2021-07-21T17:21:11.938" v="622"/>
        <pc:sldMkLst>
          <pc:docMk/>
          <pc:sldMk cId="1634231239" sldId="361"/>
        </pc:sldMkLst>
      </pc:sldChg>
      <pc:sldChg chg="modSp mod">
        <pc:chgData name="Indu Sekhar Dantu" userId="4218edbc7ffe59d5" providerId="LiveId" clId="{EB27D228-A868-4B40-841F-91F96C91BD63}" dt="2021-08-05T04:30:55.947" v="2100"/>
        <pc:sldMkLst>
          <pc:docMk/>
          <pc:sldMk cId="1494600273" sldId="362"/>
        </pc:sldMkLst>
        <pc:spChg chg="mod">
          <ac:chgData name="Indu Sekhar Dantu" userId="4218edbc7ffe59d5" providerId="LiveId" clId="{EB27D228-A868-4B40-841F-91F96C91BD63}" dt="2021-08-04T05:25:18.306" v="1523" actId="255"/>
          <ac:spMkLst>
            <pc:docMk/>
            <pc:sldMk cId="1494600273" sldId="362"/>
            <ac:spMk id="13" creationId="{00000000-0000-0000-0000-000000000000}"/>
          </ac:spMkLst>
        </pc:spChg>
        <pc:spChg chg="mod">
          <ac:chgData name="Indu Sekhar Dantu" userId="4218edbc7ffe59d5" providerId="LiveId" clId="{EB27D228-A868-4B40-841F-91F96C91BD63}" dt="2021-08-05T04:30:55.947" v="2100"/>
          <ac:spMkLst>
            <pc:docMk/>
            <pc:sldMk cId="1494600273" sldId="362"/>
            <ac:spMk id="14" creationId="{00000000-0000-0000-0000-000000000000}"/>
          </ac:spMkLst>
        </pc:spChg>
      </pc:sldChg>
      <pc:sldChg chg="add del">
        <pc:chgData name="Indu Sekhar Dantu" userId="4218edbc7ffe59d5" providerId="LiveId" clId="{EB27D228-A868-4B40-841F-91F96C91BD63}" dt="2021-07-21T17:21:11.938" v="622"/>
        <pc:sldMkLst>
          <pc:docMk/>
          <pc:sldMk cId="1673338218" sldId="362"/>
        </pc:sldMkLst>
      </pc:sldChg>
      <pc:sldChg chg="modSp mod">
        <pc:chgData name="Indu Sekhar Dantu" userId="4218edbc7ffe59d5" providerId="LiveId" clId="{EB27D228-A868-4B40-841F-91F96C91BD63}" dt="2021-08-05T04:53:43.410" v="2271" actId="113"/>
        <pc:sldMkLst>
          <pc:docMk/>
          <pc:sldMk cId="397524642" sldId="363"/>
        </pc:sldMkLst>
        <pc:spChg chg="mod">
          <ac:chgData name="Indu Sekhar Dantu" userId="4218edbc7ffe59d5" providerId="LiveId" clId="{EB27D228-A868-4B40-841F-91F96C91BD63}" dt="2021-08-04T05:25:01.869" v="1517" actId="255"/>
          <ac:spMkLst>
            <pc:docMk/>
            <pc:sldMk cId="397524642" sldId="363"/>
            <ac:spMk id="13" creationId="{00000000-0000-0000-0000-000000000000}"/>
          </ac:spMkLst>
        </pc:spChg>
        <pc:spChg chg="mod">
          <ac:chgData name="Indu Sekhar Dantu" userId="4218edbc7ffe59d5" providerId="LiveId" clId="{EB27D228-A868-4B40-841F-91F96C91BD63}" dt="2021-08-05T04:53:43.410" v="2271" actId="113"/>
          <ac:spMkLst>
            <pc:docMk/>
            <pc:sldMk cId="397524642" sldId="363"/>
            <ac:spMk id="14" creationId="{00000000-0000-0000-0000-000000000000}"/>
          </ac:spMkLst>
        </pc:spChg>
      </pc:sldChg>
      <pc:sldChg chg="add del">
        <pc:chgData name="Indu Sekhar Dantu" userId="4218edbc7ffe59d5" providerId="LiveId" clId="{EB27D228-A868-4B40-841F-91F96C91BD63}" dt="2021-07-21T17:21:11.938" v="622"/>
        <pc:sldMkLst>
          <pc:docMk/>
          <pc:sldMk cId="3148635100" sldId="363"/>
        </pc:sldMkLst>
      </pc:sldChg>
      <pc:sldChg chg="add del">
        <pc:chgData name="Indu Sekhar Dantu" userId="4218edbc7ffe59d5" providerId="LiveId" clId="{EB27D228-A868-4B40-841F-91F96C91BD63}" dt="2021-07-21T17:21:11.938" v="622"/>
        <pc:sldMkLst>
          <pc:docMk/>
          <pc:sldMk cId="519037082" sldId="364"/>
        </pc:sldMkLst>
      </pc:sldChg>
      <pc:sldChg chg="del">
        <pc:chgData name="Indu Sekhar Dantu" userId="4218edbc7ffe59d5" providerId="LiveId" clId="{EB27D228-A868-4B40-841F-91F96C91BD63}" dt="2021-07-21T17:14:31.024" v="268" actId="2696"/>
        <pc:sldMkLst>
          <pc:docMk/>
          <pc:sldMk cId="876088118" sldId="364"/>
        </pc:sldMkLst>
      </pc:sldChg>
      <pc:sldChg chg="modSp mod">
        <pc:chgData name="Indu Sekhar Dantu" userId="4218edbc7ffe59d5" providerId="LiveId" clId="{EB27D228-A868-4B40-841F-91F96C91BD63}" dt="2021-08-05T04:52:11.938" v="2251" actId="20577"/>
        <pc:sldMkLst>
          <pc:docMk/>
          <pc:sldMk cId="2233968041" sldId="364"/>
        </pc:sldMkLst>
        <pc:spChg chg="mod">
          <ac:chgData name="Indu Sekhar Dantu" userId="4218edbc7ffe59d5" providerId="LiveId" clId="{EB27D228-A868-4B40-841F-91F96C91BD63}" dt="2021-08-04T05:24:45.809" v="1511" actId="255"/>
          <ac:spMkLst>
            <pc:docMk/>
            <pc:sldMk cId="2233968041" sldId="364"/>
            <ac:spMk id="13" creationId="{00000000-0000-0000-0000-000000000000}"/>
          </ac:spMkLst>
        </pc:spChg>
        <pc:spChg chg="mod">
          <ac:chgData name="Indu Sekhar Dantu" userId="4218edbc7ffe59d5" providerId="LiveId" clId="{EB27D228-A868-4B40-841F-91F96C91BD63}" dt="2021-08-05T04:52:11.938" v="2251" actId="20577"/>
          <ac:spMkLst>
            <pc:docMk/>
            <pc:sldMk cId="2233968041" sldId="364"/>
            <ac:spMk id="14" creationId="{00000000-0000-0000-0000-000000000000}"/>
          </ac:spMkLst>
        </pc:spChg>
      </pc:sldChg>
      <pc:sldChg chg="modSp mod">
        <pc:chgData name="Indu Sekhar Dantu" userId="4218edbc7ffe59d5" providerId="LiveId" clId="{EB27D228-A868-4B40-841F-91F96C91BD63}" dt="2021-08-05T04:50:47.147" v="2231" actId="20577"/>
        <pc:sldMkLst>
          <pc:docMk/>
          <pc:sldMk cId="748654746" sldId="365"/>
        </pc:sldMkLst>
        <pc:spChg chg="mod">
          <ac:chgData name="Indu Sekhar Dantu" userId="4218edbc7ffe59d5" providerId="LiveId" clId="{EB27D228-A868-4B40-841F-91F96C91BD63}" dt="2021-08-04T05:24:27.907" v="1505" actId="255"/>
          <ac:spMkLst>
            <pc:docMk/>
            <pc:sldMk cId="748654746" sldId="365"/>
            <ac:spMk id="13" creationId="{00000000-0000-0000-0000-000000000000}"/>
          </ac:spMkLst>
        </pc:spChg>
        <pc:spChg chg="mod">
          <ac:chgData name="Indu Sekhar Dantu" userId="4218edbc7ffe59d5" providerId="LiveId" clId="{EB27D228-A868-4B40-841F-91F96C91BD63}" dt="2021-08-05T04:50:47.147" v="2231" actId="20577"/>
          <ac:spMkLst>
            <pc:docMk/>
            <pc:sldMk cId="748654746" sldId="365"/>
            <ac:spMk id="14" creationId="{00000000-0000-0000-0000-000000000000}"/>
          </ac:spMkLst>
        </pc:spChg>
      </pc:sldChg>
      <pc:sldChg chg="add del">
        <pc:chgData name="Indu Sekhar Dantu" userId="4218edbc7ffe59d5" providerId="LiveId" clId="{EB27D228-A868-4B40-841F-91F96C91BD63}" dt="2021-07-21T17:21:11.938" v="622"/>
        <pc:sldMkLst>
          <pc:docMk/>
          <pc:sldMk cId="4202227878" sldId="365"/>
        </pc:sldMkLst>
      </pc:sldChg>
      <pc:sldChg chg="modSp mod">
        <pc:chgData name="Indu Sekhar Dantu" userId="4218edbc7ffe59d5" providerId="LiveId" clId="{EB27D228-A868-4B40-841F-91F96C91BD63}" dt="2021-08-05T04:47:10.343" v="2195" actId="6549"/>
        <pc:sldMkLst>
          <pc:docMk/>
          <pc:sldMk cId="3484395455" sldId="366"/>
        </pc:sldMkLst>
        <pc:spChg chg="mod">
          <ac:chgData name="Indu Sekhar Dantu" userId="4218edbc7ffe59d5" providerId="LiveId" clId="{EB27D228-A868-4B40-841F-91F96C91BD63}" dt="2021-08-04T05:23:39.423" v="1487" actId="255"/>
          <ac:spMkLst>
            <pc:docMk/>
            <pc:sldMk cId="3484395455" sldId="366"/>
            <ac:spMk id="13" creationId="{00000000-0000-0000-0000-000000000000}"/>
          </ac:spMkLst>
        </pc:spChg>
        <pc:spChg chg="mod">
          <ac:chgData name="Indu Sekhar Dantu" userId="4218edbc7ffe59d5" providerId="LiveId" clId="{EB27D228-A868-4B40-841F-91F96C91BD63}" dt="2021-08-05T04:47:10.343" v="2195" actId="6549"/>
          <ac:spMkLst>
            <pc:docMk/>
            <pc:sldMk cId="3484395455" sldId="366"/>
            <ac:spMk id="14" creationId="{00000000-0000-0000-0000-000000000000}"/>
          </ac:spMkLst>
        </pc:spChg>
      </pc:sldChg>
      <pc:sldChg chg="add del">
        <pc:chgData name="Indu Sekhar Dantu" userId="4218edbc7ffe59d5" providerId="LiveId" clId="{EB27D228-A868-4B40-841F-91F96C91BD63}" dt="2021-07-21T17:21:11.938" v="622"/>
        <pc:sldMkLst>
          <pc:docMk/>
          <pc:sldMk cId="3899922391" sldId="366"/>
        </pc:sldMkLst>
      </pc:sldChg>
      <pc:sldChg chg="modSp mod">
        <pc:chgData name="Indu Sekhar Dantu" userId="4218edbc7ffe59d5" providerId="LiveId" clId="{EB27D228-A868-4B40-841F-91F96C91BD63}" dt="2021-08-05T04:34:02.676" v="2144" actId="2711"/>
        <pc:sldMkLst>
          <pc:docMk/>
          <pc:sldMk cId="1042477662" sldId="367"/>
        </pc:sldMkLst>
        <pc:spChg chg="mod">
          <ac:chgData name="Indu Sekhar Dantu" userId="4218edbc7ffe59d5" providerId="LiveId" clId="{EB27D228-A868-4B40-841F-91F96C91BD63}" dt="2021-08-05T04:34:02.676" v="2144" actId="2711"/>
          <ac:spMkLst>
            <pc:docMk/>
            <pc:sldMk cId="1042477662" sldId="367"/>
            <ac:spMk id="7" creationId="{822FC2EB-BC27-4675-BE6D-E31F082C4EBE}"/>
          </ac:spMkLst>
        </pc:spChg>
      </pc:sldChg>
      <pc:sldChg chg="delSp modSp del mod">
        <pc:chgData name="Indu Sekhar Dantu" userId="4218edbc7ffe59d5" providerId="LiveId" clId="{EB27D228-A868-4B40-841F-91F96C91BD63}" dt="2021-08-05T01:14:21.482" v="1797" actId="2696"/>
        <pc:sldMkLst>
          <pc:docMk/>
          <pc:sldMk cId="1328904466" sldId="367"/>
        </pc:sldMkLst>
        <pc:spChg chg="mod">
          <ac:chgData name="Indu Sekhar Dantu" userId="4218edbc7ffe59d5" providerId="LiveId" clId="{EB27D228-A868-4B40-841F-91F96C91BD63}" dt="2021-08-05T01:13:17.486" v="1773" actId="255"/>
          <ac:spMkLst>
            <pc:docMk/>
            <pc:sldMk cId="1328904466" sldId="367"/>
            <ac:spMk id="2" creationId="{B569CD3E-5E33-4EB5-A2CE-C636605E633F}"/>
          </ac:spMkLst>
        </pc:spChg>
        <pc:picChg chg="del">
          <ac:chgData name="Indu Sekhar Dantu" userId="4218edbc7ffe59d5" providerId="LiveId" clId="{EB27D228-A868-4B40-841F-91F96C91BD63}" dt="2021-08-05T01:09:04.805" v="1758" actId="478"/>
          <ac:picMkLst>
            <pc:docMk/>
            <pc:sldMk cId="1328904466" sldId="367"/>
            <ac:picMk id="3" creationId="{4F593838-F672-43C7-9A8A-72801B4B86CC}"/>
          </ac:picMkLst>
        </pc:picChg>
        <pc:picChg chg="del">
          <ac:chgData name="Indu Sekhar Dantu" userId="4218edbc7ffe59d5" providerId="LiveId" clId="{EB27D228-A868-4B40-841F-91F96C91BD63}" dt="2021-08-05T01:09:08.462" v="1759" actId="478"/>
          <ac:picMkLst>
            <pc:docMk/>
            <pc:sldMk cId="1328904466" sldId="367"/>
            <ac:picMk id="6" creationId="{676FEA54-E1EE-4D4B-A7AC-63E14937840A}"/>
          </ac:picMkLst>
        </pc:picChg>
      </pc:sldChg>
      <pc:sldChg chg="modSp add del mod">
        <pc:chgData name="Indu Sekhar Dantu" userId="4218edbc7ffe59d5" providerId="LiveId" clId="{EB27D228-A868-4B40-841F-91F96C91BD63}" dt="2021-07-21T17:21:11.938" v="622"/>
        <pc:sldMkLst>
          <pc:docMk/>
          <pc:sldMk cId="3138107261" sldId="367"/>
        </pc:sldMkLst>
        <pc:spChg chg="mod">
          <ac:chgData name="Indu Sekhar Dantu" userId="4218edbc7ffe59d5" providerId="LiveId" clId="{EB27D228-A868-4B40-841F-91F96C91BD63}" dt="2021-07-21T17:21:11.938" v="622"/>
          <ac:spMkLst>
            <pc:docMk/>
            <pc:sldMk cId="3138107261" sldId="367"/>
            <ac:spMk id="14" creationId="{00000000-0000-0000-0000-000000000000}"/>
          </ac:spMkLst>
        </pc:spChg>
      </pc:sldChg>
      <pc:sldChg chg="add del">
        <pc:chgData name="Indu Sekhar Dantu" userId="4218edbc7ffe59d5" providerId="LiveId" clId="{EB27D228-A868-4B40-841F-91F96C91BD63}" dt="2021-07-21T17:21:11.938" v="622"/>
        <pc:sldMkLst>
          <pc:docMk/>
          <pc:sldMk cId="4121673154" sldId="368"/>
        </pc:sldMkLst>
      </pc:sldChg>
      <pc:sldChg chg="add del">
        <pc:chgData name="Indu Sekhar Dantu" userId="4218edbc7ffe59d5" providerId="LiveId" clId="{EB27D228-A868-4B40-841F-91F96C91BD63}" dt="2021-07-21T17:21:11.938" v="622"/>
        <pc:sldMkLst>
          <pc:docMk/>
          <pc:sldMk cId="3366261048" sldId="369"/>
        </pc:sldMkLst>
      </pc:sldChg>
      <pc:sldChg chg="add del">
        <pc:chgData name="Indu Sekhar Dantu" userId="4218edbc7ffe59d5" providerId="LiveId" clId="{EB27D228-A868-4B40-841F-91F96C91BD63}" dt="2021-07-21T17:21:11.938" v="622"/>
        <pc:sldMkLst>
          <pc:docMk/>
          <pc:sldMk cId="1274289776" sldId="370"/>
        </pc:sldMkLst>
      </pc:sldChg>
      <pc:sldChg chg="add del">
        <pc:chgData name="Indu Sekhar Dantu" userId="4218edbc7ffe59d5" providerId="LiveId" clId="{EB27D228-A868-4B40-841F-91F96C91BD63}" dt="2021-07-21T17:21:11.938" v="622"/>
        <pc:sldMkLst>
          <pc:docMk/>
          <pc:sldMk cId="2695948387" sldId="371"/>
        </pc:sldMkLst>
      </pc:sldChg>
      <pc:sldChg chg="add del">
        <pc:chgData name="Indu Sekhar Dantu" userId="4218edbc7ffe59d5" providerId="LiveId" clId="{EB27D228-A868-4B40-841F-91F96C91BD63}" dt="2021-07-21T17:21:11.938" v="622"/>
        <pc:sldMkLst>
          <pc:docMk/>
          <pc:sldMk cId="920446737" sldId="372"/>
        </pc:sldMkLst>
      </pc:sldChg>
      <pc:sldChg chg="add del">
        <pc:chgData name="Indu Sekhar Dantu" userId="4218edbc7ffe59d5" providerId="LiveId" clId="{EB27D228-A868-4B40-841F-91F96C91BD63}" dt="2021-07-21T17:21:11.938" v="622"/>
        <pc:sldMkLst>
          <pc:docMk/>
          <pc:sldMk cId="1267344442" sldId="373"/>
        </pc:sldMkLst>
      </pc:sldChg>
      <pc:sldChg chg="add del">
        <pc:chgData name="Indu Sekhar Dantu" userId="4218edbc7ffe59d5" providerId="LiveId" clId="{EB27D228-A868-4B40-841F-91F96C91BD63}" dt="2021-07-21T17:21:11.938" v="622"/>
        <pc:sldMkLst>
          <pc:docMk/>
          <pc:sldMk cId="115701700" sldId="374"/>
        </pc:sldMkLst>
      </pc:sldChg>
      <pc:sldChg chg="add del">
        <pc:chgData name="Indu Sekhar Dantu" userId="4218edbc7ffe59d5" providerId="LiveId" clId="{EB27D228-A868-4B40-841F-91F96C91BD63}" dt="2021-07-21T17:21:11.938" v="622"/>
        <pc:sldMkLst>
          <pc:docMk/>
          <pc:sldMk cId="3518640770" sldId="375"/>
        </pc:sldMkLst>
      </pc:sldChg>
      <pc:sldChg chg="modSp add del mod">
        <pc:chgData name="Indu Sekhar Dantu" userId="4218edbc7ffe59d5" providerId="LiveId" clId="{EB27D228-A868-4B40-841F-91F96C91BD63}" dt="2021-07-21T17:21:11.938" v="622"/>
        <pc:sldMkLst>
          <pc:docMk/>
          <pc:sldMk cId="3796106081" sldId="376"/>
        </pc:sldMkLst>
        <pc:spChg chg="mod">
          <ac:chgData name="Indu Sekhar Dantu" userId="4218edbc7ffe59d5" providerId="LiveId" clId="{EB27D228-A868-4B40-841F-91F96C91BD63}" dt="2021-07-21T17:21:11.938" v="622"/>
          <ac:spMkLst>
            <pc:docMk/>
            <pc:sldMk cId="3796106081" sldId="376"/>
            <ac:spMk id="14" creationId="{00000000-0000-0000-0000-000000000000}"/>
          </ac:spMkLst>
        </pc:spChg>
      </pc:sldChg>
      <pc:sldChg chg="add del">
        <pc:chgData name="Indu Sekhar Dantu" userId="4218edbc7ffe59d5" providerId="LiveId" clId="{EB27D228-A868-4B40-841F-91F96C91BD63}" dt="2021-07-21T17:21:11.938" v="622"/>
        <pc:sldMkLst>
          <pc:docMk/>
          <pc:sldMk cId="3849468212" sldId="377"/>
        </pc:sldMkLst>
      </pc:sldChg>
      <pc:sldChg chg="modSp add del mod">
        <pc:chgData name="Indu Sekhar Dantu" userId="4218edbc7ffe59d5" providerId="LiveId" clId="{EB27D228-A868-4B40-841F-91F96C91BD63}" dt="2021-07-21T17:21:11.938" v="622"/>
        <pc:sldMkLst>
          <pc:docMk/>
          <pc:sldMk cId="3741413204" sldId="378"/>
        </pc:sldMkLst>
        <pc:spChg chg="mod">
          <ac:chgData name="Indu Sekhar Dantu" userId="4218edbc7ffe59d5" providerId="LiveId" clId="{EB27D228-A868-4B40-841F-91F96C91BD63}" dt="2021-07-21T17:21:11.938" v="622"/>
          <ac:spMkLst>
            <pc:docMk/>
            <pc:sldMk cId="3741413204" sldId="378"/>
            <ac:spMk id="14" creationId="{00000000-0000-0000-0000-000000000000}"/>
          </ac:spMkLst>
        </pc:spChg>
      </pc:sldChg>
      <pc:sldChg chg="add del">
        <pc:chgData name="Indu Sekhar Dantu" userId="4218edbc7ffe59d5" providerId="LiveId" clId="{EB27D228-A868-4B40-841F-91F96C91BD63}" dt="2021-07-21T17:21:11.938" v="622"/>
        <pc:sldMkLst>
          <pc:docMk/>
          <pc:sldMk cId="541374992" sldId="379"/>
        </pc:sldMkLst>
      </pc:sldChg>
      <pc:sldChg chg="add del">
        <pc:chgData name="Indu Sekhar Dantu" userId="4218edbc7ffe59d5" providerId="LiveId" clId="{EB27D228-A868-4B40-841F-91F96C91BD63}" dt="2021-07-21T17:21:11.938" v="622"/>
        <pc:sldMkLst>
          <pc:docMk/>
          <pc:sldMk cId="258924594" sldId="380"/>
        </pc:sldMkLst>
      </pc:sldChg>
      <pc:sldChg chg="modSp add del mod">
        <pc:chgData name="Indu Sekhar Dantu" userId="4218edbc7ffe59d5" providerId="LiveId" clId="{EB27D228-A868-4B40-841F-91F96C91BD63}" dt="2021-07-21T17:21:11.938" v="622"/>
        <pc:sldMkLst>
          <pc:docMk/>
          <pc:sldMk cId="3011771713" sldId="381"/>
        </pc:sldMkLst>
        <pc:spChg chg="mod">
          <ac:chgData name="Indu Sekhar Dantu" userId="4218edbc7ffe59d5" providerId="LiveId" clId="{EB27D228-A868-4B40-841F-91F96C91BD63}" dt="2021-07-21T17:21:11.938" v="622"/>
          <ac:spMkLst>
            <pc:docMk/>
            <pc:sldMk cId="3011771713" sldId="381"/>
            <ac:spMk id="14" creationId="{00000000-0000-0000-0000-000000000000}"/>
          </ac:spMkLst>
        </pc:spChg>
      </pc:sldChg>
      <pc:sldChg chg="delSp modSp del mod">
        <pc:chgData name="Indu Sekhar Dantu" userId="4218edbc7ffe59d5" providerId="LiveId" clId="{EB27D228-A868-4B40-841F-91F96C91BD63}" dt="2021-08-05T01:14:21.482" v="1797" actId="2696"/>
        <pc:sldMkLst>
          <pc:docMk/>
          <pc:sldMk cId="344987653" sldId="415"/>
        </pc:sldMkLst>
        <pc:spChg chg="mod">
          <ac:chgData name="Indu Sekhar Dantu" userId="4218edbc7ffe59d5" providerId="LiveId" clId="{EB27D228-A868-4B40-841F-91F96C91BD63}" dt="2021-08-05T01:14:01.257" v="1796" actId="1035"/>
          <ac:spMkLst>
            <pc:docMk/>
            <pc:sldMk cId="344987653" sldId="415"/>
            <ac:spMk id="2" creationId="{B569CD3E-5E33-4EB5-A2CE-C636605E633F}"/>
          </ac:spMkLst>
        </pc:spChg>
        <pc:picChg chg="del">
          <ac:chgData name="Indu Sekhar Dantu" userId="4218edbc7ffe59d5" providerId="LiveId" clId="{EB27D228-A868-4B40-841F-91F96C91BD63}" dt="2021-08-05T01:08:27.943" v="1755" actId="478"/>
          <ac:picMkLst>
            <pc:docMk/>
            <pc:sldMk cId="344987653" sldId="415"/>
            <ac:picMk id="3" creationId="{3AC20A09-9E6D-4F4B-B848-DCA1C37996D8}"/>
          </ac:picMkLst>
        </pc:picChg>
        <pc:picChg chg="del mod">
          <ac:chgData name="Indu Sekhar Dantu" userId="4218edbc7ffe59d5" providerId="LiveId" clId="{EB27D228-A868-4B40-841F-91F96C91BD63}" dt="2021-08-05T01:08:34.306" v="1757" actId="478"/>
          <ac:picMkLst>
            <pc:docMk/>
            <pc:sldMk cId="344987653" sldId="415"/>
            <ac:picMk id="5" creationId="{5178FDAE-2F57-46D1-AFEE-C0D8CD1033B4}"/>
          </ac:picMkLst>
        </pc:picChg>
      </pc:sldChg>
      <pc:sldChg chg="modSp mod">
        <pc:chgData name="Indu Sekhar Dantu" userId="4218edbc7ffe59d5" providerId="LiveId" clId="{EB27D228-A868-4B40-841F-91F96C91BD63}" dt="2021-08-05T04:34:14.886" v="2146" actId="255"/>
        <pc:sldMkLst>
          <pc:docMk/>
          <pc:sldMk cId="1114430197" sldId="415"/>
        </pc:sldMkLst>
        <pc:spChg chg="mod">
          <ac:chgData name="Indu Sekhar Dantu" userId="4218edbc7ffe59d5" providerId="LiveId" clId="{EB27D228-A868-4B40-841F-91F96C91BD63}" dt="2021-08-05T04:34:14.886" v="2146" actId="255"/>
          <ac:spMkLst>
            <pc:docMk/>
            <pc:sldMk cId="1114430197" sldId="415"/>
            <ac:spMk id="2" creationId="{B569CD3E-5E33-4EB5-A2CE-C636605E633F}"/>
          </ac:spMkLst>
        </pc:spChg>
      </pc:sldChg>
      <pc:sldChg chg="modSp mod">
        <pc:chgData name="Indu Sekhar Dantu" userId="4218edbc7ffe59d5" providerId="LiveId" clId="{EB27D228-A868-4B40-841F-91F96C91BD63}" dt="2021-08-05T04:34:34.395" v="2149" actId="113"/>
        <pc:sldMkLst>
          <pc:docMk/>
          <pc:sldMk cId="1207669155" sldId="419"/>
        </pc:sldMkLst>
        <pc:spChg chg="mod">
          <ac:chgData name="Indu Sekhar Dantu" userId="4218edbc7ffe59d5" providerId="LiveId" clId="{EB27D228-A868-4B40-841F-91F96C91BD63}" dt="2021-08-05T04:34:34.395" v="2149" actId="113"/>
          <ac:spMkLst>
            <pc:docMk/>
            <pc:sldMk cId="1207669155" sldId="419"/>
            <ac:spMk id="2" creationId="{B569CD3E-5E33-4EB5-A2CE-C636605E633F}"/>
          </ac:spMkLst>
        </pc:spChg>
      </pc:sldChg>
      <pc:sldChg chg="modSp del mod">
        <pc:chgData name="Indu Sekhar Dantu" userId="4218edbc7ffe59d5" providerId="LiveId" clId="{EB27D228-A868-4B40-841F-91F96C91BD63}" dt="2021-08-05T01:14:21.482" v="1797" actId="2696"/>
        <pc:sldMkLst>
          <pc:docMk/>
          <pc:sldMk cId="4258434108" sldId="419"/>
        </pc:sldMkLst>
        <pc:spChg chg="mod">
          <ac:chgData name="Indu Sekhar Dantu" userId="4218edbc7ffe59d5" providerId="LiveId" clId="{EB27D228-A868-4B40-841F-91F96C91BD63}" dt="2021-08-05T01:12:53.473" v="1770" actId="255"/>
          <ac:spMkLst>
            <pc:docMk/>
            <pc:sldMk cId="4258434108" sldId="419"/>
            <ac:spMk id="2" creationId="{B569CD3E-5E33-4EB5-A2CE-C636605E633F}"/>
          </ac:spMkLst>
        </pc:spChg>
      </pc:sldChg>
      <pc:sldChg chg="modSp mod">
        <pc:chgData name="Indu Sekhar Dantu" userId="4218edbc7ffe59d5" providerId="LiveId" clId="{EB27D228-A868-4B40-841F-91F96C91BD63}" dt="2021-08-05T04:34:24.102" v="2147" actId="255"/>
        <pc:sldMkLst>
          <pc:docMk/>
          <pc:sldMk cId="511271364" sldId="429"/>
        </pc:sldMkLst>
        <pc:spChg chg="mod">
          <ac:chgData name="Indu Sekhar Dantu" userId="4218edbc7ffe59d5" providerId="LiveId" clId="{EB27D228-A868-4B40-841F-91F96C91BD63}" dt="2021-08-05T04:34:24.102" v="2147" actId="255"/>
          <ac:spMkLst>
            <pc:docMk/>
            <pc:sldMk cId="511271364" sldId="429"/>
            <ac:spMk id="3" creationId="{C3C0199F-A274-44C6-BF37-784A855E6EEA}"/>
          </ac:spMkLst>
        </pc:spChg>
      </pc:sldChg>
      <pc:sldChg chg="delSp modSp del mod">
        <pc:chgData name="Indu Sekhar Dantu" userId="4218edbc7ffe59d5" providerId="LiveId" clId="{EB27D228-A868-4B40-841F-91F96C91BD63}" dt="2021-08-05T01:14:21.482" v="1797" actId="2696"/>
        <pc:sldMkLst>
          <pc:docMk/>
          <pc:sldMk cId="3539604749" sldId="429"/>
        </pc:sldMkLst>
        <pc:spChg chg="mod">
          <ac:chgData name="Indu Sekhar Dantu" userId="4218edbc7ffe59d5" providerId="LiveId" clId="{EB27D228-A868-4B40-841F-91F96C91BD63}" dt="2021-08-05T01:13:08.252" v="1772" actId="6549"/>
          <ac:spMkLst>
            <pc:docMk/>
            <pc:sldMk cId="3539604749" sldId="429"/>
            <ac:spMk id="2" creationId="{B569CD3E-5E33-4EB5-A2CE-C636605E633F}"/>
          </ac:spMkLst>
        </pc:spChg>
        <pc:spChg chg="mod">
          <ac:chgData name="Indu Sekhar Dantu" userId="4218edbc7ffe59d5" providerId="LiveId" clId="{EB27D228-A868-4B40-841F-91F96C91BD63}" dt="2021-08-05T01:10:17.028" v="1766" actId="6549"/>
          <ac:spMkLst>
            <pc:docMk/>
            <pc:sldMk cId="3539604749" sldId="429"/>
            <ac:spMk id="3" creationId="{C3C0199F-A274-44C6-BF37-784A855E6EEA}"/>
          </ac:spMkLst>
        </pc:spChg>
        <pc:picChg chg="del">
          <ac:chgData name="Indu Sekhar Dantu" userId="4218edbc7ffe59d5" providerId="LiveId" clId="{EB27D228-A868-4B40-841F-91F96C91BD63}" dt="2021-08-05T01:10:04.818" v="1762" actId="478"/>
          <ac:picMkLst>
            <pc:docMk/>
            <pc:sldMk cId="3539604749" sldId="429"/>
            <ac:picMk id="5" creationId="{15831FE7-CBCA-4C77-91BA-A55FFE80D3AD}"/>
          </ac:picMkLst>
        </pc:picChg>
        <pc:picChg chg="del">
          <ac:chgData name="Indu Sekhar Dantu" userId="4218edbc7ffe59d5" providerId="LiveId" clId="{EB27D228-A868-4B40-841F-91F96C91BD63}" dt="2021-08-05T01:10:07.493" v="1763" actId="478"/>
          <ac:picMkLst>
            <pc:docMk/>
            <pc:sldMk cId="3539604749" sldId="429"/>
            <ac:picMk id="7" creationId="{71FE23F3-FECA-4CA1-95C6-D5A9B9BACBF6}"/>
          </ac:picMkLst>
        </pc:picChg>
      </pc:sldChg>
      <pc:sldChg chg="modSp mod">
        <pc:chgData name="Indu Sekhar Dantu" userId="4218edbc7ffe59d5" providerId="LiveId" clId="{EB27D228-A868-4B40-841F-91F96C91BD63}" dt="2021-08-05T04:32:29.189" v="2121" actId="20577"/>
        <pc:sldMkLst>
          <pc:docMk/>
          <pc:sldMk cId="2758073643" sldId="430"/>
        </pc:sldMkLst>
        <pc:spChg chg="mod">
          <ac:chgData name="Indu Sekhar Dantu" userId="4218edbc7ffe59d5" providerId="LiveId" clId="{EB27D228-A868-4B40-841F-91F96C91BD63}" dt="2021-08-05T04:32:29.189" v="2121" actId="20577"/>
          <ac:spMkLst>
            <pc:docMk/>
            <pc:sldMk cId="2758073643" sldId="430"/>
            <ac:spMk id="14" creationId="{00000000-0000-0000-0000-000000000000}"/>
          </ac:spMkLst>
        </pc:spChg>
      </pc:sldChg>
      <pc:sldChg chg="modSp mod">
        <pc:chgData name="Indu Sekhar Dantu" userId="4218edbc7ffe59d5" providerId="LiveId" clId="{EB27D228-A868-4B40-841F-91F96C91BD63}" dt="2021-08-05T04:33:08.923" v="2136" actId="20577"/>
        <pc:sldMkLst>
          <pc:docMk/>
          <pc:sldMk cId="499697116" sldId="431"/>
        </pc:sldMkLst>
        <pc:spChg chg="mod">
          <ac:chgData name="Indu Sekhar Dantu" userId="4218edbc7ffe59d5" providerId="LiveId" clId="{EB27D228-A868-4B40-841F-91F96C91BD63}" dt="2021-08-05T04:33:08.923" v="2136" actId="20577"/>
          <ac:spMkLst>
            <pc:docMk/>
            <pc:sldMk cId="499697116" sldId="431"/>
            <ac:spMk id="14" creationId="{00000000-0000-0000-0000-000000000000}"/>
          </ac:spMkLst>
        </pc:spChg>
      </pc:sldChg>
      <pc:sldChg chg="modSp mod">
        <pc:chgData name="Indu Sekhar Dantu" userId="4218edbc7ffe59d5" providerId="LiveId" clId="{EB27D228-A868-4B40-841F-91F96C91BD63}" dt="2021-08-05T04:27:08.707" v="2034" actId="20577"/>
        <pc:sldMkLst>
          <pc:docMk/>
          <pc:sldMk cId="1811529646" sldId="432"/>
        </pc:sldMkLst>
        <pc:spChg chg="mod">
          <ac:chgData name="Indu Sekhar Dantu" userId="4218edbc7ffe59d5" providerId="LiveId" clId="{EB27D228-A868-4B40-841F-91F96C91BD63}" dt="2021-08-05T04:27:08.707" v="2034" actId="20577"/>
          <ac:spMkLst>
            <pc:docMk/>
            <pc:sldMk cId="1811529646" sldId="432"/>
            <ac:spMk id="14" creationId="{00000000-0000-0000-0000-000000000000}"/>
          </ac:spMkLst>
        </pc:spChg>
      </pc:sldChg>
      <pc:sldChg chg="modSp mod">
        <pc:chgData name="Indu Sekhar Dantu" userId="4218edbc7ffe59d5" providerId="LiveId" clId="{EB27D228-A868-4B40-841F-91F96C91BD63}" dt="2021-08-05T04:27:38.502" v="2040"/>
        <pc:sldMkLst>
          <pc:docMk/>
          <pc:sldMk cId="917984898" sldId="433"/>
        </pc:sldMkLst>
        <pc:spChg chg="mod">
          <ac:chgData name="Indu Sekhar Dantu" userId="4218edbc7ffe59d5" providerId="LiveId" clId="{EB27D228-A868-4B40-841F-91F96C91BD63}" dt="2021-08-05T04:27:38.502" v="2040"/>
          <ac:spMkLst>
            <pc:docMk/>
            <pc:sldMk cId="917984898" sldId="433"/>
            <ac:spMk id="14" creationId="{00000000-0000-0000-0000-000000000000}"/>
          </ac:spMkLst>
        </pc:spChg>
      </pc:sldChg>
      <pc:sldChg chg="modSp mod">
        <pc:chgData name="Indu Sekhar Dantu" userId="4218edbc7ffe59d5" providerId="LiveId" clId="{EB27D228-A868-4B40-841F-91F96C91BD63}" dt="2021-08-05T04:27:55.354" v="2042"/>
        <pc:sldMkLst>
          <pc:docMk/>
          <pc:sldMk cId="2838489124" sldId="434"/>
        </pc:sldMkLst>
        <pc:spChg chg="mod">
          <ac:chgData name="Indu Sekhar Dantu" userId="4218edbc7ffe59d5" providerId="LiveId" clId="{EB27D228-A868-4B40-841F-91F96C91BD63}" dt="2021-08-05T04:27:55.354" v="2042"/>
          <ac:spMkLst>
            <pc:docMk/>
            <pc:sldMk cId="2838489124" sldId="434"/>
            <ac:spMk id="14" creationId="{00000000-0000-0000-0000-000000000000}"/>
          </ac:spMkLst>
        </pc:spChg>
      </pc:sldChg>
      <pc:sldChg chg="modSp mod">
        <pc:chgData name="Indu Sekhar Dantu" userId="4218edbc7ffe59d5" providerId="LiveId" clId="{EB27D228-A868-4B40-841F-91F96C91BD63}" dt="2021-08-05T04:28:05.400" v="2046"/>
        <pc:sldMkLst>
          <pc:docMk/>
          <pc:sldMk cId="2136051576" sldId="435"/>
        </pc:sldMkLst>
        <pc:spChg chg="mod">
          <ac:chgData name="Indu Sekhar Dantu" userId="4218edbc7ffe59d5" providerId="LiveId" clId="{EB27D228-A868-4B40-841F-91F96C91BD63}" dt="2021-08-05T04:28:05.400" v="2046"/>
          <ac:spMkLst>
            <pc:docMk/>
            <pc:sldMk cId="2136051576" sldId="435"/>
            <ac:spMk id="14" creationId="{00000000-0000-0000-0000-000000000000}"/>
          </ac:spMkLst>
        </pc:spChg>
      </pc:sldChg>
      <pc:sldChg chg="modSp mod">
        <pc:chgData name="Indu Sekhar Dantu" userId="4218edbc7ffe59d5" providerId="LiveId" clId="{EB27D228-A868-4B40-841F-91F96C91BD63}" dt="2021-08-05T04:28:15.656" v="2050"/>
        <pc:sldMkLst>
          <pc:docMk/>
          <pc:sldMk cId="2523912634" sldId="436"/>
        </pc:sldMkLst>
        <pc:spChg chg="mod">
          <ac:chgData name="Indu Sekhar Dantu" userId="4218edbc7ffe59d5" providerId="LiveId" clId="{EB27D228-A868-4B40-841F-91F96C91BD63}" dt="2021-08-05T04:28:15.656" v="2050"/>
          <ac:spMkLst>
            <pc:docMk/>
            <pc:sldMk cId="2523912634" sldId="436"/>
            <ac:spMk id="14" creationId="{00000000-0000-0000-0000-000000000000}"/>
          </ac:spMkLst>
        </pc:spChg>
      </pc:sldChg>
      <pc:sldChg chg="modSp mod">
        <pc:chgData name="Indu Sekhar Dantu" userId="4218edbc7ffe59d5" providerId="LiveId" clId="{EB27D228-A868-4B40-841F-91F96C91BD63}" dt="2021-08-05T04:28:25.800" v="2053" actId="20577"/>
        <pc:sldMkLst>
          <pc:docMk/>
          <pc:sldMk cId="1733149460" sldId="437"/>
        </pc:sldMkLst>
        <pc:spChg chg="mod">
          <ac:chgData name="Indu Sekhar Dantu" userId="4218edbc7ffe59d5" providerId="LiveId" clId="{EB27D228-A868-4B40-841F-91F96C91BD63}" dt="2021-08-05T04:28:25.800" v="2053" actId="20577"/>
          <ac:spMkLst>
            <pc:docMk/>
            <pc:sldMk cId="1733149460" sldId="437"/>
            <ac:spMk id="14" creationId="{00000000-0000-0000-0000-000000000000}"/>
          </ac:spMkLst>
        </pc:spChg>
      </pc:sldChg>
      <pc:sldChg chg="modSp mod">
        <pc:chgData name="Indu Sekhar Dantu" userId="4218edbc7ffe59d5" providerId="LiveId" clId="{EB27D228-A868-4B40-841F-91F96C91BD63}" dt="2021-08-05T04:28:45.912" v="2057"/>
        <pc:sldMkLst>
          <pc:docMk/>
          <pc:sldMk cId="17482999" sldId="438"/>
        </pc:sldMkLst>
        <pc:spChg chg="mod">
          <ac:chgData name="Indu Sekhar Dantu" userId="4218edbc7ffe59d5" providerId="LiveId" clId="{EB27D228-A868-4B40-841F-91F96C91BD63}" dt="2021-08-05T04:28:45.912" v="2057"/>
          <ac:spMkLst>
            <pc:docMk/>
            <pc:sldMk cId="17482999" sldId="438"/>
            <ac:spMk id="14" creationId="{00000000-0000-0000-0000-000000000000}"/>
          </ac:spMkLst>
        </pc:spChg>
      </pc:sldChg>
      <pc:sldChg chg="modSp add mod">
        <pc:chgData name="Indu Sekhar Dantu" userId="4218edbc7ffe59d5" providerId="LiveId" clId="{EB27D228-A868-4B40-841F-91F96C91BD63}" dt="2021-08-05T04:15:30.351" v="1970" actId="20577"/>
        <pc:sldMkLst>
          <pc:docMk/>
          <pc:sldMk cId="3431675924" sldId="439"/>
        </pc:sldMkLst>
        <pc:spChg chg="mod">
          <ac:chgData name="Indu Sekhar Dantu" userId="4218edbc7ffe59d5" providerId="LiveId" clId="{EB27D228-A868-4B40-841F-91F96C91BD63}" dt="2021-08-05T04:15:30.351" v="1970" actId="20577"/>
          <ac:spMkLst>
            <pc:docMk/>
            <pc:sldMk cId="3431675924" sldId="439"/>
            <ac:spMk id="14" creationId="{00000000-0000-0000-0000-000000000000}"/>
          </ac:spMkLst>
        </pc:spChg>
      </pc:sldChg>
      <pc:sldChg chg="modSp add mod">
        <pc:chgData name="Indu Sekhar Dantu" userId="4218edbc7ffe59d5" providerId="LiveId" clId="{EB27D228-A868-4B40-841F-91F96C91BD63}" dt="2021-08-05T04:15:35.867" v="1973" actId="20577"/>
        <pc:sldMkLst>
          <pc:docMk/>
          <pc:sldMk cId="4011960998" sldId="440"/>
        </pc:sldMkLst>
        <pc:spChg chg="mod">
          <ac:chgData name="Indu Sekhar Dantu" userId="4218edbc7ffe59d5" providerId="LiveId" clId="{EB27D228-A868-4B40-841F-91F96C91BD63}" dt="2021-08-05T04:15:35.867" v="1973" actId="20577"/>
          <ac:spMkLst>
            <pc:docMk/>
            <pc:sldMk cId="4011960998" sldId="440"/>
            <ac:spMk id="14" creationId="{00000000-0000-0000-0000-000000000000}"/>
          </ac:spMkLst>
        </pc:spChg>
      </pc:sldChg>
      <pc:sldChg chg="modSp mod">
        <pc:chgData name="Indu Sekhar Dantu" userId="4218edbc7ffe59d5" providerId="LiveId" clId="{EB27D228-A868-4B40-841F-91F96C91BD63}" dt="2021-08-05T04:29:11.832" v="2061" actId="20577"/>
        <pc:sldMkLst>
          <pc:docMk/>
          <pc:sldMk cId="4252595820" sldId="441"/>
        </pc:sldMkLst>
        <pc:spChg chg="mod">
          <ac:chgData name="Indu Sekhar Dantu" userId="4218edbc7ffe59d5" providerId="LiveId" clId="{EB27D228-A868-4B40-841F-91F96C91BD63}" dt="2021-08-05T04:29:11.832" v="2061" actId="20577"/>
          <ac:spMkLst>
            <pc:docMk/>
            <pc:sldMk cId="4252595820" sldId="441"/>
            <ac:spMk id="14" creationId="{00000000-0000-0000-0000-000000000000}"/>
          </ac:spMkLst>
        </pc:spChg>
      </pc:sldChg>
      <pc:sldChg chg="modSp mod">
        <pc:chgData name="Indu Sekhar Dantu" userId="4218edbc7ffe59d5" providerId="LiveId" clId="{EB27D228-A868-4B40-841F-91F96C91BD63}" dt="2021-08-05T04:42:12.318" v="2159" actId="2711"/>
        <pc:sldMkLst>
          <pc:docMk/>
          <pc:sldMk cId="772733102" sldId="442"/>
        </pc:sldMkLst>
        <pc:spChg chg="mod">
          <ac:chgData name="Indu Sekhar Dantu" userId="4218edbc7ffe59d5" providerId="LiveId" clId="{EB27D228-A868-4B40-841F-91F96C91BD63}" dt="2021-08-05T04:42:12.318" v="2159" actId="2711"/>
          <ac:spMkLst>
            <pc:docMk/>
            <pc:sldMk cId="772733102" sldId="442"/>
            <ac:spMk id="14" creationId="{00000000-0000-0000-0000-000000000000}"/>
          </ac:spMkLst>
        </pc:spChg>
      </pc:sldChg>
      <pc:sldChg chg="add del">
        <pc:chgData name="Indu Sekhar Dantu" userId="4218edbc7ffe59d5" providerId="LiveId" clId="{EB27D228-A868-4B40-841F-91F96C91BD63}" dt="2021-08-05T04:29:33.504" v="2070"/>
        <pc:sldMkLst>
          <pc:docMk/>
          <pc:sldMk cId="1149270295" sldId="442"/>
        </pc:sldMkLst>
      </pc:sldChg>
      <pc:sldChg chg="modSp mod">
        <pc:chgData name="Indu Sekhar Dantu" userId="4218edbc7ffe59d5" providerId="LiveId" clId="{EB27D228-A868-4B40-841F-91F96C91BD63}" dt="2021-08-05T04:43:10.762" v="2170" actId="20577"/>
        <pc:sldMkLst>
          <pc:docMk/>
          <pc:sldMk cId="3735787001" sldId="443"/>
        </pc:sldMkLst>
        <pc:spChg chg="mod">
          <ac:chgData name="Indu Sekhar Dantu" userId="4218edbc7ffe59d5" providerId="LiveId" clId="{EB27D228-A868-4B40-841F-91F96C91BD63}" dt="2021-08-05T04:43:10.762" v="2170" actId="20577"/>
          <ac:spMkLst>
            <pc:docMk/>
            <pc:sldMk cId="3735787001" sldId="443"/>
            <ac:spMk id="14" creationId="{00000000-0000-0000-0000-000000000000}"/>
          </ac:spMkLst>
        </pc:spChg>
      </pc:sldChg>
      <pc:sldChg chg="modSp mod">
        <pc:chgData name="Indu Sekhar Dantu" userId="4218edbc7ffe59d5" providerId="LiveId" clId="{EB27D228-A868-4B40-841F-91F96C91BD63}" dt="2021-08-05T04:43:53.931" v="2178" actId="2711"/>
        <pc:sldMkLst>
          <pc:docMk/>
          <pc:sldMk cId="440747279" sldId="444"/>
        </pc:sldMkLst>
        <pc:spChg chg="mod">
          <ac:chgData name="Indu Sekhar Dantu" userId="4218edbc7ffe59d5" providerId="LiveId" clId="{EB27D228-A868-4B40-841F-91F96C91BD63}" dt="2021-08-05T04:43:53.931" v="2178" actId="2711"/>
          <ac:spMkLst>
            <pc:docMk/>
            <pc:sldMk cId="440747279" sldId="444"/>
            <ac:spMk id="14" creationId="{00000000-0000-0000-0000-000000000000}"/>
          </ac:spMkLst>
        </pc:spChg>
      </pc:sldChg>
      <pc:sldChg chg="modSp mod">
        <pc:chgData name="Indu Sekhar Dantu" userId="4218edbc7ffe59d5" providerId="LiveId" clId="{EB27D228-A868-4B40-841F-91F96C91BD63}" dt="2021-08-05T04:48:49.712" v="2211" actId="2711"/>
        <pc:sldMkLst>
          <pc:docMk/>
          <pc:sldMk cId="835677955" sldId="445"/>
        </pc:sldMkLst>
        <pc:spChg chg="mod">
          <ac:chgData name="Indu Sekhar Dantu" userId="4218edbc7ffe59d5" providerId="LiveId" clId="{EB27D228-A868-4B40-841F-91F96C91BD63}" dt="2021-08-05T04:48:49.712" v="2211" actId="2711"/>
          <ac:spMkLst>
            <pc:docMk/>
            <pc:sldMk cId="835677955" sldId="445"/>
            <ac:spMk id="14" creationId="{00000000-0000-0000-0000-000000000000}"/>
          </ac:spMkLst>
        </pc:spChg>
      </pc:sldChg>
      <pc:sldChg chg="modSp mod">
        <pc:chgData name="Indu Sekhar Dantu" userId="4218edbc7ffe59d5" providerId="LiveId" clId="{EB27D228-A868-4B40-841F-91F96C91BD63}" dt="2021-08-05T04:51:16.204" v="2241" actId="2711"/>
        <pc:sldMkLst>
          <pc:docMk/>
          <pc:sldMk cId="1983248389" sldId="446"/>
        </pc:sldMkLst>
        <pc:spChg chg="mod">
          <ac:chgData name="Indu Sekhar Dantu" userId="4218edbc7ffe59d5" providerId="LiveId" clId="{EB27D228-A868-4B40-841F-91F96C91BD63}" dt="2021-08-05T04:51:16.204" v="2241" actId="2711"/>
          <ac:spMkLst>
            <pc:docMk/>
            <pc:sldMk cId="1983248389" sldId="446"/>
            <ac:spMk id="14" creationId="{00000000-0000-0000-0000-000000000000}"/>
          </ac:spMkLst>
        </pc:spChg>
      </pc:sldChg>
      <pc:sldChg chg="modSp mod">
        <pc:chgData name="Indu Sekhar Dantu" userId="4218edbc7ffe59d5" providerId="LiveId" clId="{EB27D228-A868-4B40-841F-91F96C91BD63}" dt="2021-08-05T04:53:07.078" v="2263" actId="2711"/>
        <pc:sldMkLst>
          <pc:docMk/>
          <pc:sldMk cId="4163620671" sldId="447"/>
        </pc:sldMkLst>
        <pc:spChg chg="mod">
          <ac:chgData name="Indu Sekhar Dantu" userId="4218edbc7ffe59d5" providerId="LiveId" clId="{EB27D228-A868-4B40-841F-91F96C91BD63}" dt="2021-08-05T04:53:07.078" v="2263" actId="2711"/>
          <ac:spMkLst>
            <pc:docMk/>
            <pc:sldMk cId="4163620671" sldId="447"/>
            <ac:spMk id="14" creationId="{00000000-0000-0000-0000-000000000000}"/>
          </ac:spMkLst>
        </pc:spChg>
      </pc:sldChg>
      <pc:sldChg chg="modSp mod">
        <pc:chgData name="Indu Sekhar Dantu" userId="4218edbc7ffe59d5" providerId="LiveId" clId="{EB27D228-A868-4B40-841F-91F96C91BD63}" dt="2021-08-05T04:54:18.029" v="2279" actId="255"/>
        <pc:sldMkLst>
          <pc:docMk/>
          <pc:sldMk cId="1324216839" sldId="448"/>
        </pc:sldMkLst>
        <pc:spChg chg="mod">
          <ac:chgData name="Indu Sekhar Dantu" userId="4218edbc7ffe59d5" providerId="LiveId" clId="{EB27D228-A868-4B40-841F-91F96C91BD63}" dt="2021-08-05T04:54:18.029" v="2279" actId="255"/>
          <ac:spMkLst>
            <pc:docMk/>
            <pc:sldMk cId="1324216839" sldId="448"/>
            <ac:spMk id="14" creationId="{00000000-0000-0000-0000-000000000000}"/>
          </ac:spMkLst>
        </pc:spChg>
      </pc:sldChg>
      <pc:sldChg chg="modSp mod">
        <pc:chgData name="Indu Sekhar Dantu" userId="4218edbc7ffe59d5" providerId="LiveId" clId="{EB27D228-A868-4B40-841F-91F96C91BD63}" dt="2021-08-05T04:56:15.057" v="2294" actId="27636"/>
        <pc:sldMkLst>
          <pc:docMk/>
          <pc:sldMk cId="1431789197" sldId="449"/>
        </pc:sldMkLst>
        <pc:spChg chg="mod">
          <ac:chgData name="Indu Sekhar Dantu" userId="4218edbc7ffe59d5" providerId="LiveId" clId="{EB27D228-A868-4B40-841F-91F96C91BD63}" dt="2021-08-05T04:56:15.057" v="2294" actId="27636"/>
          <ac:spMkLst>
            <pc:docMk/>
            <pc:sldMk cId="1431789197" sldId="449"/>
            <ac:spMk id="14" creationId="{00000000-0000-0000-0000-000000000000}"/>
          </ac:spMkLst>
        </pc:spChg>
      </pc:sldChg>
      <pc:sldChg chg="modSp mod">
        <pc:chgData name="Indu Sekhar Dantu" userId="4218edbc7ffe59d5" providerId="LiveId" clId="{EB27D228-A868-4B40-841F-91F96C91BD63}" dt="2021-08-05T04:59:59.285" v="2307" actId="2711"/>
        <pc:sldMkLst>
          <pc:docMk/>
          <pc:sldMk cId="2206111217" sldId="450"/>
        </pc:sldMkLst>
        <pc:spChg chg="mod">
          <ac:chgData name="Indu Sekhar Dantu" userId="4218edbc7ffe59d5" providerId="LiveId" clId="{EB27D228-A868-4B40-841F-91F96C91BD63}" dt="2021-08-05T04:59:59.285" v="2307" actId="2711"/>
          <ac:spMkLst>
            <pc:docMk/>
            <pc:sldMk cId="2206111217" sldId="450"/>
            <ac:spMk id="14" creationId="{00000000-0000-0000-0000-000000000000}"/>
          </ac:spMkLst>
        </pc:spChg>
      </pc:sldChg>
      <pc:sldChg chg="modSp mod">
        <pc:chgData name="Indu Sekhar Dantu" userId="4218edbc7ffe59d5" providerId="LiveId" clId="{EB27D228-A868-4B40-841F-91F96C91BD63}" dt="2021-08-05T05:02:21.504" v="2338" actId="255"/>
        <pc:sldMkLst>
          <pc:docMk/>
          <pc:sldMk cId="1592353370" sldId="451"/>
        </pc:sldMkLst>
        <pc:spChg chg="mod">
          <ac:chgData name="Indu Sekhar Dantu" userId="4218edbc7ffe59d5" providerId="LiveId" clId="{EB27D228-A868-4B40-841F-91F96C91BD63}" dt="2021-08-05T05:02:21.504" v="2338" actId="255"/>
          <ac:spMkLst>
            <pc:docMk/>
            <pc:sldMk cId="1592353370" sldId="451"/>
            <ac:spMk id="14" creationId="{00000000-0000-0000-0000-000000000000}"/>
          </ac:spMkLst>
        </pc:spChg>
      </pc:sldChg>
      <pc:sldChg chg="modSp mod">
        <pc:chgData name="Indu Sekhar Dantu" userId="4218edbc7ffe59d5" providerId="LiveId" clId="{EB27D228-A868-4B40-841F-91F96C91BD63}" dt="2021-08-05T05:03:16.773" v="2347" actId="2711"/>
        <pc:sldMkLst>
          <pc:docMk/>
          <pc:sldMk cId="1773695465" sldId="452"/>
        </pc:sldMkLst>
        <pc:spChg chg="mod">
          <ac:chgData name="Indu Sekhar Dantu" userId="4218edbc7ffe59d5" providerId="LiveId" clId="{EB27D228-A868-4B40-841F-91F96C91BD63}" dt="2021-08-05T05:03:16.773" v="2347" actId="2711"/>
          <ac:spMkLst>
            <pc:docMk/>
            <pc:sldMk cId="1773695465" sldId="452"/>
            <ac:spMk id="14" creationId="{00000000-0000-0000-0000-000000000000}"/>
          </ac:spMkLst>
        </pc:spChg>
      </pc:sldChg>
      <pc:sldChg chg="modSp mod">
        <pc:chgData name="Indu Sekhar Dantu" userId="4218edbc7ffe59d5" providerId="LiveId" clId="{EB27D228-A868-4B40-841F-91F96C91BD63}" dt="2021-08-05T05:04:39.916" v="2355" actId="2711"/>
        <pc:sldMkLst>
          <pc:docMk/>
          <pc:sldMk cId="2227018953" sldId="453"/>
        </pc:sldMkLst>
        <pc:spChg chg="mod">
          <ac:chgData name="Indu Sekhar Dantu" userId="4218edbc7ffe59d5" providerId="LiveId" clId="{EB27D228-A868-4B40-841F-91F96C91BD63}" dt="2021-08-05T05:04:39.916" v="2355" actId="2711"/>
          <ac:spMkLst>
            <pc:docMk/>
            <pc:sldMk cId="2227018953" sldId="453"/>
            <ac:spMk id="14" creationId="{00000000-0000-0000-0000-000000000000}"/>
          </ac:spMkLst>
        </pc:spChg>
      </pc:sldChg>
    </pc:docChg>
  </pc:docChgLst>
  <pc:docChgLst>
    <pc:chgData name="Indu Sekhar Dantu" userId="4218edbc7ffe59d5" providerId="LiveId" clId="{CB82C9A6-7458-4315-B216-BA097C9B39C6}"/>
    <pc:docChg chg="undo custSel addSld modSld sldOrd">
      <pc:chgData name="Indu Sekhar Dantu" userId="4218edbc7ffe59d5" providerId="LiveId" clId="{CB82C9A6-7458-4315-B216-BA097C9B39C6}" dt="2022-03-03T15:50:29.874" v="857" actId="20577"/>
      <pc:docMkLst>
        <pc:docMk/>
      </pc:docMkLst>
      <pc:sldChg chg="modSp mod">
        <pc:chgData name="Indu Sekhar Dantu" userId="4218edbc7ffe59d5" providerId="LiveId" clId="{CB82C9A6-7458-4315-B216-BA097C9B39C6}" dt="2022-03-03T00:45:35.096" v="295" actId="114"/>
        <pc:sldMkLst>
          <pc:docMk/>
          <pc:sldMk cId="410429437" sldId="256"/>
        </pc:sldMkLst>
        <pc:spChg chg="mod">
          <ac:chgData name="Indu Sekhar Dantu" userId="4218edbc7ffe59d5" providerId="LiveId" clId="{CB82C9A6-7458-4315-B216-BA097C9B39C6}" dt="2022-03-03T00:45:35.096" v="295" actId="114"/>
          <ac:spMkLst>
            <pc:docMk/>
            <pc:sldMk cId="410429437" sldId="256"/>
            <ac:spMk id="2" creationId="{90DCA56C-7A25-4BD4-AA72-5256E68BE4CB}"/>
          </ac:spMkLst>
        </pc:spChg>
      </pc:sldChg>
      <pc:sldChg chg="modSp mod">
        <pc:chgData name="Indu Sekhar Dantu" userId="4218edbc7ffe59d5" providerId="LiveId" clId="{CB82C9A6-7458-4315-B216-BA097C9B39C6}" dt="2022-03-03T00:45:09.073" v="291" actId="255"/>
        <pc:sldMkLst>
          <pc:docMk/>
          <pc:sldMk cId="1654255301" sldId="257"/>
        </pc:sldMkLst>
        <pc:spChg chg="mod">
          <ac:chgData name="Indu Sekhar Dantu" userId="4218edbc7ffe59d5" providerId="LiveId" clId="{CB82C9A6-7458-4315-B216-BA097C9B39C6}" dt="2022-03-03T00:45:09.073" v="291" actId="255"/>
          <ac:spMkLst>
            <pc:docMk/>
            <pc:sldMk cId="1654255301" sldId="257"/>
            <ac:spMk id="13" creationId="{00000000-0000-0000-0000-000000000000}"/>
          </ac:spMkLst>
        </pc:spChg>
      </pc:sldChg>
      <pc:sldChg chg="modSp mod">
        <pc:chgData name="Indu Sekhar Dantu" userId="4218edbc7ffe59d5" providerId="LiveId" clId="{CB82C9A6-7458-4315-B216-BA097C9B39C6}" dt="2022-03-03T00:44:41.287" v="286" actId="114"/>
        <pc:sldMkLst>
          <pc:docMk/>
          <pc:sldMk cId="928993876" sldId="297"/>
        </pc:sldMkLst>
        <pc:spChg chg="mod">
          <ac:chgData name="Indu Sekhar Dantu" userId="4218edbc7ffe59d5" providerId="LiveId" clId="{CB82C9A6-7458-4315-B216-BA097C9B39C6}" dt="2022-03-03T00:44:41.287" v="286" actId="114"/>
          <ac:spMkLst>
            <pc:docMk/>
            <pc:sldMk cId="928993876" sldId="297"/>
            <ac:spMk id="13" creationId="{00000000-0000-0000-0000-000000000000}"/>
          </ac:spMkLst>
        </pc:spChg>
      </pc:sldChg>
      <pc:sldChg chg="modSp mod">
        <pc:chgData name="Indu Sekhar Dantu" userId="4218edbc7ffe59d5" providerId="LiveId" clId="{CB82C9A6-7458-4315-B216-BA097C9B39C6}" dt="2022-03-03T00:44:26.394" v="282" actId="114"/>
        <pc:sldMkLst>
          <pc:docMk/>
          <pc:sldMk cId="3816254302" sldId="298"/>
        </pc:sldMkLst>
        <pc:spChg chg="mod">
          <ac:chgData name="Indu Sekhar Dantu" userId="4218edbc7ffe59d5" providerId="LiveId" clId="{CB82C9A6-7458-4315-B216-BA097C9B39C6}" dt="2022-03-03T00:44:26.394" v="282" actId="114"/>
          <ac:spMkLst>
            <pc:docMk/>
            <pc:sldMk cId="3816254302" sldId="298"/>
            <ac:spMk id="13" creationId="{00000000-0000-0000-0000-000000000000}"/>
          </ac:spMkLst>
        </pc:spChg>
      </pc:sldChg>
      <pc:sldChg chg="modSp mod">
        <pc:chgData name="Indu Sekhar Dantu" userId="4218edbc7ffe59d5" providerId="LiveId" clId="{CB82C9A6-7458-4315-B216-BA097C9B39C6}" dt="2022-03-03T00:44:18.186" v="280" actId="114"/>
        <pc:sldMkLst>
          <pc:docMk/>
          <pc:sldMk cId="1546805313" sldId="299"/>
        </pc:sldMkLst>
        <pc:spChg chg="mod">
          <ac:chgData name="Indu Sekhar Dantu" userId="4218edbc7ffe59d5" providerId="LiveId" clId="{CB82C9A6-7458-4315-B216-BA097C9B39C6}" dt="2022-03-03T00:44:18.186" v="280" actId="114"/>
          <ac:spMkLst>
            <pc:docMk/>
            <pc:sldMk cId="1546805313" sldId="299"/>
            <ac:spMk id="13" creationId="{00000000-0000-0000-0000-000000000000}"/>
          </ac:spMkLst>
        </pc:spChg>
      </pc:sldChg>
      <pc:sldChg chg="modSp mod">
        <pc:chgData name="Indu Sekhar Dantu" userId="4218edbc7ffe59d5" providerId="LiveId" clId="{CB82C9A6-7458-4315-B216-BA097C9B39C6}" dt="2022-03-03T00:43:44.022" v="276" actId="114"/>
        <pc:sldMkLst>
          <pc:docMk/>
          <pc:sldMk cId="3497651072" sldId="300"/>
        </pc:sldMkLst>
        <pc:spChg chg="mod">
          <ac:chgData name="Indu Sekhar Dantu" userId="4218edbc7ffe59d5" providerId="LiveId" clId="{CB82C9A6-7458-4315-B216-BA097C9B39C6}" dt="2022-03-03T00:43:44.022" v="276" actId="114"/>
          <ac:spMkLst>
            <pc:docMk/>
            <pc:sldMk cId="3497651072" sldId="300"/>
            <ac:spMk id="13" creationId="{00000000-0000-0000-0000-000000000000}"/>
          </ac:spMkLst>
        </pc:spChg>
      </pc:sldChg>
      <pc:sldChg chg="modSp mod">
        <pc:chgData name="Indu Sekhar Dantu" userId="4218edbc7ffe59d5" providerId="LiveId" clId="{CB82C9A6-7458-4315-B216-BA097C9B39C6}" dt="2022-03-03T00:43:17.639" v="269" actId="114"/>
        <pc:sldMkLst>
          <pc:docMk/>
          <pc:sldMk cId="3448994326" sldId="301"/>
        </pc:sldMkLst>
        <pc:spChg chg="mod">
          <ac:chgData name="Indu Sekhar Dantu" userId="4218edbc7ffe59d5" providerId="LiveId" clId="{CB82C9A6-7458-4315-B216-BA097C9B39C6}" dt="2022-03-03T00:43:17.639" v="269" actId="114"/>
          <ac:spMkLst>
            <pc:docMk/>
            <pc:sldMk cId="3448994326" sldId="301"/>
            <ac:spMk id="13" creationId="{00000000-0000-0000-0000-000000000000}"/>
          </ac:spMkLst>
        </pc:spChg>
      </pc:sldChg>
      <pc:sldChg chg="modSp mod">
        <pc:chgData name="Indu Sekhar Dantu" userId="4218edbc7ffe59d5" providerId="LiveId" clId="{CB82C9A6-7458-4315-B216-BA097C9B39C6}" dt="2022-03-03T00:42:43.956" v="260" actId="114"/>
        <pc:sldMkLst>
          <pc:docMk/>
          <pc:sldMk cId="1300569451" sldId="302"/>
        </pc:sldMkLst>
        <pc:spChg chg="mod">
          <ac:chgData name="Indu Sekhar Dantu" userId="4218edbc7ffe59d5" providerId="LiveId" clId="{CB82C9A6-7458-4315-B216-BA097C9B39C6}" dt="2022-03-03T00:42:43.956" v="260" actId="114"/>
          <ac:spMkLst>
            <pc:docMk/>
            <pc:sldMk cId="1300569451" sldId="302"/>
            <ac:spMk id="13" creationId="{00000000-0000-0000-0000-000000000000}"/>
          </ac:spMkLst>
        </pc:spChg>
      </pc:sldChg>
      <pc:sldChg chg="modSp mod">
        <pc:chgData name="Indu Sekhar Dantu" userId="4218edbc7ffe59d5" providerId="LiveId" clId="{CB82C9A6-7458-4315-B216-BA097C9B39C6}" dt="2022-03-03T00:43:25.113" v="271" actId="114"/>
        <pc:sldMkLst>
          <pc:docMk/>
          <pc:sldMk cId="3771007132" sldId="304"/>
        </pc:sldMkLst>
        <pc:spChg chg="mod">
          <ac:chgData name="Indu Sekhar Dantu" userId="4218edbc7ffe59d5" providerId="LiveId" clId="{CB82C9A6-7458-4315-B216-BA097C9B39C6}" dt="2022-03-03T00:43:25.113" v="271" actId="114"/>
          <ac:spMkLst>
            <pc:docMk/>
            <pc:sldMk cId="3771007132" sldId="304"/>
            <ac:spMk id="13" creationId="{00000000-0000-0000-0000-000000000000}"/>
          </ac:spMkLst>
        </pc:spChg>
      </pc:sldChg>
      <pc:sldChg chg="modSp mod">
        <pc:chgData name="Indu Sekhar Dantu" userId="4218edbc7ffe59d5" providerId="LiveId" clId="{CB82C9A6-7458-4315-B216-BA097C9B39C6}" dt="2022-03-03T00:42:58.540" v="264" actId="114"/>
        <pc:sldMkLst>
          <pc:docMk/>
          <pc:sldMk cId="3714772904" sldId="305"/>
        </pc:sldMkLst>
        <pc:spChg chg="mod">
          <ac:chgData name="Indu Sekhar Dantu" userId="4218edbc7ffe59d5" providerId="LiveId" clId="{CB82C9A6-7458-4315-B216-BA097C9B39C6}" dt="2022-03-03T00:42:58.540" v="264" actId="114"/>
          <ac:spMkLst>
            <pc:docMk/>
            <pc:sldMk cId="3714772904" sldId="305"/>
            <ac:spMk id="13" creationId="{00000000-0000-0000-0000-000000000000}"/>
          </ac:spMkLst>
        </pc:spChg>
      </pc:sldChg>
      <pc:sldChg chg="modSp mod">
        <pc:chgData name="Indu Sekhar Dantu" userId="4218edbc7ffe59d5" providerId="LiveId" clId="{CB82C9A6-7458-4315-B216-BA097C9B39C6}" dt="2022-03-03T00:41:41.996" v="244" actId="114"/>
        <pc:sldMkLst>
          <pc:docMk/>
          <pc:sldMk cId="2753113907" sldId="307"/>
        </pc:sldMkLst>
        <pc:spChg chg="mod">
          <ac:chgData name="Indu Sekhar Dantu" userId="4218edbc7ffe59d5" providerId="LiveId" clId="{CB82C9A6-7458-4315-B216-BA097C9B39C6}" dt="2022-03-03T00:41:41.996" v="244" actId="114"/>
          <ac:spMkLst>
            <pc:docMk/>
            <pc:sldMk cId="2753113907" sldId="307"/>
            <ac:spMk id="13" creationId="{00000000-0000-0000-0000-000000000000}"/>
          </ac:spMkLst>
        </pc:spChg>
      </pc:sldChg>
      <pc:sldChg chg="modSp mod">
        <pc:chgData name="Indu Sekhar Dantu" userId="4218edbc7ffe59d5" providerId="LiveId" clId="{CB82C9A6-7458-4315-B216-BA097C9B39C6}" dt="2022-03-03T00:41:29.530" v="241" actId="114"/>
        <pc:sldMkLst>
          <pc:docMk/>
          <pc:sldMk cId="3420482247" sldId="308"/>
        </pc:sldMkLst>
        <pc:spChg chg="mod">
          <ac:chgData name="Indu Sekhar Dantu" userId="4218edbc7ffe59d5" providerId="LiveId" clId="{CB82C9A6-7458-4315-B216-BA097C9B39C6}" dt="2022-03-03T00:41:29.530" v="241" actId="114"/>
          <ac:spMkLst>
            <pc:docMk/>
            <pc:sldMk cId="3420482247" sldId="308"/>
            <ac:spMk id="13" creationId="{00000000-0000-0000-0000-000000000000}"/>
          </ac:spMkLst>
        </pc:spChg>
      </pc:sldChg>
      <pc:sldChg chg="modSp mod">
        <pc:chgData name="Indu Sekhar Dantu" userId="4218edbc7ffe59d5" providerId="LiveId" clId="{CB82C9A6-7458-4315-B216-BA097C9B39C6}" dt="2022-03-03T00:41:15.535" v="238" actId="114"/>
        <pc:sldMkLst>
          <pc:docMk/>
          <pc:sldMk cId="1333130584" sldId="309"/>
        </pc:sldMkLst>
        <pc:spChg chg="mod">
          <ac:chgData name="Indu Sekhar Dantu" userId="4218edbc7ffe59d5" providerId="LiveId" clId="{CB82C9A6-7458-4315-B216-BA097C9B39C6}" dt="2022-03-03T00:41:15.535" v="238" actId="114"/>
          <ac:spMkLst>
            <pc:docMk/>
            <pc:sldMk cId="1333130584" sldId="309"/>
            <ac:spMk id="13" creationId="{00000000-0000-0000-0000-000000000000}"/>
          </ac:spMkLst>
        </pc:spChg>
      </pc:sldChg>
      <pc:sldChg chg="modSp mod">
        <pc:chgData name="Indu Sekhar Dantu" userId="4218edbc7ffe59d5" providerId="LiveId" clId="{CB82C9A6-7458-4315-B216-BA097C9B39C6}" dt="2022-03-03T00:41:11.885" v="237" actId="114"/>
        <pc:sldMkLst>
          <pc:docMk/>
          <pc:sldMk cId="3634548793" sldId="310"/>
        </pc:sldMkLst>
        <pc:spChg chg="mod">
          <ac:chgData name="Indu Sekhar Dantu" userId="4218edbc7ffe59d5" providerId="LiveId" clId="{CB82C9A6-7458-4315-B216-BA097C9B39C6}" dt="2022-03-03T00:41:11.885" v="237" actId="114"/>
          <ac:spMkLst>
            <pc:docMk/>
            <pc:sldMk cId="3634548793" sldId="310"/>
            <ac:spMk id="13" creationId="{00000000-0000-0000-0000-000000000000}"/>
          </ac:spMkLst>
        </pc:spChg>
      </pc:sldChg>
      <pc:sldChg chg="modSp mod">
        <pc:chgData name="Indu Sekhar Dantu" userId="4218edbc7ffe59d5" providerId="LiveId" clId="{CB82C9A6-7458-4315-B216-BA097C9B39C6}" dt="2022-03-03T00:41:04.482" v="235" actId="114"/>
        <pc:sldMkLst>
          <pc:docMk/>
          <pc:sldMk cId="2622306199" sldId="311"/>
        </pc:sldMkLst>
        <pc:spChg chg="mod">
          <ac:chgData name="Indu Sekhar Dantu" userId="4218edbc7ffe59d5" providerId="LiveId" clId="{CB82C9A6-7458-4315-B216-BA097C9B39C6}" dt="2022-03-03T00:41:04.482" v="235" actId="114"/>
          <ac:spMkLst>
            <pc:docMk/>
            <pc:sldMk cId="2622306199" sldId="311"/>
            <ac:spMk id="13" creationId="{00000000-0000-0000-0000-000000000000}"/>
          </ac:spMkLst>
        </pc:spChg>
      </pc:sldChg>
      <pc:sldChg chg="modSp mod">
        <pc:chgData name="Indu Sekhar Dantu" userId="4218edbc7ffe59d5" providerId="LiveId" clId="{CB82C9A6-7458-4315-B216-BA097C9B39C6}" dt="2022-03-03T00:40:57.040" v="233" actId="114"/>
        <pc:sldMkLst>
          <pc:docMk/>
          <pc:sldMk cId="1086257909" sldId="312"/>
        </pc:sldMkLst>
        <pc:spChg chg="mod">
          <ac:chgData name="Indu Sekhar Dantu" userId="4218edbc7ffe59d5" providerId="LiveId" clId="{CB82C9A6-7458-4315-B216-BA097C9B39C6}" dt="2022-03-03T00:40:57.040" v="233" actId="114"/>
          <ac:spMkLst>
            <pc:docMk/>
            <pc:sldMk cId="1086257909" sldId="312"/>
            <ac:spMk id="13" creationId="{00000000-0000-0000-0000-000000000000}"/>
          </ac:spMkLst>
        </pc:spChg>
      </pc:sldChg>
      <pc:sldChg chg="modSp mod">
        <pc:chgData name="Indu Sekhar Dantu" userId="4218edbc7ffe59d5" providerId="LiveId" clId="{CB82C9A6-7458-4315-B216-BA097C9B39C6}" dt="2022-03-03T00:40:52.544" v="232" actId="114"/>
        <pc:sldMkLst>
          <pc:docMk/>
          <pc:sldMk cId="589237961" sldId="313"/>
        </pc:sldMkLst>
        <pc:spChg chg="mod">
          <ac:chgData name="Indu Sekhar Dantu" userId="4218edbc7ffe59d5" providerId="LiveId" clId="{CB82C9A6-7458-4315-B216-BA097C9B39C6}" dt="2022-03-03T00:40:52.544" v="232" actId="114"/>
          <ac:spMkLst>
            <pc:docMk/>
            <pc:sldMk cId="589237961" sldId="313"/>
            <ac:spMk id="13" creationId="{00000000-0000-0000-0000-000000000000}"/>
          </ac:spMkLst>
        </pc:spChg>
      </pc:sldChg>
      <pc:sldChg chg="modSp mod">
        <pc:chgData name="Indu Sekhar Dantu" userId="4218edbc7ffe59d5" providerId="LiveId" clId="{CB82C9A6-7458-4315-B216-BA097C9B39C6}" dt="2022-03-03T00:40:48.983" v="231" actId="114"/>
        <pc:sldMkLst>
          <pc:docMk/>
          <pc:sldMk cId="3850347754" sldId="322"/>
        </pc:sldMkLst>
        <pc:spChg chg="mod">
          <ac:chgData name="Indu Sekhar Dantu" userId="4218edbc7ffe59d5" providerId="LiveId" clId="{CB82C9A6-7458-4315-B216-BA097C9B39C6}" dt="2022-03-03T00:40:48.983" v="231" actId="114"/>
          <ac:spMkLst>
            <pc:docMk/>
            <pc:sldMk cId="3850347754" sldId="322"/>
            <ac:spMk id="13" creationId="{00000000-0000-0000-0000-000000000000}"/>
          </ac:spMkLst>
        </pc:spChg>
      </pc:sldChg>
      <pc:sldChg chg="modSp mod">
        <pc:chgData name="Indu Sekhar Dantu" userId="4218edbc7ffe59d5" providerId="LiveId" clId="{CB82C9A6-7458-4315-B216-BA097C9B39C6}" dt="2022-03-03T00:39:36.855" v="214" actId="114"/>
        <pc:sldMkLst>
          <pc:docMk/>
          <pc:sldMk cId="962659786" sldId="323"/>
        </pc:sldMkLst>
        <pc:spChg chg="mod">
          <ac:chgData name="Indu Sekhar Dantu" userId="4218edbc7ffe59d5" providerId="LiveId" clId="{CB82C9A6-7458-4315-B216-BA097C9B39C6}" dt="2022-03-03T00:39:36.855" v="214" actId="114"/>
          <ac:spMkLst>
            <pc:docMk/>
            <pc:sldMk cId="962659786" sldId="323"/>
            <ac:spMk id="13" creationId="{00000000-0000-0000-0000-000000000000}"/>
          </ac:spMkLst>
        </pc:spChg>
      </pc:sldChg>
      <pc:sldChg chg="modSp mod">
        <pc:chgData name="Indu Sekhar Dantu" userId="4218edbc7ffe59d5" providerId="LiveId" clId="{CB82C9A6-7458-4315-B216-BA097C9B39C6}" dt="2022-03-03T00:40:15.580" v="222" actId="114"/>
        <pc:sldMkLst>
          <pc:docMk/>
          <pc:sldMk cId="1950696427" sldId="331"/>
        </pc:sldMkLst>
        <pc:spChg chg="mod">
          <ac:chgData name="Indu Sekhar Dantu" userId="4218edbc7ffe59d5" providerId="LiveId" clId="{CB82C9A6-7458-4315-B216-BA097C9B39C6}" dt="2022-03-03T00:40:15.580" v="222" actId="114"/>
          <ac:spMkLst>
            <pc:docMk/>
            <pc:sldMk cId="1950696427" sldId="331"/>
            <ac:spMk id="13" creationId="{00000000-0000-0000-0000-000000000000}"/>
          </ac:spMkLst>
        </pc:spChg>
      </pc:sldChg>
      <pc:sldChg chg="modSp mod">
        <pc:chgData name="Indu Sekhar Dantu" userId="4218edbc7ffe59d5" providerId="LiveId" clId="{CB82C9A6-7458-4315-B216-BA097C9B39C6}" dt="2022-03-03T00:40:23.097" v="224" actId="114"/>
        <pc:sldMkLst>
          <pc:docMk/>
          <pc:sldMk cId="1498652949" sldId="332"/>
        </pc:sldMkLst>
        <pc:spChg chg="mod">
          <ac:chgData name="Indu Sekhar Dantu" userId="4218edbc7ffe59d5" providerId="LiveId" clId="{CB82C9A6-7458-4315-B216-BA097C9B39C6}" dt="2022-03-03T00:40:23.097" v="224" actId="114"/>
          <ac:spMkLst>
            <pc:docMk/>
            <pc:sldMk cId="1498652949" sldId="332"/>
            <ac:spMk id="13" creationId="{00000000-0000-0000-0000-000000000000}"/>
          </ac:spMkLst>
        </pc:spChg>
      </pc:sldChg>
      <pc:sldChg chg="modSp mod">
        <pc:chgData name="Indu Sekhar Dantu" userId="4218edbc7ffe59d5" providerId="LiveId" clId="{CB82C9A6-7458-4315-B216-BA097C9B39C6}" dt="2022-03-03T00:40:37.524" v="228" actId="114"/>
        <pc:sldMkLst>
          <pc:docMk/>
          <pc:sldMk cId="2573155808" sldId="333"/>
        </pc:sldMkLst>
        <pc:spChg chg="mod">
          <ac:chgData name="Indu Sekhar Dantu" userId="4218edbc7ffe59d5" providerId="LiveId" clId="{CB82C9A6-7458-4315-B216-BA097C9B39C6}" dt="2022-03-03T00:40:37.524" v="228" actId="114"/>
          <ac:spMkLst>
            <pc:docMk/>
            <pc:sldMk cId="2573155808" sldId="333"/>
            <ac:spMk id="13" creationId="{00000000-0000-0000-0000-000000000000}"/>
          </ac:spMkLst>
        </pc:spChg>
      </pc:sldChg>
      <pc:sldChg chg="modSp mod">
        <pc:chgData name="Indu Sekhar Dantu" userId="4218edbc7ffe59d5" providerId="LiveId" clId="{CB82C9A6-7458-4315-B216-BA097C9B39C6}" dt="2022-03-03T00:40:30.397" v="226" actId="114"/>
        <pc:sldMkLst>
          <pc:docMk/>
          <pc:sldMk cId="369547423" sldId="334"/>
        </pc:sldMkLst>
        <pc:spChg chg="mod">
          <ac:chgData name="Indu Sekhar Dantu" userId="4218edbc7ffe59d5" providerId="LiveId" clId="{CB82C9A6-7458-4315-B216-BA097C9B39C6}" dt="2022-03-03T00:40:30.397" v="226" actId="114"/>
          <ac:spMkLst>
            <pc:docMk/>
            <pc:sldMk cId="369547423" sldId="334"/>
            <ac:spMk id="13" creationId="{00000000-0000-0000-0000-000000000000}"/>
          </ac:spMkLst>
        </pc:spChg>
      </pc:sldChg>
      <pc:sldChg chg="modSp mod">
        <pc:chgData name="Indu Sekhar Dantu" userId="4218edbc7ffe59d5" providerId="LiveId" clId="{CB82C9A6-7458-4315-B216-BA097C9B39C6}" dt="2022-03-03T00:40:11.631" v="221" actId="114"/>
        <pc:sldMkLst>
          <pc:docMk/>
          <pc:sldMk cId="2275805115" sldId="335"/>
        </pc:sldMkLst>
        <pc:spChg chg="mod">
          <ac:chgData name="Indu Sekhar Dantu" userId="4218edbc7ffe59d5" providerId="LiveId" clId="{CB82C9A6-7458-4315-B216-BA097C9B39C6}" dt="2022-03-03T00:40:11.631" v="221" actId="114"/>
          <ac:spMkLst>
            <pc:docMk/>
            <pc:sldMk cId="2275805115" sldId="335"/>
            <ac:spMk id="13" creationId="{00000000-0000-0000-0000-000000000000}"/>
          </ac:spMkLst>
        </pc:spChg>
      </pc:sldChg>
      <pc:sldChg chg="modSp mod">
        <pc:chgData name="Indu Sekhar Dantu" userId="4218edbc7ffe59d5" providerId="LiveId" clId="{CB82C9A6-7458-4315-B216-BA097C9B39C6}" dt="2022-03-03T00:42:47.602" v="261" actId="114"/>
        <pc:sldMkLst>
          <pc:docMk/>
          <pc:sldMk cId="1517669758" sldId="336"/>
        </pc:sldMkLst>
        <pc:spChg chg="mod">
          <ac:chgData name="Indu Sekhar Dantu" userId="4218edbc7ffe59d5" providerId="LiveId" clId="{CB82C9A6-7458-4315-B216-BA097C9B39C6}" dt="2022-03-03T00:42:47.602" v="261" actId="114"/>
          <ac:spMkLst>
            <pc:docMk/>
            <pc:sldMk cId="1517669758" sldId="336"/>
            <ac:spMk id="13" creationId="{00000000-0000-0000-0000-000000000000}"/>
          </ac:spMkLst>
        </pc:spChg>
      </pc:sldChg>
      <pc:sldChg chg="modSp mod">
        <pc:chgData name="Indu Sekhar Dantu" userId="4218edbc7ffe59d5" providerId="LiveId" clId="{CB82C9A6-7458-4315-B216-BA097C9B39C6}" dt="2022-03-03T00:43:09.567" v="267" actId="114"/>
        <pc:sldMkLst>
          <pc:docMk/>
          <pc:sldMk cId="2507981742" sldId="337"/>
        </pc:sldMkLst>
        <pc:spChg chg="mod">
          <ac:chgData name="Indu Sekhar Dantu" userId="4218edbc7ffe59d5" providerId="LiveId" clId="{CB82C9A6-7458-4315-B216-BA097C9B39C6}" dt="2022-03-03T00:43:09.567" v="267" actId="114"/>
          <ac:spMkLst>
            <pc:docMk/>
            <pc:sldMk cId="2507981742" sldId="337"/>
            <ac:spMk id="13" creationId="{00000000-0000-0000-0000-000000000000}"/>
          </ac:spMkLst>
        </pc:spChg>
      </pc:sldChg>
      <pc:sldChg chg="modSp mod">
        <pc:chgData name="Indu Sekhar Dantu" userId="4218edbc7ffe59d5" providerId="LiveId" clId="{CB82C9A6-7458-4315-B216-BA097C9B39C6}" dt="2022-03-03T00:42:35.023" v="258" actId="114"/>
        <pc:sldMkLst>
          <pc:docMk/>
          <pc:sldMk cId="1702166714" sldId="338"/>
        </pc:sldMkLst>
        <pc:spChg chg="mod">
          <ac:chgData name="Indu Sekhar Dantu" userId="4218edbc7ffe59d5" providerId="LiveId" clId="{CB82C9A6-7458-4315-B216-BA097C9B39C6}" dt="2022-03-03T00:42:35.023" v="258" actId="114"/>
          <ac:spMkLst>
            <pc:docMk/>
            <pc:sldMk cId="1702166714" sldId="338"/>
            <ac:spMk id="13" creationId="{00000000-0000-0000-0000-000000000000}"/>
          </ac:spMkLst>
        </pc:spChg>
      </pc:sldChg>
      <pc:sldChg chg="modSp mod">
        <pc:chgData name="Indu Sekhar Dantu" userId="4218edbc7ffe59d5" providerId="LiveId" clId="{CB82C9A6-7458-4315-B216-BA097C9B39C6}" dt="2022-03-03T00:42:16.037" v="253" actId="114"/>
        <pc:sldMkLst>
          <pc:docMk/>
          <pc:sldMk cId="2079724415" sldId="339"/>
        </pc:sldMkLst>
        <pc:spChg chg="mod">
          <ac:chgData name="Indu Sekhar Dantu" userId="4218edbc7ffe59d5" providerId="LiveId" clId="{CB82C9A6-7458-4315-B216-BA097C9B39C6}" dt="2022-03-03T00:42:16.037" v="253" actId="114"/>
          <ac:spMkLst>
            <pc:docMk/>
            <pc:sldMk cId="2079724415" sldId="339"/>
            <ac:spMk id="13" creationId="{00000000-0000-0000-0000-000000000000}"/>
          </ac:spMkLst>
        </pc:spChg>
      </pc:sldChg>
      <pc:sldChg chg="modSp mod">
        <pc:chgData name="Indu Sekhar Dantu" userId="4218edbc7ffe59d5" providerId="LiveId" clId="{CB82C9A6-7458-4315-B216-BA097C9B39C6}" dt="2022-03-03T00:42:05.350" v="250" actId="114"/>
        <pc:sldMkLst>
          <pc:docMk/>
          <pc:sldMk cId="1728800938" sldId="340"/>
        </pc:sldMkLst>
        <pc:spChg chg="mod">
          <ac:chgData name="Indu Sekhar Dantu" userId="4218edbc7ffe59d5" providerId="LiveId" clId="{CB82C9A6-7458-4315-B216-BA097C9B39C6}" dt="2022-03-03T00:42:05.350" v="250" actId="114"/>
          <ac:spMkLst>
            <pc:docMk/>
            <pc:sldMk cId="1728800938" sldId="340"/>
            <ac:spMk id="13" creationId="{00000000-0000-0000-0000-000000000000}"/>
          </ac:spMkLst>
        </pc:spChg>
      </pc:sldChg>
      <pc:sldChg chg="modSp mod">
        <pc:chgData name="Indu Sekhar Dantu" userId="4218edbc7ffe59d5" providerId="LiveId" clId="{CB82C9A6-7458-4315-B216-BA097C9B39C6}" dt="2022-03-03T00:41:54.199" v="247" actId="114"/>
        <pc:sldMkLst>
          <pc:docMk/>
          <pc:sldMk cId="3148373168" sldId="341"/>
        </pc:sldMkLst>
        <pc:spChg chg="mod">
          <ac:chgData name="Indu Sekhar Dantu" userId="4218edbc7ffe59d5" providerId="LiveId" clId="{CB82C9A6-7458-4315-B216-BA097C9B39C6}" dt="2022-03-03T00:41:54.199" v="247" actId="114"/>
          <ac:spMkLst>
            <pc:docMk/>
            <pc:sldMk cId="3148373168" sldId="341"/>
            <ac:spMk id="13" creationId="{00000000-0000-0000-0000-000000000000}"/>
          </ac:spMkLst>
        </pc:spChg>
      </pc:sldChg>
      <pc:sldChg chg="modSp mod">
        <pc:chgData name="Indu Sekhar Dantu" userId="4218edbc7ffe59d5" providerId="LiveId" clId="{CB82C9A6-7458-4315-B216-BA097C9B39C6}" dt="2022-03-03T00:43:36.130" v="274" actId="114"/>
        <pc:sldMkLst>
          <pc:docMk/>
          <pc:sldMk cId="4178936676" sldId="342"/>
        </pc:sldMkLst>
        <pc:spChg chg="mod">
          <ac:chgData name="Indu Sekhar Dantu" userId="4218edbc7ffe59d5" providerId="LiveId" clId="{CB82C9A6-7458-4315-B216-BA097C9B39C6}" dt="2022-03-03T00:43:36.130" v="274" actId="114"/>
          <ac:spMkLst>
            <pc:docMk/>
            <pc:sldMk cId="4178936676" sldId="342"/>
            <ac:spMk id="13" creationId="{00000000-0000-0000-0000-000000000000}"/>
          </ac:spMkLst>
        </pc:spChg>
      </pc:sldChg>
      <pc:sldChg chg="modSp mod">
        <pc:chgData name="Indu Sekhar Dantu" userId="4218edbc7ffe59d5" providerId="LiveId" clId="{CB82C9A6-7458-4315-B216-BA097C9B39C6}" dt="2022-03-03T00:42:27.477" v="256" actId="114"/>
        <pc:sldMkLst>
          <pc:docMk/>
          <pc:sldMk cId="2706925466" sldId="344"/>
        </pc:sldMkLst>
        <pc:spChg chg="mod">
          <ac:chgData name="Indu Sekhar Dantu" userId="4218edbc7ffe59d5" providerId="LiveId" clId="{CB82C9A6-7458-4315-B216-BA097C9B39C6}" dt="2022-03-03T00:42:27.477" v="256" actId="114"/>
          <ac:spMkLst>
            <pc:docMk/>
            <pc:sldMk cId="2706925466" sldId="344"/>
            <ac:spMk id="13" creationId="{00000000-0000-0000-0000-000000000000}"/>
          </ac:spMkLst>
        </pc:spChg>
      </pc:sldChg>
      <pc:sldChg chg="modSp mod">
        <pc:chgData name="Indu Sekhar Dantu" userId="4218edbc7ffe59d5" providerId="LiveId" clId="{CB82C9A6-7458-4315-B216-BA097C9B39C6}" dt="2022-03-03T00:45:26.742" v="294" actId="114"/>
        <pc:sldMkLst>
          <pc:docMk/>
          <pc:sldMk cId="1695751639" sldId="347"/>
        </pc:sldMkLst>
        <pc:spChg chg="mod">
          <ac:chgData name="Indu Sekhar Dantu" userId="4218edbc7ffe59d5" providerId="LiveId" clId="{CB82C9A6-7458-4315-B216-BA097C9B39C6}" dt="2022-03-03T00:45:26.742" v="294" actId="114"/>
          <ac:spMkLst>
            <pc:docMk/>
            <pc:sldMk cId="1695751639" sldId="347"/>
            <ac:spMk id="13" creationId="{00000000-0000-0000-0000-000000000000}"/>
          </ac:spMkLst>
        </pc:spChg>
      </pc:sldChg>
      <pc:sldChg chg="modSp mod">
        <pc:chgData name="Indu Sekhar Dantu" userId="4218edbc7ffe59d5" providerId="LiveId" clId="{CB82C9A6-7458-4315-B216-BA097C9B39C6}" dt="2022-03-03T00:43:55.616" v="279" actId="1036"/>
        <pc:sldMkLst>
          <pc:docMk/>
          <pc:sldMk cId="987227313" sldId="348"/>
        </pc:sldMkLst>
        <pc:spChg chg="mod">
          <ac:chgData name="Indu Sekhar Dantu" userId="4218edbc7ffe59d5" providerId="LiveId" clId="{CB82C9A6-7458-4315-B216-BA097C9B39C6}" dt="2022-03-03T00:43:55.616" v="279" actId="1036"/>
          <ac:spMkLst>
            <pc:docMk/>
            <pc:sldMk cId="987227313" sldId="348"/>
            <ac:spMk id="13" creationId="{00000000-0000-0000-0000-000000000000}"/>
          </ac:spMkLst>
        </pc:spChg>
      </pc:sldChg>
      <pc:sldChg chg="modSp mod">
        <pc:chgData name="Indu Sekhar Dantu" userId="4218edbc7ffe59d5" providerId="LiveId" clId="{CB82C9A6-7458-4315-B216-BA097C9B39C6}" dt="2022-03-03T00:45:18.152" v="292" actId="114"/>
        <pc:sldMkLst>
          <pc:docMk/>
          <pc:sldMk cId="3880071349" sldId="349"/>
        </pc:sldMkLst>
        <pc:spChg chg="mod">
          <ac:chgData name="Indu Sekhar Dantu" userId="4218edbc7ffe59d5" providerId="LiveId" clId="{CB82C9A6-7458-4315-B216-BA097C9B39C6}" dt="2022-03-03T00:45:18.152" v="292" actId="114"/>
          <ac:spMkLst>
            <pc:docMk/>
            <pc:sldMk cId="3880071349" sldId="349"/>
            <ac:spMk id="13" creationId="{00000000-0000-0000-0000-000000000000}"/>
          </ac:spMkLst>
        </pc:spChg>
      </pc:sldChg>
      <pc:sldChg chg="modSp mod">
        <pc:chgData name="Indu Sekhar Dantu" userId="4218edbc7ffe59d5" providerId="LiveId" clId="{CB82C9A6-7458-4315-B216-BA097C9B39C6}" dt="2022-03-03T00:44:48.422" v="288" actId="114"/>
        <pc:sldMkLst>
          <pc:docMk/>
          <pc:sldMk cId="2220937426" sldId="350"/>
        </pc:sldMkLst>
        <pc:spChg chg="mod">
          <ac:chgData name="Indu Sekhar Dantu" userId="4218edbc7ffe59d5" providerId="LiveId" clId="{CB82C9A6-7458-4315-B216-BA097C9B39C6}" dt="2022-03-03T00:44:48.422" v="288" actId="114"/>
          <ac:spMkLst>
            <pc:docMk/>
            <pc:sldMk cId="2220937426" sldId="350"/>
            <ac:spMk id="13" creationId="{00000000-0000-0000-0000-000000000000}"/>
          </ac:spMkLst>
        </pc:spChg>
      </pc:sldChg>
      <pc:sldChg chg="modSp mod">
        <pc:chgData name="Indu Sekhar Dantu" userId="4218edbc7ffe59d5" providerId="LiveId" clId="{CB82C9A6-7458-4315-B216-BA097C9B39C6}" dt="2022-03-03T00:44:33.921" v="284" actId="114"/>
        <pc:sldMkLst>
          <pc:docMk/>
          <pc:sldMk cId="2235947954" sldId="351"/>
        </pc:sldMkLst>
        <pc:spChg chg="mod">
          <ac:chgData name="Indu Sekhar Dantu" userId="4218edbc7ffe59d5" providerId="LiveId" clId="{CB82C9A6-7458-4315-B216-BA097C9B39C6}" dt="2022-03-03T00:44:33.921" v="284" actId="114"/>
          <ac:spMkLst>
            <pc:docMk/>
            <pc:sldMk cId="2235947954" sldId="351"/>
            <ac:spMk id="13" creationId="{00000000-0000-0000-0000-000000000000}"/>
          </ac:spMkLst>
        </pc:spChg>
      </pc:sldChg>
      <pc:sldChg chg="modSp mod">
        <pc:chgData name="Indu Sekhar Dantu" userId="4218edbc7ffe59d5" providerId="LiveId" clId="{CB82C9A6-7458-4315-B216-BA097C9B39C6}" dt="2022-03-03T00:43:47.623" v="277" actId="114"/>
        <pc:sldMkLst>
          <pc:docMk/>
          <pc:sldMk cId="145999765" sldId="352"/>
        </pc:sldMkLst>
        <pc:spChg chg="mod">
          <ac:chgData name="Indu Sekhar Dantu" userId="4218edbc7ffe59d5" providerId="LiveId" clId="{CB82C9A6-7458-4315-B216-BA097C9B39C6}" dt="2022-03-03T00:43:47.623" v="277" actId="114"/>
          <ac:spMkLst>
            <pc:docMk/>
            <pc:sldMk cId="145999765" sldId="352"/>
            <ac:spMk id="13" creationId="{00000000-0000-0000-0000-000000000000}"/>
          </ac:spMkLst>
        </pc:spChg>
      </pc:sldChg>
      <pc:sldChg chg="modSp mod">
        <pc:chgData name="Indu Sekhar Dantu" userId="4218edbc7ffe59d5" providerId="LiveId" clId="{CB82C9A6-7458-4315-B216-BA097C9B39C6}" dt="2022-03-03T00:43:05.939" v="266" actId="114"/>
        <pc:sldMkLst>
          <pc:docMk/>
          <pc:sldMk cId="544845524" sldId="353"/>
        </pc:sldMkLst>
        <pc:spChg chg="mod">
          <ac:chgData name="Indu Sekhar Dantu" userId="4218edbc7ffe59d5" providerId="LiveId" clId="{CB82C9A6-7458-4315-B216-BA097C9B39C6}" dt="2022-03-03T00:43:05.939" v="266" actId="114"/>
          <ac:spMkLst>
            <pc:docMk/>
            <pc:sldMk cId="544845524" sldId="353"/>
            <ac:spMk id="13" creationId="{00000000-0000-0000-0000-000000000000}"/>
          </ac:spMkLst>
        </pc:spChg>
      </pc:sldChg>
      <pc:sldChg chg="modSp mod">
        <pc:chgData name="Indu Sekhar Dantu" userId="4218edbc7ffe59d5" providerId="LiveId" clId="{CB82C9A6-7458-4315-B216-BA097C9B39C6}" dt="2022-03-03T00:42:31.406" v="257" actId="114"/>
        <pc:sldMkLst>
          <pc:docMk/>
          <pc:sldMk cId="3173310061" sldId="354"/>
        </pc:sldMkLst>
        <pc:spChg chg="mod">
          <ac:chgData name="Indu Sekhar Dantu" userId="4218edbc7ffe59d5" providerId="LiveId" clId="{CB82C9A6-7458-4315-B216-BA097C9B39C6}" dt="2022-03-03T00:42:31.406" v="257" actId="114"/>
          <ac:spMkLst>
            <pc:docMk/>
            <pc:sldMk cId="3173310061" sldId="354"/>
            <ac:spMk id="13" creationId="{00000000-0000-0000-0000-000000000000}"/>
          </ac:spMkLst>
        </pc:spChg>
      </pc:sldChg>
      <pc:sldChg chg="modSp mod">
        <pc:chgData name="Indu Sekhar Dantu" userId="4218edbc7ffe59d5" providerId="LiveId" clId="{CB82C9A6-7458-4315-B216-BA097C9B39C6}" dt="2022-03-03T00:39:32.422" v="213" actId="114"/>
        <pc:sldMkLst>
          <pc:docMk/>
          <pc:sldMk cId="1585229073" sldId="355"/>
        </pc:sldMkLst>
        <pc:spChg chg="mod">
          <ac:chgData name="Indu Sekhar Dantu" userId="4218edbc7ffe59d5" providerId="LiveId" clId="{CB82C9A6-7458-4315-B216-BA097C9B39C6}" dt="2022-03-03T00:39:32.422" v="213" actId="114"/>
          <ac:spMkLst>
            <pc:docMk/>
            <pc:sldMk cId="1585229073" sldId="355"/>
            <ac:spMk id="13" creationId="{00000000-0000-0000-0000-000000000000}"/>
          </ac:spMkLst>
        </pc:spChg>
      </pc:sldChg>
      <pc:sldChg chg="modSp mod">
        <pc:chgData name="Indu Sekhar Dantu" userId="4218edbc7ffe59d5" providerId="LiveId" clId="{CB82C9A6-7458-4315-B216-BA097C9B39C6}" dt="2022-03-03T00:40:06.797" v="220" actId="114"/>
        <pc:sldMkLst>
          <pc:docMk/>
          <pc:sldMk cId="4171903266" sldId="356"/>
        </pc:sldMkLst>
        <pc:spChg chg="mod">
          <ac:chgData name="Indu Sekhar Dantu" userId="4218edbc7ffe59d5" providerId="LiveId" clId="{CB82C9A6-7458-4315-B216-BA097C9B39C6}" dt="2022-03-03T00:40:06.797" v="220" actId="114"/>
          <ac:spMkLst>
            <pc:docMk/>
            <pc:sldMk cId="4171903266" sldId="356"/>
            <ac:spMk id="13" creationId="{00000000-0000-0000-0000-000000000000}"/>
          </ac:spMkLst>
        </pc:spChg>
      </pc:sldChg>
      <pc:sldChg chg="modSp mod">
        <pc:chgData name="Indu Sekhar Dantu" userId="4218edbc7ffe59d5" providerId="LiveId" clId="{CB82C9A6-7458-4315-B216-BA097C9B39C6}" dt="2022-03-03T00:40:33.966" v="227" actId="114"/>
        <pc:sldMkLst>
          <pc:docMk/>
          <pc:sldMk cId="3817718496" sldId="357"/>
        </pc:sldMkLst>
        <pc:spChg chg="mod">
          <ac:chgData name="Indu Sekhar Dantu" userId="4218edbc7ffe59d5" providerId="LiveId" clId="{CB82C9A6-7458-4315-B216-BA097C9B39C6}" dt="2022-03-03T00:40:33.966" v="227" actId="114"/>
          <ac:spMkLst>
            <pc:docMk/>
            <pc:sldMk cId="3817718496" sldId="357"/>
            <ac:spMk id="13" creationId="{00000000-0000-0000-0000-000000000000}"/>
          </ac:spMkLst>
        </pc:spChg>
      </pc:sldChg>
      <pc:sldChg chg="modSp mod">
        <pc:chgData name="Indu Sekhar Dantu" userId="4218edbc7ffe59d5" providerId="LiveId" clId="{CB82C9A6-7458-4315-B216-BA097C9B39C6}" dt="2022-03-03T00:40:45.520" v="230" actId="114"/>
        <pc:sldMkLst>
          <pc:docMk/>
          <pc:sldMk cId="2695361410" sldId="358"/>
        </pc:sldMkLst>
        <pc:spChg chg="mod">
          <ac:chgData name="Indu Sekhar Dantu" userId="4218edbc7ffe59d5" providerId="LiveId" clId="{CB82C9A6-7458-4315-B216-BA097C9B39C6}" dt="2022-03-03T00:40:45.520" v="230" actId="114"/>
          <ac:spMkLst>
            <pc:docMk/>
            <pc:sldMk cId="2695361410" sldId="358"/>
            <ac:spMk id="13" creationId="{00000000-0000-0000-0000-000000000000}"/>
          </ac:spMkLst>
        </pc:spChg>
      </pc:sldChg>
      <pc:sldChg chg="modSp mod">
        <pc:chgData name="Indu Sekhar Dantu" userId="4218edbc7ffe59d5" providerId="LiveId" clId="{CB82C9A6-7458-4315-B216-BA097C9B39C6}" dt="2022-03-03T00:41:00.818" v="234" actId="114"/>
        <pc:sldMkLst>
          <pc:docMk/>
          <pc:sldMk cId="3510646746" sldId="359"/>
        </pc:sldMkLst>
        <pc:spChg chg="mod">
          <ac:chgData name="Indu Sekhar Dantu" userId="4218edbc7ffe59d5" providerId="LiveId" clId="{CB82C9A6-7458-4315-B216-BA097C9B39C6}" dt="2022-03-03T00:41:00.818" v="234" actId="114"/>
          <ac:spMkLst>
            <pc:docMk/>
            <pc:sldMk cId="3510646746" sldId="359"/>
            <ac:spMk id="13" creationId="{00000000-0000-0000-0000-000000000000}"/>
          </ac:spMkLst>
        </pc:spChg>
      </pc:sldChg>
      <pc:sldChg chg="modSp mod">
        <pc:chgData name="Indu Sekhar Dantu" userId="4218edbc7ffe59d5" providerId="LiveId" clId="{CB82C9A6-7458-4315-B216-BA097C9B39C6}" dt="2022-03-03T00:41:08.165" v="236" actId="114"/>
        <pc:sldMkLst>
          <pc:docMk/>
          <pc:sldMk cId="2401153965" sldId="360"/>
        </pc:sldMkLst>
        <pc:spChg chg="mod">
          <ac:chgData name="Indu Sekhar Dantu" userId="4218edbc7ffe59d5" providerId="LiveId" clId="{CB82C9A6-7458-4315-B216-BA097C9B39C6}" dt="2022-03-03T00:41:08.165" v="236" actId="114"/>
          <ac:spMkLst>
            <pc:docMk/>
            <pc:sldMk cId="2401153965" sldId="360"/>
            <ac:spMk id="13" creationId="{00000000-0000-0000-0000-000000000000}"/>
          </ac:spMkLst>
        </pc:spChg>
      </pc:sldChg>
      <pc:sldChg chg="modSp mod">
        <pc:chgData name="Indu Sekhar Dantu" userId="4218edbc7ffe59d5" providerId="LiveId" clId="{CB82C9A6-7458-4315-B216-BA097C9B39C6}" dt="2022-03-03T00:41:37.773" v="243" actId="114"/>
        <pc:sldMkLst>
          <pc:docMk/>
          <pc:sldMk cId="254289949" sldId="361"/>
        </pc:sldMkLst>
        <pc:spChg chg="mod">
          <ac:chgData name="Indu Sekhar Dantu" userId="4218edbc7ffe59d5" providerId="LiveId" clId="{CB82C9A6-7458-4315-B216-BA097C9B39C6}" dt="2022-03-03T00:41:37.773" v="243" actId="114"/>
          <ac:spMkLst>
            <pc:docMk/>
            <pc:sldMk cId="254289949" sldId="361"/>
            <ac:spMk id="13" creationId="{00000000-0000-0000-0000-000000000000}"/>
          </ac:spMkLst>
        </pc:spChg>
      </pc:sldChg>
      <pc:sldChg chg="modSp mod">
        <pc:chgData name="Indu Sekhar Dantu" userId="4218edbc7ffe59d5" providerId="LiveId" clId="{CB82C9A6-7458-4315-B216-BA097C9B39C6}" dt="2022-03-03T00:41:50.509" v="246" actId="114"/>
        <pc:sldMkLst>
          <pc:docMk/>
          <pc:sldMk cId="1494600273" sldId="362"/>
        </pc:sldMkLst>
        <pc:spChg chg="mod">
          <ac:chgData name="Indu Sekhar Dantu" userId="4218edbc7ffe59d5" providerId="LiveId" clId="{CB82C9A6-7458-4315-B216-BA097C9B39C6}" dt="2022-03-03T00:41:50.509" v="246" actId="114"/>
          <ac:spMkLst>
            <pc:docMk/>
            <pc:sldMk cId="1494600273" sldId="362"/>
            <ac:spMk id="13" creationId="{00000000-0000-0000-0000-000000000000}"/>
          </ac:spMkLst>
        </pc:spChg>
      </pc:sldChg>
      <pc:sldChg chg="modSp mod">
        <pc:chgData name="Indu Sekhar Dantu" userId="4218edbc7ffe59d5" providerId="LiveId" clId="{CB82C9A6-7458-4315-B216-BA097C9B39C6}" dt="2022-03-03T00:42:01.747" v="249" actId="114"/>
        <pc:sldMkLst>
          <pc:docMk/>
          <pc:sldMk cId="397524642" sldId="363"/>
        </pc:sldMkLst>
        <pc:spChg chg="mod">
          <ac:chgData name="Indu Sekhar Dantu" userId="4218edbc7ffe59d5" providerId="LiveId" clId="{CB82C9A6-7458-4315-B216-BA097C9B39C6}" dt="2022-03-03T00:42:01.747" v="249" actId="114"/>
          <ac:spMkLst>
            <pc:docMk/>
            <pc:sldMk cId="397524642" sldId="363"/>
            <ac:spMk id="13" creationId="{00000000-0000-0000-0000-000000000000}"/>
          </ac:spMkLst>
        </pc:spChg>
      </pc:sldChg>
      <pc:sldChg chg="modSp mod">
        <pc:chgData name="Indu Sekhar Dantu" userId="4218edbc7ffe59d5" providerId="LiveId" clId="{CB82C9A6-7458-4315-B216-BA097C9B39C6}" dt="2022-03-03T00:42:12.457" v="252" actId="114"/>
        <pc:sldMkLst>
          <pc:docMk/>
          <pc:sldMk cId="2233968041" sldId="364"/>
        </pc:sldMkLst>
        <pc:spChg chg="mod">
          <ac:chgData name="Indu Sekhar Dantu" userId="4218edbc7ffe59d5" providerId="LiveId" clId="{CB82C9A6-7458-4315-B216-BA097C9B39C6}" dt="2022-03-03T00:42:12.457" v="252" actId="114"/>
          <ac:spMkLst>
            <pc:docMk/>
            <pc:sldMk cId="2233968041" sldId="364"/>
            <ac:spMk id="13" creationId="{00000000-0000-0000-0000-000000000000}"/>
          </ac:spMkLst>
        </pc:spChg>
      </pc:sldChg>
      <pc:sldChg chg="modSp mod">
        <pc:chgData name="Indu Sekhar Dantu" userId="4218edbc7ffe59d5" providerId="LiveId" clId="{CB82C9A6-7458-4315-B216-BA097C9B39C6}" dt="2022-03-03T00:42:23.757" v="255" actId="114"/>
        <pc:sldMkLst>
          <pc:docMk/>
          <pc:sldMk cId="748654746" sldId="365"/>
        </pc:sldMkLst>
        <pc:spChg chg="mod">
          <ac:chgData name="Indu Sekhar Dantu" userId="4218edbc7ffe59d5" providerId="LiveId" clId="{CB82C9A6-7458-4315-B216-BA097C9B39C6}" dt="2022-03-03T00:42:23.757" v="255" actId="114"/>
          <ac:spMkLst>
            <pc:docMk/>
            <pc:sldMk cId="748654746" sldId="365"/>
            <ac:spMk id="13" creationId="{00000000-0000-0000-0000-000000000000}"/>
          </ac:spMkLst>
        </pc:spChg>
      </pc:sldChg>
      <pc:sldChg chg="modSp mod">
        <pc:chgData name="Indu Sekhar Dantu" userId="4218edbc7ffe59d5" providerId="LiveId" clId="{CB82C9A6-7458-4315-B216-BA097C9B39C6}" dt="2022-03-03T00:42:54.992" v="263" actId="114"/>
        <pc:sldMkLst>
          <pc:docMk/>
          <pc:sldMk cId="3484395455" sldId="366"/>
        </pc:sldMkLst>
        <pc:spChg chg="mod">
          <ac:chgData name="Indu Sekhar Dantu" userId="4218edbc7ffe59d5" providerId="LiveId" clId="{CB82C9A6-7458-4315-B216-BA097C9B39C6}" dt="2022-03-03T00:42:54.992" v="263" actId="114"/>
          <ac:spMkLst>
            <pc:docMk/>
            <pc:sldMk cId="3484395455" sldId="366"/>
            <ac:spMk id="13" creationId="{00000000-0000-0000-0000-000000000000}"/>
          </ac:spMkLst>
        </pc:spChg>
      </pc:sldChg>
      <pc:sldChg chg="modSp mod">
        <pc:chgData name="Indu Sekhar Dantu" userId="4218edbc7ffe59d5" providerId="LiveId" clId="{CB82C9A6-7458-4315-B216-BA097C9B39C6}" dt="2022-03-03T00:39:56.589" v="218" actId="114"/>
        <pc:sldMkLst>
          <pc:docMk/>
          <pc:sldMk cId="1042477662" sldId="367"/>
        </pc:sldMkLst>
        <pc:spChg chg="mod">
          <ac:chgData name="Indu Sekhar Dantu" userId="4218edbc7ffe59d5" providerId="LiveId" clId="{CB82C9A6-7458-4315-B216-BA097C9B39C6}" dt="2022-03-03T00:39:56.589" v="218" actId="114"/>
          <ac:spMkLst>
            <pc:docMk/>
            <pc:sldMk cId="1042477662" sldId="367"/>
            <ac:spMk id="2" creationId="{B569CD3E-5E33-4EB5-A2CE-C636605E633F}"/>
          </ac:spMkLst>
        </pc:spChg>
      </pc:sldChg>
      <pc:sldChg chg="modSp mod">
        <pc:chgData name="Indu Sekhar Dantu" userId="4218edbc7ffe59d5" providerId="LiveId" clId="{CB82C9A6-7458-4315-B216-BA097C9B39C6}" dt="2022-03-03T00:40:01.266" v="219" actId="114"/>
        <pc:sldMkLst>
          <pc:docMk/>
          <pc:sldMk cId="1114430197" sldId="415"/>
        </pc:sldMkLst>
        <pc:spChg chg="mod">
          <ac:chgData name="Indu Sekhar Dantu" userId="4218edbc7ffe59d5" providerId="LiveId" clId="{CB82C9A6-7458-4315-B216-BA097C9B39C6}" dt="2022-03-03T00:40:01.266" v="219" actId="114"/>
          <ac:spMkLst>
            <pc:docMk/>
            <pc:sldMk cId="1114430197" sldId="415"/>
            <ac:spMk id="2" creationId="{B569CD3E-5E33-4EB5-A2CE-C636605E633F}"/>
          </ac:spMkLst>
        </pc:spChg>
      </pc:sldChg>
      <pc:sldChg chg="modSp mod">
        <pc:chgData name="Indu Sekhar Dantu" userId="4218edbc7ffe59d5" providerId="LiveId" clId="{CB82C9A6-7458-4315-B216-BA097C9B39C6}" dt="2022-03-03T00:39:42.032" v="215" actId="114"/>
        <pc:sldMkLst>
          <pc:docMk/>
          <pc:sldMk cId="1207669155" sldId="419"/>
        </pc:sldMkLst>
        <pc:spChg chg="mod">
          <ac:chgData name="Indu Sekhar Dantu" userId="4218edbc7ffe59d5" providerId="LiveId" clId="{CB82C9A6-7458-4315-B216-BA097C9B39C6}" dt="2022-03-03T00:39:42.032" v="215" actId="114"/>
          <ac:spMkLst>
            <pc:docMk/>
            <pc:sldMk cId="1207669155" sldId="419"/>
            <ac:spMk id="2" creationId="{B569CD3E-5E33-4EB5-A2CE-C636605E633F}"/>
          </ac:spMkLst>
        </pc:spChg>
      </pc:sldChg>
      <pc:sldChg chg="modSp mod">
        <pc:chgData name="Indu Sekhar Dantu" userId="4218edbc7ffe59d5" providerId="LiveId" clId="{CB82C9A6-7458-4315-B216-BA097C9B39C6}" dt="2022-03-03T00:39:51.468" v="217" actId="114"/>
        <pc:sldMkLst>
          <pc:docMk/>
          <pc:sldMk cId="511271364" sldId="429"/>
        </pc:sldMkLst>
        <pc:spChg chg="mod">
          <ac:chgData name="Indu Sekhar Dantu" userId="4218edbc7ffe59d5" providerId="LiveId" clId="{CB82C9A6-7458-4315-B216-BA097C9B39C6}" dt="2022-03-03T00:39:51.468" v="217" actId="114"/>
          <ac:spMkLst>
            <pc:docMk/>
            <pc:sldMk cId="511271364" sldId="429"/>
            <ac:spMk id="2" creationId="{B569CD3E-5E33-4EB5-A2CE-C636605E633F}"/>
          </ac:spMkLst>
        </pc:spChg>
      </pc:sldChg>
      <pc:sldChg chg="modSp mod">
        <pc:chgData name="Indu Sekhar Dantu" userId="4218edbc7ffe59d5" providerId="LiveId" clId="{CB82C9A6-7458-4315-B216-BA097C9B39C6}" dt="2022-03-03T00:40:26.936" v="225" actId="114"/>
        <pc:sldMkLst>
          <pc:docMk/>
          <pc:sldMk cId="2758073643" sldId="430"/>
        </pc:sldMkLst>
        <pc:spChg chg="mod">
          <ac:chgData name="Indu Sekhar Dantu" userId="4218edbc7ffe59d5" providerId="LiveId" clId="{CB82C9A6-7458-4315-B216-BA097C9B39C6}" dt="2022-03-03T00:40:26.936" v="225" actId="114"/>
          <ac:spMkLst>
            <pc:docMk/>
            <pc:sldMk cId="2758073643" sldId="430"/>
            <ac:spMk id="13" creationId="{00000000-0000-0000-0000-000000000000}"/>
          </ac:spMkLst>
        </pc:spChg>
      </pc:sldChg>
      <pc:sldChg chg="modSp mod">
        <pc:chgData name="Indu Sekhar Dantu" userId="4218edbc7ffe59d5" providerId="LiveId" clId="{CB82C9A6-7458-4315-B216-BA097C9B39C6}" dt="2022-03-03T00:40:19.368" v="223" actId="114"/>
        <pc:sldMkLst>
          <pc:docMk/>
          <pc:sldMk cId="499697116" sldId="431"/>
        </pc:sldMkLst>
        <pc:spChg chg="mod">
          <ac:chgData name="Indu Sekhar Dantu" userId="4218edbc7ffe59d5" providerId="LiveId" clId="{CB82C9A6-7458-4315-B216-BA097C9B39C6}" dt="2022-03-03T00:40:19.368" v="223" actId="114"/>
          <ac:spMkLst>
            <pc:docMk/>
            <pc:sldMk cId="499697116" sldId="431"/>
            <ac:spMk id="13" creationId="{00000000-0000-0000-0000-000000000000}"/>
          </ac:spMkLst>
        </pc:spChg>
      </pc:sldChg>
      <pc:sldChg chg="modSp mod">
        <pc:chgData name="Indu Sekhar Dantu" userId="4218edbc7ffe59d5" providerId="LiveId" clId="{CB82C9A6-7458-4315-B216-BA097C9B39C6}" dt="2022-03-03T00:45:22.661" v="293" actId="114"/>
        <pc:sldMkLst>
          <pc:docMk/>
          <pc:sldMk cId="1811529646" sldId="432"/>
        </pc:sldMkLst>
        <pc:spChg chg="mod">
          <ac:chgData name="Indu Sekhar Dantu" userId="4218edbc7ffe59d5" providerId="LiveId" clId="{CB82C9A6-7458-4315-B216-BA097C9B39C6}" dt="2022-03-03T00:45:22.661" v="293" actId="114"/>
          <ac:spMkLst>
            <pc:docMk/>
            <pc:sldMk cId="1811529646" sldId="432"/>
            <ac:spMk id="13" creationId="{00000000-0000-0000-0000-000000000000}"/>
          </ac:spMkLst>
        </pc:spChg>
      </pc:sldChg>
      <pc:sldChg chg="modSp mod">
        <pc:chgData name="Indu Sekhar Dantu" userId="4218edbc7ffe59d5" providerId="LiveId" clId="{CB82C9A6-7458-4315-B216-BA097C9B39C6}" dt="2022-03-03T00:45:00.191" v="290" actId="114"/>
        <pc:sldMkLst>
          <pc:docMk/>
          <pc:sldMk cId="917984898" sldId="433"/>
        </pc:sldMkLst>
        <pc:spChg chg="mod">
          <ac:chgData name="Indu Sekhar Dantu" userId="4218edbc7ffe59d5" providerId="LiveId" clId="{CB82C9A6-7458-4315-B216-BA097C9B39C6}" dt="2022-03-03T00:45:00.191" v="290" actId="114"/>
          <ac:spMkLst>
            <pc:docMk/>
            <pc:sldMk cId="917984898" sldId="433"/>
            <ac:spMk id="13" creationId="{00000000-0000-0000-0000-000000000000}"/>
          </ac:spMkLst>
        </pc:spChg>
      </pc:sldChg>
      <pc:sldChg chg="modSp mod">
        <pc:chgData name="Indu Sekhar Dantu" userId="4218edbc7ffe59d5" providerId="LiveId" clId="{CB82C9A6-7458-4315-B216-BA097C9B39C6}" dt="2022-03-03T00:44:44.730" v="287" actId="114"/>
        <pc:sldMkLst>
          <pc:docMk/>
          <pc:sldMk cId="2838489124" sldId="434"/>
        </pc:sldMkLst>
        <pc:spChg chg="mod">
          <ac:chgData name="Indu Sekhar Dantu" userId="4218edbc7ffe59d5" providerId="LiveId" clId="{CB82C9A6-7458-4315-B216-BA097C9B39C6}" dt="2022-03-03T00:44:44.730" v="287" actId="114"/>
          <ac:spMkLst>
            <pc:docMk/>
            <pc:sldMk cId="2838489124" sldId="434"/>
            <ac:spMk id="13" creationId="{00000000-0000-0000-0000-000000000000}"/>
          </ac:spMkLst>
        </pc:spChg>
      </pc:sldChg>
      <pc:sldChg chg="modSp mod">
        <pc:chgData name="Indu Sekhar Dantu" userId="4218edbc7ffe59d5" providerId="LiveId" clId="{CB82C9A6-7458-4315-B216-BA097C9B39C6}" dt="2022-03-03T00:44:37.654" v="285" actId="114"/>
        <pc:sldMkLst>
          <pc:docMk/>
          <pc:sldMk cId="2136051576" sldId="435"/>
        </pc:sldMkLst>
        <pc:spChg chg="mod">
          <ac:chgData name="Indu Sekhar Dantu" userId="4218edbc7ffe59d5" providerId="LiveId" clId="{CB82C9A6-7458-4315-B216-BA097C9B39C6}" dt="2022-03-03T00:44:37.654" v="285" actId="114"/>
          <ac:spMkLst>
            <pc:docMk/>
            <pc:sldMk cId="2136051576" sldId="435"/>
            <ac:spMk id="13" creationId="{00000000-0000-0000-0000-000000000000}"/>
          </ac:spMkLst>
        </pc:spChg>
      </pc:sldChg>
      <pc:sldChg chg="modSp mod">
        <pc:chgData name="Indu Sekhar Dantu" userId="4218edbc7ffe59d5" providerId="LiveId" clId="{CB82C9A6-7458-4315-B216-BA097C9B39C6}" dt="2022-03-03T00:44:29.991" v="283" actId="114"/>
        <pc:sldMkLst>
          <pc:docMk/>
          <pc:sldMk cId="2523912634" sldId="436"/>
        </pc:sldMkLst>
        <pc:spChg chg="mod">
          <ac:chgData name="Indu Sekhar Dantu" userId="4218edbc7ffe59d5" providerId="LiveId" clId="{CB82C9A6-7458-4315-B216-BA097C9B39C6}" dt="2022-03-03T00:44:29.991" v="283" actId="114"/>
          <ac:spMkLst>
            <pc:docMk/>
            <pc:sldMk cId="2523912634" sldId="436"/>
            <ac:spMk id="13" creationId="{00000000-0000-0000-0000-000000000000}"/>
          </ac:spMkLst>
        </pc:spChg>
      </pc:sldChg>
      <pc:sldChg chg="modSp mod">
        <pc:chgData name="Indu Sekhar Dantu" userId="4218edbc7ffe59d5" providerId="LiveId" clId="{CB82C9A6-7458-4315-B216-BA097C9B39C6}" dt="2022-03-03T00:44:21.899" v="281" actId="114"/>
        <pc:sldMkLst>
          <pc:docMk/>
          <pc:sldMk cId="1733149460" sldId="437"/>
        </pc:sldMkLst>
        <pc:spChg chg="mod">
          <ac:chgData name="Indu Sekhar Dantu" userId="4218edbc7ffe59d5" providerId="LiveId" clId="{CB82C9A6-7458-4315-B216-BA097C9B39C6}" dt="2022-03-03T00:44:21.899" v="281" actId="114"/>
          <ac:spMkLst>
            <pc:docMk/>
            <pc:sldMk cId="1733149460" sldId="437"/>
            <ac:spMk id="13" creationId="{00000000-0000-0000-0000-000000000000}"/>
          </ac:spMkLst>
        </pc:spChg>
      </pc:sldChg>
      <pc:sldChg chg="modSp mod">
        <pc:chgData name="Indu Sekhar Dantu" userId="4218edbc7ffe59d5" providerId="LiveId" clId="{CB82C9A6-7458-4315-B216-BA097C9B39C6}" dt="2022-03-03T00:43:40.364" v="275" actId="114"/>
        <pc:sldMkLst>
          <pc:docMk/>
          <pc:sldMk cId="17482999" sldId="438"/>
        </pc:sldMkLst>
        <pc:spChg chg="mod">
          <ac:chgData name="Indu Sekhar Dantu" userId="4218edbc7ffe59d5" providerId="LiveId" clId="{CB82C9A6-7458-4315-B216-BA097C9B39C6}" dt="2022-03-03T00:43:40.364" v="275" actId="114"/>
          <ac:spMkLst>
            <pc:docMk/>
            <pc:sldMk cId="17482999" sldId="438"/>
            <ac:spMk id="13" creationId="{00000000-0000-0000-0000-000000000000}"/>
          </ac:spMkLst>
        </pc:spChg>
      </pc:sldChg>
      <pc:sldChg chg="modSp mod">
        <pc:chgData name="Indu Sekhar Dantu" userId="4218edbc7ffe59d5" providerId="LiveId" clId="{CB82C9A6-7458-4315-B216-BA097C9B39C6}" dt="2022-03-03T00:43:32.564" v="273" actId="114"/>
        <pc:sldMkLst>
          <pc:docMk/>
          <pc:sldMk cId="3431675924" sldId="439"/>
        </pc:sldMkLst>
        <pc:spChg chg="mod">
          <ac:chgData name="Indu Sekhar Dantu" userId="4218edbc7ffe59d5" providerId="LiveId" clId="{CB82C9A6-7458-4315-B216-BA097C9B39C6}" dt="2022-03-03T00:43:32.564" v="273" actId="114"/>
          <ac:spMkLst>
            <pc:docMk/>
            <pc:sldMk cId="3431675924" sldId="439"/>
            <ac:spMk id="13" creationId="{00000000-0000-0000-0000-000000000000}"/>
          </ac:spMkLst>
        </pc:spChg>
      </pc:sldChg>
      <pc:sldChg chg="modSp mod">
        <pc:chgData name="Indu Sekhar Dantu" userId="4218edbc7ffe59d5" providerId="LiveId" clId="{CB82C9A6-7458-4315-B216-BA097C9B39C6}" dt="2022-03-03T00:43:28.658" v="272" actId="114"/>
        <pc:sldMkLst>
          <pc:docMk/>
          <pc:sldMk cId="4011960998" sldId="440"/>
        </pc:sldMkLst>
        <pc:spChg chg="mod">
          <ac:chgData name="Indu Sekhar Dantu" userId="4218edbc7ffe59d5" providerId="LiveId" clId="{CB82C9A6-7458-4315-B216-BA097C9B39C6}" dt="2022-03-03T00:43:28.658" v="272" actId="114"/>
          <ac:spMkLst>
            <pc:docMk/>
            <pc:sldMk cId="4011960998" sldId="440"/>
            <ac:spMk id="13" creationId="{00000000-0000-0000-0000-000000000000}"/>
          </ac:spMkLst>
        </pc:spChg>
      </pc:sldChg>
      <pc:sldChg chg="modSp mod">
        <pc:chgData name="Indu Sekhar Dantu" userId="4218edbc7ffe59d5" providerId="LiveId" clId="{CB82C9A6-7458-4315-B216-BA097C9B39C6}" dt="2022-03-03T00:43:21.571" v="270" actId="114"/>
        <pc:sldMkLst>
          <pc:docMk/>
          <pc:sldMk cId="4252595820" sldId="441"/>
        </pc:sldMkLst>
        <pc:spChg chg="mod">
          <ac:chgData name="Indu Sekhar Dantu" userId="4218edbc7ffe59d5" providerId="LiveId" clId="{CB82C9A6-7458-4315-B216-BA097C9B39C6}" dt="2022-03-03T00:43:21.571" v="270" actId="114"/>
          <ac:spMkLst>
            <pc:docMk/>
            <pc:sldMk cId="4252595820" sldId="441"/>
            <ac:spMk id="13" creationId="{00000000-0000-0000-0000-000000000000}"/>
          </ac:spMkLst>
        </pc:spChg>
      </pc:sldChg>
      <pc:sldChg chg="modSp mod">
        <pc:chgData name="Indu Sekhar Dantu" userId="4218edbc7ffe59d5" providerId="LiveId" clId="{CB82C9A6-7458-4315-B216-BA097C9B39C6}" dt="2022-03-03T00:43:13.881" v="268" actId="114"/>
        <pc:sldMkLst>
          <pc:docMk/>
          <pc:sldMk cId="772733102" sldId="442"/>
        </pc:sldMkLst>
        <pc:spChg chg="mod">
          <ac:chgData name="Indu Sekhar Dantu" userId="4218edbc7ffe59d5" providerId="LiveId" clId="{CB82C9A6-7458-4315-B216-BA097C9B39C6}" dt="2022-03-03T00:43:13.881" v="268" actId="114"/>
          <ac:spMkLst>
            <pc:docMk/>
            <pc:sldMk cId="772733102" sldId="442"/>
            <ac:spMk id="13" creationId="{00000000-0000-0000-0000-000000000000}"/>
          </ac:spMkLst>
        </pc:spChg>
      </pc:sldChg>
      <pc:sldChg chg="modSp mod">
        <pc:chgData name="Indu Sekhar Dantu" userId="4218edbc7ffe59d5" providerId="LiveId" clId="{CB82C9A6-7458-4315-B216-BA097C9B39C6}" dt="2022-03-03T00:43:01.969" v="265" actId="114"/>
        <pc:sldMkLst>
          <pc:docMk/>
          <pc:sldMk cId="3735787001" sldId="443"/>
        </pc:sldMkLst>
        <pc:spChg chg="mod">
          <ac:chgData name="Indu Sekhar Dantu" userId="4218edbc7ffe59d5" providerId="LiveId" clId="{CB82C9A6-7458-4315-B216-BA097C9B39C6}" dt="2022-03-03T00:43:01.969" v="265" actId="114"/>
          <ac:spMkLst>
            <pc:docMk/>
            <pc:sldMk cId="3735787001" sldId="443"/>
            <ac:spMk id="13" creationId="{00000000-0000-0000-0000-000000000000}"/>
          </ac:spMkLst>
        </pc:spChg>
      </pc:sldChg>
      <pc:sldChg chg="modSp mod">
        <pc:chgData name="Indu Sekhar Dantu" userId="4218edbc7ffe59d5" providerId="LiveId" clId="{CB82C9A6-7458-4315-B216-BA097C9B39C6}" dt="2022-03-03T00:42:51.158" v="262" actId="114"/>
        <pc:sldMkLst>
          <pc:docMk/>
          <pc:sldMk cId="440747279" sldId="444"/>
        </pc:sldMkLst>
        <pc:spChg chg="mod">
          <ac:chgData name="Indu Sekhar Dantu" userId="4218edbc7ffe59d5" providerId="LiveId" clId="{CB82C9A6-7458-4315-B216-BA097C9B39C6}" dt="2022-03-03T00:42:51.158" v="262" actId="114"/>
          <ac:spMkLst>
            <pc:docMk/>
            <pc:sldMk cId="440747279" sldId="444"/>
            <ac:spMk id="13" creationId="{00000000-0000-0000-0000-000000000000}"/>
          </ac:spMkLst>
        </pc:spChg>
      </pc:sldChg>
      <pc:sldChg chg="modSp mod">
        <pc:chgData name="Indu Sekhar Dantu" userId="4218edbc7ffe59d5" providerId="LiveId" clId="{CB82C9A6-7458-4315-B216-BA097C9B39C6}" dt="2022-03-03T00:42:39.929" v="259" actId="114"/>
        <pc:sldMkLst>
          <pc:docMk/>
          <pc:sldMk cId="835677955" sldId="445"/>
        </pc:sldMkLst>
        <pc:spChg chg="mod">
          <ac:chgData name="Indu Sekhar Dantu" userId="4218edbc7ffe59d5" providerId="LiveId" clId="{CB82C9A6-7458-4315-B216-BA097C9B39C6}" dt="2022-03-03T00:42:39.929" v="259" actId="114"/>
          <ac:spMkLst>
            <pc:docMk/>
            <pc:sldMk cId="835677955" sldId="445"/>
            <ac:spMk id="13" creationId="{00000000-0000-0000-0000-000000000000}"/>
          </ac:spMkLst>
        </pc:spChg>
      </pc:sldChg>
      <pc:sldChg chg="modSp mod">
        <pc:chgData name="Indu Sekhar Dantu" userId="4218edbc7ffe59d5" providerId="LiveId" clId="{CB82C9A6-7458-4315-B216-BA097C9B39C6}" dt="2022-03-03T00:42:19.982" v="254" actId="114"/>
        <pc:sldMkLst>
          <pc:docMk/>
          <pc:sldMk cId="1983248389" sldId="446"/>
        </pc:sldMkLst>
        <pc:spChg chg="mod">
          <ac:chgData name="Indu Sekhar Dantu" userId="4218edbc7ffe59d5" providerId="LiveId" clId="{CB82C9A6-7458-4315-B216-BA097C9B39C6}" dt="2022-03-03T00:42:19.982" v="254" actId="114"/>
          <ac:spMkLst>
            <pc:docMk/>
            <pc:sldMk cId="1983248389" sldId="446"/>
            <ac:spMk id="13" creationId="{00000000-0000-0000-0000-000000000000}"/>
          </ac:spMkLst>
        </pc:spChg>
      </pc:sldChg>
      <pc:sldChg chg="modSp mod">
        <pc:chgData name="Indu Sekhar Dantu" userId="4218edbc7ffe59d5" providerId="LiveId" clId="{CB82C9A6-7458-4315-B216-BA097C9B39C6}" dt="2022-03-03T00:42:08.875" v="251" actId="114"/>
        <pc:sldMkLst>
          <pc:docMk/>
          <pc:sldMk cId="4163620671" sldId="447"/>
        </pc:sldMkLst>
        <pc:spChg chg="mod">
          <ac:chgData name="Indu Sekhar Dantu" userId="4218edbc7ffe59d5" providerId="LiveId" clId="{CB82C9A6-7458-4315-B216-BA097C9B39C6}" dt="2022-03-03T00:42:08.875" v="251" actId="114"/>
          <ac:spMkLst>
            <pc:docMk/>
            <pc:sldMk cId="4163620671" sldId="447"/>
            <ac:spMk id="13" creationId="{00000000-0000-0000-0000-000000000000}"/>
          </ac:spMkLst>
        </pc:spChg>
      </pc:sldChg>
      <pc:sldChg chg="modSp mod">
        <pc:chgData name="Indu Sekhar Dantu" userId="4218edbc7ffe59d5" providerId="LiveId" clId="{CB82C9A6-7458-4315-B216-BA097C9B39C6}" dt="2022-03-03T00:41:57.910" v="248" actId="114"/>
        <pc:sldMkLst>
          <pc:docMk/>
          <pc:sldMk cId="1324216839" sldId="448"/>
        </pc:sldMkLst>
        <pc:spChg chg="mod">
          <ac:chgData name="Indu Sekhar Dantu" userId="4218edbc7ffe59d5" providerId="LiveId" clId="{CB82C9A6-7458-4315-B216-BA097C9B39C6}" dt="2022-03-03T00:41:57.910" v="248" actId="114"/>
          <ac:spMkLst>
            <pc:docMk/>
            <pc:sldMk cId="1324216839" sldId="448"/>
            <ac:spMk id="13" creationId="{00000000-0000-0000-0000-000000000000}"/>
          </ac:spMkLst>
        </pc:spChg>
      </pc:sldChg>
      <pc:sldChg chg="modSp mod">
        <pc:chgData name="Indu Sekhar Dantu" userId="4218edbc7ffe59d5" providerId="LiveId" clId="{CB82C9A6-7458-4315-B216-BA097C9B39C6}" dt="2022-03-03T00:41:25.083" v="240" actId="114"/>
        <pc:sldMkLst>
          <pc:docMk/>
          <pc:sldMk cId="1431789197" sldId="449"/>
        </pc:sldMkLst>
        <pc:spChg chg="mod">
          <ac:chgData name="Indu Sekhar Dantu" userId="4218edbc7ffe59d5" providerId="LiveId" clId="{CB82C9A6-7458-4315-B216-BA097C9B39C6}" dt="2022-03-03T00:41:25.083" v="240" actId="114"/>
          <ac:spMkLst>
            <pc:docMk/>
            <pc:sldMk cId="1431789197" sldId="449"/>
            <ac:spMk id="13" creationId="{00000000-0000-0000-0000-000000000000}"/>
          </ac:spMkLst>
        </pc:spChg>
      </pc:sldChg>
      <pc:sldChg chg="modSp mod">
        <pc:chgData name="Indu Sekhar Dantu" userId="4218edbc7ffe59d5" providerId="LiveId" clId="{CB82C9A6-7458-4315-B216-BA097C9B39C6}" dt="2022-03-03T00:41:46.538" v="245" actId="114"/>
        <pc:sldMkLst>
          <pc:docMk/>
          <pc:sldMk cId="2206111217" sldId="450"/>
        </pc:sldMkLst>
        <pc:spChg chg="mod">
          <ac:chgData name="Indu Sekhar Dantu" userId="4218edbc7ffe59d5" providerId="LiveId" clId="{CB82C9A6-7458-4315-B216-BA097C9B39C6}" dt="2022-03-03T00:41:46.538" v="245" actId="114"/>
          <ac:spMkLst>
            <pc:docMk/>
            <pc:sldMk cId="2206111217" sldId="450"/>
            <ac:spMk id="13" creationId="{00000000-0000-0000-0000-000000000000}"/>
          </ac:spMkLst>
        </pc:spChg>
      </pc:sldChg>
      <pc:sldChg chg="modSp mod">
        <pc:chgData name="Indu Sekhar Dantu" userId="4218edbc7ffe59d5" providerId="LiveId" clId="{CB82C9A6-7458-4315-B216-BA097C9B39C6}" dt="2022-03-03T00:41:33.641" v="242" actId="114"/>
        <pc:sldMkLst>
          <pc:docMk/>
          <pc:sldMk cId="1592353370" sldId="451"/>
        </pc:sldMkLst>
        <pc:spChg chg="mod">
          <ac:chgData name="Indu Sekhar Dantu" userId="4218edbc7ffe59d5" providerId="LiveId" clId="{CB82C9A6-7458-4315-B216-BA097C9B39C6}" dt="2022-03-03T00:41:33.641" v="242" actId="114"/>
          <ac:spMkLst>
            <pc:docMk/>
            <pc:sldMk cId="1592353370" sldId="451"/>
            <ac:spMk id="13" creationId="{00000000-0000-0000-0000-000000000000}"/>
          </ac:spMkLst>
        </pc:spChg>
      </pc:sldChg>
      <pc:sldChg chg="modSp mod">
        <pc:chgData name="Indu Sekhar Dantu" userId="4218edbc7ffe59d5" providerId="LiveId" clId="{CB82C9A6-7458-4315-B216-BA097C9B39C6}" dt="2022-03-03T00:41:20.783" v="239" actId="114"/>
        <pc:sldMkLst>
          <pc:docMk/>
          <pc:sldMk cId="1773695465" sldId="452"/>
        </pc:sldMkLst>
        <pc:spChg chg="mod">
          <ac:chgData name="Indu Sekhar Dantu" userId="4218edbc7ffe59d5" providerId="LiveId" clId="{CB82C9A6-7458-4315-B216-BA097C9B39C6}" dt="2022-03-03T00:41:20.783" v="239" actId="114"/>
          <ac:spMkLst>
            <pc:docMk/>
            <pc:sldMk cId="1773695465" sldId="452"/>
            <ac:spMk id="13" creationId="{00000000-0000-0000-0000-000000000000}"/>
          </ac:spMkLst>
        </pc:spChg>
      </pc:sldChg>
      <pc:sldChg chg="modSp mod">
        <pc:chgData name="Indu Sekhar Dantu" userId="4218edbc7ffe59d5" providerId="LiveId" clId="{CB82C9A6-7458-4315-B216-BA097C9B39C6}" dt="2022-03-03T00:40:42.009" v="229" actId="114"/>
        <pc:sldMkLst>
          <pc:docMk/>
          <pc:sldMk cId="2227018953" sldId="453"/>
        </pc:sldMkLst>
        <pc:spChg chg="mod">
          <ac:chgData name="Indu Sekhar Dantu" userId="4218edbc7ffe59d5" providerId="LiveId" clId="{CB82C9A6-7458-4315-B216-BA097C9B39C6}" dt="2022-03-03T00:40:42.009" v="229" actId="114"/>
          <ac:spMkLst>
            <pc:docMk/>
            <pc:sldMk cId="2227018953" sldId="453"/>
            <ac:spMk id="13" creationId="{00000000-0000-0000-0000-000000000000}"/>
          </ac:spMkLst>
        </pc:spChg>
      </pc:sldChg>
      <pc:sldChg chg="modSp add mod">
        <pc:chgData name="Indu Sekhar Dantu" userId="4218edbc7ffe59d5" providerId="LiveId" clId="{CB82C9A6-7458-4315-B216-BA097C9B39C6}" dt="2022-03-03T00:54:05.664" v="330" actId="20577"/>
        <pc:sldMkLst>
          <pc:docMk/>
          <pc:sldMk cId="2740697008" sldId="454"/>
        </pc:sldMkLst>
        <pc:spChg chg="mod">
          <ac:chgData name="Indu Sekhar Dantu" userId="4218edbc7ffe59d5" providerId="LiveId" clId="{CB82C9A6-7458-4315-B216-BA097C9B39C6}" dt="2022-03-03T00:54:05.664" v="330" actId="20577"/>
          <ac:spMkLst>
            <pc:docMk/>
            <pc:sldMk cId="2740697008" sldId="454"/>
            <ac:spMk id="14" creationId="{00000000-0000-0000-0000-000000000000}"/>
          </ac:spMkLst>
        </pc:spChg>
      </pc:sldChg>
      <pc:sldChg chg="modSp add mod ord">
        <pc:chgData name="Indu Sekhar Dantu" userId="4218edbc7ffe59d5" providerId="LiveId" clId="{CB82C9A6-7458-4315-B216-BA097C9B39C6}" dt="2022-03-03T00:53:26.934" v="314" actId="2711"/>
        <pc:sldMkLst>
          <pc:docMk/>
          <pc:sldMk cId="3124490404" sldId="455"/>
        </pc:sldMkLst>
        <pc:spChg chg="mod">
          <ac:chgData name="Indu Sekhar Dantu" userId="4218edbc7ffe59d5" providerId="LiveId" clId="{CB82C9A6-7458-4315-B216-BA097C9B39C6}" dt="2022-03-03T00:53:26.934" v="314" actId="2711"/>
          <ac:spMkLst>
            <pc:docMk/>
            <pc:sldMk cId="3124490404" sldId="455"/>
            <ac:spMk id="14" creationId="{00000000-0000-0000-0000-000000000000}"/>
          </ac:spMkLst>
        </pc:spChg>
      </pc:sldChg>
      <pc:sldChg chg="modSp add mod">
        <pc:chgData name="Indu Sekhar Dantu" userId="4218edbc7ffe59d5" providerId="LiveId" clId="{CB82C9A6-7458-4315-B216-BA097C9B39C6}" dt="2022-03-03T15:50:29.874" v="857" actId="20577"/>
        <pc:sldMkLst>
          <pc:docMk/>
          <pc:sldMk cId="4012894641" sldId="456"/>
        </pc:sldMkLst>
        <pc:spChg chg="mod">
          <ac:chgData name="Indu Sekhar Dantu" userId="4218edbc7ffe59d5" providerId="LiveId" clId="{CB82C9A6-7458-4315-B216-BA097C9B39C6}" dt="2022-03-03T15:50:29.874" v="857" actId="20577"/>
          <ac:spMkLst>
            <pc:docMk/>
            <pc:sldMk cId="4012894641" sldId="456"/>
            <ac:spMk id="14" creationId="{00000000-0000-0000-0000-000000000000}"/>
          </ac:spMkLst>
        </pc:spChg>
      </pc:sldChg>
      <pc:sldChg chg="addSp delSp modSp add mod">
        <pc:chgData name="Indu Sekhar Dantu" userId="4218edbc7ffe59d5" providerId="LiveId" clId="{CB82C9A6-7458-4315-B216-BA097C9B39C6}" dt="2022-03-03T01:00:13.517" v="729" actId="14100"/>
        <pc:sldMkLst>
          <pc:docMk/>
          <pc:sldMk cId="1837924951" sldId="457"/>
        </pc:sldMkLst>
        <pc:spChg chg="add del mod">
          <ac:chgData name="Indu Sekhar Dantu" userId="4218edbc7ffe59d5" providerId="LiveId" clId="{CB82C9A6-7458-4315-B216-BA097C9B39C6}" dt="2022-03-03T00:59:46.763" v="724" actId="478"/>
          <ac:spMkLst>
            <pc:docMk/>
            <pc:sldMk cId="1837924951" sldId="457"/>
            <ac:spMk id="3" creationId="{AFF0FA9F-78C4-4CD4-9586-10DB9389FBAB}"/>
          </ac:spMkLst>
        </pc:spChg>
        <pc:spChg chg="del">
          <ac:chgData name="Indu Sekhar Dantu" userId="4218edbc7ffe59d5" providerId="LiveId" clId="{CB82C9A6-7458-4315-B216-BA097C9B39C6}" dt="2022-03-03T00:59:42.153" v="722" actId="478"/>
          <ac:spMkLst>
            <pc:docMk/>
            <pc:sldMk cId="1837924951" sldId="457"/>
            <ac:spMk id="14" creationId="{00000000-0000-0000-0000-000000000000}"/>
          </ac:spMkLst>
        </pc:spChg>
        <pc:picChg chg="add mod">
          <ac:chgData name="Indu Sekhar Dantu" userId="4218edbc7ffe59d5" providerId="LiveId" clId="{CB82C9A6-7458-4315-B216-BA097C9B39C6}" dt="2022-03-03T01:00:13.517" v="729" actId="14100"/>
          <ac:picMkLst>
            <pc:docMk/>
            <pc:sldMk cId="1837924951" sldId="457"/>
            <ac:picMk id="1026" creationId="{CA10515B-5AD4-438E-90EB-2AA55E1143C6}"/>
          </ac:picMkLst>
        </pc:picChg>
      </pc:sldChg>
      <pc:sldChg chg="addSp delSp modSp add">
        <pc:chgData name="Indu Sekhar Dantu" userId="4218edbc7ffe59d5" providerId="LiveId" clId="{CB82C9A6-7458-4315-B216-BA097C9B39C6}" dt="2022-03-03T01:02:01.373" v="744" actId="1037"/>
        <pc:sldMkLst>
          <pc:docMk/>
          <pc:sldMk cId="95417883" sldId="458"/>
        </pc:sldMkLst>
        <pc:picChg chg="del">
          <ac:chgData name="Indu Sekhar Dantu" userId="4218edbc7ffe59d5" providerId="LiveId" clId="{CB82C9A6-7458-4315-B216-BA097C9B39C6}" dt="2022-03-03T01:01:36.268" v="731" actId="478"/>
          <ac:picMkLst>
            <pc:docMk/>
            <pc:sldMk cId="95417883" sldId="458"/>
            <ac:picMk id="1026" creationId="{CA10515B-5AD4-438E-90EB-2AA55E1143C6}"/>
          </ac:picMkLst>
        </pc:picChg>
        <pc:picChg chg="add mod">
          <ac:chgData name="Indu Sekhar Dantu" userId="4218edbc7ffe59d5" providerId="LiveId" clId="{CB82C9A6-7458-4315-B216-BA097C9B39C6}" dt="2022-03-03T01:02:01.373" v="744" actId="1037"/>
          <ac:picMkLst>
            <pc:docMk/>
            <pc:sldMk cId="95417883" sldId="458"/>
            <ac:picMk id="2050" creationId="{5F34D193-3C0E-4DB3-BD8D-26E1C45A6FBA}"/>
          </ac:picMkLst>
        </pc:picChg>
      </pc:sldChg>
      <pc:sldChg chg="addSp delSp modSp add">
        <pc:chgData name="Indu Sekhar Dantu" userId="4218edbc7ffe59d5" providerId="LiveId" clId="{CB82C9A6-7458-4315-B216-BA097C9B39C6}" dt="2022-03-03T01:04:55.308" v="753" actId="14100"/>
        <pc:sldMkLst>
          <pc:docMk/>
          <pc:sldMk cId="3367036085" sldId="459"/>
        </pc:sldMkLst>
        <pc:picChg chg="del">
          <ac:chgData name="Indu Sekhar Dantu" userId="4218edbc7ffe59d5" providerId="LiveId" clId="{CB82C9A6-7458-4315-B216-BA097C9B39C6}" dt="2022-03-03T01:04:18.333" v="746" actId="478"/>
          <ac:picMkLst>
            <pc:docMk/>
            <pc:sldMk cId="3367036085" sldId="459"/>
            <ac:picMk id="2050" creationId="{5F34D193-3C0E-4DB3-BD8D-26E1C45A6FBA}"/>
          </ac:picMkLst>
        </pc:picChg>
        <pc:picChg chg="add mod">
          <ac:chgData name="Indu Sekhar Dantu" userId="4218edbc7ffe59d5" providerId="LiveId" clId="{CB82C9A6-7458-4315-B216-BA097C9B39C6}" dt="2022-03-03T01:04:55.308" v="753" actId="14100"/>
          <ac:picMkLst>
            <pc:docMk/>
            <pc:sldMk cId="3367036085" sldId="459"/>
            <ac:picMk id="3074" creationId="{39AFED2F-1EEF-4D23-9384-F4E5238DF378}"/>
          </ac:picMkLst>
        </pc:picChg>
      </pc:sldChg>
    </pc:docChg>
  </pc:docChgLst>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3/3/2022</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3/3/2022</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3/3/2022</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3/3/2022</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3/3/2022</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echterms.com/definition/install" TargetMode="External"/><Relationship Id="rId2" Type="http://schemas.openxmlformats.org/officeDocument/2006/relationships/hyperlink" Target="https://techterms.com/definition/internet" TargetMode="External"/><Relationship Id="rId1" Type="http://schemas.openxmlformats.org/officeDocument/2006/relationships/slideLayout" Target="../slideLayouts/slideLayout2.xml"/><Relationship Id="rId5" Type="http://schemas.openxmlformats.org/officeDocument/2006/relationships/hyperlink" Target="https://techterms.com/definition/web_browser" TargetMode="External"/><Relationship Id="rId4" Type="http://schemas.openxmlformats.org/officeDocument/2006/relationships/hyperlink" Target="https://techterms.com/definition/appli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infoworld.com/article/2683784/cloud-computing/what-is-cloud-computing.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1001080"/>
            <a:ext cx="8637073" cy="2480538"/>
          </a:xfrm>
        </p:spPr>
        <p:txBody>
          <a:bodyPr>
            <a:normAutofit/>
          </a:bodyPr>
          <a:lstStyle/>
          <a:p>
            <a:pPr algn="ctr"/>
            <a:r>
              <a:rPr lang="en-US" sz="4500" b="1" cap="none" dirty="0">
                <a:solidFill>
                  <a:srgbClr val="202124"/>
                </a:solidFill>
                <a:effectLst/>
                <a:latin typeface="Gabriola" panose="04040605051002020D02" pitchFamily="82" charset="0"/>
              </a:rPr>
              <a:t>Cloud Computing –Forensic Audit</a:t>
            </a:r>
            <a:br>
              <a:rPr lang="en-US" sz="4500" b="1" cap="none" dirty="0">
                <a:solidFill>
                  <a:srgbClr val="202124"/>
                </a:solidFill>
                <a:effectLst/>
                <a:latin typeface="Gabriola" panose="04040605051002020D02" pitchFamily="82" charset="0"/>
              </a:rPr>
            </a:br>
            <a:r>
              <a:rPr lang="en-US" sz="2700" b="0" i="0" cap="none" dirty="0">
                <a:solidFill>
                  <a:srgbClr val="202124"/>
                </a:solidFill>
                <a:effectLst/>
                <a:latin typeface="Google Sans"/>
              </a:rPr>
              <a:t>                                                               </a:t>
            </a:r>
            <a:endParaRPr lang="en-US" sz="1800" cap="none" dirty="0"/>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pPr algn="r"/>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Puvvala</a:t>
            </a:r>
          </a:p>
          <a:p>
            <a:pPr algn="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M.Com.,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latin typeface="Gabriola" panose="04040605051002020D02" pitchFamily="82" charset="0"/>
            </a:endParaRPr>
          </a:p>
        </p:txBody>
      </p:sp>
      <p:sp>
        <p:nvSpPr>
          <p:cNvPr id="14" name="Content Placeholder 13"/>
          <p:cNvSpPr>
            <a:spLocks noGrp="1"/>
          </p:cNvSpPr>
          <p:nvPr>
            <p:ph idx="1"/>
          </p:nvPr>
        </p:nvSpPr>
        <p:spPr>
          <a:xfrm>
            <a:off x="1104900" y="1496288"/>
            <a:ext cx="9982200" cy="4502727"/>
          </a:xfrm>
        </p:spPr>
        <p:txBody>
          <a:bodyPr>
            <a:normAutofit/>
          </a:bodyPr>
          <a:lstStyle/>
          <a:p>
            <a:pPr marL="0" indent="0" algn="ctr">
              <a:buNone/>
            </a:pPr>
            <a:r>
              <a:rPr lang="en-IN" sz="2300" b="1" dirty="0"/>
              <a:t>In-house IT Function Vs. Hiring of IT Function</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Supervision</a:t>
            </a:r>
            <a:r>
              <a:rPr lang="en-IN" sz="2300" dirty="0"/>
              <a:t> &amp; Control Costs (Department / Function) / Risk Management Function.</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Compliances</a:t>
            </a:r>
            <a:r>
              <a:rPr lang="en-IN" sz="2300" dirty="0"/>
              <a:t> – Cyber Laws – IT Act, 2000.</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Virus Attacks</a:t>
            </a:r>
            <a:r>
              <a:rPr lang="en-IN" sz="2300" dirty="0"/>
              <a:t> / Cyber Frauds.</a:t>
            </a:r>
          </a:p>
          <a:p>
            <a:pPr algn="just">
              <a:buFont typeface="Wingdings" panose="05000000000000000000" pitchFamily="2" charset="2"/>
              <a:buChar char="ü"/>
            </a:pPr>
            <a:endParaRPr lang="en-IN" sz="2300" b="1" dirty="0"/>
          </a:p>
        </p:txBody>
      </p:sp>
    </p:spTree>
    <p:extLst>
      <p:ext uri="{BB962C8B-B14F-4D97-AF65-F5344CB8AC3E}">
        <p14:creationId xmlns:p14="http://schemas.microsoft.com/office/powerpoint/2010/main" val="38800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latin typeface="Gabriola" panose="04040605051002020D02" pitchFamily="82" charset="0"/>
            </a:endParaRPr>
          </a:p>
        </p:txBody>
      </p:sp>
      <p:sp>
        <p:nvSpPr>
          <p:cNvPr id="14" name="Content Placeholder 13"/>
          <p:cNvSpPr>
            <a:spLocks noGrp="1"/>
          </p:cNvSpPr>
          <p:nvPr>
            <p:ph idx="1"/>
          </p:nvPr>
        </p:nvSpPr>
        <p:spPr>
          <a:xfrm>
            <a:off x="1104900" y="1496288"/>
            <a:ext cx="9982200" cy="4502727"/>
          </a:xfrm>
        </p:spPr>
        <p:txBody>
          <a:bodyPr>
            <a:normAutofit/>
          </a:bodyPr>
          <a:lstStyle/>
          <a:p>
            <a:pPr marL="0" indent="0" algn="ctr">
              <a:buNone/>
            </a:pPr>
            <a:r>
              <a:rPr lang="en-IN" sz="2300" b="1" dirty="0"/>
              <a:t>In-house IT Function Vs. Hiring of IT Function - Contd.. ..</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Business</a:t>
            </a:r>
            <a:r>
              <a:rPr lang="en-IN" sz="2300" dirty="0"/>
              <a:t> Expansion.</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Shutdown</a:t>
            </a:r>
            <a:r>
              <a:rPr lang="en-IN" sz="2300" dirty="0"/>
              <a:t> Costs / No salvage Value.</a:t>
            </a:r>
          </a:p>
          <a:p>
            <a:pPr marL="457200" indent="-457200" algn="just">
              <a:buFont typeface="+mj-lt"/>
              <a:buAutoNum type="alphaLcParenR"/>
            </a:pPr>
            <a:endParaRPr lang="en-IN" dirty="0"/>
          </a:p>
          <a:p>
            <a:pPr marL="457200" indent="-457200" algn="just">
              <a:buFont typeface="+mj-lt"/>
              <a:buAutoNum type="alphaLcParenR"/>
            </a:pPr>
            <a:endParaRPr lang="en-IN" dirty="0"/>
          </a:p>
          <a:p>
            <a:pPr marL="0" indent="0" algn="just">
              <a:buNone/>
            </a:pPr>
            <a:endParaRPr lang="en-IN" dirty="0"/>
          </a:p>
        </p:txBody>
      </p:sp>
    </p:spTree>
    <p:extLst>
      <p:ext uri="{BB962C8B-B14F-4D97-AF65-F5344CB8AC3E}">
        <p14:creationId xmlns:p14="http://schemas.microsoft.com/office/powerpoint/2010/main" val="91798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91548"/>
            <a:ext cx="9959147" cy="120263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494184"/>
            <a:ext cx="9982200" cy="4416284"/>
          </a:xfrm>
        </p:spPr>
        <p:txBody>
          <a:bodyPr>
            <a:normAutofit/>
          </a:bodyPr>
          <a:lstStyle/>
          <a:p>
            <a:pPr marL="0" lvl="0" indent="0" algn="just">
              <a:buNone/>
            </a:pPr>
            <a:r>
              <a:rPr lang="en-IN" sz="2300" b="1" dirty="0"/>
              <a:t>Cloud Computing is an</a:t>
            </a:r>
            <a:r>
              <a:rPr lang="en-IN" sz="2300" dirty="0"/>
              <a:t>:</a:t>
            </a:r>
          </a:p>
          <a:p>
            <a:pPr marL="0" lvl="0" indent="0" algn="just">
              <a:buNone/>
            </a:pPr>
            <a:r>
              <a:rPr lang="en-IN" sz="2300" dirty="0"/>
              <a:t> </a:t>
            </a:r>
          </a:p>
          <a:p>
            <a:pPr lvl="1" algn="just"/>
            <a:r>
              <a:rPr lang="en-IN" sz="2300" dirty="0"/>
              <a:t>“</a:t>
            </a:r>
            <a:r>
              <a:rPr lang="en-IN" sz="2300" b="1" dirty="0"/>
              <a:t>On-demand Delivery</a:t>
            </a:r>
            <a:r>
              <a:rPr lang="en-IN" sz="2300" dirty="0"/>
              <a:t>” of Compute, Storage, Applications, and other IT Infrastructure.</a:t>
            </a:r>
          </a:p>
          <a:p>
            <a:pPr lvl="1" algn="just"/>
            <a:endParaRPr lang="en-IN" sz="2300" b="1" dirty="0"/>
          </a:p>
          <a:p>
            <a:pPr lvl="1" algn="just"/>
            <a:r>
              <a:rPr lang="en-IN" sz="2300" b="1" dirty="0"/>
              <a:t>With Metered Payment</a:t>
            </a:r>
            <a:r>
              <a:rPr lang="en-IN" sz="2300" dirty="0"/>
              <a:t> based on </a:t>
            </a:r>
            <a:r>
              <a:rPr lang="en-IN" sz="2300" b="1" dirty="0"/>
              <a:t>Usage</a:t>
            </a:r>
            <a:r>
              <a:rPr lang="en-IN" sz="2300" dirty="0"/>
              <a:t>.</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91548"/>
            <a:ext cx="9959147" cy="120263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494184"/>
            <a:ext cx="9982200" cy="4416284"/>
          </a:xfrm>
        </p:spPr>
        <p:txBody>
          <a:bodyPr>
            <a:normAutofit/>
          </a:bodyPr>
          <a:lstStyle/>
          <a:p>
            <a:pPr marL="0" lvl="0" indent="0" algn="just">
              <a:buNone/>
            </a:pPr>
            <a:r>
              <a:rPr lang="en-IN" sz="2300" dirty="0"/>
              <a:t>Cloud Computing (CC) helps to Business Organizations:</a:t>
            </a:r>
            <a:endParaRPr lang="en-IN" sz="2300" b="1" dirty="0"/>
          </a:p>
          <a:p>
            <a:pPr lvl="1" algn="just"/>
            <a:endParaRPr lang="en-IN" sz="2300" b="1" dirty="0"/>
          </a:p>
          <a:p>
            <a:pPr lvl="1" algn="just"/>
            <a:r>
              <a:rPr lang="en-IN" sz="2300" b="1" dirty="0"/>
              <a:t>Reinvent</a:t>
            </a:r>
            <a:r>
              <a:rPr lang="en-IN" sz="2300" dirty="0"/>
              <a:t> and “</a:t>
            </a:r>
            <a:r>
              <a:rPr lang="en-IN" sz="2300" b="1" dirty="0"/>
              <a:t>Optimise” </a:t>
            </a:r>
            <a:r>
              <a:rPr lang="en-IN" sz="2300" dirty="0"/>
              <a:t>relationship</a:t>
            </a:r>
            <a:r>
              <a:rPr lang="en-IN" sz="2300" b="1" dirty="0"/>
              <a:t> </a:t>
            </a:r>
            <a:r>
              <a:rPr lang="en-IN" sz="2300" dirty="0"/>
              <a:t>with</a:t>
            </a:r>
            <a:r>
              <a:rPr lang="en-IN" sz="2300" b="1" dirty="0"/>
              <a:t> Technology.</a:t>
            </a:r>
            <a:r>
              <a:rPr lang="en-IN" sz="2300" dirty="0"/>
              <a:t> </a:t>
            </a:r>
          </a:p>
          <a:p>
            <a:pPr lvl="1" algn="just"/>
            <a:endParaRPr lang="en-IN" sz="2300" dirty="0"/>
          </a:p>
          <a:p>
            <a:pPr lvl="1" algn="just"/>
            <a:r>
              <a:rPr lang="en-IN" sz="2300" dirty="0"/>
              <a:t>For “</a:t>
            </a:r>
            <a:r>
              <a:rPr lang="en-IN" sz="2300" b="1" dirty="0"/>
              <a:t>Quickening</a:t>
            </a:r>
            <a:r>
              <a:rPr lang="en-IN" sz="2300" dirty="0"/>
              <a:t>” </a:t>
            </a:r>
            <a:r>
              <a:rPr lang="en-IN" sz="2300" b="1" dirty="0"/>
              <a:t>Go-to-Market.</a:t>
            </a:r>
            <a:endParaRPr lang="en-IN" sz="2300" dirty="0"/>
          </a:p>
          <a:p>
            <a:pPr lvl="1" algn="just"/>
            <a:endParaRPr lang="en-IN" sz="2300" dirty="0"/>
          </a:p>
          <a:p>
            <a:pPr lvl="1" algn="just"/>
            <a:r>
              <a:rPr lang="en-IN" sz="2300" dirty="0"/>
              <a:t>Automating and </a:t>
            </a:r>
            <a:r>
              <a:rPr lang="en-IN" sz="2300" b="1" dirty="0"/>
              <a:t>Strengthening Security</a:t>
            </a:r>
            <a:r>
              <a:rPr lang="en-IN" sz="2300" dirty="0"/>
              <a:t>.</a:t>
            </a:r>
          </a:p>
          <a:p>
            <a:pPr lvl="1" algn="just"/>
            <a:endParaRPr lang="en-IN" sz="2000" dirty="0"/>
          </a:p>
        </p:txBody>
      </p:sp>
    </p:spTree>
    <p:extLst>
      <p:ext uri="{BB962C8B-B14F-4D97-AF65-F5344CB8AC3E}">
        <p14:creationId xmlns:p14="http://schemas.microsoft.com/office/powerpoint/2010/main" val="22209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91548"/>
            <a:ext cx="9959147" cy="120263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494184"/>
            <a:ext cx="9982200" cy="4416284"/>
          </a:xfrm>
        </p:spPr>
        <p:txBody>
          <a:bodyPr>
            <a:normAutofit/>
          </a:bodyPr>
          <a:lstStyle/>
          <a:p>
            <a:pPr marL="0" lvl="0" indent="0" algn="just">
              <a:buNone/>
            </a:pPr>
            <a:r>
              <a:rPr lang="en-IN" sz="2300" dirty="0"/>
              <a:t>Cloud Computing (CC) helps to Business Organizations: </a:t>
            </a:r>
            <a:r>
              <a:rPr lang="en-IN" sz="2300" b="1" dirty="0"/>
              <a:t>- Contd.. ..</a:t>
            </a:r>
          </a:p>
          <a:p>
            <a:pPr lvl="1" algn="just"/>
            <a:endParaRPr lang="en-IN" sz="2300" dirty="0"/>
          </a:p>
          <a:p>
            <a:pPr lvl="1" algn="just"/>
            <a:r>
              <a:rPr lang="en-IN" sz="2300" dirty="0"/>
              <a:t>Increasing ‘</a:t>
            </a:r>
            <a:r>
              <a:rPr lang="en-IN" sz="2300" b="1" dirty="0"/>
              <a:t>Stakeholder Value</a:t>
            </a:r>
            <a:r>
              <a:rPr lang="en-IN" sz="2300" dirty="0"/>
              <a:t>’ and ‘</a:t>
            </a:r>
            <a:r>
              <a:rPr lang="en-IN" sz="2300" b="1" dirty="0"/>
              <a:t>Customer Experiences</a:t>
            </a:r>
            <a:r>
              <a:rPr lang="en-IN" sz="2300" dirty="0"/>
              <a:t>’.</a:t>
            </a:r>
          </a:p>
          <a:p>
            <a:pPr lvl="1" algn="just"/>
            <a:endParaRPr lang="en-IN" sz="2300" b="1" dirty="0"/>
          </a:p>
          <a:p>
            <a:pPr lvl="1" algn="just"/>
            <a:r>
              <a:rPr lang="en-IN" sz="2300" b="1" dirty="0"/>
              <a:t>Reducing </a:t>
            </a:r>
            <a:r>
              <a:rPr lang="en-IN" sz="2300" dirty="0"/>
              <a:t>Overhead Costs / Capital Expenditure.</a:t>
            </a:r>
          </a:p>
          <a:p>
            <a:pPr lvl="0"/>
            <a:endParaRPr lang="en-IN" dirty="0"/>
          </a:p>
        </p:txBody>
      </p:sp>
    </p:spTree>
    <p:extLst>
      <p:ext uri="{BB962C8B-B14F-4D97-AF65-F5344CB8AC3E}">
        <p14:creationId xmlns:p14="http://schemas.microsoft.com/office/powerpoint/2010/main" val="283848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3"/>
            <a:ext cx="9959147" cy="112974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4000"/>
            <a:ext cx="9982200" cy="4465981"/>
          </a:xfrm>
        </p:spPr>
        <p:txBody>
          <a:bodyPr>
            <a:normAutofit/>
          </a:bodyPr>
          <a:lstStyle/>
          <a:p>
            <a:pPr marL="0" lvl="0" indent="0">
              <a:buNone/>
            </a:pPr>
            <a:r>
              <a:rPr lang="en-IN" sz="2300" dirty="0"/>
              <a:t>The </a:t>
            </a:r>
            <a:r>
              <a:rPr lang="en-IN" sz="2300" b="1" dirty="0"/>
              <a:t>Main Benefits </a:t>
            </a:r>
            <a:r>
              <a:rPr lang="en-IN" sz="2300" dirty="0"/>
              <a:t>of adoption of Cloud Computing are: </a:t>
            </a:r>
            <a:r>
              <a:rPr lang="en-IN" sz="2300" b="1" dirty="0"/>
              <a:t>- Contd.. ..</a:t>
            </a:r>
            <a:endParaRPr lang="en-IN" sz="2300" dirty="0"/>
          </a:p>
          <a:p>
            <a:pPr lvl="0"/>
            <a:endParaRPr lang="en-IN" sz="2300" b="1" dirty="0"/>
          </a:p>
          <a:p>
            <a:pPr lvl="0"/>
            <a:r>
              <a:rPr lang="en-IN" sz="2300" b="1" dirty="0"/>
              <a:t>Capital</a:t>
            </a:r>
            <a:r>
              <a:rPr lang="en-IN" sz="2300" dirty="0"/>
              <a:t> Expenditure / </a:t>
            </a:r>
            <a:r>
              <a:rPr lang="en-IN" sz="2300" b="1" dirty="0"/>
              <a:t>Variable</a:t>
            </a:r>
            <a:r>
              <a:rPr lang="en-IN" sz="2300" dirty="0"/>
              <a:t> Expenses.</a:t>
            </a:r>
          </a:p>
          <a:p>
            <a:pPr lvl="0"/>
            <a:endParaRPr lang="en-IN" sz="2300" dirty="0"/>
          </a:p>
          <a:p>
            <a:pPr lvl="0"/>
            <a:r>
              <a:rPr lang="en-IN" sz="2300" dirty="0"/>
              <a:t>Benefit from Massive </a:t>
            </a:r>
            <a:r>
              <a:rPr lang="en-IN" sz="2300" b="1" dirty="0"/>
              <a:t>Economies of Scale</a:t>
            </a:r>
            <a:r>
              <a:rPr lang="en-IN" sz="2300" dirty="0"/>
              <a:t>.</a:t>
            </a:r>
          </a:p>
          <a:p>
            <a:pPr lvl="0"/>
            <a:endParaRPr lang="en-IN" dirty="0"/>
          </a:p>
        </p:txBody>
      </p:sp>
    </p:spTree>
    <p:extLst>
      <p:ext uri="{BB962C8B-B14F-4D97-AF65-F5344CB8AC3E}">
        <p14:creationId xmlns:p14="http://schemas.microsoft.com/office/powerpoint/2010/main" val="9289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3"/>
            <a:ext cx="9959147" cy="112974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4000"/>
            <a:ext cx="9982200" cy="4465981"/>
          </a:xfrm>
        </p:spPr>
        <p:txBody>
          <a:bodyPr>
            <a:normAutofit/>
          </a:bodyPr>
          <a:lstStyle/>
          <a:p>
            <a:pPr marL="0" lvl="0" indent="0">
              <a:buNone/>
            </a:pPr>
            <a:r>
              <a:rPr lang="en-IN" sz="2300" dirty="0"/>
              <a:t>The </a:t>
            </a:r>
            <a:r>
              <a:rPr lang="en-IN" sz="2300" b="1" dirty="0"/>
              <a:t>Main Benefits </a:t>
            </a:r>
            <a:r>
              <a:rPr lang="en-IN" sz="2300" dirty="0"/>
              <a:t>of adoption of Cloud Computing are: </a:t>
            </a:r>
            <a:r>
              <a:rPr lang="en-IN" sz="2300" b="1" dirty="0"/>
              <a:t>- Contd.. ..</a:t>
            </a:r>
            <a:endParaRPr lang="en-IN" sz="2300" dirty="0"/>
          </a:p>
          <a:p>
            <a:pPr lvl="0"/>
            <a:endParaRPr lang="en-IN" sz="2300" dirty="0"/>
          </a:p>
          <a:p>
            <a:pPr lvl="0"/>
            <a:r>
              <a:rPr lang="en-IN" sz="2300" dirty="0"/>
              <a:t>Access to Greater Service </a:t>
            </a:r>
            <a:r>
              <a:rPr lang="en-IN" sz="2300" b="1" dirty="0"/>
              <a:t>Breadth and Depth</a:t>
            </a:r>
            <a:r>
              <a:rPr lang="en-IN" sz="2300" dirty="0"/>
              <a:t>.</a:t>
            </a:r>
          </a:p>
          <a:p>
            <a:pPr lvl="0"/>
            <a:endParaRPr lang="en-IN" sz="2300" dirty="0"/>
          </a:p>
          <a:p>
            <a:pPr lvl="0"/>
            <a:r>
              <a:rPr lang="en-IN" sz="2300" dirty="0"/>
              <a:t>Increase </a:t>
            </a:r>
            <a:r>
              <a:rPr lang="en-IN" sz="2300" b="1" dirty="0"/>
              <a:t>Speed and Agility (Move Quickly &amp; Easily)</a:t>
            </a:r>
            <a:r>
              <a:rPr lang="en-IN" sz="2300" dirty="0"/>
              <a:t>.</a:t>
            </a:r>
          </a:p>
        </p:txBody>
      </p:sp>
    </p:spTree>
    <p:extLst>
      <p:ext uri="{BB962C8B-B14F-4D97-AF65-F5344CB8AC3E}">
        <p14:creationId xmlns:p14="http://schemas.microsoft.com/office/powerpoint/2010/main" val="21360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3"/>
            <a:ext cx="9959147" cy="112974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4000"/>
            <a:ext cx="9982200" cy="4465981"/>
          </a:xfrm>
        </p:spPr>
        <p:txBody>
          <a:bodyPr>
            <a:normAutofit/>
          </a:bodyPr>
          <a:lstStyle/>
          <a:p>
            <a:pPr marL="0" lvl="0" indent="0">
              <a:buNone/>
            </a:pPr>
            <a:r>
              <a:rPr lang="en-IN" sz="2300" dirty="0"/>
              <a:t>The </a:t>
            </a:r>
            <a:r>
              <a:rPr lang="en-IN" sz="2300" b="1" dirty="0"/>
              <a:t>Main benefits </a:t>
            </a:r>
            <a:r>
              <a:rPr lang="en-IN" sz="2300" dirty="0"/>
              <a:t>of adoption of Cloud Computing are: </a:t>
            </a:r>
            <a:r>
              <a:rPr lang="en-IN" sz="2300" b="1" dirty="0"/>
              <a:t>- Contd.. ..</a:t>
            </a:r>
            <a:endParaRPr lang="en-IN" sz="2300" dirty="0"/>
          </a:p>
          <a:p>
            <a:pPr lvl="0"/>
            <a:endParaRPr lang="en-IN" sz="2300" dirty="0"/>
          </a:p>
          <a:p>
            <a:pPr lvl="0"/>
            <a:r>
              <a:rPr lang="en-IN" sz="2300" dirty="0"/>
              <a:t>Global </a:t>
            </a:r>
            <a:r>
              <a:rPr lang="en-IN" sz="2300" b="1" dirty="0"/>
              <a:t>Footprint</a:t>
            </a:r>
            <a:r>
              <a:rPr lang="en-IN" sz="2300" dirty="0"/>
              <a:t>.</a:t>
            </a:r>
          </a:p>
          <a:p>
            <a:pPr lvl="0"/>
            <a:endParaRPr lang="en-IN" sz="2300" b="1" dirty="0"/>
          </a:p>
          <a:p>
            <a:pPr lvl="0"/>
            <a:r>
              <a:rPr lang="en-IN" sz="2300" b="1" dirty="0"/>
              <a:t>Security</a:t>
            </a:r>
            <a:r>
              <a:rPr lang="en-IN" sz="2300" dirty="0"/>
              <a:t> and </a:t>
            </a:r>
            <a:r>
              <a:rPr lang="en-IN" sz="2300" b="1" dirty="0"/>
              <a:t>Compliances</a:t>
            </a:r>
            <a:r>
              <a:rPr lang="en-IN" sz="2300" dirty="0"/>
              <a:t>.</a:t>
            </a:r>
          </a:p>
          <a:p>
            <a:pPr lvl="0"/>
            <a:endParaRPr lang="en-IN" dirty="0"/>
          </a:p>
          <a:p>
            <a:pPr lvl="0"/>
            <a:endParaRPr lang="en-IN" dirty="0"/>
          </a:p>
        </p:txBody>
      </p:sp>
    </p:spTree>
    <p:extLst>
      <p:ext uri="{BB962C8B-B14F-4D97-AF65-F5344CB8AC3E}">
        <p14:creationId xmlns:p14="http://schemas.microsoft.com/office/powerpoint/2010/main" val="223594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3"/>
            <a:ext cx="9959147" cy="112974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4000"/>
            <a:ext cx="9982200" cy="4465981"/>
          </a:xfrm>
        </p:spPr>
        <p:txBody>
          <a:bodyPr>
            <a:normAutofit/>
          </a:bodyPr>
          <a:lstStyle/>
          <a:p>
            <a:pPr marL="0" lvl="0" indent="0">
              <a:buNone/>
            </a:pPr>
            <a:r>
              <a:rPr lang="en-IN" sz="2300" dirty="0"/>
              <a:t>The </a:t>
            </a:r>
            <a:r>
              <a:rPr lang="en-IN" sz="2300" b="1" dirty="0"/>
              <a:t>Main benefits </a:t>
            </a:r>
            <a:r>
              <a:rPr lang="en-IN" sz="2300" dirty="0"/>
              <a:t>of adoption of Cloud Computing are: </a:t>
            </a:r>
            <a:r>
              <a:rPr lang="en-IN" sz="2300" b="1" dirty="0"/>
              <a:t>- Contd.. ..</a:t>
            </a:r>
            <a:endParaRPr lang="en-IN" sz="2300" dirty="0"/>
          </a:p>
          <a:p>
            <a:pPr lvl="0"/>
            <a:endParaRPr lang="en-IN" sz="2300" dirty="0"/>
          </a:p>
          <a:p>
            <a:pPr lvl="0"/>
            <a:r>
              <a:rPr lang="en-IN" sz="2300" dirty="0"/>
              <a:t>Carbon </a:t>
            </a:r>
            <a:r>
              <a:rPr lang="en-IN" sz="2300" b="1" dirty="0"/>
              <a:t>Footprint</a:t>
            </a:r>
            <a:r>
              <a:rPr lang="en-IN" sz="2300" dirty="0"/>
              <a:t>.</a:t>
            </a:r>
          </a:p>
          <a:p>
            <a:pPr lvl="0"/>
            <a:endParaRPr lang="en-IN" sz="2300" dirty="0"/>
          </a:p>
          <a:p>
            <a:pPr lvl="0"/>
            <a:r>
              <a:rPr lang="en-IN" sz="2300" dirty="0"/>
              <a:t>Business </a:t>
            </a:r>
            <a:r>
              <a:rPr lang="en-IN" sz="2300" b="1" dirty="0"/>
              <a:t>Continuity</a:t>
            </a:r>
            <a:r>
              <a:rPr lang="en-IN" sz="2300" dirty="0"/>
              <a:t>.</a:t>
            </a:r>
          </a:p>
          <a:p>
            <a:pPr lvl="0"/>
            <a:endParaRPr lang="en-IN" dirty="0"/>
          </a:p>
          <a:p>
            <a:pPr lvl="0"/>
            <a:endParaRPr lang="en-IN" dirty="0"/>
          </a:p>
          <a:p>
            <a:pPr lvl="0"/>
            <a:endParaRPr lang="en-IN" dirty="0"/>
          </a:p>
        </p:txBody>
      </p:sp>
    </p:spTree>
    <p:extLst>
      <p:ext uri="{BB962C8B-B14F-4D97-AF65-F5344CB8AC3E}">
        <p14:creationId xmlns:p14="http://schemas.microsoft.com/office/powerpoint/2010/main" val="25239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5"/>
            <a:ext cx="9959147" cy="1096620"/>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63759"/>
            <a:ext cx="9982200" cy="4462968"/>
          </a:xfrm>
        </p:spPr>
        <p:txBody>
          <a:bodyPr>
            <a:normAutofit/>
          </a:bodyPr>
          <a:lstStyle/>
          <a:p>
            <a:pPr marL="0" indent="0">
              <a:buNone/>
            </a:pPr>
            <a:r>
              <a:rPr lang="en-IN" sz="2300" dirty="0">
                <a:latin typeface="+mj-lt"/>
              </a:rPr>
              <a:t>The </a:t>
            </a:r>
            <a:r>
              <a:rPr lang="en-IN" sz="2300" b="1" dirty="0">
                <a:latin typeface="+mj-lt"/>
              </a:rPr>
              <a:t>Main Benefits</a:t>
            </a:r>
            <a:r>
              <a:rPr lang="en-IN" sz="2300" dirty="0">
                <a:latin typeface="+mj-lt"/>
              </a:rPr>
              <a:t> of adoption of Cloud Computing are: </a:t>
            </a:r>
            <a:r>
              <a:rPr lang="en-IN" sz="2300" b="1" dirty="0"/>
              <a:t>- Contd.. ..</a:t>
            </a:r>
            <a:endParaRPr lang="en-US" sz="2300" dirty="0">
              <a:latin typeface="+mj-lt"/>
            </a:endParaRPr>
          </a:p>
          <a:p>
            <a:r>
              <a:rPr lang="en-US" sz="2300" dirty="0">
                <a:latin typeface="+mj-lt"/>
              </a:rPr>
              <a:t>Improved </a:t>
            </a:r>
            <a:r>
              <a:rPr lang="en-US" sz="2300" b="1" dirty="0">
                <a:latin typeface="+mj-lt"/>
              </a:rPr>
              <a:t>Performance</a:t>
            </a:r>
            <a:r>
              <a:rPr lang="en-US" sz="2300" dirty="0">
                <a:latin typeface="+mj-lt"/>
              </a:rPr>
              <a:t>.</a:t>
            </a:r>
          </a:p>
          <a:p>
            <a:endParaRPr lang="en-US" sz="2300" dirty="0">
              <a:latin typeface="+mj-lt"/>
            </a:endParaRPr>
          </a:p>
          <a:p>
            <a:r>
              <a:rPr lang="en-US" sz="2300" dirty="0">
                <a:latin typeface="+mj-lt"/>
              </a:rPr>
              <a:t>Reduced </a:t>
            </a:r>
            <a:r>
              <a:rPr lang="en-US" sz="2300" b="1" dirty="0">
                <a:latin typeface="+mj-lt"/>
              </a:rPr>
              <a:t>Software Costs</a:t>
            </a:r>
            <a:r>
              <a:rPr lang="en-US" sz="2300" dirty="0">
                <a:latin typeface="+mj-lt"/>
              </a:rPr>
              <a:t>.</a:t>
            </a:r>
          </a:p>
          <a:p>
            <a:endParaRPr lang="en-US" sz="2300" dirty="0">
              <a:latin typeface="+mj-lt"/>
            </a:endParaRPr>
          </a:p>
          <a:p>
            <a:r>
              <a:rPr lang="en-US" sz="2300" dirty="0">
                <a:latin typeface="+mj-lt"/>
              </a:rPr>
              <a:t>Instant </a:t>
            </a:r>
            <a:r>
              <a:rPr lang="en-US" sz="2300" b="1" dirty="0">
                <a:latin typeface="+mj-lt"/>
              </a:rPr>
              <a:t>Software Updates</a:t>
            </a:r>
            <a:r>
              <a:rPr lang="en-US" sz="2300" dirty="0">
                <a:latin typeface="+mj-lt"/>
              </a:rPr>
              <a:t>.</a:t>
            </a:r>
          </a:p>
          <a:p>
            <a:endParaRPr lang="en-US" dirty="0">
              <a:latin typeface="+mj-lt"/>
            </a:endParaRPr>
          </a:p>
        </p:txBody>
      </p:sp>
    </p:spTree>
    <p:extLst>
      <p:ext uri="{BB962C8B-B14F-4D97-AF65-F5344CB8AC3E}">
        <p14:creationId xmlns:p14="http://schemas.microsoft.com/office/powerpoint/2010/main" val="381625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434658"/>
          </a:xfrm>
        </p:spPr>
        <p:txBody>
          <a:bodyPr>
            <a:normAutofit/>
          </a:bodyPr>
          <a:lstStyle/>
          <a:p>
            <a:pPr marL="342900" lvl="0" indent="-342900" algn="just">
              <a:buFont typeface="Symbol" panose="05050102010706020507" pitchFamily="18" charset="2"/>
              <a:buChar char=""/>
            </a:pPr>
            <a:r>
              <a:rPr lang="en-IN" sz="2700" dirty="0">
                <a:effectLst/>
                <a:latin typeface="Agency FB" panose="020B0503020202020204" pitchFamily="34" charset="0"/>
                <a:ea typeface="Calibri" panose="020F0502020204030204" pitchFamily="34" charset="0"/>
                <a:cs typeface="Times New Roman" panose="02020603050405020304" pitchFamily="18" charset="0"/>
              </a:rPr>
              <a:t>Investigation related information not available in </a:t>
            </a:r>
            <a:r>
              <a:rPr lang="en-IN" sz="2700" b="1" dirty="0">
                <a:effectLst/>
                <a:latin typeface="Agency FB" panose="020B0503020202020204" pitchFamily="34" charset="0"/>
                <a:ea typeface="Calibri" panose="020F0502020204030204" pitchFamily="34" charset="0"/>
                <a:cs typeface="Times New Roman" panose="02020603050405020304" pitchFamily="18" charset="0"/>
              </a:rPr>
              <a:t>Physical Form</a:t>
            </a:r>
            <a:r>
              <a:rPr lang="en-IN" sz="2700" dirty="0">
                <a:effectLst/>
                <a:latin typeface="Agency FB" panose="020B0503020202020204" pitchFamily="34" charset="0"/>
                <a:ea typeface="Calibri" panose="020F0502020204030204" pitchFamily="34" charset="0"/>
                <a:cs typeface="Times New Roman" panose="02020603050405020304" pitchFamily="18" charset="0"/>
              </a:rPr>
              <a:t>.</a:t>
            </a:r>
          </a:p>
          <a:p>
            <a:pPr marL="342900" lvl="0" indent="-342900" algn="just">
              <a:buFont typeface="Symbol" panose="05050102010706020507" pitchFamily="18" charset="2"/>
              <a:buChar char=""/>
            </a:pPr>
            <a:r>
              <a:rPr lang="en-IN" sz="2700" dirty="0">
                <a:latin typeface="Agency FB" panose="020B0503020202020204" pitchFamily="34" charset="0"/>
                <a:ea typeface="Calibri" panose="020F0502020204030204" pitchFamily="34" charset="0"/>
                <a:cs typeface="Times New Roman" panose="02020603050405020304" pitchFamily="18" charset="0"/>
              </a:rPr>
              <a:t>It is Available in RAM (Random Access Memory) i.e., on Hard Disk.</a:t>
            </a:r>
          </a:p>
          <a:p>
            <a:pPr marL="342900" lvl="0" indent="-342900" algn="just">
              <a:buFont typeface="Symbol" panose="05050102010706020507" pitchFamily="18" charset="2"/>
              <a:buChar char=""/>
            </a:pPr>
            <a:r>
              <a:rPr lang="en-IN" sz="2700" dirty="0">
                <a:effectLst/>
                <a:latin typeface="Agency FB" panose="020B0503020202020204" pitchFamily="34" charset="0"/>
                <a:ea typeface="Calibri" panose="020F0502020204030204" pitchFamily="34" charset="0"/>
                <a:cs typeface="Times New Roman" panose="02020603050405020304" pitchFamily="18" charset="0"/>
              </a:rPr>
              <a:t>Most of the Hard Disks are not available </a:t>
            </a:r>
            <a:r>
              <a:rPr lang="en-IN" sz="2700" b="1" dirty="0">
                <a:effectLst/>
                <a:latin typeface="Agency FB" panose="020B0503020202020204" pitchFamily="34" charset="0"/>
                <a:ea typeface="Calibri" panose="020F0502020204030204" pitchFamily="34" charset="0"/>
                <a:cs typeface="Times New Roman" panose="02020603050405020304" pitchFamily="18" charset="0"/>
              </a:rPr>
              <a:t>in the Organization</a:t>
            </a:r>
            <a:r>
              <a:rPr lang="en-IN" sz="2700" dirty="0">
                <a:effectLst/>
                <a:latin typeface="Agency FB" panose="020B0503020202020204" pitchFamily="34" charset="0"/>
                <a:ea typeface="Calibri" panose="020F0502020204030204" pitchFamily="34" charset="0"/>
                <a:cs typeface="Times New Roman" panose="02020603050405020304" pitchFamily="18" charset="0"/>
              </a:rPr>
              <a:t>. It is in </a:t>
            </a:r>
            <a:r>
              <a:rPr lang="en-IN" sz="2700" b="1" dirty="0">
                <a:effectLst/>
                <a:latin typeface="Agency FB" panose="020B0503020202020204" pitchFamily="34" charset="0"/>
                <a:ea typeface="Calibri" panose="020F0502020204030204" pitchFamily="34" charset="0"/>
                <a:cs typeface="Times New Roman" panose="02020603050405020304" pitchFamily="18" charset="0"/>
              </a:rPr>
              <a:t>Cloud</a:t>
            </a:r>
            <a:r>
              <a:rPr lang="en-IN" sz="2700" dirty="0">
                <a:effectLst/>
                <a:latin typeface="Agency FB" panose="020B0503020202020204" pitchFamily="34" charset="0"/>
                <a:ea typeface="Calibri" panose="020F0502020204030204" pitchFamily="34" charset="0"/>
                <a:cs typeface="Times New Roman" panose="02020603050405020304" pitchFamily="18" charset="0"/>
              </a:rPr>
              <a:t>.</a:t>
            </a:r>
          </a:p>
          <a:p>
            <a:pPr marL="0" lvl="0" indent="0" algn="ctr">
              <a:buNone/>
            </a:pPr>
            <a:r>
              <a:rPr lang="en-IN" sz="2700" b="1" dirty="0">
                <a:effectLst/>
                <a:latin typeface="Agency FB" panose="020B0503020202020204" pitchFamily="34" charset="0"/>
                <a:ea typeface="Calibri" panose="020F0502020204030204" pitchFamily="34" charset="0"/>
                <a:cs typeface="Times New Roman" panose="02020603050405020304" pitchFamily="18" charset="0"/>
              </a:rPr>
              <a:t>It is a BIG Challenge for ‘Forensic Auditor’ to Extract the </a:t>
            </a:r>
            <a:r>
              <a:rPr lang="en-IN" sz="2700" b="1" dirty="0">
                <a:latin typeface="Agency FB" panose="020B0503020202020204" pitchFamily="34" charset="0"/>
                <a:ea typeface="Calibri" panose="020F0502020204030204" pitchFamily="34" charset="0"/>
                <a:cs typeface="Times New Roman" panose="02020603050405020304" pitchFamily="18" charset="0"/>
              </a:rPr>
              <a:t>Information.</a:t>
            </a:r>
            <a:endParaRPr lang="en-IN" sz="2700" b="1" dirty="0">
              <a:effectLst/>
              <a:latin typeface="Agency FB" panose="020B0503020202020204" pitchFamily="34" charset="0"/>
              <a:ea typeface="Calibri" panose="020F0502020204030204" pitchFamily="34" charset="0"/>
              <a:cs typeface="Times New Roman" panose="02020603050405020304" pitchFamily="18" charset="0"/>
            </a:endParaRPr>
          </a:p>
          <a:p>
            <a:pPr marL="0" lvl="0" indent="0" algn="ctr">
              <a:buNone/>
            </a:pPr>
            <a:endParaRPr lang="en-IN" sz="2700" b="1" dirty="0">
              <a:latin typeface="Agency FB" panose="020B0503020202020204" pitchFamily="34" charset="0"/>
              <a:ea typeface="Calibri" panose="020F0502020204030204" pitchFamily="34" charset="0"/>
              <a:cs typeface="Times New Roman" panose="02020603050405020304" pitchFamily="18" charset="0"/>
            </a:endParaRPr>
          </a:p>
          <a:p>
            <a:pPr marL="0" lvl="0" indent="0" algn="ctr">
              <a:buNone/>
            </a:pPr>
            <a:r>
              <a:rPr lang="en-IN" sz="2700" b="1" dirty="0">
                <a:effectLst/>
                <a:latin typeface="Agency FB" panose="020B0503020202020204" pitchFamily="34" charset="0"/>
                <a:ea typeface="Calibri" panose="020F0502020204030204" pitchFamily="34" charset="0"/>
                <a:cs typeface="Times New Roman" panose="02020603050405020304" pitchFamily="18" charset="0"/>
              </a:rPr>
              <a:t>Forensic Auditors should have the Knowledge of Cloud Computing.</a:t>
            </a:r>
          </a:p>
        </p:txBody>
      </p:sp>
    </p:spTree>
    <p:extLst>
      <p:ext uri="{BB962C8B-B14F-4D97-AF65-F5344CB8AC3E}">
        <p14:creationId xmlns:p14="http://schemas.microsoft.com/office/powerpoint/2010/main" val="40128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5"/>
            <a:ext cx="9959147" cy="1096620"/>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63759"/>
            <a:ext cx="9982200" cy="4462968"/>
          </a:xfrm>
        </p:spPr>
        <p:txBody>
          <a:bodyPr>
            <a:normAutofit/>
          </a:bodyPr>
          <a:lstStyle/>
          <a:p>
            <a:pPr marL="0" indent="0">
              <a:buNone/>
            </a:pPr>
            <a:r>
              <a:rPr lang="en-IN" sz="2300" dirty="0">
                <a:latin typeface="+mj-lt"/>
              </a:rPr>
              <a:t>The </a:t>
            </a:r>
            <a:r>
              <a:rPr lang="en-IN" sz="2300" b="1" dirty="0">
                <a:latin typeface="+mj-lt"/>
              </a:rPr>
              <a:t>Main Benefits</a:t>
            </a:r>
            <a:r>
              <a:rPr lang="en-IN" sz="2300" dirty="0">
                <a:latin typeface="+mj-lt"/>
              </a:rPr>
              <a:t> of adoption of Cloud Computing are: </a:t>
            </a:r>
            <a:r>
              <a:rPr lang="en-IN" sz="2300" b="1" dirty="0"/>
              <a:t>- Contd.. ..</a:t>
            </a:r>
          </a:p>
          <a:p>
            <a:pPr marL="0" indent="0">
              <a:buNone/>
            </a:pPr>
            <a:endParaRPr lang="en-US" sz="2300" dirty="0">
              <a:latin typeface="+mj-lt"/>
            </a:endParaRPr>
          </a:p>
          <a:p>
            <a:r>
              <a:rPr lang="en-US" sz="2300" dirty="0">
                <a:latin typeface="+mj-lt"/>
              </a:rPr>
              <a:t>Unlimited </a:t>
            </a:r>
            <a:r>
              <a:rPr lang="en-US" sz="2300" b="1" dirty="0">
                <a:latin typeface="+mj-lt"/>
              </a:rPr>
              <a:t>Storage Capacity</a:t>
            </a:r>
            <a:r>
              <a:rPr lang="en-US" sz="2300" dirty="0">
                <a:latin typeface="+mj-lt"/>
              </a:rPr>
              <a:t>.</a:t>
            </a:r>
          </a:p>
          <a:p>
            <a:endParaRPr lang="en-US" sz="2300" dirty="0">
              <a:latin typeface="+mj-lt"/>
            </a:endParaRPr>
          </a:p>
          <a:p>
            <a:r>
              <a:rPr lang="en-US" sz="2300" dirty="0">
                <a:latin typeface="+mj-lt"/>
              </a:rPr>
              <a:t>Latest Versions </a:t>
            </a:r>
            <a:r>
              <a:rPr lang="en-US" sz="2300" b="1" dirty="0">
                <a:latin typeface="+mj-lt"/>
              </a:rPr>
              <a:t>Availability</a:t>
            </a:r>
            <a:r>
              <a:rPr lang="en-US" sz="2300" dirty="0">
                <a:latin typeface="+mj-lt"/>
              </a:rPr>
              <a:t>.</a:t>
            </a:r>
          </a:p>
          <a:p>
            <a:pPr lvl="0"/>
            <a:endParaRPr lang="en-IN" dirty="0"/>
          </a:p>
        </p:txBody>
      </p:sp>
    </p:spTree>
    <p:extLst>
      <p:ext uri="{BB962C8B-B14F-4D97-AF65-F5344CB8AC3E}">
        <p14:creationId xmlns:p14="http://schemas.microsoft.com/office/powerpoint/2010/main" val="173314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82"/>
            <a:ext cx="9959147" cy="124901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6"/>
            <a:ext cx="9982200" cy="4503930"/>
          </a:xfrm>
        </p:spPr>
        <p:txBody>
          <a:bodyPr>
            <a:normAutofit fontScale="92500" lnSpcReduction="20000"/>
          </a:bodyPr>
          <a:lstStyle/>
          <a:p>
            <a:pPr marL="0" lvl="0" indent="0" algn="just">
              <a:buNone/>
            </a:pPr>
            <a:r>
              <a:rPr lang="en-IN" sz="2300" dirty="0"/>
              <a:t>The phrase “Cloud Computing” </a:t>
            </a:r>
            <a:r>
              <a:rPr lang="en-IN" sz="2300" b="1" dirty="0"/>
              <a:t>Originated</a:t>
            </a:r>
            <a:r>
              <a:rPr lang="en-IN" sz="2300" dirty="0"/>
              <a:t> in a collaboration project between “</a:t>
            </a:r>
            <a:r>
              <a:rPr lang="en-IN" sz="2300" b="1" dirty="0"/>
              <a:t>IBM and Google”</a:t>
            </a:r>
            <a:r>
              <a:rPr lang="en-IN" sz="2300" dirty="0"/>
              <a:t>.</a:t>
            </a:r>
          </a:p>
          <a:p>
            <a:pPr marL="0" lvl="0" indent="0">
              <a:buNone/>
            </a:pPr>
            <a:endParaRPr lang="en-IN" sz="2300" dirty="0"/>
          </a:p>
          <a:p>
            <a:pPr marL="0" lvl="0" indent="0">
              <a:buNone/>
            </a:pPr>
            <a:r>
              <a:rPr lang="en-IN" sz="2300" dirty="0"/>
              <a:t>The </a:t>
            </a:r>
            <a:r>
              <a:rPr lang="en-IN" sz="2300" b="1" dirty="0"/>
              <a:t>NIST</a:t>
            </a:r>
            <a:r>
              <a:rPr lang="en-IN" sz="2300" dirty="0"/>
              <a:t> (National Institute of Standards and Technology, USA) </a:t>
            </a:r>
            <a:r>
              <a:rPr lang="en-IN" sz="2300" b="1" dirty="0"/>
              <a:t>defined</a:t>
            </a:r>
            <a:r>
              <a:rPr lang="en-IN" sz="2300" dirty="0"/>
              <a:t>:</a:t>
            </a:r>
          </a:p>
          <a:p>
            <a:pPr lvl="0">
              <a:buFontTx/>
              <a:buChar char="-"/>
            </a:pPr>
            <a:endParaRPr lang="en-IN" sz="2300" b="1" dirty="0"/>
          </a:p>
          <a:p>
            <a:pPr lvl="0">
              <a:buFontTx/>
              <a:buChar char="-"/>
            </a:pPr>
            <a:r>
              <a:rPr lang="en-IN" sz="2300" b="1" dirty="0"/>
              <a:t>Five</a:t>
            </a:r>
            <a:r>
              <a:rPr lang="en-IN" sz="2300" dirty="0"/>
              <a:t> Essential Characteristics.</a:t>
            </a:r>
          </a:p>
          <a:p>
            <a:pPr lvl="0">
              <a:buFontTx/>
              <a:buChar char="-"/>
            </a:pPr>
            <a:endParaRPr lang="en-IN" sz="2300" b="1" dirty="0"/>
          </a:p>
          <a:p>
            <a:pPr lvl="0">
              <a:buFontTx/>
              <a:buChar char="-"/>
            </a:pPr>
            <a:r>
              <a:rPr lang="en-IN" sz="2300" b="1" dirty="0"/>
              <a:t>Three</a:t>
            </a:r>
            <a:r>
              <a:rPr lang="en-IN" sz="2300" dirty="0"/>
              <a:t> Delivery Models.</a:t>
            </a:r>
          </a:p>
          <a:p>
            <a:pPr lvl="0">
              <a:buFontTx/>
              <a:buChar char="-"/>
            </a:pPr>
            <a:endParaRPr lang="en-IN" sz="2300" b="1" dirty="0"/>
          </a:p>
          <a:p>
            <a:pPr lvl="0">
              <a:buFontTx/>
              <a:buChar char="-"/>
            </a:pPr>
            <a:r>
              <a:rPr lang="en-IN" sz="2300" b="1" dirty="0"/>
              <a:t>Four</a:t>
            </a:r>
            <a:r>
              <a:rPr lang="en-IN" sz="2300" dirty="0"/>
              <a:t> Deployment Models.</a:t>
            </a:r>
          </a:p>
          <a:p>
            <a:pPr lvl="0">
              <a:buFontTx/>
              <a:buChar char="-"/>
            </a:pPr>
            <a:endParaRPr lang="en-IN" dirty="0"/>
          </a:p>
        </p:txBody>
      </p:sp>
    </p:spTree>
    <p:extLst>
      <p:ext uri="{BB962C8B-B14F-4D97-AF65-F5344CB8AC3E}">
        <p14:creationId xmlns:p14="http://schemas.microsoft.com/office/powerpoint/2010/main" val="15468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92364"/>
            <a:ext cx="9959147" cy="121920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7"/>
            <a:ext cx="9982200" cy="4028657"/>
          </a:xfrm>
        </p:spPr>
        <p:txBody>
          <a:bodyPr>
            <a:normAutofit fontScale="92500" lnSpcReduction="10000"/>
          </a:bodyPr>
          <a:lstStyle/>
          <a:p>
            <a:pPr marL="0" indent="0" algn="ctr">
              <a:buNone/>
            </a:pPr>
            <a:r>
              <a:rPr lang="en-IN" sz="2300" b="1" dirty="0"/>
              <a:t>End Users</a:t>
            </a:r>
          </a:p>
          <a:p>
            <a:pPr algn="just">
              <a:buFontTx/>
              <a:buChar char="-"/>
            </a:pPr>
            <a:r>
              <a:rPr lang="en-IN" sz="2500" dirty="0"/>
              <a:t>MSME Sector.</a:t>
            </a:r>
          </a:p>
          <a:p>
            <a:pPr algn="just">
              <a:buFontTx/>
              <a:buChar char="-"/>
            </a:pPr>
            <a:endParaRPr lang="en-IN" sz="2500" dirty="0"/>
          </a:p>
          <a:p>
            <a:pPr algn="just">
              <a:buFontTx/>
              <a:buChar char="-"/>
            </a:pPr>
            <a:r>
              <a:rPr lang="en-IN" sz="2500" dirty="0"/>
              <a:t>Start-up Companies.</a:t>
            </a:r>
          </a:p>
          <a:p>
            <a:pPr algn="just">
              <a:buFontTx/>
              <a:buChar char="-"/>
            </a:pPr>
            <a:endParaRPr lang="en-IN" sz="2500" dirty="0"/>
          </a:p>
          <a:p>
            <a:pPr algn="just">
              <a:buFontTx/>
              <a:buChar char="-"/>
            </a:pPr>
            <a:r>
              <a:rPr lang="en-IN" sz="2500" dirty="0"/>
              <a:t>Educational Institutions.</a:t>
            </a:r>
          </a:p>
          <a:p>
            <a:pPr algn="just">
              <a:buFontTx/>
              <a:buChar char="-"/>
            </a:pPr>
            <a:endParaRPr lang="en-IN" sz="2500" dirty="0"/>
          </a:p>
          <a:p>
            <a:pPr algn="just">
              <a:buFontTx/>
              <a:buChar char="-"/>
            </a:pPr>
            <a:r>
              <a:rPr lang="en-IN" sz="2500" dirty="0"/>
              <a:t>Health Sector.</a:t>
            </a:r>
          </a:p>
        </p:txBody>
      </p:sp>
    </p:spTree>
    <p:extLst>
      <p:ext uri="{BB962C8B-B14F-4D97-AF65-F5344CB8AC3E}">
        <p14:creationId xmlns:p14="http://schemas.microsoft.com/office/powerpoint/2010/main" val="98722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8296"/>
            <a:ext cx="9959147" cy="121920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7"/>
            <a:ext cx="9982200" cy="4028657"/>
          </a:xfrm>
        </p:spPr>
        <p:txBody>
          <a:bodyPr>
            <a:normAutofit/>
          </a:bodyPr>
          <a:lstStyle/>
          <a:p>
            <a:pPr marL="0" indent="0" algn="ctr">
              <a:buNone/>
            </a:pPr>
            <a:r>
              <a:rPr lang="en-IN" sz="2300" b="1" dirty="0"/>
              <a:t>End Users - Contd.. ..</a:t>
            </a:r>
          </a:p>
          <a:p>
            <a:pPr algn="just">
              <a:buFontTx/>
              <a:buChar char="-"/>
            </a:pPr>
            <a:endParaRPr lang="en-IN" dirty="0"/>
          </a:p>
          <a:p>
            <a:pPr algn="just">
              <a:buFontTx/>
              <a:buChar char="-"/>
            </a:pPr>
            <a:r>
              <a:rPr lang="en-IN" sz="2300" dirty="0"/>
              <a:t>Coaching Institutions.</a:t>
            </a:r>
          </a:p>
          <a:p>
            <a:pPr algn="just">
              <a:buFontTx/>
              <a:buChar char="-"/>
            </a:pPr>
            <a:endParaRPr lang="en-IN" sz="2300" dirty="0"/>
          </a:p>
          <a:p>
            <a:pPr algn="just">
              <a:buFontTx/>
              <a:buChar char="-"/>
            </a:pPr>
            <a:r>
              <a:rPr lang="en-IN" sz="2300" dirty="0"/>
              <a:t>Professional Institutes.</a:t>
            </a:r>
          </a:p>
          <a:p>
            <a:pPr algn="just">
              <a:buFontTx/>
              <a:buChar char="-"/>
            </a:pPr>
            <a:endParaRPr lang="en-IN" sz="2300" dirty="0"/>
          </a:p>
          <a:p>
            <a:pPr algn="just">
              <a:buFontTx/>
              <a:buChar char="-"/>
            </a:pPr>
            <a:r>
              <a:rPr lang="en-IN" sz="2300" dirty="0"/>
              <a:t>Existing Companies – Hybrid Cloud.</a:t>
            </a:r>
          </a:p>
          <a:p>
            <a:pPr marL="0" indent="0" algn="just">
              <a:buNone/>
            </a:pPr>
            <a:endParaRPr lang="en-IN" dirty="0"/>
          </a:p>
        </p:txBody>
      </p:sp>
    </p:spTree>
    <p:extLst>
      <p:ext uri="{BB962C8B-B14F-4D97-AF65-F5344CB8AC3E}">
        <p14:creationId xmlns:p14="http://schemas.microsoft.com/office/powerpoint/2010/main" val="14599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35221"/>
            <a:ext cx="9959147" cy="123576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6"/>
            <a:ext cx="9982200" cy="4517180"/>
          </a:xfrm>
        </p:spPr>
        <p:txBody>
          <a:bodyPr>
            <a:normAutofit/>
          </a:bodyPr>
          <a:lstStyle/>
          <a:p>
            <a:pPr marL="0" lvl="0" indent="0">
              <a:buNone/>
            </a:pPr>
            <a:r>
              <a:rPr lang="en-IN" sz="2300" b="1" dirty="0"/>
              <a:t>Five Essential</a:t>
            </a:r>
            <a:r>
              <a:rPr lang="en-IN" sz="2300" dirty="0"/>
              <a:t> Characteristics:</a:t>
            </a:r>
          </a:p>
          <a:p>
            <a:pPr lvl="0">
              <a:buFontTx/>
              <a:buChar char="-"/>
            </a:pPr>
            <a:endParaRPr lang="en-IN" sz="2300" dirty="0"/>
          </a:p>
          <a:p>
            <a:pPr lvl="0">
              <a:buFontTx/>
              <a:buChar char="-"/>
            </a:pPr>
            <a:r>
              <a:rPr lang="en-IN" sz="2300" dirty="0"/>
              <a:t>On </a:t>
            </a:r>
            <a:r>
              <a:rPr lang="en-IN" sz="2300" b="1" dirty="0"/>
              <a:t>Demand</a:t>
            </a:r>
            <a:r>
              <a:rPr lang="en-IN" sz="2300" dirty="0"/>
              <a:t> Self-service.</a:t>
            </a:r>
          </a:p>
          <a:p>
            <a:pPr lvl="0">
              <a:buFontTx/>
              <a:buChar char="-"/>
            </a:pPr>
            <a:endParaRPr lang="en-IN" sz="2300" b="1" dirty="0"/>
          </a:p>
          <a:p>
            <a:pPr lvl="0">
              <a:buFontTx/>
              <a:buChar char="-"/>
            </a:pPr>
            <a:r>
              <a:rPr lang="en-IN" sz="2300" b="1" dirty="0"/>
              <a:t>Broad</a:t>
            </a:r>
            <a:r>
              <a:rPr lang="en-IN" sz="2300" dirty="0"/>
              <a:t> Network Access.</a:t>
            </a:r>
          </a:p>
          <a:p>
            <a:pPr lvl="0">
              <a:buFontTx/>
              <a:buChar char="-"/>
            </a:pPr>
            <a:endParaRPr lang="en-IN" sz="2300" b="1" dirty="0"/>
          </a:p>
          <a:p>
            <a:pPr lvl="0">
              <a:buFontTx/>
              <a:buChar char="-"/>
            </a:pPr>
            <a:r>
              <a:rPr lang="en-IN" sz="2300" b="1" dirty="0"/>
              <a:t>Resource</a:t>
            </a:r>
            <a:r>
              <a:rPr lang="en-IN" sz="2300" dirty="0"/>
              <a:t> Pooling.</a:t>
            </a:r>
          </a:p>
          <a:p>
            <a:pPr lvl="0">
              <a:buFontTx/>
              <a:buChar char="-"/>
            </a:pPr>
            <a:endParaRPr lang="en-IN" dirty="0"/>
          </a:p>
        </p:txBody>
      </p:sp>
    </p:spTree>
    <p:extLst>
      <p:ext uri="{BB962C8B-B14F-4D97-AF65-F5344CB8AC3E}">
        <p14:creationId xmlns:p14="http://schemas.microsoft.com/office/powerpoint/2010/main" val="349765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35221"/>
            <a:ext cx="9959147" cy="123576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6"/>
            <a:ext cx="9982200" cy="4517180"/>
          </a:xfrm>
        </p:spPr>
        <p:txBody>
          <a:bodyPr>
            <a:normAutofit/>
          </a:bodyPr>
          <a:lstStyle/>
          <a:p>
            <a:pPr marL="0" lvl="0" indent="0">
              <a:buNone/>
            </a:pPr>
            <a:r>
              <a:rPr lang="en-IN" sz="2300" b="1" dirty="0"/>
              <a:t>Five Essential</a:t>
            </a:r>
            <a:r>
              <a:rPr lang="en-IN" sz="2300" dirty="0"/>
              <a:t> Characteristics: </a:t>
            </a:r>
            <a:r>
              <a:rPr lang="en-IN" sz="2300" b="1" dirty="0"/>
              <a:t>- Contd.. ..</a:t>
            </a:r>
            <a:endParaRPr lang="en-IN" sz="2300" dirty="0"/>
          </a:p>
          <a:p>
            <a:pPr lvl="0">
              <a:buFontTx/>
              <a:buChar char="-"/>
            </a:pPr>
            <a:endParaRPr lang="en-IN" sz="2300" dirty="0"/>
          </a:p>
          <a:p>
            <a:pPr lvl="0">
              <a:buFontTx/>
              <a:buChar char="-"/>
            </a:pPr>
            <a:r>
              <a:rPr lang="en-IN" sz="2300" dirty="0"/>
              <a:t>Rapid </a:t>
            </a:r>
            <a:r>
              <a:rPr lang="en-IN" sz="2300" b="1" dirty="0"/>
              <a:t>Elastic</a:t>
            </a:r>
            <a:r>
              <a:rPr lang="en-IN" sz="2300" dirty="0"/>
              <a:t> and</a:t>
            </a:r>
          </a:p>
          <a:p>
            <a:pPr lvl="0">
              <a:buFontTx/>
              <a:buChar char="-"/>
            </a:pPr>
            <a:endParaRPr lang="en-IN" sz="2300" dirty="0"/>
          </a:p>
          <a:p>
            <a:pPr lvl="0">
              <a:buFontTx/>
              <a:buChar char="-"/>
            </a:pPr>
            <a:r>
              <a:rPr lang="en-IN" sz="2300" dirty="0"/>
              <a:t>Measured </a:t>
            </a:r>
            <a:r>
              <a:rPr lang="en-IN" sz="2300" b="1" dirty="0"/>
              <a:t>Service</a:t>
            </a:r>
            <a:r>
              <a:rPr lang="en-IN" sz="2300" dirty="0"/>
              <a:t>.</a:t>
            </a:r>
          </a:p>
          <a:p>
            <a:pPr lvl="0">
              <a:buFontTx/>
              <a:buChar char="-"/>
            </a:pPr>
            <a:endParaRPr lang="en-IN" dirty="0"/>
          </a:p>
          <a:p>
            <a:pPr lvl="0">
              <a:buFontTx/>
              <a:buChar char="-"/>
            </a:pPr>
            <a:endParaRPr lang="en-IN" dirty="0"/>
          </a:p>
        </p:txBody>
      </p:sp>
    </p:spTree>
    <p:extLst>
      <p:ext uri="{BB962C8B-B14F-4D97-AF65-F5344CB8AC3E}">
        <p14:creationId xmlns:p14="http://schemas.microsoft.com/office/powerpoint/2010/main" val="174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2"/>
            <a:ext cx="9959147" cy="118275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47194"/>
            <a:ext cx="9982200" cy="3833188"/>
          </a:xfrm>
        </p:spPr>
        <p:txBody>
          <a:bodyPr>
            <a:noAutofit/>
          </a:bodyPr>
          <a:lstStyle/>
          <a:p>
            <a:pPr algn="just"/>
            <a:endParaRPr lang="en-IN" sz="2300" b="1" dirty="0"/>
          </a:p>
          <a:p>
            <a:pPr algn="just"/>
            <a:endParaRPr lang="en-IN" sz="2300" b="1" dirty="0"/>
          </a:p>
          <a:p>
            <a:pPr algn="just"/>
            <a:r>
              <a:rPr lang="en-IN" sz="2300" b="1" dirty="0"/>
              <a:t>On-demand Self-service</a:t>
            </a:r>
            <a:r>
              <a:rPr lang="en-IN" sz="2300" dirty="0"/>
              <a:t>: Organizations can </a:t>
            </a:r>
            <a:r>
              <a:rPr lang="en-IN" sz="2300" b="1" dirty="0"/>
              <a:t>request and consume</a:t>
            </a:r>
            <a:r>
              <a:rPr lang="en-IN" sz="2300" dirty="0"/>
              <a:t> a cloud service without interaction with the selected service provider </a:t>
            </a:r>
            <a:r>
              <a:rPr lang="en-IN" sz="2300" b="1" dirty="0"/>
              <a:t>based on their need</a:t>
            </a:r>
            <a:r>
              <a:rPr lang="en-IN" sz="2300" dirty="0"/>
              <a:t>.</a:t>
            </a:r>
          </a:p>
        </p:txBody>
      </p:sp>
    </p:spTree>
    <p:extLst>
      <p:ext uri="{BB962C8B-B14F-4D97-AF65-F5344CB8AC3E}">
        <p14:creationId xmlns:p14="http://schemas.microsoft.com/office/powerpoint/2010/main" val="417893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2"/>
            <a:ext cx="9959147" cy="118275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47194"/>
            <a:ext cx="9982200" cy="3833188"/>
          </a:xfrm>
        </p:spPr>
        <p:txBody>
          <a:bodyPr>
            <a:noAutofit/>
          </a:bodyPr>
          <a:lstStyle/>
          <a:p>
            <a:pPr algn="just"/>
            <a:endParaRPr lang="en-IN" sz="2300" b="1" dirty="0"/>
          </a:p>
          <a:p>
            <a:pPr algn="just"/>
            <a:endParaRPr lang="en-IN" sz="2300" b="1" dirty="0"/>
          </a:p>
          <a:p>
            <a:pPr algn="just"/>
            <a:r>
              <a:rPr lang="en-IN" sz="2300" b="1" dirty="0"/>
              <a:t>Broad Network Access:</a:t>
            </a:r>
            <a:r>
              <a:rPr lang="en-IN" sz="2300" dirty="0"/>
              <a:t> Cloud Resources are available over </a:t>
            </a:r>
            <a:r>
              <a:rPr lang="en-IN" sz="2300" b="1" u="sng" dirty="0"/>
              <a:t>Network</a:t>
            </a:r>
            <a:r>
              <a:rPr lang="en-IN" sz="2300" dirty="0"/>
              <a:t> and Access to Network is available through </a:t>
            </a:r>
            <a:r>
              <a:rPr lang="en-IN" sz="2300" b="1" dirty="0"/>
              <a:t>Multiple Devices</a:t>
            </a:r>
            <a:r>
              <a:rPr lang="en-IN" sz="2300" dirty="0"/>
              <a:t> such as Laptop, Smartphone and Tablet, etc.  </a:t>
            </a:r>
          </a:p>
        </p:txBody>
      </p:sp>
    </p:spTree>
    <p:extLst>
      <p:ext uri="{BB962C8B-B14F-4D97-AF65-F5344CB8AC3E}">
        <p14:creationId xmlns:p14="http://schemas.microsoft.com/office/powerpoint/2010/main" val="34316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2"/>
            <a:ext cx="9959147" cy="118275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47194"/>
            <a:ext cx="9982200" cy="3833188"/>
          </a:xfrm>
        </p:spPr>
        <p:txBody>
          <a:bodyPr>
            <a:noAutofit/>
          </a:bodyPr>
          <a:lstStyle/>
          <a:p>
            <a:pPr lvl="0" algn="just"/>
            <a:endParaRPr lang="en-IN" sz="2300" b="1" dirty="0"/>
          </a:p>
          <a:p>
            <a:pPr lvl="0" algn="just"/>
            <a:endParaRPr lang="en-IN" sz="2300" b="1" dirty="0"/>
          </a:p>
          <a:p>
            <a:pPr lvl="0" algn="just"/>
            <a:r>
              <a:rPr lang="en-IN" sz="2300" b="1" dirty="0"/>
              <a:t>Resource Pooling</a:t>
            </a:r>
            <a:r>
              <a:rPr lang="en-IN" sz="2300" dirty="0"/>
              <a:t>: </a:t>
            </a:r>
            <a:r>
              <a:rPr lang="en-IN" sz="2300" u="sng" dirty="0"/>
              <a:t>Provider Pools</a:t>
            </a:r>
            <a:r>
              <a:rPr lang="en-IN" sz="2300" dirty="0"/>
              <a:t> the Resources (Applications, Storage, Bandwidth, Virtual Machines) to Service </a:t>
            </a:r>
            <a:r>
              <a:rPr lang="en-IN" sz="2300" b="1" i="1" dirty="0"/>
              <a:t>many Organizations</a:t>
            </a:r>
            <a:r>
              <a:rPr lang="en-IN" sz="2300" dirty="0"/>
              <a:t> using a </a:t>
            </a:r>
            <a:r>
              <a:rPr lang="en-IN" sz="2300" b="1" dirty="0"/>
              <a:t>Multi-tenant Model</a:t>
            </a:r>
            <a:r>
              <a:rPr lang="en-IN" sz="2300" dirty="0"/>
              <a:t>.</a:t>
            </a:r>
          </a:p>
        </p:txBody>
      </p:sp>
    </p:spTree>
    <p:extLst>
      <p:ext uri="{BB962C8B-B14F-4D97-AF65-F5344CB8AC3E}">
        <p14:creationId xmlns:p14="http://schemas.microsoft.com/office/powerpoint/2010/main" val="40119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48478"/>
            <a:ext cx="9959147" cy="1255646"/>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4001"/>
            <a:ext cx="9982200" cy="3829875"/>
          </a:xfrm>
        </p:spPr>
        <p:txBody>
          <a:bodyPr>
            <a:normAutofit/>
          </a:bodyPr>
          <a:lstStyle/>
          <a:p>
            <a:pPr lvl="0" algn="just"/>
            <a:endParaRPr lang="en-IN" sz="2300" b="1" dirty="0"/>
          </a:p>
          <a:p>
            <a:pPr lvl="0" algn="just"/>
            <a:endParaRPr lang="en-IN" sz="2300" b="1" dirty="0"/>
          </a:p>
          <a:p>
            <a:pPr lvl="0" algn="just"/>
            <a:r>
              <a:rPr lang="en-IN" sz="2300" b="1" dirty="0"/>
              <a:t>Rapid Elasticity</a:t>
            </a:r>
            <a:r>
              <a:rPr lang="en-IN" sz="2300" dirty="0"/>
              <a:t>: Elasticity is the ability to </a:t>
            </a:r>
            <a:r>
              <a:rPr lang="en-IN" sz="2300" b="1" u="sng" dirty="0"/>
              <a:t>Scale-Up or Down</a:t>
            </a:r>
            <a:r>
              <a:rPr lang="en-IN" sz="2300" dirty="0"/>
              <a:t> Computing Resources (Cores - CPUs, Storage and RAM) in </a:t>
            </a:r>
            <a:r>
              <a:rPr lang="en-IN" sz="2300" b="1" dirty="0"/>
              <a:t>Real-Time as per Need</a:t>
            </a:r>
            <a:r>
              <a:rPr lang="en-IN" sz="2300" dirty="0"/>
              <a:t>.</a:t>
            </a:r>
          </a:p>
          <a:p>
            <a:pPr lvl="0"/>
            <a:endParaRPr lang="en-IN" sz="2300" dirty="0"/>
          </a:p>
        </p:txBody>
      </p:sp>
    </p:spTree>
    <p:extLst>
      <p:ext uri="{BB962C8B-B14F-4D97-AF65-F5344CB8AC3E}">
        <p14:creationId xmlns:p14="http://schemas.microsoft.com/office/powerpoint/2010/main" val="377100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pic>
        <p:nvPicPr>
          <p:cNvPr id="1026" name="Picture 2" descr="A survey on cloud forensics challenges and solutions - Simou - 2016 -  Security and Communication Networks - Wiley Online Library">
            <a:extLst>
              <a:ext uri="{FF2B5EF4-FFF2-40B4-BE49-F238E27FC236}">
                <a16:creationId xmlns:a16="http://schemas.microsoft.com/office/drawing/2014/main" id="{CA10515B-5AD4-438E-90EB-2AA55E114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27" y="1431232"/>
            <a:ext cx="9751597" cy="463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2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48478"/>
            <a:ext cx="9959147" cy="1255646"/>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4001"/>
            <a:ext cx="9982200" cy="3829875"/>
          </a:xfrm>
        </p:spPr>
        <p:txBody>
          <a:bodyPr>
            <a:normAutofit/>
          </a:bodyPr>
          <a:lstStyle/>
          <a:p>
            <a:pPr lvl="0" algn="just"/>
            <a:endParaRPr lang="en-IN" sz="2300" b="1" dirty="0"/>
          </a:p>
          <a:p>
            <a:pPr lvl="0" algn="just"/>
            <a:endParaRPr lang="en-IN" sz="2300" b="1" dirty="0"/>
          </a:p>
          <a:p>
            <a:pPr lvl="0" algn="just"/>
            <a:r>
              <a:rPr lang="en-IN" sz="2300" b="1" dirty="0"/>
              <a:t>Measured Service</a:t>
            </a:r>
            <a:r>
              <a:rPr lang="en-IN" sz="2300" dirty="0"/>
              <a:t>: Provider Transparently </a:t>
            </a:r>
            <a:r>
              <a:rPr lang="en-IN" sz="2300" b="1" u="sng" dirty="0"/>
              <a:t>Meters and Measures Services</a:t>
            </a:r>
            <a:r>
              <a:rPr lang="en-IN" sz="2300" b="1" dirty="0"/>
              <a:t>,</a:t>
            </a:r>
            <a:r>
              <a:rPr lang="en-IN" sz="2300" dirty="0"/>
              <a:t> Monitors Controls and Documents Service Usage for Billing just like any other </a:t>
            </a:r>
            <a:r>
              <a:rPr lang="en-IN" sz="2300" b="1" u="sng" dirty="0"/>
              <a:t>Utility Metering</a:t>
            </a:r>
            <a:r>
              <a:rPr lang="en-IN" sz="2300" dirty="0"/>
              <a:t>.</a:t>
            </a:r>
          </a:p>
        </p:txBody>
      </p:sp>
    </p:spTree>
    <p:extLst>
      <p:ext uri="{BB962C8B-B14F-4D97-AF65-F5344CB8AC3E}">
        <p14:creationId xmlns:p14="http://schemas.microsoft.com/office/powerpoint/2010/main" val="425259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9601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1"/>
            <a:ext cx="9982200" cy="4087694"/>
          </a:xfrm>
        </p:spPr>
        <p:txBody>
          <a:bodyPr>
            <a:normAutofit/>
          </a:bodyPr>
          <a:lstStyle/>
          <a:p>
            <a:pPr marL="0" lvl="0" indent="0">
              <a:buNone/>
            </a:pPr>
            <a:r>
              <a:rPr lang="en-IN" sz="2300" b="1" dirty="0"/>
              <a:t>Three</a:t>
            </a:r>
            <a:r>
              <a:rPr lang="en-IN" sz="2300" dirty="0"/>
              <a:t> </a:t>
            </a:r>
            <a:r>
              <a:rPr lang="en-IN" sz="2300" b="1" dirty="0"/>
              <a:t>Delivery</a:t>
            </a:r>
            <a:r>
              <a:rPr lang="en-IN" sz="2300" dirty="0"/>
              <a:t> Models are:</a:t>
            </a:r>
          </a:p>
          <a:p>
            <a:pPr lvl="0">
              <a:buFontTx/>
              <a:buChar char="-"/>
            </a:pPr>
            <a:endParaRPr lang="en-IN" sz="2300" dirty="0"/>
          </a:p>
          <a:p>
            <a:pPr lvl="0">
              <a:buFontTx/>
              <a:buChar char="-"/>
            </a:pPr>
            <a:r>
              <a:rPr lang="en-IN" sz="2300" dirty="0"/>
              <a:t>Software as a Service (</a:t>
            </a:r>
            <a:r>
              <a:rPr lang="en-IN" sz="2300" b="1" dirty="0"/>
              <a:t>SaaS</a:t>
            </a:r>
            <a:r>
              <a:rPr lang="en-IN" sz="2300" dirty="0"/>
              <a:t>).</a:t>
            </a:r>
          </a:p>
          <a:p>
            <a:pPr lvl="0">
              <a:buFontTx/>
              <a:buChar char="-"/>
            </a:pPr>
            <a:endParaRPr lang="en-IN" sz="2300" dirty="0"/>
          </a:p>
          <a:p>
            <a:pPr lvl="0">
              <a:buFontTx/>
              <a:buChar char="-"/>
            </a:pPr>
            <a:r>
              <a:rPr lang="en-IN" sz="2300" dirty="0"/>
              <a:t>Platform as a Service (</a:t>
            </a:r>
            <a:r>
              <a:rPr lang="en-IN" sz="2300" b="1" dirty="0"/>
              <a:t>PaaS</a:t>
            </a:r>
            <a:r>
              <a:rPr lang="en-IN" sz="2300" dirty="0"/>
              <a:t>).</a:t>
            </a:r>
          </a:p>
          <a:p>
            <a:pPr lvl="0">
              <a:buFontTx/>
              <a:buChar char="-"/>
            </a:pPr>
            <a:endParaRPr lang="en-IN" sz="2300" dirty="0"/>
          </a:p>
          <a:p>
            <a:pPr lvl="0">
              <a:buFontTx/>
              <a:buChar char="-"/>
            </a:pPr>
            <a:r>
              <a:rPr lang="en-IN" sz="2300" dirty="0"/>
              <a:t>Infrastructure as a Service (</a:t>
            </a:r>
            <a:r>
              <a:rPr lang="en-IN" sz="2300" b="1" dirty="0"/>
              <a:t>IaaS</a:t>
            </a:r>
            <a:r>
              <a:rPr lang="en-IN" sz="2300" dirty="0"/>
              <a:t>).</a:t>
            </a:r>
          </a:p>
        </p:txBody>
      </p:sp>
    </p:spTree>
    <p:extLst>
      <p:ext uri="{BB962C8B-B14F-4D97-AF65-F5344CB8AC3E}">
        <p14:creationId xmlns:p14="http://schemas.microsoft.com/office/powerpoint/2010/main" val="344899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9601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1"/>
            <a:ext cx="9982200" cy="4087694"/>
          </a:xfrm>
        </p:spPr>
        <p:txBody>
          <a:bodyPr>
            <a:normAutofit/>
          </a:bodyPr>
          <a:lstStyle/>
          <a:p>
            <a:pPr lvl="0">
              <a:buFontTx/>
              <a:buChar char="-"/>
            </a:pPr>
            <a:endParaRPr lang="en-IN" sz="2300" dirty="0"/>
          </a:p>
          <a:p>
            <a:pPr marL="0" lvl="0" indent="0">
              <a:buNone/>
            </a:pPr>
            <a:endParaRPr lang="en-IN" sz="2300" dirty="0"/>
          </a:p>
          <a:p>
            <a:pPr marL="0" lvl="0" indent="0">
              <a:buNone/>
            </a:pPr>
            <a:endParaRPr lang="en-IN" sz="2300" dirty="0"/>
          </a:p>
          <a:p>
            <a:pPr marL="0" lvl="0" indent="0" algn="ctr">
              <a:buNone/>
            </a:pPr>
            <a:r>
              <a:rPr lang="en-IN" sz="3600" dirty="0">
                <a:latin typeface="Gabriola" panose="04040605051002020D02" pitchFamily="82" charset="0"/>
              </a:rPr>
              <a:t>Software as a Service (</a:t>
            </a:r>
            <a:r>
              <a:rPr lang="en-IN" sz="3600" b="1" dirty="0">
                <a:latin typeface="Gabriola" panose="04040605051002020D02" pitchFamily="82" charset="0"/>
              </a:rPr>
              <a:t>SaaS</a:t>
            </a:r>
            <a:r>
              <a:rPr lang="en-IN" sz="3600" dirty="0">
                <a:latin typeface="Gabriola" panose="04040605051002020D02" pitchFamily="82" charset="0"/>
              </a:rPr>
              <a:t>)</a:t>
            </a:r>
          </a:p>
          <a:p>
            <a:pPr lvl="0">
              <a:buFontTx/>
              <a:buChar char="-"/>
            </a:pPr>
            <a:endParaRPr lang="en-IN" sz="2300" dirty="0"/>
          </a:p>
        </p:txBody>
      </p:sp>
    </p:spTree>
    <p:extLst>
      <p:ext uri="{BB962C8B-B14F-4D97-AF65-F5344CB8AC3E}">
        <p14:creationId xmlns:p14="http://schemas.microsoft.com/office/powerpoint/2010/main" val="7727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61730"/>
            <a:ext cx="9959147" cy="124570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0686"/>
            <a:ext cx="9982200" cy="4283764"/>
          </a:xfrm>
        </p:spPr>
        <p:txBody>
          <a:bodyPr>
            <a:normAutofit/>
          </a:bodyPr>
          <a:lstStyle/>
          <a:p>
            <a:pPr marL="0" lvl="0" indent="0" algn="just">
              <a:buNone/>
            </a:pPr>
            <a:r>
              <a:rPr lang="en-IN" sz="2300" b="1" dirty="0"/>
              <a:t>Software as a Service (SaaS)</a:t>
            </a:r>
            <a:r>
              <a:rPr lang="en-IN" sz="2300" dirty="0"/>
              <a:t> provides a </a:t>
            </a:r>
            <a:r>
              <a:rPr lang="en-IN" sz="2300" u="sng" dirty="0"/>
              <a:t>Complete Solutions</a:t>
            </a:r>
            <a:r>
              <a:rPr lang="en-IN" sz="2300" dirty="0"/>
              <a:t> (Infrastructure, Platform and Application) that is managed by the Service Provider.</a:t>
            </a:r>
            <a:endParaRPr lang="en-IN" sz="2300" b="1" dirty="0"/>
          </a:p>
          <a:p>
            <a:pPr algn="just"/>
            <a:endParaRPr lang="en-IN" dirty="0"/>
          </a:p>
          <a:p>
            <a:pPr algn="just"/>
            <a:r>
              <a:rPr lang="en-IN" sz="2300" dirty="0"/>
              <a:t>SaaS is </a:t>
            </a:r>
            <a:r>
              <a:rPr lang="en-IN" sz="2300" u="sng" dirty="0"/>
              <a:t>software</a:t>
            </a:r>
            <a:r>
              <a:rPr lang="en-IN" sz="2300" dirty="0"/>
              <a:t> that is deployed over the </a:t>
            </a:r>
            <a:r>
              <a:rPr lang="en-IN" sz="2300" u="sng" dirty="0">
                <a:hlinkClick r:id="rId2">
                  <a:extLst>
                    <a:ext uri="{A12FA001-AC4F-418D-AE19-62706E023703}">
                      <ahyp:hlinkClr xmlns:ahyp="http://schemas.microsoft.com/office/drawing/2018/hyperlinkcolor" val="tx"/>
                    </a:ext>
                  </a:extLst>
                </a:hlinkClick>
              </a:rPr>
              <a:t>Internet</a:t>
            </a:r>
            <a:r>
              <a:rPr lang="en-IN" sz="2300" dirty="0"/>
              <a:t> rather than </a:t>
            </a:r>
            <a:r>
              <a:rPr lang="en-IN" sz="2300" u="sng" dirty="0">
                <a:hlinkClick r:id="rId3">
                  <a:extLst>
                    <a:ext uri="{A12FA001-AC4F-418D-AE19-62706E023703}">
                      <ahyp:hlinkClr xmlns:ahyp="http://schemas.microsoft.com/office/drawing/2018/hyperlinkcolor" val="tx"/>
                    </a:ext>
                  </a:extLst>
                </a:hlinkClick>
              </a:rPr>
              <a:t>installed</a:t>
            </a:r>
            <a:r>
              <a:rPr lang="en-IN" sz="2300" dirty="0"/>
              <a:t> on a computer. It is often used for enterprise </a:t>
            </a:r>
            <a:r>
              <a:rPr lang="en-IN" sz="2300" u="sng" dirty="0">
                <a:hlinkClick r:id="rId4">
                  <a:extLst>
                    <a:ext uri="{A12FA001-AC4F-418D-AE19-62706E023703}">
                      <ahyp:hlinkClr xmlns:ahyp="http://schemas.microsoft.com/office/drawing/2018/hyperlinkcolor" val="tx"/>
                    </a:ext>
                  </a:extLst>
                </a:hlinkClick>
              </a:rPr>
              <a:t>applications</a:t>
            </a:r>
            <a:r>
              <a:rPr lang="en-IN" sz="2300" dirty="0"/>
              <a:t> that are distributed to multiple users. SaaS applications typically run within a </a:t>
            </a:r>
            <a:r>
              <a:rPr lang="en-IN" sz="2300" u="sng" dirty="0">
                <a:hlinkClick r:id="rId5">
                  <a:extLst>
                    <a:ext uri="{A12FA001-AC4F-418D-AE19-62706E023703}">
                      <ahyp:hlinkClr xmlns:ahyp="http://schemas.microsoft.com/office/drawing/2018/hyperlinkcolor" val="tx"/>
                    </a:ext>
                  </a:extLst>
                </a:hlinkClick>
              </a:rPr>
              <a:t>Web browser</a:t>
            </a:r>
            <a:r>
              <a:rPr lang="en-IN" sz="2300" dirty="0"/>
              <a:t>, which means users only need a compatible browser in order to access the software.</a:t>
            </a:r>
          </a:p>
        </p:txBody>
      </p:sp>
    </p:spTree>
    <p:extLst>
      <p:ext uri="{BB962C8B-B14F-4D97-AF65-F5344CB8AC3E}">
        <p14:creationId xmlns:p14="http://schemas.microsoft.com/office/powerpoint/2010/main" val="25079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61730"/>
            <a:ext cx="9959147" cy="124570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20686"/>
            <a:ext cx="9982200" cy="4283764"/>
          </a:xfrm>
        </p:spPr>
        <p:txBody>
          <a:bodyPr>
            <a:normAutofit/>
          </a:bodyPr>
          <a:lstStyle/>
          <a:p>
            <a:pPr marL="0" lvl="0" indent="0" algn="just">
              <a:buNone/>
            </a:pPr>
            <a:r>
              <a:rPr lang="en-IN" sz="2300" b="1" dirty="0"/>
              <a:t>Software as a Service (SaaS)</a:t>
            </a:r>
            <a:r>
              <a:rPr lang="en-IN" sz="2300" dirty="0"/>
              <a:t> provides a </a:t>
            </a:r>
            <a:r>
              <a:rPr lang="en-IN" sz="2300" u="sng" dirty="0"/>
              <a:t>Complete Solutions</a:t>
            </a:r>
            <a:r>
              <a:rPr lang="en-IN" sz="2300" dirty="0"/>
              <a:t> (Infrastructure, Platform and Application) that is managed by the Service Provider </a:t>
            </a:r>
            <a:r>
              <a:rPr lang="en-IN" sz="2300" b="1" dirty="0"/>
              <a:t>– Contd.. .. </a:t>
            </a:r>
            <a:endParaRPr lang="en-IN" sz="2300" dirty="0"/>
          </a:p>
          <a:p>
            <a:pPr algn="just"/>
            <a:endParaRPr lang="en-IN" dirty="0"/>
          </a:p>
          <a:p>
            <a:pPr algn="just"/>
            <a:r>
              <a:rPr lang="en-IN" sz="2300" dirty="0"/>
              <a:t>SaaS solution </a:t>
            </a:r>
            <a:r>
              <a:rPr lang="en-IN" sz="2300" b="1" dirty="0"/>
              <a:t>are like</a:t>
            </a:r>
            <a:r>
              <a:rPr lang="en-IN" sz="2300" dirty="0"/>
              <a:t> CRM, e-mail and Collaboration Tools, </a:t>
            </a:r>
            <a:r>
              <a:rPr lang="en-IN" sz="2300" u="sng" dirty="0"/>
              <a:t>BI and Analytics</a:t>
            </a:r>
            <a:r>
              <a:rPr lang="en-IN" sz="2300" dirty="0"/>
              <a:t>, Secure Backup etc.</a:t>
            </a:r>
          </a:p>
          <a:p>
            <a:pPr lvl="0" algn="just"/>
            <a:endParaRPr lang="en-IN" sz="2300" dirty="0"/>
          </a:p>
          <a:p>
            <a:pPr lvl="0" algn="just"/>
            <a:r>
              <a:rPr lang="en-IN" sz="2300" dirty="0"/>
              <a:t>Organisations </a:t>
            </a:r>
            <a:r>
              <a:rPr lang="en-IN" sz="2300" b="1" u="sng" dirty="0"/>
              <a:t>do not have to worry</a:t>
            </a:r>
            <a:r>
              <a:rPr lang="en-IN" sz="2300" dirty="0"/>
              <a:t> about how the Service is maintained or how the underlying infrastructure is managed.  </a:t>
            </a:r>
          </a:p>
          <a:p>
            <a:pPr lvl="0"/>
            <a:endParaRPr lang="en-IN" dirty="0"/>
          </a:p>
        </p:txBody>
      </p:sp>
    </p:spTree>
    <p:extLst>
      <p:ext uri="{BB962C8B-B14F-4D97-AF65-F5344CB8AC3E}">
        <p14:creationId xmlns:p14="http://schemas.microsoft.com/office/powerpoint/2010/main" val="5448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9601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1"/>
            <a:ext cx="9982200" cy="4087694"/>
          </a:xfrm>
        </p:spPr>
        <p:txBody>
          <a:bodyPr>
            <a:normAutofit/>
          </a:bodyPr>
          <a:lstStyle/>
          <a:p>
            <a:pPr lvl="0">
              <a:buFontTx/>
              <a:buChar char="-"/>
            </a:pPr>
            <a:endParaRPr lang="en-IN" sz="2300" dirty="0"/>
          </a:p>
          <a:p>
            <a:pPr lvl="0">
              <a:buFontTx/>
              <a:buChar char="-"/>
            </a:pPr>
            <a:endParaRPr lang="en-IN" sz="2300" dirty="0"/>
          </a:p>
          <a:p>
            <a:pPr marL="0" lvl="0" indent="0">
              <a:buNone/>
            </a:pPr>
            <a:endParaRPr lang="en-IN" sz="2300" dirty="0"/>
          </a:p>
          <a:p>
            <a:pPr marL="0" lvl="0" indent="0" algn="ctr">
              <a:buNone/>
            </a:pPr>
            <a:r>
              <a:rPr lang="en-IN" sz="3600" dirty="0">
                <a:latin typeface="Gabriola" panose="04040605051002020D02" pitchFamily="82" charset="0"/>
              </a:rPr>
              <a:t>Platform as a Service (</a:t>
            </a:r>
            <a:r>
              <a:rPr lang="en-IN" sz="3600" b="1" dirty="0">
                <a:latin typeface="Gabriola" panose="04040605051002020D02" pitchFamily="82" charset="0"/>
              </a:rPr>
              <a:t>PaaS</a:t>
            </a:r>
            <a:r>
              <a:rPr lang="en-IN" sz="3600" dirty="0">
                <a:latin typeface="Gabriola" panose="04040605051002020D02" pitchFamily="82" charset="0"/>
              </a:rPr>
              <a:t>)</a:t>
            </a:r>
          </a:p>
          <a:p>
            <a:pPr lvl="0">
              <a:buFontTx/>
              <a:buChar char="-"/>
            </a:pPr>
            <a:endParaRPr lang="en-IN" sz="2300" dirty="0"/>
          </a:p>
        </p:txBody>
      </p:sp>
    </p:spTree>
    <p:extLst>
      <p:ext uri="{BB962C8B-B14F-4D97-AF65-F5344CB8AC3E}">
        <p14:creationId xmlns:p14="http://schemas.microsoft.com/office/powerpoint/2010/main" val="37357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14735"/>
            <a:ext cx="9959147" cy="1166197"/>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480932"/>
            <a:ext cx="9982200" cy="4270509"/>
          </a:xfrm>
        </p:spPr>
        <p:txBody>
          <a:bodyPr>
            <a:normAutofit/>
          </a:bodyPr>
          <a:lstStyle/>
          <a:p>
            <a:pPr marL="0" lvl="0" indent="0" algn="just">
              <a:buNone/>
            </a:pPr>
            <a:r>
              <a:rPr lang="en-IN" sz="2300" b="1" dirty="0"/>
              <a:t>Platform as a Service</a:t>
            </a:r>
            <a:r>
              <a:rPr lang="en-IN" sz="2300" dirty="0"/>
              <a:t> (</a:t>
            </a:r>
            <a:r>
              <a:rPr lang="en-IN" sz="2300" b="1" dirty="0"/>
              <a:t>PaaS</a:t>
            </a:r>
            <a:r>
              <a:rPr lang="en-IN" sz="2300" dirty="0"/>
              <a:t>): Organizations that use either in-house or Partner Staff to perform Software Product Development can use PaaS to develop, Deploy and Manage Applications.  </a:t>
            </a:r>
          </a:p>
          <a:p>
            <a:pPr marL="0" indent="0" algn="just">
              <a:buNone/>
            </a:pPr>
            <a:endParaRPr lang="en-IN" dirty="0"/>
          </a:p>
          <a:p>
            <a:pPr marL="0" indent="0" algn="just">
              <a:buNone/>
            </a:pPr>
            <a:r>
              <a:rPr lang="en-IN" sz="2300" b="1" dirty="0"/>
              <a:t>Platform-as-a-Service (PaaS)</a:t>
            </a:r>
            <a:r>
              <a:rPr lang="en-IN" sz="2300" dirty="0"/>
              <a:t> is a type of </a:t>
            </a:r>
            <a:r>
              <a:rPr lang="en-IN" sz="2300" u="sng" dirty="0"/>
              <a:t>C</a:t>
            </a:r>
            <a:r>
              <a:rPr lang="en-IN" sz="2300" u="sng" dirty="0">
                <a:hlinkClick r:id="rId2">
                  <a:extLst>
                    <a:ext uri="{A12FA001-AC4F-418D-AE19-62706E023703}">
                      <ahyp:hlinkClr xmlns:ahyp="http://schemas.microsoft.com/office/drawing/2018/hyperlinkcolor" val="tx"/>
                    </a:ext>
                  </a:extLst>
                </a:hlinkClick>
              </a:rPr>
              <a:t>loud Computing </a:t>
            </a:r>
            <a:r>
              <a:rPr lang="en-IN" sz="2300" dirty="0"/>
              <a:t>offering in which a service provider delivers a platform to clients, enabling them to develop, run, and manage business applications without the need to build and maintain the infrastructure such software development processes typically require.</a:t>
            </a:r>
          </a:p>
          <a:p>
            <a:pPr marL="0" lvl="0" indent="0" algn="just">
              <a:buNone/>
            </a:pPr>
            <a:endParaRPr lang="en-IN" dirty="0"/>
          </a:p>
        </p:txBody>
      </p:sp>
    </p:spTree>
    <p:extLst>
      <p:ext uri="{BB962C8B-B14F-4D97-AF65-F5344CB8AC3E}">
        <p14:creationId xmlns:p14="http://schemas.microsoft.com/office/powerpoint/2010/main" val="371477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14735"/>
            <a:ext cx="9959147" cy="1166197"/>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480932"/>
            <a:ext cx="9982200" cy="4270509"/>
          </a:xfrm>
        </p:spPr>
        <p:txBody>
          <a:bodyPr>
            <a:normAutofit/>
          </a:bodyPr>
          <a:lstStyle/>
          <a:p>
            <a:pPr marL="0" lvl="0" indent="0" algn="just">
              <a:buNone/>
            </a:pPr>
            <a:r>
              <a:rPr lang="en-IN" sz="2300" b="1" dirty="0"/>
              <a:t>Platform as a Service</a:t>
            </a:r>
            <a:r>
              <a:rPr lang="en-IN" sz="2300" dirty="0"/>
              <a:t> (</a:t>
            </a:r>
            <a:r>
              <a:rPr lang="en-IN" sz="2300" b="1" dirty="0"/>
              <a:t>PaaS</a:t>
            </a:r>
            <a:r>
              <a:rPr lang="en-IN" sz="2300" dirty="0"/>
              <a:t>): </a:t>
            </a:r>
            <a:r>
              <a:rPr lang="en-IN" sz="2300" b="1" dirty="0"/>
              <a:t>– Contd.. .. </a:t>
            </a:r>
            <a:endParaRPr lang="en-IN" sz="2300" dirty="0"/>
          </a:p>
          <a:p>
            <a:pPr marL="0" indent="0" algn="just">
              <a:buNone/>
            </a:pPr>
            <a:endParaRPr lang="en-IN" dirty="0"/>
          </a:p>
          <a:p>
            <a:pPr marL="0" indent="0" algn="just">
              <a:buNone/>
            </a:pPr>
            <a:r>
              <a:rPr lang="en-IN" sz="2300" dirty="0"/>
              <a:t>PaaS helps Organizations to be more efficient as Organization do not need to worry about Software Procurement, Capacity Planning, Software Maintenance, Patching, or any of the other IT Operations involved in running Organizations Applications.</a:t>
            </a:r>
          </a:p>
          <a:p>
            <a:pPr marL="0" lvl="0" indent="0" algn="just">
              <a:buNone/>
            </a:pPr>
            <a:endParaRPr lang="en-IN" dirty="0"/>
          </a:p>
        </p:txBody>
      </p:sp>
    </p:spTree>
    <p:extLst>
      <p:ext uri="{BB962C8B-B14F-4D97-AF65-F5344CB8AC3E}">
        <p14:creationId xmlns:p14="http://schemas.microsoft.com/office/powerpoint/2010/main" val="348439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9601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1"/>
            <a:ext cx="9982200" cy="4087694"/>
          </a:xfrm>
        </p:spPr>
        <p:txBody>
          <a:bodyPr>
            <a:normAutofit/>
          </a:bodyPr>
          <a:lstStyle/>
          <a:p>
            <a:pPr lvl="0">
              <a:buFontTx/>
              <a:buChar char="-"/>
            </a:pPr>
            <a:endParaRPr lang="en-IN" sz="2300" dirty="0"/>
          </a:p>
          <a:p>
            <a:pPr marL="0" lvl="0" indent="0">
              <a:buNone/>
            </a:pPr>
            <a:endParaRPr lang="en-IN" sz="2300" dirty="0"/>
          </a:p>
          <a:p>
            <a:pPr marL="0" lvl="0" indent="0">
              <a:buNone/>
            </a:pPr>
            <a:endParaRPr lang="en-IN" sz="2300" dirty="0"/>
          </a:p>
          <a:p>
            <a:pPr marL="0" lvl="0" indent="0" algn="ctr">
              <a:buNone/>
            </a:pPr>
            <a:r>
              <a:rPr lang="en-IN" sz="3600" dirty="0">
                <a:latin typeface="Gabriola" panose="04040605051002020D02" pitchFamily="82" charset="0"/>
              </a:rPr>
              <a:t>Infrastructure as a Service (</a:t>
            </a:r>
            <a:r>
              <a:rPr lang="en-IN" sz="3600" b="1" dirty="0">
                <a:latin typeface="Gabriola" panose="04040605051002020D02" pitchFamily="82" charset="0"/>
              </a:rPr>
              <a:t>IaaS</a:t>
            </a:r>
            <a:r>
              <a:rPr lang="en-IN" sz="3600" dirty="0">
                <a:latin typeface="Gabriola" panose="04040605051002020D02" pitchFamily="82" charset="0"/>
              </a:rPr>
              <a:t>)</a:t>
            </a:r>
          </a:p>
        </p:txBody>
      </p:sp>
    </p:spTree>
    <p:extLst>
      <p:ext uri="{BB962C8B-B14F-4D97-AF65-F5344CB8AC3E}">
        <p14:creationId xmlns:p14="http://schemas.microsoft.com/office/powerpoint/2010/main" val="44074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14736"/>
            <a:ext cx="9959147" cy="112974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4"/>
            <a:ext cx="9982200" cy="3790121"/>
          </a:xfrm>
        </p:spPr>
        <p:txBody>
          <a:bodyPr>
            <a:normAutofit/>
          </a:bodyPr>
          <a:lstStyle/>
          <a:p>
            <a:pPr marL="0" lvl="0" indent="0" algn="just">
              <a:buNone/>
            </a:pPr>
            <a:r>
              <a:rPr lang="en-IN" sz="2300" b="1" dirty="0"/>
              <a:t>Infrastructure as a Service (IaaS)</a:t>
            </a:r>
            <a:r>
              <a:rPr lang="en-IN" sz="2300" dirty="0"/>
              <a:t> contains all basic building blocks for cloud IT and typically provides Compute, Network and Storage in a Virtual environment.  IaaS provides Organizations with Highest Level of flexibility and Management Control over their IT resources and is most similar to existing IT resources that many IT Departments and </a:t>
            </a:r>
            <a:r>
              <a:rPr lang="en-IN" sz="2300" b="1" i="1" dirty="0"/>
              <a:t>Application Developers are familiar with Today</a:t>
            </a:r>
            <a:r>
              <a:rPr lang="en-IN" sz="2300" dirty="0"/>
              <a:t>.  </a:t>
            </a:r>
          </a:p>
          <a:p>
            <a:pPr lvl="0" algn="just"/>
            <a:endParaRPr lang="en-IN" dirty="0"/>
          </a:p>
          <a:p>
            <a:pPr lvl="0" algn="just"/>
            <a:r>
              <a:rPr lang="en-IN" sz="2300" dirty="0"/>
              <a:t>IaaS Service Provider manages the entire Infrastructure while Organizations are responsible for all other aspects of the Deployment.</a:t>
            </a:r>
          </a:p>
          <a:p>
            <a:pPr lvl="0" algn="just"/>
            <a:endParaRPr lang="en-IN" dirty="0"/>
          </a:p>
        </p:txBody>
      </p:sp>
    </p:spTree>
    <p:extLst>
      <p:ext uri="{BB962C8B-B14F-4D97-AF65-F5344CB8AC3E}">
        <p14:creationId xmlns:p14="http://schemas.microsoft.com/office/powerpoint/2010/main" val="151766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pic>
        <p:nvPicPr>
          <p:cNvPr id="2050" name="Picture 2" descr="The Know-How of Cloud Computing | WeeTech Solution Pvt Ltd">
            <a:extLst>
              <a:ext uri="{FF2B5EF4-FFF2-40B4-BE49-F238E27FC236}">
                <a16:creationId xmlns:a16="http://schemas.microsoft.com/office/drawing/2014/main" id="{5F34D193-3C0E-4DB3-BD8D-26E1C45A6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704" y="1547444"/>
            <a:ext cx="9525000" cy="447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4801"/>
            <a:ext cx="9959147" cy="119269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3"/>
            <a:ext cx="9982200" cy="4383157"/>
          </a:xfrm>
        </p:spPr>
        <p:txBody>
          <a:bodyPr>
            <a:normAutofit/>
          </a:bodyPr>
          <a:lstStyle/>
          <a:p>
            <a:pPr marL="0" lvl="0" indent="0">
              <a:buNone/>
            </a:pPr>
            <a:r>
              <a:rPr lang="en-IN" sz="2300" b="1" dirty="0"/>
              <a:t>Four Deployment</a:t>
            </a:r>
            <a:r>
              <a:rPr lang="en-IN" sz="2300" dirty="0"/>
              <a:t> Models:</a:t>
            </a:r>
          </a:p>
          <a:p>
            <a:pPr lvl="0"/>
            <a:r>
              <a:rPr lang="en-IN" sz="2300" b="1" dirty="0"/>
              <a:t>Public</a:t>
            </a:r>
            <a:r>
              <a:rPr lang="en-IN" sz="2300" dirty="0"/>
              <a:t> Cloud.</a:t>
            </a:r>
          </a:p>
          <a:p>
            <a:pPr lvl="0"/>
            <a:endParaRPr lang="en-IN" sz="2300" b="1" dirty="0"/>
          </a:p>
          <a:p>
            <a:pPr lvl="0"/>
            <a:r>
              <a:rPr lang="en-IN" sz="2300" b="1" dirty="0"/>
              <a:t>Private</a:t>
            </a:r>
            <a:r>
              <a:rPr lang="en-IN" sz="2300" dirty="0"/>
              <a:t> Cloud.</a:t>
            </a:r>
          </a:p>
          <a:p>
            <a:pPr lvl="0"/>
            <a:endParaRPr lang="en-IN" sz="2300" b="1" dirty="0"/>
          </a:p>
          <a:p>
            <a:pPr lvl="0"/>
            <a:r>
              <a:rPr lang="en-IN" sz="2300" b="1" dirty="0"/>
              <a:t>Community</a:t>
            </a:r>
            <a:r>
              <a:rPr lang="en-IN" sz="2300" dirty="0"/>
              <a:t> Cloud and</a:t>
            </a:r>
          </a:p>
          <a:p>
            <a:pPr lvl="0"/>
            <a:endParaRPr lang="en-IN" sz="2300" b="1" dirty="0"/>
          </a:p>
          <a:p>
            <a:pPr lvl="0"/>
            <a:r>
              <a:rPr lang="en-IN" sz="2300" b="1" dirty="0"/>
              <a:t>Hybrid</a:t>
            </a:r>
            <a:r>
              <a:rPr lang="en-IN" sz="2300" dirty="0"/>
              <a:t> Cloud.</a:t>
            </a:r>
          </a:p>
        </p:txBody>
      </p:sp>
    </p:spTree>
    <p:extLst>
      <p:ext uri="{BB962C8B-B14F-4D97-AF65-F5344CB8AC3E}">
        <p14:creationId xmlns:p14="http://schemas.microsoft.com/office/powerpoint/2010/main" val="130056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4801"/>
            <a:ext cx="9959147" cy="119269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3"/>
            <a:ext cx="9982200" cy="4383157"/>
          </a:xfrm>
        </p:spPr>
        <p:txBody>
          <a:bodyPr>
            <a:normAutofit/>
          </a:bodyPr>
          <a:lstStyle/>
          <a:p>
            <a:pPr marL="0" lvl="0" indent="0">
              <a:buNone/>
            </a:pPr>
            <a:endParaRPr lang="en-IN" sz="2300" b="1" dirty="0"/>
          </a:p>
          <a:p>
            <a:pPr marL="0" lvl="0" indent="0">
              <a:buNone/>
            </a:pPr>
            <a:endParaRPr lang="en-IN" sz="2300" b="1" dirty="0"/>
          </a:p>
          <a:p>
            <a:pPr marL="0" lvl="0" indent="0">
              <a:buNone/>
            </a:pPr>
            <a:endParaRPr lang="en-IN" sz="2300" b="1" dirty="0"/>
          </a:p>
          <a:p>
            <a:pPr marL="0" lvl="0" indent="0" algn="ctr">
              <a:buNone/>
            </a:pPr>
            <a:r>
              <a:rPr lang="en-IN" sz="3600" b="1" dirty="0">
                <a:latin typeface="Gabriola" panose="04040605051002020D02" pitchFamily="82" charset="0"/>
              </a:rPr>
              <a:t>Public</a:t>
            </a:r>
            <a:r>
              <a:rPr lang="en-IN" sz="3600" dirty="0">
                <a:latin typeface="Gabriola" panose="04040605051002020D02" pitchFamily="82" charset="0"/>
              </a:rPr>
              <a:t> Cloud</a:t>
            </a:r>
          </a:p>
          <a:p>
            <a:pPr lvl="0"/>
            <a:endParaRPr lang="en-IN" sz="2300" b="1" dirty="0"/>
          </a:p>
        </p:txBody>
      </p:sp>
    </p:spTree>
    <p:extLst>
      <p:ext uri="{BB962C8B-B14F-4D97-AF65-F5344CB8AC3E}">
        <p14:creationId xmlns:p14="http://schemas.microsoft.com/office/powerpoint/2010/main" val="8356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9601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616765"/>
            <a:ext cx="9982200" cy="4290390"/>
          </a:xfrm>
        </p:spPr>
        <p:txBody>
          <a:bodyPr>
            <a:normAutofit/>
          </a:bodyPr>
          <a:lstStyle/>
          <a:p>
            <a:pPr marL="0" lvl="0" indent="0" algn="just">
              <a:buNone/>
            </a:pPr>
            <a:r>
              <a:rPr lang="en-IN" sz="2300" b="1" dirty="0"/>
              <a:t>Public Cloud</a:t>
            </a:r>
            <a:r>
              <a:rPr lang="en-IN" sz="2300" dirty="0"/>
              <a:t>: </a:t>
            </a:r>
          </a:p>
          <a:p>
            <a:pPr marL="0" lvl="0" indent="0" algn="just">
              <a:buNone/>
            </a:pPr>
            <a:r>
              <a:rPr lang="en-IN" sz="2300" dirty="0"/>
              <a:t>The cloud infrastructure is provisioned for open use by </a:t>
            </a:r>
            <a:r>
              <a:rPr lang="en-IN" sz="2300" b="1" dirty="0"/>
              <a:t>public on internet</a:t>
            </a:r>
            <a:r>
              <a:rPr lang="en-IN" sz="2300" dirty="0"/>
              <a:t>.  </a:t>
            </a:r>
          </a:p>
          <a:p>
            <a:pPr marL="0" lvl="0" indent="0" algn="just">
              <a:buNone/>
            </a:pPr>
            <a:endParaRPr lang="en-IN" sz="2300" dirty="0"/>
          </a:p>
          <a:p>
            <a:pPr marL="0" lvl="0" indent="0" algn="just">
              <a:buNone/>
            </a:pPr>
            <a:r>
              <a:rPr lang="en-IN" sz="2300" dirty="0"/>
              <a:t>It owned, maintained and operated by a CSP.  </a:t>
            </a:r>
          </a:p>
          <a:p>
            <a:pPr marL="0" lvl="0" indent="0" algn="just">
              <a:buNone/>
            </a:pPr>
            <a:endParaRPr lang="en-IN" sz="2300" dirty="0"/>
          </a:p>
          <a:p>
            <a:pPr marL="0" lvl="0" indent="0" algn="just">
              <a:buNone/>
            </a:pPr>
            <a:r>
              <a:rPr lang="en-IN" sz="2300" dirty="0"/>
              <a:t>The CSP is </a:t>
            </a:r>
            <a:r>
              <a:rPr lang="en-IN" sz="2300" b="1" dirty="0"/>
              <a:t>responsible</a:t>
            </a:r>
            <a:r>
              <a:rPr lang="en-IN" sz="2300" dirty="0"/>
              <a:t> for the creation and maintenance of the public cloud and its IT resources.  </a:t>
            </a:r>
          </a:p>
        </p:txBody>
      </p:sp>
    </p:spTree>
    <p:extLst>
      <p:ext uri="{BB962C8B-B14F-4D97-AF65-F5344CB8AC3E}">
        <p14:creationId xmlns:p14="http://schemas.microsoft.com/office/powerpoint/2010/main" val="170216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9601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616765"/>
            <a:ext cx="9982200" cy="4290390"/>
          </a:xfrm>
        </p:spPr>
        <p:txBody>
          <a:bodyPr>
            <a:normAutofit/>
          </a:bodyPr>
          <a:lstStyle/>
          <a:p>
            <a:pPr marL="0" lvl="0" indent="0" algn="just">
              <a:buNone/>
            </a:pPr>
            <a:r>
              <a:rPr lang="en-IN" sz="2300" b="1" dirty="0"/>
              <a:t>Public Cloud</a:t>
            </a:r>
            <a:r>
              <a:rPr lang="en-IN" sz="2300" dirty="0"/>
              <a:t>: </a:t>
            </a:r>
            <a:r>
              <a:rPr lang="en-IN" sz="2300" b="1" dirty="0"/>
              <a:t>– Contd.. .. </a:t>
            </a:r>
          </a:p>
          <a:p>
            <a:pPr marL="0" lvl="0" indent="0" algn="just">
              <a:buNone/>
            </a:pPr>
            <a:r>
              <a:rPr lang="en-IN" sz="2300" dirty="0"/>
              <a:t>Applications on public cloud are either created in the cloud environment or </a:t>
            </a:r>
            <a:r>
              <a:rPr lang="en-IN" sz="2300" b="1" dirty="0"/>
              <a:t>migrated from an existing infrastructure</a:t>
            </a:r>
            <a:r>
              <a:rPr lang="en-IN" sz="2300" dirty="0"/>
              <a:t> to take advantage of the benefits of cloud computing.  </a:t>
            </a:r>
          </a:p>
          <a:p>
            <a:pPr marL="0" lvl="0" indent="0" algn="just">
              <a:buNone/>
            </a:pPr>
            <a:endParaRPr lang="en-IN" sz="2300" dirty="0"/>
          </a:p>
          <a:p>
            <a:pPr marL="0" lvl="0" indent="0" algn="just">
              <a:buNone/>
            </a:pPr>
            <a:r>
              <a:rPr lang="en-IN" sz="2300" dirty="0"/>
              <a:t>Cloud-based applications can be built on </a:t>
            </a:r>
            <a:r>
              <a:rPr lang="en-IN" sz="2300" b="1" dirty="0"/>
              <a:t>low-level infrastructure pieces</a:t>
            </a:r>
            <a:r>
              <a:rPr lang="en-IN" sz="2300" dirty="0"/>
              <a:t> or can use higher level services that provide abstraction from the management, architecting and scaling requirements of core infrastructure.</a:t>
            </a:r>
          </a:p>
          <a:p>
            <a:pPr marL="0" lvl="0" indent="0">
              <a:buNone/>
            </a:pPr>
            <a:endParaRPr lang="en-IN" dirty="0"/>
          </a:p>
          <a:p>
            <a:pPr marL="0" lvl="0" indent="0">
              <a:buNone/>
            </a:pPr>
            <a:endParaRPr lang="en-IN" dirty="0"/>
          </a:p>
        </p:txBody>
      </p:sp>
    </p:spTree>
    <p:extLst>
      <p:ext uri="{BB962C8B-B14F-4D97-AF65-F5344CB8AC3E}">
        <p14:creationId xmlns:p14="http://schemas.microsoft.com/office/powerpoint/2010/main" val="317331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8275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643269"/>
            <a:ext cx="9982200" cy="4250633"/>
          </a:xfrm>
        </p:spPr>
        <p:txBody>
          <a:bodyPr>
            <a:normAutofit/>
          </a:bodyPr>
          <a:lstStyle/>
          <a:p>
            <a:pPr marL="0" lvl="0" indent="0" algn="just">
              <a:buNone/>
            </a:pPr>
            <a:r>
              <a:rPr lang="en-IN" sz="2300" b="1" dirty="0"/>
              <a:t>Public Cloud</a:t>
            </a:r>
            <a:r>
              <a:rPr lang="en-IN" sz="2300" dirty="0"/>
              <a:t>: </a:t>
            </a:r>
            <a:r>
              <a:rPr lang="en-IN" sz="2300" b="1" dirty="0"/>
              <a:t>– Contd.. .. </a:t>
            </a:r>
            <a:endParaRPr lang="en-IN" sz="2300" dirty="0"/>
          </a:p>
          <a:p>
            <a:pPr marL="0" lvl="0" indent="0" algn="just">
              <a:buNone/>
            </a:pPr>
            <a:r>
              <a:rPr lang="en-IN" sz="2300" dirty="0"/>
              <a:t>Public cloud exists on </a:t>
            </a:r>
            <a:r>
              <a:rPr lang="en-IN" sz="2300" b="1" dirty="0"/>
              <a:t>CSP premises</a:t>
            </a:r>
            <a:r>
              <a:rPr lang="en-IN" sz="2300" dirty="0"/>
              <a:t>.  </a:t>
            </a:r>
          </a:p>
          <a:p>
            <a:pPr marL="0" lvl="0" indent="0" algn="just">
              <a:buNone/>
            </a:pPr>
            <a:endParaRPr lang="en-IN" sz="2300" dirty="0"/>
          </a:p>
          <a:p>
            <a:pPr marL="0" lvl="0" indent="0" algn="just">
              <a:buNone/>
            </a:pPr>
            <a:r>
              <a:rPr lang="en-IN" sz="2300" dirty="0"/>
              <a:t>Some popular CSP’s are </a:t>
            </a:r>
            <a:r>
              <a:rPr lang="en-IN" sz="2300" b="1" i="1" dirty="0"/>
              <a:t>AWS, Microsoft Azure, Google App Engine </a:t>
            </a:r>
            <a:r>
              <a:rPr lang="en-IN" sz="2300" dirty="0"/>
              <a:t>etc.  </a:t>
            </a:r>
          </a:p>
          <a:p>
            <a:pPr marL="0" lvl="0" indent="0" algn="just">
              <a:buNone/>
            </a:pPr>
            <a:endParaRPr lang="en-IN" sz="2300" dirty="0"/>
          </a:p>
          <a:p>
            <a:pPr marL="0" lvl="0" indent="0" algn="just">
              <a:buNone/>
            </a:pPr>
            <a:r>
              <a:rPr lang="en-IN" sz="2300" dirty="0"/>
              <a:t>With the increased digital push and IT adoption across Sectors, Public Cloud service providers such as AWS, Microsoft Azure, IBM SoftLayer and others have </a:t>
            </a:r>
            <a:r>
              <a:rPr lang="en-IN" sz="2300" b="1" dirty="0"/>
              <a:t>set-up India availability zones</a:t>
            </a:r>
            <a:r>
              <a:rPr lang="en-IN" sz="2300" dirty="0"/>
              <a:t>. </a:t>
            </a:r>
          </a:p>
        </p:txBody>
      </p:sp>
    </p:spTree>
    <p:extLst>
      <p:ext uri="{BB962C8B-B14F-4D97-AF65-F5344CB8AC3E}">
        <p14:creationId xmlns:p14="http://schemas.microsoft.com/office/powerpoint/2010/main" val="27069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82759"/>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643269"/>
            <a:ext cx="9982200" cy="4250633"/>
          </a:xfrm>
        </p:spPr>
        <p:txBody>
          <a:bodyPr>
            <a:normAutofit/>
          </a:bodyPr>
          <a:lstStyle/>
          <a:p>
            <a:pPr marL="0" lvl="0" indent="0" algn="just">
              <a:buNone/>
            </a:pPr>
            <a:r>
              <a:rPr lang="en-IN" sz="2300" b="1" dirty="0"/>
              <a:t>Public Cloud</a:t>
            </a:r>
            <a:r>
              <a:rPr lang="en-IN" sz="2300" dirty="0"/>
              <a:t>: </a:t>
            </a:r>
            <a:r>
              <a:rPr lang="en-IN" sz="2300" b="1" dirty="0"/>
              <a:t>– Contd.. .. </a:t>
            </a:r>
          </a:p>
          <a:p>
            <a:pPr marL="0" lvl="0" indent="0" algn="just">
              <a:buNone/>
            </a:pPr>
            <a:endParaRPr lang="en-IN" dirty="0"/>
          </a:p>
          <a:p>
            <a:pPr marL="0" lvl="0" indent="0" algn="just">
              <a:buNone/>
            </a:pPr>
            <a:r>
              <a:rPr lang="en-IN" sz="2300" dirty="0"/>
              <a:t>Companies that are in the business of providing </a:t>
            </a:r>
            <a:r>
              <a:rPr lang="en-IN" sz="2300" b="1" dirty="0"/>
              <a:t>Datacentre Space</a:t>
            </a:r>
            <a:r>
              <a:rPr lang="en-IN" sz="2300" dirty="0"/>
              <a:t> and last mile Connectivity are also </a:t>
            </a:r>
            <a:r>
              <a:rPr lang="en-IN" sz="2300" b="1" dirty="0"/>
              <a:t>offering cloud services in India</a:t>
            </a:r>
            <a:r>
              <a:rPr lang="en-IN" sz="2300" dirty="0"/>
              <a:t>.  </a:t>
            </a:r>
          </a:p>
          <a:p>
            <a:pPr marL="0" lvl="0" indent="0" algn="just">
              <a:buNone/>
            </a:pPr>
            <a:endParaRPr lang="en-IN" sz="2300" dirty="0"/>
          </a:p>
          <a:p>
            <a:pPr marL="0" lvl="0" indent="0" algn="just">
              <a:buNone/>
            </a:pPr>
            <a:r>
              <a:rPr lang="en-IN" sz="2300" dirty="0"/>
              <a:t>Some of the popular India-based options are </a:t>
            </a:r>
            <a:r>
              <a:rPr lang="en-IN" sz="2300" b="1" i="1" dirty="0"/>
              <a:t>Reliance, Ctrl-S, </a:t>
            </a:r>
            <a:r>
              <a:rPr lang="en-IN" sz="2300" b="1" i="1" dirty="0" err="1"/>
              <a:t>Netmagic</a:t>
            </a:r>
            <a:r>
              <a:rPr lang="en-IN" sz="2300" b="1" i="1" dirty="0"/>
              <a:t>, Tata Communications, Airtel</a:t>
            </a:r>
            <a:r>
              <a:rPr lang="en-IN" sz="2300" dirty="0"/>
              <a:t> etc.</a:t>
            </a:r>
          </a:p>
          <a:p>
            <a:pPr marL="0" lvl="0" indent="0">
              <a:buNone/>
            </a:pPr>
            <a:endParaRPr lang="en-IN" dirty="0"/>
          </a:p>
        </p:txBody>
      </p:sp>
    </p:spTree>
    <p:extLst>
      <p:ext uri="{BB962C8B-B14F-4D97-AF65-F5344CB8AC3E}">
        <p14:creationId xmlns:p14="http://schemas.microsoft.com/office/powerpoint/2010/main" val="7486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4801"/>
            <a:ext cx="9959147" cy="119269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3"/>
            <a:ext cx="9982200" cy="4383157"/>
          </a:xfrm>
        </p:spPr>
        <p:txBody>
          <a:bodyPr>
            <a:normAutofit/>
          </a:bodyPr>
          <a:lstStyle/>
          <a:p>
            <a:pPr marL="0" lvl="0" indent="0">
              <a:buNone/>
            </a:pPr>
            <a:endParaRPr lang="en-IN" sz="2300" b="1" dirty="0"/>
          </a:p>
          <a:p>
            <a:pPr marL="0" lvl="0" indent="0">
              <a:buNone/>
            </a:pPr>
            <a:endParaRPr lang="en-IN" sz="2300" b="1" dirty="0"/>
          </a:p>
          <a:p>
            <a:pPr marL="0" lvl="0" indent="0">
              <a:buNone/>
            </a:pPr>
            <a:endParaRPr lang="en-IN" sz="2300" b="1" dirty="0"/>
          </a:p>
          <a:p>
            <a:pPr marL="0" lvl="0" indent="0" algn="ctr">
              <a:buNone/>
            </a:pPr>
            <a:r>
              <a:rPr lang="en-IN" sz="3600" b="1" dirty="0">
                <a:latin typeface="Gabriola" panose="04040605051002020D02" pitchFamily="82" charset="0"/>
              </a:rPr>
              <a:t>Private</a:t>
            </a:r>
            <a:r>
              <a:rPr lang="en-IN" sz="3600" dirty="0">
                <a:latin typeface="Gabriola" panose="04040605051002020D02" pitchFamily="82" charset="0"/>
              </a:rPr>
              <a:t> Cloud</a:t>
            </a:r>
          </a:p>
          <a:p>
            <a:pPr lvl="0"/>
            <a:endParaRPr lang="en-IN" sz="2300" b="1" dirty="0"/>
          </a:p>
        </p:txBody>
      </p:sp>
    </p:spTree>
    <p:extLst>
      <p:ext uri="{BB962C8B-B14F-4D97-AF65-F5344CB8AC3E}">
        <p14:creationId xmlns:p14="http://schemas.microsoft.com/office/powerpoint/2010/main" val="19832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55036"/>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669773"/>
            <a:ext cx="9982200" cy="4224133"/>
          </a:xfrm>
        </p:spPr>
        <p:txBody>
          <a:bodyPr>
            <a:normAutofit/>
          </a:bodyPr>
          <a:lstStyle/>
          <a:p>
            <a:pPr marL="0" lvl="0" indent="0" algn="just">
              <a:buNone/>
            </a:pPr>
            <a:r>
              <a:rPr lang="en-IN" sz="2300" b="1" dirty="0"/>
              <a:t>Private Cloud</a:t>
            </a:r>
            <a:r>
              <a:rPr lang="en-IN" sz="2300" dirty="0"/>
              <a:t>: </a:t>
            </a:r>
          </a:p>
          <a:p>
            <a:pPr marL="0" lvl="0" indent="0" algn="just">
              <a:buNone/>
            </a:pPr>
            <a:endParaRPr lang="en-IN" dirty="0"/>
          </a:p>
          <a:p>
            <a:pPr marL="0" lvl="0" indent="0" algn="just">
              <a:buNone/>
            </a:pPr>
            <a:r>
              <a:rPr lang="en-IN" sz="2300" dirty="0"/>
              <a:t>Deploying resources </a:t>
            </a:r>
            <a:r>
              <a:rPr lang="en-IN" sz="2300" b="1" dirty="0"/>
              <a:t>on-premises</a:t>
            </a:r>
            <a:r>
              <a:rPr lang="en-IN" sz="2300" dirty="0"/>
              <a:t>, using virtualization and resource management tools, is called “</a:t>
            </a:r>
            <a:r>
              <a:rPr lang="en-IN" sz="2300" b="1" dirty="0"/>
              <a:t>Private Cloud</a:t>
            </a:r>
            <a:r>
              <a:rPr lang="en-IN" sz="2300" dirty="0"/>
              <a:t>”.  </a:t>
            </a:r>
          </a:p>
          <a:p>
            <a:pPr marL="0" lvl="0" indent="0" algn="just">
              <a:buNone/>
            </a:pPr>
            <a:endParaRPr lang="en-IN" sz="2300" dirty="0"/>
          </a:p>
          <a:p>
            <a:pPr marL="0" lvl="0" indent="0" algn="just">
              <a:buNone/>
            </a:pPr>
            <a:r>
              <a:rPr lang="en-IN" sz="2300" dirty="0"/>
              <a:t>Cloud infrastructure is provisioned for </a:t>
            </a:r>
            <a:r>
              <a:rPr lang="en-IN" sz="2300" b="1" dirty="0"/>
              <a:t>Exclusive Use</a:t>
            </a:r>
            <a:r>
              <a:rPr lang="en-IN" sz="2300" dirty="0"/>
              <a:t> by a single Organization for its various business units.  </a:t>
            </a:r>
          </a:p>
        </p:txBody>
      </p:sp>
    </p:spTree>
    <p:extLst>
      <p:ext uri="{BB962C8B-B14F-4D97-AF65-F5344CB8AC3E}">
        <p14:creationId xmlns:p14="http://schemas.microsoft.com/office/powerpoint/2010/main" val="20797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55036"/>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669773"/>
            <a:ext cx="9982200" cy="4224133"/>
          </a:xfrm>
        </p:spPr>
        <p:txBody>
          <a:bodyPr>
            <a:normAutofit/>
          </a:bodyPr>
          <a:lstStyle/>
          <a:p>
            <a:pPr marL="0" lvl="0" indent="0" algn="just">
              <a:buNone/>
            </a:pPr>
            <a:r>
              <a:rPr lang="en-IN" sz="2300" b="1" dirty="0"/>
              <a:t>Private Cloud</a:t>
            </a:r>
            <a:r>
              <a:rPr lang="en-IN" sz="2300" dirty="0"/>
              <a:t>: </a:t>
            </a:r>
            <a:r>
              <a:rPr lang="en-IN" sz="2300" b="1" dirty="0"/>
              <a:t>– Contd.. ..</a:t>
            </a:r>
            <a:r>
              <a:rPr lang="en-IN" sz="2300" dirty="0"/>
              <a:t> </a:t>
            </a:r>
          </a:p>
          <a:p>
            <a:pPr marL="0" lvl="0" indent="0" algn="just">
              <a:buNone/>
            </a:pPr>
            <a:r>
              <a:rPr lang="en-IN" sz="2300" dirty="0"/>
              <a:t>It may be owned, managed and operated by an </a:t>
            </a:r>
            <a:r>
              <a:rPr lang="en-IN" sz="2300" b="1" dirty="0"/>
              <a:t>Organisation or Third Party</a:t>
            </a:r>
            <a:r>
              <a:rPr lang="en-IN" sz="2300" dirty="0"/>
              <a:t>.  </a:t>
            </a:r>
          </a:p>
          <a:p>
            <a:pPr marL="0" lvl="0" indent="0" algn="just">
              <a:buNone/>
            </a:pPr>
            <a:endParaRPr lang="en-IN" sz="2300" dirty="0"/>
          </a:p>
          <a:p>
            <a:pPr marL="0" lvl="0" indent="0" algn="just">
              <a:buNone/>
            </a:pPr>
            <a:r>
              <a:rPr lang="en-IN" sz="2300" dirty="0"/>
              <a:t>Private cloud may exist </a:t>
            </a:r>
            <a:r>
              <a:rPr lang="en-IN" sz="2300" b="1" dirty="0"/>
              <a:t>On or Off the Premises</a:t>
            </a:r>
            <a:r>
              <a:rPr lang="en-IN" sz="2300" dirty="0"/>
              <a:t> of a Organization.  </a:t>
            </a:r>
          </a:p>
          <a:p>
            <a:pPr marL="0" lvl="0" indent="0" algn="just">
              <a:buNone/>
            </a:pPr>
            <a:endParaRPr lang="en-IN" sz="2300" dirty="0"/>
          </a:p>
          <a:p>
            <a:pPr marL="0" lvl="0" indent="0" algn="just">
              <a:buNone/>
            </a:pPr>
            <a:r>
              <a:rPr lang="en-IN" sz="2300" dirty="0"/>
              <a:t>Some of the popular software that is used for establishing Private Cloud are </a:t>
            </a:r>
            <a:r>
              <a:rPr lang="en-IN" sz="2300" b="1" i="1" dirty="0"/>
              <a:t>Microsoft System Center, VMWare, vCloud, </a:t>
            </a:r>
            <a:r>
              <a:rPr lang="en-IN" sz="2300" b="1" i="1" dirty="0" err="1"/>
              <a:t>Openstack</a:t>
            </a:r>
            <a:r>
              <a:rPr lang="en-IN" sz="2300" dirty="0"/>
              <a:t> etc. is an Opensource Software with distributions and support from </a:t>
            </a:r>
            <a:r>
              <a:rPr lang="en-IN" sz="2300" b="1" i="1" dirty="0"/>
              <a:t>IBM, Redhat, HP</a:t>
            </a:r>
            <a:r>
              <a:rPr lang="en-IN" sz="2300" dirty="0"/>
              <a:t> etc.</a:t>
            </a:r>
          </a:p>
        </p:txBody>
      </p:sp>
    </p:spTree>
    <p:extLst>
      <p:ext uri="{BB962C8B-B14F-4D97-AF65-F5344CB8AC3E}">
        <p14:creationId xmlns:p14="http://schemas.microsoft.com/office/powerpoint/2010/main" val="22339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4801"/>
            <a:ext cx="9959147" cy="119269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3"/>
            <a:ext cx="9982200" cy="4383157"/>
          </a:xfrm>
        </p:spPr>
        <p:txBody>
          <a:bodyPr>
            <a:normAutofit/>
          </a:bodyPr>
          <a:lstStyle/>
          <a:p>
            <a:pPr lvl="0"/>
            <a:endParaRPr lang="en-IN" sz="2300" b="1" dirty="0"/>
          </a:p>
          <a:p>
            <a:pPr marL="0" lvl="0" indent="0" algn="ctr">
              <a:buNone/>
            </a:pPr>
            <a:endParaRPr lang="en-IN" sz="2300" b="1" dirty="0"/>
          </a:p>
          <a:p>
            <a:pPr marL="0" lvl="0" indent="0" algn="ctr">
              <a:buNone/>
            </a:pPr>
            <a:endParaRPr lang="en-IN" sz="2300" b="1" dirty="0"/>
          </a:p>
          <a:p>
            <a:pPr marL="0" lvl="0" indent="0" algn="ctr">
              <a:buNone/>
            </a:pPr>
            <a:r>
              <a:rPr lang="en-IN" sz="3600" b="1" dirty="0">
                <a:latin typeface="Gabriola" panose="04040605051002020D02" pitchFamily="82" charset="0"/>
              </a:rPr>
              <a:t>Community</a:t>
            </a:r>
            <a:r>
              <a:rPr lang="en-IN" sz="3600" dirty="0">
                <a:latin typeface="Gabriola" panose="04040605051002020D02" pitchFamily="82" charset="0"/>
              </a:rPr>
              <a:t> Cloud</a:t>
            </a:r>
          </a:p>
          <a:p>
            <a:pPr lvl="0"/>
            <a:endParaRPr lang="en-IN" sz="2300" b="1" dirty="0"/>
          </a:p>
        </p:txBody>
      </p:sp>
    </p:spTree>
    <p:extLst>
      <p:ext uri="{BB962C8B-B14F-4D97-AF65-F5344CB8AC3E}">
        <p14:creationId xmlns:p14="http://schemas.microsoft.com/office/powerpoint/2010/main" val="416362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pic>
        <p:nvPicPr>
          <p:cNvPr id="3074" name="Picture 2" descr="How Important is Server Location For Your Business? - Web Hosting | Cloud  Computing | Datacenter | Domain News">
            <a:extLst>
              <a:ext uri="{FF2B5EF4-FFF2-40B4-BE49-F238E27FC236}">
                <a16:creationId xmlns:a16="http://schemas.microsoft.com/office/drawing/2014/main" id="{39AFED2F-1EEF-4D23-9384-F4E5238DF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29" y="1561514"/>
            <a:ext cx="9608233" cy="450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3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32853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736035"/>
            <a:ext cx="9982200" cy="4184374"/>
          </a:xfrm>
        </p:spPr>
        <p:txBody>
          <a:bodyPr>
            <a:normAutofit/>
          </a:bodyPr>
          <a:lstStyle/>
          <a:p>
            <a:pPr marL="0" lvl="0" indent="0" algn="just">
              <a:buNone/>
            </a:pPr>
            <a:r>
              <a:rPr lang="en-IN" sz="2300" b="1" dirty="0"/>
              <a:t>Community Cloud: </a:t>
            </a:r>
          </a:p>
          <a:p>
            <a:pPr marL="0" lvl="0" indent="0" algn="just">
              <a:buNone/>
            </a:pPr>
            <a:r>
              <a:rPr lang="en-IN" sz="2300" dirty="0"/>
              <a:t>Community Cloud is a </a:t>
            </a:r>
            <a:r>
              <a:rPr lang="en-IN" sz="2300" b="1" dirty="0"/>
              <a:t>Shared Cloud </a:t>
            </a:r>
            <a:r>
              <a:rPr lang="en-IN" sz="2300" dirty="0"/>
              <a:t>which supports a Specific Community that has shared concerns (e.g. Mission, Security, Policy, and Compliance Considerations).  </a:t>
            </a:r>
          </a:p>
          <a:p>
            <a:pPr marL="0" lvl="0" indent="0" algn="just">
              <a:buNone/>
            </a:pPr>
            <a:endParaRPr lang="en-IN" sz="2300" dirty="0"/>
          </a:p>
          <a:p>
            <a:pPr marL="0" lvl="0" indent="0" algn="just">
              <a:buNone/>
            </a:pPr>
            <a:r>
              <a:rPr lang="en-IN" sz="2300" dirty="0"/>
              <a:t>Community Cloud may be </a:t>
            </a:r>
            <a:r>
              <a:rPr lang="en-IN" sz="2300" b="1" dirty="0"/>
              <a:t>Managed by Organizations</a:t>
            </a:r>
            <a:r>
              <a:rPr lang="en-IN" sz="2300" dirty="0"/>
              <a:t> or Third Party.  </a:t>
            </a:r>
          </a:p>
        </p:txBody>
      </p:sp>
    </p:spTree>
    <p:extLst>
      <p:ext uri="{BB962C8B-B14F-4D97-AF65-F5344CB8AC3E}">
        <p14:creationId xmlns:p14="http://schemas.microsoft.com/office/powerpoint/2010/main" val="172880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32853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736035"/>
            <a:ext cx="9982200" cy="4184374"/>
          </a:xfrm>
        </p:spPr>
        <p:txBody>
          <a:bodyPr>
            <a:normAutofit/>
          </a:bodyPr>
          <a:lstStyle/>
          <a:p>
            <a:pPr marL="0" lvl="0" indent="0" algn="just">
              <a:buNone/>
            </a:pPr>
            <a:r>
              <a:rPr lang="en-IN" sz="2300" b="1" dirty="0"/>
              <a:t>Community Cloud: – Contd.. .. </a:t>
            </a:r>
          </a:p>
          <a:p>
            <a:pPr marL="0" lvl="0" indent="0" algn="just">
              <a:buNone/>
            </a:pPr>
            <a:r>
              <a:rPr lang="en-IN" sz="2300" dirty="0"/>
              <a:t>An example of this is </a:t>
            </a:r>
            <a:r>
              <a:rPr lang="en-IN" sz="2300" b="1" i="1" dirty="0"/>
              <a:t>Indian Bank Community Cloud (IBCC)</a:t>
            </a:r>
            <a:r>
              <a:rPr lang="en-IN" sz="2300" dirty="0"/>
              <a:t> offering CBS, e-mail, Mobile Banking, </a:t>
            </a:r>
            <a:r>
              <a:rPr lang="en-IN" sz="2300" dirty="0" err="1"/>
              <a:t>eKYC</a:t>
            </a:r>
            <a:r>
              <a:rPr lang="en-IN" sz="2300" dirty="0"/>
              <a:t> and e-Learning, etc. </a:t>
            </a:r>
          </a:p>
          <a:p>
            <a:pPr marL="0" lvl="0" indent="0" algn="just">
              <a:buNone/>
            </a:pPr>
            <a:endParaRPr lang="en-IN" sz="2300" dirty="0"/>
          </a:p>
          <a:p>
            <a:pPr marL="0" lvl="0" indent="0" algn="just">
              <a:buNone/>
            </a:pPr>
            <a:r>
              <a:rPr lang="en-IN" sz="2300" dirty="0"/>
              <a:t>IBCC is set up by IDRBT, the </a:t>
            </a:r>
            <a:r>
              <a:rPr lang="en-IN" sz="2300" b="1" i="1" u="sng" dirty="0"/>
              <a:t>first community cloud for banking industry in the world</a:t>
            </a:r>
            <a:r>
              <a:rPr lang="en-IN" sz="2300" dirty="0"/>
              <a:t> and is Currently being Managed by its Subsidiary IFTAS (Indian Financial Technology &amp; Allied Services), Hyderabad.</a:t>
            </a:r>
          </a:p>
        </p:txBody>
      </p:sp>
    </p:spTree>
    <p:extLst>
      <p:ext uri="{BB962C8B-B14F-4D97-AF65-F5344CB8AC3E}">
        <p14:creationId xmlns:p14="http://schemas.microsoft.com/office/powerpoint/2010/main" val="39752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4801"/>
            <a:ext cx="9959147" cy="119269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50503"/>
            <a:ext cx="9982200" cy="4383157"/>
          </a:xfrm>
        </p:spPr>
        <p:txBody>
          <a:bodyPr>
            <a:normAutofit/>
          </a:bodyPr>
          <a:lstStyle/>
          <a:p>
            <a:pPr lvl="0"/>
            <a:endParaRPr lang="en-IN" sz="2300" b="1" dirty="0"/>
          </a:p>
          <a:p>
            <a:pPr marL="0" lvl="0" indent="0">
              <a:buNone/>
            </a:pPr>
            <a:endParaRPr lang="en-IN" sz="2300" b="1" dirty="0"/>
          </a:p>
          <a:p>
            <a:pPr marL="0" lvl="0" indent="0">
              <a:buNone/>
            </a:pPr>
            <a:endParaRPr lang="en-IN" sz="2300" b="1" dirty="0"/>
          </a:p>
          <a:p>
            <a:pPr marL="0" lvl="0" indent="0" algn="ctr">
              <a:buNone/>
            </a:pPr>
            <a:r>
              <a:rPr lang="en-IN" sz="3600" b="1" dirty="0">
                <a:latin typeface="Gabriola" panose="04040605051002020D02" pitchFamily="82" charset="0"/>
              </a:rPr>
              <a:t>Hybrid</a:t>
            </a:r>
            <a:r>
              <a:rPr lang="en-IN" sz="3600" dirty="0">
                <a:latin typeface="Gabriola" panose="04040605051002020D02" pitchFamily="82" charset="0"/>
              </a:rPr>
              <a:t> Cloud</a:t>
            </a:r>
          </a:p>
        </p:txBody>
      </p:sp>
    </p:spTree>
    <p:extLst>
      <p:ext uri="{BB962C8B-B14F-4D97-AF65-F5344CB8AC3E}">
        <p14:creationId xmlns:p14="http://schemas.microsoft.com/office/powerpoint/2010/main" val="132421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0202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77009"/>
            <a:ext cx="9982200" cy="4439478"/>
          </a:xfrm>
        </p:spPr>
        <p:txBody>
          <a:bodyPr>
            <a:normAutofit/>
          </a:bodyPr>
          <a:lstStyle/>
          <a:p>
            <a:pPr marL="0" lvl="0" indent="0" algn="just">
              <a:buNone/>
            </a:pPr>
            <a:r>
              <a:rPr lang="en-IN" sz="2300" b="1" dirty="0"/>
              <a:t>Hybrid Cloud</a:t>
            </a:r>
            <a:r>
              <a:rPr lang="en-IN" sz="2300" dirty="0"/>
              <a:t>: </a:t>
            </a:r>
          </a:p>
          <a:p>
            <a:pPr marL="0" lvl="0" indent="0" algn="just">
              <a:buNone/>
            </a:pPr>
            <a:r>
              <a:rPr lang="en-IN" sz="2300" dirty="0"/>
              <a:t>The cloud infrastructure is a composition of </a:t>
            </a:r>
            <a:r>
              <a:rPr lang="en-IN" sz="2300" b="1" dirty="0"/>
              <a:t>two or more distinct cloud infrastructures</a:t>
            </a:r>
            <a:r>
              <a:rPr lang="en-IN" sz="2300" dirty="0"/>
              <a:t> (Private, Community, or Public) that remain unique entities, but are bound together by standardised or proprietary technology that enables data and application portability.  </a:t>
            </a:r>
          </a:p>
          <a:p>
            <a:pPr marL="0" lvl="0" indent="0" algn="just">
              <a:buNone/>
            </a:pPr>
            <a:endParaRPr lang="en-IN" sz="2300" dirty="0"/>
          </a:p>
          <a:p>
            <a:pPr marL="0" lvl="0" indent="0" algn="just">
              <a:buNone/>
            </a:pPr>
            <a:r>
              <a:rPr lang="en-IN" sz="2300" dirty="0"/>
              <a:t>In this model,, computing capabilities and resources are owned and maintained by </a:t>
            </a:r>
            <a:r>
              <a:rPr lang="en-IN" sz="2300" b="1" dirty="0"/>
              <a:t>Organization and CSP</a:t>
            </a:r>
            <a:r>
              <a:rPr lang="en-IN" sz="2300" dirty="0"/>
              <a:t>.</a:t>
            </a:r>
          </a:p>
          <a:p>
            <a:pPr marL="0" lvl="0" indent="0" algn="just">
              <a:buNone/>
            </a:pPr>
            <a:endParaRPr lang="en-IN" dirty="0"/>
          </a:p>
          <a:p>
            <a:pPr marL="0" lvl="0" indent="0" algn="just">
              <a:buNone/>
            </a:pPr>
            <a:endParaRPr lang="en-IN" dirty="0"/>
          </a:p>
        </p:txBody>
      </p:sp>
    </p:spTree>
    <p:extLst>
      <p:ext uri="{BB962C8B-B14F-4D97-AF65-F5344CB8AC3E}">
        <p14:creationId xmlns:p14="http://schemas.microsoft.com/office/powerpoint/2010/main" val="314837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0202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77009"/>
            <a:ext cx="9982200" cy="4439478"/>
          </a:xfrm>
        </p:spPr>
        <p:txBody>
          <a:bodyPr>
            <a:normAutofit/>
          </a:bodyPr>
          <a:lstStyle/>
          <a:p>
            <a:pPr marL="0" lvl="0" indent="0" algn="just">
              <a:buNone/>
            </a:pPr>
            <a:r>
              <a:rPr lang="en-IN" sz="2300" b="1" dirty="0"/>
              <a:t>Hybrid Cloud</a:t>
            </a:r>
            <a:r>
              <a:rPr lang="en-IN" sz="2300" dirty="0"/>
              <a:t>: </a:t>
            </a:r>
            <a:r>
              <a:rPr lang="en-IN" sz="2300" b="1" dirty="0"/>
              <a:t>– Contd.. .. </a:t>
            </a:r>
            <a:endParaRPr lang="en-IN" sz="2300" dirty="0"/>
          </a:p>
          <a:p>
            <a:pPr marL="0" indent="0" algn="just">
              <a:buNone/>
            </a:pPr>
            <a:r>
              <a:rPr lang="en-IN" sz="2300" dirty="0"/>
              <a:t>A CSP’s role in hybrid cloud is to work with Organizations to develop </a:t>
            </a:r>
            <a:r>
              <a:rPr lang="en-IN" sz="2300" b="1" dirty="0"/>
              <a:t>integrations with existing infrastructure and the CSP infrastructure,</a:t>
            </a:r>
            <a:r>
              <a:rPr lang="en-IN" sz="2300" dirty="0"/>
              <a:t> so that the Organizations can easily use the CSP as a seamless </a:t>
            </a:r>
            <a:r>
              <a:rPr lang="en-IN" sz="2300" b="1" dirty="0"/>
              <a:t>extension</a:t>
            </a:r>
            <a:r>
              <a:rPr lang="en-IN" sz="2300" dirty="0"/>
              <a:t> to their existing infrastructure investments. </a:t>
            </a:r>
          </a:p>
          <a:p>
            <a:pPr marL="0" indent="0" algn="just">
              <a:buNone/>
            </a:pPr>
            <a:endParaRPr lang="en-IN" sz="2300" b="1" i="1" dirty="0"/>
          </a:p>
          <a:p>
            <a:pPr marL="0" indent="0" algn="just">
              <a:buNone/>
            </a:pPr>
            <a:r>
              <a:rPr lang="en-IN" sz="2300" b="1" i="1" dirty="0"/>
              <a:t>An example is  Archival Storage on Public Cloud for long-term retention of data while accessing it from on-premises applications.</a:t>
            </a:r>
            <a:endParaRPr lang="en-IN" sz="2300" dirty="0"/>
          </a:p>
          <a:p>
            <a:pPr marL="0" lvl="0" indent="0" algn="just">
              <a:buNone/>
            </a:pPr>
            <a:endParaRPr lang="en-IN" dirty="0"/>
          </a:p>
        </p:txBody>
      </p:sp>
    </p:spTree>
    <p:extLst>
      <p:ext uri="{BB962C8B-B14F-4D97-AF65-F5344CB8AC3E}">
        <p14:creationId xmlns:p14="http://schemas.microsoft.com/office/powerpoint/2010/main" val="14946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422916"/>
          </a:xfrm>
        </p:spPr>
        <p:txBody>
          <a:bodyPr>
            <a:normAutofit/>
          </a:bodyPr>
          <a:lstStyle/>
          <a:p>
            <a:pPr marL="0" lvl="0" indent="0">
              <a:buNone/>
            </a:pPr>
            <a:endParaRPr lang="en-IN" sz="2300" b="1" dirty="0"/>
          </a:p>
          <a:p>
            <a:pPr marL="0" lvl="0" indent="0">
              <a:buNone/>
            </a:pPr>
            <a:endParaRPr lang="en-IN" sz="2300" b="1" dirty="0"/>
          </a:p>
          <a:p>
            <a:pPr marL="0" lvl="0" indent="0">
              <a:buNone/>
            </a:pPr>
            <a:endParaRPr lang="en-IN" sz="2300" b="1" dirty="0"/>
          </a:p>
          <a:p>
            <a:pPr marL="0" lvl="0" indent="0" algn="ctr">
              <a:buNone/>
            </a:pPr>
            <a:r>
              <a:rPr lang="en-IN" sz="3600" b="1" dirty="0">
                <a:latin typeface="Gabriola" panose="04040605051002020D02" pitchFamily="82" charset="0"/>
              </a:rPr>
              <a:t>Business Goals while Adopting Cloud Computing</a:t>
            </a:r>
          </a:p>
          <a:p>
            <a:pPr lvl="0" algn="just"/>
            <a:endParaRPr lang="en-IN" sz="2300" dirty="0"/>
          </a:p>
        </p:txBody>
      </p:sp>
    </p:spTree>
    <p:extLst>
      <p:ext uri="{BB962C8B-B14F-4D97-AF65-F5344CB8AC3E}">
        <p14:creationId xmlns:p14="http://schemas.microsoft.com/office/powerpoint/2010/main" val="220611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422916"/>
          </a:xfrm>
        </p:spPr>
        <p:txBody>
          <a:bodyPr>
            <a:normAutofit/>
          </a:bodyPr>
          <a:lstStyle/>
          <a:p>
            <a:pPr marL="0" lvl="0" indent="0">
              <a:buNone/>
            </a:pPr>
            <a:r>
              <a:rPr lang="en-IN" sz="2300" b="1" dirty="0"/>
              <a:t>Few Business Goals while Adopting Cloud Computing are:</a:t>
            </a:r>
          </a:p>
          <a:p>
            <a:pPr lvl="0" algn="just"/>
            <a:endParaRPr lang="en-IN" sz="2300" dirty="0"/>
          </a:p>
          <a:p>
            <a:pPr lvl="0" algn="just"/>
            <a:r>
              <a:rPr lang="en-IN" sz="2300" dirty="0"/>
              <a:t>Improve </a:t>
            </a:r>
            <a:r>
              <a:rPr lang="en-IN" sz="2300" b="1" dirty="0"/>
              <a:t>Customer</a:t>
            </a:r>
            <a:r>
              <a:rPr lang="en-IN" sz="2300" dirty="0"/>
              <a:t> Engagement and Experience, Resiliency including Geo-redundancy.</a:t>
            </a:r>
          </a:p>
          <a:p>
            <a:pPr lvl="0" algn="just"/>
            <a:endParaRPr lang="en-IN" sz="2300" dirty="0"/>
          </a:p>
          <a:p>
            <a:pPr lvl="0" algn="just"/>
            <a:r>
              <a:rPr lang="en-IN" sz="2300" dirty="0"/>
              <a:t>Improve </a:t>
            </a:r>
            <a:r>
              <a:rPr lang="en-IN" sz="2300" b="1" dirty="0"/>
              <a:t>Performance</a:t>
            </a:r>
            <a:r>
              <a:rPr lang="en-IN" sz="2300" dirty="0"/>
              <a:t> Metrics like Risk Metrics by Leveraging Advanced Analytics, Risk Management and Monitoring Tools.</a:t>
            </a:r>
          </a:p>
        </p:txBody>
      </p:sp>
    </p:spTree>
    <p:extLst>
      <p:ext uri="{BB962C8B-B14F-4D97-AF65-F5344CB8AC3E}">
        <p14:creationId xmlns:p14="http://schemas.microsoft.com/office/powerpoint/2010/main" val="275311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422916"/>
          </a:xfrm>
        </p:spPr>
        <p:txBody>
          <a:bodyPr>
            <a:normAutofit/>
          </a:bodyPr>
          <a:lstStyle/>
          <a:p>
            <a:pPr marL="0" lvl="0" indent="0">
              <a:buNone/>
            </a:pPr>
            <a:r>
              <a:rPr lang="en-IN" sz="2300" b="1" dirty="0"/>
              <a:t>Few Business Goals while adopting Cloud Computing are: – Contd.. .. </a:t>
            </a:r>
          </a:p>
          <a:p>
            <a:pPr lvl="0" algn="just"/>
            <a:endParaRPr lang="en-IN" sz="2300" dirty="0"/>
          </a:p>
          <a:p>
            <a:pPr lvl="0" algn="just"/>
            <a:r>
              <a:rPr lang="en-IN" sz="2300" dirty="0"/>
              <a:t>Improve </a:t>
            </a:r>
            <a:r>
              <a:rPr lang="en-IN" sz="2300" b="1" dirty="0"/>
              <a:t>Business Process</a:t>
            </a:r>
            <a:r>
              <a:rPr lang="en-IN" sz="2300" dirty="0"/>
              <a:t> and Employee Productivity by Automatic Routine Tasks – e.g. Testing, Batch Processing, Reporting, Monitoring, etc.</a:t>
            </a:r>
          </a:p>
          <a:p>
            <a:pPr lvl="0" algn="just"/>
            <a:endParaRPr lang="en-IN" sz="2300" dirty="0"/>
          </a:p>
          <a:p>
            <a:pPr lvl="0" algn="just"/>
            <a:r>
              <a:rPr lang="en-IN" sz="2300" dirty="0"/>
              <a:t>Reduce </a:t>
            </a:r>
            <a:r>
              <a:rPr lang="en-IN" sz="2300" b="1" dirty="0"/>
              <a:t>Medium and / or Long-term </a:t>
            </a:r>
            <a:r>
              <a:rPr lang="en-IN" sz="2300" dirty="0"/>
              <a:t>Total Cost of Ownership (TCO) with better </a:t>
            </a:r>
            <a:r>
              <a:rPr lang="en-IN" sz="2300" b="1" dirty="0"/>
              <a:t>ROI </a:t>
            </a:r>
            <a:r>
              <a:rPr lang="en-IN" sz="2300" dirty="0"/>
              <a:t>for Money invested in IT Systems and Application Software.</a:t>
            </a:r>
          </a:p>
          <a:p>
            <a:pPr lvl="0" algn="just"/>
            <a:endParaRPr lang="en-IN" sz="2300" dirty="0"/>
          </a:p>
          <a:p>
            <a:pPr lvl="0"/>
            <a:endParaRPr lang="en-IN" dirty="0"/>
          </a:p>
        </p:txBody>
      </p:sp>
    </p:spTree>
    <p:extLst>
      <p:ext uri="{BB962C8B-B14F-4D97-AF65-F5344CB8AC3E}">
        <p14:creationId xmlns:p14="http://schemas.microsoft.com/office/powerpoint/2010/main" val="2542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7613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24001"/>
            <a:ext cx="9982200" cy="4002154"/>
          </a:xfrm>
        </p:spPr>
        <p:txBody>
          <a:bodyPr>
            <a:normAutofit/>
          </a:bodyPr>
          <a:lstStyle/>
          <a:p>
            <a:pPr marL="0" lvl="0" indent="0" algn="just">
              <a:buNone/>
            </a:pPr>
            <a:endParaRPr lang="en-IN" sz="2300" b="1" dirty="0"/>
          </a:p>
          <a:p>
            <a:pPr marL="0" lvl="0" indent="0" algn="just">
              <a:buNone/>
            </a:pPr>
            <a:endParaRPr lang="en-IN" sz="2300" b="1" dirty="0"/>
          </a:p>
          <a:p>
            <a:pPr marL="0" lvl="0" indent="0" algn="ctr">
              <a:buNone/>
            </a:pPr>
            <a:r>
              <a:rPr lang="en-IN" sz="3200" b="1" dirty="0">
                <a:latin typeface="Gabriola" panose="04040605051002020D02" pitchFamily="82" charset="0"/>
              </a:rPr>
              <a:t>Business Goals that Banks may consider while adopting Cloud Computing  </a:t>
            </a:r>
            <a:endParaRPr lang="en-IN" sz="3200" dirty="0">
              <a:latin typeface="Gabriola" panose="04040605051002020D02" pitchFamily="82" charset="0"/>
            </a:endParaRPr>
          </a:p>
        </p:txBody>
      </p:sp>
    </p:spTree>
    <p:extLst>
      <p:ext uri="{BB962C8B-B14F-4D97-AF65-F5344CB8AC3E}">
        <p14:creationId xmlns:p14="http://schemas.microsoft.com/office/powerpoint/2010/main" val="15923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7613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24001"/>
            <a:ext cx="9982200" cy="4002154"/>
          </a:xfrm>
        </p:spPr>
        <p:txBody>
          <a:bodyPr>
            <a:normAutofit/>
          </a:bodyPr>
          <a:lstStyle/>
          <a:p>
            <a:pPr marL="0" lvl="0" indent="0" algn="just">
              <a:buNone/>
            </a:pPr>
            <a:r>
              <a:rPr lang="en-IN" sz="2300" b="1" dirty="0"/>
              <a:t>Few Business goals that Banks may consider while adopting Cloud Computing are:  </a:t>
            </a:r>
            <a:endParaRPr lang="en-IN" sz="2300" dirty="0"/>
          </a:p>
          <a:p>
            <a:pPr algn="just"/>
            <a:r>
              <a:rPr lang="en-IN" sz="2300" dirty="0"/>
              <a:t>Improve </a:t>
            </a:r>
            <a:r>
              <a:rPr lang="en-IN" sz="2300" b="1" dirty="0"/>
              <a:t>Cash Flow</a:t>
            </a:r>
            <a:r>
              <a:rPr lang="en-IN" sz="2300" dirty="0"/>
              <a:t> with change from Capital Expenditure (</a:t>
            </a:r>
            <a:r>
              <a:rPr lang="en-IN" sz="2300" dirty="0" err="1"/>
              <a:t>CapEx</a:t>
            </a:r>
            <a:r>
              <a:rPr lang="en-IN" sz="2300" dirty="0"/>
              <a:t>) to Operational Expenditure (</a:t>
            </a:r>
            <a:r>
              <a:rPr lang="en-IN" sz="2300" dirty="0" err="1"/>
              <a:t>OpEx</a:t>
            </a:r>
            <a:r>
              <a:rPr lang="en-IN" sz="2300" dirty="0"/>
              <a:t>).</a:t>
            </a:r>
          </a:p>
          <a:p>
            <a:pPr marL="0" lvl="0" indent="0" algn="just">
              <a:buNone/>
            </a:pPr>
            <a:endParaRPr lang="en-IN" sz="2300" dirty="0"/>
          </a:p>
          <a:p>
            <a:pPr lvl="0" algn="just"/>
            <a:r>
              <a:rPr lang="en-IN" sz="2300" dirty="0"/>
              <a:t>Improve </a:t>
            </a:r>
            <a:r>
              <a:rPr lang="en-IN" sz="2300" b="1" dirty="0"/>
              <a:t>Quality of Service</a:t>
            </a:r>
            <a:r>
              <a:rPr lang="en-IN" sz="2300" dirty="0"/>
              <a:t> (QoS) and / or Service-Level Agreements (SLAs).</a:t>
            </a:r>
          </a:p>
          <a:p>
            <a:pPr lvl="0" algn="just"/>
            <a:endParaRPr lang="en-IN" sz="2300" dirty="0"/>
          </a:p>
        </p:txBody>
      </p:sp>
    </p:spTree>
    <p:extLst>
      <p:ext uri="{BB962C8B-B14F-4D97-AF65-F5344CB8AC3E}">
        <p14:creationId xmlns:p14="http://schemas.microsoft.com/office/powerpoint/2010/main" val="342048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434658"/>
          </a:xfrm>
        </p:spPr>
        <p:txBody>
          <a:bodyPr>
            <a:normAutofit/>
          </a:bodyPr>
          <a:lstStyle/>
          <a:p>
            <a:pPr marL="342900" lvl="0" indent="-342900" algn="just">
              <a:buFont typeface="Symbol" panose="05050102010706020507" pitchFamily="18" charset="2"/>
              <a:buChar char=""/>
            </a:pPr>
            <a:r>
              <a:rPr lang="en-IN" sz="2300" dirty="0">
                <a:solidFill>
                  <a:srgbClr val="000000"/>
                </a:solidFill>
                <a:effectLst/>
                <a:latin typeface="+mj-lt"/>
                <a:ea typeface="Calibri" panose="020F0502020204030204" pitchFamily="34" charset="0"/>
                <a:cs typeface="Times New Roman" panose="02020603050405020304" pitchFamily="18" charset="0"/>
              </a:rPr>
              <a:t>Cloud Computing is another IT Revolution or Evolution.</a:t>
            </a:r>
            <a:endParaRPr lang="en-IN" sz="2300" dirty="0">
              <a:effectLst/>
              <a:latin typeface="+mj-lt"/>
              <a:ea typeface="Calibri" panose="020F0502020204030204" pitchFamily="34" charset="0"/>
              <a:cs typeface="Times New Roman" panose="02020603050405020304" pitchFamily="18" charset="0"/>
            </a:endParaRPr>
          </a:p>
          <a:p>
            <a:pPr marL="0" indent="0" algn="just">
              <a:buNone/>
            </a:pPr>
            <a:endParaRPr lang="en-IN" sz="2300" dirty="0">
              <a:effectLst/>
              <a:latin typeface="+mj-lt"/>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IN" sz="2300" dirty="0">
                <a:solidFill>
                  <a:srgbClr val="000000"/>
                </a:solidFill>
                <a:effectLst/>
                <a:latin typeface="+mj-lt"/>
                <a:ea typeface="Calibri" panose="020F0502020204030204" pitchFamily="34" charset="0"/>
                <a:cs typeface="Times New Roman" panose="02020603050405020304" pitchFamily="18" charset="0"/>
              </a:rPr>
              <a:t>Key issues which it still raises are questions about its implications for Security and its Readiness for Forensic Investigations. </a:t>
            </a:r>
            <a:endParaRPr lang="en-IN" sz="2300" dirty="0">
              <a:effectLst/>
              <a:latin typeface="+mj-lt"/>
              <a:ea typeface="Calibri" panose="020F0502020204030204" pitchFamily="34" charset="0"/>
              <a:cs typeface="Times New Roman" panose="02020603050405020304" pitchFamily="18" charset="0"/>
            </a:endParaRPr>
          </a:p>
          <a:p>
            <a:pPr marL="0" indent="0" algn="just">
              <a:buNone/>
            </a:pPr>
            <a:r>
              <a:rPr lang="en-IN" sz="2300" dirty="0">
                <a:effectLst/>
                <a:latin typeface="+mj-lt"/>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IN" sz="2300" dirty="0">
                <a:solidFill>
                  <a:srgbClr val="000000"/>
                </a:solidFill>
                <a:effectLst/>
                <a:latin typeface="+mj-lt"/>
                <a:ea typeface="Calibri" panose="020F0502020204030204" pitchFamily="34" charset="0"/>
                <a:cs typeface="Times New Roman" panose="02020603050405020304" pitchFamily="18" charset="0"/>
              </a:rPr>
              <a:t>There is no doubt that Cloud Computing will offer some Benefits such as increased Flexibility, Reduced Costs and Business Agility etc. </a:t>
            </a:r>
            <a:endParaRPr lang="en-IN" sz="2300" dirty="0">
              <a:effectLst/>
              <a:latin typeface="+mj-lt"/>
              <a:ea typeface="Calibri" panose="020F0502020204030204" pitchFamily="34" charset="0"/>
              <a:cs typeface="Times New Roman" panose="02020603050405020304" pitchFamily="18" charset="0"/>
            </a:endParaRPr>
          </a:p>
          <a:p>
            <a:pPr marL="0" indent="0" algn="just">
              <a:buNone/>
            </a:pPr>
            <a:r>
              <a:rPr lang="en-IN"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449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76133"/>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24001"/>
            <a:ext cx="9982200" cy="4002154"/>
          </a:xfrm>
        </p:spPr>
        <p:txBody>
          <a:bodyPr>
            <a:normAutofit/>
          </a:bodyPr>
          <a:lstStyle/>
          <a:p>
            <a:pPr marL="0" lvl="0" indent="0" algn="just">
              <a:buNone/>
            </a:pPr>
            <a:r>
              <a:rPr lang="en-IN" sz="2300" b="1" dirty="0"/>
              <a:t>Few business goals that banks may consider while adopting Cloud Computing are: – Contd.. .. </a:t>
            </a:r>
            <a:endParaRPr lang="en-IN" sz="2300" dirty="0"/>
          </a:p>
          <a:p>
            <a:pPr lvl="0" algn="just"/>
            <a:endParaRPr lang="en-IN" sz="2300" dirty="0"/>
          </a:p>
          <a:p>
            <a:pPr lvl="0" algn="just"/>
            <a:r>
              <a:rPr lang="en-IN" sz="2300" dirty="0"/>
              <a:t>Adapt to a </a:t>
            </a:r>
            <a:r>
              <a:rPr lang="en-IN" sz="2300" b="1" dirty="0"/>
              <a:t>Business Model</a:t>
            </a:r>
            <a:r>
              <a:rPr lang="en-IN" sz="2300" dirty="0"/>
              <a:t> that has shifted from High-Value, High-Touch, High-Margin, Low-Volume to Low-Value, Automated, Non-margin and Very High Scale.</a:t>
            </a:r>
          </a:p>
          <a:p>
            <a:pPr lvl="0" algn="just"/>
            <a:endParaRPr lang="en-IN" sz="2300" b="1" dirty="0"/>
          </a:p>
          <a:p>
            <a:pPr lvl="0" algn="just"/>
            <a:r>
              <a:rPr lang="en-IN" sz="2300" b="1" dirty="0"/>
              <a:t>Scale </a:t>
            </a:r>
            <a:r>
              <a:rPr lang="en-IN" sz="2300" dirty="0"/>
              <a:t>Labour and / or Fixed Asset Capacity Up / Down.</a:t>
            </a:r>
          </a:p>
          <a:p>
            <a:pPr lvl="0"/>
            <a:endParaRPr lang="en-IN" dirty="0"/>
          </a:p>
        </p:txBody>
      </p:sp>
    </p:spTree>
    <p:extLst>
      <p:ext uri="{BB962C8B-B14F-4D97-AF65-F5344CB8AC3E}">
        <p14:creationId xmlns:p14="http://schemas.microsoft.com/office/powerpoint/2010/main" val="143178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6828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24000"/>
            <a:ext cx="9982200" cy="4449420"/>
          </a:xfrm>
        </p:spPr>
        <p:txBody>
          <a:bodyPr>
            <a:normAutofit/>
          </a:bodyPr>
          <a:lstStyle/>
          <a:p>
            <a:pPr marL="0" lvl="0" indent="0" algn="just">
              <a:buNone/>
            </a:pPr>
            <a:endParaRPr lang="en-IN" sz="2300" b="1" dirty="0"/>
          </a:p>
          <a:p>
            <a:pPr marL="0" lvl="0" indent="0" algn="just">
              <a:buNone/>
            </a:pPr>
            <a:endParaRPr lang="en-IN" sz="2300" b="1" dirty="0"/>
          </a:p>
          <a:p>
            <a:pPr marL="0" lvl="0" indent="0" algn="just">
              <a:buNone/>
            </a:pPr>
            <a:endParaRPr lang="en-IN" sz="2300" b="1" dirty="0"/>
          </a:p>
          <a:p>
            <a:pPr marL="0" lvl="0" indent="0" algn="ctr">
              <a:buNone/>
            </a:pPr>
            <a:r>
              <a:rPr lang="en-IN" sz="3600" dirty="0">
                <a:latin typeface="Gabriola" panose="04040605051002020D02" pitchFamily="82" charset="0"/>
              </a:rPr>
              <a:t>Concerns and possible Mitigations in CC Selection</a:t>
            </a:r>
          </a:p>
        </p:txBody>
      </p:sp>
    </p:spTree>
    <p:extLst>
      <p:ext uri="{BB962C8B-B14F-4D97-AF65-F5344CB8AC3E}">
        <p14:creationId xmlns:p14="http://schemas.microsoft.com/office/powerpoint/2010/main" val="17736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6828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24000"/>
            <a:ext cx="9982200" cy="4449420"/>
          </a:xfrm>
        </p:spPr>
        <p:txBody>
          <a:bodyPr>
            <a:normAutofit/>
          </a:bodyPr>
          <a:lstStyle/>
          <a:p>
            <a:pPr marL="0" lvl="0" indent="0" algn="just">
              <a:buNone/>
            </a:pPr>
            <a:r>
              <a:rPr lang="en-IN" sz="2300" b="1" dirty="0"/>
              <a:t>Concerns and possible Mitigations in CC Selection</a:t>
            </a:r>
            <a:r>
              <a:rPr lang="en-IN" sz="2300" dirty="0"/>
              <a:t>:</a:t>
            </a:r>
          </a:p>
          <a:p>
            <a:pPr lvl="0" algn="just"/>
            <a:r>
              <a:rPr lang="en-IN" sz="2300" b="1" dirty="0"/>
              <a:t>Security</a:t>
            </a:r>
            <a:r>
              <a:rPr lang="en-IN" sz="2300" dirty="0"/>
              <a:t> and Privacy.</a:t>
            </a:r>
          </a:p>
          <a:p>
            <a:pPr lvl="0" algn="just"/>
            <a:r>
              <a:rPr lang="en-IN" sz="2300" dirty="0"/>
              <a:t>Regulatory </a:t>
            </a:r>
            <a:r>
              <a:rPr lang="en-IN" sz="2300" b="1" dirty="0"/>
              <a:t>Compliance</a:t>
            </a:r>
            <a:r>
              <a:rPr lang="en-IN" sz="2300" dirty="0"/>
              <a:t>.</a:t>
            </a:r>
          </a:p>
          <a:p>
            <a:pPr lvl="0" algn="just"/>
            <a:r>
              <a:rPr lang="en-IN" sz="2300" dirty="0"/>
              <a:t>Technical </a:t>
            </a:r>
            <a:r>
              <a:rPr lang="en-IN" sz="2300" b="1" dirty="0"/>
              <a:t>Limitations</a:t>
            </a:r>
            <a:r>
              <a:rPr lang="en-IN" sz="2300" dirty="0"/>
              <a:t>.</a:t>
            </a:r>
          </a:p>
          <a:p>
            <a:pPr lvl="0" algn="just"/>
            <a:r>
              <a:rPr lang="en-IN" sz="2300" dirty="0"/>
              <a:t>Availability, Reliability, Fault </a:t>
            </a:r>
            <a:r>
              <a:rPr lang="en-IN" sz="2300" b="1" dirty="0"/>
              <a:t>Tolerance </a:t>
            </a:r>
            <a:r>
              <a:rPr lang="en-IN" sz="2300" dirty="0"/>
              <a:t>and </a:t>
            </a:r>
            <a:r>
              <a:rPr lang="en-IN" sz="2300" b="1" dirty="0"/>
              <a:t>Disaster</a:t>
            </a:r>
            <a:r>
              <a:rPr lang="en-IN" sz="2300" dirty="0"/>
              <a:t> Recovery.</a:t>
            </a:r>
          </a:p>
          <a:p>
            <a:pPr lvl="0" algn="just"/>
            <a:r>
              <a:rPr lang="en-IN" sz="2300" dirty="0"/>
              <a:t>Interoperability and </a:t>
            </a:r>
            <a:r>
              <a:rPr lang="en-IN" sz="2300" b="1" dirty="0"/>
              <a:t>Portability</a:t>
            </a:r>
            <a:r>
              <a:rPr lang="en-IN" sz="2300" dirty="0"/>
              <a:t>.</a:t>
            </a:r>
          </a:p>
          <a:p>
            <a:pPr lvl="0"/>
            <a:endParaRPr lang="en-IN" dirty="0"/>
          </a:p>
          <a:p>
            <a:pPr lvl="0"/>
            <a:endParaRPr lang="en-IN" dirty="0"/>
          </a:p>
        </p:txBody>
      </p:sp>
    </p:spTree>
    <p:extLst>
      <p:ext uri="{BB962C8B-B14F-4D97-AF65-F5344CB8AC3E}">
        <p14:creationId xmlns:p14="http://schemas.microsoft.com/office/powerpoint/2010/main" val="133313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6950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497497"/>
            <a:ext cx="9982200" cy="4422915"/>
          </a:xfrm>
        </p:spPr>
        <p:txBody>
          <a:bodyPr>
            <a:normAutofit/>
          </a:bodyPr>
          <a:lstStyle/>
          <a:p>
            <a:pPr marL="0" lvl="0" indent="0" algn="just">
              <a:buNone/>
            </a:pPr>
            <a:r>
              <a:rPr lang="en-IN" sz="2300" b="1" dirty="0"/>
              <a:t>Security and Privacy:  </a:t>
            </a:r>
          </a:p>
          <a:p>
            <a:pPr marL="0" lvl="0" indent="0" algn="just">
              <a:buNone/>
            </a:pPr>
            <a:endParaRPr lang="en-IN" sz="2300" dirty="0"/>
          </a:p>
          <a:p>
            <a:pPr marL="0" lvl="0" indent="0" algn="just">
              <a:buNone/>
            </a:pPr>
            <a:r>
              <a:rPr lang="en-IN" sz="2300" dirty="0"/>
              <a:t>Generally, cloud solutions vary in the benefits and the degree of </a:t>
            </a:r>
            <a:r>
              <a:rPr lang="en-IN" sz="2300" b="1" dirty="0"/>
              <a:t>security they offer</a:t>
            </a:r>
            <a:r>
              <a:rPr lang="en-IN" sz="2300" dirty="0"/>
              <a:t>, requiring organizations to identify the </a:t>
            </a:r>
            <a:r>
              <a:rPr lang="en-IN" sz="2300" b="1" dirty="0"/>
              <a:t>right procurement strategy</a:t>
            </a:r>
            <a:r>
              <a:rPr lang="en-IN" sz="2300" dirty="0"/>
              <a:t> based on the delivery and deployment models available and the associated benefits.  </a:t>
            </a:r>
          </a:p>
        </p:txBody>
      </p:sp>
    </p:spTree>
    <p:extLst>
      <p:ext uri="{BB962C8B-B14F-4D97-AF65-F5344CB8AC3E}">
        <p14:creationId xmlns:p14="http://schemas.microsoft.com/office/powerpoint/2010/main" val="363454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74979"/>
            <a:ext cx="9959147" cy="1169505"/>
          </a:xfrm>
        </p:spPr>
        <p:txBody>
          <a:bodyPr>
            <a:normAutofit/>
          </a:bodyPr>
          <a:lstStyle/>
          <a:p>
            <a:pPr algn="ctr"/>
            <a:br>
              <a:rPr lang="en-US" sz="36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497497"/>
            <a:ext cx="9982200" cy="4422915"/>
          </a:xfrm>
        </p:spPr>
        <p:txBody>
          <a:bodyPr>
            <a:normAutofit/>
          </a:bodyPr>
          <a:lstStyle/>
          <a:p>
            <a:pPr marL="0" lvl="0" indent="0" algn="just">
              <a:buNone/>
            </a:pPr>
            <a:r>
              <a:rPr lang="en-IN" sz="2300" b="1" dirty="0"/>
              <a:t>Security and Privacy: – Contd.. ..  </a:t>
            </a:r>
          </a:p>
          <a:p>
            <a:pPr marL="0" lvl="0" indent="0" algn="just">
              <a:buNone/>
            </a:pPr>
            <a:r>
              <a:rPr lang="en-IN" sz="2300" dirty="0"/>
              <a:t>Organizations </a:t>
            </a:r>
            <a:r>
              <a:rPr lang="en-IN" sz="2300" b="1" dirty="0"/>
              <a:t>should do due diligence</a:t>
            </a:r>
            <a:r>
              <a:rPr lang="en-IN" sz="2300" dirty="0"/>
              <a:t> while selecting Cloud Service Providers (CSPs) to ensure that Organizations can designate in which </a:t>
            </a:r>
            <a:r>
              <a:rPr lang="en-IN" sz="2300" b="1" dirty="0"/>
              <a:t>physical region their data</a:t>
            </a:r>
            <a:r>
              <a:rPr lang="en-IN" sz="2300" dirty="0"/>
              <a:t>, virtual servers, etc., will be located, and should be able to </a:t>
            </a:r>
            <a:r>
              <a:rPr lang="en-IN" sz="2300" b="1" dirty="0"/>
              <a:t>retain control and ownership</a:t>
            </a:r>
            <a:r>
              <a:rPr lang="en-IN" sz="2300" dirty="0"/>
              <a:t> of their data.  </a:t>
            </a:r>
          </a:p>
          <a:p>
            <a:pPr marL="0" lvl="0" indent="0" algn="just">
              <a:buNone/>
            </a:pPr>
            <a:endParaRPr lang="en-IN" sz="2300" dirty="0"/>
          </a:p>
          <a:p>
            <a:pPr marL="0" lvl="0" indent="0" algn="just">
              <a:buNone/>
            </a:pPr>
            <a:r>
              <a:rPr lang="en-IN" sz="2300" dirty="0"/>
              <a:t>Organization should also ensure that CSP has well defined </a:t>
            </a:r>
            <a:r>
              <a:rPr lang="en-IN" sz="2300" b="1" dirty="0"/>
              <a:t>security model</a:t>
            </a:r>
            <a:r>
              <a:rPr lang="en-IN" sz="2300" dirty="0"/>
              <a:t> which clearly define who owns what (in terms of security controls) between Organizations and CSP.</a:t>
            </a:r>
          </a:p>
        </p:txBody>
      </p:sp>
    </p:spTree>
    <p:extLst>
      <p:ext uri="{BB962C8B-B14F-4D97-AF65-F5344CB8AC3E}">
        <p14:creationId xmlns:p14="http://schemas.microsoft.com/office/powerpoint/2010/main" val="24011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95468"/>
            <a:ext cx="9959147" cy="124901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37254"/>
            <a:ext cx="9982200" cy="4237382"/>
          </a:xfrm>
        </p:spPr>
        <p:txBody>
          <a:bodyPr>
            <a:normAutofit/>
          </a:bodyPr>
          <a:lstStyle/>
          <a:p>
            <a:pPr marL="0" lvl="0" indent="0" algn="just">
              <a:buNone/>
            </a:pPr>
            <a:r>
              <a:rPr lang="en-IN" sz="2300" b="1" dirty="0"/>
              <a:t>Regulatory Compliance: </a:t>
            </a:r>
          </a:p>
          <a:p>
            <a:pPr marL="0" lvl="0" indent="0" algn="just">
              <a:buNone/>
            </a:pPr>
            <a:r>
              <a:rPr lang="en-IN" sz="2300" dirty="0"/>
              <a:t>Some Organizations governed by national and, in some cases outside the nation, need to satisfy availability, confidentiality, and integrity of data.  </a:t>
            </a:r>
          </a:p>
          <a:p>
            <a:pPr marL="0" lvl="0" indent="0" algn="just">
              <a:buNone/>
            </a:pPr>
            <a:endParaRPr lang="en-IN" sz="2300" dirty="0"/>
          </a:p>
          <a:p>
            <a:pPr marL="0" lvl="0" indent="0" algn="just">
              <a:buNone/>
            </a:pPr>
            <a:r>
              <a:rPr lang="en-IN" sz="2300" dirty="0"/>
              <a:t>Many Organization regulators require that financial data for Organization customers to stay within </a:t>
            </a:r>
            <a:r>
              <a:rPr lang="en-IN" sz="2300" b="1" dirty="0"/>
              <a:t>geographical boundaries</a:t>
            </a:r>
            <a:r>
              <a:rPr lang="en-IN" sz="2300" dirty="0"/>
              <a:t> of the country.  </a:t>
            </a:r>
          </a:p>
        </p:txBody>
      </p:sp>
    </p:spTree>
    <p:extLst>
      <p:ext uri="{BB962C8B-B14F-4D97-AF65-F5344CB8AC3E}">
        <p14:creationId xmlns:p14="http://schemas.microsoft.com/office/powerpoint/2010/main" val="26223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95468"/>
            <a:ext cx="9959147" cy="1249018"/>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37254"/>
            <a:ext cx="9982200" cy="4237382"/>
          </a:xfrm>
        </p:spPr>
        <p:txBody>
          <a:bodyPr>
            <a:normAutofit/>
          </a:bodyPr>
          <a:lstStyle/>
          <a:p>
            <a:pPr marL="0" lvl="0" indent="0" algn="just">
              <a:buNone/>
            </a:pPr>
            <a:r>
              <a:rPr lang="en-IN" sz="2300" b="1" dirty="0"/>
              <a:t>Regulatory Compliance: – Contd.. .. </a:t>
            </a:r>
          </a:p>
          <a:p>
            <a:pPr marL="0" lvl="0" indent="0" algn="just">
              <a:buNone/>
            </a:pPr>
            <a:r>
              <a:rPr lang="en-IN" sz="2300" dirty="0"/>
              <a:t>Essentially, Organizations must ensure that the CSP </a:t>
            </a:r>
            <a:r>
              <a:rPr lang="en-IN" sz="2300" b="1" dirty="0"/>
              <a:t>complies with all the government specified regulations</a:t>
            </a:r>
            <a:r>
              <a:rPr lang="en-IN" sz="2300" dirty="0"/>
              <a:t> and also with any relevant Regulator or domain specific standards.  </a:t>
            </a:r>
          </a:p>
          <a:p>
            <a:pPr marL="0" lvl="0" indent="0" algn="just">
              <a:buNone/>
            </a:pPr>
            <a:endParaRPr lang="en-IN" sz="2300" dirty="0"/>
          </a:p>
          <a:p>
            <a:pPr marL="0" lvl="0" indent="0" algn="just">
              <a:buNone/>
            </a:pPr>
            <a:r>
              <a:rPr lang="en-IN" sz="2300" dirty="0"/>
              <a:t>CSP should be </a:t>
            </a:r>
            <a:r>
              <a:rPr lang="en-IN" sz="2300" b="1" dirty="0"/>
              <a:t>properly audited</a:t>
            </a:r>
            <a:r>
              <a:rPr lang="en-IN" sz="2300" dirty="0"/>
              <a:t> for such compliance or be able to provide prior audit certifications for any required compliance.</a:t>
            </a:r>
          </a:p>
        </p:txBody>
      </p:sp>
    </p:spTree>
    <p:extLst>
      <p:ext uri="{BB962C8B-B14F-4D97-AF65-F5344CB8AC3E}">
        <p14:creationId xmlns:p14="http://schemas.microsoft.com/office/powerpoint/2010/main" val="351064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08719"/>
            <a:ext cx="9959147" cy="1235767"/>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7"/>
            <a:ext cx="9982200" cy="4237385"/>
          </a:xfrm>
        </p:spPr>
        <p:txBody>
          <a:bodyPr>
            <a:normAutofit/>
          </a:bodyPr>
          <a:lstStyle/>
          <a:p>
            <a:pPr marL="0" lvl="0" indent="0" algn="just">
              <a:buNone/>
            </a:pPr>
            <a:r>
              <a:rPr lang="en-IN" sz="2300" b="1" dirty="0"/>
              <a:t>Technical Limitations: </a:t>
            </a:r>
          </a:p>
          <a:p>
            <a:pPr marL="0" lvl="0" indent="0" algn="just">
              <a:buNone/>
            </a:pPr>
            <a:r>
              <a:rPr lang="en-IN" sz="2300" dirty="0"/>
              <a:t>Cloud Solutions may lack the </a:t>
            </a:r>
            <a:r>
              <a:rPr lang="en-IN" sz="2300" b="1" dirty="0"/>
              <a:t>technical capability</a:t>
            </a:r>
            <a:r>
              <a:rPr lang="en-IN" sz="2300" dirty="0"/>
              <a:t> to host specific applications requiring niche software packages and capability-driven architectures.  </a:t>
            </a:r>
          </a:p>
          <a:p>
            <a:pPr marL="0" lvl="0" indent="0" algn="just">
              <a:buNone/>
            </a:pPr>
            <a:endParaRPr lang="en-IN" sz="2300" dirty="0"/>
          </a:p>
          <a:p>
            <a:pPr marL="0" lvl="0" indent="0" algn="just">
              <a:buNone/>
            </a:pPr>
            <a:r>
              <a:rPr lang="en-IN" sz="2300" dirty="0"/>
              <a:t>Organizations </a:t>
            </a:r>
            <a:r>
              <a:rPr lang="en-IN" sz="2300" b="1" dirty="0"/>
              <a:t>need to identify </a:t>
            </a:r>
            <a:r>
              <a:rPr lang="en-IN" sz="2300" dirty="0"/>
              <a:t>and factor in such </a:t>
            </a:r>
            <a:r>
              <a:rPr lang="en-IN" sz="2300" b="1" dirty="0"/>
              <a:t>exceptions</a:t>
            </a:r>
            <a:r>
              <a:rPr lang="en-IN" sz="2300" dirty="0"/>
              <a:t> while building the overall business case.  </a:t>
            </a:r>
          </a:p>
          <a:p>
            <a:pPr marL="0" lvl="0" indent="0" algn="just">
              <a:buNone/>
            </a:pPr>
            <a:endParaRPr lang="en-IN" dirty="0"/>
          </a:p>
        </p:txBody>
      </p:sp>
    </p:spTree>
    <p:extLst>
      <p:ext uri="{BB962C8B-B14F-4D97-AF65-F5344CB8AC3E}">
        <p14:creationId xmlns:p14="http://schemas.microsoft.com/office/powerpoint/2010/main" val="10862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81540"/>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37252"/>
            <a:ext cx="9982200" cy="4422913"/>
          </a:xfrm>
        </p:spPr>
        <p:txBody>
          <a:bodyPr>
            <a:normAutofit/>
          </a:bodyPr>
          <a:lstStyle/>
          <a:p>
            <a:pPr marL="0" lvl="0" indent="0" algn="just">
              <a:buNone/>
            </a:pPr>
            <a:r>
              <a:rPr lang="en-IN" sz="2300" b="1" dirty="0"/>
              <a:t>Availability, Reliability, Fault Tolerance and Disaster Recovery: </a:t>
            </a:r>
          </a:p>
          <a:p>
            <a:pPr marL="0" lvl="0" indent="0" algn="just">
              <a:buNone/>
            </a:pPr>
            <a:r>
              <a:rPr lang="en-IN" sz="2300" b="1" dirty="0"/>
              <a:t>Leading Cloud Providers</a:t>
            </a:r>
            <a:r>
              <a:rPr lang="en-IN" sz="2300" dirty="0"/>
              <a:t>, having worked with the most </a:t>
            </a:r>
            <a:r>
              <a:rPr lang="en-IN" sz="2300" b="1" dirty="0"/>
              <a:t>Demanding Customers</a:t>
            </a:r>
            <a:r>
              <a:rPr lang="en-IN" sz="2300" dirty="0"/>
              <a:t> and Mission critical workloads have built the expertise to offer levels of Resilience, Reliability and Availability for addressing a Organization’s Mission Critical Workloads.  </a:t>
            </a:r>
          </a:p>
          <a:p>
            <a:pPr marL="0" lvl="0" indent="0" algn="just">
              <a:buNone/>
            </a:pPr>
            <a:endParaRPr lang="en-IN" sz="2300" dirty="0"/>
          </a:p>
          <a:p>
            <a:pPr marL="0" lvl="0" indent="0" algn="just">
              <a:buNone/>
            </a:pPr>
            <a:r>
              <a:rPr lang="en-IN" sz="2300" dirty="0"/>
              <a:t>Service Level availability details for the Critical Services (Compute, Storage, Databases, etc.) are provided for in the Public Websites of the Cloud Service Providers.</a:t>
            </a:r>
          </a:p>
          <a:p>
            <a:pPr lvl="0"/>
            <a:endParaRPr lang="en-IN" dirty="0"/>
          </a:p>
        </p:txBody>
      </p:sp>
    </p:spTree>
    <p:extLst>
      <p:ext uri="{BB962C8B-B14F-4D97-AF65-F5344CB8AC3E}">
        <p14:creationId xmlns:p14="http://schemas.microsoft.com/office/powerpoint/2010/main" val="58923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356654"/>
          </a:xfrm>
        </p:spPr>
        <p:txBody>
          <a:bodyPr>
            <a:normAutofit/>
          </a:bodyPr>
          <a:lstStyle/>
          <a:p>
            <a:pPr marL="0" lvl="0" indent="0" algn="just">
              <a:buNone/>
            </a:pPr>
            <a:r>
              <a:rPr lang="en-IN" sz="2300" b="1" dirty="0"/>
              <a:t>Interoperability and Portability: </a:t>
            </a:r>
          </a:p>
          <a:p>
            <a:pPr marL="0" lvl="0" indent="0" algn="just">
              <a:buNone/>
            </a:pPr>
            <a:r>
              <a:rPr lang="en-IN" sz="2300" dirty="0"/>
              <a:t>The interoperability and portability of information between </a:t>
            </a:r>
            <a:r>
              <a:rPr lang="en-IN" sz="2300" b="1" dirty="0"/>
              <a:t>private clouds and public clouds</a:t>
            </a:r>
            <a:r>
              <a:rPr lang="en-IN" sz="2300" dirty="0"/>
              <a:t> are critical enablers for broad adoption of CC by the Organizations.  </a:t>
            </a:r>
          </a:p>
          <a:p>
            <a:pPr marL="0" lvl="0" indent="0" algn="just">
              <a:buNone/>
            </a:pPr>
            <a:endParaRPr lang="en-IN" sz="2300" dirty="0"/>
          </a:p>
          <a:p>
            <a:pPr marL="0" lvl="0" indent="0" algn="just">
              <a:buNone/>
            </a:pPr>
            <a:r>
              <a:rPr lang="en-IN" sz="2300" dirty="0"/>
              <a:t>Most CSP’s provide services allow Organizations to operate </a:t>
            </a:r>
            <a:r>
              <a:rPr lang="en-IN" sz="2300" b="1" dirty="0"/>
              <a:t>Hybrid environments</a:t>
            </a:r>
            <a:r>
              <a:rPr lang="en-IN" sz="2300" dirty="0"/>
              <a:t>.  </a:t>
            </a:r>
          </a:p>
        </p:txBody>
      </p:sp>
    </p:spTree>
    <p:extLst>
      <p:ext uri="{BB962C8B-B14F-4D97-AF65-F5344CB8AC3E}">
        <p14:creationId xmlns:p14="http://schemas.microsoft.com/office/powerpoint/2010/main" val="38503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434658"/>
          </a:xfrm>
        </p:spPr>
        <p:txBody>
          <a:bodyPr>
            <a:normAutofit/>
          </a:bodyPr>
          <a:lstStyle/>
          <a:p>
            <a:pPr marL="342900" lvl="0" indent="-342900" algn="just">
              <a:buFont typeface="Symbol" panose="05050102010706020507" pitchFamily="18" charset="2"/>
              <a:buChar char=""/>
            </a:pPr>
            <a:r>
              <a:rPr lang="en-IN" sz="2300" dirty="0">
                <a:solidFill>
                  <a:srgbClr val="000000"/>
                </a:solidFill>
                <a:effectLst/>
                <a:latin typeface="+mj-lt"/>
                <a:ea typeface="Calibri" panose="020F0502020204030204" pitchFamily="34" charset="0"/>
                <a:cs typeface="Times New Roman" panose="02020603050405020304" pitchFamily="18" charset="0"/>
              </a:rPr>
              <a:t>However, Crime has a new frontier and Cloud Computing creates Breeding grounds for Digital Evidence. </a:t>
            </a:r>
            <a:endParaRPr lang="en-IN" sz="2300" dirty="0">
              <a:effectLst/>
              <a:latin typeface="+mj-lt"/>
              <a:ea typeface="Calibri" panose="020F0502020204030204" pitchFamily="34" charset="0"/>
              <a:cs typeface="Times New Roman" panose="02020603050405020304" pitchFamily="18" charset="0"/>
            </a:endParaRPr>
          </a:p>
          <a:p>
            <a:pPr marL="0" indent="0" algn="just">
              <a:buNone/>
            </a:pPr>
            <a:r>
              <a:rPr lang="en-IN" sz="2300" dirty="0">
                <a:effectLst/>
                <a:latin typeface="+mj-lt"/>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IN" sz="2300" dirty="0">
                <a:solidFill>
                  <a:srgbClr val="000000"/>
                </a:solidFill>
                <a:effectLst/>
                <a:latin typeface="+mj-lt"/>
                <a:ea typeface="Calibri" panose="020F0502020204030204" pitchFamily="34" charset="0"/>
                <a:cs typeface="Times New Roman" panose="02020603050405020304" pitchFamily="18" charset="0"/>
              </a:rPr>
              <a:t>Recent Study has shown that Security, Privacy, Jurisdiction, and lack of control as being common of stumbling blocks for companies adopting Cloud Computing. </a:t>
            </a:r>
            <a:endParaRPr lang="en-IN" sz="2300" dirty="0">
              <a:effectLst/>
              <a:latin typeface="+mj-lt"/>
              <a:ea typeface="Calibri" panose="020F0502020204030204" pitchFamily="34" charset="0"/>
              <a:cs typeface="Times New Roman" panose="02020603050405020304" pitchFamily="18" charset="0"/>
            </a:endParaRPr>
          </a:p>
          <a:p>
            <a:pPr marL="0" indent="0" algn="just">
              <a:buNone/>
            </a:pPr>
            <a:r>
              <a:rPr lang="en-IN" sz="2300" dirty="0">
                <a:effectLst/>
                <a:latin typeface="+mj-lt"/>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IN" sz="2300" dirty="0">
                <a:solidFill>
                  <a:srgbClr val="000000"/>
                </a:solidFill>
                <a:effectLst/>
                <a:latin typeface="+mj-lt"/>
                <a:ea typeface="Calibri" panose="020F0502020204030204" pitchFamily="34" charset="0"/>
                <a:cs typeface="Times New Roman" panose="02020603050405020304" pitchFamily="18" charset="0"/>
              </a:rPr>
              <a:t>Cloud Security, Data Privacy, and Data Protection. But to date, aspects of Forensic Investigation in Cloud environments have been Neglected</a:t>
            </a:r>
            <a:r>
              <a:rPr lang="en-IN" sz="23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4069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356654"/>
          </a:xfrm>
        </p:spPr>
        <p:txBody>
          <a:bodyPr>
            <a:normAutofit lnSpcReduction="10000"/>
          </a:bodyPr>
          <a:lstStyle/>
          <a:p>
            <a:pPr marL="0" lvl="0" indent="0" algn="just">
              <a:buNone/>
            </a:pPr>
            <a:r>
              <a:rPr lang="en-IN" sz="2300" b="1" dirty="0"/>
              <a:t>Interoperability and Portability: – Contd.. .. </a:t>
            </a:r>
          </a:p>
          <a:p>
            <a:pPr marL="0" lvl="0" indent="0" algn="just">
              <a:buNone/>
            </a:pPr>
            <a:r>
              <a:rPr lang="en-IN" sz="2300" dirty="0"/>
              <a:t>Organization decide to move the data out of the CSP, usually CSPs allow and assist the movement of data to another CSP or on-premises data centre.  </a:t>
            </a:r>
          </a:p>
          <a:p>
            <a:pPr marL="0" lvl="0" indent="0" algn="just">
              <a:buNone/>
            </a:pPr>
            <a:endParaRPr lang="en-IN" sz="2300" dirty="0"/>
          </a:p>
          <a:p>
            <a:pPr marL="0" lvl="0" indent="0" algn="just">
              <a:buNone/>
            </a:pPr>
            <a:r>
              <a:rPr lang="en-IN" sz="2300" dirty="0"/>
              <a:t>Organizations should be free to switch the </a:t>
            </a:r>
            <a:r>
              <a:rPr lang="en-IN" sz="2300" b="1" dirty="0"/>
              <a:t>cloud service providers</a:t>
            </a:r>
            <a:r>
              <a:rPr lang="en-IN" sz="2300" dirty="0"/>
              <a:t> if they are </a:t>
            </a:r>
            <a:r>
              <a:rPr lang="en-IN" sz="2300" b="1" dirty="0"/>
              <a:t>not satisfied</a:t>
            </a:r>
            <a:r>
              <a:rPr lang="en-IN" sz="2300" dirty="0"/>
              <a:t>.  </a:t>
            </a:r>
          </a:p>
          <a:p>
            <a:pPr marL="0" lvl="0" indent="0" algn="just">
              <a:buNone/>
            </a:pPr>
            <a:endParaRPr lang="en-IN" sz="2300" b="1" dirty="0"/>
          </a:p>
          <a:p>
            <a:pPr marL="0" lvl="0" indent="0" algn="just">
              <a:buNone/>
            </a:pPr>
            <a:r>
              <a:rPr lang="en-IN" sz="2300" b="1" dirty="0"/>
              <a:t>Interoperability</a:t>
            </a:r>
            <a:r>
              <a:rPr lang="en-IN" sz="2300" dirty="0"/>
              <a:t> may be need at infrastructure level, platform level and software / application level.  </a:t>
            </a:r>
          </a:p>
        </p:txBody>
      </p:sp>
    </p:spTree>
    <p:extLst>
      <p:ext uri="{BB962C8B-B14F-4D97-AF65-F5344CB8AC3E}">
        <p14:creationId xmlns:p14="http://schemas.microsoft.com/office/powerpoint/2010/main" val="269536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3"/>
            <a:ext cx="9982200" cy="4396411"/>
          </a:xfrm>
        </p:spPr>
        <p:txBody>
          <a:bodyPr>
            <a:normAutofit/>
          </a:bodyPr>
          <a:lstStyle/>
          <a:p>
            <a:pPr marL="0" lvl="0" indent="0" algn="just">
              <a:buNone/>
            </a:pPr>
            <a:endParaRPr lang="en-IN" sz="2300" b="1" dirty="0"/>
          </a:p>
          <a:p>
            <a:pPr marL="0" lvl="0" indent="0" algn="just">
              <a:buNone/>
            </a:pPr>
            <a:endParaRPr lang="en-IN" sz="2300" b="1" dirty="0"/>
          </a:p>
          <a:p>
            <a:pPr marL="0" lvl="0" indent="0" algn="just">
              <a:buNone/>
            </a:pPr>
            <a:endParaRPr lang="en-IN" sz="2300" b="1" dirty="0"/>
          </a:p>
          <a:p>
            <a:pPr marL="0" lvl="0" indent="0" algn="ctr">
              <a:buNone/>
            </a:pPr>
            <a:r>
              <a:rPr lang="en-IN" sz="3600" b="1" dirty="0">
                <a:latin typeface="Gabriola" panose="04040605051002020D02" pitchFamily="82" charset="0"/>
              </a:rPr>
              <a:t>How does a Company select a Cloud Service Provider?</a:t>
            </a:r>
          </a:p>
        </p:txBody>
      </p:sp>
    </p:spTree>
    <p:extLst>
      <p:ext uri="{BB962C8B-B14F-4D97-AF65-F5344CB8AC3E}">
        <p14:creationId xmlns:p14="http://schemas.microsoft.com/office/powerpoint/2010/main" val="222701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3"/>
            <a:ext cx="9982200" cy="4396411"/>
          </a:xfrm>
        </p:spPr>
        <p:txBody>
          <a:bodyPr>
            <a:normAutofit/>
          </a:bodyPr>
          <a:lstStyle/>
          <a:p>
            <a:pPr marL="0" lvl="0" indent="0" algn="just">
              <a:buNone/>
            </a:pPr>
            <a:r>
              <a:rPr lang="en-IN" sz="2300" b="1" dirty="0"/>
              <a:t>How does a Company select a Cloud Service Provider?</a:t>
            </a:r>
          </a:p>
          <a:p>
            <a:pPr marL="0" lvl="0" indent="0" algn="just">
              <a:buNone/>
            </a:pPr>
            <a:r>
              <a:rPr lang="en-IN" sz="2300" dirty="0"/>
              <a:t>This being one of the most important decisions in a Company’s cloud Journey, it should be given </a:t>
            </a:r>
            <a:r>
              <a:rPr lang="en-IN" sz="2300" b="1" dirty="0"/>
              <a:t>due attention and selection of the CSP</a:t>
            </a:r>
            <a:r>
              <a:rPr lang="en-IN" sz="2300" dirty="0"/>
              <a:t> must be done using an </a:t>
            </a:r>
            <a:r>
              <a:rPr lang="en-IN" sz="2300" b="1" dirty="0"/>
              <a:t>objective, scientific data based methodology</a:t>
            </a:r>
            <a:r>
              <a:rPr lang="en-IN" sz="2300" dirty="0"/>
              <a:t>.  </a:t>
            </a:r>
          </a:p>
          <a:p>
            <a:pPr marL="0" lvl="0" indent="0" algn="just">
              <a:buNone/>
            </a:pPr>
            <a:endParaRPr lang="en-IN" sz="2300" dirty="0"/>
          </a:p>
          <a:p>
            <a:pPr marL="0" lvl="0" indent="0" algn="just">
              <a:buNone/>
            </a:pPr>
            <a:r>
              <a:rPr lang="en-IN" sz="2300" dirty="0"/>
              <a:t>Both business and technical requirements must be carefully </a:t>
            </a:r>
            <a:r>
              <a:rPr lang="en-IN" sz="2300" b="1" dirty="0"/>
              <a:t>written down</a:t>
            </a:r>
            <a:r>
              <a:rPr lang="en-IN" sz="2300" dirty="0"/>
              <a:t>, </a:t>
            </a:r>
            <a:r>
              <a:rPr lang="en-IN" sz="2300" b="1" dirty="0"/>
              <a:t>prioritized and matched</a:t>
            </a:r>
            <a:r>
              <a:rPr lang="en-IN" sz="2300" dirty="0"/>
              <a:t> against the </a:t>
            </a:r>
            <a:r>
              <a:rPr lang="en-IN" sz="2300" b="1" dirty="0"/>
              <a:t>data from multiple CSPs</a:t>
            </a:r>
            <a:r>
              <a:rPr lang="en-IN" sz="2300" dirty="0"/>
              <a:t> to find the </a:t>
            </a:r>
            <a:r>
              <a:rPr lang="en-IN" sz="2300" b="1" dirty="0"/>
              <a:t>best fit CSP</a:t>
            </a:r>
            <a:r>
              <a:rPr lang="en-IN" sz="2300" dirty="0"/>
              <a:t> or a </a:t>
            </a:r>
            <a:r>
              <a:rPr lang="en-IN" sz="2300" b="1" dirty="0"/>
              <a:t>combination of CSPs </a:t>
            </a:r>
            <a:r>
              <a:rPr lang="en-IN" sz="2300" dirty="0"/>
              <a:t>for those requirements.  </a:t>
            </a:r>
          </a:p>
        </p:txBody>
      </p:sp>
    </p:spTree>
    <p:extLst>
      <p:ext uri="{BB962C8B-B14F-4D97-AF65-F5344CB8AC3E}">
        <p14:creationId xmlns:p14="http://schemas.microsoft.com/office/powerpoint/2010/main" val="25731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1"/>
            <a:ext cx="9959147" cy="128877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3"/>
            <a:ext cx="9982200" cy="4396411"/>
          </a:xfrm>
        </p:spPr>
        <p:txBody>
          <a:bodyPr>
            <a:normAutofit/>
          </a:bodyPr>
          <a:lstStyle/>
          <a:p>
            <a:pPr marL="0" lvl="0" indent="0" algn="just">
              <a:buNone/>
            </a:pPr>
            <a:r>
              <a:rPr lang="en-IN" sz="2300" b="1" dirty="0"/>
              <a:t>Major requirements</a:t>
            </a:r>
            <a:r>
              <a:rPr lang="en-IN" sz="2300" dirty="0"/>
              <a:t> to consider while evaluating CSP are:</a:t>
            </a:r>
          </a:p>
          <a:p>
            <a:pPr marL="0" lvl="0" indent="0" algn="just">
              <a:buNone/>
            </a:pPr>
            <a:endParaRPr lang="en-IN" b="1" dirty="0"/>
          </a:p>
          <a:p>
            <a:pPr lvl="0" algn="just"/>
            <a:r>
              <a:rPr lang="en-IN" sz="2300" b="1" dirty="0"/>
              <a:t>Risk </a:t>
            </a:r>
            <a:r>
              <a:rPr lang="en-IN" sz="2300" dirty="0"/>
              <a:t>Assessment: Assess Interaction Risk relevant to a </a:t>
            </a:r>
            <a:r>
              <a:rPr lang="en-IN" sz="2300" b="1" dirty="0"/>
              <a:t>Company</a:t>
            </a:r>
            <a:r>
              <a:rPr lang="en-IN" sz="2300" dirty="0"/>
              <a:t> - </a:t>
            </a:r>
            <a:r>
              <a:rPr lang="en-IN" sz="2300" b="1" dirty="0"/>
              <a:t>CSP</a:t>
            </a:r>
            <a:r>
              <a:rPr lang="en-IN" sz="2300" dirty="0"/>
              <a:t> Interaction by combining </a:t>
            </a:r>
            <a:r>
              <a:rPr lang="en-IN" sz="2300" b="1" dirty="0"/>
              <a:t>Trustworthiness and Competence</a:t>
            </a:r>
            <a:r>
              <a:rPr lang="en-IN" sz="2300" dirty="0"/>
              <a:t>.</a:t>
            </a:r>
          </a:p>
          <a:p>
            <a:pPr lvl="0" algn="just"/>
            <a:endParaRPr lang="en-IN" sz="2300" b="1" dirty="0"/>
          </a:p>
          <a:p>
            <a:pPr lvl="0" algn="just"/>
            <a:r>
              <a:rPr lang="en-IN" sz="2300" b="1" dirty="0"/>
              <a:t>Reputation </a:t>
            </a:r>
            <a:r>
              <a:rPr lang="en-IN" sz="2300" dirty="0"/>
              <a:t>Estimate</a:t>
            </a:r>
            <a:r>
              <a:rPr lang="en-IN" sz="2300" b="1" dirty="0"/>
              <a:t>:</a:t>
            </a:r>
            <a:r>
              <a:rPr lang="en-IN" sz="2300" dirty="0"/>
              <a:t> Companies should evaluate reputation of a CSP based on </a:t>
            </a:r>
            <a:r>
              <a:rPr lang="en-IN" sz="2300" b="1" dirty="0"/>
              <a:t>Referral / Feedback</a:t>
            </a:r>
            <a:r>
              <a:rPr lang="en-IN" sz="2300" dirty="0"/>
              <a:t> from various sources.</a:t>
            </a:r>
          </a:p>
        </p:txBody>
      </p:sp>
    </p:spTree>
    <p:extLst>
      <p:ext uri="{BB962C8B-B14F-4D97-AF65-F5344CB8AC3E}">
        <p14:creationId xmlns:p14="http://schemas.microsoft.com/office/powerpoint/2010/main" val="381771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55036"/>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10748"/>
            <a:ext cx="9982200" cy="4383158"/>
          </a:xfrm>
        </p:spPr>
        <p:txBody>
          <a:bodyPr>
            <a:noAutofit/>
          </a:bodyPr>
          <a:lstStyle/>
          <a:p>
            <a:pPr marL="0" indent="0" algn="just">
              <a:buNone/>
            </a:pPr>
            <a:r>
              <a:rPr lang="en-IN" sz="2300" b="1" dirty="0"/>
              <a:t>Major requirements</a:t>
            </a:r>
            <a:r>
              <a:rPr lang="en-IN" sz="2300" dirty="0"/>
              <a:t> to consider while evaluating CSP are: </a:t>
            </a:r>
            <a:r>
              <a:rPr lang="en-IN" sz="2300" b="1" dirty="0"/>
              <a:t>– Contd.. .. </a:t>
            </a:r>
            <a:endParaRPr lang="en-IN" sz="2300" dirty="0"/>
          </a:p>
          <a:p>
            <a:pPr lvl="0" algn="just"/>
            <a:r>
              <a:rPr lang="en-IN" sz="2300" b="1" dirty="0"/>
              <a:t>Trustworthiness:</a:t>
            </a:r>
            <a:r>
              <a:rPr lang="en-IN" sz="2300" dirty="0"/>
              <a:t> Evaluate a Company’s </a:t>
            </a:r>
            <a:r>
              <a:rPr lang="en-IN" sz="2300" b="1" dirty="0"/>
              <a:t>Trust</a:t>
            </a:r>
            <a:r>
              <a:rPr lang="en-IN" sz="2300" dirty="0"/>
              <a:t> on a given CSP.  This is similar to assessment of a </a:t>
            </a:r>
            <a:r>
              <a:rPr lang="en-IN" sz="2300" b="1" dirty="0"/>
              <a:t>Vendor Based</a:t>
            </a:r>
            <a:r>
              <a:rPr lang="en-IN" sz="2300" dirty="0"/>
              <a:t> on Past Credentials, Experiences and Interactions.</a:t>
            </a:r>
          </a:p>
          <a:p>
            <a:pPr lvl="0" algn="just"/>
            <a:endParaRPr lang="en-IN" sz="2300" b="1" dirty="0"/>
          </a:p>
          <a:p>
            <a:pPr lvl="0" algn="just"/>
            <a:r>
              <a:rPr lang="en-IN" sz="2300" b="1" dirty="0"/>
              <a:t>SLAs</a:t>
            </a:r>
            <a:r>
              <a:rPr lang="en-IN" sz="2300" dirty="0"/>
              <a:t>: The different Recommendations / Standards and Controls </a:t>
            </a:r>
            <a:r>
              <a:rPr lang="en-IN" sz="2300" b="1" dirty="0"/>
              <a:t>to be satisfied by the SLAs</a:t>
            </a:r>
            <a:r>
              <a:rPr lang="en-IN" sz="2300" dirty="0"/>
              <a:t> including availability of High Availability (HA) and Disaster Recovery (DR) Services from CSPs or </a:t>
            </a:r>
            <a:r>
              <a:rPr lang="en-IN" sz="2300" b="1" dirty="0"/>
              <a:t>Third Party Providers</a:t>
            </a:r>
            <a:r>
              <a:rPr lang="en-IN" sz="2300" dirty="0"/>
              <a:t> that work with the CSP.</a:t>
            </a:r>
          </a:p>
        </p:txBody>
      </p:sp>
    </p:spTree>
    <p:extLst>
      <p:ext uri="{BB962C8B-B14F-4D97-AF65-F5344CB8AC3E}">
        <p14:creationId xmlns:p14="http://schemas.microsoft.com/office/powerpoint/2010/main" val="36954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155712"/>
            <a:ext cx="9959147" cy="1355036"/>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10748"/>
            <a:ext cx="9982200" cy="4383158"/>
          </a:xfrm>
        </p:spPr>
        <p:txBody>
          <a:bodyPr>
            <a:noAutofit/>
          </a:bodyPr>
          <a:lstStyle/>
          <a:p>
            <a:pPr marL="0" indent="0" algn="just">
              <a:buNone/>
            </a:pPr>
            <a:r>
              <a:rPr lang="en-IN" sz="2300" b="1" dirty="0"/>
              <a:t>Major requirements</a:t>
            </a:r>
            <a:r>
              <a:rPr lang="en-IN" sz="2300" dirty="0"/>
              <a:t> to consider while evaluating CSP are: </a:t>
            </a:r>
            <a:r>
              <a:rPr lang="en-IN" sz="2300" b="1" dirty="0"/>
              <a:t>– Contd.. .. </a:t>
            </a:r>
            <a:endParaRPr lang="en-IN" sz="2300" dirty="0"/>
          </a:p>
          <a:p>
            <a:pPr lvl="0" algn="just"/>
            <a:endParaRPr lang="en-IN" sz="2300" b="1" dirty="0"/>
          </a:p>
          <a:p>
            <a:pPr lvl="0" algn="just"/>
            <a:r>
              <a:rPr lang="en-IN" sz="2300" b="1" dirty="0"/>
              <a:t>Competence</a:t>
            </a:r>
            <a:r>
              <a:rPr lang="en-IN" sz="2300" dirty="0"/>
              <a:t>: Competence of a CSP based on the </a:t>
            </a:r>
            <a:r>
              <a:rPr lang="en-IN" sz="2300" b="1" dirty="0"/>
              <a:t>Information Available</a:t>
            </a:r>
            <a:r>
              <a:rPr lang="en-IN" sz="2300" dirty="0"/>
              <a:t> from its </a:t>
            </a:r>
            <a:r>
              <a:rPr lang="en-IN" sz="2300" b="1" dirty="0"/>
              <a:t>SLA</a:t>
            </a:r>
            <a:r>
              <a:rPr lang="en-IN" sz="2300" dirty="0"/>
              <a:t>.</a:t>
            </a:r>
          </a:p>
          <a:p>
            <a:pPr lvl="0" algn="just"/>
            <a:endParaRPr lang="en-IN" sz="2300" dirty="0"/>
          </a:p>
          <a:p>
            <a:pPr lvl="0" algn="just"/>
            <a:r>
              <a:rPr lang="en-IN" sz="2300" b="1" dirty="0"/>
              <a:t>Interaction Ratings</a:t>
            </a:r>
            <a:r>
              <a:rPr lang="en-IN" sz="2300" dirty="0"/>
              <a:t>: Data Repository for Company to provide Feedback / </a:t>
            </a:r>
            <a:r>
              <a:rPr lang="en-IN" sz="2300" b="1" dirty="0"/>
              <a:t>Ratings for CSP</a:t>
            </a:r>
            <a:r>
              <a:rPr lang="en-IN" sz="2300" dirty="0"/>
              <a:t>.</a:t>
            </a:r>
          </a:p>
        </p:txBody>
      </p:sp>
    </p:spTree>
    <p:extLst>
      <p:ext uri="{BB962C8B-B14F-4D97-AF65-F5344CB8AC3E}">
        <p14:creationId xmlns:p14="http://schemas.microsoft.com/office/powerpoint/2010/main" val="275807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5625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343403"/>
          </a:xfrm>
        </p:spPr>
        <p:txBody>
          <a:bodyPr>
            <a:normAutofit/>
          </a:bodyPr>
          <a:lstStyle/>
          <a:p>
            <a:pPr marL="0" indent="0" algn="just">
              <a:buNone/>
            </a:pPr>
            <a:r>
              <a:rPr lang="en-IN" sz="2300" b="1" dirty="0"/>
              <a:t>Major requirements</a:t>
            </a:r>
            <a:r>
              <a:rPr lang="en-IN" sz="2300" dirty="0"/>
              <a:t> to consider while evaluating CSP are: </a:t>
            </a:r>
            <a:r>
              <a:rPr lang="en-IN" sz="2300" b="1" dirty="0"/>
              <a:t>– Contd.. .. </a:t>
            </a:r>
            <a:endParaRPr lang="en-IN" sz="2300" dirty="0"/>
          </a:p>
          <a:p>
            <a:pPr lvl="0" algn="just"/>
            <a:endParaRPr lang="en-IN" sz="2300" b="1" dirty="0"/>
          </a:p>
          <a:p>
            <a:pPr lvl="0" algn="just"/>
            <a:r>
              <a:rPr lang="en-IN" sz="2300" b="1" dirty="0"/>
              <a:t>Ease of Use and Deployment</a:t>
            </a:r>
            <a:r>
              <a:rPr lang="en-IN" sz="2300" dirty="0"/>
              <a:t>: </a:t>
            </a:r>
            <a:r>
              <a:rPr lang="en-IN" sz="2300" b="1" dirty="0"/>
              <a:t>Review the CSP’s Tools</a:t>
            </a:r>
            <a:r>
              <a:rPr lang="en-IN" sz="2300" dirty="0"/>
              <a:t>, Dashboards and Other Techniques for Cloud Management, Application Deployment, etc.</a:t>
            </a:r>
          </a:p>
          <a:p>
            <a:pPr lvl="0" algn="just"/>
            <a:endParaRPr lang="en-IN" sz="2300" dirty="0"/>
          </a:p>
          <a:p>
            <a:pPr lvl="0" algn="just"/>
            <a:r>
              <a:rPr lang="en-IN" sz="2300" b="1" dirty="0"/>
              <a:t>Integration with Existing Services</a:t>
            </a:r>
            <a:r>
              <a:rPr lang="en-IN" sz="2300" dirty="0"/>
              <a:t>: If </a:t>
            </a:r>
            <a:r>
              <a:rPr lang="en-IN" sz="2300" b="1" dirty="0"/>
              <a:t>Hybrid Cloud</a:t>
            </a:r>
            <a:r>
              <a:rPr lang="en-IN" sz="2300" dirty="0"/>
              <a:t> is determined to be the best model for a Class of the Company’s Applications – </a:t>
            </a:r>
            <a:r>
              <a:rPr lang="en-IN" sz="2300" b="1" dirty="0"/>
              <a:t>Review CSP’s Integration Capabilities</a:t>
            </a:r>
            <a:r>
              <a:rPr lang="en-IN" sz="2300" dirty="0"/>
              <a:t> at each level (Tools, IaaS, PaaS, etc.)</a:t>
            </a:r>
          </a:p>
        </p:txBody>
      </p:sp>
    </p:spTree>
    <p:extLst>
      <p:ext uri="{BB962C8B-B14F-4D97-AF65-F5344CB8AC3E}">
        <p14:creationId xmlns:p14="http://schemas.microsoft.com/office/powerpoint/2010/main" val="14986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56255"/>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dirty="0"/>
          </a:p>
        </p:txBody>
      </p:sp>
      <p:sp>
        <p:nvSpPr>
          <p:cNvPr id="14" name="Content Placeholder 13"/>
          <p:cNvSpPr>
            <a:spLocks noGrp="1"/>
          </p:cNvSpPr>
          <p:nvPr>
            <p:ph idx="1"/>
          </p:nvPr>
        </p:nvSpPr>
        <p:spPr>
          <a:xfrm>
            <a:off x="1104900" y="1550504"/>
            <a:ext cx="9982200" cy="4343403"/>
          </a:xfrm>
        </p:spPr>
        <p:txBody>
          <a:bodyPr>
            <a:normAutofit/>
          </a:bodyPr>
          <a:lstStyle/>
          <a:p>
            <a:pPr marL="0" indent="0" algn="just">
              <a:buNone/>
            </a:pPr>
            <a:r>
              <a:rPr lang="en-IN" sz="2300" b="1" dirty="0"/>
              <a:t>Major requirements</a:t>
            </a:r>
            <a:r>
              <a:rPr lang="en-IN" sz="2300" dirty="0"/>
              <a:t> to consider while evaluating CSP are: </a:t>
            </a:r>
            <a:r>
              <a:rPr lang="en-IN" sz="2300" b="1" dirty="0"/>
              <a:t>– Contd.. .. </a:t>
            </a:r>
            <a:endParaRPr lang="en-IN" sz="2300" dirty="0"/>
          </a:p>
          <a:p>
            <a:pPr lvl="0" algn="just"/>
            <a:r>
              <a:rPr lang="en-IN" sz="2300" b="1" dirty="0"/>
              <a:t>Governance and Regulatory Compliance</a:t>
            </a:r>
            <a:r>
              <a:rPr lang="en-IN" sz="2300" dirty="0"/>
              <a:t>: Review the Industry Standards and Government Regulations or Standards that the </a:t>
            </a:r>
            <a:r>
              <a:rPr lang="en-IN" sz="2300" b="1" dirty="0"/>
              <a:t>CSP has been Audited or Certified</a:t>
            </a:r>
            <a:r>
              <a:rPr lang="en-IN" sz="2300" dirty="0"/>
              <a:t>.  </a:t>
            </a:r>
          </a:p>
          <a:p>
            <a:pPr lvl="0" algn="just"/>
            <a:endParaRPr lang="en-IN" sz="2300" dirty="0"/>
          </a:p>
          <a:p>
            <a:pPr lvl="0" algn="just"/>
            <a:r>
              <a:rPr lang="en-IN" sz="2300" dirty="0"/>
              <a:t>Also, check if the CSP has been </a:t>
            </a:r>
            <a:r>
              <a:rPr lang="en-IN" sz="2300" b="1" dirty="0"/>
              <a:t>Empanelled by any Government Agency</a:t>
            </a:r>
            <a:r>
              <a:rPr lang="en-IN" sz="2300" dirty="0"/>
              <a:t> since that process would have covered a lot of the requirements for Government Class of Applications including </a:t>
            </a:r>
            <a:r>
              <a:rPr lang="en-IN" sz="2300" b="1" dirty="0"/>
              <a:t>Security related Certifications</a:t>
            </a:r>
            <a:r>
              <a:rPr lang="en-IN" sz="2300" dirty="0"/>
              <a:t>.</a:t>
            </a:r>
          </a:p>
          <a:p>
            <a:pPr lvl="0" algn="just"/>
            <a:endParaRPr lang="en-IN" dirty="0"/>
          </a:p>
        </p:txBody>
      </p:sp>
    </p:spTree>
    <p:extLst>
      <p:ext uri="{BB962C8B-B14F-4D97-AF65-F5344CB8AC3E}">
        <p14:creationId xmlns:p14="http://schemas.microsoft.com/office/powerpoint/2010/main" val="4996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61728"/>
            <a:ext cx="9959147" cy="1249020"/>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10748"/>
            <a:ext cx="9982200" cy="4383155"/>
          </a:xfrm>
        </p:spPr>
        <p:txBody>
          <a:bodyPr>
            <a:normAutofit/>
          </a:bodyPr>
          <a:lstStyle/>
          <a:p>
            <a:pPr marL="0" lvl="0" indent="0" algn="just">
              <a:buNone/>
            </a:pPr>
            <a:r>
              <a:rPr lang="en-IN" sz="2300" b="1" dirty="0"/>
              <a:t>Operating Cost</a:t>
            </a:r>
            <a:r>
              <a:rPr lang="en-IN" sz="2300" dirty="0"/>
              <a:t>: A Very detailed Review of the Operating Costs </a:t>
            </a:r>
            <a:r>
              <a:rPr lang="en-IN" sz="2300" b="1" dirty="0"/>
              <a:t>at each CSP.</a:t>
            </a:r>
          </a:p>
          <a:p>
            <a:pPr lvl="0" algn="just"/>
            <a:r>
              <a:rPr lang="en-IN" sz="2300" dirty="0"/>
              <a:t>Considering all the Infrastructure Elements</a:t>
            </a:r>
          </a:p>
          <a:p>
            <a:pPr marL="0" lvl="0" indent="0" algn="just">
              <a:buNone/>
            </a:pPr>
            <a:r>
              <a:rPr lang="en-IN" sz="2300" dirty="0"/>
              <a:t> - Compute</a:t>
            </a:r>
          </a:p>
          <a:p>
            <a:pPr marL="0" lvl="0" indent="0" algn="just">
              <a:buNone/>
            </a:pPr>
            <a:r>
              <a:rPr lang="en-IN" sz="2300" dirty="0"/>
              <a:t> - Storage</a:t>
            </a:r>
          </a:p>
          <a:p>
            <a:pPr marL="0" lvl="0" indent="0" algn="just">
              <a:buNone/>
            </a:pPr>
            <a:r>
              <a:rPr lang="en-IN" sz="2300" dirty="0"/>
              <a:t> - Networking, etc.</a:t>
            </a:r>
          </a:p>
          <a:p>
            <a:pPr lvl="0" algn="just"/>
            <a:r>
              <a:rPr lang="en-IN" sz="2300" dirty="0"/>
              <a:t>Software Elements (Licensing Costs, Maintenance / Upgrade Costs, etc.) and Support Costs </a:t>
            </a:r>
            <a:r>
              <a:rPr lang="en-IN" sz="2300" b="1" i="1" dirty="0"/>
              <a:t>must be done thoroughly</a:t>
            </a:r>
            <a:r>
              <a:rPr lang="en-IN" sz="2300" dirty="0"/>
              <a:t>.</a:t>
            </a:r>
          </a:p>
        </p:txBody>
      </p:sp>
    </p:spTree>
    <p:extLst>
      <p:ext uri="{BB962C8B-B14F-4D97-AF65-F5344CB8AC3E}">
        <p14:creationId xmlns:p14="http://schemas.microsoft.com/office/powerpoint/2010/main" val="195069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4"/>
            <a:ext cx="9959147" cy="112975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90261"/>
            <a:ext cx="9982200" cy="4330148"/>
          </a:xfrm>
        </p:spPr>
        <p:txBody>
          <a:bodyPr>
            <a:normAutofit/>
          </a:bodyPr>
          <a:lstStyle/>
          <a:p>
            <a:pPr marL="0" lvl="0" indent="0" algn="just">
              <a:buNone/>
            </a:pPr>
            <a:r>
              <a:rPr lang="en-IN" sz="2300" b="1" dirty="0"/>
              <a:t>The Escalation Matrix</a:t>
            </a:r>
            <a:r>
              <a:rPr lang="en-IN" sz="2300" dirty="0"/>
              <a:t>: CSPs usually provide their </a:t>
            </a:r>
            <a:r>
              <a:rPr lang="en-IN" sz="2300" b="1" dirty="0"/>
              <a:t>Highest Levels of support at a Price</a:t>
            </a:r>
            <a:r>
              <a:rPr lang="en-IN" sz="2300" dirty="0"/>
              <a:t>.  </a:t>
            </a:r>
          </a:p>
          <a:p>
            <a:pPr marL="0" lvl="0" indent="0" algn="just">
              <a:buNone/>
            </a:pPr>
            <a:r>
              <a:rPr lang="en-IN" sz="2300" dirty="0"/>
              <a:t>Some of the deliverables would be technical support with 24 x 7 access to Senior Cloud Support Engineers viz., e-mail, Chat, and Phone.  </a:t>
            </a:r>
          </a:p>
        </p:txBody>
      </p:sp>
    </p:spTree>
    <p:extLst>
      <p:ext uri="{BB962C8B-B14F-4D97-AF65-F5344CB8AC3E}">
        <p14:creationId xmlns:p14="http://schemas.microsoft.com/office/powerpoint/2010/main" val="227580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434658"/>
          </a:xfrm>
        </p:spPr>
        <p:txBody>
          <a:bodyPr>
            <a:normAutofit/>
          </a:bodyPr>
          <a:lstStyle/>
          <a:p>
            <a:pPr marL="0" indent="0" algn="ctr">
              <a:buNone/>
            </a:pPr>
            <a:r>
              <a:rPr lang="en-IN" sz="2300" b="1" dirty="0"/>
              <a:t>IT Function (In House)</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Capital Expenditure</a:t>
            </a:r>
            <a:r>
              <a:rPr lang="en-IN" sz="2300" dirty="0"/>
              <a:t> - (Servers, Fixtures &amp; Fittings, UPS / DRM / BCP / DC etc.) - IRR.</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Recurring Expenditure</a:t>
            </a:r>
            <a:r>
              <a:rPr lang="en-IN" sz="2300" dirty="0"/>
              <a:t> – Firmware, Software, Humanware (Attrition Rate), Annual Maintenance Costs (AMC), Memory Management Costs.</a:t>
            </a:r>
          </a:p>
          <a:p>
            <a:pPr algn="just">
              <a:buFont typeface="Wingdings" panose="05000000000000000000" pitchFamily="2" charset="2"/>
              <a:buChar char="ü"/>
            </a:pPr>
            <a:endParaRPr lang="en-IN" dirty="0"/>
          </a:p>
          <a:p>
            <a:pPr marL="457200" indent="-457200" algn="just">
              <a:buFont typeface="+mj-lt"/>
              <a:buAutoNum type="alphaLcParenR"/>
            </a:pPr>
            <a:endParaRPr lang="en-IN" dirty="0"/>
          </a:p>
          <a:p>
            <a:pPr marL="457200" indent="-457200" algn="just">
              <a:buFont typeface="+mj-lt"/>
              <a:buAutoNum type="alphaLcParenR"/>
            </a:pPr>
            <a:endParaRPr lang="en-IN" dirty="0"/>
          </a:p>
          <a:p>
            <a:pPr marL="0" indent="0" algn="just">
              <a:buNone/>
            </a:pPr>
            <a:endParaRPr lang="en-IN" dirty="0"/>
          </a:p>
        </p:txBody>
      </p:sp>
    </p:spTree>
    <p:extLst>
      <p:ext uri="{BB962C8B-B14F-4D97-AF65-F5344CB8AC3E}">
        <p14:creationId xmlns:p14="http://schemas.microsoft.com/office/powerpoint/2010/main" val="16957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01484"/>
            <a:ext cx="9959147" cy="112975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90261"/>
            <a:ext cx="9982200" cy="4330148"/>
          </a:xfrm>
        </p:spPr>
        <p:txBody>
          <a:bodyPr>
            <a:normAutofit/>
          </a:bodyPr>
          <a:lstStyle/>
          <a:p>
            <a:pPr marL="0" lvl="0" indent="0" algn="just">
              <a:buNone/>
            </a:pPr>
            <a:r>
              <a:rPr lang="en-IN" sz="2300" dirty="0"/>
              <a:t>The Case Severity and response times </a:t>
            </a:r>
            <a:r>
              <a:rPr lang="en-IN" sz="2300" b="1" dirty="0"/>
              <a:t>usually</a:t>
            </a:r>
            <a:r>
              <a:rPr lang="en-IN" sz="2300" dirty="0"/>
              <a:t> are as below:</a:t>
            </a:r>
          </a:p>
          <a:p>
            <a:pPr marL="0" lvl="0" indent="0">
              <a:buNone/>
            </a:pPr>
            <a:r>
              <a:rPr lang="en-IN" sz="2300" dirty="0"/>
              <a:t>General Guidance			: 		&lt; 24 Hours</a:t>
            </a:r>
          </a:p>
          <a:p>
            <a:pPr marL="0" lvl="0" indent="0">
              <a:buNone/>
            </a:pPr>
            <a:r>
              <a:rPr lang="en-IN" sz="2300" dirty="0"/>
              <a:t>System </a:t>
            </a:r>
            <a:r>
              <a:rPr lang="en-IN" sz="2300" b="1" dirty="0"/>
              <a:t>Impaired</a:t>
            </a:r>
            <a:r>
              <a:rPr lang="en-IN" sz="2300" dirty="0"/>
              <a:t>			:		&lt; 12 Hours</a:t>
            </a:r>
          </a:p>
          <a:p>
            <a:pPr marL="0" lvl="0" indent="0">
              <a:buNone/>
            </a:pPr>
            <a:r>
              <a:rPr lang="en-IN" sz="2300" dirty="0"/>
              <a:t>Production System (CP) Impaired	:		&lt; 4 Hours</a:t>
            </a:r>
          </a:p>
          <a:p>
            <a:pPr marL="0" lvl="0" indent="0">
              <a:buNone/>
            </a:pPr>
            <a:r>
              <a:rPr lang="en-IN" sz="2300" dirty="0"/>
              <a:t>Production System down		:		&lt; 1 Hour</a:t>
            </a:r>
          </a:p>
          <a:p>
            <a:pPr marL="0" lvl="0" indent="0">
              <a:buNone/>
            </a:pPr>
            <a:r>
              <a:rPr lang="en-IN" sz="2300" dirty="0"/>
              <a:t>Business-Critical System down		:		&lt; 15 Minutes		</a:t>
            </a:r>
          </a:p>
        </p:txBody>
      </p:sp>
    </p:spTree>
    <p:extLst>
      <p:ext uri="{BB962C8B-B14F-4D97-AF65-F5344CB8AC3E}">
        <p14:creationId xmlns:p14="http://schemas.microsoft.com/office/powerpoint/2010/main" val="41719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110834"/>
            <a:ext cx="9598925" cy="1428482"/>
          </a:xfrm>
        </p:spPr>
        <p:txBody>
          <a:bodyPr>
            <a:normAutofit fontScale="90000"/>
          </a:bodyPr>
          <a:lstStyle/>
          <a:p>
            <a:pPr algn="ctr"/>
            <a:r>
              <a:rPr lang="en-US" sz="4000" b="1" cap="none" dirty="0">
                <a:solidFill>
                  <a:srgbClr val="202124"/>
                </a:solidFill>
                <a:effectLst/>
                <a:latin typeface="Gabriola" panose="04040605051002020D02" pitchFamily="82" charset="0"/>
              </a:rPr>
              <a:t>Cloud Computing – Forensic Audit</a:t>
            </a:r>
            <a:br>
              <a:rPr lang="en-US" sz="4000" b="1" cap="none" dirty="0">
                <a:solidFill>
                  <a:srgbClr val="202124"/>
                </a:solidFill>
                <a:effectLst/>
                <a:latin typeface="Gabriola" panose="04040605051002020D02" pitchFamily="82" charset="0"/>
              </a:rPr>
            </a:br>
            <a:br>
              <a:rPr lang="en-US" sz="4000" b="1" i="1" cap="none" dirty="0">
                <a:solidFill>
                  <a:srgbClr val="202124"/>
                </a:solidFill>
                <a:effectLst/>
                <a:latin typeface="Gabriola" panose="04040605051002020D02" pitchFamily="82" charset="0"/>
              </a:rPr>
            </a:br>
            <a:r>
              <a:rPr lang="en-US" sz="2600" b="1" i="0" cap="none" dirty="0">
                <a:solidFill>
                  <a:srgbClr val="212529"/>
                </a:solidFill>
                <a:effectLst/>
              </a:rPr>
              <a:t>IDC: Cloud </a:t>
            </a:r>
            <a:r>
              <a:rPr lang="en-US" sz="2600" b="1" cap="none" dirty="0">
                <a:solidFill>
                  <a:srgbClr val="212529"/>
                </a:solidFill>
              </a:rPr>
              <a:t>C</a:t>
            </a:r>
            <a:r>
              <a:rPr lang="en-US" sz="2600" b="1" i="0" cap="none" dirty="0">
                <a:solidFill>
                  <a:srgbClr val="212529"/>
                </a:solidFill>
                <a:effectLst/>
              </a:rPr>
              <a:t>omputing </a:t>
            </a:r>
            <a:r>
              <a:rPr lang="en-US" sz="2600" b="1" cap="none" dirty="0">
                <a:solidFill>
                  <a:srgbClr val="212529"/>
                </a:solidFill>
              </a:rPr>
              <a:t>C</a:t>
            </a:r>
            <a:r>
              <a:rPr lang="en-US" sz="2600" b="1" i="0" cap="none" dirty="0">
                <a:solidFill>
                  <a:srgbClr val="212529"/>
                </a:solidFill>
                <a:effectLst/>
              </a:rPr>
              <a:t>ould </a:t>
            </a:r>
            <a:r>
              <a:rPr lang="en-US" sz="2600" b="1" cap="none" dirty="0">
                <a:solidFill>
                  <a:srgbClr val="212529"/>
                </a:solidFill>
              </a:rPr>
              <a:t>P</a:t>
            </a:r>
            <a:r>
              <a:rPr lang="en-US" sz="2600" b="1" i="0" cap="none" dirty="0">
                <a:solidFill>
                  <a:srgbClr val="212529"/>
                </a:solidFill>
                <a:effectLst/>
              </a:rPr>
              <a:t>revent 1b </a:t>
            </a:r>
            <a:r>
              <a:rPr lang="en-US" sz="2600" b="1" cap="none" dirty="0">
                <a:solidFill>
                  <a:srgbClr val="212529"/>
                </a:solidFill>
              </a:rPr>
              <a:t>Tones</a:t>
            </a:r>
            <a:r>
              <a:rPr lang="en-US" sz="2600" b="1" i="0" cap="none" dirty="0">
                <a:solidFill>
                  <a:srgbClr val="212529"/>
                </a:solidFill>
                <a:effectLst/>
              </a:rPr>
              <a:t> of CO2 Emissions</a:t>
            </a:r>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1026" name="Picture 2">
            <a:extLst>
              <a:ext uri="{FF2B5EF4-FFF2-40B4-BE49-F238E27FC236}">
                <a16:creationId xmlns:a16="http://schemas.microsoft.com/office/drawing/2014/main" id="{5B6F3944-B733-4A72-B7B7-EBE700B6F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07" y="1863411"/>
            <a:ext cx="7305675" cy="388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301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987825" y="755375"/>
            <a:ext cx="8057321" cy="689111"/>
          </a:xfrm>
        </p:spPr>
        <p:txBody>
          <a:bodyPr>
            <a:noAutofit/>
          </a:bodyPr>
          <a:lstStyle/>
          <a:p>
            <a:pPr algn="ctr"/>
            <a:r>
              <a:rPr lang="en-US" sz="3600" b="1" cap="none" dirty="0">
                <a:solidFill>
                  <a:srgbClr val="202124"/>
                </a:solidFill>
                <a:effectLst/>
                <a:latin typeface="Gabriola" panose="04040605051002020D02" pitchFamily="82" charset="0"/>
              </a:rPr>
              <a:t>Cloud Computing – Forensic Audit</a:t>
            </a:r>
            <a:endParaRPr lang="en-US" sz="3600" cap="none" dirty="0"/>
          </a:p>
        </p:txBody>
      </p:sp>
      <p:pic>
        <p:nvPicPr>
          <p:cNvPr id="5" name="Picture 2" descr="D:\himanshu\cloud.jpg">
            <a:extLst>
              <a:ext uri="{FF2B5EF4-FFF2-40B4-BE49-F238E27FC236}">
                <a16:creationId xmlns:a16="http://schemas.microsoft.com/office/drawing/2014/main" id="{C84020C9-128A-49BD-B7CD-FE0752F91893}"/>
              </a:ext>
            </a:extLst>
          </p:cNvPr>
          <p:cNvPicPr>
            <a:picLocks noChangeAspect="1" noChangeArrowheads="1"/>
          </p:cNvPicPr>
          <p:nvPr/>
        </p:nvPicPr>
        <p:blipFill>
          <a:blip r:embed="rId2"/>
          <a:srcRect/>
          <a:stretch>
            <a:fillRect/>
          </a:stretch>
        </p:blipFill>
        <p:spPr bwMode="auto">
          <a:xfrm>
            <a:off x="1577008" y="2060713"/>
            <a:ext cx="9144000" cy="3909392"/>
          </a:xfrm>
          <a:prstGeom prst="rect">
            <a:avLst/>
          </a:prstGeom>
          <a:noFill/>
        </p:spPr>
      </p:pic>
      <p:sp>
        <p:nvSpPr>
          <p:cNvPr id="7" name="TextBox 6">
            <a:extLst>
              <a:ext uri="{FF2B5EF4-FFF2-40B4-BE49-F238E27FC236}">
                <a16:creationId xmlns:a16="http://schemas.microsoft.com/office/drawing/2014/main" id="{822FC2EB-BC27-4675-BE6D-E31F082C4EBE}"/>
              </a:ext>
            </a:extLst>
          </p:cNvPr>
          <p:cNvSpPr txBox="1"/>
          <p:nvPr/>
        </p:nvSpPr>
        <p:spPr>
          <a:xfrm>
            <a:off x="1364975" y="1614678"/>
            <a:ext cx="9143998"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300" b="1" i="0" u="none" strike="noStrike" kern="1200" cap="none" spc="0" normalizeH="0" baseline="0" noProof="0" dirty="0">
                <a:ln>
                  <a:noFill/>
                </a:ln>
                <a:solidFill>
                  <a:prstClr val="black"/>
                </a:solidFill>
                <a:effectLst/>
                <a:uLnTx/>
                <a:uFillTx/>
                <a:latin typeface="+mj-lt"/>
                <a:ea typeface="+mn-ea"/>
                <a:cs typeface="+mn-cs"/>
              </a:rPr>
              <a:t>CLOUD STORAGE PROVIDING COMPANIES</a:t>
            </a:r>
          </a:p>
        </p:txBody>
      </p:sp>
    </p:spTree>
    <p:extLst>
      <p:ext uri="{BB962C8B-B14F-4D97-AF65-F5344CB8AC3E}">
        <p14:creationId xmlns:p14="http://schemas.microsoft.com/office/powerpoint/2010/main" val="10424776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US" sz="4000" b="1" cap="none" dirty="0">
                <a:solidFill>
                  <a:srgbClr val="202124"/>
                </a:solidFill>
                <a:effectLst/>
                <a:latin typeface="Gabriola" panose="04040605051002020D02" pitchFamily="82" charset="0"/>
              </a:rPr>
              <a:t>Cloud Computing – Forensic Audit</a:t>
            </a:r>
            <a:endParaRPr lang="en-US" sz="40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ctr">
              <a:buNone/>
            </a:pPr>
            <a:r>
              <a:rPr lang="en-IN" sz="2300" b="1" dirty="0"/>
              <a:t>Number of Start-Up FinTech Companies</a:t>
            </a:r>
            <a:endParaRPr lang="en-IN" sz="2300" dirty="0"/>
          </a:p>
        </p:txBody>
      </p:sp>
      <p:pic>
        <p:nvPicPr>
          <p:cNvPr id="6" name="Picture 5">
            <a:extLst>
              <a:ext uri="{FF2B5EF4-FFF2-40B4-BE49-F238E27FC236}">
                <a16:creationId xmlns:a16="http://schemas.microsoft.com/office/drawing/2014/main" id="{63232FC3-7AC5-42DB-A20D-C7F8058454F7}"/>
              </a:ext>
            </a:extLst>
          </p:cNvPr>
          <p:cNvPicPr>
            <a:picLocks noChangeAspect="1"/>
          </p:cNvPicPr>
          <p:nvPr/>
        </p:nvPicPr>
        <p:blipFill>
          <a:blip r:embed="rId4"/>
          <a:stretch>
            <a:fillRect/>
          </a:stretch>
        </p:blipFill>
        <p:spPr>
          <a:xfrm>
            <a:off x="3657600" y="2358888"/>
            <a:ext cx="4863548" cy="3670852"/>
          </a:xfrm>
          <a:prstGeom prst="rect">
            <a:avLst/>
          </a:prstGeom>
        </p:spPr>
      </p:pic>
    </p:spTree>
    <p:extLst>
      <p:ext uri="{BB962C8B-B14F-4D97-AF65-F5344CB8AC3E}">
        <p14:creationId xmlns:p14="http://schemas.microsoft.com/office/powerpoint/2010/main" val="511271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US" sz="3600" b="1" cap="none" dirty="0">
                <a:solidFill>
                  <a:srgbClr val="202124"/>
                </a:solidFill>
                <a:effectLst/>
                <a:latin typeface="Gabriola" panose="04040605051002020D02" pitchFamily="82" charset="0"/>
              </a:rPr>
              <a:t>Cloud Computing – Forensic Audit</a:t>
            </a:r>
            <a:br>
              <a:rPr lang="en-US" sz="3600" b="1" cap="none" dirty="0">
                <a:solidFill>
                  <a:srgbClr val="202124"/>
                </a:solidFill>
                <a:effectLst/>
                <a:latin typeface="Gabriola" panose="04040605051002020D02" pitchFamily="82" charset="0"/>
              </a:rPr>
            </a:br>
            <a:r>
              <a:rPr lang="en-US" sz="2300" b="1" cap="none" dirty="0">
                <a:solidFill>
                  <a:srgbClr val="202124"/>
                </a:solidFill>
                <a:effectLst/>
              </a:rPr>
              <a:t>(Core Banking System)</a:t>
            </a:r>
            <a:endParaRPr lang="en-US" sz="2300" b="1"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pic>
        <p:nvPicPr>
          <p:cNvPr id="3" name="Picture 2" descr="What exactly does a bank's Treasury do? | BBVA">
            <a:extLst>
              <a:ext uri="{FF2B5EF4-FFF2-40B4-BE49-F238E27FC236}">
                <a16:creationId xmlns:a16="http://schemas.microsoft.com/office/drawing/2014/main" id="{DF374CEB-391B-44C5-82DD-B01D31500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704" y="1616764"/>
            <a:ext cx="9766852" cy="389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691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14737"/>
            <a:ext cx="9959147" cy="115625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1"/>
            <a:ext cx="9982200" cy="4369905"/>
          </a:xfrm>
        </p:spPr>
        <p:txBody>
          <a:bodyPr>
            <a:normAutofit fontScale="92500" lnSpcReduction="20000"/>
          </a:bodyPr>
          <a:lstStyle/>
          <a:p>
            <a:pPr marL="0" lvl="0" indent="0" algn="just">
              <a:buNone/>
            </a:pPr>
            <a:r>
              <a:rPr lang="en-IN" sz="2500" b="1" dirty="0"/>
              <a:t>Functionalities of a Cloud Auditor:</a:t>
            </a:r>
          </a:p>
          <a:p>
            <a:pPr lvl="0" algn="just"/>
            <a:r>
              <a:rPr lang="en-IN" sz="2500" b="1" dirty="0"/>
              <a:t>Security Audit</a:t>
            </a:r>
            <a:r>
              <a:rPr lang="en-IN" sz="2500" dirty="0"/>
              <a:t>: Systematic evaluation of a Cloud System by measuring how well it conforms to a set of established </a:t>
            </a:r>
            <a:r>
              <a:rPr lang="en-IN" sz="2500" b="1" dirty="0"/>
              <a:t>Security Criteria</a:t>
            </a:r>
            <a:r>
              <a:rPr lang="en-IN" sz="2500" dirty="0"/>
              <a:t>.</a:t>
            </a:r>
          </a:p>
          <a:p>
            <a:pPr lvl="0" algn="just"/>
            <a:endParaRPr lang="en-IN" sz="2500" dirty="0"/>
          </a:p>
          <a:p>
            <a:pPr algn="just"/>
            <a:r>
              <a:rPr lang="en-IN" sz="2500" b="1" dirty="0"/>
              <a:t>Privacy-Impact:</a:t>
            </a:r>
            <a:r>
              <a:rPr lang="en-IN" sz="2500" dirty="0"/>
              <a:t> Assessment-Systematic Assessment of a Cloud System by measuring how well it conforms to a set of </a:t>
            </a:r>
            <a:r>
              <a:rPr lang="en-IN" sz="2500" b="1" dirty="0"/>
              <a:t>established privacy-impact criteria</a:t>
            </a:r>
            <a:r>
              <a:rPr lang="en-IN" sz="2500" dirty="0"/>
              <a:t>.</a:t>
            </a:r>
          </a:p>
          <a:p>
            <a:pPr lvl="0" algn="just"/>
            <a:endParaRPr lang="en-IN" sz="2500" dirty="0"/>
          </a:p>
          <a:p>
            <a:pPr marL="0" indent="0" algn="just">
              <a:buNone/>
            </a:pPr>
            <a:r>
              <a:rPr lang="en-IN" sz="2500" dirty="0"/>
              <a:t>These audits provide information that could be used for </a:t>
            </a:r>
            <a:r>
              <a:rPr lang="en-IN" sz="2500" b="1" dirty="0"/>
              <a:t>Internal / External </a:t>
            </a:r>
            <a:r>
              <a:rPr lang="en-IN" sz="2500" dirty="0"/>
              <a:t>compliance requirements.</a:t>
            </a:r>
          </a:p>
          <a:p>
            <a:pPr lvl="0" algn="just"/>
            <a:endParaRPr lang="en-IN" dirty="0"/>
          </a:p>
        </p:txBody>
      </p:sp>
    </p:spTree>
    <p:extLst>
      <p:ext uri="{BB962C8B-B14F-4D97-AF65-F5344CB8AC3E}">
        <p14:creationId xmlns:p14="http://schemas.microsoft.com/office/powerpoint/2010/main" val="96265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314737"/>
            <a:ext cx="9959147" cy="1156254"/>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cap="none" dirty="0"/>
          </a:p>
        </p:txBody>
      </p:sp>
      <p:sp>
        <p:nvSpPr>
          <p:cNvPr id="14" name="Content Placeholder 13"/>
          <p:cNvSpPr>
            <a:spLocks noGrp="1"/>
          </p:cNvSpPr>
          <p:nvPr>
            <p:ph idx="1"/>
          </p:nvPr>
        </p:nvSpPr>
        <p:spPr>
          <a:xfrm>
            <a:off x="1104900" y="1537251"/>
            <a:ext cx="9982200" cy="4369905"/>
          </a:xfrm>
        </p:spPr>
        <p:txBody>
          <a:bodyPr>
            <a:normAutofit/>
          </a:bodyPr>
          <a:lstStyle/>
          <a:p>
            <a:pPr marL="0" lvl="0" indent="0" algn="just">
              <a:buNone/>
            </a:pPr>
            <a:r>
              <a:rPr lang="en-IN" sz="2300" b="1" dirty="0"/>
              <a:t>Functionalities of a Cloud Auditor:</a:t>
            </a:r>
          </a:p>
          <a:p>
            <a:pPr lvl="0" algn="just"/>
            <a:endParaRPr lang="en-IN" b="1" dirty="0"/>
          </a:p>
          <a:p>
            <a:pPr algn="just"/>
            <a:r>
              <a:rPr lang="en-IN" sz="2300" b="1" dirty="0"/>
              <a:t>Performance Audit:</a:t>
            </a:r>
            <a:r>
              <a:rPr lang="en-IN" sz="2300" dirty="0"/>
              <a:t> Systematic evaluation of a cloud system by measuring how well it conforms to a set </a:t>
            </a:r>
            <a:r>
              <a:rPr lang="en-IN" sz="2300" b="1" dirty="0"/>
              <a:t>established performance criteria</a:t>
            </a:r>
            <a:r>
              <a:rPr lang="en-IN" sz="2300" dirty="0"/>
              <a:t>.</a:t>
            </a:r>
          </a:p>
          <a:p>
            <a:pPr lvl="0" algn="just"/>
            <a:endParaRPr lang="en-IN" sz="2300" dirty="0"/>
          </a:p>
          <a:p>
            <a:pPr marL="0" indent="0" algn="just">
              <a:buNone/>
            </a:pPr>
            <a:r>
              <a:rPr lang="en-IN" sz="2300" dirty="0"/>
              <a:t>These audits provide information that could be used for </a:t>
            </a:r>
            <a:r>
              <a:rPr lang="en-IN" sz="2300" b="1" dirty="0"/>
              <a:t>Internal / External </a:t>
            </a:r>
            <a:r>
              <a:rPr lang="en-IN" sz="2300" dirty="0"/>
              <a:t>compliance requirements.</a:t>
            </a:r>
          </a:p>
          <a:p>
            <a:pPr lvl="0" algn="just"/>
            <a:endParaRPr lang="en-IN" dirty="0"/>
          </a:p>
        </p:txBody>
      </p:sp>
    </p:spTree>
    <p:extLst>
      <p:ext uri="{BB962C8B-B14F-4D97-AF65-F5344CB8AC3E}">
        <p14:creationId xmlns:p14="http://schemas.microsoft.com/office/powerpoint/2010/main" val="158522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6678" y="288231"/>
            <a:ext cx="9959147" cy="1143001"/>
          </a:xfrm>
        </p:spPr>
        <p:txBody>
          <a:bodyPr>
            <a:normAutofit/>
          </a:bodyPr>
          <a:lstStyle/>
          <a:p>
            <a:pPr algn="ctr"/>
            <a:br>
              <a:rPr lang="en-US" sz="3200" b="1" i="1" cap="none" dirty="0">
                <a:solidFill>
                  <a:srgbClr val="202124"/>
                </a:solidFill>
                <a:latin typeface="Gabriola" panose="04040605051002020D02" pitchFamily="82" charset="0"/>
              </a:rPr>
            </a:br>
            <a:r>
              <a:rPr lang="en-US" sz="4000" b="1" cap="none" dirty="0">
                <a:solidFill>
                  <a:srgbClr val="202124"/>
                </a:solidFill>
                <a:effectLst/>
                <a:latin typeface="Gabriola" panose="04040605051002020D02" pitchFamily="82" charset="0"/>
              </a:rPr>
              <a:t>Cloud Computing – Forensic Audit</a:t>
            </a:r>
            <a:endParaRPr lang="en-US" sz="4000" b="1" cap="none" dirty="0">
              <a:latin typeface="Gabriola" panose="04040605051002020D02" pitchFamily="82" charset="0"/>
            </a:endParaRPr>
          </a:p>
        </p:txBody>
      </p:sp>
      <p:sp>
        <p:nvSpPr>
          <p:cNvPr id="14" name="Content Placeholder 13"/>
          <p:cNvSpPr>
            <a:spLocks noGrp="1"/>
          </p:cNvSpPr>
          <p:nvPr>
            <p:ph idx="1"/>
          </p:nvPr>
        </p:nvSpPr>
        <p:spPr>
          <a:xfrm>
            <a:off x="1104900" y="1550506"/>
            <a:ext cx="9982200" cy="4434658"/>
          </a:xfrm>
        </p:spPr>
        <p:txBody>
          <a:bodyPr>
            <a:normAutofit/>
          </a:bodyPr>
          <a:lstStyle/>
          <a:p>
            <a:pPr marL="0" indent="0" algn="ctr">
              <a:buNone/>
            </a:pPr>
            <a:r>
              <a:rPr lang="en-IN" sz="2300" b="1" dirty="0"/>
              <a:t>IT Function (In House) – Contd.. ..</a:t>
            </a:r>
          </a:p>
          <a:p>
            <a:pPr algn="just">
              <a:buFont typeface="Wingdings" panose="05000000000000000000" pitchFamily="2" charset="2"/>
              <a:buChar char="ü"/>
            </a:pPr>
            <a:endParaRPr lang="en-IN" sz="2300" dirty="0"/>
          </a:p>
          <a:p>
            <a:pPr algn="just">
              <a:buFont typeface="Wingdings" panose="05000000000000000000" pitchFamily="2" charset="2"/>
              <a:buChar char="ü"/>
            </a:pPr>
            <a:r>
              <a:rPr lang="en-IN" sz="2300" dirty="0"/>
              <a:t>Technology </a:t>
            </a:r>
            <a:r>
              <a:rPr lang="en-IN" sz="2300" b="1" dirty="0"/>
              <a:t>Obsolescence </a:t>
            </a:r>
            <a:r>
              <a:rPr lang="en-IN" sz="2300" dirty="0"/>
              <a:t>(Hardware and Software).</a:t>
            </a:r>
          </a:p>
          <a:p>
            <a:pPr algn="just">
              <a:buFont typeface="Wingdings" panose="05000000000000000000" pitchFamily="2" charset="2"/>
              <a:buChar char="ü"/>
            </a:pPr>
            <a:endParaRPr lang="en-IN" sz="2300" b="1" dirty="0"/>
          </a:p>
          <a:p>
            <a:pPr algn="just">
              <a:buFont typeface="Wingdings" panose="05000000000000000000" pitchFamily="2" charset="2"/>
              <a:buChar char="ü"/>
            </a:pPr>
            <a:r>
              <a:rPr lang="en-IN" sz="2300" b="1" dirty="0"/>
              <a:t>Depreciation</a:t>
            </a:r>
            <a:r>
              <a:rPr lang="en-IN" sz="2300" dirty="0"/>
              <a:t> – Software-</a:t>
            </a:r>
            <a:r>
              <a:rPr lang="en-IN" sz="2300" b="1" dirty="0"/>
              <a:t>100% </a:t>
            </a:r>
            <a:r>
              <a:rPr lang="en-IN" sz="2300" dirty="0"/>
              <a:t>and Hardware – </a:t>
            </a:r>
            <a:r>
              <a:rPr lang="en-IN" sz="2300" b="1" dirty="0"/>
              <a:t>33.33%</a:t>
            </a:r>
            <a:r>
              <a:rPr lang="en-IN" sz="2300" dirty="0"/>
              <a:t>.  </a:t>
            </a:r>
          </a:p>
          <a:p>
            <a:pPr marL="457200" indent="-457200" algn="just">
              <a:buFont typeface="+mj-lt"/>
              <a:buAutoNum type="alphaLcParenR"/>
            </a:pPr>
            <a:endParaRPr lang="en-IN" dirty="0"/>
          </a:p>
          <a:p>
            <a:pPr marL="457200" indent="-457200" algn="just">
              <a:buFont typeface="+mj-lt"/>
              <a:buAutoNum type="alphaLcParenR"/>
            </a:pPr>
            <a:endParaRPr lang="en-IN" dirty="0"/>
          </a:p>
          <a:p>
            <a:pPr marL="0" indent="0" algn="just">
              <a:buNone/>
            </a:pPr>
            <a:endParaRPr lang="en-IN" dirty="0"/>
          </a:p>
        </p:txBody>
      </p:sp>
    </p:spTree>
    <p:extLst>
      <p:ext uri="{BB962C8B-B14F-4D97-AF65-F5344CB8AC3E}">
        <p14:creationId xmlns:p14="http://schemas.microsoft.com/office/powerpoint/2010/main" val="181152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1304</TotalTime>
  <Words>3798</Words>
  <Application>Microsoft Office PowerPoint</Application>
  <PresentationFormat>Widescreen</PresentationFormat>
  <Paragraphs>471</Paragraphs>
  <Slides>87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87</vt:i4>
      </vt:variant>
    </vt:vector>
  </HeadingPairs>
  <TitlesOfParts>
    <vt:vector size="99" baseType="lpstr">
      <vt:lpstr>Agency FB</vt:lpstr>
      <vt:lpstr>Arial</vt:lpstr>
      <vt:lpstr>Arial Narrow</vt:lpstr>
      <vt:lpstr>Calibri</vt:lpstr>
      <vt:lpstr>Euphemia</vt:lpstr>
      <vt:lpstr>Gabriola</vt:lpstr>
      <vt:lpstr>Gill Sans MT</vt:lpstr>
      <vt:lpstr>Google Sans</vt:lpstr>
      <vt:lpstr>Symbol</vt:lpstr>
      <vt:lpstr>Times New Roman</vt:lpstr>
      <vt:lpstr>Wingdings</vt:lpstr>
      <vt:lpstr>Gallery</vt:lpstr>
      <vt:lpstr>Cloud Computing –Forensic Audit                                                                </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 Cloud Computing – Forensic Audit</vt:lpstr>
      <vt:lpstr>Cloud Computing – Forensic Audit  IDC: Cloud Computing Could Prevent 1b Tones of CO2 Emissions</vt:lpstr>
      <vt:lpstr>Cloud Computing – Forensic Audit</vt:lpstr>
      <vt:lpstr>Cloud Computing – Forensic Audit</vt:lpstr>
      <vt:lpstr>Cloud Computing – Forensic Audit (Core Banking System)</vt:lpstr>
      <vt:lpstr> Cloud Computing – Forensic Audit</vt:lpstr>
      <vt:lpstr> Cloud Computing – Forensic Audit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46</cp:revision>
  <dcterms:created xsi:type="dcterms:W3CDTF">2020-10-01T03:17:05Z</dcterms:created>
  <dcterms:modified xsi:type="dcterms:W3CDTF">2022-03-03T15:50:31Z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