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media/image9.jpg" ContentType="image/jpg"/>
  <Override PartName="/ppt/media/image10.jpg" ContentType="image/jpg"/>
  <Override PartName="/ppt/media/image12.jpg" ContentType="image/jpg"/>
  <Override PartName="/ppt/media/image13.jpg" ContentType="image/jpg"/>
  <Override PartName="/ppt/notesSlides/notesSlide1.xml" ContentType="application/vnd.openxmlformats-officedocument.presentationml.notesSlide+xml"/>
  <Override PartName="/ppt/media/image21.jpg" ContentType="image/jpg"/>
  <Override PartName="/ppt/media/image24.jpg" ContentType="image/jpg"/>
  <Override PartName="/ppt/media/image26.jpg" ContentType="image/jpg"/>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 id="2147483674" r:id="rId3"/>
  </p:sldMasterIdLst>
  <p:notesMasterIdLst>
    <p:notesMasterId r:id="rId65"/>
  </p:notesMasterIdLst>
  <p:sldIdLst>
    <p:sldId id="256" r:id="rId4"/>
    <p:sldId id="1047" r:id="rId5"/>
    <p:sldId id="1027" r:id="rId6"/>
    <p:sldId id="1026" r:id="rId7"/>
    <p:sldId id="1028" r:id="rId8"/>
    <p:sldId id="1030" r:id="rId9"/>
    <p:sldId id="1023" r:id="rId10"/>
    <p:sldId id="1006" r:id="rId11"/>
    <p:sldId id="1029" r:id="rId12"/>
    <p:sldId id="1032" r:id="rId13"/>
    <p:sldId id="1015" r:id="rId14"/>
    <p:sldId id="1031" r:id="rId15"/>
    <p:sldId id="1016" r:id="rId16"/>
    <p:sldId id="1033" r:id="rId17"/>
    <p:sldId id="1017" r:id="rId18"/>
    <p:sldId id="1034" r:id="rId19"/>
    <p:sldId id="1018" r:id="rId20"/>
    <p:sldId id="1035" r:id="rId21"/>
    <p:sldId id="1019" r:id="rId22"/>
    <p:sldId id="1036" r:id="rId23"/>
    <p:sldId id="1020" r:id="rId24"/>
    <p:sldId id="1037" r:id="rId25"/>
    <p:sldId id="1021" r:id="rId26"/>
    <p:sldId id="1022" r:id="rId27"/>
    <p:sldId id="1038" r:id="rId28"/>
    <p:sldId id="411" r:id="rId29"/>
    <p:sldId id="410" r:id="rId30"/>
    <p:sldId id="1024" r:id="rId31"/>
    <p:sldId id="258" r:id="rId32"/>
    <p:sldId id="1039" r:id="rId33"/>
    <p:sldId id="288" r:id="rId34"/>
    <p:sldId id="259" r:id="rId35"/>
    <p:sldId id="260" r:id="rId36"/>
    <p:sldId id="1040" r:id="rId37"/>
    <p:sldId id="261" r:id="rId38"/>
    <p:sldId id="262" r:id="rId39"/>
    <p:sldId id="1041" r:id="rId40"/>
    <p:sldId id="409" r:id="rId41"/>
    <p:sldId id="1042" r:id="rId42"/>
    <p:sldId id="1043" r:id="rId43"/>
    <p:sldId id="1044" r:id="rId44"/>
    <p:sldId id="1045" r:id="rId45"/>
    <p:sldId id="1046" r:id="rId46"/>
    <p:sldId id="263" r:id="rId47"/>
    <p:sldId id="264" r:id="rId48"/>
    <p:sldId id="1048" r:id="rId49"/>
    <p:sldId id="265" r:id="rId50"/>
    <p:sldId id="289" r:id="rId51"/>
    <p:sldId id="266" r:id="rId52"/>
    <p:sldId id="285" r:id="rId53"/>
    <p:sldId id="267" r:id="rId54"/>
    <p:sldId id="268" r:id="rId55"/>
    <p:sldId id="269" r:id="rId56"/>
    <p:sldId id="291" r:id="rId57"/>
    <p:sldId id="287" r:id="rId58"/>
    <p:sldId id="270" r:id="rId59"/>
    <p:sldId id="1049" r:id="rId60"/>
    <p:sldId id="271" r:id="rId61"/>
    <p:sldId id="422" r:id="rId62"/>
    <p:sldId id="279" r:id="rId63"/>
    <p:sldId id="303"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664" autoAdjust="0"/>
  </p:normalViewPr>
  <p:slideViewPr>
    <p:cSldViewPr snapToGrid="0">
      <p:cViewPr varScale="1">
        <p:scale>
          <a:sx n="59" d="100"/>
          <a:sy n="59" d="100"/>
        </p:scale>
        <p:origin x="10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du Sekhar Dantu" userId="4218edbc7ffe59d5" providerId="LiveId" clId="{76BC0E9E-C662-4EE2-B683-FD001A66CC61}"/>
    <pc:docChg chg="undo custSel addSld delSld modSld">
      <pc:chgData name="Indu Sekhar Dantu" userId="4218edbc7ffe59d5" providerId="LiveId" clId="{76BC0E9E-C662-4EE2-B683-FD001A66CC61}" dt="2021-12-12T16:03:46.721" v="109" actId="47"/>
      <pc:docMkLst>
        <pc:docMk/>
      </pc:docMkLst>
      <pc:sldChg chg="add del">
        <pc:chgData name="Indu Sekhar Dantu" userId="4218edbc7ffe59d5" providerId="LiveId" clId="{76BC0E9E-C662-4EE2-B683-FD001A66CC61}" dt="2021-12-12T16:03:46.721" v="109" actId="47"/>
        <pc:sldMkLst>
          <pc:docMk/>
          <pc:sldMk cId="920038349" sldId="303"/>
        </pc:sldMkLst>
      </pc:sldChg>
      <pc:sldChg chg="del">
        <pc:chgData name="Indu Sekhar Dantu" userId="4218edbc7ffe59d5" providerId="LiveId" clId="{76BC0E9E-C662-4EE2-B683-FD001A66CC61}" dt="2021-12-12T16:03:39.575" v="95" actId="47"/>
        <pc:sldMkLst>
          <pc:docMk/>
          <pc:sldMk cId="2643293696" sldId="338"/>
        </pc:sldMkLst>
      </pc:sldChg>
      <pc:sldChg chg="del">
        <pc:chgData name="Indu Sekhar Dantu" userId="4218edbc7ffe59d5" providerId="LiveId" clId="{76BC0E9E-C662-4EE2-B683-FD001A66CC61}" dt="2021-12-12T16:03:40.084" v="96" actId="47"/>
        <pc:sldMkLst>
          <pc:docMk/>
          <pc:sldMk cId="2859981181" sldId="339"/>
        </pc:sldMkLst>
      </pc:sldChg>
      <pc:sldChg chg="del">
        <pc:chgData name="Indu Sekhar Dantu" userId="4218edbc7ffe59d5" providerId="LiveId" clId="{76BC0E9E-C662-4EE2-B683-FD001A66CC61}" dt="2021-12-12T16:03:40.113" v="97" actId="47"/>
        <pc:sldMkLst>
          <pc:docMk/>
          <pc:sldMk cId="2742135815" sldId="340"/>
        </pc:sldMkLst>
      </pc:sldChg>
      <pc:sldChg chg="del">
        <pc:chgData name="Indu Sekhar Dantu" userId="4218edbc7ffe59d5" providerId="LiveId" clId="{76BC0E9E-C662-4EE2-B683-FD001A66CC61}" dt="2021-12-12T16:03:40.133" v="98" actId="47"/>
        <pc:sldMkLst>
          <pc:docMk/>
          <pc:sldMk cId="4244850784" sldId="341"/>
        </pc:sldMkLst>
      </pc:sldChg>
      <pc:sldChg chg="del">
        <pc:chgData name="Indu Sekhar Dantu" userId="4218edbc7ffe59d5" providerId="LiveId" clId="{76BC0E9E-C662-4EE2-B683-FD001A66CC61}" dt="2021-12-12T16:03:40.188" v="99" actId="47"/>
        <pc:sldMkLst>
          <pc:docMk/>
          <pc:sldMk cId="3189749397" sldId="342"/>
        </pc:sldMkLst>
      </pc:sldChg>
      <pc:sldChg chg="del">
        <pc:chgData name="Indu Sekhar Dantu" userId="4218edbc7ffe59d5" providerId="LiveId" clId="{76BC0E9E-C662-4EE2-B683-FD001A66CC61}" dt="2021-12-12T16:03:40.205" v="100" actId="47"/>
        <pc:sldMkLst>
          <pc:docMk/>
          <pc:sldMk cId="444726199" sldId="343"/>
        </pc:sldMkLst>
      </pc:sldChg>
      <pc:sldChg chg="del">
        <pc:chgData name="Indu Sekhar Dantu" userId="4218edbc7ffe59d5" providerId="LiveId" clId="{76BC0E9E-C662-4EE2-B683-FD001A66CC61}" dt="2021-12-12T16:03:41.065" v="101" actId="47"/>
        <pc:sldMkLst>
          <pc:docMk/>
          <pc:sldMk cId="2767501887" sldId="344"/>
        </pc:sldMkLst>
      </pc:sldChg>
      <pc:sldChg chg="del">
        <pc:chgData name="Indu Sekhar Dantu" userId="4218edbc7ffe59d5" providerId="LiveId" clId="{76BC0E9E-C662-4EE2-B683-FD001A66CC61}" dt="2021-12-12T16:03:41.463" v="102" actId="47"/>
        <pc:sldMkLst>
          <pc:docMk/>
          <pc:sldMk cId="3127220182" sldId="345"/>
        </pc:sldMkLst>
      </pc:sldChg>
      <pc:sldChg chg="del">
        <pc:chgData name="Indu Sekhar Dantu" userId="4218edbc7ffe59d5" providerId="LiveId" clId="{76BC0E9E-C662-4EE2-B683-FD001A66CC61}" dt="2021-12-12T16:03:32.683" v="63" actId="47"/>
        <pc:sldMkLst>
          <pc:docMk/>
          <pc:sldMk cId="1313974361" sldId="346"/>
        </pc:sldMkLst>
      </pc:sldChg>
      <pc:sldChg chg="del">
        <pc:chgData name="Indu Sekhar Dantu" userId="4218edbc7ffe59d5" providerId="LiveId" clId="{76BC0E9E-C662-4EE2-B683-FD001A66CC61}" dt="2021-12-12T16:03:32.970" v="64" actId="47"/>
        <pc:sldMkLst>
          <pc:docMk/>
          <pc:sldMk cId="3580538343" sldId="347"/>
        </pc:sldMkLst>
      </pc:sldChg>
      <pc:sldChg chg="del">
        <pc:chgData name="Indu Sekhar Dantu" userId="4218edbc7ffe59d5" providerId="LiveId" clId="{76BC0E9E-C662-4EE2-B683-FD001A66CC61}" dt="2021-12-12T16:03:33.252" v="65" actId="47"/>
        <pc:sldMkLst>
          <pc:docMk/>
          <pc:sldMk cId="3744700402" sldId="348"/>
        </pc:sldMkLst>
      </pc:sldChg>
      <pc:sldChg chg="del">
        <pc:chgData name="Indu Sekhar Dantu" userId="4218edbc7ffe59d5" providerId="LiveId" clId="{76BC0E9E-C662-4EE2-B683-FD001A66CC61}" dt="2021-12-12T16:03:33.566" v="66" actId="47"/>
        <pc:sldMkLst>
          <pc:docMk/>
          <pc:sldMk cId="2811416267" sldId="349"/>
        </pc:sldMkLst>
      </pc:sldChg>
      <pc:sldChg chg="del">
        <pc:chgData name="Indu Sekhar Dantu" userId="4218edbc7ffe59d5" providerId="LiveId" clId="{76BC0E9E-C662-4EE2-B683-FD001A66CC61}" dt="2021-12-12T16:03:34.082" v="67" actId="47"/>
        <pc:sldMkLst>
          <pc:docMk/>
          <pc:sldMk cId="3719090906" sldId="350"/>
        </pc:sldMkLst>
      </pc:sldChg>
      <pc:sldChg chg="del">
        <pc:chgData name="Indu Sekhar Dantu" userId="4218edbc7ffe59d5" providerId="LiveId" clId="{76BC0E9E-C662-4EE2-B683-FD001A66CC61}" dt="2021-12-12T16:03:34.145" v="68" actId="47"/>
        <pc:sldMkLst>
          <pc:docMk/>
          <pc:sldMk cId="3711183652" sldId="351"/>
        </pc:sldMkLst>
      </pc:sldChg>
      <pc:sldChg chg="del">
        <pc:chgData name="Indu Sekhar Dantu" userId="4218edbc7ffe59d5" providerId="LiveId" clId="{76BC0E9E-C662-4EE2-B683-FD001A66CC61}" dt="2021-12-12T16:03:34.164" v="69" actId="47"/>
        <pc:sldMkLst>
          <pc:docMk/>
          <pc:sldMk cId="3778282497" sldId="352"/>
        </pc:sldMkLst>
      </pc:sldChg>
      <pc:sldChg chg="del">
        <pc:chgData name="Indu Sekhar Dantu" userId="4218edbc7ffe59d5" providerId="LiveId" clId="{76BC0E9E-C662-4EE2-B683-FD001A66CC61}" dt="2021-12-12T16:03:34.198" v="70" actId="47"/>
        <pc:sldMkLst>
          <pc:docMk/>
          <pc:sldMk cId="2999604553" sldId="353"/>
        </pc:sldMkLst>
      </pc:sldChg>
      <pc:sldChg chg="del">
        <pc:chgData name="Indu Sekhar Dantu" userId="4218edbc7ffe59d5" providerId="LiveId" clId="{76BC0E9E-C662-4EE2-B683-FD001A66CC61}" dt="2021-12-12T16:03:34.252" v="71" actId="47"/>
        <pc:sldMkLst>
          <pc:docMk/>
          <pc:sldMk cId="3169628877" sldId="354"/>
        </pc:sldMkLst>
      </pc:sldChg>
      <pc:sldChg chg="del">
        <pc:chgData name="Indu Sekhar Dantu" userId="4218edbc7ffe59d5" providerId="LiveId" clId="{76BC0E9E-C662-4EE2-B683-FD001A66CC61}" dt="2021-12-12T16:03:34.272" v="72" actId="47"/>
        <pc:sldMkLst>
          <pc:docMk/>
          <pc:sldMk cId="2481373871" sldId="355"/>
        </pc:sldMkLst>
      </pc:sldChg>
      <pc:sldChg chg="del">
        <pc:chgData name="Indu Sekhar Dantu" userId="4218edbc7ffe59d5" providerId="LiveId" clId="{76BC0E9E-C662-4EE2-B683-FD001A66CC61}" dt="2021-12-12T16:03:34.327" v="73" actId="47"/>
        <pc:sldMkLst>
          <pc:docMk/>
          <pc:sldMk cId="3775862527" sldId="356"/>
        </pc:sldMkLst>
      </pc:sldChg>
      <pc:sldChg chg="del">
        <pc:chgData name="Indu Sekhar Dantu" userId="4218edbc7ffe59d5" providerId="LiveId" clId="{76BC0E9E-C662-4EE2-B683-FD001A66CC61}" dt="2021-12-12T16:03:34.363" v="74" actId="47"/>
        <pc:sldMkLst>
          <pc:docMk/>
          <pc:sldMk cId="3064467951" sldId="357"/>
        </pc:sldMkLst>
      </pc:sldChg>
      <pc:sldChg chg="del">
        <pc:chgData name="Indu Sekhar Dantu" userId="4218edbc7ffe59d5" providerId="LiveId" clId="{76BC0E9E-C662-4EE2-B683-FD001A66CC61}" dt="2021-12-12T16:03:34.373" v="75" actId="47"/>
        <pc:sldMkLst>
          <pc:docMk/>
          <pc:sldMk cId="1591233224" sldId="358"/>
        </pc:sldMkLst>
      </pc:sldChg>
      <pc:sldChg chg="del">
        <pc:chgData name="Indu Sekhar Dantu" userId="4218edbc7ffe59d5" providerId="LiveId" clId="{76BC0E9E-C662-4EE2-B683-FD001A66CC61}" dt="2021-12-12T16:03:34.400" v="76" actId="47"/>
        <pc:sldMkLst>
          <pc:docMk/>
          <pc:sldMk cId="1102939872" sldId="359"/>
        </pc:sldMkLst>
      </pc:sldChg>
      <pc:sldChg chg="del">
        <pc:chgData name="Indu Sekhar Dantu" userId="4218edbc7ffe59d5" providerId="LiveId" clId="{76BC0E9E-C662-4EE2-B683-FD001A66CC61}" dt="2021-12-12T16:03:34.477" v="77" actId="47"/>
        <pc:sldMkLst>
          <pc:docMk/>
          <pc:sldMk cId="2372680475" sldId="360"/>
        </pc:sldMkLst>
      </pc:sldChg>
      <pc:sldChg chg="del">
        <pc:chgData name="Indu Sekhar Dantu" userId="4218edbc7ffe59d5" providerId="LiveId" clId="{76BC0E9E-C662-4EE2-B683-FD001A66CC61}" dt="2021-12-12T16:03:34.512" v="78" actId="47"/>
        <pc:sldMkLst>
          <pc:docMk/>
          <pc:sldMk cId="2015522102" sldId="361"/>
        </pc:sldMkLst>
      </pc:sldChg>
      <pc:sldChg chg="del">
        <pc:chgData name="Indu Sekhar Dantu" userId="4218edbc7ffe59d5" providerId="LiveId" clId="{76BC0E9E-C662-4EE2-B683-FD001A66CC61}" dt="2021-12-12T16:03:34.746" v="79" actId="47"/>
        <pc:sldMkLst>
          <pc:docMk/>
          <pc:sldMk cId="2289602088" sldId="362"/>
        </pc:sldMkLst>
      </pc:sldChg>
      <pc:sldChg chg="del">
        <pc:chgData name="Indu Sekhar Dantu" userId="4218edbc7ffe59d5" providerId="LiveId" clId="{76BC0E9E-C662-4EE2-B683-FD001A66CC61}" dt="2021-12-12T16:03:35.096" v="80" actId="47"/>
        <pc:sldMkLst>
          <pc:docMk/>
          <pc:sldMk cId="2475718193" sldId="363"/>
        </pc:sldMkLst>
      </pc:sldChg>
      <pc:sldChg chg="del">
        <pc:chgData name="Indu Sekhar Dantu" userId="4218edbc7ffe59d5" providerId="LiveId" clId="{76BC0E9E-C662-4EE2-B683-FD001A66CC61}" dt="2021-12-12T16:03:35.536" v="81" actId="47"/>
        <pc:sldMkLst>
          <pc:docMk/>
          <pc:sldMk cId="1446409276" sldId="364"/>
        </pc:sldMkLst>
      </pc:sldChg>
      <pc:sldChg chg="del">
        <pc:chgData name="Indu Sekhar Dantu" userId="4218edbc7ffe59d5" providerId="LiveId" clId="{76BC0E9E-C662-4EE2-B683-FD001A66CC61}" dt="2021-12-12T16:03:35.851" v="82" actId="47"/>
        <pc:sldMkLst>
          <pc:docMk/>
          <pc:sldMk cId="3139443333" sldId="365"/>
        </pc:sldMkLst>
      </pc:sldChg>
      <pc:sldChg chg="del">
        <pc:chgData name="Indu Sekhar Dantu" userId="4218edbc7ffe59d5" providerId="LiveId" clId="{76BC0E9E-C662-4EE2-B683-FD001A66CC61}" dt="2021-12-12T16:03:36.165" v="83" actId="47"/>
        <pc:sldMkLst>
          <pc:docMk/>
          <pc:sldMk cId="2168101617" sldId="366"/>
        </pc:sldMkLst>
      </pc:sldChg>
      <pc:sldChg chg="del">
        <pc:chgData name="Indu Sekhar Dantu" userId="4218edbc7ffe59d5" providerId="LiveId" clId="{76BC0E9E-C662-4EE2-B683-FD001A66CC61}" dt="2021-12-12T16:03:36.451" v="84" actId="47"/>
        <pc:sldMkLst>
          <pc:docMk/>
          <pc:sldMk cId="1565841308" sldId="367"/>
        </pc:sldMkLst>
      </pc:sldChg>
      <pc:sldChg chg="del">
        <pc:chgData name="Indu Sekhar Dantu" userId="4218edbc7ffe59d5" providerId="LiveId" clId="{76BC0E9E-C662-4EE2-B683-FD001A66CC61}" dt="2021-12-12T16:03:36.691" v="85" actId="47"/>
        <pc:sldMkLst>
          <pc:docMk/>
          <pc:sldMk cId="483343291" sldId="368"/>
        </pc:sldMkLst>
      </pc:sldChg>
      <pc:sldChg chg="del">
        <pc:chgData name="Indu Sekhar Dantu" userId="4218edbc7ffe59d5" providerId="LiveId" clId="{76BC0E9E-C662-4EE2-B683-FD001A66CC61}" dt="2021-12-12T16:03:37.003" v="86" actId="47"/>
        <pc:sldMkLst>
          <pc:docMk/>
          <pc:sldMk cId="3226605730" sldId="369"/>
        </pc:sldMkLst>
      </pc:sldChg>
      <pc:sldChg chg="del">
        <pc:chgData name="Indu Sekhar Dantu" userId="4218edbc7ffe59d5" providerId="LiveId" clId="{76BC0E9E-C662-4EE2-B683-FD001A66CC61}" dt="2021-12-12T16:03:37.278" v="87" actId="47"/>
        <pc:sldMkLst>
          <pc:docMk/>
          <pc:sldMk cId="3596142407" sldId="370"/>
        </pc:sldMkLst>
      </pc:sldChg>
      <pc:sldChg chg="del">
        <pc:chgData name="Indu Sekhar Dantu" userId="4218edbc7ffe59d5" providerId="LiveId" clId="{76BC0E9E-C662-4EE2-B683-FD001A66CC61}" dt="2021-12-12T16:03:37.554" v="88" actId="47"/>
        <pc:sldMkLst>
          <pc:docMk/>
          <pc:sldMk cId="3847583541" sldId="371"/>
        </pc:sldMkLst>
      </pc:sldChg>
      <pc:sldChg chg="del">
        <pc:chgData name="Indu Sekhar Dantu" userId="4218edbc7ffe59d5" providerId="LiveId" clId="{76BC0E9E-C662-4EE2-B683-FD001A66CC61}" dt="2021-12-12T16:03:37.828" v="89" actId="47"/>
        <pc:sldMkLst>
          <pc:docMk/>
          <pc:sldMk cId="2035604969" sldId="372"/>
        </pc:sldMkLst>
      </pc:sldChg>
      <pc:sldChg chg="del">
        <pc:chgData name="Indu Sekhar Dantu" userId="4218edbc7ffe59d5" providerId="LiveId" clId="{76BC0E9E-C662-4EE2-B683-FD001A66CC61}" dt="2021-12-12T16:03:38.157" v="90" actId="47"/>
        <pc:sldMkLst>
          <pc:docMk/>
          <pc:sldMk cId="1965977017" sldId="373"/>
        </pc:sldMkLst>
      </pc:sldChg>
      <pc:sldChg chg="del">
        <pc:chgData name="Indu Sekhar Dantu" userId="4218edbc7ffe59d5" providerId="LiveId" clId="{76BC0E9E-C662-4EE2-B683-FD001A66CC61}" dt="2021-12-12T16:03:38.430" v="91" actId="47"/>
        <pc:sldMkLst>
          <pc:docMk/>
          <pc:sldMk cId="631635591" sldId="374"/>
        </pc:sldMkLst>
      </pc:sldChg>
      <pc:sldChg chg="del">
        <pc:chgData name="Indu Sekhar Dantu" userId="4218edbc7ffe59d5" providerId="LiveId" clId="{76BC0E9E-C662-4EE2-B683-FD001A66CC61}" dt="2021-12-12T16:03:38.775" v="92" actId="47"/>
        <pc:sldMkLst>
          <pc:docMk/>
          <pc:sldMk cId="1391788723" sldId="375"/>
        </pc:sldMkLst>
      </pc:sldChg>
      <pc:sldChg chg="del">
        <pc:chgData name="Indu Sekhar Dantu" userId="4218edbc7ffe59d5" providerId="LiveId" clId="{76BC0E9E-C662-4EE2-B683-FD001A66CC61}" dt="2021-12-12T16:03:39.020" v="93" actId="47"/>
        <pc:sldMkLst>
          <pc:docMk/>
          <pc:sldMk cId="2477063376" sldId="376"/>
        </pc:sldMkLst>
      </pc:sldChg>
      <pc:sldChg chg="del">
        <pc:chgData name="Indu Sekhar Dantu" userId="4218edbc7ffe59d5" providerId="LiveId" clId="{76BC0E9E-C662-4EE2-B683-FD001A66CC61}" dt="2021-12-12T16:03:39.338" v="94" actId="47"/>
        <pc:sldMkLst>
          <pc:docMk/>
          <pc:sldMk cId="903738444" sldId="390"/>
        </pc:sldMkLst>
      </pc:sldChg>
      <pc:sldChg chg="modSp add del mod">
        <pc:chgData name="Indu Sekhar Dantu" userId="4218edbc7ffe59d5" providerId="LiveId" clId="{76BC0E9E-C662-4EE2-B683-FD001A66CC61}" dt="2021-12-12T16:03:45.484" v="108" actId="47"/>
        <pc:sldMkLst>
          <pc:docMk/>
          <pc:sldMk cId="3525032534" sldId="391"/>
        </pc:sldMkLst>
        <pc:spChg chg="mod">
          <ac:chgData name="Indu Sekhar Dantu" userId="4218edbc7ffe59d5" providerId="LiveId" clId="{76BC0E9E-C662-4EE2-B683-FD001A66CC61}" dt="2021-12-12T16:03:16.184" v="54" actId="6549"/>
          <ac:spMkLst>
            <pc:docMk/>
            <pc:sldMk cId="3525032534" sldId="391"/>
            <ac:spMk id="2" creationId="{50BD30BA-5E5C-4607-BA76-D042EE617EE0}"/>
          </ac:spMkLst>
        </pc:spChg>
        <pc:spChg chg="mod">
          <ac:chgData name="Indu Sekhar Dantu" userId="4218edbc7ffe59d5" providerId="LiveId" clId="{76BC0E9E-C662-4EE2-B683-FD001A66CC61}" dt="2021-12-12T16:03:24.477" v="55" actId="6549"/>
          <ac:spMkLst>
            <pc:docMk/>
            <pc:sldMk cId="3525032534" sldId="391"/>
            <ac:spMk id="3" creationId="{D9D112C0-94D8-4EB3-830E-FBA2AAFD86F5}"/>
          </ac:spMkLst>
        </pc:spChg>
      </pc:sldChg>
      <pc:sldChg chg="del">
        <pc:chgData name="Indu Sekhar Dantu" userId="4218edbc7ffe59d5" providerId="LiveId" clId="{76BC0E9E-C662-4EE2-B683-FD001A66CC61}" dt="2021-12-12T16:03:30.791" v="56" actId="47"/>
        <pc:sldMkLst>
          <pc:docMk/>
          <pc:sldMk cId="3628853097" sldId="392"/>
        </pc:sldMkLst>
      </pc:sldChg>
      <pc:sldChg chg="del">
        <pc:chgData name="Indu Sekhar Dantu" userId="4218edbc7ffe59d5" providerId="LiveId" clId="{76BC0E9E-C662-4EE2-B683-FD001A66CC61}" dt="2021-12-12T16:03:31.037" v="57" actId="47"/>
        <pc:sldMkLst>
          <pc:docMk/>
          <pc:sldMk cId="3994921847" sldId="393"/>
        </pc:sldMkLst>
      </pc:sldChg>
      <pc:sldChg chg="del">
        <pc:chgData name="Indu Sekhar Dantu" userId="4218edbc7ffe59d5" providerId="LiveId" clId="{76BC0E9E-C662-4EE2-B683-FD001A66CC61}" dt="2021-12-12T16:03:31.577" v="59" actId="47"/>
        <pc:sldMkLst>
          <pc:docMk/>
          <pc:sldMk cId="4076510140" sldId="394"/>
        </pc:sldMkLst>
      </pc:sldChg>
      <pc:sldChg chg="del">
        <pc:chgData name="Indu Sekhar Dantu" userId="4218edbc7ffe59d5" providerId="LiveId" clId="{76BC0E9E-C662-4EE2-B683-FD001A66CC61}" dt="2021-12-12T16:03:31.816" v="60" actId="47"/>
        <pc:sldMkLst>
          <pc:docMk/>
          <pc:sldMk cId="510106941" sldId="395"/>
        </pc:sldMkLst>
      </pc:sldChg>
      <pc:sldChg chg="del">
        <pc:chgData name="Indu Sekhar Dantu" userId="4218edbc7ffe59d5" providerId="LiveId" clId="{76BC0E9E-C662-4EE2-B683-FD001A66CC61}" dt="2021-12-12T16:03:32.067" v="61" actId="47"/>
        <pc:sldMkLst>
          <pc:docMk/>
          <pc:sldMk cId="2135966878" sldId="396"/>
        </pc:sldMkLst>
      </pc:sldChg>
      <pc:sldChg chg="del">
        <pc:chgData name="Indu Sekhar Dantu" userId="4218edbc7ffe59d5" providerId="LiveId" clId="{76BC0E9E-C662-4EE2-B683-FD001A66CC61}" dt="2021-12-12T16:03:31.314" v="58" actId="47"/>
        <pc:sldMkLst>
          <pc:docMk/>
          <pc:sldMk cId="2808117431" sldId="397"/>
        </pc:sldMkLst>
      </pc:sldChg>
      <pc:sldChg chg="del">
        <pc:chgData name="Indu Sekhar Dantu" userId="4218edbc7ffe59d5" providerId="LiveId" clId="{76BC0E9E-C662-4EE2-B683-FD001A66CC61}" dt="2021-12-12T16:03:32.325" v="62" actId="47"/>
        <pc:sldMkLst>
          <pc:docMk/>
          <pc:sldMk cId="3803454331" sldId="398"/>
        </pc:sldMkLst>
      </pc:sldChg>
      <pc:sldChg chg="del">
        <pc:chgData name="Indu Sekhar Dantu" userId="4218edbc7ffe59d5" providerId="LiveId" clId="{76BC0E9E-C662-4EE2-B683-FD001A66CC61}" dt="2021-12-12T16:03:42.640" v="105" actId="47"/>
        <pc:sldMkLst>
          <pc:docMk/>
          <pc:sldMk cId="2035030072" sldId="399"/>
        </pc:sldMkLst>
      </pc:sldChg>
      <pc:sldChg chg="del">
        <pc:chgData name="Indu Sekhar Dantu" userId="4218edbc7ffe59d5" providerId="LiveId" clId="{76BC0E9E-C662-4EE2-B683-FD001A66CC61}" dt="2021-12-12T16:03:41.679" v="103" actId="47"/>
        <pc:sldMkLst>
          <pc:docMk/>
          <pc:sldMk cId="4189033383" sldId="401"/>
        </pc:sldMkLst>
      </pc:sldChg>
      <pc:sldChg chg="del">
        <pc:chgData name="Indu Sekhar Dantu" userId="4218edbc7ffe59d5" providerId="LiveId" clId="{76BC0E9E-C662-4EE2-B683-FD001A66CC61}" dt="2021-12-12T16:03:42.483" v="104" actId="47"/>
        <pc:sldMkLst>
          <pc:docMk/>
          <pc:sldMk cId="3426764734" sldId="402"/>
        </pc:sldMkLst>
      </pc:sldChg>
    </pc:docChg>
  </pc:docChgLst>
  <pc:docChgLst>
    <pc:chgData name="Indu Sekhar Dantu" userId="4218edbc7ffe59d5" providerId="LiveId" clId="{B069DCC4-9580-4DE7-8CD2-2355D77BE23E}"/>
    <pc:docChg chg="undo custSel addSld delSld modSld sldOrd">
      <pc:chgData name="Indu Sekhar Dantu" userId="4218edbc7ffe59d5" providerId="LiveId" clId="{B069DCC4-9580-4DE7-8CD2-2355D77BE23E}" dt="2021-06-26T01:26:44.808" v="2087" actId="6549"/>
      <pc:docMkLst>
        <pc:docMk/>
      </pc:docMkLst>
      <pc:sldChg chg="addSp delSp modSp mod">
        <pc:chgData name="Indu Sekhar Dantu" userId="4218edbc7ffe59d5" providerId="LiveId" clId="{B069DCC4-9580-4DE7-8CD2-2355D77BE23E}" dt="2021-06-25T06:58:58.030" v="1092" actId="1036"/>
        <pc:sldMkLst>
          <pc:docMk/>
          <pc:sldMk cId="858427632" sldId="256"/>
        </pc:sldMkLst>
        <pc:spChg chg="mod">
          <ac:chgData name="Indu Sekhar Dantu" userId="4218edbc7ffe59d5" providerId="LiveId" clId="{B069DCC4-9580-4DE7-8CD2-2355D77BE23E}" dt="2021-06-25T06:58:58.030" v="1092" actId="1036"/>
          <ac:spMkLst>
            <pc:docMk/>
            <pc:sldMk cId="858427632" sldId="256"/>
            <ac:spMk id="2" creationId="{50BD30BA-5E5C-4607-BA76-D042EE617EE0}"/>
          </ac:spMkLst>
        </pc:spChg>
        <pc:spChg chg="mod">
          <ac:chgData name="Indu Sekhar Dantu" userId="4218edbc7ffe59d5" providerId="LiveId" clId="{B069DCC4-9580-4DE7-8CD2-2355D77BE23E}" dt="2021-06-25T06:58:51.318" v="1082" actId="1036"/>
          <ac:spMkLst>
            <pc:docMk/>
            <pc:sldMk cId="858427632" sldId="256"/>
            <ac:spMk id="6" creationId="{C6D6245A-6BE2-4AF4-BB2D-5627D2818914}"/>
          </ac:spMkLst>
        </pc:spChg>
        <pc:picChg chg="add del mod">
          <ac:chgData name="Indu Sekhar Dantu" userId="4218edbc7ffe59d5" providerId="LiveId" clId="{B069DCC4-9580-4DE7-8CD2-2355D77BE23E}" dt="2021-06-25T06:50:05.716" v="621" actId="478"/>
          <ac:picMkLst>
            <pc:docMk/>
            <pc:sldMk cId="858427632" sldId="256"/>
            <ac:picMk id="1026" creationId="{71FE6370-4341-4FB5-8671-22B8D43AF256}"/>
          </ac:picMkLst>
        </pc:picChg>
        <pc:picChg chg="add mod">
          <ac:chgData name="Indu Sekhar Dantu" userId="4218edbc7ffe59d5" providerId="LiveId" clId="{B069DCC4-9580-4DE7-8CD2-2355D77BE23E}" dt="2021-06-25T06:50:20.214" v="721" actId="1038"/>
          <ac:picMkLst>
            <pc:docMk/>
            <pc:sldMk cId="858427632" sldId="256"/>
            <ac:picMk id="1028" creationId="{9B2802CD-3815-4945-9FE0-A8665C5A4300}"/>
          </ac:picMkLst>
        </pc:picChg>
      </pc:sldChg>
      <pc:sldChg chg="addSp delSp modSp mod">
        <pc:chgData name="Indu Sekhar Dantu" userId="4218edbc7ffe59d5" providerId="LiveId" clId="{B069DCC4-9580-4DE7-8CD2-2355D77BE23E}" dt="2021-06-26T01:00:16.312" v="1739" actId="207"/>
        <pc:sldMkLst>
          <pc:docMk/>
          <pc:sldMk cId="857472398" sldId="257"/>
        </pc:sldMkLst>
        <pc:spChg chg="mod">
          <ac:chgData name="Indu Sekhar Dantu" userId="4218edbc7ffe59d5" providerId="LiveId" clId="{B069DCC4-9580-4DE7-8CD2-2355D77BE23E}" dt="2021-06-26T01:00:16.312" v="1739" actId="207"/>
          <ac:spMkLst>
            <pc:docMk/>
            <pc:sldMk cId="857472398" sldId="257"/>
            <ac:spMk id="3" creationId="{D9D112C0-94D8-4EB3-830E-FBA2AAFD86F5}"/>
          </ac:spMkLst>
        </pc:spChg>
        <pc:picChg chg="add del mod">
          <ac:chgData name="Indu Sekhar Dantu" userId="4218edbc7ffe59d5" providerId="LiveId" clId="{B069DCC4-9580-4DE7-8CD2-2355D77BE23E}" dt="2021-06-25T06:53:50.387" v="781" actId="478"/>
          <ac:picMkLst>
            <pc:docMk/>
            <pc:sldMk cId="857472398" sldId="257"/>
            <ac:picMk id="5" creationId="{70A163FC-D7F9-49D9-84C4-D02CE3578F23}"/>
          </ac:picMkLst>
        </pc:picChg>
        <pc:picChg chg="add mod">
          <ac:chgData name="Indu Sekhar Dantu" userId="4218edbc7ffe59d5" providerId="LiveId" clId="{B069DCC4-9580-4DE7-8CD2-2355D77BE23E}" dt="2021-06-25T06:55:30.239" v="959" actId="1035"/>
          <ac:picMkLst>
            <pc:docMk/>
            <pc:sldMk cId="857472398" sldId="257"/>
            <ac:picMk id="2050" creationId="{3A741D3E-E24A-48FE-BCB4-ED6645FA808A}"/>
          </ac:picMkLst>
        </pc:picChg>
      </pc:sldChg>
      <pc:sldChg chg="addSp delSp modSp add mod">
        <pc:chgData name="Indu Sekhar Dantu" userId="4218edbc7ffe59d5" providerId="LiveId" clId="{B069DCC4-9580-4DE7-8CD2-2355D77BE23E}" dt="2021-06-25T06:54:04.301" v="783"/>
        <pc:sldMkLst>
          <pc:docMk/>
          <pc:sldMk cId="3720603358" sldId="258"/>
        </pc:sldMkLst>
        <pc:spChg chg="mod">
          <ac:chgData name="Indu Sekhar Dantu" userId="4218edbc7ffe59d5" providerId="LiveId" clId="{B069DCC4-9580-4DE7-8CD2-2355D77BE23E}" dt="2021-06-25T06:53:02.097" v="766" actId="113"/>
          <ac:spMkLst>
            <pc:docMk/>
            <pc:sldMk cId="3720603358" sldId="258"/>
            <ac:spMk id="3" creationId="{D9D112C0-94D8-4EB3-830E-FBA2AAFD86F5}"/>
          </ac:spMkLst>
        </pc:spChg>
        <pc:spChg chg="add del">
          <ac:chgData name="Indu Sekhar Dantu" userId="4218edbc7ffe59d5" providerId="LiveId" clId="{B069DCC4-9580-4DE7-8CD2-2355D77BE23E}" dt="2021-06-25T06:53:36.435" v="768" actId="22"/>
          <ac:spMkLst>
            <pc:docMk/>
            <pc:sldMk cId="3720603358" sldId="258"/>
            <ac:spMk id="5" creationId="{41B69296-E9B2-44A1-984D-4ECFCF9632AA}"/>
          </ac:spMkLst>
        </pc:spChg>
        <pc:picChg chg="add mod">
          <ac:chgData name="Indu Sekhar Dantu" userId="4218edbc7ffe59d5" providerId="LiveId" clId="{B069DCC4-9580-4DE7-8CD2-2355D77BE23E}" dt="2021-06-25T06:54:04.301" v="783"/>
          <ac:picMkLst>
            <pc:docMk/>
            <pc:sldMk cId="3720603358" sldId="258"/>
            <ac:picMk id="6" creationId="{7AD1716B-724B-4029-90DD-3DE467297C13}"/>
          </ac:picMkLst>
        </pc:picChg>
      </pc:sldChg>
      <pc:sldChg chg="addSp modSp add mod ord">
        <pc:chgData name="Indu Sekhar Dantu" userId="4218edbc7ffe59d5" providerId="LiveId" clId="{B069DCC4-9580-4DE7-8CD2-2355D77BE23E}" dt="2021-06-26T01:01:57.529" v="1761"/>
        <pc:sldMkLst>
          <pc:docMk/>
          <pc:sldMk cId="1942712150" sldId="259"/>
        </pc:sldMkLst>
        <pc:spChg chg="mod">
          <ac:chgData name="Indu Sekhar Dantu" userId="4218edbc7ffe59d5" providerId="LiveId" clId="{B069DCC4-9580-4DE7-8CD2-2355D77BE23E}" dt="2021-06-25T06:57:25.949" v="1023" actId="122"/>
          <ac:spMkLst>
            <pc:docMk/>
            <pc:sldMk cId="1942712150" sldId="259"/>
            <ac:spMk id="3" creationId="{D9D112C0-94D8-4EB3-830E-FBA2AAFD86F5}"/>
          </ac:spMkLst>
        </pc:spChg>
        <pc:picChg chg="add mod">
          <ac:chgData name="Indu Sekhar Dantu" userId="4218edbc7ffe59d5" providerId="LiveId" clId="{B069DCC4-9580-4DE7-8CD2-2355D77BE23E}" dt="2021-06-25T06:54:25.418" v="923" actId="1038"/>
          <ac:picMkLst>
            <pc:docMk/>
            <pc:sldMk cId="1942712150" sldId="259"/>
            <ac:picMk id="4" creationId="{28BA35BD-9EB8-4FE1-B9A5-EFDFFDD7F797}"/>
          </ac:picMkLst>
        </pc:picChg>
      </pc:sldChg>
      <pc:sldChg chg="add del">
        <pc:chgData name="Indu Sekhar Dantu" userId="4218edbc7ffe59d5" providerId="LiveId" clId="{B069DCC4-9580-4DE7-8CD2-2355D77BE23E}" dt="2021-06-25T06:56:09.572" v="966" actId="47"/>
        <pc:sldMkLst>
          <pc:docMk/>
          <pc:sldMk cId="1469093399" sldId="260"/>
        </pc:sldMkLst>
      </pc:sldChg>
      <pc:sldChg chg="add del">
        <pc:chgData name="Indu Sekhar Dantu" userId="4218edbc7ffe59d5" providerId="LiveId" clId="{B069DCC4-9580-4DE7-8CD2-2355D77BE23E}" dt="2021-06-25T06:56:09.820" v="967" actId="47"/>
        <pc:sldMkLst>
          <pc:docMk/>
          <pc:sldMk cId="2615394881" sldId="261"/>
        </pc:sldMkLst>
      </pc:sldChg>
      <pc:sldChg chg="add del">
        <pc:chgData name="Indu Sekhar Dantu" userId="4218edbc7ffe59d5" providerId="LiveId" clId="{B069DCC4-9580-4DE7-8CD2-2355D77BE23E}" dt="2021-06-25T06:56:10.037" v="968" actId="47"/>
        <pc:sldMkLst>
          <pc:docMk/>
          <pc:sldMk cId="801216833" sldId="262"/>
        </pc:sldMkLst>
      </pc:sldChg>
      <pc:sldChg chg="add del">
        <pc:chgData name="Indu Sekhar Dantu" userId="4218edbc7ffe59d5" providerId="LiveId" clId="{B069DCC4-9580-4DE7-8CD2-2355D77BE23E}" dt="2021-06-25T06:56:10.249" v="969" actId="47"/>
        <pc:sldMkLst>
          <pc:docMk/>
          <pc:sldMk cId="2799684972" sldId="263"/>
        </pc:sldMkLst>
      </pc:sldChg>
      <pc:sldChg chg="add del">
        <pc:chgData name="Indu Sekhar Dantu" userId="4218edbc7ffe59d5" providerId="LiveId" clId="{B069DCC4-9580-4DE7-8CD2-2355D77BE23E}" dt="2021-06-25T06:56:10.473" v="970" actId="47"/>
        <pc:sldMkLst>
          <pc:docMk/>
          <pc:sldMk cId="1914007094" sldId="264"/>
        </pc:sldMkLst>
      </pc:sldChg>
      <pc:sldChg chg="add del">
        <pc:chgData name="Indu Sekhar Dantu" userId="4218edbc7ffe59d5" providerId="LiveId" clId="{B069DCC4-9580-4DE7-8CD2-2355D77BE23E}" dt="2021-06-25T06:56:10.677" v="971" actId="47"/>
        <pc:sldMkLst>
          <pc:docMk/>
          <pc:sldMk cId="712461441" sldId="265"/>
        </pc:sldMkLst>
      </pc:sldChg>
      <pc:sldChg chg="add del">
        <pc:chgData name="Indu Sekhar Dantu" userId="4218edbc7ffe59d5" providerId="LiveId" clId="{B069DCC4-9580-4DE7-8CD2-2355D77BE23E}" dt="2021-06-25T06:56:10.905" v="972" actId="47"/>
        <pc:sldMkLst>
          <pc:docMk/>
          <pc:sldMk cId="142506538" sldId="266"/>
        </pc:sldMkLst>
      </pc:sldChg>
      <pc:sldChg chg="add del">
        <pc:chgData name="Indu Sekhar Dantu" userId="4218edbc7ffe59d5" providerId="LiveId" clId="{B069DCC4-9580-4DE7-8CD2-2355D77BE23E}" dt="2021-06-25T06:56:11.138" v="973" actId="47"/>
        <pc:sldMkLst>
          <pc:docMk/>
          <pc:sldMk cId="2358674062" sldId="267"/>
        </pc:sldMkLst>
      </pc:sldChg>
      <pc:sldChg chg="add del">
        <pc:chgData name="Indu Sekhar Dantu" userId="4218edbc7ffe59d5" providerId="LiveId" clId="{B069DCC4-9580-4DE7-8CD2-2355D77BE23E}" dt="2021-06-25T06:56:11.375" v="974" actId="47"/>
        <pc:sldMkLst>
          <pc:docMk/>
          <pc:sldMk cId="1702047188" sldId="268"/>
        </pc:sldMkLst>
      </pc:sldChg>
      <pc:sldChg chg="add del">
        <pc:chgData name="Indu Sekhar Dantu" userId="4218edbc7ffe59d5" providerId="LiveId" clId="{B069DCC4-9580-4DE7-8CD2-2355D77BE23E}" dt="2021-06-25T06:56:12.177" v="975" actId="47"/>
        <pc:sldMkLst>
          <pc:docMk/>
          <pc:sldMk cId="1217837073" sldId="269"/>
        </pc:sldMkLst>
      </pc:sldChg>
      <pc:sldChg chg="add del">
        <pc:chgData name="Indu Sekhar Dantu" userId="4218edbc7ffe59d5" providerId="LiveId" clId="{B069DCC4-9580-4DE7-8CD2-2355D77BE23E}" dt="2021-06-25T06:56:12.421" v="976" actId="47"/>
        <pc:sldMkLst>
          <pc:docMk/>
          <pc:sldMk cId="671537039" sldId="270"/>
        </pc:sldMkLst>
      </pc:sldChg>
      <pc:sldChg chg="add del">
        <pc:chgData name="Indu Sekhar Dantu" userId="4218edbc7ffe59d5" providerId="LiveId" clId="{B069DCC4-9580-4DE7-8CD2-2355D77BE23E}" dt="2021-06-25T06:56:12.932" v="977" actId="47"/>
        <pc:sldMkLst>
          <pc:docMk/>
          <pc:sldMk cId="3345335176" sldId="271"/>
        </pc:sldMkLst>
      </pc:sldChg>
      <pc:sldChg chg="add del">
        <pc:chgData name="Indu Sekhar Dantu" userId="4218edbc7ffe59d5" providerId="LiveId" clId="{B069DCC4-9580-4DE7-8CD2-2355D77BE23E}" dt="2021-06-25T06:56:13.194" v="978" actId="47"/>
        <pc:sldMkLst>
          <pc:docMk/>
          <pc:sldMk cId="2000694258" sldId="272"/>
        </pc:sldMkLst>
      </pc:sldChg>
      <pc:sldChg chg="add del">
        <pc:chgData name="Indu Sekhar Dantu" userId="4218edbc7ffe59d5" providerId="LiveId" clId="{B069DCC4-9580-4DE7-8CD2-2355D77BE23E}" dt="2021-06-25T06:56:13.442" v="979" actId="47"/>
        <pc:sldMkLst>
          <pc:docMk/>
          <pc:sldMk cId="2621330622" sldId="273"/>
        </pc:sldMkLst>
      </pc:sldChg>
      <pc:sldChg chg="add del">
        <pc:chgData name="Indu Sekhar Dantu" userId="4218edbc7ffe59d5" providerId="LiveId" clId="{B069DCC4-9580-4DE7-8CD2-2355D77BE23E}" dt="2021-06-25T06:56:13.929" v="980" actId="47"/>
        <pc:sldMkLst>
          <pc:docMk/>
          <pc:sldMk cId="668762735" sldId="274"/>
        </pc:sldMkLst>
      </pc:sldChg>
      <pc:sldChg chg="add del">
        <pc:chgData name="Indu Sekhar Dantu" userId="4218edbc7ffe59d5" providerId="LiveId" clId="{B069DCC4-9580-4DE7-8CD2-2355D77BE23E}" dt="2021-06-25T06:56:14.264" v="981" actId="47"/>
        <pc:sldMkLst>
          <pc:docMk/>
          <pc:sldMk cId="3223014156" sldId="275"/>
        </pc:sldMkLst>
      </pc:sldChg>
      <pc:sldChg chg="add del">
        <pc:chgData name="Indu Sekhar Dantu" userId="4218edbc7ffe59d5" providerId="LiveId" clId="{B069DCC4-9580-4DE7-8CD2-2355D77BE23E}" dt="2021-06-25T06:56:14.902" v="982" actId="47"/>
        <pc:sldMkLst>
          <pc:docMk/>
          <pc:sldMk cId="2011292491" sldId="276"/>
        </pc:sldMkLst>
      </pc:sldChg>
      <pc:sldChg chg="add del">
        <pc:chgData name="Indu Sekhar Dantu" userId="4218edbc7ffe59d5" providerId="LiveId" clId="{B069DCC4-9580-4DE7-8CD2-2355D77BE23E}" dt="2021-06-25T06:56:15.320" v="983" actId="47"/>
        <pc:sldMkLst>
          <pc:docMk/>
          <pc:sldMk cId="3616527345" sldId="277"/>
        </pc:sldMkLst>
      </pc:sldChg>
      <pc:sldChg chg="add del">
        <pc:chgData name="Indu Sekhar Dantu" userId="4218edbc7ffe59d5" providerId="LiveId" clId="{B069DCC4-9580-4DE7-8CD2-2355D77BE23E}" dt="2021-06-25T06:56:15.749" v="984" actId="47"/>
        <pc:sldMkLst>
          <pc:docMk/>
          <pc:sldMk cId="3060420284" sldId="278"/>
        </pc:sldMkLst>
      </pc:sldChg>
      <pc:sldChg chg="add del">
        <pc:chgData name="Indu Sekhar Dantu" userId="4218edbc7ffe59d5" providerId="LiveId" clId="{B069DCC4-9580-4DE7-8CD2-2355D77BE23E}" dt="2021-06-25T06:56:16.147" v="985" actId="47"/>
        <pc:sldMkLst>
          <pc:docMk/>
          <pc:sldMk cId="3173561069" sldId="279"/>
        </pc:sldMkLst>
      </pc:sldChg>
      <pc:sldChg chg="add del">
        <pc:chgData name="Indu Sekhar Dantu" userId="4218edbc7ffe59d5" providerId="LiveId" clId="{B069DCC4-9580-4DE7-8CD2-2355D77BE23E}" dt="2021-06-25T06:56:16.584" v="986" actId="47"/>
        <pc:sldMkLst>
          <pc:docMk/>
          <pc:sldMk cId="1415776288" sldId="280"/>
        </pc:sldMkLst>
      </pc:sldChg>
      <pc:sldChg chg="add del">
        <pc:chgData name="Indu Sekhar Dantu" userId="4218edbc7ffe59d5" providerId="LiveId" clId="{B069DCC4-9580-4DE7-8CD2-2355D77BE23E}" dt="2021-06-25T06:56:17.285" v="987" actId="47"/>
        <pc:sldMkLst>
          <pc:docMk/>
          <pc:sldMk cId="1292768624" sldId="281"/>
        </pc:sldMkLst>
      </pc:sldChg>
      <pc:sldChg chg="add del">
        <pc:chgData name="Indu Sekhar Dantu" userId="4218edbc7ffe59d5" providerId="LiveId" clId="{B069DCC4-9580-4DE7-8CD2-2355D77BE23E}" dt="2021-06-25T06:56:17.796" v="988" actId="47"/>
        <pc:sldMkLst>
          <pc:docMk/>
          <pc:sldMk cId="692968889" sldId="282"/>
        </pc:sldMkLst>
      </pc:sldChg>
      <pc:sldChg chg="add del">
        <pc:chgData name="Indu Sekhar Dantu" userId="4218edbc7ffe59d5" providerId="LiveId" clId="{B069DCC4-9580-4DE7-8CD2-2355D77BE23E}" dt="2021-06-25T06:56:18.195" v="989" actId="47"/>
        <pc:sldMkLst>
          <pc:docMk/>
          <pc:sldMk cId="1995175450" sldId="283"/>
        </pc:sldMkLst>
      </pc:sldChg>
      <pc:sldChg chg="add del">
        <pc:chgData name="Indu Sekhar Dantu" userId="4218edbc7ffe59d5" providerId="LiveId" clId="{B069DCC4-9580-4DE7-8CD2-2355D77BE23E}" dt="2021-06-25T06:56:18.646" v="990" actId="47"/>
        <pc:sldMkLst>
          <pc:docMk/>
          <pc:sldMk cId="3317398877" sldId="284"/>
        </pc:sldMkLst>
      </pc:sldChg>
      <pc:sldChg chg="add del">
        <pc:chgData name="Indu Sekhar Dantu" userId="4218edbc7ffe59d5" providerId="LiveId" clId="{B069DCC4-9580-4DE7-8CD2-2355D77BE23E}" dt="2021-06-25T06:56:19.435" v="991" actId="47"/>
        <pc:sldMkLst>
          <pc:docMk/>
          <pc:sldMk cId="4126318057" sldId="285"/>
        </pc:sldMkLst>
      </pc:sldChg>
      <pc:sldChg chg="add del">
        <pc:chgData name="Indu Sekhar Dantu" userId="4218edbc7ffe59d5" providerId="LiveId" clId="{B069DCC4-9580-4DE7-8CD2-2355D77BE23E}" dt="2021-06-25T06:56:20.114" v="992" actId="47"/>
        <pc:sldMkLst>
          <pc:docMk/>
          <pc:sldMk cId="2306344375" sldId="286"/>
        </pc:sldMkLst>
      </pc:sldChg>
      <pc:sldChg chg="add del">
        <pc:chgData name="Indu Sekhar Dantu" userId="4218edbc7ffe59d5" providerId="LiveId" clId="{B069DCC4-9580-4DE7-8CD2-2355D77BE23E}" dt="2021-06-25T06:56:20.831" v="993" actId="47"/>
        <pc:sldMkLst>
          <pc:docMk/>
          <pc:sldMk cId="1387287184" sldId="287"/>
        </pc:sldMkLst>
      </pc:sldChg>
      <pc:sldChg chg="add del">
        <pc:chgData name="Indu Sekhar Dantu" userId="4218edbc7ffe59d5" providerId="LiveId" clId="{B069DCC4-9580-4DE7-8CD2-2355D77BE23E}" dt="2021-06-25T06:56:22.146" v="994" actId="47"/>
        <pc:sldMkLst>
          <pc:docMk/>
          <pc:sldMk cId="2657170879" sldId="288"/>
        </pc:sldMkLst>
      </pc:sldChg>
      <pc:sldChg chg="add del">
        <pc:chgData name="Indu Sekhar Dantu" userId="4218edbc7ffe59d5" providerId="LiveId" clId="{B069DCC4-9580-4DE7-8CD2-2355D77BE23E}" dt="2021-06-25T06:56:22.446" v="995" actId="47"/>
        <pc:sldMkLst>
          <pc:docMk/>
          <pc:sldMk cId="2564655258" sldId="289"/>
        </pc:sldMkLst>
      </pc:sldChg>
      <pc:sldChg chg="add del">
        <pc:chgData name="Indu Sekhar Dantu" userId="4218edbc7ffe59d5" providerId="LiveId" clId="{B069DCC4-9580-4DE7-8CD2-2355D77BE23E}" dt="2021-06-25T06:56:22.818" v="996" actId="47"/>
        <pc:sldMkLst>
          <pc:docMk/>
          <pc:sldMk cId="116242856" sldId="290"/>
        </pc:sldMkLst>
      </pc:sldChg>
      <pc:sldChg chg="add del">
        <pc:chgData name="Indu Sekhar Dantu" userId="4218edbc7ffe59d5" providerId="LiveId" clId="{B069DCC4-9580-4DE7-8CD2-2355D77BE23E}" dt="2021-06-25T06:56:23.118" v="997" actId="47"/>
        <pc:sldMkLst>
          <pc:docMk/>
          <pc:sldMk cId="879313157" sldId="291"/>
        </pc:sldMkLst>
      </pc:sldChg>
      <pc:sldChg chg="add del">
        <pc:chgData name="Indu Sekhar Dantu" userId="4218edbc7ffe59d5" providerId="LiveId" clId="{B069DCC4-9580-4DE7-8CD2-2355D77BE23E}" dt="2021-06-25T06:56:23.380" v="998" actId="47"/>
        <pc:sldMkLst>
          <pc:docMk/>
          <pc:sldMk cId="3490348788" sldId="292"/>
        </pc:sldMkLst>
      </pc:sldChg>
      <pc:sldChg chg="add del">
        <pc:chgData name="Indu Sekhar Dantu" userId="4218edbc7ffe59d5" providerId="LiveId" clId="{B069DCC4-9580-4DE7-8CD2-2355D77BE23E}" dt="2021-06-25T06:56:24.090" v="999" actId="47"/>
        <pc:sldMkLst>
          <pc:docMk/>
          <pc:sldMk cId="3868647332" sldId="293"/>
        </pc:sldMkLst>
      </pc:sldChg>
      <pc:sldChg chg="add del">
        <pc:chgData name="Indu Sekhar Dantu" userId="4218edbc7ffe59d5" providerId="LiveId" clId="{B069DCC4-9580-4DE7-8CD2-2355D77BE23E}" dt="2021-06-25T06:56:24.348" v="1000" actId="47"/>
        <pc:sldMkLst>
          <pc:docMk/>
          <pc:sldMk cId="404912483" sldId="294"/>
        </pc:sldMkLst>
      </pc:sldChg>
      <pc:sldChg chg="add del">
        <pc:chgData name="Indu Sekhar Dantu" userId="4218edbc7ffe59d5" providerId="LiveId" clId="{B069DCC4-9580-4DE7-8CD2-2355D77BE23E}" dt="2021-06-25T06:56:25.526" v="1001" actId="47"/>
        <pc:sldMkLst>
          <pc:docMk/>
          <pc:sldMk cId="1101714023" sldId="295"/>
        </pc:sldMkLst>
      </pc:sldChg>
      <pc:sldChg chg="add del">
        <pc:chgData name="Indu Sekhar Dantu" userId="4218edbc7ffe59d5" providerId="LiveId" clId="{B069DCC4-9580-4DE7-8CD2-2355D77BE23E}" dt="2021-06-25T06:56:26.278" v="1002" actId="47"/>
        <pc:sldMkLst>
          <pc:docMk/>
          <pc:sldMk cId="9202119" sldId="296"/>
        </pc:sldMkLst>
      </pc:sldChg>
      <pc:sldChg chg="add del">
        <pc:chgData name="Indu Sekhar Dantu" userId="4218edbc7ffe59d5" providerId="LiveId" clId="{B069DCC4-9580-4DE7-8CD2-2355D77BE23E}" dt="2021-06-25T06:56:26.531" v="1003" actId="47"/>
        <pc:sldMkLst>
          <pc:docMk/>
          <pc:sldMk cId="1151141450" sldId="297"/>
        </pc:sldMkLst>
      </pc:sldChg>
      <pc:sldChg chg="add del">
        <pc:chgData name="Indu Sekhar Dantu" userId="4218edbc7ffe59d5" providerId="LiveId" clId="{B069DCC4-9580-4DE7-8CD2-2355D77BE23E}" dt="2021-06-25T06:56:27.714" v="1004" actId="47"/>
        <pc:sldMkLst>
          <pc:docMk/>
          <pc:sldMk cId="1631397065" sldId="298"/>
        </pc:sldMkLst>
      </pc:sldChg>
      <pc:sldChg chg="add del">
        <pc:chgData name="Indu Sekhar Dantu" userId="4218edbc7ffe59d5" providerId="LiveId" clId="{B069DCC4-9580-4DE7-8CD2-2355D77BE23E}" dt="2021-06-25T06:56:28.202" v="1005" actId="47"/>
        <pc:sldMkLst>
          <pc:docMk/>
          <pc:sldMk cId="1014335294" sldId="299"/>
        </pc:sldMkLst>
      </pc:sldChg>
      <pc:sldChg chg="add del">
        <pc:chgData name="Indu Sekhar Dantu" userId="4218edbc7ffe59d5" providerId="LiveId" clId="{B069DCC4-9580-4DE7-8CD2-2355D77BE23E}" dt="2021-06-25T06:56:28.501" v="1006" actId="47"/>
        <pc:sldMkLst>
          <pc:docMk/>
          <pc:sldMk cId="1833660448" sldId="300"/>
        </pc:sldMkLst>
      </pc:sldChg>
      <pc:sldChg chg="add del">
        <pc:chgData name="Indu Sekhar Dantu" userId="4218edbc7ffe59d5" providerId="LiveId" clId="{B069DCC4-9580-4DE7-8CD2-2355D77BE23E}" dt="2021-06-25T06:56:29.774" v="1007" actId="47"/>
        <pc:sldMkLst>
          <pc:docMk/>
          <pc:sldMk cId="2014834046" sldId="301"/>
        </pc:sldMkLst>
      </pc:sldChg>
      <pc:sldChg chg="add del">
        <pc:chgData name="Indu Sekhar Dantu" userId="4218edbc7ffe59d5" providerId="LiveId" clId="{B069DCC4-9580-4DE7-8CD2-2355D77BE23E}" dt="2021-06-25T06:56:38.300" v="1008" actId="2696"/>
        <pc:sldMkLst>
          <pc:docMk/>
          <pc:sldMk cId="1397828548" sldId="302"/>
        </pc:sldMkLst>
      </pc:sldChg>
      <pc:sldChg chg="addSp delSp modSp add mod">
        <pc:chgData name="Indu Sekhar Dantu" userId="4218edbc7ffe59d5" providerId="LiveId" clId="{B069DCC4-9580-4DE7-8CD2-2355D77BE23E}" dt="2021-06-25T06:43:32.119" v="213" actId="14100"/>
        <pc:sldMkLst>
          <pc:docMk/>
          <pc:sldMk cId="920038349" sldId="303"/>
        </pc:sldMkLst>
        <pc:spChg chg="del mod">
          <ac:chgData name="Indu Sekhar Dantu" userId="4218edbc7ffe59d5" providerId="LiveId" clId="{B069DCC4-9580-4DE7-8CD2-2355D77BE23E}" dt="2021-06-25T06:41:38.458" v="64" actId="478"/>
          <ac:spMkLst>
            <pc:docMk/>
            <pc:sldMk cId="920038349" sldId="303"/>
            <ac:spMk id="2" creationId="{50BD30BA-5E5C-4607-BA76-D042EE617EE0}"/>
          </ac:spMkLst>
        </pc:spChg>
        <pc:spChg chg="mod">
          <ac:chgData name="Indu Sekhar Dantu" userId="4218edbc7ffe59d5" providerId="LiveId" clId="{B069DCC4-9580-4DE7-8CD2-2355D77BE23E}" dt="2021-06-25T06:43:32.119" v="213" actId="14100"/>
          <ac:spMkLst>
            <pc:docMk/>
            <pc:sldMk cId="920038349" sldId="303"/>
            <ac:spMk id="3" creationId="{D9D112C0-94D8-4EB3-830E-FBA2AAFD86F5}"/>
          </ac:spMkLst>
        </pc:spChg>
        <pc:spChg chg="add del mod">
          <ac:chgData name="Indu Sekhar Dantu" userId="4218edbc7ffe59d5" providerId="LiveId" clId="{B069DCC4-9580-4DE7-8CD2-2355D77BE23E}" dt="2021-06-25T06:42:50.821" v="159" actId="478"/>
          <ac:spMkLst>
            <pc:docMk/>
            <pc:sldMk cId="920038349" sldId="303"/>
            <ac:spMk id="5" creationId="{AF2E97B7-FEBE-4FE1-A3E6-9BBA256CFB49}"/>
          </ac:spMkLst>
        </pc:spChg>
        <pc:spChg chg="add del mod">
          <ac:chgData name="Indu Sekhar Dantu" userId="4218edbc7ffe59d5" providerId="LiveId" clId="{B069DCC4-9580-4DE7-8CD2-2355D77BE23E}" dt="2021-06-25T06:42:54.910" v="161" actId="478"/>
          <ac:spMkLst>
            <pc:docMk/>
            <pc:sldMk cId="920038349" sldId="303"/>
            <ac:spMk id="7" creationId="{B84951F1-495C-4EB3-9CA0-AC1318499DBA}"/>
          </ac:spMkLst>
        </pc:spChg>
        <pc:spChg chg="add mod">
          <ac:chgData name="Indu Sekhar Dantu" userId="4218edbc7ffe59d5" providerId="LiveId" clId="{B069DCC4-9580-4DE7-8CD2-2355D77BE23E}" dt="2021-06-25T06:43:18.572" v="194" actId="1037"/>
          <ac:spMkLst>
            <pc:docMk/>
            <pc:sldMk cId="920038349" sldId="303"/>
            <ac:spMk id="8" creationId="{F2C5052E-2C9D-422A-AC8B-34A60459C043}"/>
          </ac:spMkLst>
        </pc:spChg>
      </pc:sldChg>
      <pc:sldChg chg="modSp mod">
        <pc:chgData name="Indu Sekhar Dantu" userId="4218edbc7ffe59d5" providerId="LiveId" clId="{B069DCC4-9580-4DE7-8CD2-2355D77BE23E}" dt="2021-06-25T06:57:39.419" v="1029" actId="1035"/>
        <pc:sldMkLst>
          <pc:docMk/>
          <pc:sldMk cId="3156076567" sldId="304"/>
        </pc:sldMkLst>
        <pc:spChg chg="mod">
          <ac:chgData name="Indu Sekhar Dantu" userId="4218edbc7ffe59d5" providerId="LiveId" clId="{B069DCC4-9580-4DE7-8CD2-2355D77BE23E}" dt="2021-06-25T06:55:07.199" v="937" actId="6549"/>
          <ac:spMkLst>
            <pc:docMk/>
            <pc:sldMk cId="3156076567" sldId="304"/>
            <ac:spMk id="3" creationId="{D9D112C0-94D8-4EB3-830E-FBA2AAFD86F5}"/>
          </ac:spMkLst>
        </pc:spChg>
        <pc:picChg chg="mod">
          <ac:chgData name="Indu Sekhar Dantu" userId="4218edbc7ffe59d5" providerId="LiveId" clId="{B069DCC4-9580-4DE7-8CD2-2355D77BE23E}" dt="2021-06-25T06:57:39.419" v="1029" actId="1035"/>
          <ac:picMkLst>
            <pc:docMk/>
            <pc:sldMk cId="3156076567" sldId="304"/>
            <ac:picMk id="6" creationId="{7AD1716B-724B-4029-90DD-3DE467297C13}"/>
          </ac:picMkLst>
        </pc:picChg>
      </pc:sldChg>
      <pc:sldChg chg="modSp add mod">
        <pc:chgData name="Indu Sekhar Dantu" userId="4218edbc7ffe59d5" providerId="LiveId" clId="{B069DCC4-9580-4DE7-8CD2-2355D77BE23E}" dt="2021-06-25T23:54:45.564" v="1335" actId="313"/>
        <pc:sldMkLst>
          <pc:docMk/>
          <pc:sldMk cId="1862927223" sldId="305"/>
        </pc:sldMkLst>
        <pc:spChg chg="mod">
          <ac:chgData name="Indu Sekhar Dantu" userId="4218edbc7ffe59d5" providerId="LiveId" clId="{B069DCC4-9580-4DE7-8CD2-2355D77BE23E}" dt="2021-06-25T23:54:45.564" v="1335" actId="313"/>
          <ac:spMkLst>
            <pc:docMk/>
            <pc:sldMk cId="1862927223" sldId="305"/>
            <ac:spMk id="3" creationId="{D9D112C0-94D8-4EB3-830E-FBA2AAFD86F5}"/>
          </ac:spMkLst>
        </pc:spChg>
      </pc:sldChg>
      <pc:sldChg chg="modSp del mod">
        <pc:chgData name="Indu Sekhar Dantu" userId="4218edbc7ffe59d5" providerId="LiveId" clId="{B069DCC4-9580-4DE7-8CD2-2355D77BE23E}" dt="2021-06-25T13:22:46.472" v="1202" actId="2696"/>
        <pc:sldMkLst>
          <pc:docMk/>
          <pc:sldMk cId="3142654229" sldId="305"/>
        </pc:sldMkLst>
        <pc:spChg chg="mod">
          <ac:chgData name="Indu Sekhar Dantu" userId="4218edbc7ffe59d5" providerId="LiveId" clId="{B069DCC4-9580-4DE7-8CD2-2355D77BE23E}" dt="2021-06-25T13:20:07.517" v="1147" actId="20577"/>
          <ac:spMkLst>
            <pc:docMk/>
            <pc:sldMk cId="3142654229" sldId="305"/>
            <ac:spMk id="3" creationId="{D9D112C0-94D8-4EB3-830E-FBA2AAFD86F5}"/>
          </ac:spMkLst>
        </pc:spChg>
      </pc:sldChg>
      <pc:sldChg chg="modSp mod">
        <pc:chgData name="Indu Sekhar Dantu" userId="4218edbc7ffe59d5" providerId="LiveId" clId="{B069DCC4-9580-4DE7-8CD2-2355D77BE23E}" dt="2021-06-26T00:20:21.009" v="1675" actId="20577"/>
        <pc:sldMkLst>
          <pc:docMk/>
          <pc:sldMk cId="1568858838" sldId="306"/>
        </pc:sldMkLst>
        <pc:spChg chg="mod">
          <ac:chgData name="Indu Sekhar Dantu" userId="4218edbc7ffe59d5" providerId="LiveId" clId="{B069DCC4-9580-4DE7-8CD2-2355D77BE23E}" dt="2021-06-26T00:20:21.009" v="1675" actId="20577"/>
          <ac:spMkLst>
            <pc:docMk/>
            <pc:sldMk cId="1568858838" sldId="306"/>
            <ac:spMk id="3" creationId="{D9D112C0-94D8-4EB3-830E-FBA2AAFD86F5}"/>
          </ac:spMkLst>
        </pc:spChg>
      </pc:sldChg>
      <pc:sldChg chg="addSp delSp modSp add del mod ord">
        <pc:chgData name="Indu Sekhar Dantu" userId="4218edbc7ffe59d5" providerId="LiveId" clId="{B069DCC4-9580-4DE7-8CD2-2355D77BE23E}" dt="2021-06-25T13:22:46.472" v="1202" actId="2696"/>
        <pc:sldMkLst>
          <pc:docMk/>
          <pc:sldMk cId="8473239" sldId="307"/>
        </pc:sldMkLst>
        <pc:spChg chg="del">
          <ac:chgData name="Indu Sekhar Dantu" userId="4218edbc7ffe59d5" providerId="LiveId" clId="{B069DCC4-9580-4DE7-8CD2-2355D77BE23E}" dt="2021-06-25T13:21:39.907" v="1150" actId="478"/>
          <ac:spMkLst>
            <pc:docMk/>
            <pc:sldMk cId="8473239" sldId="307"/>
            <ac:spMk id="3" creationId="{D9D112C0-94D8-4EB3-830E-FBA2AAFD86F5}"/>
          </ac:spMkLst>
        </pc:spChg>
        <pc:spChg chg="add mod">
          <ac:chgData name="Indu Sekhar Dantu" userId="4218edbc7ffe59d5" providerId="LiveId" clId="{B069DCC4-9580-4DE7-8CD2-2355D77BE23E}" dt="2021-06-25T13:22:40.686" v="1199" actId="1076"/>
          <ac:spMkLst>
            <pc:docMk/>
            <pc:sldMk cId="8473239" sldId="307"/>
            <ac:spMk id="5" creationId="{DCA3B581-3084-49F8-9084-946BB3B1E6B6}"/>
          </ac:spMkLst>
        </pc:spChg>
        <pc:spChg chg="add del mod">
          <ac:chgData name="Indu Sekhar Dantu" userId="4218edbc7ffe59d5" providerId="LiveId" clId="{B069DCC4-9580-4DE7-8CD2-2355D77BE23E}" dt="2021-06-25T13:21:43.177" v="1152" actId="478"/>
          <ac:spMkLst>
            <pc:docMk/>
            <pc:sldMk cId="8473239" sldId="307"/>
            <ac:spMk id="7" creationId="{206170A1-2EC5-4025-99C4-B4739F4D85A3}"/>
          </ac:spMkLst>
        </pc:spChg>
      </pc:sldChg>
      <pc:sldChg chg="modSp add mod">
        <pc:chgData name="Indu Sekhar Dantu" userId="4218edbc7ffe59d5" providerId="LiveId" clId="{B069DCC4-9580-4DE7-8CD2-2355D77BE23E}" dt="2021-06-25T13:30:34.993" v="1283" actId="122"/>
        <pc:sldMkLst>
          <pc:docMk/>
          <pc:sldMk cId="1403467159" sldId="307"/>
        </pc:sldMkLst>
        <pc:spChg chg="mod">
          <ac:chgData name="Indu Sekhar Dantu" userId="4218edbc7ffe59d5" providerId="LiveId" clId="{B069DCC4-9580-4DE7-8CD2-2355D77BE23E}" dt="2021-06-25T13:30:34.993" v="1283" actId="122"/>
          <ac:spMkLst>
            <pc:docMk/>
            <pc:sldMk cId="1403467159" sldId="307"/>
            <ac:spMk id="5" creationId="{DCA3B581-3084-49F8-9084-946BB3B1E6B6}"/>
          </ac:spMkLst>
        </pc:spChg>
      </pc:sldChg>
      <pc:sldChg chg="modSp add mod ord">
        <pc:chgData name="Indu Sekhar Dantu" userId="4218edbc7ffe59d5" providerId="LiveId" clId="{B069DCC4-9580-4DE7-8CD2-2355D77BE23E}" dt="2021-06-26T01:02:54.126" v="1765" actId="20577"/>
        <pc:sldMkLst>
          <pc:docMk/>
          <pc:sldMk cId="3166141015" sldId="308"/>
        </pc:sldMkLst>
        <pc:spChg chg="mod">
          <ac:chgData name="Indu Sekhar Dantu" userId="4218edbc7ffe59d5" providerId="LiveId" clId="{B069DCC4-9580-4DE7-8CD2-2355D77BE23E}" dt="2021-06-26T01:02:54.126" v="1765" actId="20577"/>
          <ac:spMkLst>
            <pc:docMk/>
            <pc:sldMk cId="3166141015" sldId="308"/>
            <ac:spMk id="3" creationId="{D9D112C0-94D8-4EB3-830E-FBA2AAFD86F5}"/>
          </ac:spMkLst>
        </pc:spChg>
      </pc:sldChg>
      <pc:sldChg chg="modSp add mod ord">
        <pc:chgData name="Indu Sekhar Dantu" userId="4218edbc7ffe59d5" providerId="LiveId" clId="{B069DCC4-9580-4DE7-8CD2-2355D77BE23E}" dt="2021-06-26T01:03:33.873" v="1769" actId="20577"/>
        <pc:sldMkLst>
          <pc:docMk/>
          <pc:sldMk cId="498981713" sldId="309"/>
        </pc:sldMkLst>
        <pc:spChg chg="mod">
          <ac:chgData name="Indu Sekhar Dantu" userId="4218edbc7ffe59d5" providerId="LiveId" clId="{B069DCC4-9580-4DE7-8CD2-2355D77BE23E}" dt="2021-06-26T01:03:33.873" v="1769" actId="20577"/>
          <ac:spMkLst>
            <pc:docMk/>
            <pc:sldMk cId="498981713" sldId="309"/>
            <ac:spMk id="3" creationId="{D9D112C0-94D8-4EB3-830E-FBA2AAFD86F5}"/>
          </ac:spMkLst>
        </pc:spChg>
      </pc:sldChg>
      <pc:sldChg chg="modSp add mod">
        <pc:chgData name="Indu Sekhar Dantu" userId="4218edbc7ffe59d5" providerId="LiveId" clId="{B069DCC4-9580-4DE7-8CD2-2355D77BE23E}" dt="2021-06-26T00:05:59.960" v="1552" actId="113"/>
        <pc:sldMkLst>
          <pc:docMk/>
          <pc:sldMk cId="396110141" sldId="310"/>
        </pc:sldMkLst>
        <pc:spChg chg="mod">
          <ac:chgData name="Indu Sekhar Dantu" userId="4218edbc7ffe59d5" providerId="LiveId" clId="{B069DCC4-9580-4DE7-8CD2-2355D77BE23E}" dt="2021-06-26T00:05:59.960" v="1552" actId="113"/>
          <ac:spMkLst>
            <pc:docMk/>
            <pc:sldMk cId="396110141" sldId="310"/>
            <ac:spMk id="3" creationId="{D9D112C0-94D8-4EB3-830E-FBA2AAFD86F5}"/>
          </ac:spMkLst>
        </pc:spChg>
      </pc:sldChg>
      <pc:sldChg chg="modSp mod">
        <pc:chgData name="Indu Sekhar Dantu" userId="4218edbc7ffe59d5" providerId="LiveId" clId="{B069DCC4-9580-4DE7-8CD2-2355D77BE23E}" dt="2021-06-26T01:02:19.358" v="1763" actId="113"/>
        <pc:sldMkLst>
          <pc:docMk/>
          <pc:sldMk cId="3851764001" sldId="311"/>
        </pc:sldMkLst>
        <pc:spChg chg="mod">
          <ac:chgData name="Indu Sekhar Dantu" userId="4218edbc7ffe59d5" providerId="LiveId" clId="{B069DCC4-9580-4DE7-8CD2-2355D77BE23E}" dt="2021-06-26T01:02:19.358" v="1763" actId="113"/>
          <ac:spMkLst>
            <pc:docMk/>
            <pc:sldMk cId="3851764001" sldId="311"/>
            <ac:spMk id="3" creationId="{D9D112C0-94D8-4EB3-830E-FBA2AAFD86F5}"/>
          </ac:spMkLst>
        </pc:spChg>
      </pc:sldChg>
      <pc:sldChg chg="modSp mod">
        <pc:chgData name="Indu Sekhar Dantu" userId="4218edbc7ffe59d5" providerId="LiveId" clId="{B069DCC4-9580-4DE7-8CD2-2355D77BE23E}" dt="2021-06-26T01:04:43.790" v="1779" actId="6549"/>
        <pc:sldMkLst>
          <pc:docMk/>
          <pc:sldMk cId="913299517" sldId="312"/>
        </pc:sldMkLst>
        <pc:spChg chg="mod">
          <ac:chgData name="Indu Sekhar Dantu" userId="4218edbc7ffe59d5" providerId="LiveId" clId="{B069DCC4-9580-4DE7-8CD2-2355D77BE23E}" dt="2021-06-26T01:04:43.790" v="1779" actId="6549"/>
          <ac:spMkLst>
            <pc:docMk/>
            <pc:sldMk cId="913299517" sldId="312"/>
            <ac:spMk id="3" creationId="{D9D112C0-94D8-4EB3-830E-FBA2AAFD86F5}"/>
          </ac:spMkLst>
        </pc:spChg>
      </pc:sldChg>
      <pc:sldChg chg="modSp mod">
        <pc:chgData name="Indu Sekhar Dantu" userId="4218edbc7ffe59d5" providerId="LiveId" clId="{B069DCC4-9580-4DE7-8CD2-2355D77BE23E}" dt="2021-06-26T00:23:33.891" v="1738" actId="113"/>
        <pc:sldMkLst>
          <pc:docMk/>
          <pc:sldMk cId="414296455" sldId="313"/>
        </pc:sldMkLst>
        <pc:spChg chg="mod">
          <ac:chgData name="Indu Sekhar Dantu" userId="4218edbc7ffe59d5" providerId="LiveId" clId="{B069DCC4-9580-4DE7-8CD2-2355D77BE23E}" dt="2021-06-26T00:23:33.891" v="1738" actId="113"/>
          <ac:spMkLst>
            <pc:docMk/>
            <pc:sldMk cId="414296455" sldId="313"/>
            <ac:spMk id="3" creationId="{D9D112C0-94D8-4EB3-830E-FBA2AAFD86F5}"/>
          </ac:spMkLst>
        </pc:spChg>
      </pc:sldChg>
      <pc:sldChg chg="modSp add mod">
        <pc:chgData name="Indu Sekhar Dantu" userId="4218edbc7ffe59d5" providerId="LiveId" clId="{B069DCC4-9580-4DE7-8CD2-2355D77BE23E}" dt="2021-06-26T01:13:03.593" v="1860" actId="20577"/>
        <pc:sldMkLst>
          <pc:docMk/>
          <pc:sldMk cId="3029424732" sldId="314"/>
        </pc:sldMkLst>
        <pc:spChg chg="mod">
          <ac:chgData name="Indu Sekhar Dantu" userId="4218edbc7ffe59d5" providerId="LiveId" clId="{B069DCC4-9580-4DE7-8CD2-2355D77BE23E}" dt="2021-06-26T01:13:03.593" v="1860" actId="20577"/>
          <ac:spMkLst>
            <pc:docMk/>
            <pc:sldMk cId="3029424732" sldId="314"/>
            <ac:spMk id="3" creationId="{D9D112C0-94D8-4EB3-830E-FBA2AAFD86F5}"/>
          </ac:spMkLst>
        </pc:spChg>
      </pc:sldChg>
      <pc:sldChg chg="add">
        <pc:chgData name="Indu Sekhar Dantu" userId="4218edbc7ffe59d5" providerId="LiveId" clId="{B069DCC4-9580-4DE7-8CD2-2355D77BE23E}" dt="2021-06-26T00:20:48.529" v="1679"/>
        <pc:sldMkLst>
          <pc:docMk/>
          <pc:sldMk cId="447349276" sldId="315"/>
        </pc:sldMkLst>
      </pc:sldChg>
      <pc:sldChg chg="add">
        <pc:chgData name="Indu Sekhar Dantu" userId="4218edbc7ffe59d5" providerId="LiveId" clId="{B069DCC4-9580-4DE7-8CD2-2355D77BE23E}" dt="2021-06-26T00:20:48.733" v="1680"/>
        <pc:sldMkLst>
          <pc:docMk/>
          <pc:sldMk cId="313655581" sldId="316"/>
        </pc:sldMkLst>
      </pc:sldChg>
      <pc:sldChg chg="add">
        <pc:chgData name="Indu Sekhar Dantu" userId="4218edbc7ffe59d5" providerId="LiveId" clId="{B069DCC4-9580-4DE7-8CD2-2355D77BE23E}" dt="2021-06-26T00:20:48.945" v="1681"/>
        <pc:sldMkLst>
          <pc:docMk/>
          <pc:sldMk cId="1765042550" sldId="317"/>
        </pc:sldMkLst>
      </pc:sldChg>
      <pc:sldChg chg="add">
        <pc:chgData name="Indu Sekhar Dantu" userId="4218edbc7ffe59d5" providerId="LiveId" clId="{B069DCC4-9580-4DE7-8CD2-2355D77BE23E}" dt="2021-06-26T00:20:49.154" v="1682"/>
        <pc:sldMkLst>
          <pc:docMk/>
          <pc:sldMk cId="3429460512" sldId="318"/>
        </pc:sldMkLst>
      </pc:sldChg>
      <pc:sldChg chg="add">
        <pc:chgData name="Indu Sekhar Dantu" userId="4218edbc7ffe59d5" providerId="LiveId" clId="{B069DCC4-9580-4DE7-8CD2-2355D77BE23E}" dt="2021-06-26T00:20:49.373" v="1683"/>
        <pc:sldMkLst>
          <pc:docMk/>
          <pc:sldMk cId="1010151947" sldId="319"/>
        </pc:sldMkLst>
      </pc:sldChg>
      <pc:sldChg chg="add">
        <pc:chgData name="Indu Sekhar Dantu" userId="4218edbc7ffe59d5" providerId="LiveId" clId="{B069DCC4-9580-4DE7-8CD2-2355D77BE23E}" dt="2021-06-26T00:20:49.601" v="1684"/>
        <pc:sldMkLst>
          <pc:docMk/>
          <pc:sldMk cId="3465084384" sldId="320"/>
        </pc:sldMkLst>
      </pc:sldChg>
      <pc:sldChg chg="add">
        <pc:chgData name="Indu Sekhar Dantu" userId="4218edbc7ffe59d5" providerId="LiveId" clId="{B069DCC4-9580-4DE7-8CD2-2355D77BE23E}" dt="2021-06-26T00:20:49.820" v="1685"/>
        <pc:sldMkLst>
          <pc:docMk/>
          <pc:sldMk cId="2931619309" sldId="321"/>
        </pc:sldMkLst>
      </pc:sldChg>
      <pc:sldChg chg="add">
        <pc:chgData name="Indu Sekhar Dantu" userId="4218edbc7ffe59d5" providerId="LiveId" clId="{B069DCC4-9580-4DE7-8CD2-2355D77BE23E}" dt="2021-06-26T00:20:50.038" v="1686"/>
        <pc:sldMkLst>
          <pc:docMk/>
          <pc:sldMk cId="3940385322" sldId="322"/>
        </pc:sldMkLst>
      </pc:sldChg>
      <pc:sldChg chg="add">
        <pc:chgData name="Indu Sekhar Dantu" userId="4218edbc7ffe59d5" providerId="LiveId" clId="{B069DCC4-9580-4DE7-8CD2-2355D77BE23E}" dt="2021-06-26T00:20:50.252" v="1687"/>
        <pc:sldMkLst>
          <pc:docMk/>
          <pc:sldMk cId="218055593" sldId="323"/>
        </pc:sldMkLst>
      </pc:sldChg>
      <pc:sldChg chg="add">
        <pc:chgData name="Indu Sekhar Dantu" userId="4218edbc7ffe59d5" providerId="LiveId" clId="{B069DCC4-9580-4DE7-8CD2-2355D77BE23E}" dt="2021-06-26T00:20:50.471" v="1688"/>
        <pc:sldMkLst>
          <pc:docMk/>
          <pc:sldMk cId="2490891367" sldId="324"/>
        </pc:sldMkLst>
      </pc:sldChg>
      <pc:sldChg chg="add">
        <pc:chgData name="Indu Sekhar Dantu" userId="4218edbc7ffe59d5" providerId="LiveId" clId="{B069DCC4-9580-4DE7-8CD2-2355D77BE23E}" dt="2021-06-26T00:20:50.700" v="1689"/>
        <pc:sldMkLst>
          <pc:docMk/>
          <pc:sldMk cId="2015534174" sldId="325"/>
        </pc:sldMkLst>
      </pc:sldChg>
      <pc:sldChg chg="add">
        <pc:chgData name="Indu Sekhar Dantu" userId="4218edbc7ffe59d5" providerId="LiveId" clId="{B069DCC4-9580-4DE7-8CD2-2355D77BE23E}" dt="2021-06-26T00:20:50.911" v="1690"/>
        <pc:sldMkLst>
          <pc:docMk/>
          <pc:sldMk cId="2282546436" sldId="326"/>
        </pc:sldMkLst>
      </pc:sldChg>
      <pc:sldChg chg="modSp mod">
        <pc:chgData name="Indu Sekhar Dantu" userId="4218edbc7ffe59d5" providerId="LiveId" clId="{B069DCC4-9580-4DE7-8CD2-2355D77BE23E}" dt="2021-06-26T01:01:43.365" v="1758" actId="6549"/>
        <pc:sldMkLst>
          <pc:docMk/>
          <pc:sldMk cId="3662201600" sldId="327"/>
        </pc:sldMkLst>
        <pc:spChg chg="mod">
          <ac:chgData name="Indu Sekhar Dantu" userId="4218edbc7ffe59d5" providerId="LiveId" clId="{B069DCC4-9580-4DE7-8CD2-2355D77BE23E}" dt="2021-06-26T01:01:43.365" v="1758" actId="6549"/>
          <ac:spMkLst>
            <pc:docMk/>
            <pc:sldMk cId="3662201600" sldId="327"/>
            <ac:spMk id="3" creationId="{D9D112C0-94D8-4EB3-830E-FBA2AAFD86F5}"/>
          </ac:spMkLst>
        </pc:spChg>
      </pc:sldChg>
      <pc:sldChg chg="modSp mod">
        <pc:chgData name="Indu Sekhar Dantu" userId="4218edbc7ffe59d5" providerId="LiveId" clId="{B069DCC4-9580-4DE7-8CD2-2355D77BE23E}" dt="2021-06-26T01:08:49.875" v="1818" actId="27636"/>
        <pc:sldMkLst>
          <pc:docMk/>
          <pc:sldMk cId="4220466084" sldId="328"/>
        </pc:sldMkLst>
        <pc:spChg chg="mod">
          <ac:chgData name="Indu Sekhar Dantu" userId="4218edbc7ffe59d5" providerId="LiveId" clId="{B069DCC4-9580-4DE7-8CD2-2355D77BE23E}" dt="2021-06-26T01:08:49.875" v="1818" actId="27636"/>
          <ac:spMkLst>
            <pc:docMk/>
            <pc:sldMk cId="4220466084" sldId="328"/>
            <ac:spMk id="3" creationId="{D9D112C0-94D8-4EB3-830E-FBA2AAFD86F5}"/>
          </ac:spMkLst>
        </pc:spChg>
      </pc:sldChg>
      <pc:sldChg chg="add">
        <pc:chgData name="Indu Sekhar Dantu" userId="4218edbc7ffe59d5" providerId="LiveId" clId="{B069DCC4-9580-4DE7-8CD2-2355D77BE23E}" dt="2021-06-26T01:07:40.973" v="1803"/>
        <pc:sldMkLst>
          <pc:docMk/>
          <pc:sldMk cId="3574048325" sldId="330"/>
        </pc:sldMkLst>
      </pc:sldChg>
      <pc:sldChg chg="add">
        <pc:chgData name="Indu Sekhar Dantu" userId="4218edbc7ffe59d5" providerId="LiveId" clId="{B069DCC4-9580-4DE7-8CD2-2355D77BE23E}" dt="2021-06-26T01:07:41.230" v="1804"/>
        <pc:sldMkLst>
          <pc:docMk/>
          <pc:sldMk cId="4175535972" sldId="331"/>
        </pc:sldMkLst>
      </pc:sldChg>
      <pc:sldChg chg="add">
        <pc:chgData name="Indu Sekhar Dantu" userId="4218edbc7ffe59d5" providerId="LiveId" clId="{B069DCC4-9580-4DE7-8CD2-2355D77BE23E}" dt="2021-06-26T01:07:41.472" v="1805"/>
        <pc:sldMkLst>
          <pc:docMk/>
          <pc:sldMk cId="3257483581" sldId="332"/>
        </pc:sldMkLst>
      </pc:sldChg>
      <pc:sldChg chg="add">
        <pc:chgData name="Indu Sekhar Dantu" userId="4218edbc7ffe59d5" providerId="LiveId" clId="{B069DCC4-9580-4DE7-8CD2-2355D77BE23E}" dt="2021-06-26T01:07:41.690" v="1806"/>
        <pc:sldMkLst>
          <pc:docMk/>
          <pc:sldMk cId="2179867846" sldId="333"/>
        </pc:sldMkLst>
      </pc:sldChg>
      <pc:sldChg chg="add">
        <pc:chgData name="Indu Sekhar Dantu" userId="4218edbc7ffe59d5" providerId="LiveId" clId="{B069DCC4-9580-4DE7-8CD2-2355D77BE23E}" dt="2021-06-26T01:07:41.908" v="1807"/>
        <pc:sldMkLst>
          <pc:docMk/>
          <pc:sldMk cId="864306515" sldId="334"/>
        </pc:sldMkLst>
      </pc:sldChg>
      <pc:sldChg chg="add">
        <pc:chgData name="Indu Sekhar Dantu" userId="4218edbc7ffe59d5" providerId="LiveId" clId="{B069DCC4-9580-4DE7-8CD2-2355D77BE23E}" dt="2021-06-26T01:07:42.164" v="1808"/>
        <pc:sldMkLst>
          <pc:docMk/>
          <pc:sldMk cId="3997583028" sldId="335"/>
        </pc:sldMkLst>
      </pc:sldChg>
      <pc:sldChg chg="add">
        <pc:chgData name="Indu Sekhar Dantu" userId="4218edbc7ffe59d5" providerId="LiveId" clId="{B069DCC4-9580-4DE7-8CD2-2355D77BE23E}" dt="2021-06-26T01:07:42.385" v="1809"/>
        <pc:sldMkLst>
          <pc:docMk/>
          <pc:sldMk cId="4024321289" sldId="336"/>
        </pc:sldMkLst>
      </pc:sldChg>
      <pc:sldChg chg="add">
        <pc:chgData name="Indu Sekhar Dantu" userId="4218edbc7ffe59d5" providerId="LiveId" clId="{B069DCC4-9580-4DE7-8CD2-2355D77BE23E}" dt="2021-06-26T01:07:42.639" v="1810"/>
        <pc:sldMkLst>
          <pc:docMk/>
          <pc:sldMk cId="1728069454" sldId="337"/>
        </pc:sldMkLst>
      </pc:sldChg>
      <pc:sldChg chg="add">
        <pc:chgData name="Indu Sekhar Dantu" userId="4218edbc7ffe59d5" providerId="LiveId" clId="{B069DCC4-9580-4DE7-8CD2-2355D77BE23E}" dt="2021-06-26T01:07:42.886" v="1811"/>
        <pc:sldMkLst>
          <pc:docMk/>
          <pc:sldMk cId="1735735032" sldId="338"/>
        </pc:sldMkLst>
      </pc:sldChg>
      <pc:sldChg chg="modSp mod">
        <pc:chgData name="Indu Sekhar Dantu" userId="4218edbc7ffe59d5" providerId="LiveId" clId="{B069DCC4-9580-4DE7-8CD2-2355D77BE23E}" dt="2021-06-26T01:22:41.595" v="2024" actId="20577"/>
        <pc:sldMkLst>
          <pc:docMk/>
          <pc:sldMk cId="2508731708" sldId="339"/>
        </pc:sldMkLst>
        <pc:spChg chg="mod">
          <ac:chgData name="Indu Sekhar Dantu" userId="4218edbc7ffe59d5" providerId="LiveId" clId="{B069DCC4-9580-4DE7-8CD2-2355D77BE23E}" dt="2021-06-26T01:22:41.595" v="2024" actId="20577"/>
          <ac:spMkLst>
            <pc:docMk/>
            <pc:sldMk cId="2508731708" sldId="339"/>
            <ac:spMk id="3" creationId="{D9D112C0-94D8-4EB3-830E-FBA2AAFD86F5}"/>
          </ac:spMkLst>
        </pc:spChg>
      </pc:sldChg>
      <pc:sldChg chg="modSp mod">
        <pc:chgData name="Indu Sekhar Dantu" userId="4218edbc7ffe59d5" providerId="LiveId" clId="{B069DCC4-9580-4DE7-8CD2-2355D77BE23E}" dt="2021-06-26T01:17:56.994" v="1899" actId="20577"/>
        <pc:sldMkLst>
          <pc:docMk/>
          <pc:sldMk cId="2181303224" sldId="340"/>
        </pc:sldMkLst>
        <pc:spChg chg="mod">
          <ac:chgData name="Indu Sekhar Dantu" userId="4218edbc7ffe59d5" providerId="LiveId" clId="{B069DCC4-9580-4DE7-8CD2-2355D77BE23E}" dt="2021-06-26T01:17:56.994" v="1899" actId="20577"/>
          <ac:spMkLst>
            <pc:docMk/>
            <pc:sldMk cId="2181303224" sldId="340"/>
            <ac:spMk id="3" creationId="{D9D112C0-94D8-4EB3-830E-FBA2AAFD86F5}"/>
          </ac:spMkLst>
        </pc:spChg>
      </pc:sldChg>
      <pc:sldChg chg="modSp add mod">
        <pc:chgData name="Indu Sekhar Dantu" userId="4218edbc7ffe59d5" providerId="LiveId" clId="{B069DCC4-9580-4DE7-8CD2-2355D77BE23E}" dt="2021-06-26T01:25:22.079" v="2076" actId="20577"/>
        <pc:sldMkLst>
          <pc:docMk/>
          <pc:sldMk cId="2081480948" sldId="341"/>
        </pc:sldMkLst>
        <pc:spChg chg="mod">
          <ac:chgData name="Indu Sekhar Dantu" userId="4218edbc7ffe59d5" providerId="LiveId" clId="{B069DCC4-9580-4DE7-8CD2-2355D77BE23E}" dt="2021-06-26T01:25:22.079" v="2076" actId="20577"/>
          <ac:spMkLst>
            <pc:docMk/>
            <pc:sldMk cId="2081480948" sldId="341"/>
            <ac:spMk id="3" creationId="{D9D112C0-94D8-4EB3-830E-FBA2AAFD86F5}"/>
          </ac:spMkLst>
        </pc:spChg>
      </pc:sldChg>
      <pc:sldChg chg="modSp add mod">
        <pc:chgData name="Indu Sekhar Dantu" userId="4218edbc7ffe59d5" providerId="LiveId" clId="{B069DCC4-9580-4DE7-8CD2-2355D77BE23E}" dt="2021-06-26T01:26:44.808" v="2087" actId="6549"/>
        <pc:sldMkLst>
          <pc:docMk/>
          <pc:sldMk cId="397138408" sldId="342"/>
        </pc:sldMkLst>
        <pc:spChg chg="mod">
          <ac:chgData name="Indu Sekhar Dantu" userId="4218edbc7ffe59d5" providerId="LiveId" clId="{B069DCC4-9580-4DE7-8CD2-2355D77BE23E}" dt="2021-06-26T01:26:44.808" v="2087" actId="6549"/>
          <ac:spMkLst>
            <pc:docMk/>
            <pc:sldMk cId="397138408" sldId="342"/>
            <ac:spMk id="3" creationId="{D9D112C0-94D8-4EB3-830E-FBA2AAFD86F5}"/>
          </ac:spMkLst>
        </pc:spChg>
      </pc:sldChg>
      <pc:sldChg chg="add">
        <pc:chgData name="Indu Sekhar Dantu" userId="4218edbc7ffe59d5" providerId="LiveId" clId="{B069DCC4-9580-4DE7-8CD2-2355D77BE23E}" dt="2021-06-26T01:14:52.562" v="1878"/>
        <pc:sldMkLst>
          <pc:docMk/>
          <pc:sldMk cId="3537388708" sldId="343"/>
        </pc:sldMkLst>
      </pc:sldChg>
      <pc:sldChg chg="add">
        <pc:chgData name="Indu Sekhar Dantu" userId="4218edbc7ffe59d5" providerId="LiveId" clId="{B069DCC4-9580-4DE7-8CD2-2355D77BE23E}" dt="2021-06-26T01:14:52.810" v="1879"/>
        <pc:sldMkLst>
          <pc:docMk/>
          <pc:sldMk cId="1421539589" sldId="344"/>
        </pc:sldMkLst>
      </pc:sldChg>
      <pc:sldChg chg="add">
        <pc:chgData name="Indu Sekhar Dantu" userId="4218edbc7ffe59d5" providerId="LiveId" clId="{B069DCC4-9580-4DE7-8CD2-2355D77BE23E}" dt="2021-06-26T01:14:53.035" v="1880"/>
        <pc:sldMkLst>
          <pc:docMk/>
          <pc:sldMk cId="2353974985" sldId="345"/>
        </pc:sldMkLst>
      </pc:sldChg>
      <pc:sldChg chg="add">
        <pc:chgData name="Indu Sekhar Dantu" userId="4218edbc7ffe59d5" providerId="LiveId" clId="{B069DCC4-9580-4DE7-8CD2-2355D77BE23E}" dt="2021-06-26T01:14:53.259" v="1881"/>
        <pc:sldMkLst>
          <pc:docMk/>
          <pc:sldMk cId="331212918" sldId="346"/>
        </pc:sldMkLst>
      </pc:sldChg>
      <pc:sldChg chg="add">
        <pc:chgData name="Indu Sekhar Dantu" userId="4218edbc7ffe59d5" providerId="LiveId" clId="{B069DCC4-9580-4DE7-8CD2-2355D77BE23E}" dt="2021-06-26T01:14:53.498" v="1882"/>
        <pc:sldMkLst>
          <pc:docMk/>
          <pc:sldMk cId="4079861257" sldId="347"/>
        </pc:sldMkLst>
      </pc:sldChg>
      <pc:sldChg chg="add">
        <pc:chgData name="Indu Sekhar Dantu" userId="4218edbc7ffe59d5" providerId="LiveId" clId="{B069DCC4-9580-4DE7-8CD2-2355D77BE23E}" dt="2021-06-26T01:14:53.729" v="1883"/>
        <pc:sldMkLst>
          <pc:docMk/>
          <pc:sldMk cId="2825864451" sldId="348"/>
        </pc:sldMkLst>
      </pc:sldChg>
      <pc:sldChg chg="modSp mod">
        <pc:chgData name="Indu Sekhar Dantu" userId="4218edbc7ffe59d5" providerId="LiveId" clId="{B069DCC4-9580-4DE7-8CD2-2355D77BE23E}" dt="2021-06-26T01:19:27.036" v="1963" actId="20577"/>
        <pc:sldMkLst>
          <pc:docMk/>
          <pc:sldMk cId="141203763" sldId="349"/>
        </pc:sldMkLst>
        <pc:spChg chg="mod">
          <ac:chgData name="Indu Sekhar Dantu" userId="4218edbc7ffe59d5" providerId="LiveId" clId="{B069DCC4-9580-4DE7-8CD2-2355D77BE23E}" dt="2021-06-26T01:19:27.036" v="1963" actId="20577"/>
          <ac:spMkLst>
            <pc:docMk/>
            <pc:sldMk cId="141203763" sldId="349"/>
            <ac:spMk id="3" creationId="{D9D112C0-94D8-4EB3-830E-FBA2AAFD86F5}"/>
          </ac:spMkLst>
        </pc:spChg>
      </pc:sldChg>
    </pc:docChg>
  </pc:docChgLst>
  <pc:docChgLst>
    <pc:chgData name="Indu Sekhar Dantu" userId="4218edbc7ffe59d5" providerId="LiveId" clId="{8D515201-007B-4BCA-AB8E-445196CE6222}"/>
    <pc:docChg chg="undo custSel modSld">
      <pc:chgData name="Indu Sekhar Dantu" userId="4218edbc7ffe59d5" providerId="LiveId" clId="{8D515201-007B-4BCA-AB8E-445196CE6222}" dt="2021-07-08T06:01:25.169" v="339" actId="113"/>
      <pc:docMkLst>
        <pc:docMk/>
      </pc:docMkLst>
      <pc:sldChg chg="modSp mod">
        <pc:chgData name="Indu Sekhar Dantu" userId="4218edbc7ffe59d5" providerId="LiveId" clId="{8D515201-007B-4BCA-AB8E-445196CE6222}" dt="2021-07-08T06:01:25.169" v="339" actId="113"/>
        <pc:sldMkLst>
          <pc:docMk/>
          <pc:sldMk cId="1862927223" sldId="305"/>
        </pc:sldMkLst>
        <pc:spChg chg="mod">
          <ac:chgData name="Indu Sekhar Dantu" userId="4218edbc7ffe59d5" providerId="LiveId" clId="{8D515201-007B-4BCA-AB8E-445196CE6222}" dt="2021-07-08T06:01:25.169" v="339" actId="113"/>
          <ac:spMkLst>
            <pc:docMk/>
            <pc:sldMk cId="1862927223" sldId="305"/>
            <ac:spMk id="3" creationId="{D9D112C0-94D8-4EB3-830E-FBA2AAFD86F5}"/>
          </ac:spMkLst>
        </pc:spChg>
      </pc:sldChg>
      <pc:sldChg chg="modSp mod">
        <pc:chgData name="Indu Sekhar Dantu" userId="4218edbc7ffe59d5" providerId="LiveId" clId="{8D515201-007B-4BCA-AB8E-445196CE6222}" dt="2021-07-08T06:00:54.176" v="338" actId="255"/>
        <pc:sldMkLst>
          <pc:docMk/>
          <pc:sldMk cId="1403467159" sldId="307"/>
        </pc:sldMkLst>
        <pc:spChg chg="mod">
          <ac:chgData name="Indu Sekhar Dantu" userId="4218edbc7ffe59d5" providerId="LiveId" clId="{8D515201-007B-4BCA-AB8E-445196CE6222}" dt="2021-07-08T06:00:54.176" v="338" actId="255"/>
          <ac:spMkLst>
            <pc:docMk/>
            <pc:sldMk cId="1403467159" sldId="307"/>
            <ac:spMk id="5" creationId="{DCA3B581-3084-49F8-9084-946BB3B1E6B6}"/>
          </ac:spMkLst>
        </pc:spChg>
      </pc:sldChg>
      <pc:sldChg chg="modSp mod">
        <pc:chgData name="Indu Sekhar Dantu" userId="4218edbc7ffe59d5" providerId="LiveId" clId="{8D515201-007B-4BCA-AB8E-445196CE6222}" dt="2021-07-08T05:48:45.878" v="8"/>
        <pc:sldMkLst>
          <pc:docMk/>
          <pc:sldMk cId="3537388708" sldId="343"/>
        </pc:sldMkLst>
        <pc:spChg chg="mod">
          <ac:chgData name="Indu Sekhar Dantu" userId="4218edbc7ffe59d5" providerId="LiveId" clId="{8D515201-007B-4BCA-AB8E-445196CE6222}" dt="2021-07-08T05:48:45.878" v="8"/>
          <ac:spMkLst>
            <pc:docMk/>
            <pc:sldMk cId="3537388708" sldId="343"/>
            <ac:spMk id="3" creationId="{D9D112C0-94D8-4EB3-830E-FBA2AAFD86F5}"/>
          </ac:spMkLst>
        </pc:spChg>
      </pc:sldChg>
      <pc:sldChg chg="addSp delSp modSp mod">
        <pc:chgData name="Indu Sekhar Dantu" userId="4218edbc7ffe59d5" providerId="LiveId" clId="{8D515201-007B-4BCA-AB8E-445196CE6222}" dt="2021-07-08T05:54:27.908" v="307" actId="6549"/>
        <pc:sldMkLst>
          <pc:docMk/>
          <pc:sldMk cId="1421539589" sldId="344"/>
        </pc:sldMkLst>
        <pc:spChg chg="mod">
          <ac:chgData name="Indu Sekhar Dantu" userId="4218edbc7ffe59d5" providerId="LiveId" clId="{8D515201-007B-4BCA-AB8E-445196CE6222}" dt="2021-07-08T05:54:27.908" v="307" actId="6549"/>
          <ac:spMkLst>
            <pc:docMk/>
            <pc:sldMk cId="1421539589" sldId="344"/>
            <ac:spMk id="3" creationId="{D9D112C0-94D8-4EB3-830E-FBA2AAFD86F5}"/>
          </ac:spMkLst>
        </pc:spChg>
        <pc:graphicFrameChg chg="add del mod modGraphic">
          <ac:chgData name="Indu Sekhar Dantu" userId="4218edbc7ffe59d5" providerId="LiveId" clId="{8D515201-007B-4BCA-AB8E-445196CE6222}" dt="2021-07-08T05:49:56.826" v="51" actId="3680"/>
          <ac:graphicFrameMkLst>
            <pc:docMk/>
            <pc:sldMk cId="1421539589" sldId="344"/>
            <ac:graphicFrameMk id="5" creationId="{AD8FBE9E-288B-40B0-8AB7-9AE3D5A1D444}"/>
          </ac:graphicFrameMkLst>
        </pc:graphicFrameChg>
        <pc:graphicFrameChg chg="add mod modGraphic">
          <ac:chgData name="Indu Sekhar Dantu" userId="4218edbc7ffe59d5" providerId="LiveId" clId="{8D515201-007B-4BCA-AB8E-445196CE6222}" dt="2021-07-08T05:54:15.684" v="301" actId="1035"/>
          <ac:graphicFrameMkLst>
            <pc:docMk/>
            <pc:sldMk cId="1421539589" sldId="344"/>
            <ac:graphicFrameMk id="6" creationId="{27A4142A-1986-409B-931E-D4FD030964C9}"/>
          </ac:graphicFrameMkLst>
        </pc:graphicFrameChg>
      </pc:sldChg>
      <pc:sldChg chg="modSp mod">
        <pc:chgData name="Indu Sekhar Dantu" userId="4218edbc7ffe59d5" providerId="LiveId" clId="{8D515201-007B-4BCA-AB8E-445196CE6222}" dt="2021-07-08T05:48:14.374" v="7" actId="2711"/>
        <pc:sldMkLst>
          <pc:docMk/>
          <pc:sldMk cId="2200476893" sldId="350"/>
        </pc:sldMkLst>
        <pc:spChg chg="mod">
          <ac:chgData name="Indu Sekhar Dantu" userId="4218edbc7ffe59d5" providerId="LiveId" clId="{8D515201-007B-4BCA-AB8E-445196CE6222}" dt="2021-07-08T05:48:14.374" v="7" actId="2711"/>
          <ac:spMkLst>
            <pc:docMk/>
            <pc:sldMk cId="2200476893" sldId="350"/>
            <ac:spMk id="3" creationId="{D9D112C0-94D8-4EB3-830E-FBA2AAFD86F5}"/>
          </ac:spMkLst>
        </pc:spChg>
      </pc:sldChg>
    </pc:docChg>
  </pc:docChgLst>
  <pc:docChgLst>
    <pc:chgData name="Indu Sekhar Dantu" userId="4218edbc7ffe59d5" providerId="LiveId" clId="{0C6CE469-F724-4D68-9CF8-6021D51A3EBC}"/>
    <pc:docChg chg="custSel addSld delSld modSld">
      <pc:chgData name="Indu Sekhar Dantu" userId="4218edbc7ffe59d5" providerId="LiveId" clId="{0C6CE469-F724-4D68-9CF8-6021D51A3EBC}" dt="2021-07-12T02:28:04.331" v="2357" actId="20577"/>
      <pc:docMkLst>
        <pc:docMk/>
      </pc:docMkLst>
      <pc:sldChg chg="modSp mod">
        <pc:chgData name="Indu Sekhar Dantu" userId="4218edbc7ffe59d5" providerId="LiveId" clId="{0C6CE469-F724-4D68-9CF8-6021D51A3EBC}" dt="2021-07-12T01:33:03.183" v="975" actId="255"/>
        <pc:sldMkLst>
          <pc:docMk/>
          <pc:sldMk cId="858427632" sldId="256"/>
        </pc:sldMkLst>
        <pc:spChg chg="mod">
          <ac:chgData name="Indu Sekhar Dantu" userId="4218edbc7ffe59d5" providerId="LiveId" clId="{0C6CE469-F724-4D68-9CF8-6021D51A3EBC}" dt="2021-07-12T01:33:03.183" v="975" actId="255"/>
          <ac:spMkLst>
            <pc:docMk/>
            <pc:sldMk cId="858427632" sldId="256"/>
            <ac:spMk id="2" creationId="{50BD30BA-5E5C-4607-BA76-D042EE617EE0}"/>
          </ac:spMkLst>
        </pc:spChg>
        <pc:spChg chg="mod">
          <ac:chgData name="Indu Sekhar Dantu" userId="4218edbc7ffe59d5" providerId="LiveId" clId="{0C6CE469-F724-4D68-9CF8-6021D51A3EBC}" dt="2021-07-12T01:25:16.626" v="552" actId="20577"/>
          <ac:spMkLst>
            <pc:docMk/>
            <pc:sldMk cId="858427632" sldId="256"/>
            <ac:spMk id="6" creationId="{C6D6245A-6BE2-4AF4-BB2D-5627D2818914}"/>
          </ac:spMkLst>
        </pc:spChg>
      </pc:sldChg>
      <pc:sldChg chg="del">
        <pc:chgData name="Indu Sekhar Dantu" userId="4218edbc7ffe59d5" providerId="LiveId" clId="{0C6CE469-F724-4D68-9CF8-6021D51A3EBC}" dt="2021-07-12T01:15:31.578" v="122" actId="47"/>
        <pc:sldMkLst>
          <pc:docMk/>
          <pc:sldMk cId="857472398" sldId="257"/>
        </pc:sldMkLst>
      </pc:sldChg>
      <pc:sldChg chg="del">
        <pc:chgData name="Indu Sekhar Dantu" userId="4218edbc7ffe59d5" providerId="LiveId" clId="{0C6CE469-F724-4D68-9CF8-6021D51A3EBC}" dt="2021-07-12T01:15:32.463" v="123" actId="47"/>
        <pc:sldMkLst>
          <pc:docMk/>
          <pc:sldMk cId="3720603358" sldId="258"/>
        </pc:sldMkLst>
      </pc:sldChg>
      <pc:sldChg chg="del">
        <pc:chgData name="Indu Sekhar Dantu" userId="4218edbc7ffe59d5" providerId="LiveId" clId="{0C6CE469-F724-4D68-9CF8-6021D51A3EBC}" dt="2021-07-12T01:15:41.242" v="126" actId="47"/>
        <pc:sldMkLst>
          <pc:docMk/>
          <pc:sldMk cId="1942712150" sldId="259"/>
        </pc:sldMkLst>
      </pc:sldChg>
      <pc:sldChg chg="del">
        <pc:chgData name="Indu Sekhar Dantu" userId="4218edbc7ffe59d5" providerId="LiveId" clId="{0C6CE469-F724-4D68-9CF8-6021D51A3EBC}" dt="2021-07-12T01:16:55.372" v="274" actId="47"/>
        <pc:sldMkLst>
          <pc:docMk/>
          <pc:sldMk cId="3156076567" sldId="304"/>
        </pc:sldMkLst>
      </pc:sldChg>
      <pc:sldChg chg="del">
        <pc:chgData name="Indu Sekhar Dantu" userId="4218edbc7ffe59d5" providerId="LiveId" clId="{0C6CE469-F724-4D68-9CF8-6021D51A3EBC}" dt="2021-07-12T01:15:40.847" v="125" actId="47"/>
        <pc:sldMkLst>
          <pc:docMk/>
          <pc:sldMk cId="1862927223" sldId="305"/>
        </pc:sldMkLst>
      </pc:sldChg>
      <pc:sldChg chg="del">
        <pc:chgData name="Indu Sekhar Dantu" userId="4218edbc7ffe59d5" providerId="LiveId" clId="{0C6CE469-F724-4D68-9CF8-6021D51A3EBC}" dt="2021-07-12T01:16:42.740" v="236" actId="47"/>
        <pc:sldMkLst>
          <pc:docMk/>
          <pc:sldMk cId="1568858838" sldId="306"/>
        </pc:sldMkLst>
      </pc:sldChg>
      <pc:sldChg chg="del">
        <pc:chgData name="Indu Sekhar Dantu" userId="4218edbc7ffe59d5" providerId="LiveId" clId="{0C6CE469-F724-4D68-9CF8-6021D51A3EBC}" dt="2021-07-12T01:15:33.177" v="124" actId="47"/>
        <pc:sldMkLst>
          <pc:docMk/>
          <pc:sldMk cId="1403467159" sldId="307"/>
        </pc:sldMkLst>
      </pc:sldChg>
      <pc:sldChg chg="modSp mod">
        <pc:chgData name="Indu Sekhar Dantu" userId="4218edbc7ffe59d5" providerId="LiveId" clId="{0C6CE469-F724-4D68-9CF8-6021D51A3EBC}" dt="2021-07-12T01:33:25.521" v="977" actId="20577"/>
        <pc:sldMkLst>
          <pc:docMk/>
          <pc:sldMk cId="3166141015" sldId="308"/>
        </pc:sldMkLst>
        <pc:spChg chg="mod">
          <ac:chgData name="Indu Sekhar Dantu" userId="4218edbc7ffe59d5" providerId="LiveId" clId="{0C6CE469-F724-4D68-9CF8-6021D51A3EBC}" dt="2021-07-12T01:33:25.521" v="977" actId="20577"/>
          <ac:spMkLst>
            <pc:docMk/>
            <pc:sldMk cId="3166141015" sldId="308"/>
            <ac:spMk id="2" creationId="{50BD30BA-5E5C-4607-BA76-D042EE617EE0}"/>
          </ac:spMkLst>
        </pc:spChg>
        <pc:spChg chg="mod">
          <ac:chgData name="Indu Sekhar Dantu" userId="4218edbc7ffe59d5" providerId="LiveId" clId="{0C6CE469-F724-4D68-9CF8-6021D51A3EBC}" dt="2021-07-12T01:31:48.991" v="936" actId="6549"/>
          <ac:spMkLst>
            <pc:docMk/>
            <pc:sldMk cId="3166141015" sldId="308"/>
            <ac:spMk id="3" creationId="{D9D112C0-94D8-4EB3-830E-FBA2AAFD86F5}"/>
          </ac:spMkLst>
        </pc:spChg>
      </pc:sldChg>
      <pc:sldChg chg="del">
        <pc:chgData name="Indu Sekhar Dantu" userId="4218edbc7ffe59d5" providerId="LiveId" clId="{0C6CE469-F724-4D68-9CF8-6021D51A3EBC}" dt="2021-07-12T01:16:41.623" v="233" actId="47"/>
        <pc:sldMkLst>
          <pc:docMk/>
          <pc:sldMk cId="498981713" sldId="309"/>
        </pc:sldMkLst>
      </pc:sldChg>
      <pc:sldChg chg="add del">
        <pc:chgData name="Indu Sekhar Dantu" userId="4218edbc7ffe59d5" providerId="LiveId" clId="{0C6CE469-F724-4D68-9CF8-6021D51A3EBC}" dt="2021-07-12T01:33:53.868" v="989" actId="47"/>
        <pc:sldMkLst>
          <pc:docMk/>
          <pc:sldMk cId="4122889690" sldId="309"/>
        </pc:sldMkLst>
      </pc:sldChg>
      <pc:sldChg chg="del">
        <pc:chgData name="Indu Sekhar Dantu" userId="4218edbc7ffe59d5" providerId="LiveId" clId="{0C6CE469-F724-4D68-9CF8-6021D51A3EBC}" dt="2021-07-12T01:16:42.191" v="235" actId="47"/>
        <pc:sldMkLst>
          <pc:docMk/>
          <pc:sldMk cId="396110141" sldId="310"/>
        </pc:sldMkLst>
      </pc:sldChg>
      <pc:sldChg chg="add del">
        <pc:chgData name="Indu Sekhar Dantu" userId="4218edbc7ffe59d5" providerId="LiveId" clId="{0C6CE469-F724-4D68-9CF8-6021D51A3EBC}" dt="2021-07-12T01:33:55.280" v="990" actId="47"/>
        <pc:sldMkLst>
          <pc:docMk/>
          <pc:sldMk cId="1418468487" sldId="310"/>
        </pc:sldMkLst>
      </pc:sldChg>
      <pc:sldChg chg="add del">
        <pc:chgData name="Indu Sekhar Dantu" userId="4218edbc7ffe59d5" providerId="LiveId" clId="{0C6CE469-F724-4D68-9CF8-6021D51A3EBC}" dt="2021-07-12T01:33:56.467" v="991" actId="47"/>
        <pc:sldMkLst>
          <pc:docMk/>
          <pc:sldMk cId="2683257385" sldId="311"/>
        </pc:sldMkLst>
      </pc:sldChg>
      <pc:sldChg chg="del">
        <pc:chgData name="Indu Sekhar Dantu" userId="4218edbc7ffe59d5" providerId="LiveId" clId="{0C6CE469-F724-4D68-9CF8-6021D51A3EBC}" dt="2021-07-12T01:16:40.861" v="232" actId="47"/>
        <pc:sldMkLst>
          <pc:docMk/>
          <pc:sldMk cId="3851764001" sldId="311"/>
        </pc:sldMkLst>
      </pc:sldChg>
      <pc:sldChg chg="del">
        <pc:chgData name="Indu Sekhar Dantu" userId="4218edbc7ffe59d5" providerId="LiveId" clId="{0C6CE469-F724-4D68-9CF8-6021D51A3EBC}" dt="2021-07-12T01:16:41.922" v="234" actId="47"/>
        <pc:sldMkLst>
          <pc:docMk/>
          <pc:sldMk cId="913299517" sldId="312"/>
        </pc:sldMkLst>
      </pc:sldChg>
      <pc:sldChg chg="add del">
        <pc:chgData name="Indu Sekhar Dantu" userId="4218edbc7ffe59d5" providerId="LiveId" clId="{0C6CE469-F724-4D68-9CF8-6021D51A3EBC}" dt="2021-07-12T01:33:57.264" v="992" actId="47"/>
        <pc:sldMkLst>
          <pc:docMk/>
          <pc:sldMk cId="3136571151" sldId="312"/>
        </pc:sldMkLst>
      </pc:sldChg>
      <pc:sldChg chg="del">
        <pc:chgData name="Indu Sekhar Dantu" userId="4218edbc7ffe59d5" providerId="LiveId" clId="{0C6CE469-F724-4D68-9CF8-6021D51A3EBC}" dt="2021-07-12T01:16:43.328" v="237" actId="47"/>
        <pc:sldMkLst>
          <pc:docMk/>
          <pc:sldMk cId="414296455" sldId="313"/>
        </pc:sldMkLst>
      </pc:sldChg>
      <pc:sldChg chg="add del">
        <pc:chgData name="Indu Sekhar Dantu" userId="4218edbc7ffe59d5" providerId="LiveId" clId="{0C6CE469-F724-4D68-9CF8-6021D51A3EBC}" dt="2021-07-12T01:33:58.023" v="993" actId="47"/>
        <pc:sldMkLst>
          <pc:docMk/>
          <pc:sldMk cId="3431741543" sldId="313"/>
        </pc:sldMkLst>
      </pc:sldChg>
      <pc:sldChg chg="del">
        <pc:chgData name="Indu Sekhar Dantu" userId="4218edbc7ffe59d5" providerId="LiveId" clId="{0C6CE469-F724-4D68-9CF8-6021D51A3EBC}" dt="2021-07-12T01:16:44.121" v="239" actId="47"/>
        <pc:sldMkLst>
          <pc:docMk/>
          <pc:sldMk cId="3029424732" sldId="314"/>
        </pc:sldMkLst>
      </pc:sldChg>
      <pc:sldChg chg="add del">
        <pc:chgData name="Indu Sekhar Dantu" userId="4218edbc7ffe59d5" providerId="LiveId" clId="{0C6CE469-F724-4D68-9CF8-6021D51A3EBC}" dt="2021-07-12T01:33:58.785" v="994" actId="47"/>
        <pc:sldMkLst>
          <pc:docMk/>
          <pc:sldMk cId="3602270130" sldId="314"/>
        </pc:sldMkLst>
      </pc:sldChg>
      <pc:sldChg chg="del">
        <pc:chgData name="Indu Sekhar Dantu" userId="4218edbc7ffe59d5" providerId="LiveId" clId="{0C6CE469-F724-4D68-9CF8-6021D51A3EBC}" dt="2021-07-12T01:16:49.938" v="262" actId="47"/>
        <pc:sldMkLst>
          <pc:docMk/>
          <pc:sldMk cId="447349276" sldId="315"/>
        </pc:sldMkLst>
      </pc:sldChg>
      <pc:sldChg chg="add del">
        <pc:chgData name="Indu Sekhar Dantu" userId="4218edbc7ffe59d5" providerId="LiveId" clId="{0C6CE469-F724-4D68-9CF8-6021D51A3EBC}" dt="2021-07-12T01:33:59.613" v="995" actId="47"/>
        <pc:sldMkLst>
          <pc:docMk/>
          <pc:sldMk cId="561202008" sldId="315"/>
        </pc:sldMkLst>
      </pc:sldChg>
      <pc:sldChg chg="del">
        <pc:chgData name="Indu Sekhar Dantu" userId="4218edbc7ffe59d5" providerId="LiveId" clId="{0C6CE469-F724-4D68-9CF8-6021D51A3EBC}" dt="2021-07-12T01:16:50.203" v="263" actId="47"/>
        <pc:sldMkLst>
          <pc:docMk/>
          <pc:sldMk cId="313655581" sldId="316"/>
        </pc:sldMkLst>
      </pc:sldChg>
      <pc:sldChg chg="add del">
        <pc:chgData name="Indu Sekhar Dantu" userId="4218edbc7ffe59d5" providerId="LiveId" clId="{0C6CE469-F724-4D68-9CF8-6021D51A3EBC}" dt="2021-07-12T01:34:00.456" v="996" actId="47"/>
        <pc:sldMkLst>
          <pc:docMk/>
          <pc:sldMk cId="3179496370" sldId="316"/>
        </pc:sldMkLst>
      </pc:sldChg>
      <pc:sldChg chg="del">
        <pc:chgData name="Indu Sekhar Dantu" userId="4218edbc7ffe59d5" providerId="LiveId" clId="{0C6CE469-F724-4D68-9CF8-6021D51A3EBC}" dt="2021-07-12T01:16:50.468" v="264" actId="47"/>
        <pc:sldMkLst>
          <pc:docMk/>
          <pc:sldMk cId="1765042550" sldId="317"/>
        </pc:sldMkLst>
      </pc:sldChg>
      <pc:sldChg chg="modSp add mod">
        <pc:chgData name="Indu Sekhar Dantu" userId="4218edbc7ffe59d5" providerId="LiveId" clId="{0C6CE469-F724-4D68-9CF8-6021D51A3EBC}" dt="2021-07-12T01:56:45.498" v="2061" actId="20577"/>
        <pc:sldMkLst>
          <pc:docMk/>
          <pc:sldMk cId="2584329877" sldId="317"/>
        </pc:sldMkLst>
        <pc:spChg chg="mod">
          <ac:chgData name="Indu Sekhar Dantu" userId="4218edbc7ffe59d5" providerId="LiveId" clId="{0C6CE469-F724-4D68-9CF8-6021D51A3EBC}" dt="2021-07-12T01:33:30.415" v="979" actId="20577"/>
          <ac:spMkLst>
            <pc:docMk/>
            <pc:sldMk cId="2584329877" sldId="317"/>
            <ac:spMk id="2" creationId="{50BD30BA-5E5C-4607-BA76-D042EE617EE0}"/>
          </ac:spMkLst>
        </pc:spChg>
        <pc:spChg chg="mod">
          <ac:chgData name="Indu Sekhar Dantu" userId="4218edbc7ffe59d5" providerId="LiveId" clId="{0C6CE469-F724-4D68-9CF8-6021D51A3EBC}" dt="2021-07-12T01:56:45.498" v="2061" actId="20577"/>
          <ac:spMkLst>
            <pc:docMk/>
            <pc:sldMk cId="2584329877" sldId="317"/>
            <ac:spMk id="3" creationId="{D9D112C0-94D8-4EB3-830E-FBA2AAFD86F5}"/>
          </ac:spMkLst>
        </pc:spChg>
      </pc:sldChg>
      <pc:sldChg chg="del">
        <pc:chgData name="Indu Sekhar Dantu" userId="4218edbc7ffe59d5" providerId="LiveId" clId="{0C6CE469-F724-4D68-9CF8-6021D51A3EBC}" dt="2021-07-12T01:16:50.806" v="265" actId="47"/>
        <pc:sldMkLst>
          <pc:docMk/>
          <pc:sldMk cId="3429460512" sldId="318"/>
        </pc:sldMkLst>
      </pc:sldChg>
      <pc:sldChg chg="modSp add mod">
        <pc:chgData name="Indu Sekhar Dantu" userId="4218edbc7ffe59d5" providerId="LiveId" clId="{0C6CE469-F724-4D68-9CF8-6021D51A3EBC}" dt="2021-07-12T01:57:03.616" v="2066" actId="20577"/>
        <pc:sldMkLst>
          <pc:docMk/>
          <pc:sldMk cId="3539755676" sldId="318"/>
        </pc:sldMkLst>
        <pc:spChg chg="mod">
          <ac:chgData name="Indu Sekhar Dantu" userId="4218edbc7ffe59d5" providerId="LiveId" clId="{0C6CE469-F724-4D68-9CF8-6021D51A3EBC}" dt="2021-07-12T01:33:34.677" v="981" actId="20577"/>
          <ac:spMkLst>
            <pc:docMk/>
            <pc:sldMk cId="3539755676" sldId="318"/>
            <ac:spMk id="2" creationId="{50BD30BA-5E5C-4607-BA76-D042EE617EE0}"/>
          </ac:spMkLst>
        </pc:spChg>
        <pc:spChg chg="mod">
          <ac:chgData name="Indu Sekhar Dantu" userId="4218edbc7ffe59d5" providerId="LiveId" clId="{0C6CE469-F724-4D68-9CF8-6021D51A3EBC}" dt="2021-07-12T01:57:03.616" v="2066" actId="20577"/>
          <ac:spMkLst>
            <pc:docMk/>
            <pc:sldMk cId="3539755676" sldId="318"/>
            <ac:spMk id="3" creationId="{D9D112C0-94D8-4EB3-830E-FBA2AAFD86F5}"/>
          </ac:spMkLst>
        </pc:spChg>
      </pc:sldChg>
      <pc:sldChg chg="del">
        <pc:chgData name="Indu Sekhar Dantu" userId="4218edbc7ffe59d5" providerId="LiveId" clId="{0C6CE469-F724-4D68-9CF8-6021D51A3EBC}" dt="2021-07-12T01:16:51.098" v="266" actId="47"/>
        <pc:sldMkLst>
          <pc:docMk/>
          <pc:sldMk cId="1010151947" sldId="319"/>
        </pc:sldMkLst>
      </pc:sldChg>
      <pc:sldChg chg="modSp mod">
        <pc:chgData name="Indu Sekhar Dantu" userId="4218edbc7ffe59d5" providerId="LiveId" clId="{0C6CE469-F724-4D68-9CF8-6021D51A3EBC}" dt="2021-07-12T01:58:10.307" v="2085" actId="20577"/>
        <pc:sldMkLst>
          <pc:docMk/>
          <pc:sldMk cId="1492221199" sldId="319"/>
        </pc:sldMkLst>
        <pc:spChg chg="mod">
          <ac:chgData name="Indu Sekhar Dantu" userId="4218edbc7ffe59d5" providerId="LiveId" clId="{0C6CE469-F724-4D68-9CF8-6021D51A3EBC}" dt="2021-07-12T01:33:39.143" v="983" actId="20577"/>
          <ac:spMkLst>
            <pc:docMk/>
            <pc:sldMk cId="1492221199" sldId="319"/>
            <ac:spMk id="2" creationId="{50BD30BA-5E5C-4607-BA76-D042EE617EE0}"/>
          </ac:spMkLst>
        </pc:spChg>
        <pc:spChg chg="mod">
          <ac:chgData name="Indu Sekhar Dantu" userId="4218edbc7ffe59d5" providerId="LiveId" clId="{0C6CE469-F724-4D68-9CF8-6021D51A3EBC}" dt="2021-07-12T01:58:10.307" v="2085" actId="20577"/>
          <ac:spMkLst>
            <pc:docMk/>
            <pc:sldMk cId="1492221199" sldId="319"/>
            <ac:spMk id="3" creationId="{D9D112C0-94D8-4EB3-830E-FBA2AAFD86F5}"/>
          </ac:spMkLst>
        </pc:spChg>
      </pc:sldChg>
      <pc:sldChg chg="modSp add del mod">
        <pc:chgData name="Indu Sekhar Dantu" userId="4218edbc7ffe59d5" providerId="LiveId" clId="{0C6CE469-F724-4D68-9CF8-6021D51A3EBC}" dt="2021-07-12T01:33:50.879" v="986" actId="47"/>
        <pc:sldMkLst>
          <pc:docMk/>
          <pc:sldMk cId="2898537594" sldId="320"/>
        </pc:sldMkLst>
        <pc:spChg chg="mod">
          <ac:chgData name="Indu Sekhar Dantu" userId="4218edbc7ffe59d5" providerId="LiveId" clId="{0C6CE469-F724-4D68-9CF8-6021D51A3EBC}" dt="2021-07-12T01:33:43.215" v="985" actId="20577"/>
          <ac:spMkLst>
            <pc:docMk/>
            <pc:sldMk cId="2898537594" sldId="320"/>
            <ac:spMk id="2" creationId="{50BD30BA-5E5C-4607-BA76-D042EE617EE0}"/>
          </ac:spMkLst>
        </pc:spChg>
      </pc:sldChg>
      <pc:sldChg chg="modSp mod">
        <pc:chgData name="Indu Sekhar Dantu" userId="4218edbc7ffe59d5" providerId="LiveId" clId="{0C6CE469-F724-4D68-9CF8-6021D51A3EBC}" dt="2021-07-12T02:27:36.434" v="2350" actId="20577"/>
        <pc:sldMkLst>
          <pc:docMk/>
          <pc:sldMk cId="2980884881" sldId="320"/>
        </pc:sldMkLst>
        <pc:spChg chg="mod">
          <ac:chgData name="Indu Sekhar Dantu" userId="4218edbc7ffe59d5" providerId="LiveId" clId="{0C6CE469-F724-4D68-9CF8-6021D51A3EBC}" dt="2021-07-12T02:27:36.434" v="2350" actId="20577"/>
          <ac:spMkLst>
            <pc:docMk/>
            <pc:sldMk cId="2980884881" sldId="320"/>
            <ac:spMk id="3" creationId="{D9D112C0-94D8-4EB3-830E-FBA2AAFD86F5}"/>
          </ac:spMkLst>
        </pc:spChg>
      </pc:sldChg>
      <pc:sldChg chg="del">
        <pc:chgData name="Indu Sekhar Dantu" userId="4218edbc7ffe59d5" providerId="LiveId" clId="{0C6CE469-F724-4D68-9CF8-6021D51A3EBC}" dt="2021-07-12T01:16:51.370" v="267" actId="47"/>
        <pc:sldMkLst>
          <pc:docMk/>
          <pc:sldMk cId="3465084384" sldId="320"/>
        </pc:sldMkLst>
      </pc:sldChg>
      <pc:sldChg chg="add del">
        <pc:chgData name="Indu Sekhar Dantu" userId="4218edbc7ffe59d5" providerId="LiveId" clId="{0C6CE469-F724-4D68-9CF8-6021D51A3EBC}" dt="2021-07-12T01:33:51.229" v="987" actId="47"/>
        <pc:sldMkLst>
          <pc:docMk/>
          <pc:sldMk cId="1709211382" sldId="321"/>
        </pc:sldMkLst>
      </pc:sldChg>
      <pc:sldChg chg="del">
        <pc:chgData name="Indu Sekhar Dantu" userId="4218edbc7ffe59d5" providerId="LiveId" clId="{0C6CE469-F724-4D68-9CF8-6021D51A3EBC}" dt="2021-07-12T01:16:51.628" v="268" actId="47"/>
        <pc:sldMkLst>
          <pc:docMk/>
          <pc:sldMk cId="2931619309" sldId="321"/>
        </pc:sldMkLst>
      </pc:sldChg>
      <pc:sldChg chg="modSp add mod">
        <pc:chgData name="Indu Sekhar Dantu" userId="4218edbc7ffe59d5" providerId="LiveId" clId="{0C6CE469-F724-4D68-9CF8-6021D51A3EBC}" dt="2021-07-12T02:27:25.163" v="2345" actId="20577"/>
        <pc:sldMkLst>
          <pc:docMk/>
          <pc:sldMk cId="3263882364" sldId="321"/>
        </pc:sldMkLst>
        <pc:spChg chg="mod">
          <ac:chgData name="Indu Sekhar Dantu" userId="4218edbc7ffe59d5" providerId="LiveId" clId="{0C6CE469-F724-4D68-9CF8-6021D51A3EBC}" dt="2021-07-12T02:27:25.163" v="2345" actId="20577"/>
          <ac:spMkLst>
            <pc:docMk/>
            <pc:sldMk cId="3263882364" sldId="321"/>
            <ac:spMk id="3" creationId="{D9D112C0-94D8-4EB3-830E-FBA2AAFD86F5}"/>
          </ac:spMkLst>
        </pc:spChg>
      </pc:sldChg>
      <pc:sldChg chg="add del">
        <pc:chgData name="Indu Sekhar Dantu" userId="4218edbc7ffe59d5" providerId="LiveId" clId="{0C6CE469-F724-4D68-9CF8-6021D51A3EBC}" dt="2021-07-12T01:33:52.553" v="988" actId="47"/>
        <pc:sldMkLst>
          <pc:docMk/>
          <pc:sldMk cId="1367412868" sldId="322"/>
        </pc:sldMkLst>
      </pc:sldChg>
      <pc:sldChg chg="modSp add mod">
        <pc:chgData name="Indu Sekhar Dantu" userId="4218edbc7ffe59d5" providerId="LiveId" clId="{0C6CE469-F724-4D68-9CF8-6021D51A3EBC}" dt="2021-07-12T02:27:29.542" v="2347" actId="20577"/>
        <pc:sldMkLst>
          <pc:docMk/>
          <pc:sldMk cId="3238638512" sldId="322"/>
        </pc:sldMkLst>
        <pc:spChg chg="mod">
          <ac:chgData name="Indu Sekhar Dantu" userId="4218edbc7ffe59d5" providerId="LiveId" clId="{0C6CE469-F724-4D68-9CF8-6021D51A3EBC}" dt="2021-07-12T02:27:29.542" v="2347" actId="20577"/>
          <ac:spMkLst>
            <pc:docMk/>
            <pc:sldMk cId="3238638512" sldId="322"/>
            <ac:spMk id="3" creationId="{D9D112C0-94D8-4EB3-830E-FBA2AAFD86F5}"/>
          </ac:spMkLst>
        </pc:spChg>
      </pc:sldChg>
      <pc:sldChg chg="del">
        <pc:chgData name="Indu Sekhar Dantu" userId="4218edbc7ffe59d5" providerId="LiveId" clId="{0C6CE469-F724-4D68-9CF8-6021D51A3EBC}" dt="2021-07-12T01:16:51.892" v="269" actId="47"/>
        <pc:sldMkLst>
          <pc:docMk/>
          <pc:sldMk cId="3940385322" sldId="322"/>
        </pc:sldMkLst>
      </pc:sldChg>
      <pc:sldChg chg="del">
        <pc:chgData name="Indu Sekhar Dantu" userId="4218edbc7ffe59d5" providerId="LiveId" clId="{0C6CE469-F724-4D68-9CF8-6021D51A3EBC}" dt="2021-07-12T01:16:52.162" v="270" actId="47"/>
        <pc:sldMkLst>
          <pc:docMk/>
          <pc:sldMk cId="218055593" sldId="323"/>
        </pc:sldMkLst>
      </pc:sldChg>
      <pc:sldChg chg="modSp mod">
        <pc:chgData name="Indu Sekhar Dantu" userId="4218edbc7ffe59d5" providerId="LiveId" clId="{0C6CE469-F724-4D68-9CF8-6021D51A3EBC}" dt="2021-07-12T01:55:56.552" v="2002" actId="20577"/>
        <pc:sldMkLst>
          <pc:docMk/>
          <pc:sldMk cId="2845776690" sldId="323"/>
        </pc:sldMkLst>
        <pc:spChg chg="mod">
          <ac:chgData name="Indu Sekhar Dantu" userId="4218edbc7ffe59d5" providerId="LiveId" clId="{0C6CE469-F724-4D68-9CF8-6021D51A3EBC}" dt="2021-07-12T01:55:56.552" v="2002" actId="20577"/>
          <ac:spMkLst>
            <pc:docMk/>
            <pc:sldMk cId="2845776690" sldId="323"/>
            <ac:spMk id="3" creationId="{D9D112C0-94D8-4EB3-830E-FBA2AAFD86F5}"/>
          </ac:spMkLst>
        </pc:spChg>
      </pc:sldChg>
      <pc:sldChg chg="del">
        <pc:chgData name="Indu Sekhar Dantu" userId="4218edbc7ffe59d5" providerId="LiveId" clId="{0C6CE469-F724-4D68-9CF8-6021D51A3EBC}" dt="2021-07-12T01:16:52.453" v="271" actId="47"/>
        <pc:sldMkLst>
          <pc:docMk/>
          <pc:sldMk cId="2490891367" sldId="324"/>
        </pc:sldMkLst>
      </pc:sldChg>
      <pc:sldChg chg="modSp mod">
        <pc:chgData name="Indu Sekhar Dantu" userId="4218edbc7ffe59d5" providerId="LiveId" clId="{0C6CE469-F724-4D68-9CF8-6021D51A3EBC}" dt="2021-07-12T01:56:05.455" v="2004" actId="113"/>
        <pc:sldMkLst>
          <pc:docMk/>
          <pc:sldMk cId="3069626309" sldId="324"/>
        </pc:sldMkLst>
        <pc:spChg chg="mod">
          <ac:chgData name="Indu Sekhar Dantu" userId="4218edbc7ffe59d5" providerId="LiveId" clId="{0C6CE469-F724-4D68-9CF8-6021D51A3EBC}" dt="2021-07-12T01:56:05.455" v="2004" actId="113"/>
          <ac:spMkLst>
            <pc:docMk/>
            <pc:sldMk cId="3069626309" sldId="324"/>
            <ac:spMk id="3" creationId="{D9D112C0-94D8-4EB3-830E-FBA2AAFD86F5}"/>
          </ac:spMkLst>
        </pc:spChg>
      </pc:sldChg>
      <pc:sldChg chg="modSp mod">
        <pc:chgData name="Indu Sekhar Dantu" userId="4218edbc7ffe59d5" providerId="LiveId" clId="{0C6CE469-F724-4D68-9CF8-6021D51A3EBC}" dt="2021-07-12T02:27:44.488" v="2352" actId="20577"/>
        <pc:sldMkLst>
          <pc:docMk/>
          <pc:sldMk cId="1015020041" sldId="325"/>
        </pc:sldMkLst>
        <pc:spChg chg="mod">
          <ac:chgData name="Indu Sekhar Dantu" userId="4218edbc7ffe59d5" providerId="LiveId" clId="{0C6CE469-F724-4D68-9CF8-6021D51A3EBC}" dt="2021-07-12T02:27:44.488" v="2352" actId="20577"/>
          <ac:spMkLst>
            <pc:docMk/>
            <pc:sldMk cId="1015020041" sldId="325"/>
            <ac:spMk id="3" creationId="{D9D112C0-94D8-4EB3-830E-FBA2AAFD86F5}"/>
          </ac:spMkLst>
        </pc:spChg>
      </pc:sldChg>
      <pc:sldChg chg="del">
        <pc:chgData name="Indu Sekhar Dantu" userId="4218edbc7ffe59d5" providerId="LiveId" clId="{0C6CE469-F724-4D68-9CF8-6021D51A3EBC}" dt="2021-07-12T01:16:52.724" v="272" actId="47"/>
        <pc:sldMkLst>
          <pc:docMk/>
          <pc:sldMk cId="2015534174" sldId="325"/>
        </pc:sldMkLst>
      </pc:sldChg>
      <pc:sldChg chg="del">
        <pc:chgData name="Indu Sekhar Dantu" userId="4218edbc7ffe59d5" providerId="LiveId" clId="{0C6CE469-F724-4D68-9CF8-6021D51A3EBC}" dt="2021-07-12T01:16:52.996" v="273" actId="47"/>
        <pc:sldMkLst>
          <pc:docMk/>
          <pc:sldMk cId="2282546436" sldId="326"/>
        </pc:sldMkLst>
      </pc:sldChg>
      <pc:sldChg chg="modSp mod">
        <pc:chgData name="Indu Sekhar Dantu" userId="4218edbc7ffe59d5" providerId="LiveId" clId="{0C6CE469-F724-4D68-9CF8-6021D51A3EBC}" dt="2021-07-12T02:28:04.331" v="2357" actId="20577"/>
        <pc:sldMkLst>
          <pc:docMk/>
          <pc:sldMk cId="3745225378" sldId="326"/>
        </pc:sldMkLst>
        <pc:spChg chg="mod">
          <ac:chgData name="Indu Sekhar Dantu" userId="4218edbc7ffe59d5" providerId="LiveId" clId="{0C6CE469-F724-4D68-9CF8-6021D51A3EBC}" dt="2021-07-12T02:28:04.331" v="2357" actId="20577"/>
          <ac:spMkLst>
            <pc:docMk/>
            <pc:sldMk cId="3745225378" sldId="326"/>
            <ac:spMk id="3" creationId="{D9D112C0-94D8-4EB3-830E-FBA2AAFD86F5}"/>
          </ac:spMkLst>
        </pc:spChg>
      </pc:sldChg>
      <pc:sldChg chg="modSp mod">
        <pc:chgData name="Indu Sekhar Dantu" userId="4218edbc7ffe59d5" providerId="LiveId" clId="{0C6CE469-F724-4D68-9CF8-6021D51A3EBC}" dt="2021-07-12T02:27:18.876" v="2343" actId="255"/>
        <pc:sldMkLst>
          <pc:docMk/>
          <pc:sldMk cId="3207635483" sldId="327"/>
        </pc:sldMkLst>
        <pc:spChg chg="mod">
          <ac:chgData name="Indu Sekhar Dantu" userId="4218edbc7ffe59d5" providerId="LiveId" clId="{0C6CE469-F724-4D68-9CF8-6021D51A3EBC}" dt="2021-07-12T02:27:18.876" v="2343" actId="255"/>
          <ac:spMkLst>
            <pc:docMk/>
            <pc:sldMk cId="3207635483" sldId="327"/>
            <ac:spMk id="3" creationId="{D9D112C0-94D8-4EB3-830E-FBA2AAFD86F5}"/>
          </ac:spMkLst>
        </pc:spChg>
      </pc:sldChg>
      <pc:sldChg chg="del">
        <pc:chgData name="Indu Sekhar Dantu" userId="4218edbc7ffe59d5" providerId="LiveId" clId="{0C6CE469-F724-4D68-9CF8-6021D51A3EBC}" dt="2021-07-12T01:15:41.702" v="127" actId="47"/>
        <pc:sldMkLst>
          <pc:docMk/>
          <pc:sldMk cId="3662201600" sldId="327"/>
        </pc:sldMkLst>
      </pc:sldChg>
      <pc:sldChg chg="del">
        <pc:chgData name="Indu Sekhar Dantu" userId="4218edbc7ffe59d5" providerId="LiveId" clId="{0C6CE469-F724-4D68-9CF8-6021D51A3EBC}" dt="2021-07-12T01:55:11.970" v="1993" actId="2696"/>
        <pc:sldMkLst>
          <pc:docMk/>
          <pc:sldMk cId="4057457939" sldId="327"/>
        </pc:sldMkLst>
      </pc:sldChg>
      <pc:sldChg chg="del">
        <pc:chgData name="Indu Sekhar Dantu" userId="4218edbc7ffe59d5" providerId="LiveId" clId="{0C6CE469-F724-4D68-9CF8-6021D51A3EBC}" dt="2021-07-12T01:16:43.627" v="238" actId="47"/>
        <pc:sldMkLst>
          <pc:docMk/>
          <pc:sldMk cId="4220466084" sldId="328"/>
        </pc:sldMkLst>
      </pc:sldChg>
      <pc:sldChg chg="del">
        <pc:chgData name="Indu Sekhar Dantu" userId="4218edbc7ffe59d5" providerId="LiveId" clId="{0C6CE469-F724-4D68-9CF8-6021D51A3EBC}" dt="2021-07-12T01:16:47.339" v="252" actId="47"/>
        <pc:sldMkLst>
          <pc:docMk/>
          <pc:sldMk cId="815248904" sldId="329"/>
        </pc:sldMkLst>
      </pc:sldChg>
      <pc:sldChg chg="del">
        <pc:chgData name="Indu Sekhar Dantu" userId="4218edbc7ffe59d5" providerId="LiveId" clId="{0C6CE469-F724-4D68-9CF8-6021D51A3EBC}" dt="2021-07-12T01:16:47.620" v="253" actId="47"/>
        <pc:sldMkLst>
          <pc:docMk/>
          <pc:sldMk cId="3574048325" sldId="330"/>
        </pc:sldMkLst>
      </pc:sldChg>
      <pc:sldChg chg="del">
        <pc:chgData name="Indu Sekhar Dantu" userId="4218edbc7ffe59d5" providerId="LiveId" clId="{0C6CE469-F724-4D68-9CF8-6021D51A3EBC}" dt="2021-07-12T01:16:47.861" v="254" actId="47"/>
        <pc:sldMkLst>
          <pc:docMk/>
          <pc:sldMk cId="4175535972" sldId="331"/>
        </pc:sldMkLst>
      </pc:sldChg>
      <pc:sldChg chg="del">
        <pc:chgData name="Indu Sekhar Dantu" userId="4218edbc7ffe59d5" providerId="LiveId" clId="{0C6CE469-F724-4D68-9CF8-6021D51A3EBC}" dt="2021-07-12T01:16:48.116" v="255" actId="47"/>
        <pc:sldMkLst>
          <pc:docMk/>
          <pc:sldMk cId="3257483581" sldId="332"/>
        </pc:sldMkLst>
      </pc:sldChg>
      <pc:sldChg chg="del">
        <pc:chgData name="Indu Sekhar Dantu" userId="4218edbc7ffe59d5" providerId="LiveId" clId="{0C6CE469-F724-4D68-9CF8-6021D51A3EBC}" dt="2021-07-12T01:16:48.371" v="256" actId="47"/>
        <pc:sldMkLst>
          <pc:docMk/>
          <pc:sldMk cId="2179867846" sldId="333"/>
        </pc:sldMkLst>
      </pc:sldChg>
      <pc:sldChg chg="del">
        <pc:chgData name="Indu Sekhar Dantu" userId="4218edbc7ffe59d5" providerId="LiveId" clId="{0C6CE469-F724-4D68-9CF8-6021D51A3EBC}" dt="2021-07-12T01:16:48.628" v="257" actId="47"/>
        <pc:sldMkLst>
          <pc:docMk/>
          <pc:sldMk cId="864306515" sldId="334"/>
        </pc:sldMkLst>
      </pc:sldChg>
      <pc:sldChg chg="del">
        <pc:chgData name="Indu Sekhar Dantu" userId="4218edbc7ffe59d5" providerId="LiveId" clId="{0C6CE469-F724-4D68-9CF8-6021D51A3EBC}" dt="2021-07-12T01:16:48.891" v="258" actId="47"/>
        <pc:sldMkLst>
          <pc:docMk/>
          <pc:sldMk cId="3997583028" sldId="335"/>
        </pc:sldMkLst>
      </pc:sldChg>
      <pc:sldChg chg="del">
        <pc:chgData name="Indu Sekhar Dantu" userId="4218edbc7ffe59d5" providerId="LiveId" clId="{0C6CE469-F724-4D68-9CF8-6021D51A3EBC}" dt="2021-07-12T01:16:49.153" v="259" actId="47"/>
        <pc:sldMkLst>
          <pc:docMk/>
          <pc:sldMk cId="4024321289" sldId="336"/>
        </pc:sldMkLst>
      </pc:sldChg>
      <pc:sldChg chg="del">
        <pc:chgData name="Indu Sekhar Dantu" userId="4218edbc7ffe59d5" providerId="LiveId" clId="{0C6CE469-F724-4D68-9CF8-6021D51A3EBC}" dt="2021-07-12T01:16:49.415" v="260" actId="47"/>
        <pc:sldMkLst>
          <pc:docMk/>
          <pc:sldMk cId="1728069454" sldId="337"/>
        </pc:sldMkLst>
      </pc:sldChg>
      <pc:sldChg chg="del">
        <pc:chgData name="Indu Sekhar Dantu" userId="4218edbc7ffe59d5" providerId="LiveId" clId="{0C6CE469-F724-4D68-9CF8-6021D51A3EBC}" dt="2021-07-12T01:16:49.680" v="261" actId="47"/>
        <pc:sldMkLst>
          <pc:docMk/>
          <pc:sldMk cId="1735735032" sldId="338"/>
        </pc:sldMkLst>
      </pc:sldChg>
      <pc:sldChg chg="del">
        <pc:chgData name="Indu Sekhar Dantu" userId="4218edbc7ffe59d5" providerId="LiveId" clId="{0C6CE469-F724-4D68-9CF8-6021D51A3EBC}" dt="2021-07-12T01:16:44.900" v="242" actId="47"/>
        <pc:sldMkLst>
          <pc:docMk/>
          <pc:sldMk cId="2508731708" sldId="339"/>
        </pc:sldMkLst>
      </pc:sldChg>
      <pc:sldChg chg="del">
        <pc:chgData name="Indu Sekhar Dantu" userId="4218edbc7ffe59d5" providerId="LiveId" clId="{0C6CE469-F724-4D68-9CF8-6021D51A3EBC}" dt="2021-07-12T01:16:44.367" v="240" actId="47"/>
        <pc:sldMkLst>
          <pc:docMk/>
          <pc:sldMk cId="2181303224" sldId="340"/>
        </pc:sldMkLst>
      </pc:sldChg>
      <pc:sldChg chg="del">
        <pc:chgData name="Indu Sekhar Dantu" userId="4218edbc7ffe59d5" providerId="LiveId" clId="{0C6CE469-F724-4D68-9CF8-6021D51A3EBC}" dt="2021-07-12T01:16:45.138" v="243" actId="47"/>
        <pc:sldMkLst>
          <pc:docMk/>
          <pc:sldMk cId="2081480948" sldId="341"/>
        </pc:sldMkLst>
      </pc:sldChg>
      <pc:sldChg chg="del">
        <pc:chgData name="Indu Sekhar Dantu" userId="4218edbc7ffe59d5" providerId="LiveId" clId="{0C6CE469-F724-4D68-9CF8-6021D51A3EBC}" dt="2021-07-12T01:16:45.350" v="244" actId="47"/>
        <pc:sldMkLst>
          <pc:docMk/>
          <pc:sldMk cId="397138408" sldId="342"/>
        </pc:sldMkLst>
      </pc:sldChg>
      <pc:sldChg chg="del">
        <pc:chgData name="Indu Sekhar Dantu" userId="4218edbc7ffe59d5" providerId="LiveId" clId="{0C6CE469-F724-4D68-9CF8-6021D51A3EBC}" dt="2021-07-12T01:16:45.855" v="246" actId="47"/>
        <pc:sldMkLst>
          <pc:docMk/>
          <pc:sldMk cId="3537388708" sldId="343"/>
        </pc:sldMkLst>
      </pc:sldChg>
      <pc:sldChg chg="del">
        <pc:chgData name="Indu Sekhar Dantu" userId="4218edbc7ffe59d5" providerId="LiveId" clId="{0C6CE469-F724-4D68-9CF8-6021D51A3EBC}" dt="2021-07-12T01:16:46.078" v="247" actId="47"/>
        <pc:sldMkLst>
          <pc:docMk/>
          <pc:sldMk cId="1421539589" sldId="344"/>
        </pc:sldMkLst>
      </pc:sldChg>
      <pc:sldChg chg="del">
        <pc:chgData name="Indu Sekhar Dantu" userId="4218edbc7ffe59d5" providerId="LiveId" clId="{0C6CE469-F724-4D68-9CF8-6021D51A3EBC}" dt="2021-07-12T01:16:46.306" v="248" actId="47"/>
        <pc:sldMkLst>
          <pc:docMk/>
          <pc:sldMk cId="2353974985" sldId="345"/>
        </pc:sldMkLst>
      </pc:sldChg>
      <pc:sldChg chg="del">
        <pc:chgData name="Indu Sekhar Dantu" userId="4218edbc7ffe59d5" providerId="LiveId" clId="{0C6CE469-F724-4D68-9CF8-6021D51A3EBC}" dt="2021-07-12T01:16:46.557" v="249" actId="47"/>
        <pc:sldMkLst>
          <pc:docMk/>
          <pc:sldMk cId="331212918" sldId="346"/>
        </pc:sldMkLst>
      </pc:sldChg>
      <pc:sldChg chg="del">
        <pc:chgData name="Indu Sekhar Dantu" userId="4218edbc7ffe59d5" providerId="LiveId" clId="{0C6CE469-F724-4D68-9CF8-6021D51A3EBC}" dt="2021-07-12T01:16:46.805" v="250" actId="47"/>
        <pc:sldMkLst>
          <pc:docMk/>
          <pc:sldMk cId="4079861257" sldId="347"/>
        </pc:sldMkLst>
      </pc:sldChg>
      <pc:sldChg chg="del">
        <pc:chgData name="Indu Sekhar Dantu" userId="4218edbc7ffe59d5" providerId="LiveId" clId="{0C6CE469-F724-4D68-9CF8-6021D51A3EBC}" dt="2021-07-12T01:16:47.072" v="251" actId="47"/>
        <pc:sldMkLst>
          <pc:docMk/>
          <pc:sldMk cId="2825864451" sldId="348"/>
        </pc:sldMkLst>
      </pc:sldChg>
      <pc:sldChg chg="del">
        <pc:chgData name="Indu Sekhar Dantu" userId="4218edbc7ffe59d5" providerId="LiveId" clId="{0C6CE469-F724-4D68-9CF8-6021D51A3EBC}" dt="2021-07-12T01:16:44.624" v="241" actId="47"/>
        <pc:sldMkLst>
          <pc:docMk/>
          <pc:sldMk cId="141203763" sldId="349"/>
        </pc:sldMkLst>
      </pc:sldChg>
      <pc:sldChg chg="del">
        <pc:chgData name="Indu Sekhar Dantu" userId="4218edbc7ffe59d5" providerId="LiveId" clId="{0C6CE469-F724-4D68-9CF8-6021D51A3EBC}" dt="2021-07-12T01:16:45.581" v="245" actId="47"/>
        <pc:sldMkLst>
          <pc:docMk/>
          <pc:sldMk cId="2200476893" sldId="350"/>
        </pc:sldMkLst>
      </pc:sldChg>
    </pc:docChg>
  </pc:docChgLst>
  <pc:docChgLst>
    <pc:chgData name="Indu Sekhar Dantu" userId="4218edbc7ffe59d5" providerId="LiveId" clId="{1536B736-82E4-46F4-B0B0-718B7F2C1696}"/>
    <pc:docChg chg="undo redo custSel addSld delSld modSld sldOrd delMainMaster">
      <pc:chgData name="Indu Sekhar Dantu" userId="4218edbc7ffe59d5" providerId="LiveId" clId="{1536B736-82E4-46F4-B0B0-718B7F2C1696}" dt="2021-12-19T09:09:41.649" v="7356" actId="113"/>
      <pc:docMkLst>
        <pc:docMk/>
      </pc:docMkLst>
      <pc:sldChg chg="addSp modSp mod">
        <pc:chgData name="Indu Sekhar Dantu" userId="4218edbc7ffe59d5" providerId="LiveId" clId="{1536B736-82E4-46F4-B0B0-718B7F2C1696}" dt="2021-12-18T14:33:47.205" v="4201" actId="14100"/>
        <pc:sldMkLst>
          <pc:docMk/>
          <pc:sldMk cId="858427632" sldId="256"/>
        </pc:sldMkLst>
        <pc:spChg chg="add mod">
          <ac:chgData name="Indu Sekhar Dantu" userId="4218edbc7ffe59d5" providerId="LiveId" clId="{1536B736-82E4-46F4-B0B0-718B7F2C1696}" dt="2021-12-15T10:00:27.058" v="294" actId="20577"/>
          <ac:spMkLst>
            <pc:docMk/>
            <pc:sldMk cId="858427632" sldId="256"/>
            <ac:spMk id="3" creationId="{010CF62B-7DF8-43A8-9635-380337F79BB8}"/>
          </ac:spMkLst>
        </pc:spChg>
        <pc:picChg chg="mod">
          <ac:chgData name="Indu Sekhar Dantu" userId="4218edbc7ffe59d5" providerId="LiveId" clId="{1536B736-82E4-46F4-B0B0-718B7F2C1696}" dt="2021-12-15T09:56:43.060" v="246" actId="1036"/>
          <ac:picMkLst>
            <pc:docMk/>
            <pc:sldMk cId="858427632" sldId="256"/>
            <ac:picMk id="2" creationId="{D47AC46D-7642-4DB3-9470-E44190D3436A}"/>
          </ac:picMkLst>
        </pc:picChg>
        <pc:picChg chg="mod">
          <ac:chgData name="Indu Sekhar Dantu" userId="4218edbc7ffe59d5" providerId="LiveId" clId="{1536B736-82E4-46F4-B0B0-718B7F2C1696}" dt="2021-12-18T14:33:47.205" v="4201" actId="14100"/>
          <ac:picMkLst>
            <pc:docMk/>
            <pc:sldMk cId="858427632" sldId="256"/>
            <ac:picMk id="1026" creationId="{626F0AAB-10DE-49D3-97A8-31B18669A9B2}"/>
          </ac:picMkLst>
        </pc:picChg>
      </pc:sldChg>
      <pc:sldChg chg="addSp delSp modSp del mod">
        <pc:chgData name="Indu Sekhar Dantu" userId="4218edbc7ffe59d5" providerId="LiveId" clId="{1536B736-82E4-46F4-B0B0-718B7F2C1696}" dt="2021-12-19T07:42:16.803" v="6474" actId="115"/>
        <pc:sldMkLst>
          <pc:docMk/>
          <pc:sldMk cId="0" sldId="258"/>
        </pc:sldMkLst>
        <pc:spChg chg="add mod">
          <ac:chgData name="Indu Sekhar Dantu" userId="4218edbc7ffe59d5" providerId="LiveId" clId="{1536B736-82E4-46F4-B0B0-718B7F2C1696}" dt="2021-12-15T10:04:41.430" v="324" actId="14100"/>
          <ac:spMkLst>
            <pc:docMk/>
            <pc:sldMk cId="0" sldId="258"/>
            <ac:spMk id="6" creationId="{4E3F39AD-29CB-4607-A6AB-DD88ACCC3166}"/>
          </ac:spMkLst>
        </pc:spChg>
        <pc:spChg chg="mod">
          <ac:chgData name="Indu Sekhar Dantu" userId="4218edbc7ffe59d5" providerId="LiveId" clId="{1536B736-82E4-46F4-B0B0-718B7F2C1696}" dt="2021-12-19T07:42:16.803" v="6474" actId="115"/>
          <ac:spMkLst>
            <pc:docMk/>
            <pc:sldMk cId="0" sldId="258"/>
            <ac:spMk id="4098" creationId="{7E065A09-6816-4420-A414-22264915CA52}"/>
          </ac:spMkLst>
        </pc:spChg>
        <pc:spChg chg="mod">
          <ac:chgData name="Indu Sekhar Dantu" userId="4218edbc7ffe59d5" providerId="LiveId" clId="{1536B736-82E4-46F4-B0B0-718B7F2C1696}" dt="2021-12-19T07:38:07.969" v="6457" actId="20577"/>
          <ac:spMkLst>
            <pc:docMk/>
            <pc:sldMk cId="0" sldId="258"/>
            <ac:spMk id="4099" creationId="{496B6668-43BC-4837-9F59-DF8FD4D47E5D}"/>
          </ac:spMkLst>
        </pc:spChg>
        <pc:spChg chg="add del mod">
          <ac:chgData name="Indu Sekhar Dantu" userId="4218edbc7ffe59d5" providerId="LiveId" clId="{1536B736-82E4-46F4-B0B0-718B7F2C1696}" dt="2021-12-15T10:07:50.204" v="381" actId="478"/>
          <ac:spMkLst>
            <pc:docMk/>
            <pc:sldMk cId="0" sldId="258"/>
            <ac:spMk id="4101" creationId="{29E1B693-482F-42A6-8EEE-BD8566F5698C}"/>
          </ac:spMkLst>
        </pc:spChg>
        <pc:picChg chg="add mod">
          <ac:chgData name="Indu Sekhar Dantu" userId="4218edbc7ffe59d5" providerId="LiveId" clId="{1536B736-82E4-46F4-B0B0-718B7F2C1696}" dt="2021-12-15T10:05:53.535" v="343"/>
          <ac:picMkLst>
            <pc:docMk/>
            <pc:sldMk cId="0" sldId="258"/>
            <ac:picMk id="7" creationId="{F8BD126E-4F30-4441-A0DA-7B21DAEECA6E}"/>
          </ac:picMkLst>
        </pc:picChg>
        <pc:picChg chg="add mod">
          <ac:chgData name="Indu Sekhar Dantu" userId="4218edbc7ffe59d5" providerId="LiveId" clId="{1536B736-82E4-46F4-B0B0-718B7F2C1696}" dt="2021-12-18T14:39:47.194" v="4761" actId="1038"/>
          <ac:picMkLst>
            <pc:docMk/>
            <pc:sldMk cId="0" sldId="258"/>
            <ac:picMk id="8" creationId="{FFE65BF6-9039-4A3B-A900-75493A6908DB}"/>
          </ac:picMkLst>
        </pc:picChg>
        <pc:picChg chg="mod">
          <ac:chgData name="Indu Sekhar Dantu" userId="4218edbc7ffe59d5" providerId="LiveId" clId="{1536B736-82E4-46F4-B0B0-718B7F2C1696}" dt="2021-12-16T13:22:35.776" v="1478" actId="1038"/>
          <ac:picMkLst>
            <pc:docMk/>
            <pc:sldMk cId="0" sldId="258"/>
            <ac:picMk id="4100" creationId="{0C8C68CF-1D7E-47C2-A656-1A2925DBDF17}"/>
          </ac:picMkLst>
        </pc:picChg>
      </pc:sldChg>
      <pc:sldChg chg="addSp modSp del mod">
        <pc:chgData name="Indu Sekhar Dantu" userId="4218edbc7ffe59d5" providerId="LiveId" clId="{1536B736-82E4-46F4-B0B0-718B7F2C1696}" dt="2021-12-19T07:44:00.627" v="6482" actId="113"/>
        <pc:sldMkLst>
          <pc:docMk/>
          <pc:sldMk cId="0" sldId="259"/>
        </pc:sldMkLst>
        <pc:spChg chg="add mod">
          <ac:chgData name="Indu Sekhar Dantu" userId="4218edbc7ffe59d5" providerId="LiveId" clId="{1536B736-82E4-46F4-B0B0-718B7F2C1696}" dt="2021-12-15T10:04:54.946" v="326"/>
          <ac:spMkLst>
            <pc:docMk/>
            <pc:sldMk cId="0" sldId="259"/>
            <ac:spMk id="4" creationId="{4513159D-A814-4E9A-B7C7-657A190584E1}"/>
          </ac:spMkLst>
        </pc:spChg>
        <pc:spChg chg="mod">
          <ac:chgData name="Indu Sekhar Dantu" userId="4218edbc7ffe59d5" providerId="LiveId" clId="{1536B736-82E4-46F4-B0B0-718B7F2C1696}" dt="2021-12-16T13:29:55.910" v="1562" actId="115"/>
          <ac:spMkLst>
            <pc:docMk/>
            <pc:sldMk cId="0" sldId="259"/>
            <ac:spMk id="6146" creationId="{A322B6FA-0759-4D7C-AACC-DF9C9D82C836}"/>
          </ac:spMkLst>
        </pc:spChg>
        <pc:spChg chg="mod">
          <ac:chgData name="Indu Sekhar Dantu" userId="4218edbc7ffe59d5" providerId="LiveId" clId="{1536B736-82E4-46F4-B0B0-718B7F2C1696}" dt="2021-12-19T07:44:00.627" v="6482" actId="113"/>
          <ac:spMkLst>
            <pc:docMk/>
            <pc:sldMk cId="0" sldId="259"/>
            <ac:spMk id="6147" creationId="{CCB1B162-A172-4593-AE41-DA81F869D57F}"/>
          </ac:spMkLst>
        </pc:spChg>
        <pc:picChg chg="add mod">
          <ac:chgData name="Indu Sekhar Dantu" userId="4218edbc7ffe59d5" providerId="LiveId" clId="{1536B736-82E4-46F4-B0B0-718B7F2C1696}" dt="2021-12-15T10:05:58.661" v="345"/>
          <ac:picMkLst>
            <pc:docMk/>
            <pc:sldMk cId="0" sldId="259"/>
            <ac:picMk id="5" creationId="{DA787602-2168-49E4-8343-E56771FE6111}"/>
          </ac:picMkLst>
        </pc:picChg>
        <pc:picChg chg="add mod">
          <ac:chgData name="Indu Sekhar Dantu" userId="4218edbc7ffe59d5" providerId="LiveId" clId="{1536B736-82E4-46F4-B0B0-718B7F2C1696}" dt="2021-12-18T14:40:05.912" v="4814" actId="1036"/>
          <ac:picMkLst>
            <pc:docMk/>
            <pc:sldMk cId="0" sldId="259"/>
            <ac:picMk id="6" creationId="{B589A4C0-7A35-4232-8BEC-F0E4F5E789E6}"/>
          </ac:picMkLst>
        </pc:picChg>
      </pc:sldChg>
      <pc:sldChg chg="addSp modSp del mod">
        <pc:chgData name="Indu Sekhar Dantu" userId="4218edbc7ffe59d5" providerId="LiveId" clId="{1536B736-82E4-46F4-B0B0-718B7F2C1696}" dt="2021-12-19T07:46:14.456" v="6516" actId="115"/>
        <pc:sldMkLst>
          <pc:docMk/>
          <pc:sldMk cId="0" sldId="260"/>
        </pc:sldMkLst>
        <pc:spChg chg="add mod">
          <ac:chgData name="Indu Sekhar Dantu" userId="4218edbc7ffe59d5" providerId="LiveId" clId="{1536B736-82E4-46F4-B0B0-718B7F2C1696}" dt="2021-12-15T10:04:57.398" v="327"/>
          <ac:spMkLst>
            <pc:docMk/>
            <pc:sldMk cId="0" sldId="260"/>
            <ac:spMk id="4" creationId="{908C66F8-7826-47AC-9A9A-D3D69A0C1008}"/>
          </ac:spMkLst>
        </pc:spChg>
        <pc:spChg chg="mod">
          <ac:chgData name="Indu Sekhar Dantu" userId="4218edbc7ffe59d5" providerId="LiveId" clId="{1536B736-82E4-46F4-B0B0-718B7F2C1696}" dt="2021-12-16T13:30:06.200" v="1563" actId="115"/>
          <ac:spMkLst>
            <pc:docMk/>
            <pc:sldMk cId="0" sldId="260"/>
            <ac:spMk id="7170" creationId="{A3BF39CA-506B-462B-BE02-0926709B31BD}"/>
          </ac:spMkLst>
        </pc:spChg>
        <pc:spChg chg="mod">
          <ac:chgData name="Indu Sekhar Dantu" userId="4218edbc7ffe59d5" providerId="LiveId" clId="{1536B736-82E4-46F4-B0B0-718B7F2C1696}" dt="2021-12-19T07:46:14.456" v="6516" actId="115"/>
          <ac:spMkLst>
            <pc:docMk/>
            <pc:sldMk cId="0" sldId="260"/>
            <ac:spMk id="7171" creationId="{70771650-706A-454E-9581-B7A898393C41}"/>
          </ac:spMkLst>
        </pc:spChg>
        <pc:picChg chg="add mod">
          <ac:chgData name="Indu Sekhar Dantu" userId="4218edbc7ffe59d5" providerId="LiveId" clId="{1536B736-82E4-46F4-B0B0-718B7F2C1696}" dt="2021-12-15T10:06:10.139" v="346"/>
          <ac:picMkLst>
            <pc:docMk/>
            <pc:sldMk cId="0" sldId="260"/>
            <ac:picMk id="5" creationId="{52EEBBF7-D520-48C0-A4C3-E21AA3335B82}"/>
          </ac:picMkLst>
        </pc:picChg>
        <pc:picChg chg="add mod">
          <ac:chgData name="Indu Sekhar Dantu" userId="4218edbc7ffe59d5" providerId="LiveId" clId="{1536B736-82E4-46F4-B0B0-718B7F2C1696}" dt="2021-12-18T14:40:09.728" v="4830" actId="1036"/>
          <ac:picMkLst>
            <pc:docMk/>
            <pc:sldMk cId="0" sldId="260"/>
            <ac:picMk id="6" creationId="{12A9C2A0-2EB4-471E-972A-7226DF6CE0FF}"/>
          </ac:picMkLst>
        </pc:picChg>
      </pc:sldChg>
      <pc:sldChg chg="addSp delSp modSp del mod">
        <pc:chgData name="Indu Sekhar Dantu" userId="4218edbc7ffe59d5" providerId="LiveId" clId="{1536B736-82E4-46F4-B0B0-718B7F2C1696}" dt="2021-12-19T07:49:02.774" v="6589" actId="1036"/>
        <pc:sldMkLst>
          <pc:docMk/>
          <pc:sldMk cId="0" sldId="261"/>
        </pc:sldMkLst>
        <pc:spChg chg="add mod">
          <ac:chgData name="Indu Sekhar Dantu" userId="4218edbc7ffe59d5" providerId="LiveId" clId="{1536B736-82E4-46F4-B0B0-718B7F2C1696}" dt="2021-12-15T10:04:59.722" v="328"/>
          <ac:spMkLst>
            <pc:docMk/>
            <pc:sldMk cId="0" sldId="261"/>
            <ac:spMk id="6" creationId="{D557703C-A499-430E-93AF-E2CDDD57E3C8}"/>
          </ac:spMkLst>
        </pc:spChg>
        <pc:spChg chg="mod">
          <ac:chgData name="Indu Sekhar Dantu" userId="4218edbc7ffe59d5" providerId="LiveId" clId="{1536B736-82E4-46F4-B0B0-718B7F2C1696}" dt="2021-12-16T13:33:57.904" v="1674" actId="115"/>
          <ac:spMkLst>
            <pc:docMk/>
            <pc:sldMk cId="0" sldId="261"/>
            <ac:spMk id="8194" creationId="{13F1079D-5A47-42A0-A3E4-6DF008F3CEE1}"/>
          </ac:spMkLst>
        </pc:spChg>
        <pc:spChg chg="mod">
          <ac:chgData name="Indu Sekhar Dantu" userId="4218edbc7ffe59d5" providerId="LiveId" clId="{1536B736-82E4-46F4-B0B0-718B7F2C1696}" dt="2021-12-19T07:48:57.004" v="6574" actId="20577"/>
          <ac:spMkLst>
            <pc:docMk/>
            <pc:sldMk cId="0" sldId="261"/>
            <ac:spMk id="8195" creationId="{580779CF-22AC-4186-9133-BCCFF8DA6F9D}"/>
          </ac:spMkLst>
        </pc:spChg>
        <pc:spChg chg="del">
          <ac:chgData name="Indu Sekhar Dantu" userId="4218edbc7ffe59d5" providerId="LiveId" clId="{1536B736-82E4-46F4-B0B0-718B7F2C1696}" dt="2021-12-15T10:11:56.536" v="482" actId="478"/>
          <ac:spMkLst>
            <pc:docMk/>
            <pc:sldMk cId="0" sldId="261"/>
            <ac:spMk id="8197" creationId="{BCDCE74F-A954-4599-93CF-83398493F3E8}"/>
          </ac:spMkLst>
        </pc:spChg>
        <pc:picChg chg="add mod">
          <ac:chgData name="Indu Sekhar Dantu" userId="4218edbc7ffe59d5" providerId="LiveId" clId="{1536B736-82E4-46F4-B0B0-718B7F2C1696}" dt="2021-12-15T10:06:12.689" v="347"/>
          <ac:picMkLst>
            <pc:docMk/>
            <pc:sldMk cId="0" sldId="261"/>
            <ac:picMk id="7" creationId="{9A4E63D9-FFE7-4748-87F8-5E64C7898FBF}"/>
          </ac:picMkLst>
        </pc:picChg>
        <pc:picChg chg="add mod">
          <ac:chgData name="Indu Sekhar Dantu" userId="4218edbc7ffe59d5" providerId="LiveId" clId="{1536B736-82E4-46F4-B0B0-718B7F2C1696}" dt="2021-12-18T14:40:15.146" v="4850" actId="1036"/>
          <ac:picMkLst>
            <pc:docMk/>
            <pc:sldMk cId="0" sldId="261"/>
            <ac:picMk id="8" creationId="{097BF32F-ACE7-4230-803B-1BE94981BC88}"/>
          </ac:picMkLst>
        </pc:picChg>
        <pc:picChg chg="mod">
          <ac:chgData name="Indu Sekhar Dantu" userId="4218edbc7ffe59d5" providerId="LiveId" clId="{1536B736-82E4-46F4-B0B0-718B7F2C1696}" dt="2021-12-19T07:49:02.774" v="6589" actId="1036"/>
          <ac:picMkLst>
            <pc:docMk/>
            <pc:sldMk cId="0" sldId="261"/>
            <ac:picMk id="8196" creationId="{09D56B41-497C-4D48-8202-F6D0A3B6FB72}"/>
          </ac:picMkLst>
        </pc:picChg>
      </pc:sldChg>
      <pc:sldChg chg="addSp delSp modSp del mod">
        <pc:chgData name="Indu Sekhar Dantu" userId="4218edbc7ffe59d5" providerId="LiveId" clId="{1536B736-82E4-46F4-B0B0-718B7F2C1696}" dt="2021-12-19T07:54:22.162" v="6682" actId="115"/>
        <pc:sldMkLst>
          <pc:docMk/>
          <pc:sldMk cId="0" sldId="262"/>
        </pc:sldMkLst>
        <pc:spChg chg="add mod">
          <ac:chgData name="Indu Sekhar Dantu" userId="4218edbc7ffe59d5" providerId="LiveId" clId="{1536B736-82E4-46F4-B0B0-718B7F2C1696}" dt="2021-12-15T10:05:01.923" v="329"/>
          <ac:spMkLst>
            <pc:docMk/>
            <pc:sldMk cId="0" sldId="262"/>
            <ac:spMk id="4" creationId="{76960621-B6FB-4918-ACE8-875188BBF4E2}"/>
          </ac:spMkLst>
        </pc:spChg>
        <pc:spChg chg="add del mod">
          <ac:chgData name="Indu Sekhar Dantu" userId="4218edbc7ffe59d5" providerId="LiveId" clId="{1536B736-82E4-46F4-B0B0-718B7F2C1696}" dt="2021-12-19T07:49:34.071" v="6593" actId="478"/>
          <ac:spMkLst>
            <pc:docMk/>
            <pc:sldMk cId="0" sldId="262"/>
            <ac:spMk id="9" creationId="{5EBC0908-6878-46B7-8C42-3A731D0CC2D6}"/>
          </ac:spMkLst>
        </pc:spChg>
        <pc:spChg chg="mod">
          <ac:chgData name="Indu Sekhar Dantu" userId="4218edbc7ffe59d5" providerId="LiveId" clId="{1536B736-82E4-46F4-B0B0-718B7F2C1696}" dt="2021-12-16T13:36:39.386" v="1698" actId="115"/>
          <ac:spMkLst>
            <pc:docMk/>
            <pc:sldMk cId="0" sldId="262"/>
            <ac:spMk id="9218" creationId="{ED86B8B7-F62E-4D44-8B6B-8A326036FE33}"/>
          </ac:spMkLst>
        </pc:spChg>
        <pc:spChg chg="mod">
          <ac:chgData name="Indu Sekhar Dantu" userId="4218edbc7ffe59d5" providerId="LiveId" clId="{1536B736-82E4-46F4-B0B0-718B7F2C1696}" dt="2021-12-19T07:54:22.162" v="6682" actId="115"/>
          <ac:spMkLst>
            <pc:docMk/>
            <pc:sldMk cId="0" sldId="262"/>
            <ac:spMk id="9219" creationId="{6EDD9CDE-36DB-494A-8CF0-3F0CD58D059A}"/>
          </ac:spMkLst>
        </pc:spChg>
        <pc:picChg chg="add del mod">
          <ac:chgData name="Indu Sekhar Dantu" userId="4218edbc7ffe59d5" providerId="LiveId" clId="{1536B736-82E4-46F4-B0B0-718B7F2C1696}" dt="2021-12-19T07:49:30.149" v="6591" actId="478"/>
          <ac:picMkLst>
            <pc:docMk/>
            <pc:sldMk cId="0" sldId="262"/>
            <ac:picMk id="2" creationId="{FF441E8E-C7C2-4E16-B826-BA31D5DD5645}"/>
          </ac:picMkLst>
        </pc:picChg>
        <pc:picChg chg="add mod">
          <ac:chgData name="Indu Sekhar Dantu" userId="4218edbc7ffe59d5" providerId="LiveId" clId="{1536B736-82E4-46F4-B0B0-718B7F2C1696}" dt="2021-12-15T10:06:15.348" v="348"/>
          <ac:picMkLst>
            <pc:docMk/>
            <pc:sldMk cId="0" sldId="262"/>
            <ac:picMk id="5" creationId="{F913D2E5-263C-4397-A7F0-EEBBCF34DEB9}"/>
          </ac:picMkLst>
        </pc:picChg>
        <pc:picChg chg="add mod">
          <ac:chgData name="Indu Sekhar Dantu" userId="4218edbc7ffe59d5" providerId="LiveId" clId="{1536B736-82E4-46F4-B0B0-718B7F2C1696}" dt="2021-12-18T14:40:19.508" v="4868" actId="1036"/>
          <ac:picMkLst>
            <pc:docMk/>
            <pc:sldMk cId="0" sldId="262"/>
            <ac:picMk id="6" creationId="{4E0156C6-1BC2-4E43-AD5C-0F5A04C9A41F}"/>
          </ac:picMkLst>
        </pc:picChg>
      </pc:sldChg>
      <pc:sldChg chg="addSp modSp del mod">
        <pc:chgData name="Indu Sekhar Dantu" userId="4218edbc7ffe59d5" providerId="LiveId" clId="{1536B736-82E4-46F4-B0B0-718B7F2C1696}" dt="2021-12-18T14:40:28.734" v="4911" actId="1035"/>
        <pc:sldMkLst>
          <pc:docMk/>
          <pc:sldMk cId="0" sldId="263"/>
        </pc:sldMkLst>
        <pc:spChg chg="add mod">
          <ac:chgData name="Indu Sekhar Dantu" userId="4218edbc7ffe59d5" providerId="LiveId" clId="{1536B736-82E4-46F4-B0B0-718B7F2C1696}" dt="2021-12-15T10:05:04.150" v="330"/>
          <ac:spMkLst>
            <pc:docMk/>
            <pc:sldMk cId="0" sldId="263"/>
            <ac:spMk id="4" creationId="{1A3ECDE2-039E-46A7-B943-7629C1B49524}"/>
          </ac:spMkLst>
        </pc:spChg>
        <pc:spChg chg="mod">
          <ac:chgData name="Indu Sekhar Dantu" userId="4218edbc7ffe59d5" providerId="LiveId" clId="{1536B736-82E4-46F4-B0B0-718B7F2C1696}" dt="2021-12-16T13:48:06.137" v="1957" actId="115"/>
          <ac:spMkLst>
            <pc:docMk/>
            <pc:sldMk cId="0" sldId="263"/>
            <ac:spMk id="10242" creationId="{B4436ECB-322F-4B3D-BD33-8AE1A2F63777}"/>
          </ac:spMkLst>
        </pc:spChg>
        <pc:picChg chg="add mod">
          <ac:chgData name="Indu Sekhar Dantu" userId="4218edbc7ffe59d5" providerId="LiveId" clId="{1536B736-82E4-46F4-B0B0-718B7F2C1696}" dt="2021-12-15T10:06:17.529" v="349"/>
          <ac:picMkLst>
            <pc:docMk/>
            <pc:sldMk cId="0" sldId="263"/>
            <ac:picMk id="5" creationId="{D446394C-79D0-461F-AC3A-C0D76D994D82}"/>
          </ac:picMkLst>
        </pc:picChg>
        <pc:picChg chg="add mod">
          <ac:chgData name="Indu Sekhar Dantu" userId="4218edbc7ffe59d5" providerId="LiveId" clId="{1536B736-82E4-46F4-B0B0-718B7F2C1696}" dt="2021-12-18T14:40:28.734" v="4911" actId="1035"/>
          <ac:picMkLst>
            <pc:docMk/>
            <pc:sldMk cId="0" sldId="263"/>
            <ac:picMk id="6" creationId="{87A5FB21-3251-4F95-A8A7-791761236E96}"/>
          </ac:picMkLst>
        </pc:picChg>
        <pc:picChg chg="mod">
          <ac:chgData name="Indu Sekhar Dantu" userId="4218edbc7ffe59d5" providerId="LiveId" clId="{1536B736-82E4-46F4-B0B0-718B7F2C1696}" dt="2021-12-15T10:15:03.099" v="825" actId="14100"/>
          <ac:picMkLst>
            <pc:docMk/>
            <pc:sldMk cId="0" sldId="263"/>
            <ac:picMk id="10243" creationId="{8CF1E156-E8FC-4218-B7E4-ECC3E39FCF50}"/>
          </ac:picMkLst>
        </pc:picChg>
      </pc:sldChg>
      <pc:sldChg chg="addSp modSp del mod">
        <pc:chgData name="Indu Sekhar Dantu" userId="4218edbc7ffe59d5" providerId="LiveId" clId="{1536B736-82E4-46F4-B0B0-718B7F2C1696}" dt="2021-12-19T08:33:51.932" v="7037" actId="113"/>
        <pc:sldMkLst>
          <pc:docMk/>
          <pc:sldMk cId="0" sldId="264"/>
        </pc:sldMkLst>
        <pc:spChg chg="add mod">
          <ac:chgData name="Indu Sekhar Dantu" userId="4218edbc7ffe59d5" providerId="LiveId" clId="{1536B736-82E4-46F4-B0B0-718B7F2C1696}" dt="2021-12-15T10:05:06.313" v="331"/>
          <ac:spMkLst>
            <pc:docMk/>
            <pc:sldMk cId="0" sldId="264"/>
            <ac:spMk id="4" creationId="{1062E873-7419-42C1-93FC-5E481E75E162}"/>
          </ac:spMkLst>
        </pc:spChg>
        <pc:spChg chg="mod">
          <ac:chgData name="Indu Sekhar Dantu" userId="4218edbc7ffe59d5" providerId="LiveId" clId="{1536B736-82E4-46F4-B0B0-718B7F2C1696}" dt="2021-12-19T08:33:26.175" v="7034" actId="115"/>
          <ac:spMkLst>
            <pc:docMk/>
            <pc:sldMk cId="0" sldId="264"/>
            <ac:spMk id="11266" creationId="{26CDA753-C891-480D-9F10-257DC1F42811}"/>
          </ac:spMkLst>
        </pc:spChg>
        <pc:spChg chg="mod">
          <ac:chgData name="Indu Sekhar Dantu" userId="4218edbc7ffe59d5" providerId="LiveId" clId="{1536B736-82E4-46F4-B0B0-718B7F2C1696}" dt="2021-12-19T08:33:51.932" v="7037" actId="113"/>
          <ac:spMkLst>
            <pc:docMk/>
            <pc:sldMk cId="0" sldId="264"/>
            <ac:spMk id="11267" creationId="{7DFA36B2-DF94-4FD6-9E1F-3801D7583B6B}"/>
          </ac:spMkLst>
        </pc:spChg>
        <pc:picChg chg="add mod">
          <ac:chgData name="Indu Sekhar Dantu" userId="4218edbc7ffe59d5" providerId="LiveId" clId="{1536B736-82E4-46F4-B0B0-718B7F2C1696}" dt="2021-12-15T10:06:19.820" v="350"/>
          <ac:picMkLst>
            <pc:docMk/>
            <pc:sldMk cId="0" sldId="264"/>
            <ac:picMk id="5" creationId="{08CB0373-D688-4970-A570-E03284CEA8B9}"/>
          </ac:picMkLst>
        </pc:picChg>
        <pc:picChg chg="add mod">
          <ac:chgData name="Indu Sekhar Dantu" userId="4218edbc7ffe59d5" providerId="LiveId" clId="{1536B736-82E4-46F4-B0B0-718B7F2C1696}" dt="2021-12-18T14:40:34.791" v="4929" actId="1036"/>
          <ac:picMkLst>
            <pc:docMk/>
            <pc:sldMk cId="0" sldId="264"/>
            <ac:picMk id="6" creationId="{CF73D854-ACE8-4957-9CFB-EAED254043DF}"/>
          </ac:picMkLst>
        </pc:picChg>
      </pc:sldChg>
      <pc:sldChg chg="addSp modSp del mod">
        <pc:chgData name="Indu Sekhar Dantu" userId="4218edbc7ffe59d5" providerId="LiveId" clId="{1536B736-82E4-46F4-B0B0-718B7F2C1696}" dt="2021-12-19T08:35:42.514" v="7080" actId="20577"/>
        <pc:sldMkLst>
          <pc:docMk/>
          <pc:sldMk cId="0" sldId="265"/>
        </pc:sldMkLst>
        <pc:spChg chg="add mod">
          <ac:chgData name="Indu Sekhar Dantu" userId="4218edbc7ffe59d5" providerId="LiveId" clId="{1536B736-82E4-46F4-B0B0-718B7F2C1696}" dt="2021-12-15T10:05:08.479" v="332"/>
          <ac:spMkLst>
            <pc:docMk/>
            <pc:sldMk cId="0" sldId="265"/>
            <ac:spMk id="4" creationId="{DE929AA2-E0C3-4880-8179-26C94ED92FA3}"/>
          </ac:spMkLst>
        </pc:spChg>
        <pc:spChg chg="mod">
          <ac:chgData name="Indu Sekhar Dantu" userId="4218edbc7ffe59d5" providerId="LiveId" clId="{1536B736-82E4-46F4-B0B0-718B7F2C1696}" dt="2021-12-19T08:35:42.514" v="7080" actId="20577"/>
          <ac:spMkLst>
            <pc:docMk/>
            <pc:sldMk cId="0" sldId="265"/>
            <ac:spMk id="12291" creationId="{C8EDC5D9-29C8-42E2-A7D5-E44D25AA3454}"/>
          </ac:spMkLst>
        </pc:spChg>
        <pc:picChg chg="add mod">
          <ac:chgData name="Indu Sekhar Dantu" userId="4218edbc7ffe59d5" providerId="LiveId" clId="{1536B736-82E4-46F4-B0B0-718B7F2C1696}" dt="2021-12-15T10:06:21.998" v="351"/>
          <ac:picMkLst>
            <pc:docMk/>
            <pc:sldMk cId="0" sldId="265"/>
            <ac:picMk id="5" creationId="{5D4A0C3D-697B-4A63-AFE0-5E5084A84C9F}"/>
          </ac:picMkLst>
        </pc:picChg>
        <pc:picChg chg="add mod">
          <ac:chgData name="Indu Sekhar Dantu" userId="4218edbc7ffe59d5" providerId="LiveId" clId="{1536B736-82E4-46F4-B0B0-718B7F2C1696}" dt="2021-12-18T14:40:39.181" v="4947" actId="1036"/>
          <ac:picMkLst>
            <pc:docMk/>
            <pc:sldMk cId="0" sldId="265"/>
            <ac:picMk id="6" creationId="{E1DF0A20-F434-480D-8322-825A7EB26764}"/>
          </ac:picMkLst>
        </pc:picChg>
      </pc:sldChg>
      <pc:sldChg chg="addSp delSp modSp del mod">
        <pc:chgData name="Indu Sekhar Dantu" userId="4218edbc7ffe59d5" providerId="LiveId" clId="{1536B736-82E4-46F4-B0B0-718B7F2C1696}" dt="2021-12-18T14:40:47.241" v="4981" actId="1035"/>
        <pc:sldMkLst>
          <pc:docMk/>
          <pc:sldMk cId="0" sldId="266"/>
        </pc:sldMkLst>
        <pc:spChg chg="add mod">
          <ac:chgData name="Indu Sekhar Dantu" userId="4218edbc7ffe59d5" providerId="LiveId" clId="{1536B736-82E4-46F4-B0B0-718B7F2C1696}" dt="2021-12-15T10:05:13.092" v="334"/>
          <ac:spMkLst>
            <pc:docMk/>
            <pc:sldMk cId="0" sldId="266"/>
            <ac:spMk id="6" creationId="{C227C512-3C7C-49D3-824E-5B74703BF98B}"/>
          </ac:spMkLst>
        </pc:spChg>
        <pc:spChg chg="mod">
          <ac:chgData name="Indu Sekhar Dantu" userId="4218edbc7ffe59d5" providerId="LiveId" clId="{1536B736-82E4-46F4-B0B0-718B7F2C1696}" dt="2021-12-15T10:20:17.536" v="868" actId="1038"/>
          <ac:spMkLst>
            <pc:docMk/>
            <pc:sldMk cId="0" sldId="266"/>
            <ac:spMk id="14338" creationId="{65E55F13-98A0-42A1-902E-29B51B6CC2E7}"/>
          </ac:spMkLst>
        </pc:spChg>
        <pc:spChg chg="mod">
          <ac:chgData name="Indu Sekhar Dantu" userId="4218edbc7ffe59d5" providerId="LiveId" clId="{1536B736-82E4-46F4-B0B0-718B7F2C1696}" dt="2021-12-16T13:55:07.745" v="2066" actId="113"/>
          <ac:spMkLst>
            <pc:docMk/>
            <pc:sldMk cId="0" sldId="266"/>
            <ac:spMk id="14339" creationId="{61E48230-A93B-410E-B4EC-AC607AE4D9FA}"/>
          </ac:spMkLst>
        </pc:spChg>
        <pc:spChg chg="del mod">
          <ac:chgData name="Indu Sekhar Dantu" userId="4218edbc7ffe59d5" providerId="LiveId" clId="{1536B736-82E4-46F4-B0B0-718B7F2C1696}" dt="2021-12-15T10:20:08.355" v="856" actId="478"/>
          <ac:spMkLst>
            <pc:docMk/>
            <pc:sldMk cId="0" sldId="266"/>
            <ac:spMk id="14341" creationId="{C3B1571A-7A44-4931-B332-3FA2EB7CCB76}"/>
          </ac:spMkLst>
        </pc:spChg>
        <pc:picChg chg="add mod">
          <ac:chgData name="Indu Sekhar Dantu" userId="4218edbc7ffe59d5" providerId="LiveId" clId="{1536B736-82E4-46F4-B0B0-718B7F2C1696}" dt="2021-12-15T10:06:26.179" v="353"/>
          <ac:picMkLst>
            <pc:docMk/>
            <pc:sldMk cId="0" sldId="266"/>
            <ac:picMk id="7" creationId="{4874D5E0-7AEB-4639-887E-97DE1DDF5971}"/>
          </ac:picMkLst>
        </pc:picChg>
        <pc:picChg chg="add mod">
          <ac:chgData name="Indu Sekhar Dantu" userId="4218edbc7ffe59d5" providerId="LiveId" clId="{1536B736-82E4-46F4-B0B0-718B7F2C1696}" dt="2021-12-18T14:40:47.241" v="4981" actId="1035"/>
          <ac:picMkLst>
            <pc:docMk/>
            <pc:sldMk cId="0" sldId="266"/>
            <ac:picMk id="8" creationId="{DBBE4358-C44F-41D2-BBB1-DA20E7A5C8E8}"/>
          </ac:picMkLst>
        </pc:picChg>
      </pc:sldChg>
      <pc:sldChg chg="addSp delSp modSp add del mod">
        <pc:chgData name="Indu Sekhar Dantu" userId="4218edbc7ffe59d5" providerId="LiveId" clId="{1536B736-82E4-46F4-B0B0-718B7F2C1696}" dt="2021-12-15T10:00:30.887" v="296"/>
        <pc:sldMkLst>
          <pc:docMk/>
          <pc:sldMk cId="1705794034" sldId="266"/>
        </pc:sldMkLst>
        <pc:spChg chg="mod">
          <ac:chgData name="Indu Sekhar Dantu" userId="4218edbc7ffe59d5" providerId="LiveId" clId="{1536B736-82E4-46F4-B0B0-718B7F2C1696}" dt="2021-12-15T10:00:22.779" v="288" actId="14100"/>
          <ac:spMkLst>
            <pc:docMk/>
            <pc:sldMk cId="1705794034" sldId="266"/>
            <ac:spMk id="3" creationId="{00000000-0000-0000-0000-000000000000}"/>
          </ac:spMkLst>
        </pc:spChg>
        <pc:spChg chg="add del">
          <ac:chgData name="Indu Sekhar Dantu" userId="4218edbc7ffe59d5" providerId="LiveId" clId="{1536B736-82E4-46F4-B0B0-718B7F2C1696}" dt="2021-12-15T10:00:23.020" v="289" actId="478"/>
          <ac:spMkLst>
            <pc:docMk/>
            <pc:sldMk cId="1705794034" sldId="266"/>
            <ac:spMk id="10" creationId="{00000000-0000-0000-0000-000000000000}"/>
          </ac:spMkLst>
        </pc:spChg>
        <pc:picChg chg="add del">
          <ac:chgData name="Indu Sekhar Dantu" userId="4218edbc7ffe59d5" providerId="LiveId" clId="{1536B736-82E4-46F4-B0B0-718B7F2C1696}" dt="2021-12-15T10:00:23.286" v="290" actId="478"/>
          <ac:picMkLst>
            <pc:docMk/>
            <pc:sldMk cId="1705794034" sldId="266"/>
            <ac:picMk id="1029" creationId="{00000000-0000-0000-0000-000000000000}"/>
          </ac:picMkLst>
        </pc:picChg>
      </pc:sldChg>
      <pc:sldChg chg="addSp modSp del mod">
        <pc:chgData name="Indu Sekhar Dantu" userId="4218edbc7ffe59d5" providerId="LiveId" clId="{1536B736-82E4-46F4-B0B0-718B7F2C1696}" dt="2021-12-19T08:39:58.532" v="7112" actId="113"/>
        <pc:sldMkLst>
          <pc:docMk/>
          <pc:sldMk cId="0" sldId="267"/>
        </pc:sldMkLst>
        <pc:spChg chg="add mod">
          <ac:chgData name="Indu Sekhar Dantu" userId="4218edbc7ffe59d5" providerId="LiveId" clId="{1536B736-82E4-46F4-B0B0-718B7F2C1696}" dt="2021-12-15T10:05:17.528" v="336"/>
          <ac:spMkLst>
            <pc:docMk/>
            <pc:sldMk cId="0" sldId="267"/>
            <ac:spMk id="4" creationId="{10509A02-5569-44CF-9904-B527AE7F8C1D}"/>
          </ac:spMkLst>
        </pc:spChg>
        <pc:spChg chg="mod">
          <ac:chgData name="Indu Sekhar Dantu" userId="4218edbc7ffe59d5" providerId="LiveId" clId="{1536B736-82E4-46F4-B0B0-718B7F2C1696}" dt="2021-12-16T13:55:48.601" v="2069" actId="115"/>
          <ac:spMkLst>
            <pc:docMk/>
            <pc:sldMk cId="0" sldId="267"/>
            <ac:spMk id="16386" creationId="{AAE505CD-5B38-4B8F-8A1E-90A33E8AB50E}"/>
          </ac:spMkLst>
        </pc:spChg>
        <pc:spChg chg="mod">
          <ac:chgData name="Indu Sekhar Dantu" userId="4218edbc7ffe59d5" providerId="LiveId" clId="{1536B736-82E4-46F4-B0B0-718B7F2C1696}" dt="2021-12-19T08:39:58.532" v="7112" actId="113"/>
          <ac:spMkLst>
            <pc:docMk/>
            <pc:sldMk cId="0" sldId="267"/>
            <ac:spMk id="16387" creationId="{52757DA8-5A80-4490-AD3B-6E12803DF875}"/>
          </ac:spMkLst>
        </pc:spChg>
        <pc:picChg chg="add mod">
          <ac:chgData name="Indu Sekhar Dantu" userId="4218edbc7ffe59d5" providerId="LiveId" clId="{1536B736-82E4-46F4-B0B0-718B7F2C1696}" dt="2021-12-15T10:06:30.473" v="355"/>
          <ac:picMkLst>
            <pc:docMk/>
            <pc:sldMk cId="0" sldId="267"/>
            <ac:picMk id="5" creationId="{C16255DF-8153-4FB5-8665-0C9C67456221}"/>
          </ac:picMkLst>
        </pc:picChg>
        <pc:picChg chg="add mod">
          <ac:chgData name="Indu Sekhar Dantu" userId="4218edbc7ffe59d5" providerId="LiveId" clId="{1536B736-82E4-46F4-B0B0-718B7F2C1696}" dt="2021-12-18T14:41:10.619" v="5035" actId="1036"/>
          <ac:picMkLst>
            <pc:docMk/>
            <pc:sldMk cId="0" sldId="267"/>
            <ac:picMk id="6" creationId="{A125CB4C-7C67-457D-9F13-30E34BD88A87}"/>
          </ac:picMkLst>
        </pc:picChg>
      </pc:sldChg>
      <pc:sldChg chg="add del">
        <pc:chgData name="Indu Sekhar Dantu" userId="4218edbc7ffe59d5" providerId="LiveId" clId="{1536B736-82E4-46F4-B0B0-718B7F2C1696}" dt="2021-12-15T10:00:30.887" v="296"/>
        <pc:sldMkLst>
          <pc:docMk/>
          <pc:sldMk cId="2162763720" sldId="267"/>
        </pc:sldMkLst>
      </pc:sldChg>
      <pc:sldChg chg="addSp modSp del mod">
        <pc:chgData name="Indu Sekhar Dantu" userId="4218edbc7ffe59d5" providerId="LiveId" clId="{1536B736-82E4-46F4-B0B0-718B7F2C1696}" dt="2021-12-19T08:43:27.786" v="7183" actId="20577"/>
        <pc:sldMkLst>
          <pc:docMk/>
          <pc:sldMk cId="0" sldId="268"/>
        </pc:sldMkLst>
        <pc:spChg chg="add mod">
          <ac:chgData name="Indu Sekhar Dantu" userId="4218edbc7ffe59d5" providerId="LiveId" clId="{1536B736-82E4-46F4-B0B0-718B7F2C1696}" dt="2021-12-15T10:05:19.656" v="337"/>
          <ac:spMkLst>
            <pc:docMk/>
            <pc:sldMk cId="0" sldId="268"/>
            <ac:spMk id="4" creationId="{437CBF1D-1319-4BA5-822C-D7993565932F}"/>
          </ac:spMkLst>
        </pc:spChg>
        <pc:spChg chg="mod">
          <ac:chgData name="Indu Sekhar Dantu" userId="4218edbc7ffe59d5" providerId="LiveId" clId="{1536B736-82E4-46F4-B0B0-718B7F2C1696}" dt="2021-12-16T13:57:34.952" v="2117" actId="115"/>
          <ac:spMkLst>
            <pc:docMk/>
            <pc:sldMk cId="0" sldId="268"/>
            <ac:spMk id="17410" creationId="{B8C13B23-2CBC-4DD3-8930-CB6FEE6F5F1C}"/>
          </ac:spMkLst>
        </pc:spChg>
        <pc:spChg chg="mod">
          <ac:chgData name="Indu Sekhar Dantu" userId="4218edbc7ffe59d5" providerId="LiveId" clId="{1536B736-82E4-46F4-B0B0-718B7F2C1696}" dt="2021-12-19T08:43:27.786" v="7183" actId="20577"/>
          <ac:spMkLst>
            <pc:docMk/>
            <pc:sldMk cId="0" sldId="268"/>
            <ac:spMk id="17411" creationId="{6749D485-F362-4959-94A5-1FDA13957ADD}"/>
          </ac:spMkLst>
        </pc:spChg>
        <pc:picChg chg="add mod">
          <ac:chgData name="Indu Sekhar Dantu" userId="4218edbc7ffe59d5" providerId="LiveId" clId="{1536B736-82E4-46F4-B0B0-718B7F2C1696}" dt="2021-12-15T10:06:32.542" v="356"/>
          <ac:picMkLst>
            <pc:docMk/>
            <pc:sldMk cId="0" sldId="268"/>
            <ac:picMk id="5" creationId="{9565C856-0413-4A8B-BD36-92066326AB39}"/>
          </ac:picMkLst>
        </pc:picChg>
        <pc:picChg chg="add mod">
          <ac:chgData name="Indu Sekhar Dantu" userId="4218edbc7ffe59d5" providerId="LiveId" clId="{1536B736-82E4-46F4-B0B0-718B7F2C1696}" dt="2021-12-18T14:41:17.823" v="5055" actId="1036"/>
          <ac:picMkLst>
            <pc:docMk/>
            <pc:sldMk cId="0" sldId="268"/>
            <ac:picMk id="6" creationId="{AD216B3E-8D2D-48A0-BBE0-7C13A91BEC17}"/>
          </ac:picMkLst>
        </pc:picChg>
      </pc:sldChg>
      <pc:sldChg chg="add del">
        <pc:chgData name="Indu Sekhar Dantu" userId="4218edbc7ffe59d5" providerId="LiveId" clId="{1536B736-82E4-46F4-B0B0-718B7F2C1696}" dt="2021-12-15T10:00:30.887" v="296"/>
        <pc:sldMkLst>
          <pc:docMk/>
          <pc:sldMk cId="3638046914" sldId="268"/>
        </pc:sldMkLst>
      </pc:sldChg>
      <pc:sldChg chg="addSp delSp modSp del mod">
        <pc:chgData name="Indu Sekhar Dantu" userId="4218edbc7ffe59d5" providerId="LiveId" clId="{1536B736-82E4-46F4-B0B0-718B7F2C1696}" dt="2021-12-19T09:00:21.182" v="7211" actId="20577"/>
        <pc:sldMkLst>
          <pc:docMk/>
          <pc:sldMk cId="0" sldId="269"/>
        </pc:sldMkLst>
        <pc:spChg chg="add mod">
          <ac:chgData name="Indu Sekhar Dantu" userId="4218edbc7ffe59d5" providerId="LiveId" clId="{1536B736-82E4-46F4-B0B0-718B7F2C1696}" dt="2021-12-15T10:05:21.827" v="338"/>
          <ac:spMkLst>
            <pc:docMk/>
            <pc:sldMk cId="0" sldId="269"/>
            <ac:spMk id="6" creationId="{BCFAD178-0B7A-4D9B-A578-DCF621A9ADE4}"/>
          </ac:spMkLst>
        </pc:spChg>
        <pc:spChg chg="mod">
          <ac:chgData name="Indu Sekhar Dantu" userId="4218edbc7ffe59d5" providerId="LiveId" clId="{1536B736-82E4-46F4-B0B0-718B7F2C1696}" dt="2021-12-16T13:59:03.927" v="2136" actId="115"/>
          <ac:spMkLst>
            <pc:docMk/>
            <pc:sldMk cId="0" sldId="269"/>
            <ac:spMk id="18434" creationId="{74448235-226F-4BFD-96FA-430B280FD78A}"/>
          </ac:spMkLst>
        </pc:spChg>
        <pc:spChg chg="mod">
          <ac:chgData name="Indu Sekhar Dantu" userId="4218edbc7ffe59d5" providerId="LiveId" clId="{1536B736-82E4-46F4-B0B0-718B7F2C1696}" dt="2021-12-19T09:00:21.182" v="7211" actId="20577"/>
          <ac:spMkLst>
            <pc:docMk/>
            <pc:sldMk cId="0" sldId="269"/>
            <ac:spMk id="18435" creationId="{9B23063C-0F18-4DF3-A20B-2C37A48D435F}"/>
          </ac:spMkLst>
        </pc:spChg>
        <pc:spChg chg="del mod">
          <ac:chgData name="Indu Sekhar Dantu" userId="4218edbc7ffe59d5" providerId="LiveId" clId="{1536B736-82E4-46F4-B0B0-718B7F2C1696}" dt="2021-12-15T10:22:16.118" v="936" actId="478"/>
          <ac:spMkLst>
            <pc:docMk/>
            <pc:sldMk cId="0" sldId="269"/>
            <ac:spMk id="18437" creationId="{2E05D8A0-352F-4FBF-BDAE-8B6C848D2C0D}"/>
          </ac:spMkLst>
        </pc:spChg>
        <pc:picChg chg="add mod">
          <ac:chgData name="Indu Sekhar Dantu" userId="4218edbc7ffe59d5" providerId="LiveId" clId="{1536B736-82E4-46F4-B0B0-718B7F2C1696}" dt="2021-12-15T10:06:34.640" v="357"/>
          <ac:picMkLst>
            <pc:docMk/>
            <pc:sldMk cId="0" sldId="269"/>
            <ac:picMk id="7" creationId="{1B30C7E9-11E6-4675-91AD-6F90D1807BA7}"/>
          </ac:picMkLst>
        </pc:picChg>
        <pc:picChg chg="add mod">
          <ac:chgData name="Indu Sekhar Dantu" userId="4218edbc7ffe59d5" providerId="LiveId" clId="{1536B736-82E4-46F4-B0B0-718B7F2C1696}" dt="2021-12-18T14:41:24.446" v="5082" actId="1038"/>
          <ac:picMkLst>
            <pc:docMk/>
            <pc:sldMk cId="0" sldId="269"/>
            <ac:picMk id="8" creationId="{64B79CF4-2CC8-461D-8E82-E15A5312660A}"/>
          </ac:picMkLst>
        </pc:picChg>
        <pc:picChg chg="mod">
          <ac:chgData name="Indu Sekhar Dantu" userId="4218edbc7ffe59d5" providerId="LiveId" clId="{1536B736-82E4-46F4-B0B0-718B7F2C1696}" dt="2021-12-15T10:26:22.924" v="1356" actId="1037"/>
          <ac:picMkLst>
            <pc:docMk/>
            <pc:sldMk cId="0" sldId="269"/>
            <ac:picMk id="18436" creationId="{BE729E29-0FCE-4DF3-85BF-404C5C4A9F32}"/>
          </ac:picMkLst>
        </pc:picChg>
      </pc:sldChg>
      <pc:sldChg chg="add del">
        <pc:chgData name="Indu Sekhar Dantu" userId="4218edbc7ffe59d5" providerId="LiveId" clId="{1536B736-82E4-46F4-B0B0-718B7F2C1696}" dt="2021-12-15T10:00:30.887" v="296"/>
        <pc:sldMkLst>
          <pc:docMk/>
          <pc:sldMk cId="3407322016" sldId="269"/>
        </pc:sldMkLst>
      </pc:sldChg>
      <pc:sldChg chg="addSp delSp modSp del mod">
        <pc:chgData name="Indu Sekhar Dantu" userId="4218edbc7ffe59d5" providerId="LiveId" clId="{1536B736-82E4-46F4-B0B0-718B7F2C1696}" dt="2021-12-19T09:02:19.374" v="7241" actId="20577"/>
        <pc:sldMkLst>
          <pc:docMk/>
          <pc:sldMk cId="0" sldId="270"/>
        </pc:sldMkLst>
        <pc:spChg chg="add mod">
          <ac:chgData name="Indu Sekhar Dantu" userId="4218edbc7ffe59d5" providerId="LiveId" clId="{1536B736-82E4-46F4-B0B0-718B7F2C1696}" dt="2021-12-15T10:05:26.362" v="340"/>
          <ac:spMkLst>
            <pc:docMk/>
            <pc:sldMk cId="0" sldId="270"/>
            <ac:spMk id="6" creationId="{5E8EDD70-9B41-47D5-B70F-7C116963B05F}"/>
          </ac:spMkLst>
        </pc:spChg>
        <pc:spChg chg="mod">
          <ac:chgData name="Indu Sekhar Dantu" userId="4218edbc7ffe59d5" providerId="LiveId" clId="{1536B736-82E4-46F4-B0B0-718B7F2C1696}" dt="2021-12-16T14:01:19.908" v="2153" actId="115"/>
          <ac:spMkLst>
            <pc:docMk/>
            <pc:sldMk cId="0" sldId="270"/>
            <ac:spMk id="19458" creationId="{AEE756B4-D8A8-4297-ABE6-BBE2E931A03C}"/>
          </ac:spMkLst>
        </pc:spChg>
        <pc:spChg chg="mod">
          <ac:chgData name="Indu Sekhar Dantu" userId="4218edbc7ffe59d5" providerId="LiveId" clId="{1536B736-82E4-46F4-B0B0-718B7F2C1696}" dt="2021-12-19T09:02:19.374" v="7241" actId="20577"/>
          <ac:spMkLst>
            <pc:docMk/>
            <pc:sldMk cId="0" sldId="270"/>
            <ac:spMk id="19459" creationId="{0125119E-E903-4D90-8102-A4C4270E4075}"/>
          </ac:spMkLst>
        </pc:spChg>
        <pc:spChg chg="del mod">
          <ac:chgData name="Indu Sekhar Dantu" userId="4218edbc7ffe59d5" providerId="LiveId" clId="{1536B736-82E4-46F4-B0B0-718B7F2C1696}" dt="2021-12-15T10:28:06.718" v="1372" actId="478"/>
          <ac:spMkLst>
            <pc:docMk/>
            <pc:sldMk cId="0" sldId="270"/>
            <ac:spMk id="19461" creationId="{751144FC-7BBA-47B5-88F2-0D64AE8FACE3}"/>
          </ac:spMkLst>
        </pc:spChg>
        <pc:picChg chg="add mod">
          <ac:chgData name="Indu Sekhar Dantu" userId="4218edbc7ffe59d5" providerId="LiveId" clId="{1536B736-82E4-46F4-B0B0-718B7F2C1696}" dt="2021-12-15T10:06:38.691" v="359"/>
          <ac:picMkLst>
            <pc:docMk/>
            <pc:sldMk cId="0" sldId="270"/>
            <ac:picMk id="7" creationId="{EA40FE1E-1839-4773-BDA6-8DD6302998A5}"/>
          </ac:picMkLst>
        </pc:picChg>
        <pc:picChg chg="add mod">
          <ac:chgData name="Indu Sekhar Dantu" userId="4218edbc7ffe59d5" providerId="LiveId" clId="{1536B736-82E4-46F4-B0B0-718B7F2C1696}" dt="2021-12-18T14:41:50.791" v="5155" actId="1038"/>
          <ac:picMkLst>
            <pc:docMk/>
            <pc:sldMk cId="0" sldId="270"/>
            <ac:picMk id="8" creationId="{5C7ED322-17EF-43FE-8B50-CA5394B4DC48}"/>
          </ac:picMkLst>
        </pc:picChg>
        <pc:picChg chg="mod">
          <ac:chgData name="Indu Sekhar Dantu" userId="4218edbc7ffe59d5" providerId="LiveId" clId="{1536B736-82E4-46F4-B0B0-718B7F2C1696}" dt="2021-12-16T14:01:41.658" v="2186" actId="1036"/>
          <ac:picMkLst>
            <pc:docMk/>
            <pc:sldMk cId="0" sldId="270"/>
            <ac:picMk id="19460" creationId="{9AD4B87F-46C8-48E3-B588-2675D3CB687B}"/>
          </ac:picMkLst>
        </pc:picChg>
      </pc:sldChg>
      <pc:sldChg chg="add del">
        <pc:chgData name="Indu Sekhar Dantu" userId="4218edbc7ffe59d5" providerId="LiveId" clId="{1536B736-82E4-46F4-B0B0-718B7F2C1696}" dt="2021-12-15T10:00:30.887" v="296"/>
        <pc:sldMkLst>
          <pc:docMk/>
          <pc:sldMk cId="2253024641" sldId="270"/>
        </pc:sldMkLst>
      </pc:sldChg>
      <pc:sldChg chg="addSp modSp del mod">
        <pc:chgData name="Indu Sekhar Dantu" userId="4218edbc7ffe59d5" providerId="LiveId" clId="{1536B736-82E4-46F4-B0B0-718B7F2C1696}" dt="2021-12-19T09:04:58.045" v="7292" actId="20577"/>
        <pc:sldMkLst>
          <pc:docMk/>
          <pc:sldMk cId="0" sldId="271"/>
        </pc:sldMkLst>
        <pc:spChg chg="add mod">
          <ac:chgData name="Indu Sekhar Dantu" userId="4218edbc7ffe59d5" providerId="LiveId" clId="{1536B736-82E4-46F4-B0B0-718B7F2C1696}" dt="2021-12-15T10:05:28.949" v="341"/>
          <ac:spMkLst>
            <pc:docMk/>
            <pc:sldMk cId="0" sldId="271"/>
            <ac:spMk id="4" creationId="{488D9FF6-B8AC-4CB0-8F16-58D9628C0CC8}"/>
          </ac:spMkLst>
        </pc:spChg>
        <pc:spChg chg="mod">
          <ac:chgData name="Indu Sekhar Dantu" userId="4218edbc7ffe59d5" providerId="LiveId" clId="{1536B736-82E4-46F4-B0B0-718B7F2C1696}" dt="2021-12-19T09:02:28.252" v="7242" actId="115"/>
          <ac:spMkLst>
            <pc:docMk/>
            <pc:sldMk cId="0" sldId="271"/>
            <ac:spMk id="20482" creationId="{A7786A67-3231-450E-B919-3F8C14D00EB6}"/>
          </ac:spMkLst>
        </pc:spChg>
        <pc:spChg chg="mod">
          <ac:chgData name="Indu Sekhar Dantu" userId="4218edbc7ffe59d5" providerId="LiveId" clId="{1536B736-82E4-46F4-B0B0-718B7F2C1696}" dt="2021-12-19T09:04:58.045" v="7292" actId="20577"/>
          <ac:spMkLst>
            <pc:docMk/>
            <pc:sldMk cId="0" sldId="271"/>
            <ac:spMk id="20483" creationId="{B129DC27-FB4C-49D8-8433-1CE22DBE7190}"/>
          </ac:spMkLst>
        </pc:spChg>
        <pc:picChg chg="add mod">
          <ac:chgData name="Indu Sekhar Dantu" userId="4218edbc7ffe59d5" providerId="LiveId" clId="{1536B736-82E4-46F4-B0B0-718B7F2C1696}" dt="2021-12-15T10:06:40.847" v="360"/>
          <ac:picMkLst>
            <pc:docMk/>
            <pc:sldMk cId="0" sldId="271"/>
            <ac:picMk id="5" creationId="{893C33FB-4410-419A-8253-4B09CD04705A}"/>
          </ac:picMkLst>
        </pc:picChg>
        <pc:picChg chg="add mod">
          <ac:chgData name="Indu Sekhar Dantu" userId="4218edbc7ffe59d5" providerId="LiveId" clId="{1536B736-82E4-46F4-B0B0-718B7F2C1696}" dt="2021-12-18T14:41:57.514" v="5175" actId="1036"/>
          <ac:picMkLst>
            <pc:docMk/>
            <pc:sldMk cId="0" sldId="271"/>
            <ac:picMk id="6" creationId="{254E8F95-FFA0-420E-B0D2-FAD86F8603F2}"/>
          </ac:picMkLst>
        </pc:picChg>
      </pc:sldChg>
      <pc:sldChg chg="add del">
        <pc:chgData name="Indu Sekhar Dantu" userId="4218edbc7ffe59d5" providerId="LiveId" clId="{1536B736-82E4-46F4-B0B0-718B7F2C1696}" dt="2021-12-15T10:00:30.887" v="296"/>
        <pc:sldMkLst>
          <pc:docMk/>
          <pc:sldMk cId="4078547020" sldId="271"/>
        </pc:sldMkLst>
      </pc:sldChg>
      <pc:sldChg chg="addSp modSp add del mod">
        <pc:chgData name="Indu Sekhar Dantu" userId="4218edbc7ffe59d5" providerId="LiveId" clId="{1536B736-82E4-46F4-B0B0-718B7F2C1696}" dt="2021-12-19T09:05:17.592" v="7296" actId="47"/>
        <pc:sldMkLst>
          <pc:docMk/>
          <pc:sldMk cId="1288973480" sldId="272"/>
        </pc:sldMkLst>
        <pc:spChg chg="mod">
          <ac:chgData name="Indu Sekhar Dantu" userId="4218edbc7ffe59d5" providerId="LiveId" clId="{1536B736-82E4-46F4-B0B0-718B7F2C1696}" dt="2021-12-18T14:36:32.220" v="4347" actId="1038"/>
          <ac:spMkLst>
            <pc:docMk/>
            <pc:sldMk cId="1288973480" sldId="272"/>
            <ac:spMk id="2" creationId="{00000000-0000-0000-0000-000000000000}"/>
          </ac:spMkLst>
        </pc:spChg>
        <pc:spChg chg="mod">
          <ac:chgData name="Indu Sekhar Dantu" userId="4218edbc7ffe59d5" providerId="LiveId" clId="{1536B736-82E4-46F4-B0B0-718B7F2C1696}" dt="2021-12-18T01:05:11.934" v="3899" actId="20577"/>
          <ac:spMkLst>
            <pc:docMk/>
            <pc:sldMk cId="1288973480" sldId="272"/>
            <ac:spMk id="3" creationId="{00000000-0000-0000-0000-000000000000}"/>
          </ac:spMkLst>
        </pc:spChg>
        <pc:picChg chg="add mod">
          <ac:chgData name="Indu Sekhar Dantu" userId="4218edbc7ffe59d5" providerId="LiveId" clId="{1536B736-82E4-46F4-B0B0-718B7F2C1696}" dt="2021-12-18T14:36:35.675" v="4348"/>
          <ac:picMkLst>
            <pc:docMk/>
            <pc:sldMk cId="1288973480" sldId="272"/>
            <ac:picMk id="5" creationId="{0B65BE79-5C10-4506-8415-91A735336F88}"/>
          </ac:picMkLst>
        </pc:picChg>
        <pc:picChg chg="add mod">
          <ac:chgData name="Indu Sekhar Dantu" userId="4218edbc7ffe59d5" providerId="LiveId" clId="{1536B736-82E4-46F4-B0B0-718B7F2C1696}" dt="2021-12-18T14:42:56.668" v="5308" actId="1035"/>
          <ac:picMkLst>
            <pc:docMk/>
            <pc:sldMk cId="1288973480" sldId="272"/>
            <ac:picMk id="6" creationId="{B8539A67-1A99-45F8-BADE-090EC4A67802}"/>
          </ac:picMkLst>
        </pc:picChg>
      </pc:sldChg>
      <pc:sldChg chg="addSp modSp add del mod">
        <pc:chgData name="Indu Sekhar Dantu" userId="4218edbc7ffe59d5" providerId="LiveId" clId="{1536B736-82E4-46F4-B0B0-718B7F2C1696}" dt="2021-12-19T09:05:31.579" v="7299" actId="47"/>
        <pc:sldMkLst>
          <pc:docMk/>
          <pc:sldMk cId="3871022118" sldId="273"/>
        </pc:sldMkLst>
        <pc:spChg chg="mod">
          <ac:chgData name="Indu Sekhar Dantu" userId="4218edbc7ffe59d5" providerId="LiveId" clId="{1536B736-82E4-46F4-B0B0-718B7F2C1696}" dt="2021-12-18T14:36:41.847" v="4368" actId="1038"/>
          <ac:spMkLst>
            <pc:docMk/>
            <pc:sldMk cId="3871022118" sldId="273"/>
            <ac:spMk id="2" creationId="{00000000-0000-0000-0000-000000000000}"/>
          </ac:spMkLst>
        </pc:spChg>
        <pc:spChg chg="mod">
          <ac:chgData name="Indu Sekhar Dantu" userId="4218edbc7ffe59d5" providerId="LiveId" clId="{1536B736-82E4-46F4-B0B0-718B7F2C1696}" dt="2021-12-18T01:05:38.629" v="3913" actId="20577"/>
          <ac:spMkLst>
            <pc:docMk/>
            <pc:sldMk cId="3871022118" sldId="273"/>
            <ac:spMk id="3" creationId="{00000000-0000-0000-0000-000000000000}"/>
          </ac:spMkLst>
        </pc:spChg>
        <pc:picChg chg="add mod">
          <ac:chgData name="Indu Sekhar Dantu" userId="4218edbc7ffe59d5" providerId="LiveId" clId="{1536B736-82E4-46F4-B0B0-718B7F2C1696}" dt="2021-12-18T14:36:49.448" v="4369"/>
          <ac:picMkLst>
            <pc:docMk/>
            <pc:sldMk cId="3871022118" sldId="273"/>
            <ac:picMk id="5" creationId="{95F66D24-E8D7-4599-B64D-B7B4B8C16A91}"/>
          </ac:picMkLst>
        </pc:picChg>
        <pc:picChg chg="add mod">
          <ac:chgData name="Indu Sekhar Dantu" userId="4218edbc7ffe59d5" providerId="LiveId" clId="{1536B736-82E4-46F4-B0B0-718B7F2C1696}" dt="2021-12-18T14:43:31.744" v="5344" actId="1035"/>
          <ac:picMkLst>
            <pc:docMk/>
            <pc:sldMk cId="3871022118" sldId="273"/>
            <ac:picMk id="6" creationId="{7B42A406-6E55-4866-8A66-40268B9ED176}"/>
          </ac:picMkLst>
        </pc:picChg>
      </pc:sldChg>
      <pc:sldChg chg="add del">
        <pc:chgData name="Indu Sekhar Dantu" userId="4218edbc7ffe59d5" providerId="LiveId" clId="{1536B736-82E4-46F4-B0B0-718B7F2C1696}" dt="2021-12-15T10:00:30.887" v="296"/>
        <pc:sldMkLst>
          <pc:docMk/>
          <pc:sldMk cId="2541784736" sldId="274"/>
        </pc:sldMkLst>
      </pc:sldChg>
      <pc:sldChg chg="add del">
        <pc:chgData name="Indu Sekhar Dantu" userId="4218edbc7ffe59d5" providerId="LiveId" clId="{1536B736-82E4-46F4-B0B0-718B7F2C1696}" dt="2021-12-15T10:00:30.887" v="296"/>
        <pc:sldMkLst>
          <pc:docMk/>
          <pc:sldMk cId="867752140" sldId="275"/>
        </pc:sldMkLst>
      </pc:sldChg>
      <pc:sldChg chg="add del">
        <pc:chgData name="Indu Sekhar Dantu" userId="4218edbc7ffe59d5" providerId="LiveId" clId="{1536B736-82E4-46F4-B0B0-718B7F2C1696}" dt="2021-12-15T10:00:30.887" v="296"/>
        <pc:sldMkLst>
          <pc:docMk/>
          <pc:sldMk cId="741937759" sldId="276"/>
        </pc:sldMkLst>
      </pc:sldChg>
      <pc:sldChg chg="add del">
        <pc:chgData name="Indu Sekhar Dantu" userId="4218edbc7ffe59d5" providerId="LiveId" clId="{1536B736-82E4-46F4-B0B0-718B7F2C1696}" dt="2021-12-15T10:00:30.887" v="296"/>
        <pc:sldMkLst>
          <pc:docMk/>
          <pc:sldMk cId="3400743710" sldId="277"/>
        </pc:sldMkLst>
      </pc:sldChg>
      <pc:sldChg chg="add del">
        <pc:chgData name="Indu Sekhar Dantu" userId="4218edbc7ffe59d5" providerId="LiveId" clId="{1536B736-82E4-46F4-B0B0-718B7F2C1696}" dt="2021-12-15T10:00:30.887" v="296"/>
        <pc:sldMkLst>
          <pc:docMk/>
          <pc:sldMk cId="1329005538" sldId="278"/>
        </pc:sldMkLst>
      </pc:sldChg>
      <pc:sldChg chg="addSp modSp add del mod">
        <pc:chgData name="Indu Sekhar Dantu" userId="4218edbc7ffe59d5" providerId="LiveId" clId="{1536B736-82E4-46F4-B0B0-718B7F2C1696}" dt="2021-12-19T09:09:41.649" v="7356" actId="113"/>
        <pc:sldMkLst>
          <pc:docMk/>
          <pc:sldMk cId="1652633861" sldId="279"/>
        </pc:sldMkLst>
        <pc:spChg chg="mod">
          <ac:chgData name="Indu Sekhar Dantu" userId="4218edbc7ffe59d5" providerId="LiveId" clId="{1536B736-82E4-46F4-B0B0-718B7F2C1696}" dt="2021-12-19T09:09:41.649" v="7356" actId="113"/>
          <ac:spMkLst>
            <pc:docMk/>
            <pc:sldMk cId="1652633861" sldId="279"/>
            <ac:spMk id="2" creationId="{00000000-0000-0000-0000-000000000000}"/>
          </ac:spMkLst>
        </pc:spChg>
        <pc:spChg chg="mod">
          <ac:chgData name="Indu Sekhar Dantu" userId="4218edbc7ffe59d5" providerId="LiveId" clId="{1536B736-82E4-46F4-B0B0-718B7F2C1696}" dt="2021-12-19T09:09:22.658" v="7342" actId="12"/>
          <ac:spMkLst>
            <pc:docMk/>
            <pc:sldMk cId="1652633861" sldId="279"/>
            <ac:spMk id="3" creationId="{00000000-0000-0000-0000-000000000000}"/>
          </ac:spMkLst>
        </pc:spChg>
        <pc:picChg chg="add mod">
          <ac:chgData name="Indu Sekhar Dantu" userId="4218edbc7ffe59d5" providerId="LiveId" clId="{1536B736-82E4-46F4-B0B0-718B7F2C1696}" dt="2021-12-18T14:36:59.044" v="4388"/>
          <ac:picMkLst>
            <pc:docMk/>
            <pc:sldMk cId="1652633861" sldId="279"/>
            <ac:picMk id="4" creationId="{AC8768A0-0085-4F8F-965B-D248523AF4B9}"/>
          </ac:picMkLst>
        </pc:picChg>
        <pc:picChg chg="add mod">
          <ac:chgData name="Indu Sekhar Dantu" userId="4218edbc7ffe59d5" providerId="LiveId" clId="{1536B736-82E4-46F4-B0B0-718B7F2C1696}" dt="2021-12-18T14:43:41.361" v="5365" actId="1036"/>
          <ac:picMkLst>
            <pc:docMk/>
            <pc:sldMk cId="1652633861" sldId="279"/>
            <ac:picMk id="5" creationId="{A323F8C7-1E6E-4389-8AAB-FB87C22C4710}"/>
          </ac:picMkLst>
        </pc:picChg>
      </pc:sldChg>
      <pc:sldChg chg="add del">
        <pc:chgData name="Indu Sekhar Dantu" userId="4218edbc7ffe59d5" providerId="LiveId" clId="{1536B736-82E4-46F4-B0B0-718B7F2C1696}" dt="2021-12-15T10:00:30.887" v="296"/>
        <pc:sldMkLst>
          <pc:docMk/>
          <pc:sldMk cId="1138238455" sldId="280"/>
        </pc:sldMkLst>
      </pc:sldChg>
      <pc:sldChg chg="add del">
        <pc:chgData name="Indu Sekhar Dantu" userId="4218edbc7ffe59d5" providerId="LiveId" clId="{1536B736-82E4-46F4-B0B0-718B7F2C1696}" dt="2021-12-15T10:00:30.887" v="296"/>
        <pc:sldMkLst>
          <pc:docMk/>
          <pc:sldMk cId="2194652240" sldId="281"/>
        </pc:sldMkLst>
      </pc:sldChg>
      <pc:sldChg chg="addSp modSp add del mod setBg modAnim">
        <pc:chgData name="Indu Sekhar Dantu" userId="4218edbc7ffe59d5" providerId="LiveId" clId="{1536B736-82E4-46F4-B0B0-718B7F2C1696}" dt="2021-12-19T09:05:39.857" v="7300" actId="47"/>
        <pc:sldMkLst>
          <pc:docMk/>
          <pc:sldMk cId="1523909730" sldId="282"/>
        </pc:sldMkLst>
        <pc:spChg chg="mod">
          <ac:chgData name="Indu Sekhar Dantu" userId="4218edbc7ffe59d5" providerId="LiveId" clId="{1536B736-82E4-46F4-B0B0-718B7F2C1696}" dt="2021-12-18T14:37:15.963" v="4424" actId="1038"/>
          <ac:spMkLst>
            <pc:docMk/>
            <pc:sldMk cId="1523909730" sldId="282"/>
            <ac:spMk id="2" creationId="{00000000-0000-0000-0000-000000000000}"/>
          </ac:spMkLst>
        </pc:spChg>
        <pc:spChg chg="mod">
          <ac:chgData name="Indu Sekhar Dantu" userId="4218edbc7ffe59d5" providerId="LiveId" clId="{1536B736-82E4-46F4-B0B0-718B7F2C1696}" dt="2021-12-18T01:11:20.540" v="4041" actId="113"/>
          <ac:spMkLst>
            <pc:docMk/>
            <pc:sldMk cId="1523909730" sldId="282"/>
            <ac:spMk id="3" creationId="{00000000-0000-0000-0000-000000000000}"/>
          </ac:spMkLst>
        </pc:spChg>
        <pc:picChg chg="add mod">
          <ac:chgData name="Indu Sekhar Dantu" userId="4218edbc7ffe59d5" providerId="LiveId" clId="{1536B736-82E4-46F4-B0B0-718B7F2C1696}" dt="2021-12-18T14:37:21.509" v="4425"/>
          <ac:picMkLst>
            <pc:docMk/>
            <pc:sldMk cId="1523909730" sldId="282"/>
            <ac:picMk id="4" creationId="{39C35E3E-662D-4C6A-BFBC-D610653CA15D}"/>
          </ac:picMkLst>
        </pc:picChg>
        <pc:picChg chg="add mod">
          <ac:chgData name="Indu Sekhar Dantu" userId="4218edbc7ffe59d5" providerId="LiveId" clId="{1536B736-82E4-46F4-B0B0-718B7F2C1696}" dt="2021-12-18T14:43:49.788" v="5383" actId="1036"/>
          <ac:picMkLst>
            <pc:docMk/>
            <pc:sldMk cId="1523909730" sldId="282"/>
            <ac:picMk id="5" creationId="{6A9800A6-223F-4628-ACFB-0DD402EB95D4}"/>
          </ac:picMkLst>
        </pc:picChg>
      </pc:sldChg>
      <pc:sldChg chg="addSp modSp add del mod">
        <pc:chgData name="Indu Sekhar Dantu" userId="4218edbc7ffe59d5" providerId="LiveId" clId="{1536B736-82E4-46F4-B0B0-718B7F2C1696}" dt="2021-12-19T09:06:48.184" v="7303" actId="47"/>
        <pc:sldMkLst>
          <pc:docMk/>
          <pc:sldMk cId="0" sldId="283"/>
        </pc:sldMkLst>
        <pc:grpChg chg="mod">
          <ac:chgData name="Indu Sekhar Dantu" userId="4218edbc7ffe59d5" providerId="LiveId" clId="{1536B736-82E4-46F4-B0B0-718B7F2C1696}" dt="2021-12-18T01:23:47.248" v="4194" actId="1038"/>
          <ac:grpSpMkLst>
            <pc:docMk/>
            <pc:sldMk cId="0" sldId="283"/>
            <ac:grpSpMk id="2" creationId="{00000000-0000-0000-0000-000000000000}"/>
          </ac:grpSpMkLst>
        </pc:grpChg>
        <pc:picChg chg="add mod">
          <ac:chgData name="Indu Sekhar Dantu" userId="4218edbc7ffe59d5" providerId="LiveId" clId="{1536B736-82E4-46F4-B0B0-718B7F2C1696}" dt="2021-12-18T14:37:27.370" v="4426"/>
          <ac:picMkLst>
            <pc:docMk/>
            <pc:sldMk cId="0" sldId="283"/>
            <ac:picMk id="12" creationId="{3966EECE-CDAD-4806-9824-9EBEFCDFE53D}"/>
          </ac:picMkLst>
        </pc:picChg>
        <pc:picChg chg="add mod">
          <ac:chgData name="Indu Sekhar Dantu" userId="4218edbc7ffe59d5" providerId="LiveId" clId="{1536B736-82E4-46F4-B0B0-718B7F2C1696}" dt="2021-12-18T14:44:00.113" v="5406" actId="1036"/>
          <ac:picMkLst>
            <pc:docMk/>
            <pc:sldMk cId="0" sldId="283"/>
            <ac:picMk id="13" creationId="{F08BB9F6-FDB1-413A-B505-71B9FBEFB71F}"/>
          </ac:picMkLst>
        </pc:picChg>
      </pc:sldChg>
      <pc:sldChg chg="add del setBg">
        <pc:chgData name="Indu Sekhar Dantu" userId="4218edbc7ffe59d5" providerId="LiveId" clId="{1536B736-82E4-46F4-B0B0-718B7F2C1696}" dt="2021-12-15T10:00:30.887" v="296"/>
        <pc:sldMkLst>
          <pc:docMk/>
          <pc:sldMk cId="3236091342" sldId="283"/>
        </pc:sldMkLst>
      </pc:sldChg>
      <pc:sldChg chg="add del setBg">
        <pc:chgData name="Indu Sekhar Dantu" userId="4218edbc7ffe59d5" providerId="LiveId" clId="{1536B736-82E4-46F4-B0B0-718B7F2C1696}" dt="2021-12-15T10:00:30.887" v="296"/>
        <pc:sldMkLst>
          <pc:docMk/>
          <pc:sldMk cId="2553417631" sldId="284"/>
        </pc:sldMkLst>
      </pc:sldChg>
      <pc:sldChg chg="addSp modSp add mod">
        <pc:chgData name="Indu Sekhar Dantu" userId="4218edbc7ffe59d5" providerId="LiveId" clId="{1536B736-82E4-46F4-B0B0-718B7F2C1696}" dt="2021-12-19T08:37:55.637" v="7081" actId="6549"/>
        <pc:sldMkLst>
          <pc:docMk/>
          <pc:sldMk cId="0" sldId="285"/>
        </pc:sldMkLst>
        <pc:spChg chg="mod">
          <ac:chgData name="Indu Sekhar Dantu" userId="4218edbc7ffe59d5" providerId="LiveId" clId="{1536B736-82E4-46F4-B0B0-718B7F2C1696}" dt="2021-12-19T08:37:55.637" v="7081" actId="6549"/>
          <ac:spMkLst>
            <pc:docMk/>
            <pc:sldMk cId="0" sldId="285"/>
            <ac:spMk id="14" creationId="{00000000-0000-0000-0000-000000000000}"/>
          </ac:spMkLst>
        </pc:spChg>
        <pc:grpChg chg="mod">
          <ac:chgData name="Indu Sekhar Dantu" userId="4218edbc7ffe59d5" providerId="LiveId" clId="{1536B736-82E4-46F4-B0B0-718B7F2C1696}" dt="2021-12-18T14:40:50.565" v="4982" actId="1076"/>
          <ac:grpSpMkLst>
            <pc:docMk/>
            <pc:sldMk cId="0" sldId="285"/>
            <ac:grpSpMk id="2" creationId="{00000000-0000-0000-0000-000000000000}"/>
          </ac:grpSpMkLst>
        </pc:grpChg>
        <pc:picChg chg="add mod">
          <ac:chgData name="Indu Sekhar Dantu" userId="4218edbc7ffe59d5" providerId="LiveId" clId="{1536B736-82E4-46F4-B0B0-718B7F2C1696}" dt="2021-12-18T14:35:18.511" v="4262"/>
          <ac:picMkLst>
            <pc:docMk/>
            <pc:sldMk cId="0" sldId="285"/>
            <ac:picMk id="15" creationId="{4C5FECAE-CDA0-44BE-AFB3-0F1902491C68}"/>
          </ac:picMkLst>
        </pc:picChg>
        <pc:picChg chg="add mod">
          <ac:chgData name="Indu Sekhar Dantu" userId="4218edbc7ffe59d5" providerId="LiveId" clId="{1536B736-82E4-46F4-B0B0-718B7F2C1696}" dt="2021-12-18T14:41:05.339" v="5018" actId="1038"/>
          <ac:picMkLst>
            <pc:docMk/>
            <pc:sldMk cId="0" sldId="285"/>
            <ac:picMk id="16" creationId="{D106B667-53D0-4E30-B4F4-71FAC3279E49}"/>
          </ac:picMkLst>
        </pc:picChg>
      </pc:sldChg>
      <pc:sldChg chg="add del">
        <pc:chgData name="Indu Sekhar Dantu" userId="4218edbc7ffe59d5" providerId="LiveId" clId="{1536B736-82E4-46F4-B0B0-718B7F2C1696}" dt="2021-12-15T10:00:30.887" v="296"/>
        <pc:sldMkLst>
          <pc:docMk/>
          <pc:sldMk cId="1396879561" sldId="285"/>
        </pc:sldMkLst>
      </pc:sldChg>
      <pc:sldChg chg="add del">
        <pc:chgData name="Indu Sekhar Dantu" userId="4218edbc7ffe59d5" providerId="LiveId" clId="{1536B736-82E4-46F4-B0B0-718B7F2C1696}" dt="2021-12-15T10:00:30.887" v="296"/>
        <pc:sldMkLst>
          <pc:docMk/>
          <pc:sldMk cId="3321439867" sldId="286"/>
        </pc:sldMkLst>
      </pc:sldChg>
      <pc:sldChg chg="addSp modSp add mod">
        <pc:chgData name="Indu Sekhar Dantu" userId="4218edbc7ffe59d5" providerId="LiveId" clId="{1536B736-82E4-46F4-B0B0-718B7F2C1696}" dt="2021-12-18T14:41:44.863" v="5130" actId="1036"/>
        <pc:sldMkLst>
          <pc:docMk/>
          <pc:sldMk cId="0" sldId="287"/>
        </pc:sldMkLst>
        <pc:picChg chg="mod">
          <ac:chgData name="Indu Sekhar Dantu" userId="4218edbc7ffe59d5" providerId="LiveId" clId="{1536B736-82E4-46F4-B0B0-718B7F2C1696}" dt="2021-12-18T01:21:48.430" v="4175" actId="1037"/>
          <ac:picMkLst>
            <pc:docMk/>
            <pc:sldMk cId="0" sldId="287"/>
            <ac:picMk id="2" creationId="{00000000-0000-0000-0000-000000000000}"/>
          </ac:picMkLst>
        </pc:picChg>
        <pc:picChg chg="add mod">
          <ac:chgData name="Indu Sekhar Dantu" userId="4218edbc7ffe59d5" providerId="LiveId" clId="{1536B736-82E4-46F4-B0B0-718B7F2C1696}" dt="2021-12-18T14:35:27.093" v="4263"/>
          <ac:picMkLst>
            <pc:docMk/>
            <pc:sldMk cId="0" sldId="287"/>
            <ac:picMk id="3" creationId="{F6FD2CF7-99C1-443C-82E0-644B7AE8531B}"/>
          </ac:picMkLst>
        </pc:picChg>
        <pc:picChg chg="add mod">
          <ac:chgData name="Indu Sekhar Dantu" userId="4218edbc7ffe59d5" providerId="LiveId" clId="{1536B736-82E4-46F4-B0B0-718B7F2C1696}" dt="2021-12-18T14:41:44.863" v="5130" actId="1036"/>
          <ac:picMkLst>
            <pc:docMk/>
            <pc:sldMk cId="0" sldId="287"/>
            <ac:picMk id="4" creationId="{28FD3AB6-2FAB-45A3-ADB0-E1FCBC7640DA}"/>
          </ac:picMkLst>
        </pc:picChg>
      </pc:sldChg>
      <pc:sldChg chg="addSp modSp del">
        <pc:chgData name="Indu Sekhar Dantu" userId="4218edbc7ffe59d5" providerId="LiveId" clId="{1536B736-82E4-46F4-B0B0-718B7F2C1696}" dt="2021-12-18T14:39:58.423" v="4787" actId="1038"/>
        <pc:sldMkLst>
          <pc:docMk/>
          <pc:sldMk cId="0" sldId="288"/>
        </pc:sldMkLst>
        <pc:spChg chg="add mod">
          <ac:chgData name="Indu Sekhar Dantu" userId="4218edbc7ffe59d5" providerId="LiveId" clId="{1536B736-82E4-46F4-B0B0-718B7F2C1696}" dt="2021-12-15T10:04:48.034" v="325"/>
          <ac:spMkLst>
            <pc:docMk/>
            <pc:sldMk cId="0" sldId="288"/>
            <ac:spMk id="4" creationId="{2A28D5D5-863F-44BE-8EC7-715768347E01}"/>
          </ac:spMkLst>
        </pc:spChg>
        <pc:spChg chg="mod">
          <ac:chgData name="Indu Sekhar Dantu" userId="4218edbc7ffe59d5" providerId="LiveId" clId="{1536B736-82E4-46F4-B0B0-718B7F2C1696}" dt="2021-12-15T10:10:01.823" v="441" actId="1035"/>
          <ac:spMkLst>
            <pc:docMk/>
            <pc:sldMk cId="0" sldId="288"/>
            <ac:spMk id="5122" creationId="{3718F8DD-DADF-476C-AE8B-FB1AF12F5336}"/>
          </ac:spMkLst>
        </pc:spChg>
        <pc:picChg chg="add mod">
          <ac:chgData name="Indu Sekhar Dantu" userId="4218edbc7ffe59d5" providerId="LiveId" clId="{1536B736-82E4-46F4-B0B0-718B7F2C1696}" dt="2021-12-15T10:05:56.326" v="344"/>
          <ac:picMkLst>
            <pc:docMk/>
            <pc:sldMk cId="0" sldId="288"/>
            <ac:picMk id="5" creationId="{C4708F62-FF7C-4461-887D-179AE4D951B2}"/>
          </ac:picMkLst>
        </pc:picChg>
        <pc:picChg chg="add mod">
          <ac:chgData name="Indu Sekhar Dantu" userId="4218edbc7ffe59d5" providerId="LiveId" clId="{1536B736-82E4-46F4-B0B0-718B7F2C1696}" dt="2021-12-18T14:39:58.423" v="4787" actId="1038"/>
          <ac:picMkLst>
            <pc:docMk/>
            <pc:sldMk cId="0" sldId="288"/>
            <ac:picMk id="6" creationId="{9C5CA3A6-DBC1-4432-8837-F0AC7EE6B49F}"/>
          </ac:picMkLst>
        </pc:picChg>
        <pc:picChg chg="mod">
          <ac:chgData name="Indu Sekhar Dantu" userId="4218edbc7ffe59d5" providerId="LiveId" clId="{1536B736-82E4-46F4-B0B0-718B7F2C1696}" dt="2021-12-15T10:10:08.299" v="442" actId="14100"/>
          <ac:picMkLst>
            <pc:docMk/>
            <pc:sldMk cId="0" sldId="288"/>
            <ac:picMk id="5123" creationId="{15042FFD-F09A-4289-8B91-DBBAABE4FC5A}"/>
          </ac:picMkLst>
        </pc:picChg>
      </pc:sldChg>
      <pc:sldChg chg="addSp modSp del mod">
        <pc:chgData name="Indu Sekhar Dantu" userId="4218edbc7ffe59d5" providerId="LiveId" clId="{1536B736-82E4-46F4-B0B0-718B7F2C1696}" dt="2021-12-18T14:40:42.887" v="4963" actId="1036"/>
        <pc:sldMkLst>
          <pc:docMk/>
          <pc:sldMk cId="0" sldId="289"/>
        </pc:sldMkLst>
        <pc:spChg chg="add mod">
          <ac:chgData name="Indu Sekhar Dantu" userId="4218edbc7ffe59d5" providerId="LiveId" clId="{1536B736-82E4-46F4-B0B0-718B7F2C1696}" dt="2021-12-15T10:05:10.761" v="333"/>
          <ac:spMkLst>
            <pc:docMk/>
            <pc:sldMk cId="0" sldId="289"/>
            <ac:spMk id="4" creationId="{0FC79311-AB63-496A-9E74-8EFC0F4D9FC9}"/>
          </ac:spMkLst>
        </pc:spChg>
        <pc:spChg chg="mod">
          <ac:chgData name="Indu Sekhar Dantu" userId="4218edbc7ffe59d5" providerId="LiveId" clId="{1536B736-82E4-46F4-B0B0-718B7F2C1696}" dt="2021-12-16T13:54:19.984" v="2049" actId="115"/>
          <ac:spMkLst>
            <pc:docMk/>
            <pc:sldMk cId="0" sldId="289"/>
            <ac:spMk id="13314" creationId="{B572F51F-66A8-4E46-A2A6-125D54B855D9}"/>
          </ac:spMkLst>
        </pc:spChg>
        <pc:picChg chg="add mod">
          <ac:chgData name="Indu Sekhar Dantu" userId="4218edbc7ffe59d5" providerId="LiveId" clId="{1536B736-82E4-46F4-B0B0-718B7F2C1696}" dt="2021-12-15T10:06:24.100" v="352"/>
          <ac:picMkLst>
            <pc:docMk/>
            <pc:sldMk cId="0" sldId="289"/>
            <ac:picMk id="5" creationId="{A263B293-21DA-49AB-9A40-DA3D5E28371F}"/>
          </ac:picMkLst>
        </pc:picChg>
        <pc:picChg chg="add mod">
          <ac:chgData name="Indu Sekhar Dantu" userId="4218edbc7ffe59d5" providerId="LiveId" clId="{1536B736-82E4-46F4-B0B0-718B7F2C1696}" dt="2021-12-18T14:40:42.887" v="4963" actId="1036"/>
          <ac:picMkLst>
            <pc:docMk/>
            <pc:sldMk cId="0" sldId="289"/>
            <ac:picMk id="6" creationId="{15B0ACE8-86E6-4D90-B3A3-1CB5A30DC33C}"/>
          </ac:picMkLst>
        </pc:picChg>
        <pc:picChg chg="mod">
          <ac:chgData name="Indu Sekhar Dantu" userId="4218edbc7ffe59d5" providerId="LiveId" clId="{1536B736-82E4-46F4-B0B0-718B7F2C1696}" dt="2021-12-15T10:19:38.858" v="846" actId="14100"/>
          <ac:picMkLst>
            <pc:docMk/>
            <pc:sldMk cId="0" sldId="289"/>
            <ac:picMk id="13315" creationId="{6206E55E-10AE-466A-B613-6CD3E5282012}"/>
          </ac:picMkLst>
        </pc:picChg>
      </pc:sldChg>
      <pc:sldChg chg="addSp modSp del mod">
        <pc:chgData name="Indu Sekhar Dantu" userId="4218edbc7ffe59d5" providerId="LiveId" clId="{1536B736-82E4-46F4-B0B0-718B7F2C1696}" dt="2021-12-16T13:55:38.044" v="2068" actId="47"/>
        <pc:sldMkLst>
          <pc:docMk/>
          <pc:sldMk cId="0" sldId="290"/>
        </pc:sldMkLst>
        <pc:spChg chg="add mod">
          <ac:chgData name="Indu Sekhar Dantu" userId="4218edbc7ffe59d5" providerId="LiveId" clId="{1536B736-82E4-46F4-B0B0-718B7F2C1696}" dt="2021-12-15T10:05:15.334" v="335"/>
          <ac:spMkLst>
            <pc:docMk/>
            <pc:sldMk cId="0" sldId="290"/>
            <ac:spMk id="4" creationId="{80C63D50-AD41-4D30-ACB3-444939E6437E}"/>
          </ac:spMkLst>
        </pc:spChg>
        <pc:spChg chg="mod">
          <ac:chgData name="Indu Sekhar Dantu" userId="4218edbc7ffe59d5" providerId="LiveId" clId="{1536B736-82E4-46F4-B0B0-718B7F2C1696}" dt="2021-12-16T13:55:28.798" v="2067" actId="115"/>
          <ac:spMkLst>
            <pc:docMk/>
            <pc:sldMk cId="0" sldId="290"/>
            <ac:spMk id="15362" creationId="{634EDD45-2693-48A0-BBB2-10EE65C4B911}"/>
          </ac:spMkLst>
        </pc:spChg>
        <pc:picChg chg="add mod">
          <ac:chgData name="Indu Sekhar Dantu" userId="4218edbc7ffe59d5" providerId="LiveId" clId="{1536B736-82E4-46F4-B0B0-718B7F2C1696}" dt="2021-12-15T10:06:28.311" v="354"/>
          <ac:picMkLst>
            <pc:docMk/>
            <pc:sldMk cId="0" sldId="290"/>
            <ac:picMk id="5" creationId="{C2456413-D9FA-432C-AD37-681952819185}"/>
          </ac:picMkLst>
        </pc:picChg>
        <pc:picChg chg="add mod">
          <ac:chgData name="Indu Sekhar Dantu" userId="4218edbc7ffe59d5" providerId="LiveId" clId="{1536B736-82E4-46F4-B0B0-718B7F2C1696}" dt="2021-12-15T10:07:25.220" v="373"/>
          <ac:picMkLst>
            <pc:docMk/>
            <pc:sldMk cId="0" sldId="290"/>
            <ac:picMk id="6" creationId="{F8FF3C5E-B4FC-456C-BA99-E8735601AE8F}"/>
          </ac:picMkLst>
        </pc:picChg>
        <pc:picChg chg="mod">
          <ac:chgData name="Indu Sekhar Dantu" userId="4218edbc7ffe59d5" providerId="LiveId" clId="{1536B736-82E4-46F4-B0B0-718B7F2C1696}" dt="2021-12-15T10:21:07.189" v="888" actId="1035"/>
          <ac:picMkLst>
            <pc:docMk/>
            <pc:sldMk cId="0" sldId="290"/>
            <ac:picMk id="15363" creationId="{CFD9C59C-FB51-4721-911E-783E4B9CFE52}"/>
          </ac:picMkLst>
        </pc:picChg>
      </pc:sldChg>
      <pc:sldChg chg="addSp delSp modSp del mod">
        <pc:chgData name="Indu Sekhar Dantu" userId="4218edbc7ffe59d5" providerId="LiveId" clId="{1536B736-82E4-46F4-B0B0-718B7F2C1696}" dt="2021-12-18T14:41:28.458" v="5103" actId="1036"/>
        <pc:sldMkLst>
          <pc:docMk/>
          <pc:sldMk cId="0" sldId="291"/>
        </pc:sldMkLst>
        <pc:spChg chg="add mod">
          <ac:chgData name="Indu Sekhar Dantu" userId="4218edbc7ffe59d5" providerId="LiveId" clId="{1536B736-82E4-46F4-B0B0-718B7F2C1696}" dt="2021-12-15T10:05:24.254" v="339"/>
          <ac:spMkLst>
            <pc:docMk/>
            <pc:sldMk cId="0" sldId="291"/>
            <ac:spMk id="5" creationId="{EE670761-B01A-42E0-A9FF-B7368E11B84A}"/>
          </ac:spMkLst>
        </pc:spChg>
        <pc:spChg chg="mod">
          <ac:chgData name="Indu Sekhar Dantu" userId="4218edbc7ffe59d5" providerId="LiveId" clId="{1536B736-82E4-46F4-B0B0-718B7F2C1696}" dt="2021-12-16T14:00:13.922" v="2152" actId="115"/>
          <ac:spMkLst>
            <pc:docMk/>
            <pc:sldMk cId="0" sldId="291"/>
            <ac:spMk id="1027" creationId="{F5886ED0-2BA0-4DE9-9176-E21C1B633B8B}"/>
          </ac:spMkLst>
        </pc:spChg>
        <pc:spChg chg="del mod">
          <ac:chgData name="Indu Sekhar Dantu" userId="4218edbc7ffe59d5" providerId="LiveId" clId="{1536B736-82E4-46F4-B0B0-718B7F2C1696}" dt="2021-12-15T10:26:38.257" v="1360" actId="478"/>
          <ac:spMkLst>
            <pc:docMk/>
            <pc:sldMk cId="0" sldId="291"/>
            <ac:spMk id="1028" creationId="{DAA9041A-DEC0-4999-B78B-787BFE84CB76}"/>
          </ac:spMkLst>
        </pc:spChg>
        <pc:graphicFrameChg chg="mod">
          <ac:chgData name="Indu Sekhar Dantu" userId="4218edbc7ffe59d5" providerId="LiveId" clId="{1536B736-82E4-46F4-B0B0-718B7F2C1696}" dt="2021-12-15T10:26:48.947" v="1363" actId="14100"/>
          <ac:graphicFrameMkLst>
            <pc:docMk/>
            <pc:sldMk cId="0" sldId="291"/>
            <ac:graphicFrameMk id="1026" creationId="{12E2ECD4-ABA0-4F93-9D66-29167E6006DD}"/>
          </ac:graphicFrameMkLst>
        </pc:graphicFrameChg>
        <pc:picChg chg="add mod">
          <ac:chgData name="Indu Sekhar Dantu" userId="4218edbc7ffe59d5" providerId="LiveId" clId="{1536B736-82E4-46F4-B0B0-718B7F2C1696}" dt="2021-12-15T10:06:36.664" v="358"/>
          <ac:picMkLst>
            <pc:docMk/>
            <pc:sldMk cId="0" sldId="291"/>
            <ac:picMk id="6" creationId="{F9C396C7-492F-4B7B-860F-6C77543CAAE4}"/>
          </ac:picMkLst>
        </pc:picChg>
        <pc:picChg chg="add mod">
          <ac:chgData name="Indu Sekhar Dantu" userId="4218edbc7ffe59d5" providerId="LiveId" clId="{1536B736-82E4-46F4-B0B0-718B7F2C1696}" dt="2021-12-18T14:41:28.458" v="5103" actId="1036"/>
          <ac:picMkLst>
            <pc:docMk/>
            <pc:sldMk cId="0" sldId="291"/>
            <ac:picMk id="7" creationId="{DC89C857-62ED-41D6-A21F-31743B74C679}"/>
          </ac:picMkLst>
        </pc:picChg>
      </pc:sldChg>
      <pc:sldChg chg="addSp modSp del mod">
        <pc:chgData name="Indu Sekhar Dantu" userId="4218edbc7ffe59d5" providerId="LiveId" clId="{1536B736-82E4-46F4-B0B0-718B7F2C1696}" dt="2021-12-19T09:06:39.597" v="7301" actId="47"/>
        <pc:sldMkLst>
          <pc:docMk/>
          <pc:sldMk cId="0" sldId="293"/>
        </pc:sldMkLst>
        <pc:spChg chg="mod">
          <ac:chgData name="Indu Sekhar Dantu" userId="4218edbc7ffe59d5" providerId="LiveId" clId="{1536B736-82E4-46F4-B0B0-718B7F2C1696}" dt="2021-12-18T01:19:44.136" v="4122" actId="14100"/>
          <ac:spMkLst>
            <pc:docMk/>
            <pc:sldMk cId="0" sldId="293"/>
            <ac:spMk id="2" creationId="{00000000-0000-0000-0000-000000000000}"/>
          </ac:spMkLst>
        </pc:spChg>
        <pc:spChg chg="mod">
          <ac:chgData name="Indu Sekhar Dantu" userId="4218edbc7ffe59d5" providerId="LiveId" clId="{1536B736-82E4-46F4-B0B0-718B7F2C1696}" dt="2021-12-18T01:19:52.795" v="4133" actId="1037"/>
          <ac:spMkLst>
            <pc:docMk/>
            <pc:sldMk cId="0" sldId="293"/>
            <ac:spMk id="4" creationId="{00000000-0000-0000-0000-000000000000}"/>
          </ac:spMkLst>
        </pc:spChg>
        <pc:spChg chg="mod">
          <ac:chgData name="Indu Sekhar Dantu" userId="4218edbc7ffe59d5" providerId="LiveId" clId="{1536B736-82E4-46F4-B0B0-718B7F2C1696}" dt="2021-12-18T01:20:00.062" v="4134" actId="20577"/>
          <ac:spMkLst>
            <pc:docMk/>
            <pc:sldMk cId="0" sldId="293"/>
            <ac:spMk id="6" creationId="{00000000-0000-0000-0000-000000000000}"/>
          </ac:spMkLst>
        </pc:spChg>
        <pc:spChg chg="mod">
          <ac:chgData name="Indu Sekhar Dantu" userId="4218edbc7ffe59d5" providerId="LiveId" clId="{1536B736-82E4-46F4-B0B0-718B7F2C1696}" dt="2021-12-18T01:19:28.597" v="4119" actId="1076"/>
          <ac:spMkLst>
            <pc:docMk/>
            <pc:sldMk cId="0" sldId="293"/>
            <ac:spMk id="7" creationId="{00000000-0000-0000-0000-000000000000}"/>
          </ac:spMkLst>
        </pc:spChg>
        <pc:picChg chg="mod">
          <ac:chgData name="Indu Sekhar Dantu" userId="4218edbc7ffe59d5" providerId="LiveId" clId="{1536B736-82E4-46F4-B0B0-718B7F2C1696}" dt="2021-12-18T01:19:26.909" v="4118" actId="14100"/>
          <ac:picMkLst>
            <pc:docMk/>
            <pc:sldMk cId="0" sldId="293"/>
            <ac:picMk id="3" creationId="{00000000-0000-0000-0000-000000000000}"/>
          </ac:picMkLst>
        </pc:picChg>
        <pc:picChg chg="add mod">
          <ac:chgData name="Indu Sekhar Dantu" userId="4218edbc7ffe59d5" providerId="LiveId" clId="{1536B736-82E4-46F4-B0B0-718B7F2C1696}" dt="2021-12-18T14:37:43.238" v="4460" actId="1036"/>
          <ac:picMkLst>
            <pc:docMk/>
            <pc:sldMk cId="0" sldId="293"/>
            <ac:picMk id="9" creationId="{D0F4A2F9-1662-4649-B926-364A80CF56D6}"/>
          </ac:picMkLst>
        </pc:picChg>
        <pc:picChg chg="add mod">
          <ac:chgData name="Indu Sekhar Dantu" userId="4218edbc7ffe59d5" providerId="LiveId" clId="{1536B736-82E4-46F4-B0B0-718B7F2C1696}" dt="2021-12-18T14:44:09.920" v="5429" actId="1036"/>
          <ac:picMkLst>
            <pc:docMk/>
            <pc:sldMk cId="0" sldId="293"/>
            <ac:picMk id="10" creationId="{98121CC0-3C58-406B-AA81-3458A7DAE40E}"/>
          </ac:picMkLst>
        </pc:picChg>
      </pc:sldChg>
      <pc:sldChg chg="addSp delSp modSp del mod">
        <pc:chgData name="Indu Sekhar Dantu" userId="4218edbc7ffe59d5" providerId="LiveId" clId="{1536B736-82E4-46F4-B0B0-718B7F2C1696}" dt="2021-12-17T01:09:29.118" v="2834" actId="47"/>
        <pc:sldMkLst>
          <pc:docMk/>
          <pc:sldMk cId="4247305410" sldId="300"/>
        </pc:sldMkLst>
        <pc:spChg chg="del mod">
          <ac:chgData name="Indu Sekhar Dantu" userId="4218edbc7ffe59d5" providerId="LiveId" clId="{1536B736-82E4-46F4-B0B0-718B7F2C1696}" dt="2021-12-17T01:07:09.281" v="2801" actId="21"/>
          <ac:spMkLst>
            <pc:docMk/>
            <pc:sldMk cId="4247305410" sldId="300"/>
            <ac:spMk id="3" creationId="{00000000-0000-0000-0000-000000000000}"/>
          </ac:spMkLst>
        </pc:spChg>
        <pc:spChg chg="del">
          <ac:chgData name="Indu Sekhar Dantu" userId="4218edbc7ffe59d5" providerId="LiveId" clId="{1536B736-82E4-46F4-B0B0-718B7F2C1696}" dt="2021-12-17T00:56:55.370" v="2599" actId="478"/>
          <ac:spMkLst>
            <pc:docMk/>
            <pc:sldMk cId="4247305410" sldId="300"/>
            <ac:spMk id="4" creationId="{00000000-0000-0000-0000-000000000000}"/>
          </ac:spMkLst>
        </pc:spChg>
        <pc:spChg chg="add mod">
          <ac:chgData name="Indu Sekhar Dantu" userId="4218edbc7ffe59d5" providerId="LiveId" clId="{1536B736-82E4-46F4-B0B0-718B7F2C1696}" dt="2021-12-17T01:07:09.281" v="2801" actId="21"/>
          <ac:spMkLst>
            <pc:docMk/>
            <pc:sldMk cId="4247305410" sldId="300"/>
            <ac:spMk id="4" creationId="{8752C095-1085-4142-A078-1E2CA2B2D57D}"/>
          </ac:spMkLst>
        </pc:spChg>
        <pc:spChg chg="mod">
          <ac:chgData name="Indu Sekhar Dantu" userId="4218edbc7ffe59d5" providerId="LiveId" clId="{1536B736-82E4-46F4-B0B0-718B7F2C1696}" dt="2021-12-17T00:59:37.529" v="2627" actId="122"/>
          <ac:spMkLst>
            <pc:docMk/>
            <pc:sldMk cId="4247305410" sldId="300"/>
            <ac:spMk id="5" creationId="{00000000-0000-0000-0000-000000000000}"/>
          </ac:spMkLst>
        </pc:spChg>
      </pc:sldChg>
      <pc:sldChg chg="modSp mod">
        <pc:chgData name="Indu Sekhar Dantu" userId="4218edbc7ffe59d5" providerId="LiveId" clId="{1536B736-82E4-46F4-B0B0-718B7F2C1696}" dt="2021-12-18T14:37:55.869" v="4462" actId="1076"/>
        <pc:sldMkLst>
          <pc:docMk/>
          <pc:sldMk cId="920038349" sldId="303"/>
        </pc:sldMkLst>
        <pc:picChg chg="mod">
          <ac:chgData name="Indu Sekhar Dantu" userId="4218edbc7ffe59d5" providerId="LiveId" clId="{1536B736-82E4-46F4-B0B0-718B7F2C1696}" dt="2021-12-18T14:37:55.869" v="4462" actId="1076"/>
          <ac:picMkLst>
            <pc:docMk/>
            <pc:sldMk cId="920038349" sldId="303"/>
            <ac:picMk id="5" creationId="{C022AE77-F03C-43A0-99F2-6C718C30EFDA}"/>
          </ac:picMkLst>
        </pc:picChg>
      </pc:sldChg>
      <pc:sldChg chg="delSp modSp del mod">
        <pc:chgData name="Indu Sekhar Dantu" userId="4218edbc7ffe59d5" providerId="LiveId" clId="{1536B736-82E4-46F4-B0B0-718B7F2C1696}" dt="2021-12-15T10:06:54.959" v="361" actId="47"/>
        <pc:sldMkLst>
          <pc:docMk/>
          <pc:sldMk cId="3525032534" sldId="391"/>
        </pc:sldMkLst>
        <pc:spChg chg="mod">
          <ac:chgData name="Indu Sekhar Dantu" userId="4218edbc7ffe59d5" providerId="LiveId" clId="{1536B736-82E4-46F4-B0B0-718B7F2C1696}" dt="2021-12-15T10:04:00.116" v="314" actId="14100"/>
          <ac:spMkLst>
            <pc:docMk/>
            <pc:sldMk cId="3525032534" sldId="391"/>
            <ac:spMk id="2" creationId="{50BD30BA-5E5C-4607-BA76-D042EE617EE0}"/>
          </ac:spMkLst>
        </pc:spChg>
        <pc:picChg chg="del">
          <ac:chgData name="Indu Sekhar Dantu" userId="4218edbc7ffe59d5" providerId="LiveId" clId="{1536B736-82E4-46F4-B0B0-718B7F2C1696}" dt="2021-12-15T10:02:30.815" v="300"/>
          <ac:picMkLst>
            <pc:docMk/>
            <pc:sldMk cId="3525032534" sldId="391"/>
            <ac:picMk id="4" creationId="{7135967D-6A25-4995-83D2-587F43DF7761}"/>
          </ac:picMkLst>
        </pc:picChg>
        <pc:picChg chg="del">
          <ac:chgData name="Indu Sekhar Dantu" userId="4218edbc7ffe59d5" providerId="LiveId" clId="{1536B736-82E4-46F4-B0B0-718B7F2C1696}" dt="2021-12-15T10:03:39.123" v="311"/>
          <ac:picMkLst>
            <pc:docMk/>
            <pc:sldMk cId="3525032534" sldId="391"/>
            <ac:picMk id="5" creationId="{7E680C50-623A-462E-B182-6008AD7BA94F}"/>
          </ac:picMkLst>
        </pc:picChg>
      </pc:sldChg>
      <pc:sldChg chg="addSp delSp modSp add del mod">
        <pc:chgData name="Indu Sekhar Dantu" userId="4218edbc7ffe59d5" providerId="LiveId" clId="{1536B736-82E4-46F4-B0B0-718B7F2C1696}" dt="2021-12-18T01:12:43.054" v="4042" actId="2696"/>
        <pc:sldMkLst>
          <pc:docMk/>
          <pc:sldMk cId="695919536" sldId="392"/>
        </pc:sldMkLst>
        <pc:spChg chg="del mod">
          <ac:chgData name="Indu Sekhar Dantu" userId="4218edbc7ffe59d5" providerId="LiveId" clId="{1536B736-82E4-46F4-B0B0-718B7F2C1696}" dt="2021-12-17T01:07:14.261" v="2803" actId="478"/>
          <ac:spMkLst>
            <pc:docMk/>
            <pc:sldMk cId="695919536" sldId="392"/>
            <ac:spMk id="3" creationId="{D9D112C0-94D8-4EB3-830E-FBA2AAFD86F5}"/>
          </ac:spMkLst>
        </pc:spChg>
        <pc:spChg chg="add del mod">
          <ac:chgData name="Indu Sekhar Dantu" userId="4218edbc7ffe59d5" providerId="LiveId" clId="{1536B736-82E4-46F4-B0B0-718B7F2C1696}" dt="2021-12-17T01:07:16.260" v="2804" actId="478"/>
          <ac:spMkLst>
            <pc:docMk/>
            <pc:sldMk cId="695919536" sldId="392"/>
            <ac:spMk id="5" creationId="{75ED5B89-9229-4CED-B7AE-0C44A5D1255D}"/>
          </ac:spMkLst>
        </pc:spChg>
        <pc:spChg chg="add mod">
          <ac:chgData name="Indu Sekhar Dantu" userId="4218edbc7ffe59d5" providerId="LiveId" clId="{1536B736-82E4-46F4-B0B0-718B7F2C1696}" dt="2021-12-17T01:09:24.082" v="2833" actId="255"/>
          <ac:spMkLst>
            <pc:docMk/>
            <pc:sldMk cId="695919536" sldId="392"/>
            <ac:spMk id="8" creationId="{88716A33-E980-4DC8-AB8D-54C3D1B2EA2D}"/>
          </ac:spMkLst>
        </pc:spChg>
        <pc:picChg chg="del">
          <ac:chgData name="Indu Sekhar Dantu" userId="4218edbc7ffe59d5" providerId="LiveId" clId="{1536B736-82E4-46F4-B0B0-718B7F2C1696}" dt="2021-12-17T01:16:47.809" v="2840"/>
          <ac:picMkLst>
            <pc:docMk/>
            <pc:sldMk cId="695919536" sldId="392"/>
            <ac:picMk id="3" creationId="{784C6D6B-642F-4517-A158-494E8DB49CF3}"/>
          </ac:picMkLst>
        </pc:picChg>
      </pc:sldChg>
      <pc:sldChg chg="del">
        <pc:chgData name="Indu Sekhar Dantu" userId="4218edbc7ffe59d5" providerId="LiveId" clId="{1536B736-82E4-46F4-B0B0-718B7F2C1696}" dt="2021-12-17T01:06:47.966" v="2797"/>
        <pc:sldMkLst>
          <pc:docMk/>
          <pc:sldMk cId="1306126274" sldId="392"/>
        </pc:sldMkLst>
      </pc:sldChg>
      <pc:sldChg chg="modSp add del">
        <pc:chgData name="Indu Sekhar Dantu" userId="4218edbc7ffe59d5" providerId="LiveId" clId="{1536B736-82E4-46F4-B0B0-718B7F2C1696}" dt="2021-12-17T01:06:35.525" v="2796" actId="2696"/>
        <pc:sldMkLst>
          <pc:docMk/>
          <pc:sldMk cId="3045925078" sldId="392"/>
        </pc:sldMkLst>
        <pc:picChg chg="mod">
          <ac:chgData name="Indu Sekhar Dantu" userId="4218edbc7ffe59d5" providerId="LiveId" clId="{1536B736-82E4-46F4-B0B0-718B7F2C1696}" dt="2021-12-15T10:05:41.216" v="342" actId="1076"/>
          <ac:picMkLst>
            <pc:docMk/>
            <pc:sldMk cId="3045925078" sldId="392"/>
            <ac:picMk id="6" creationId="{9DCEA15F-6778-4014-ABD0-FA1679A2F3B2}"/>
          </ac:picMkLst>
        </pc:picChg>
      </pc:sldChg>
      <pc:sldChg chg="add del">
        <pc:chgData name="Indu Sekhar Dantu" userId="4218edbc7ffe59d5" providerId="LiveId" clId="{1536B736-82E4-46F4-B0B0-718B7F2C1696}" dt="2021-12-16T13:49:35.809" v="1958" actId="47"/>
        <pc:sldMkLst>
          <pc:docMk/>
          <pc:sldMk cId="681815018" sldId="393"/>
        </pc:sldMkLst>
      </pc:sldChg>
      <pc:sldChg chg="add del">
        <pc:chgData name="Indu Sekhar Dantu" userId="4218edbc7ffe59d5" providerId="LiveId" clId="{1536B736-82E4-46F4-B0B0-718B7F2C1696}" dt="2021-12-16T13:49:36.226" v="1959" actId="47"/>
        <pc:sldMkLst>
          <pc:docMk/>
          <pc:sldMk cId="3404131695" sldId="394"/>
        </pc:sldMkLst>
      </pc:sldChg>
      <pc:sldChg chg="add del">
        <pc:chgData name="Indu Sekhar Dantu" userId="4218edbc7ffe59d5" providerId="LiveId" clId="{1536B736-82E4-46F4-B0B0-718B7F2C1696}" dt="2021-12-16T13:49:36.516" v="1960" actId="47"/>
        <pc:sldMkLst>
          <pc:docMk/>
          <pc:sldMk cId="1149080827" sldId="395"/>
        </pc:sldMkLst>
      </pc:sldChg>
      <pc:sldChg chg="add del">
        <pc:chgData name="Indu Sekhar Dantu" userId="4218edbc7ffe59d5" providerId="LiveId" clId="{1536B736-82E4-46F4-B0B0-718B7F2C1696}" dt="2021-12-16T13:49:36.928" v="1961" actId="47"/>
        <pc:sldMkLst>
          <pc:docMk/>
          <pc:sldMk cId="1179946590" sldId="396"/>
        </pc:sldMkLst>
      </pc:sldChg>
      <pc:sldChg chg="add del">
        <pc:chgData name="Indu Sekhar Dantu" userId="4218edbc7ffe59d5" providerId="LiveId" clId="{1536B736-82E4-46F4-B0B0-718B7F2C1696}" dt="2021-12-16T13:49:37.228" v="1962" actId="47"/>
        <pc:sldMkLst>
          <pc:docMk/>
          <pc:sldMk cId="3978605723" sldId="397"/>
        </pc:sldMkLst>
      </pc:sldChg>
      <pc:sldChg chg="add del">
        <pc:chgData name="Indu Sekhar Dantu" userId="4218edbc7ffe59d5" providerId="LiveId" clId="{1536B736-82E4-46F4-B0B0-718B7F2C1696}" dt="2021-12-16T13:49:37.548" v="1963" actId="47"/>
        <pc:sldMkLst>
          <pc:docMk/>
          <pc:sldMk cId="386132011" sldId="398"/>
        </pc:sldMkLst>
      </pc:sldChg>
      <pc:sldChg chg="add del">
        <pc:chgData name="Indu Sekhar Dantu" userId="4218edbc7ffe59d5" providerId="LiveId" clId="{1536B736-82E4-46F4-B0B0-718B7F2C1696}" dt="2021-12-16T13:49:38.072" v="1964" actId="47"/>
        <pc:sldMkLst>
          <pc:docMk/>
          <pc:sldMk cId="2210546679" sldId="399"/>
        </pc:sldMkLst>
      </pc:sldChg>
      <pc:sldChg chg="add del">
        <pc:chgData name="Indu Sekhar Dantu" userId="4218edbc7ffe59d5" providerId="LiveId" clId="{1536B736-82E4-46F4-B0B0-718B7F2C1696}" dt="2021-12-16T13:49:38.612" v="1965" actId="47"/>
        <pc:sldMkLst>
          <pc:docMk/>
          <pc:sldMk cId="3930568621" sldId="400"/>
        </pc:sldMkLst>
      </pc:sldChg>
      <pc:sldChg chg="add del">
        <pc:chgData name="Indu Sekhar Dantu" userId="4218edbc7ffe59d5" providerId="LiveId" clId="{1536B736-82E4-46F4-B0B0-718B7F2C1696}" dt="2021-12-16T13:49:39.109" v="1966" actId="47"/>
        <pc:sldMkLst>
          <pc:docMk/>
          <pc:sldMk cId="1343953438" sldId="401"/>
        </pc:sldMkLst>
      </pc:sldChg>
      <pc:sldChg chg="add del">
        <pc:chgData name="Indu Sekhar Dantu" userId="4218edbc7ffe59d5" providerId="LiveId" clId="{1536B736-82E4-46F4-B0B0-718B7F2C1696}" dt="2021-12-16T13:49:40.511" v="1967" actId="47"/>
        <pc:sldMkLst>
          <pc:docMk/>
          <pc:sldMk cId="1314616301" sldId="402"/>
        </pc:sldMkLst>
      </pc:sldChg>
      <pc:sldChg chg="add del">
        <pc:chgData name="Indu Sekhar Dantu" userId="4218edbc7ffe59d5" providerId="LiveId" clId="{1536B736-82E4-46F4-B0B0-718B7F2C1696}" dt="2021-12-16T13:49:41.102" v="1968" actId="47"/>
        <pc:sldMkLst>
          <pc:docMk/>
          <pc:sldMk cId="3481012362" sldId="403"/>
        </pc:sldMkLst>
      </pc:sldChg>
      <pc:sldChg chg="add del">
        <pc:chgData name="Indu Sekhar Dantu" userId="4218edbc7ffe59d5" providerId="LiveId" clId="{1536B736-82E4-46F4-B0B0-718B7F2C1696}" dt="2021-12-16T13:49:41.813" v="1969" actId="47"/>
        <pc:sldMkLst>
          <pc:docMk/>
          <pc:sldMk cId="449710001" sldId="404"/>
        </pc:sldMkLst>
      </pc:sldChg>
      <pc:sldChg chg="add del">
        <pc:chgData name="Indu Sekhar Dantu" userId="4218edbc7ffe59d5" providerId="LiveId" clId="{1536B736-82E4-46F4-B0B0-718B7F2C1696}" dt="2021-12-16T13:49:42.549" v="1970" actId="47"/>
        <pc:sldMkLst>
          <pc:docMk/>
          <pc:sldMk cId="15140014" sldId="405"/>
        </pc:sldMkLst>
      </pc:sldChg>
      <pc:sldChg chg="add del">
        <pc:chgData name="Indu Sekhar Dantu" userId="4218edbc7ffe59d5" providerId="LiveId" clId="{1536B736-82E4-46F4-B0B0-718B7F2C1696}" dt="2021-12-16T13:49:43.783" v="1971" actId="47"/>
        <pc:sldMkLst>
          <pc:docMk/>
          <pc:sldMk cId="4226629444" sldId="406"/>
        </pc:sldMkLst>
      </pc:sldChg>
      <pc:sldChg chg="add del">
        <pc:chgData name="Indu Sekhar Dantu" userId="4218edbc7ffe59d5" providerId="LiveId" clId="{1536B736-82E4-46F4-B0B0-718B7F2C1696}" dt="2021-12-16T13:49:44.582" v="1972" actId="47"/>
        <pc:sldMkLst>
          <pc:docMk/>
          <pc:sldMk cId="1172207796" sldId="407"/>
        </pc:sldMkLst>
      </pc:sldChg>
      <pc:sldChg chg="modSp add del mod ord">
        <pc:chgData name="Indu Sekhar Dantu" userId="4218edbc7ffe59d5" providerId="LiveId" clId="{1536B736-82E4-46F4-B0B0-718B7F2C1696}" dt="2021-12-18T01:12:43.054" v="4042" actId="2696"/>
        <pc:sldMkLst>
          <pc:docMk/>
          <pc:sldMk cId="1977004896" sldId="408"/>
        </pc:sldMkLst>
        <pc:spChg chg="mod">
          <ac:chgData name="Indu Sekhar Dantu" userId="4218edbc7ffe59d5" providerId="LiveId" clId="{1536B736-82E4-46F4-B0B0-718B7F2C1696}" dt="2021-12-17T01:01:43.075" v="2685" actId="255"/>
          <ac:spMkLst>
            <pc:docMk/>
            <pc:sldMk cId="1977004896" sldId="408"/>
            <ac:spMk id="3" creationId="{D9D112C0-94D8-4EB3-830E-FBA2AAFD86F5}"/>
          </ac:spMkLst>
        </pc:spChg>
      </pc:sldChg>
      <pc:sldChg chg="modSp add mod">
        <pc:chgData name="Indu Sekhar Dantu" userId="4218edbc7ffe59d5" providerId="LiveId" clId="{1536B736-82E4-46F4-B0B0-718B7F2C1696}" dt="2021-12-19T08:02:01.242" v="6861" actId="113"/>
        <pc:sldMkLst>
          <pc:docMk/>
          <pc:sldMk cId="543286436" sldId="409"/>
        </pc:sldMkLst>
        <pc:spChg chg="mod">
          <ac:chgData name="Indu Sekhar Dantu" userId="4218edbc7ffe59d5" providerId="LiveId" clId="{1536B736-82E4-46F4-B0B0-718B7F2C1696}" dt="2021-12-19T08:02:01.242" v="6861" actId="113"/>
          <ac:spMkLst>
            <pc:docMk/>
            <pc:sldMk cId="543286436" sldId="409"/>
            <ac:spMk id="9219" creationId="{6EDD9CDE-36DB-494A-8CF0-3F0CD58D059A}"/>
          </ac:spMkLst>
        </pc:spChg>
        <pc:picChg chg="mod">
          <ac:chgData name="Indu Sekhar Dantu" userId="4218edbc7ffe59d5" providerId="LiveId" clId="{1536B736-82E4-46F4-B0B0-718B7F2C1696}" dt="2021-12-18T14:40:24.174" v="4888" actId="1036"/>
          <ac:picMkLst>
            <pc:docMk/>
            <pc:sldMk cId="543286436" sldId="409"/>
            <ac:picMk id="6" creationId="{4E0156C6-1BC2-4E43-AD5C-0F5A04C9A41F}"/>
          </ac:picMkLst>
        </pc:picChg>
      </pc:sldChg>
      <pc:sldChg chg="addSp delSp modSp mod">
        <pc:chgData name="Indu Sekhar Dantu" userId="4218edbc7ffe59d5" providerId="LiveId" clId="{1536B736-82E4-46F4-B0B0-718B7F2C1696}" dt="2021-12-19T07:34:54.414" v="6389" actId="255"/>
        <pc:sldMkLst>
          <pc:docMk/>
          <pc:sldMk cId="0" sldId="410"/>
        </pc:sldMkLst>
        <pc:spChg chg="del mod">
          <ac:chgData name="Indu Sekhar Dantu" userId="4218edbc7ffe59d5" providerId="LiveId" clId="{1536B736-82E4-46F4-B0B0-718B7F2C1696}" dt="2021-12-17T00:51:04.162" v="2498" actId="478"/>
          <ac:spMkLst>
            <pc:docMk/>
            <pc:sldMk cId="0" sldId="410"/>
            <ac:spMk id="7" creationId="{00000000-0000-0000-0000-000000000000}"/>
          </ac:spMkLst>
        </pc:spChg>
        <pc:spChg chg="mod">
          <ac:chgData name="Indu Sekhar Dantu" userId="4218edbc7ffe59d5" providerId="LiveId" clId="{1536B736-82E4-46F4-B0B0-718B7F2C1696}" dt="2021-12-17T00:43:28.322" v="2276" actId="1038"/>
          <ac:spMkLst>
            <pc:docMk/>
            <pc:sldMk cId="0" sldId="410"/>
            <ac:spMk id="8" creationId="{00000000-0000-0000-0000-000000000000}"/>
          </ac:spMkLst>
        </pc:spChg>
        <pc:spChg chg="mod">
          <ac:chgData name="Indu Sekhar Dantu" userId="4218edbc7ffe59d5" providerId="LiveId" clId="{1536B736-82E4-46F4-B0B0-718B7F2C1696}" dt="2021-12-17T00:45:16.274" v="2371" actId="21"/>
          <ac:spMkLst>
            <pc:docMk/>
            <pc:sldMk cId="0" sldId="410"/>
            <ac:spMk id="9" creationId="{00000000-0000-0000-0000-000000000000}"/>
          </ac:spMkLst>
        </pc:spChg>
        <pc:spChg chg="mod">
          <ac:chgData name="Indu Sekhar Dantu" userId="4218edbc7ffe59d5" providerId="LiveId" clId="{1536B736-82E4-46F4-B0B0-718B7F2C1696}" dt="2021-12-19T07:34:54.414" v="6389" actId="255"/>
          <ac:spMkLst>
            <pc:docMk/>
            <pc:sldMk cId="0" sldId="410"/>
            <ac:spMk id="10" creationId="{00000000-0000-0000-0000-000000000000}"/>
          </ac:spMkLst>
        </pc:spChg>
        <pc:grpChg chg="mod">
          <ac:chgData name="Indu Sekhar Dantu" userId="4218edbc7ffe59d5" providerId="LiveId" clId="{1536B736-82E4-46F4-B0B0-718B7F2C1696}" dt="2021-12-17T00:43:15.454" v="2236" actId="14100"/>
          <ac:grpSpMkLst>
            <pc:docMk/>
            <pc:sldMk cId="0" sldId="410"/>
            <ac:grpSpMk id="2" creationId="{00000000-0000-0000-0000-000000000000}"/>
          </ac:grpSpMkLst>
        </pc:grpChg>
        <pc:picChg chg="add mod">
          <ac:chgData name="Indu Sekhar Dantu" userId="4218edbc7ffe59d5" providerId="LiveId" clId="{1536B736-82E4-46F4-B0B0-718B7F2C1696}" dt="2021-12-18T14:34:48.259" v="4223"/>
          <ac:picMkLst>
            <pc:docMk/>
            <pc:sldMk cId="0" sldId="410"/>
            <ac:picMk id="11" creationId="{1FFD02C3-6F9E-4275-928D-2A1D568C0A43}"/>
          </ac:picMkLst>
        </pc:picChg>
        <pc:picChg chg="add mod">
          <ac:chgData name="Indu Sekhar Dantu" userId="4218edbc7ffe59d5" providerId="LiveId" clId="{1536B736-82E4-46F4-B0B0-718B7F2C1696}" dt="2021-12-18T14:39:26.257" v="4688" actId="1036"/>
          <ac:picMkLst>
            <pc:docMk/>
            <pc:sldMk cId="0" sldId="410"/>
            <ac:picMk id="12" creationId="{B3540D80-5D77-4E32-91C7-C0C554AB13D9}"/>
          </ac:picMkLst>
        </pc:picChg>
      </pc:sldChg>
      <pc:sldChg chg="addSp delSp modSp add mod ord">
        <pc:chgData name="Indu Sekhar Dantu" userId="4218edbc7ffe59d5" providerId="LiveId" clId="{1536B736-82E4-46F4-B0B0-718B7F2C1696}" dt="2021-12-19T07:31:42.754" v="6306" actId="255"/>
        <pc:sldMkLst>
          <pc:docMk/>
          <pc:sldMk cId="4041033073" sldId="411"/>
        </pc:sldMkLst>
        <pc:spChg chg="mod">
          <ac:chgData name="Indu Sekhar Dantu" userId="4218edbc7ffe59d5" providerId="LiveId" clId="{1536B736-82E4-46F4-B0B0-718B7F2C1696}" dt="2021-12-19T07:31:42.754" v="6306" actId="255"/>
          <ac:spMkLst>
            <pc:docMk/>
            <pc:sldMk cId="4041033073" sldId="411"/>
            <ac:spMk id="7" creationId="{00000000-0000-0000-0000-000000000000}"/>
          </ac:spMkLst>
        </pc:spChg>
        <pc:spChg chg="del mod">
          <ac:chgData name="Indu Sekhar Dantu" userId="4218edbc7ffe59d5" providerId="LiveId" clId="{1536B736-82E4-46F4-B0B0-718B7F2C1696}" dt="2021-12-17T00:48:34.762" v="2446" actId="478"/>
          <ac:spMkLst>
            <pc:docMk/>
            <pc:sldMk cId="4041033073" sldId="411"/>
            <ac:spMk id="10" creationId="{00000000-0000-0000-0000-000000000000}"/>
          </ac:spMkLst>
        </pc:spChg>
        <pc:picChg chg="add mod">
          <ac:chgData name="Indu Sekhar Dantu" userId="4218edbc7ffe59d5" providerId="LiveId" clId="{1536B736-82E4-46F4-B0B0-718B7F2C1696}" dt="2021-12-18T14:34:45.789" v="4222"/>
          <ac:picMkLst>
            <pc:docMk/>
            <pc:sldMk cId="4041033073" sldId="411"/>
            <ac:picMk id="10" creationId="{033AEE8B-C870-4D99-BE9F-52C2909F2011}"/>
          </ac:picMkLst>
        </pc:picChg>
        <pc:picChg chg="add mod">
          <ac:chgData name="Indu Sekhar Dantu" userId="4218edbc7ffe59d5" providerId="LiveId" clId="{1536B736-82E4-46F4-B0B0-718B7F2C1696}" dt="2021-12-18T14:39:17.969" v="4660" actId="1036"/>
          <ac:picMkLst>
            <pc:docMk/>
            <pc:sldMk cId="4041033073" sldId="411"/>
            <ac:picMk id="11" creationId="{CA2460CB-74CF-4B24-BB4E-671D1BE509D2}"/>
          </ac:picMkLst>
        </pc:picChg>
      </pc:sldChg>
      <pc:sldChg chg="delSp modSp del mod">
        <pc:chgData name="Indu Sekhar Dantu" userId="4218edbc7ffe59d5" providerId="LiveId" clId="{1536B736-82E4-46F4-B0B0-718B7F2C1696}" dt="2021-12-17T01:05:10.010" v="2762" actId="47"/>
        <pc:sldMkLst>
          <pc:docMk/>
          <pc:sldMk cId="2930149496" sldId="412"/>
        </pc:sldMkLst>
        <pc:spChg chg="del">
          <ac:chgData name="Indu Sekhar Dantu" userId="4218edbc7ffe59d5" providerId="LiveId" clId="{1536B736-82E4-46F4-B0B0-718B7F2C1696}" dt="2021-12-17T00:56:39.856" v="2595" actId="478"/>
          <ac:spMkLst>
            <pc:docMk/>
            <pc:sldMk cId="2930149496" sldId="412"/>
            <ac:spMk id="3" creationId="{00000000-0000-0000-0000-000000000000}"/>
          </ac:spMkLst>
        </pc:spChg>
        <pc:spChg chg="mod">
          <ac:chgData name="Indu Sekhar Dantu" userId="4218edbc7ffe59d5" providerId="LiveId" clId="{1536B736-82E4-46F4-B0B0-718B7F2C1696}" dt="2021-12-17T01:03:22.232" v="2702" actId="21"/>
          <ac:spMkLst>
            <pc:docMk/>
            <pc:sldMk cId="2930149496" sldId="412"/>
            <ac:spMk id="4" creationId="{00000000-0000-0000-0000-000000000000}"/>
          </ac:spMkLst>
        </pc:spChg>
        <pc:spChg chg="mod">
          <ac:chgData name="Indu Sekhar Dantu" userId="4218edbc7ffe59d5" providerId="LiveId" clId="{1536B736-82E4-46F4-B0B0-718B7F2C1696}" dt="2021-12-17T01:02:54.719" v="2700" actId="21"/>
          <ac:spMkLst>
            <pc:docMk/>
            <pc:sldMk cId="2930149496" sldId="412"/>
            <ac:spMk id="5" creationId="{00000000-0000-0000-0000-000000000000}"/>
          </ac:spMkLst>
        </pc:spChg>
      </pc:sldChg>
      <pc:sldChg chg="addSp delSp modSp del mod">
        <pc:chgData name="Indu Sekhar Dantu" userId="4218edbc7ffe59d5" providerId="LiveId" clId="{1536B736-82E4-46F4-B0B0-718B7F2C1696}" dt="2021-12-17T01:05:12.109" v="2763" actId="47"/>
        <pc:sldMkLst>
          <pc:docMk/>
          <pc:sldMk cId="967942786" sldId="413"/>
        </pc:sldMkLst>
        <pc:spChg chg="del mod">
          <ac:chgData name="Indu Sekhar Dantu" userId="4218edbc7ffe59d5" providerId="LiveId" clId="{1536B736-82E4-46F4-B0B0-718B7F2C1696}" dt="2021-12-17T00:56:51.843" v="2598" actId="478"/>
          <ac:spMkLst>
            <pc:docMk/>
            <pc:sldMk cId="967942786" sldId="413"/>
            <ac:spMk id="3" creationId="{00000000-0000-0000-0000-000000000000}"/>
          </ac:spMkLst>
        </pc:spChg>
        <pc:spChg chg="add mod">
          <ac:chgData name="Indu Sekhar Dantu" userId="4218edbc7ffe59d5" providerId="LiveId" clId="{1536B736-82E4-46F4-B0B0-718B7F2C1696}" dt="2021-12-17T01:04:15.404" v="2716" actId="21"/>
          <ac:spMkLst>
            <pc:docMk/>
            <pc:sldMk cId="967942786" sldId="413"/>
            <ac:spMk id="3" creationId="{8AD56A74-6BF0-4D88-82E6-AC770634FED9}"/>
          </ac:spMkLst>
        </pc:spChg>
        <pc:spChg chg="del mod">
          <ac:chgData name="Indu Sekhar Dantu" userId="4218edbc7ffe59d5" providerId="LiveId" clId="{1536B736-82E4-46F4-B0B0-718B7F2C1696}" dt="2021-12-17T01:04:15.404" v="2716" actId="21"/>
          <ac:spMkLst>
            <pc:docMk/>
            <pc:sldMk cId="967942786" sldId="413"/>
            <ac:spMk id="5" creationId="{00000000-0000-0000-0000-000000000000}"/>
          </ac:spMkLst>
        </pc:spChg>
        <pc:spChg chg="mod">
          <ac:chgData name="Indu Sekhar Dantu" userId="4218edbc7ffe59d5" providerId="LiveId" clId="{1536B736-82E4-46F4-B0B0-718B7F2C1696}" dt="2021-12-17T00:59:05.029" v="2620" actId="122"/>
          <ac:spMkLst>
            <pc:docMk/>
            <pc:sldMk cId="967942786" sldId="413"/>
            <ac:spMk id="6" creationId="{00000000-0000-0000-0000-000000000000}"/>
          </ac:spMkLst>
        </pc:spChg>
      </pc:sldChg>
      <pc:sldChg chg="addSp delSp modSp add del mod">
        <pc:chgData name="Indu Sekhar Dantu" userId="4218edbc7ffe59d5" providerId="LiveId" clId="{1536B736-82E4-46F4-B0B0-718B7F2C1696}" dt="2021-12-17T01:06:21.192" v="2793" actId="2696"/>
        <pc:sldMkLst>
          <pc:docMk/>
          <pc:sldMk cId="2016838314" sldId="414"/>
        </pc:sldMkLst>
        <pc:spChg chg="add mod">
          <ac:chgData name="Indu Sekhar Dantu" userId="4218edbc7ffe59d5" providerId="LiveId" clId="{1536B736-82E4-46F4-B0B0-718B7F2C1696}" dt="2021-12-17T01:05:30.132" v="2767" actId="21"/>
          <ac:spMkLst>
            <pc:docMk/>
            <pc:sldMk cId="2016838314" sldId="414"/>
            <ac:spMk id="3" creationId="{56EFFF57-64B8-4368-94E0-41561E6191CE}"/>
          </ac:spMkLst>
        </pc:spChg>
        <pc:spChg chg="del mod">
          <ac:chgData name="Indu Sekhar Dantu" userId="4218edbc7ffe59d5" providerId="LiveId" clId="{1536B736-82E4-46F4-B0B0-718B7F2C1696}" dt="2021-12-17T01:05:30.132" v="2767" actId="21"/>
          <ac:spMkLst>
            <pc:docMk/>
            <pc:sldMk cId="2016838314" sldId="414"/>
            <ac:spMk id="5" creationId="{00000000-0000-0000-0000-000000000000}"/>
          </ac:spMkLst>
        </pc:spChg>
      </pc:sldChg>
      <pc:sldChg chg="addSp delSp modSp add del mod ord">
        <pc:chgData name="Indu Sekhar Dantu" userId="4218edbc7ffe59d5" providerId="LiveId" clId="{1536B736-82E4-46F4-B0B0-718B7F2C1696}" dt="2021-12-18T01:12:43.054" v="4042" actId="2696"/>
        <pc:sldMkLst>
          <pc:docMk/>
          <pc:sldMk cId="3950285894" sldId="415"/>
        </pc:sldMkLst>
        <pc:spChg chg="mod">
          <ac:chgData name="Indu Sekhar Dantu" userId="4218edbc7ffe59d5" providerId="LiveId" clId="{1536B736-82E4-46F4-B0B0-718B7F2C1696}" dt="2021-12-18T00:40:47.420" v="3390" actId="14100"/>
          <ac:spMkLst>
            <pc:docMk/>
            <pc:sldMk cId="3950285894" sldId="415"/>
            <ac:spMk id="2" creationId="{50BD30BA-5E5C-4607-BA76-D042EE617EE0}"/>
          </ac:spMkLst>
        </pc:spChg>
        <pc:spChg chg="del mod">
          <ac:chgData name="Indu Sekhar Dantu" userId="4218edbc7ffe59d5" providerId="LiveId" clId="{1536B736-82E4-46F4-B0B0-718B7F2C1696}" dt="2021-12-17T01:05:37.805" v="2769" actId="478"/>
          <ac:spMkLst>
            <pc:docMk/>
            <pc:sldMk cId="3950285894" sldId="415"/>
            <ac:spMk id="3" creationId="{D9D112C0-94D8-4EB3-830E-FBA2AAFD86F5}"/>
          </ac:spMkLst>
        </pc:spChg>
        <pc:spChg chg="add del mod">
          <ac:chgData name="Indu Sekhar Dantu" userId="4218edbc7ffe59d5" providerId="LiveId" clId="{1536B736-82E4-46F4-B0B0-718B7F2C1696}" dt="2021-12-17T01:05:41.605" v="2771" actId="478"/>
          <ac:spMkLst>
            <pc:docMk/>
            <pc:sldMk cId="3950285894" sldId="415"/>
            <ac:spMk id="5" creationId="{38753EED-971D-4F56-80CE-B5416580F6A9}"/>
          </ac:spMkLst>
        </pc:spChg>
        <pc:spChg chg="add mod">
          <ac:chgData name="Indu Sekhar Dantu" userId="4218edbc7ffe59d5" providerId="LiveId" clId="{1536B736-82E4-46F4-B0B0-718B7F2C1696}" dt="2021-12-17T01:08:57.835" v="2826" actId="6549"/>
          <ac:spMkLst>
            <pc:docMk/>
            <pc:sldMk cId="3950285894" sldId="415"/>
            <ac:spMk id="8" creationId="{9EE425B1-0815-41FF-BE86-185A6A526426}"/>
          </ac:spMkLst>
        </pc:spChg>
      </pc:sldChg>
      <pc:sldChg chg="addSp delSp modSp add del mod ord">
        <pc:chgData name="Indu Sekhar Dantu" userId="4218edbc7ffe59d5" providerId="LiveId" clId="{1536B736-82E4-46F4-B0B0-718B7F2C1696}" dt="2021-12-18T01:12:43.054" v="4042" actId="2696"/>
        <pc:sldMkLst>
          <pc:docMk/>
          <pc:sldMk cId="4209346592" sldId="416"/>
        </pc:sldMkLst>
        <pc:spChg chg="del mod">
          <ac:chgData name="Indu Sekhar Dantu" userId="4218edbc7ffe59d5" providerId="LiveId" clId="{1536B736-82E4-46F4-B0B0-718B7F2C1696}" dt="2021-12-17T01:04:21.466" v="2718" actId="478"/>
          <ac:spMkLst>
            <pc:docMk/>
            <pc:sldMk cId="4209346592" sldId="416"/>
            <ac:spMk id="3" creationId="{D9D112C0-94D8-4EB3-830E-FBA2AAFD86F5}"/>
          </ac:spMkLst>
        </pc:spChg>
        <pc:spChg chg="add del mod">
          <ac:chgData name="Indu Sekhar Dantu" userId="4218edbc7ffe59d5" providerId="LiveId" clId="{1536B736-82E4-46F4-B0B0-718B7F2C1696}" dt="2021-12-17T01:04:25.096" v="2720" actId="478"/>
          <ac:spMkLst>
            <pc:docMk/>
            <pc:sldMk cId="4209346592" sldId="416"/>
            <ac:spMk id="5" creationId="{3B97819F-9FEB-4B40-B999-2BEB578A6978}"/>
          </ac:spMkLst>
        </pc:spChg>
        <pc:spChg chg="add mod">
          <ac:chgData name="Indu Sekhar Dantu" userId="4218edbc7ffe59d5" providerId="LiveId" clId="{1536B736-82E4-46F4-B0B0-718B7F2C1696}" dt="2021-12-17T01:05:03.810" v="2761" actId="20577"/>
          <ac:spMkLst>
            <pc:docMk/>
            <pc:sldMk cId="4209346592" sldId="416"/>
            <ac:spMk id="8" creationId="{29567898-0502-426D-8015-790520DBA1DF}"/>
          </ac:spMkLst>
        </pc:spChg>
      </pc:sldChg>
      <pc:sldChg chg="modSp add del mod">
        <pc:chgData name="Indu Sekhar Dantu" userId="4218edbc7ffe59d5" providerId="LiveId" clId="{1536B736-82E4-46F4-B0B0-718B7F2C1696}" dt="2021-12-18T01:12:43.054" v="4042" actId="2696"/>
        <pc:sldMkLst>
          <pc:docMk/>
          <pc:sldMk cId="3845965265" sldId="417"/>
        </pc:sldMkLst>
        <pc:spChg chg="mod">
          <ac:chgData name="Indu Sekhar Dantu" userId="4218edbc7ffe59d5" providerId="LiveId" clId="{1536B736-82E4-46F4-B0B0-718B7F2C1696}" dt="2021-12-17T01:09:49.455" v="2835" actId="2711"/>
          <ac:spMkLst>
            <pc:docMk/>
            <pc:sldMk cId="3845965265" sldId="417"/>
            <ac:spMk id="3" creationId="{D9D112C0-94D8-4EB3-830E-FBA2AAFD86F5}"/>
          </ac:spMkLst>
        </pc:spChg>
      </pc:sldChg>
      <pc:sldChg chg="modSp add del mod">
        <pc:chgData name="Indu Sekhar Dantu" userId="4218edbc7ffe59d5" providerId="LiveId" clId="{1536B736-82E4-46F4-B0B0-718B7F2C1696}" dt="2021-12-19T08:40:08.239" v="7113" actId="47"/>
        <pc:sldMkLst>
          <pc:docMk/>
          <pc:sldMk cId="3998381067" sldId="418"/>
        </pc:sldMkLst>
        <pc:spChg chg="mod">
          <ac:chgData name="Indu Sekhar Dantu" userId="4218edbc7ffe59d5" providerId="LiveId" clId="{1536B736-82E4-46F4-B0B0-718B7F2C1696}" dt="2021-12-18T15:09:30.664" v="5463" actId="6549"/>
          <ac:spMkLst>
            <pc:docMk/>
            <pc:sldMk cId="3998381067" sldId="418"/>
            <ac:spMk id="3" creationId="{D9D112C0-94D8-4EB3-830E-FBA2AAFD86F5}"/>
          </ac:spMkLst>
        </pc:spChg>
      </pc:sldChg>
      <pc:sldChg chg="addSp modSp del mod">
        <pc:chgData name="Indu Sekhar Dantu" userId="4218edbc7ffe59d5" providerId="LiveId" clId="{1536B736-82E4-46F4-B0B0-718B7F2C1696}" dt="2021-12-19T09:05:11.309" v="7293" actId="47"/>
        <pc:sldMkLst>
          <pc:docMk/>
          <pc:sldMk cId="3638046914" sldId="419"/>
        </pc:sldMkLst>
        <pc:spChg chg="mod">
          <ac:chgData name="Indu Sekhar Dantu" userId="4218edbc7ffe59d5" providerId="LiveId" clId="{1536B736-82E4-46F4-B0B0-718B7F2C1696}" dt="2021-12-18T14:35:56.331" v="4283" actId="1038"/>
          <ac:spMkLst>
            <pc:docMk/>
            <pc:sldMk cId="3638046914" sldId="419"/>
            <ac:spMk id="2" creationId="{00000000-0000-0000-0000-000000000000}"/>
          </ac:spMkLst>
        </pc:spChg>
        <pc:spChg chg="mod">
          <ac:chgData name="Indu Sekhar Dantu" userId="4218edbc7ffe59d5" providerId="LiveId" clId="{1536B736-82E4-46F4-B0B0-718B7F2C1696}" dt="2021-12-18T14:36:00.947" v="4285" actId="14100"/>
          <ac:spMkLst>
            <pc:docMk/>
            <pc:sldMk cId="3638046914" sldId="419"/>
            <ac:spMk id="3" creationId="{00000000-0000-0000-0000-000000000000}"/>
          </ac:spMkLst>
        </pc:spChg>
        <pc:spChg chg="mod">
          <ac:chgData name="Indu Sekhar Dantu" userId="4218edbc7ffe59d5" providerId="LiveId" clId="{1536B736-82E4-46F4-B0B0-718B7F2C1696}" dt="2021-12-17T01:19:09.367" v="3242" actId="1038"/>
          <ac:spMkLst>
            <pc:docMk/>
            <pc:sldMk cId="3638046914" sldId="419"/>
            <ac:spMk id="5" creationId="{00000000-0000-0000-0000-000000000000}"/>
          </ac:spMkLst>
        </pc:spChg>
        <pc:spChg chg="mod">
          <ac:chgData name="Indu Sekhar Dantu" userId="4218edbc7ffe59d5" providerId="LiveId" clId="{1536B736-82E4-46F4-B0B0-718B7F2C1696}" dt="2021-12-17T01:19:57.410" v="3370" actId="255"/>
          <ac:spMkLst>
            <pc:docMk/>
            <pc:sldMk cId="3638046914" sldId="419"/>
            <ac:spMk id="9" creationId="{00000000-0000-0000-0000-000000000000}"/>
          </ac:spMkLst>
        </pc:spChg>
        <pc:spChg chg="mod">
          <ac:chgData name="Indu Sekhar Dantu" userId="4218edbc7ffe59d5" providerId="LiveId" clId="{1536B736-82E4-46F4-B0B0-718B7F2C1696}" dt="2021-12-17T01:19:22.973" v="3298" actId="1037"/>
          <ac:spMkLst>
            <pc:docMk/>
            <pc:sldMk cId="3638046914" sldId="419"/>
            <ac:spMk id="10" creationId="{00000000-0000-0000-0000-000000000000}"/>
          </ac:spMkLst>
        </pc:spChg>
        <pc:grpChg chg="mod">
          <ac:chgData name="Indu Sekhar Dantu" userId="4218edbc7ffe59d5" providerId="LiveId" clId="{1536B736-82E4-46F4-B0B0-718B7F2C1696}" dt="2021-12-17T01:19:46.034" v="3369" actId="1035"/>
          <ac:grpSpMkLst>
            <pc:docMk/>
            <pc:sldMk cId="3638046914" sldId="419"/>
            <ac:grpSpMk id="2" creationId="{00000000-0000-0000-0000-000000000000}"/>
          </ac:grpSpMkLst>
        </pc:grpChg>
        <pc:grpChg chg="mod">
          <ac:chgData name="Indu Sekhar Dantu" userId="4218edbc7ffe59d5" providerId="LiveId" clId="{1536B736-82E4-46F4-B0B0-718B7F2C1696}" dt="2021-12-17T01:19:02.574" v="3206" actId="1036"/>
          <ac:grpSpMkLst>
            <pc:docMk/>
            <pc:sldMk cId="3638046914" sldId="419"/>
            <ac:grpSpMk id="6" creationId="{00000000-0000-0000-0000-000000000000}"/>
          </ac:grpSpMkLst>
        </pc:grpChg>
        <pc:picChg chg="add mod">
          <ac:chgData name="Indu Sekhar Dantu" userId="4218edbc7ffe59d5" providerId="LiveId" clId="{1536B736-82E4-46F4-B0B0-718B7F2C1696}" dt="2021-12-18T14:36:04.033" v="4286"/>
          <ac:picMkLst>
            <pc:docMk/>
            <pc:sldMk cId="3638046914" sldId="419"/>
            <ac:picMk id="4" creationId="{45C04AFE-112A-435B-96A0-DB6B348BAF10}"/>
          </ac:picMkLst>
        </pc:picChg>
        <pc:picChg chg="add mod">
          <ac:chgData name="Indu Sekhar Dantu" userId="4218edbc7ffe59d5" providerId="LiveId" clId="{1536B736-82E4-46F4-B0B0-718B7F2C1696}" dt="2021-12-18T14:42:28.010" v="5227" actId="1038"/>
          <ac:picMkLst>
            <pc:docMk/>
            <pc:sldMk cId="3638046914" sldId="419"/>
            <ac:picMk id="5" creationId="{5F7FF005-F66D-4299-AFFC-E2B01D7EBD68}"/>
          </ac:picMkLst>
        </pc:picChg>
      </pc:sldChg>
      <pc:sldChg chg="addSp modSp del mod">
        <pc:chgData name="Indu Sekhar Dantu" userId="4218edbc7ffe59d5" providerId="LiveId" clId="{1536B736-82E4-46F4-B0B0-718B7F2C1696}" dt="2021-12-19T09:05:13.303" v="7294" actId="47"/>
        <pc:sldMkLst>
          <pc:docMk/>
          <pc:sldMk cId="2253024641" sldId="420"/>
        </pc:sldMkLst>
        <pc:spChg chg="mod">
          <ac:chgData name="Indu Sekhar Dantu" userId="4218edbc7ffe59d5" providerId="LiveId" clId="{1536B736-82E4-46F4-B0B0-718B7F2C1696}" dt="2021-12-18T14:36:11.951" v="4306" actId="1038"/>
          <ac:spMkLst>
            <pc:docMk/>
            <pc:sldMk cId="2253024641" sldId="420"/>
            <ac:spMk id="2" creationId="{00000000-0000-0000-0000-000000000000}"/>
          </ac:spMkLst>
        </pc:spChg>
        <pc:spChg chg="mod">
          <ac:chgData name="Indu Sekhar Dantu" userId="4218edbc7ffe59d5" providerId="LiveId" clId="{1536B736-82E4-46F4-B0B0-718B7F2C1696}" dt="2021-12-18T01:03:28.362" v="3856" actId="1038"/>
          <ac:spMkLst>
            <pc:docMk/>
            <pc:sldMk cId="2253024641" sldId="420"/>
            <ac:spMk id="5" creationId="{00000000-0000-0000-0000-000000000000}"/>
          </ac:spMkLst>
        </pc:spChg>
        <pc:picChg chg="add mod">
          <ac:chgData name="Indu Sekhar Dantu" userId="4218edbc7ffe59d5" providerId="LiveId" clId="{1536B736-82E4-46F4-B0B0-718B7F2C1696}" dt="2021-12-18T14:36:15.679" v="4307"/>
          <ac:picMkLst>
            <pc:docMk/>
            <pc:sldMk cId="2253024641" sldId="420"/>
            <ac:picMk id="6" creationId="{30A665FD-878D-44C7-8C5B-3294DE987E56}"/>
          </ac:picMkLst>
        </pc:picChg>
        <pc:picChg chg="add mod">
          <ac:chgData name="Indu Sekhar Dantu" userId="4218edbc7ffe59d5" providerId="LiveId" clId="{1536B736-82E4-46F4-B0B0-718B7F2C1696}" dt="2021-12-18T14:42:36.796" v="5252" actId="1035"/>
          <ac:picMkLst>
            <pc:docMk/>
            <pc:sldMk cId="2253024641" sldId="420"/>
            <ac:picMk id="7" creationId="{860F0075-A500-4DEB-B19B-0E53A24C213B}"/>
          </ac:picMkLst>
        </pc:picChg>
      </pc:sldChg>
      <pc:sldChg chg="addSp modSp del mod">
        <pc:chgData name="Indu Sekhar Dantu" userId="4218edbc7ffe59d5" providerId="LiveId" clId="{1536B736-82E4-46F4-B0B0-718B7F2C1696}" dt="2021-12-19T09:05:15.583" v="7295" actId="47"/>
        <pc:sldMkLst>
          <pc:docMk/>
          <pc:sldMk cId="4078547020" sldId="421"/>
        </pc:sldMkLst>
        <pc:spChg chg="mod">
          <ac:chgData name="Indu Sekhar Dantu" userId="4218edbc7ffe59d5" providerId="LiveId" clId="{1536B736-82E4-46F4-B0B0-718B7F2C1696}" dt="2021-12-18T14:36:22.839" v="4327" actId="1038"/>
          <ac:spMkLst>
            <pc:docMk/>
            <pc:sldMk cId="4078547020" sldId="421"/>
            <ac:spMk id="2" creationId="{00000000-0000-0000-0000-000000000000}"/>
          </ac:spMkLst>
        </pc:spChg>
        <pc:spChg chg="mod">
          <ac:chgData name="Indu Sekhar Dantu" userId="4218edbc7ffe59d5" providerId="LiveId" clId="{1536B736-82E4-46F4-B0B0-718B7F2C1696}" dt="2021-12-18T01:04:25.285" v="3872" actId="20577"/>
          <ac:spMkLst>
            <pc:docMk/>
            <pc:sldMk cId="4078547020" sldId="421"/>
            <ac:spMk id="3" creationId="{00000000-0000-0000-0000-000000000000}"/>
          </ac:spMkLst>
        </pc:spChg>
        <pc:picChg chg="add mod">
          <ac:chgData name="Indu Sekhar Dantu" userId="4218edbc7ffe59d5" providerId="LiveId" clId="{1536B736-82E4-46F4-B0B0-718B7F2C1696}" dt="2021-12-18T14:36:26.118" v="4328"/>
          <ac:picMkLst>
            <pc:docMk/>
            <pc:sldMk cId="4078547020" sldId="421"/>
            <ac:picMk id="5" creationId="{B0605196-1E11-48EA-9135-2B22E4EF6D33}"/>
          </ac:picMkLst>
        </pc:picChg>
        <pc:picChg chg="add mod">
          <ac:chgData name="Indu Sekhar Dantu" userId="4218edbc7ffe59d5" providerId="LiveId" clId="{1536B736-82E4-46F4-B0B0-718B7F2C1696}" dt="2021-12-18T14:42:46.547" v="5281" actId="1035"/>
          <ac:picMkLst>
            <pc:docMk/>
            <pc:sldMk cId="4078547020" sldId="421"/>
            <ac:picMk id="6" creationId="{6FBE7208-3FC1-43F9-A314-7140CF2253E0}"/>
          </ac:picMkLst>
        </pc:picChg>
      </pc:sldChg>
      <pc:sldChg chg="addSp modSp mod">
        <pc:chgData name="Indu Sekhar Dantu" userId="4218edbc7ffe59d5" providerId="LiveId" clId="{1536B736-82E4-46F4-B0B0-718B7F2C1696}" dt="2021-12-18T14:42:15.311" v="5199" actId="1036"/>
        <pc:sldMkLst>
          <pc:docMk/>
          <pc:sldMk cId="0" sldId="422"/>
        </pc:sldMkLst>
        <pc:picChg chg="mod">
          <ac:chgData name="Indu Sekhar Dantu" userId="4218edbc7ffe59d5" providerId="LiveId" clId="{1536B736-82E4-46F4-B0B0-718B7F2C1696}" dt="2021-12-17T01:26:40.304" v="3374" actId="14100"/>
          <ac:picMkLst>
            <pc:docMk/>
            <pc:sldMk cId="0" sldId="422"/>
            <ac:picMk id="2" creationId="{00000000-0000-0000-0000-000000000000}"/>
          </ac:picMkLst>
        </pc:picChg>
        <pc:picChg chg="add mod">
          <ac:chgData name="Indu Sekhar Dantu" userId="4218edbc7ffe59d5" providerId="LiveId" clId="{1536B736-82E4-46F4-B0B0-718B7F2C1696}" dt="2021-12-18T14:35:46.888" v="4264"/>
          <ac:picMkLst>
            <pc:docMk/>
            <pc:sldMk cId="0" sldId="422"/>
            <ac:picMk id="3" creationId="{4457DECA-8698-48A8-B714-04163D728D59}"/>
          </ac:picMkLst>
        </pc:picChg>
        <pc:picChg chg="add mod">
          <ac:chgData name="Indu Sekhar Dantu" userId="4218edbc7ffe59d5" providerId="LiveId" clId="{1536B736-82E4-46F4-B0B0-718B7F2C1696}" dt="2021-12-18T14:42:15.311" v="5199" actId="1036"/>
          <ac:picMkLst>
            <pc:docMk/>
            <pc:sldMk cId="0" sldId="422"/>
            <ac:picMk id="4" creationId="{843B4533-DE7A-4482-A70F-AC57D70BE66E}"/>
          </ac:picMkLst>
        </pc:picChg>
      </pc:sldChg>
      <pc:sldChg chg="modSp del mod">
        <pc:chgData name="Indu Sekhar Dantu" userId="4218edbc7ffe59d5" providerId="LiveId" clId="{1536B736-82E4-46F4-B0B0-718B7F2C1696}" dt="2021-12-18T00:40:29.802" v="3389" actId="47"/>
        <pc:sldMkLst>
          <pc:docMk/>
          <pc:sldMk cId="0" sldId="996"/>
        </pc:sldMkLst>
        <pc:spChg chg="mod">
          <ac:chgData name="Indu Sekhar Dantu" userId="4218edbc7ffe59d5" providerId="LiveId" clId="{1536B736-82E4-46F4-B0B0-718B7F2C1696}" dt="2021-12-18T00:40:02.264" v="3375" actId="27636"/>
          <ac:spMkLst>
            <pc:docMk/>
            <pc:sldMk cId="0" sldId="996"/>
            <ac:spMk id="15" creationId="{C10A6ECD-FEBD-4381-BB44-2224206A9330}"/>
          </ac:spMkLst>
        </pc:spChg>
      </pc:sldChg>
      <pc:sldChg chg="addSp delSp modSp mod">
        <pc:chgData name="Indu Sekhar Dantu" userId="4218edbc7ffe59d5" providerId="LiveId" clId="{1536B736-82E4-46F4-B0B0-718B7F2C1696}" dt="2021-12-19T06:11:18.340" v="5735" actId="115"/>
        <pc:sldMkLst>
          <pc:docMk/>
          <pc:sldMk cId="0" sldId="1006"/>
        </pc:sldMkLst>
        <pc:spChg chg="add del mod">
          <ac:chgData name="Indu Sekhar Dantu" userId="4218edbc7ffe59d5" providerId="LiveId" clId="{1536B736-82E4-46F4-B0B0-718B7F2C1696}" dt="2021-12-18T00:41:05.539" v="3395" actId="478"/>
          <ac:spMkLst>
            <pc:docMk/>
            <pc:sldMk cId="0" sldId="1006"/>
            <ac:spMk id="3" creationId="{8041DCF1-95AC-441D-B112-BC27678D376A}"/>
          </ac:spMkLst>
        </pc:spChg>
        <pc:spChg chg="add mod">
          <ac:chgData name="Indu Sekhar Dantu" userId="4218edbc7ffe59d5" providerId="LiveId" clId="{1536B736-82E4-46F4-B0B0-718B7F2C1696}" dt="2021-12-18T00:41:01.735" v="3393"/>
          <ac:spMkLst>
            <pc:docMk/>
            <pc:sldMk cId="0" sldId="1006"/>
            <ac:spMk id="6" creationId="{BF041157-7B2B-4DAE-839A-3E74A4740361}"/>
          </ac:spMkLst>
        </pc:spChg>
        <pc:spChg chg="mod">
          <ac:chgData name="Indu Sekhar Dantu" userId="4218edbc7ffe59d5" providerId="LiveId" clId="{1536B736-82E4-46F4-B0B0-718B7F2C1696}" dt="2021-12-19T06:11:18.340" v="5735" actId="115"/>
          <ac:spMkLst>
            <pc:docMk/>
            <pc:sldMk cId="0" sldId="1006"/>
            <ac:spMk id="39939" creationId="{ABB6A9F8-F411-48AB-9379-68B2F87E33C2}"/>
          </ac:spMkLst>
        </pc:spChg>
        <pc:spChg chg="del mod">
          <ac:chgData name="Indu Sekhar Dantu" userId="4218edbc7ffe59d5" providerId="LiveId" clId="{1536B736-82E4-46F4-B0B0-718B7F2C1696}" dt="2021-12-18T00:40:58.076" v="3392" actId="478"/>
          <ac:spMkLst>
            <pc:docMk/>
            <pc:sldMk cId="0" sldId="1006"/>
            <ac:spMk id="55298" creationId="{06B0A07A-90FE-4B3F-A608-FFA0BCAD8D0A}"/>
          </ac:spMkLst>
        </pc:spChg>
        <pc:picChg chg="add mod">
          <ac:chgData name="Indu Sekhar Dantu" userId="4218edbc7ffe59d5" providerId="LiveId" clId="{1536B736-82E4-46F4-B0B0-718B7F2C1696}" dt="2021-12-18T14:34:14.536" v="4213"/>
          <ac:picMkLst>
            <pc:docMk/>
            <pc:sldMk cId="0" sldId="1006"/>
            <ac:picMk id="4" creationId="{A78398B5-5B17-412F-9821-DC814B19D978}"/>
          </ac:picMkLst>
        </pc:picChg>
        <pc:picChg chg="add mod">
          <ac:chgData name="Indu Sekhar Dantu" userId="4218edbc7ffe59d5" providerId="LiveId" clId="{1536B736-82E4-46F4-B0B0-718B7F2C1696}" dt="2021-12-18T14:38:37.017" v="4625" actId="1036"/>
          <ac:picMkLst>
            <pc:docMk/>
            <pc:sldMk cId="0" sldId="1006"/>
            <ac:picMk id="5" creationId="{A1D0C4E1-30E9-4504-8919-71A1B6333E1D}"/>
          </ac:picMkLst>
        </pc:picChg>
      </pc:sldChg>
      <pc:sldChg chg="addSp delSp modSp mod">
        <pc:chgData name="Indu Sekhar Dantu" userId="4218edbc7ffe59d5" providerId="LiveId" clId="{1536B736-82E4-46F4-B0B0-718B7F2C1696}" dt="2021-12-19T06:20:02.291" v="5893" actId="115"/>
        <pc:sldMkLst>
          <pc:docMk/>
          <pc:sldMk cId="0" sldId="1015"/>
        </pc:sldMkLst>
        <pc:spChg chg="add del mod">
          <ac:chgData name="Indu Sekhar Dantu" userId="4218edbc7ffe59d5" providerId="LiveId" clId="{1536B736-82E4-46F4-B0B0-718B7F2C1696}" dt="2021-12-18T00:41:16.060" v="3399" actId="478"/>
          <ac:spMkLst>
            <pc:docMk/>
            <pc:sldMk cId="0" sldId="1015"/>
            <ac:spMk id="3" creationId="{8E93D31A-B502-4E4F-A283-504C23557441}"/>
          </ac:spMkLst>
        </pc:spChg>
        <pc:spChg chg="add mod">
          <ac:chgData name="Indu Sekhar Dantu" userId="4218edbc7ffe59d5" providerId="LiveId" clId="{1536B736-82E4-46F4-B0B0-718B7F2C1696}" dt="2021-12-18T00:41:19.515" v="3400"/>
          <ac:spMkLst>
            <pc:docMk/>
            <pc:sldMk cId="0" sldId="1015"/>
            <ac:spMk id="6" creationId="{6C2836E7-11A1-438C-A17C-4A3C97BF102D}"/>
          </ac:spMkLst>
        </pc:spChg>
        <pc:spChg chg="mod">
          <ac:chgData name="Indu Sekhar Dantu" userId="4218edbc7ffe59d5" providerId="LiveId" clId="{1536B736-82E4-46F4-B0B0-718B7F2C1696}" dt="2021-12-19T06:20:02.291" v="5893" actId="115"/>
          <ac:spMkLst>
            <pc:docMk/>
            <pc:sldMk cId="0" sldId="1015"/>
            <ac:spMk id="48131" creationId="{74DFCB2D-D7EC-4A02-8CE9-BAFED0D704B0}"/>
          </ac:spMkLst>
        </pc:spChg>
        <pc:spChg chg="del mod">
          <ac:chgData name="Indu Sekhar Dantu" userId="4218edbc7ffe59d5" providerId="LiveId" clId="{1536B736-82E4-46F4-B0B0-718B7F2C1696}" dt="2021-12-18T00:41:12.378" v="3397" actId="478"/>
          <ac:spMkLst>
            <pc:docMk/>
            <pc:sldMk cId="0" sldId="1015"/>
            <ac:spMk id="55298" creationId="{48B56E1A-38B2-43E2-94C4-747C9A478143}"/>
          </ac:spMkLst>
        </pc:spChg>
        <pc:picChg chg="add mod">
          <ac:chgData name="Indu Sekhar Dantu" userId="4218edbc7ffe59d5" providerId="LiveId" clId="{1536B736-82E4-46F4-B0B0-718B7F2C1696}" dt="2021-12-18T14:34:18.427" v="4214"/>
          <ac:picMkLst>
            <pc:docMk/>
            <pc:sldMk cId="0" sldId="1015"/>
            <ac:picMk id="4" creationId="{2D967DE1-882B-4B53-B3CE-7782C264DCBB}"/>
          </ac:picMkLst>
        </pc:picChg>
        <pc:picChg chg="add mod">
          <ac:chgData name="Indu Sekhar Dantu" userId="4218edbc7ffe59d5" providerId="LiveId" clId="{1536B736-82E4-46F4-B0B0-718B7F2C1696}" dt="2021-12-18T14:38:50.476" v="4626"/>
          <ac:picMkLst>
            <pc:docMk/>
            <pc:sldMk cId="0" sldId="1015"/>
            <ac:picMk id="5" creationId="{53983B79-C8B6-4BE2-8438-D51D423108D6}"/>
          </ac:picMkLst>
        </pc:picChg>
      </pc:sldChg>
      <pc:sldChg chg="addSp delSp modSp mod">
        <pc:chgData name="Indu Sekhar Dantu" userId="4218edbc7ffe59d5" providerId="LiveId" clId="{1536B736-82E4-46F4-B0B0-718B7F2C1696}" dt="2021-12-19T07:13:25.923" v="5937" actId="20577"/>
        <pc:sldMkLst>
          <pc:docMk/>
          <pc:sldMk cId="0" sldId="1016"/>
        </pc:sldMkLst>
        <pc:spChg chg="add del mod">
          <ac:chgData name="Indu Sekhar Dantu" userId="4218edbc7ffe59d5" providerId="LiveId" clId="{1536B736-82E4-46F4-B0B0-718B7F2C1696}" dt="2021-12-18T00:41:29.633" v="3404" actId="478"/>
          <ac:spMkLst>
            <pc:docMk/>
            <pc:sldMk cId="0" sldId="1016"/>
            <ac:spMk id="3" creationId="{4FE1B4BF-E8E1-40A3-9117-4DABC20B6125}"/>
          </ac:spMkLst>
        </pc:spChg>
        <pc:spChg chg="add mod">
          <ac:chgData name="Indu Sekhar Dantu" userId="4218edbc7ffe59d5" providerId="LiveId" clId="{1536B736-82E4-46F4-B0B0-718B7F2C1696}" dt="2021-12-18T00:41:33.266" v="3405"/>
          <ac:spMkLst>
            <pc:docMk/>
            <pc:sldMk cId="0" sldId="1016"/>
            <ac:spMk id="6" creationId="{AA60FEB0-2B42-431B-9C97-ED38501B3318}"/>
          </ac:spMkLst>
        </pc:spChg>
        <pc:spChg chg="mod">
          <ac:chgData name="Indu Sekhar Dantu" userId="4218edbc7ffe59d5" providerId="LiveId" clId="{1536B736-82E4-46F4-B0B0-718B7F2C1696}" dt="2021-12-19T07:13:25.923" v="5937" actId="20577"/>
          <ac:spMkLst>
            <pc:docMk/>
            <pc:sldMk cId="0" sldId="1016"/>
            <ac:spMk id="49155" creationId="{07776DB8-1811-4B64-86A4-CC28826A93AE}"/>
          </ac:spMkLst>
        </pc:spChg>
        <pc:spChg chg="del mod">
          <ac:chgData name="Indu Sekhar Dantu" userId="4218edbc7ffe59d5" providerId="LiveId" clId="{1536B736-82E4-46F4-B0B0-718B7F2C1696}" dt="2021-12-18T00:41:25.543" v="3402" actId="478"/>
          <ac:spMkLst>
            <pc:docMk/>
            <pc:sldMk cId="0" sldId="1016"/>
            <ac:spMk id="55298" creationId="{2B43FB8B-9821-4E35-BEF4-991F73AE87D8}"/>
          </ac:spMkLst>
        </pc:spChg>
        <pc:picChg chg="add mod">
          <ac:chgData name="Indu Sekhar Dantu" userId="4218edbc7ffe59d5" providerId="LiveId" clId="{1536B736-82E4-46F4-B0B0-718B7F2C1696}" dt="2021-12-18T14:34:21.279" v="4215"/>
          <ac:picMkLst>
            <pc:docMk/>
            <pc:sldMk cId="0" sldId="1016"/>
            <ac:picMk id="4" creationId="{404E6FC8-DC1C-4F3F-B3AA-3332F60AAFA6}"/>
          </ac:picMkLst>
        </pc:picChg>
        <pc:picChg chg="add mod">
          <ac:chgData name="Indu Sekhar Dantu" userId="4218edbc7ffe59d5" providerId="LiveId" clId="{1536B736-82E4-46F4-B0B0-718B7F2C1696}" dt="2021-12-18T14:38:52.952" v="4627"/>
          <ac:picMkLst>
            <pc:docMk/>
            <pc:sldMk cId="0" sldId="1016"/>
            <ac:picMk id="5" creationId="{B524335E-3B76-4838-95F6-990550342260}"/>
          </ac:picMkLst>
        </pc:picChg>
      </pc:sldChg>
      <pc:sldChg chg="addSp delSp modSp mod">
        <pc:chgData name="Indu Sekhar Dantu" userId="4218edbc7ffe59d5" providerId="LiveId" clId="{1536B736-82E4-46F4-B0B0-718B7F2C1696}" dt="2021-12-19T07:16:20.909" v="6029" actId="113"/>
        <pc:sldMkLst>
          <pc:docMk/>
          <pc:sldMk cId="0" sldId="1017"/>
        </pc:sldMkLst>
        <pc:spChg chg="add del mod">
          <ac:chgData name="Indu Sekhar Dantu" userId="4218edbc7ffe59d5" providerId="LiveId" clId="{1536B736-82E4-46F4-B0B0-718B7F2C1696}" dt="2021-12-18T00:41:43.424" v="3409" actId="478"/>
          <ac:spMkLst>
            <pc:docMk/>
            <pc:sldMk cId="0" sldId="1017"/>
            <ac:spMk id="3" creationId="{18C9683D-BC74-48CD-AD80-2C6118B2A8B6}"/>
          </ac:spMkLst>
        </pc:spChg>
        <pc:spChg chg="add del mod">
          <ac:chgData name="Indu Sekhar Dantu" userId="4218edbc7ffe59d5" providerId="LiveId" clId="{1536B736-82E4-46F4-B0B0-718B7F2C1696}" dt="2021-12-19T07:14:05.911" v="5947" actId="478"/>
          <ac:spMkLst>
            <pc:docMk/>
            <pc:sldMk cId="0" sldId="1017"/>
            <ac:spMk id="4" creationId="{3D608068-CA25-4CAB-AFA0-6DB7946358B9}"/>
          </ac:spMkLst>
        </pc:spChg>
        <pc:spChg chg="add mod">
          <ac:chgData name="Indu Sekhar Dantu" userId="4218edbc7ffe59d5" providerId="LiveId" clId="{1536B736-82E4-46F4-B0B0-718B7F2C1696}" dt="2021-12-18T00:41:46.481" v="3410"/>
          <ac:spMkLst>
            <pc:docMk/>
            <pc:sldMk cId="0" sldId="1017"/>
            <ac:spMk id="6" creationId="{227DFC6A-4547-4389-A25F-3B0A31F478B5}"/>
          </ac:spMkLst>
        </pc:spChg>
        <pc:spChg chg="add mod">
          <ac:chgData name="Indu Sekhar Dantu" userId="4218edbc7ffe59d5" providerId="LiveId" clId="{1536B736-82E4-46F4-B0B0-718B7F2C1696}" dt="2021-12-19T07:16:20.909" v="6029" actId="113"/>
          <ac:spMkLst>
            <pc:docMk/>
            <pc:sldMk cId="0" sldId="1017"/>
            <ac:spMk id="8" creationId="{2E1CFFE3-2D13-4275-B767-95D060B3C7D7}"/>
          </ac:spMkLst>
        </pc:spChg>
        <pc:spChg chg="mod">
          <ac:chgData name="Indu Sekhar Dantu" userId="4218edbc7ffe59d5" providerId="LiveId" clId="{1536B736-82E4-46F4-B0B0-718B7F2C1696}" dt="2021-12-19T07:15:11.576" v="5984" actId="20577"/>
          <ac:spMkLst>
            <pc:docMk/>
            <pc:sldMk cId="0" sldId="1017"/>
            <ac:spMk id="49155" creationId="{9EC4FC38-6BAC-4AB2-A0A6-B3E13A86B5DF}"/>
          </ac:spMkLst>
        </pc:spChg>
        <pc:spChg chg="del mod">
          <ac:chgData name="Indu Sekhar Dantu" userId="4218edbc7ffe59d5" providerId="LiveId" clId="{1536B736-82E4-46F4-B0B0-718B7F2C1696}" dt="2021-12-18T00:41:39.865" v="3407" actId="478"/>
          <ac:spMkLst>
            <pc:docMk/>
            <pc:sldMk cId="0" sldId="1017"/>
            <ac:spMk id="55298" creationId="{D7002942-924D-4F08-9B16-EF0A5A5CF57A}"/>
          </ac:spMkLst>
        </pc:spChg>
        <pc:picChg chg="add mod">
          <ac:chgData name="Indu Sekhar Dantu" userId="4218edbc7ffe59d5" providerId="LiveId" clId="{1536B736-82E4-46F4-B0B0-718B7F2C1696}" dt="2021-12-18T14:34:24.153" v="4216"/>
          <ac:picMkLst>
            <pc:docMk/>
            <pc:sldMk cId="0" sldId="1017"/>
            <ac:picMk id="5" creationId="{75FD2819-5328-4DA1-B29D-09404F56CDB8}"/>
          </ac:picMkLst>
        </pc:picChg>
        <pc:picChg chg="add mod">
          <ac:chgData name="Indu Sekhar Dantu" userId="4218edbc7ffe59d5" providerId="LiveId" clId="{1536B736-82E4-46F4-B0B0-718B7F2C1696}" dt="2021-12-18T14:38:55.566" v="4628"/>
          <ac:picMkLst>
            <pc:docMk/>
            <pc:sldMk cId="0" sldId="1017"/>
            <ac:picMk id="7" creationId="{E9F0C830-FBB3-4D40-BC62-DE7CC3EC9068}"/>
          </ac:picMkLst>
        </pc:picChg>
      </pc:sldChg>
      <pc:sldChg chg="addSp delSp modSp mod">
        <pc:chgData name="Indu Sekhar Dantu" userId="4218edbc7ffe59d5" providerId="LiveId" clId="{1536B736-82E4-46F4-B0B0-718B7F2C1696}" dt="2021-12-19T07:18:15.530" v="6049" actId="20577"/>
        <pc:sldMkLst>
          <pc:docMk/>
          <pc:sldMk cId="0" sldId="1018"/>
        </pc:sldMkLst>
        <pc:spChg chg="add del mod">
          <ac:chgData name="Indu Sekhar Dantu" userId="4218edbc7ffe59d5" providerId="LiveId" clId="{1536B736-82E4-46F4-B0B0-718B7F2C1696}" dt="2021-12-18T00:41:54.874" v="3414" actId="478"/>
          <ac:spMkLst>
            <pc:docMk/>
            <pc:sldMk cId="0" sldId="1018"/>
            <ac:spMk id="3" creationId="{B609B6FB-9299-475B-A94A-832F48356110}"/>
          </ac:spMkLst>
        </pc:spChg>
        <pc:spChg chg="add mod">
          <ac:chgData name="Indu Sekhar Dantu" userId="4218edbc7ffe59d5" providerId="LiveId" clId="{1536B736-82E4-46F4-B0B0-718B7F2C1696}" dt="2021-12-18T00:41:58.269" v="3415"/>
          <ac:spMkLst>
            <pc:docMk/>
            <pc:sldMk cId="0" sldId="1018"/>
            <ac:spMk id="6" creationId="{05C35FAD-D869-4901-A235-79C0247F7990}"/>
          </ac:spMkLst>
        </pc:spChg>
        <pc:spChg chg="mod">
          <ac:chgData name="Indu Sekhar Dantu" userId="4218edbc7ffe59d5" providerId="LiveId" clId="{1536B736-82E4-46F4-B0B0-718B7F2C1696}" dt="2021-12-19T07:18:15.530" v="6049" actId="20577"/>
          <ac:spMkLst>
            <pc:docMk/>
            <pc:sldMk cId="0" sldId="1018"/>
            <ac:spMk id="49155" creationId="{4CDE8028-6A03-4981-A733-CE98B5B07A84}"/>
          </ac:spMkLst>
        </pc:spChg>
        <pc:spChg chg="del mod">
          <ac:chgData name="Indu Sekhar Dantu" userId="4218edbc7ffe59d5" providerId="LiveId" clId="{1536B736-82E4-46F4-B0B0-718B7F2C1696}" dt="2021-12-18T00:41:51.445" v="3412" actId="478"/>
          <ac:spMkLst>
            <pc:docMk/>
            <pc:sldMk cId="0" sldId="1018"/>
            <ac:spMk id="55298" creationId="{429B7A2D-0AFE-4525-AD3A-34BA8EB21A2B}"/>
          </ac:spMkLst>
        </pc:spChg>
        <pc:picChg chg="add mod">
          <ac:chgData name="Indu Sekhar Dantu" userId="4218edbc7ffe59d5" providerId="LiveId" clId="{1536B736-82E4-46F4-B0B0-718B7F2C1696}" dt="2021-12-18T14:34:26.809" v="4217"/>
          <ac:picMkLst>
            <pc:docMk/>
            <pc:sldMk cId="0" sldId="1018"/>
            <ac:picMk id="4" creationId="{0CE43022-69F8-4414-8D4F-A156C5CE71EE}"/>
          </ac:picMkLst>
        </pc:picChg>
        <pc:picChg chg="add mod">
          <ac:chgData name="Indu Sekhar Dantu" userId="4218edbc7ffe59d5" providerId="LiveId" clId="{1536B736-82E4-46F4-B0B0-718B7F2C1696}" dt="2021-12-18T14:38:57.867" v="4629"/>
          <ac:picMkLst>
            <pc:docMk/>
            <pc:sldMk cId="0" sldId="1018"/>
            <ac:picMk id="5" creationId="{B92576EA-AA1F-4BB2-B661-6CB2F2A61DB3}"/>
          </ac:picMkLst>
        </pc:picChg>
      </pc:sldChg>
      <pc:sldChg chg="addSp delSp modSp mod">
        <pc:chgData name="Indu Sekhar Dantu" userId="4218edbc7ffe59d5" providerId="LiveId" clId="{1536B736-82E4-46F4-B0B0-718B7F2C1696}" dt="2021-12-19T07:19:22.896" v="6067" actId="20577"/>
        <pc:sldMkLst>
          <pc:docMk/>
          <pc:sldMk cId="0" sldId="1019"/>
        </pc:sldMkLst>
        <pc:spChg chg="add del mod">
          <ac:chgData name="Indu Sekhar Dantu" userId="4218edbc7ffe59d5" providerId="LiveId" clId="{1536B736-82E4-46F4-B0B0-718B7F2C1696}" dt="2021-12-18T00:42:07.180" v="3419" actId="478"/>
          <ac:spMkLst>
            <pc:docMk/>
            <pc:sldMk cId="0" sldId="1019"/>
            <ac:spMk id="3" creationId="{F0872B51-CAA5-460F-BDDE-6387AD58D20E}"/>
          </ac:spMkLst>
        </pc:spChg>
        <pc:spChg chg="add mod">
          <ac:chgData name="Indu Sekhar Dantu" userId="4218edbc7ffe59d5" providerId="LiveId" clId="{1536B736-82E4-46F4-B0B0-718B7F2C1696}" dt="2021-12-18T00:42:10.518" v="3420"/>
          <ac:spMkLst>
            <pc:docMk/>
            <pc:sldMk cId="0" sldId="1019"/>
            <ac:spMk id="6" creationId="{24DA06D7-1DFF-44B2-B7B5-B69B33128BCD}"/>
          </ac:spMkLst>
        </pc:spChg>
        <pc:spChg chg="mod">
          <ac:chgData name="Indu Sekhar Dantu" userId="4218edbc7ffe59d5" providerId="LiveId" clId="{1536B736-82E4-46F4-B0B0-718B7F2C1696}" dt="2021-12-19T07:19:22.896" v="6067" actId="20577"/>
          <ac:spMkLst>
            <pc:docMk/>
            <pc:sldMk cId="0" sldId="1019"/>
            <ac:spMk id="49155" creationId="{5B6A90DE-097D-498A-8CF4-D1F4B92631E4}"/>
          </ac:spMkLst>
        </pc:spChg>
        <pc:spChg chg="del mod">
          <ac:chgData name="Indu Sekhar Dantu" userId="4218edbc7ffe59d5" providerId="LiveId" clId="{1536B736-82E4-46F4-B0B0-718B7F2C1696}" dt="2021-12-18T00:42:03.471" v="3417" actId="478"/>
          <ac:spMkLst>
            <pc:docMk/>
            <pc:sldMk cId="0" sldId="1019"/>
            <ac:spMk id="55298" creationId="{4DBB590B-A1EF-424E-87BF-AB9BE285A0BF}"/>
          </ac:spMkLst>
        </pc:spChg>
        <pc:picChg chg="add mod">
          <ac:chgData name="Indu Sekhar Dantu" userId="4218edbc7ffe59d5" providerId="LiveId" clId="{1536B736-82E4-46F4-B0B0-718B7F2C1696}" dt="2021-12-18T14:34:29.231" v="4218"/>
          <ac:picMkLst>
            <pc:docMk/>
            <pc:sldMk cId="0" sldId="1019"/>
            <ac:picMk id="4" creationId="{C14E1387-6B55-4FC3-B084-58ECE7FB35FB}"/>
          </ac:picMkLst>
        </pc:picChg>
        <pc:picChg chg="add mod">
          <ac:chgData name="Indu Sekhar Dantu" userId="4218edbc7ffe59d5" providerId="LiveId" clId="{1536B736-82E4-46F4-B0B0-718B7F2C1696}" dt="2021-12-18T14:39:00.057" v="4630"/>
          <ac:picMkLst>
            <pc:docMk/>
            <pc:sldMk cId="0" sldId="1019"/>
            <ac:picMk id="5" creationId="{801FD3B7-1939-4F87-9A86-8713C8E8AF1E}"/>
          </ac:picMkLst>
        </pc:picChg>
      </pc:sldChg>
      <pc:sldChg chg="addSp delSp modSp mod">
        <pc:chgData name="Indu Sekhar Dantu" userId="4218edbc7ffe59d5" providerId="LiveId" clId="{1536B736-82E4-46F4-B0B0-718B7F2C1696}" dt="2021-12-19T08:31:04.193" v="7018" actId="20577"/>
        <pc:sldMkLst>
          <pc:docMk/>
          <pc:sldMk cId="0" sldId="1020"/>
        </pc:sldMkLst>
        <pc:spChg chg="add del mod">
          <ac:chgData name="Indu Sekhar Dantu" userId="4218edbc7ffe59d5" providerId="LiveId" clId="{1536B736-82E4-46F4-B0B0-718B7F2C1696}" dt="2021-12-18T00:42:18.297" v="3424" actId="478"/>
          <ac:spMkLst>
            <pc:docMk/>
            <pc:sldMk cId="0" sldId="1020"/>
            <ac:spMk id="3" creationId="{29C063F1-6941-4BB5-9CB3-C9E52033E7B2}"/>
          </ac:spMkLst>
        </pc:spChg>
        <pc:spChg chg="add mod">
          <ac:chgData name="Indu Sekhar Dantu" userId="4218edbc7ffe59d5" providerId="LiveId" clId="{1536B736-82E4-46F4-B0B0-718B7F2C1696}" dt="2021-12-18T00:42:22.326" v="3425"/>
          <ac:spMkLst>
            <pc:docMk/>
            <pc:sldMk cId="0" sldId="1020"/>
            <ac:spMk id="6" creationId="{A0DF50EC-70FB-4D2A-8131-AEEFCDAB9C90}"/>
          </ac:spMkLst>
        </pc:spChg>
        <pc:spChg chg="mod">
          <ac:chgData name="Indu Sekhar Dantu" userId="4218edbc7ffe59d5" providerId="LiveId" clId="{1536B736-82E4-46F4-B0B0-718B7F2C1696}" dt="2021-12-19T08:31:04.193" v="7018" actId="20577"/>
          <ac:spMkLst>
            <pc:docMk/>
            <pc:sldMk cId="0" sldId="1020"/>
            <ac:spMk id="49155" creationId="{D5FA8379-8407-4333-949F-948F1C5CF1DC}"/>
          </ac:spMkLst>
        </pc:spChg>
        <pc:spChg chg="del mod">
          <ac:chgData name="Indu Sekhar Dantu" userId="4218edbc7ffe59d5" providerId="LiveId" clId="{1536B736-82E4-46F4-B0B0-718B7F2C1696}" dt="2021-12-18T00:42:15.030" v="3422" actId="478"/>
          <ac:spMkLst>
            <pc:docMk/>
            <pc:sldMk cId="0" sldId="1020"/>
            <ac:spMk id="55298" creationId="{747B304A-27C4-4634-9D9D-79D0FC300130}"/>
          </ac:spMkLst>
        </pc:spChg>
        <pc:picChg chg="add mod">
          <ac:chgData name="Indu Sekhar Dantu" userId="4218edbc7ffe59d5" providerId="LiveId" clId="{1536B736-82E4-46F4-B0B0-718B7F2C1696}" dt="2021-12-18T14:34:36.850" v="4219"/>
          <ac:picMkLst>
            <pc:docMk/>
            <pc:sldMk cId="0" sldId="1020"/>
            <ac:picMk id="4" creationId="{0D813EB9-50A8-4B49-B4D3-25B05A67467E}"/>
          </ac:picMkLst>
        </pc:picChg>
        <pc:picChg chg="add mod">
          <ac:chgData name="Indu Sekhar Dantu" userId="4218edbc7ffe59d5" providerId="LiveId" clId="{1536B736-82E4-46F4-B0B0-718B7F2C1696}" dt="2021-12-18T14:39:02.167" v="4631"/>
          <ac:picMkLst>
            <pc:docMk/>
            <pc:sldMk cId="0" sldId="1020"/>
            <ac:picMk id="5" creationId="{3C0E6244-5A03-4006-A7A6-D13DD70C105C}"/>
          </ac:picMkLst>
        </pc:picChg>
      </pc:sldChg>
      <pc:sldChg chg="addSp delSp modSp mod">
        <pc:chgData name="Indu Sekhar Dantu" userId="4218edbc7ffe59d5" providerId="LiveId" clId="{1536B736-82E4-46F4-B0B0-718B7F2C1696}" dt="2021-12-19T08:31:26.217" v="7024" actId="20577"/>
        <pc:sldMkLst>
          <pc:docMk/>
          <pc:sldMk cId="0" sldId="1021"/>
        </pc:sldMkLst>
        <pc:spChg chg="add del mod">
          <ac:chgData name="Indu Sekhar Dantu" userId="4218edbc7ffe59d5" providerId="LiveId" clId="{1536B736-82E4-46F4-B0B0-718B7F2C1696}" dt="2021-12-18T00:42:31.669" v="3429" actId="478"/>
          <ac:spMkLst>
            <pc:docMk/>
            <pc:sldMk cId="0" sldId="1021"/>
            <ac:spMk id="3" creationId="{BA61FC0A-6559-46DE-9824-519E3A3F6B68}"/>
          </ac:spMkLst>
        </pc:spChg>
        <pc:spChg chg="add mod">
          <ac:chgData name="Indu Sekhar Dantu" userId="4218edbc7ffe59d5" providerId="LiveId" clId="{1536B736-82E4-46F4-B0B0-718B7F2C1696}" dt="2021-12-18T00:42:34.648" v="3430"/>
          <ac:spMkLst>
            <pc:docMk/>
            <pc:sldMk cId="0" sldId="1021"/>
            <ac:spMk id="6" creationId="{AB43F6EB-EA13-47FE-B79A-855ED0CBEF37}"/>
          </ac:spMkLst>
        </pc:spChg>
        <pc:spChg chg="mod">
          <ac:chgData name="Indu Sekhar Dantu" userId="4218edbc7ffe59d5" providerId="LiveId" clId="{1536B736-82E4-46F4-B0B0-718B7F2C1696}" dt="2021-12-19T08:31:26.217" v="7024" actId="20577"/>
          <ac:spMkLst>
            <pc:docMk/>
            <pc:sldMk cId="0" sldId="1021"/>
            <ac:spMk id="49155" creationId="{7B45D0E7-681A-4A12-9679-129C16359D65}"/>
          </ac:spMkLst>
        </pc:spChg>
        <pc:spChg chg="del mod">
          <ac:chgData name="Indu Sekhar Dantu" userId="4218edbc7ffe59d5" providerId="LiveId" clId="{1536B736-82E4-46F4-B0B0-718B7F2C1696}" dt="2021-12-18T00:42:27.722" v="3427" actId="478"/>
          <ac:spMkLst>
            <pc:docMk/>
            <pc:sldMk cId="0" sldId="1021"/>
            <ac:spMk id="55298" creationId="{1A160062-5B72-45F8-B0C9-CE576EC562E4}"/>
          </ac:spMkLst>
        </pc:spChg>
        <pc:picChg chg="add mod">
          <ac:chgData name="Indu Sekhar Dantu" userId="4218edbc7ffe59d5" providerId="LiveId" clId="{1536B736-82E4-46F4-B0B0-718B7F2C1696}" dt="2021-12-18T14:34:39.494" v="4220"/>
          <ac:picMkLst>
            <pc:docMk/>
            <pc:sldMk cId="0" sldId="1021"/>
            <ac:picMk id="4" creationId="{D002127C-28F4-42E9-A59C-3A0B302F32B4}"/>
          </ac:picMkLst>
        </pc:picChg>
        <pc:picChg chg="add mod">
          <ac:chgData name="Indu Sekhar Dantu" userId="4218edbc7ffe59d5" providerId="LiveId" clId="{1536B736-82E4-46F4-B0B0-718B7F2C1696}" dt="2021-12-18T14:39:04.242" v="4632"/>
          <ac:picMkLst>
            <pc:docMk/>
            <pc:sldMk cId="0" sldId="1021"/>
            <ac:picMk id="5" creationId="{7D1DF75A-5C95-4A78-B38F-39E27155476A}"/>
          </ac:picMkLst>
        </pc:picChg>
      </pc:sldChg>
      <pc:sldChg chg="addSp delSp modSp mod">
        <pc:chgData name="Indu Sekhar Dantu" userId="4218edbc7ffe59d5" providerId="LiveId" clId="{1536B736-82E4-46F4-B0B0-718B7F2C1696}" dt="2021-12-19T07:27:58.673" v="6143" actId="113"/>
        <pc:sldMkLst>
          <pc:docMk/>
          <pc:sldMk cId="0" sldId="1022"/>
        </pc:sldMkLst>
        <pc:spChg chg="add del mod">
          <ac:chgData name="Indu Sekhar Dantu" userId="4218edbc7ffe59d5" providerId="LiveId" clId="{1536B736-82E4-46F4-B0B0-718B7F2C1696}" dt="2021-12-18T00:42:46.271" v="3433" actId="478"/>
          <ac:spMkLst>
            <pc:docMk/>
            <pc:sldMk cId="0" sldId="1022"/>
            <ac:spMk id="3" creationId="{E4D855C9-C08A-4615-B4F8-35998715920A}"/>
          </ac:spMkLst>
        </pc:spChg>
        <pc:spChg chg="add mod">
          <ac:chgData name="Indu Sekhar Dantu" userId="4218edbc7ffe59d5" providerId="LiveId" clId="{1536B736-82E4-46F4-B0B0-718B7F2C1696}" dt="2021-12-18T00:42:49.550" v="3434"/>
          <ac:spMkLst>
            <pc:docMk/>
            <pc:sldMk cId="0" sldId="1022"/>
            <ac:spMk id="6" creationId="{58AF78AA-4F2B-4B14-B91E-3E6A5EA98EB1}"/>
          </ac:spMkLst>
        </pc:spChg>
        <pc:spChg chg="mod">
          <ac:chgData name="Indu Sekhar Dantu" userId="4218edbc7ffe59d5" providerId="LiveId" clId="{1536B736-82E4-46F4-B0B0-718B7F2C1696}" dt="2021-12-19T07:27:58.673" v="6143" actId="113"/>
          <ac:spMkLst>
            <pc:docMk/>
            <pc:sldMk cId="0" sldId="1022"/>
            <ac:spMk id="49155" creationId="{D3B496E0-96F2-4251-8427-54D7BC31795B}"/>
          </ac:spMkLst>
        </pc:spChg>
        <pc:spChg chg="del mod">
          <ac:chgData name="Indu Sekhar Dantu" userId="4218edbc7ffe59d5" providerId="LiveId" clId="{1536B736-82E4-46F4-B0B0-718B7F2C1696}" dt="2021-12-18T00:42:41.851" v="3432" actId="478"/>
          <ac:spMkLst>
            <pc:docMk/>
            <pc:sldMk cId="0" sldId="1022"/>
            <ac:spMk id="55298" creationId="{452CC755-56CB-4EB4-869B-14E83F2C2DF4}"/>
          </ac:spMkLst>
        </pc:spChg>
        <pc:picChg chg="add mod">
          <ac:chgData name="Indu Sekhar Dantu" userId="4218edbc7ffe59d5" providerId="LiveId" clId="{1536B736-82E4-46F4-B0B0-718B7F2C1696}" dt="2021-12-18T14:34:42.050" v="4221"/>
          <ac:picMkLst>
            <pc:docMk/>
            <pc:sldMk cId="0" sldId="1022"/>
            <ac:picMk id="4" creationId="{CD031241-B14F-4471-806E-03AF6C969B1B}"/>
          </ac:picMkLst>
        </pc:picChg>
        <pc:picChg chg="add mod">
          <ac:chgData name="Indu Sekhar Dantu" userId="4218edbc7ffe59d5" providerId="LiveId" clId="{1536B736-82E4-46F4-B0B0-718B7F2C1696}" dt="2021-12-18T14:39:06.469" v="4633"/>
          <ac:picMkLst>
            <pc:docMk/>
            <pc:sldMk cId="0" sldId="1022"/>
            <ac:picMk id="5" creationId="{DDDB0EC1-E606-4FC5-B682-6DA950DD7FB1}"/>
          </ac:picMkLst>
        </pc:picChg>
      </pc:sldChg>
      <pc:sldChg chg="addSp modSp mod">
        <pc:chgData name="Indu Sekhar Dantu" userId="4218edbc7ffe59d5" providerId="LiveId" clId="{1536B736-82E4-46F4-B0B0-718B7F2C1696}" dt="2021-12-18T14:38:21.624" v="4532" actId="1037"/>
        <pc:sldMkLst>
          <pc:docMk/>
          <pc:sldMk cId="0" sldId="1023"/>
        </pc:sldMkLst>
        <pc:spChg chg="mod">
          <ac:chgData name="Indu Sekhar Dantu" userId="4218edbc7ffe59d5" providerId="LiveId" clId="{1536B736-82E4-46F4-B0B0-718B7F2C1696}" dt="2021-12-18T01:02:04.268" v="3843" actId="1035"/>
          <ac:spMkLst>
            <pc:docMk/>
            <pc:sldMk cId="0" sldId="1023"/>
            <ac:spMk id="7" creationId="{00000000-0000-0000-0000-000000000000}"/>
          </ac:spMkLst>
        </pc:spChg>
        <pc:grpChg chg="mod">
          <ac:chgData name="Indu Sekhar Dantu" userId="4218edbc7ffe59d5" providerId="LiveId" clId="{1536B736-82E4-46F4-B0B0-718B7F2C1696}" dt="2021-12-18T01:01:49.993" v="3831" actId="1036"/>
          <ac:grpSpMkLst>
            <pc:docMk/>
            <pc:sldMk cId="0" sldId="1023"/>
            <ac:grpSpMk id="2" creationId="{00000000-0000-0000-0000-000000000000}"/>
          </ac:grpSpMkLst>
        </pc:grpChg>
        <pc:picChg chg="add mod">
          <ac:chgData name="Indu Sekhar Dantu" userId="4218edbc7ffe59d5" providerId="LiveId" clId="{1536B736-82E4-46F4-B0B0-718B7F2C1696}" dt="2021-12-18T14:34:05.044" v="4212" actId="1036"/>
          <ac:picMkLst>
            <pc:docMk/>
            <pc:sldMk cId="0" sldId="1023"/>
            <ac:picMk id="8" creationId="{6E667868-D6DC-49BC-8011-7B79A5A25C9B}"/>
          </ac:picMkLst>
        </pc:picChg>
        <pc:picChg chg="add mod">
          <ac:chgData name="Indu Sekhar Dantu" userId="4218edbc7ffe59d5" providerId="LiveId" clId="{1536B736-82E4-46F4-B0B0-718B7F2C1696}" dt="2021-12-18T14:38:21.624" v="4532" actId="1037"/>
          <ac:picMkLst>
            <pc:docMk/>
            <pc:sldMk cId="0" sldId="1023"/>
            <ac:picMk id="9" creationId="{9063E0AB-450F-4825-8EE9-053650599F73}"/>
          </ac:picMkLst>
        </pc:picChg>
      </pc:sldChg>
      <pc:sldChg chg="addSp modSp mod">
        <pc:chgData name="Indu Sekhar Dantu" userId="4218edbc7ffe59d5" providerId="LiveId" clId="{1536B736-82E4-46F4-B0B0-718B7F2C1696}" dt="2021-12-19T07:37:22.166" v="6451" actId="6549"/>
        <pc:sldMkLst>
          <pc:docMk/>
          <pc:sldMk cId="0" sldId="1024"/>
        </pc:sldMkLst>
        <pc:spChg chg="add mod">
          <ac:chgData name="Indu Sekhar Dantu" userId="4218edbc7ffe59d5" providerId="LiveId" clId="{1536B736-82E4-46F4-B0B0-718B7F2C1696}" dt="2021-12-19T07:37:22.166" v="6451" actId="6549"/>
          <ac:spMkLst>
            <pc:docMk/>
            <pc:sldMk cId="0" sldId="1024"/>
            <ac:spMk id="7" creationId="{BB389389-C1CF-455D-9C83-88A8DF72D680}"/>
          </ac:spMkLst>
        </pc:spChg>
        <pc:grpChg chg="mod">
          <ac:chgData name="Indu Sekhar Dantu" userId="4218edbc7ffe59d5" providerId="LiveId" clId="{1536B736-82E4-46F4-B0B0-718B7F2C1696}" dt="2021-12-19T07:36:06.101" v="6438" actId="1076"/>
          <ac:grpSpMkLst>
            <pc:docMk/>
            <pc:sldMk cId="0" sldId="1024"/>
            <ac:grpSpMk id="2" creationId="{00000000-0000-0000-0000-000000000000}"/>
          </ac:grpSpMkLst>
        </pc:grpChg>
        <pc:picChg chg="add mod">
          <ac:chgData name="Indu Sekhar Dantu" userId="4218edbc7ffe59d5" providerId="LiveId" clId="{1536B736-82E4-46F4-B0B0-718B7F2C1696}" dt="2021-12-18T14:35:03.103" v="4261" actId="1038"/>
          <ac:picMkLst>
            <pc:docMk/>
            <pc:sldMk cId="0" sldId="1024"/>
            <ac:picMk id="5" creationId="{D7AA65B4-DBB5-4BCC-993D-85AE58E5400C}"/>
          </ac:picMkLst>
        </pc:picChg>
        <pc:picChg chg="add mod">
          <ac:chgData name="Indu Sekhar Dantu" userId="4218edbc7ffe59d5" providerId="LiveId" clId="{1536B736-82E4-46F4-B0B0-718B7F2C1696}" dt="2021-12-18T14:39:33.803" v="4714" actId="1037"/>
          <ac:picMkLst>
            <pc:docMk/>
            <pc:sldMk cId="0" sldId="1024"/>
            <ac:picMk id="6" creationId="{C3859A3D-4D47-4625-A0AB-05465A4CA890}"/>
          </ac:picMkLst>
        </pc:picChg>
      </pc:sldChg>
      <pc:sldChg chg="addSp modSp add del mod">
        <pc:chgData name="Indu Sekhar Dantu" userId="4218edbc7ffe59d5" providerId="LiveId" clId="{1536B736-82E4-46F4-B0B0-718B7F2C1696}" dt="2021-12-19T09:06:46.601" v="7302" actId="47"/>
        <pc:sldMkLst>
          <pc:docMk/>
          <pc:sldMk cId="0" sldId="1025"/>
        </pc:sldMkLst>
        <pc:picChg chg="mod">
          <ac:chgData name="Indu Sekhar Dantu" userId="4218edbc7ffe59d5" providerId="LiveId" clId="{1536B736-82E4-46F4-B0B0-718B7F2C1696}" dt="2021-12-18T01:20:43.484" v="4136" actId="14100"/>
          <ac:picMkLst>
            <pc:docMk/>
            <pc:sldMk cId="0" sldId="1025"/>
            <ac:picMk id="2" creationId="{00000000-0000-0000-0000-000000000000}"/>
          </ac:picMkLst>
        </pc:picChg>
        <pc:picChg chg="add mod">
          <ac:chgData name="Indu Sekhar Dantu" userId="4218edbc7ffe59d5" providerId="LiveId" clId="{1536B736-82E4-46F4-B0B0-718B7F2C1696}" dt="2021-12-18T14:37:48.662" v="4461"/>
          <ac:picMkLst>
            <pc:docMk/>
            <pc:sldMk cId="0" sldId="1025"/>
            <ac:picMk id="7" creationId="{BED1E3A4-CC7A-4F3A-8A0B-2167B156C1FE}"/>
          </ac:picMkLst>
        </pc:picChg>
        <pc:picChg chg="add mod">
          <ac:chgData name="Indu Sekhar Dantu" userId="4218edbc7ffe59d5" providerId="LiveId" clId="{1536B736-82E4-46F4-B0B0-718B7F2C1696}" dt="2021-12-18T14:44:18.460" v="5457" actId="1035"/>
          <ac:picMkLst>
            <pc:docMk/>
            <pc:sldMk cId="0" sldId="1025"/>
            <ac:picMk id="8" creationId="{9668BC5B-56AB-48C4-AAD5-161C927C7D68}"/>
          </ac:picMkLst>
        </pc:picChg>
      </pc:sldChg>
      <pc:sldChg chg="modSp add mod">
        <pc:chgData name="Indu Sekhar Dantu" userId="4218edbc7ffe59d5" providerId="LiveId" clId="{1536B736-82E4-46F4-B0B0-718B7F2C1696}" dt="2021-12-19T06:05:52.836" v="5568" actId="113"/>
        <pc:sldMkLst>
          <pc:docMk/>
          <pc:sldMk cId="2698994047" sldId="1026"/>
        </pc:sldMkLst>
        <pc:spChg chg="mod">
          <ac:chgData name="Indu Sekhar Dantu" userId="4218edbc7ffe59d5" providerId="LiveId" clId="{1536B736-82E4-46F4-B0B0-718B7F2C1696}" dt="2021-12-19T06:05:52.836" v="5568" actId="113"/>
          <ac:spMkLst>
            <pc:docMk/>
            <pc:sldMk cId="2698994047" sldId="1026"/>
            <ac:spMk id="3" creationId="{D9D112C0-94D8-4EB3-830E-FBA2AAFD86F5}"/>
          </ac:spMkLst>
        </pc:spChg>
      </pc:sldChg>
      <pc:sldChg chg="modSp mod">
        <pc:chgData name="Indu Sekhar Dantu" userId="4218edbc7ffe59d5" providerId="LiveId" clId="{1536B736-82E4-46F4-B0B0-718B7F2C1696}" dt="2021-12-19T06:04:40.906" v="5537" actId="113"/>
        <pc:sldMkLst>
          <pc:docMk/>
          <pc:sldMk cId="332272838" sldId="1027"/>
        </pc:sldMkLst>
        <pc:spChg chg="mod">
          <ac:chgData name="Indu Sekhar Dantu" userId="4218edbc7ffe59d5" providerId="LiveId" clId="{1536B736-82E4-46F4-B0B0-718B7F2C1696}" dt="2021-12-19T06:04:40.906" v="5537" actId="113"/>
          <ac:spMkLst>
            <pc:docMk/>
            <pc:sldMk cId="332272838" sldId="1027"/>
            <ac:spMk id="3" creationId="{D9D112C0-94D8-4EB3-830E-FBA2AAFD86F5}"/>
          </ac:spMkLst>
        </pc:spChg>
      </pc:sldChg>
      <pc:sldChg chg="modSp add del mod">
        <pc:chgData name="Indu Sekhar Dantu" userId="4218edbc7ffe59d5" providerId="LiveId" clId="{1536B736-82E4-46F4-B0B0-718B7F2C1696}" dt="2021-12-19T05:57:09.711" v="5470" actId="2696"/>
        <pc:sldMkLst>
          <pc:docMk/>
          <pc:sldMk cId="2876463451" sldId="1027"/>
        </pc:sldMkLst>
        <pc:spChg chg="mod">
          <ac:chgData name="Indu Sekhar Dantu" userId="4218edbc7ffe59d5" providerId="LiveId" clId="{1536B736-82E4-46F4-B0B0-718B7F2C1696}" dt="2021-12-19T05:57:04.382" v="5469" actId="6549"/>
          <ac:spMkLst>
            <pc:docMk/>
            <pc:sldMk cId="2876463451" sldId="1027"/>
            <ac:spMk id="3" creationId="{D9D112C0-94D8-4EB3-830E-FBA2AAFD86F5}"/>
          </ac:spMkLst>
        </pc:spChg>
      </pc:sldChg>
      <pc:sldChg chg="modSp add mod">
        <pc:chgData name="Indu Sekhar Dantu" userId="4218edbc7ffe59d5" providerId="LiveId" clId="{1536B736-82E4-46F4-B0B0-718B7F2C1696}" dt="2021-12-19T06:07:19.639" v="5608" actId="113"/>
        <pc:sldMkLst>
          <pc:docMk/>
          <pc:sldMk cId="3019813941" sldId="1028"/>
        </pc:sldMkLst>
        <pc:spChg chg="mod">
          <ac:chgData name="Indu Sekhar Dantu" userId="4218edbc7ffe59d5" providerId="LiveId" clId="{1536B736-82E4-46F4-B0B0-718B7F2C1696}" dt="2021-12-19T06:07:19.639" v="5608" actId="113"/>
          <ac:spMkLst>
            <pc:docMk/>
            <pc:sldMk cId="3019813941" sldId="1028"/>
            <ac:spMk id="3" creationId="{D9D112C0-94D8-4EB3-830E-FBA2AAFD86F5}"/>
          </ac:spMkLst>
        </pc:spChg>
      </pc:sldChg>
      <pc:sldChg chg="modSp mod">
        <pc:chgData name="Indu Sekhar Dantu" userId="4218edbc7ffe59d5" providerId="LiveId" clId="{1536B736-82E4-46F4-B0B0-718B7F2C1696}" dt="2021-12-19T06:12:53.980" v="5768" actId="6549"/>
        <pc:sldMkLst>
          <pc:docMk/>
          <pc:sldMk cId="881401235" sldId="1029"/>
        </pc:sldMkLst>
        <pc:spChg chg="mod">
          <ac:chgData name="Indu Sekhar Dantu" userId="4218edbc7ffe59d5" providerId="LiveId" clId="{1536B736-82E4-46F4-B0B0-718B7F2C1696}" dt="2021-12-19T06:12:53.980" v="5768" actId="6549"/>
          <ac:spMkLst>
            <pc:docMk/>
            <pc:sldMk cId="881401235" sldId="1029"/>
            <ac:spMk id="39939" creationId="{ABB6A9F8-F411-48AB-9379-68B2F87E33C2}"/>
          </ac:spMkLst>
        </pc:spChg>
      </pc:sldChg>
      <pc:sldChg chg="modSp mod">
        <pc:chgData name="Indu Sekhar Dantu" userId="4218edbc7ffe59d5" providerId="LiveId" clId="{1536B736-82E4-46F4-B0B0-718B7F2C1696}" dt="2021-12-19T06:09:13.097" v="5696" actId="255"/>
        <pc:sldMkLst>
          <pc:docMk/>
          <pc:sldMk cId="2654739820" sldId="1030"/>
        </pc:sldMkLst>
        <pc:spChg chg="mod">
          <ac:chgData name="Indu Sekhar Dantu" userId="4218edbc7ffe59d5" providerId="LiveId" clId="{1536B736-82E4-46F4-B0B0-718B7F2C1696}" dt="2021-12-19T06:09:13.097" v="5696" actId="255"/>
          <ac:spMkLst>
            <pc:docMk/>
            <pc:sldMk cId="2654739820" sldId="1030"/>
            <ac:spMk id="3" creationId="{D9D112C0-94D8-4EB3-830E-FBA2AAFD86F5}"/>
          </ac:spMkLst>
        </pc:spChg>
      </pc:sldChg>
      <pc:sldChg chg="modSp add mod">
        <pc:chgData name="Indu Sekhar Dantu" userId="4218edbc7ffe59d5" providerId="LiveId" clId="{1536B736-82E4-46F4-B0B0-718B7F2C1696}" dt="2021-12-19T06:20:10.116" v="5894" actId="115"/>
        <pc:sldMkLst>
          <pc:docMk/>
          <pc:sldMk cId="2007481837" sldId="1031"/>
        </pc:sldMkLst>
        <pc:spChg chg="mod">
          <ac:chgData name="Indu Sekhar Dantu" userId="4218edbc7ffe59d5" providerId="LiveId" clId="{1536B736-82E4-46F4-B0B0-718B7F2C1696}" dt="2021-12-19T06:20:10.116" v="5894" actId="115"/>
          <ac:spMkLst>
            <pc:docMk/>
            <pc:sldMk cId="2007481837" sldId="1031"/>
            <ac:spMk id="48131" creationId="{74DFCB2D-D7EC-4A02-8CE9-BAFED0D704B0}"/>
          </ac:spMkLst>
        </pc:spChg>
      </pc:sldChg>
      <pc:sldChg chg="modSp add mod">
        <pc:chgData name="Indu Sekhar Dantu" userId="4218edbc7ffe59d5" providerId="LiveId" clId="{1536B736-82E4-46F4-B0B0-718B7F2C1696}" dt="2021-12-19T07:13:01.293" v="5933" actId="113"/>
        <pc:sldMkLst>
          <pc:docMk/>
          <pc:sldMk cId="305162721" sldId="1032"/>
        </pc:sldMkLst>
        <pc:spChg chg="mod">
          <ac:chgData name="Indu Sekhar Dantu" userId="4218edbc7ffe59d5" providerId="LiveId" clId="{1536B736-82E4-46F4-B0B0-718B7F2C1696}" dt="2021-12-19T07:13:01.293" v="5933" actId="113"/>
          <ac:spMkLst>
            <pc:docMk/>
            <pc:sldMk cId="305162721" sldId="1032"/>
            <ac:spMk id="48131" creationId="{74DFCB2D-D7EC-4A02-8CE9-BAFED0D704B0}"/>
          </ac:spMkLst>
        </pc:spChg>
      </pc:sldChg>
      <pc:sldChg chg="add del">
        <pc:chgData name="Indu Sekhar Dantu" userId="4218edbc7ffe59d5" providerId="LiveId" clId="{1536B736-82E4-46F4-B0B0-718B7F2C1696}" dt="2021-12-19T06:15:28.432" v="5797"/>
        <pc:sldMkLst>
          <pc:docMk/>
          <pc:sldMk cId="2677853632" sldId="1033"/>
        </pc:sldMkLst>
      </pc:sldChg>
      <pc:sldChg chg="modSp add mod">
        <pc:chgData name="Indu Sekhar Dantu" userId="4218edbc7ffe59d5" providerId="LiveId" clId="{1536B736-82E4-46F4-B0B0-718B7F2C1696}" dt="2021-12-19T07:13:39.490" v="5941" actId="20577"/>
        <pc:sldMkLst>
          <pc:docMk/>
          <pc:sldMk cId="3856153942" sldId="1033"/>
        </pc:sldMkLst>
        <pc:spChg chg="mod">
          <ac:chgData name="Indu Sekhar Dantu" userId="4218edbc7ffe59d5" providerId="LiveId" clId="{1536B736-82E4-46F4-B0B0-718B7F2C1696}" dt="2021-12-19T07:13:39.490" v="5941" actId="20577"/>
          <ac:spMkLst>
            <pc:docMk/>
            <pc:sldMk cId="3856153942" sldId="1033"/>
            <ac:spMk id="49155" creationId="{07776DB8-1811-4B64-86A4-CC28826A93AE}"/>
          </ac:spMkLst>
        </pc:spChg>
      </pc:sldChg>
      <pc:sldChg chg="delSp modSp add mod">
        <pc:chgData name="Indu Sekhar Dantu" userId="4218edbc7ffe59d5" providerId="LiveId" clId="{1536B736-82E4-46F4-B0B0-718B7F2C1696}" dt="2021-12-19T07:18:32.110" v="6054" actId="20577"/>
        <pc:sldMkLst>
          <pc:docMk/>
          <pc:sldMk cId="2199448803" sldId="1034"/>
        </pc:sldMkLst>
        <pc:spChg chg="del mod">
          <ac:chgData name="Indu Sekhar Dantu" userId="4218edbc7ffe59d5" providerId="LiveId" clId="{1536B736-82E4-46F4-B0B0-718B7F2C1696}" dt="2021-12-19T07:14:58.371" v="5961" actId="21"/>
          <ac:spMkLst>
            <pc:docMk/>
            <pc:sldMk cId="2199448803" sldId="1034"/>
            <ac:spMk id="4" creationId="{3D608068-CA25-4CAB-AFA0-6DB7946358B9}"/>
          </ac:spMkLst>
        </pc:spChg>
        <pc:spChg chg="mod">
          <ac:chgData name="Indu Sekhar Dantu" userId="4218edbc7ffe59d5" providerId="LiveId" clId="{1536B736-82E4-46F4-B0B0-718B7F2C1696}" dt="2021-12-19T07:18:32.110" v="6054" actId="20577"/>
          <ac:spMkLst>
            <pc:docMk/>
            <pc:sldMk cId="2199448803" sldId="1034"/>
            <ac:spMk id="49155" creationId="{9EC4FC38-6BAC-4AB2-A0A6-B3E13A86B5DF}"/>
          </ac:spMkLst>
        </pc:spChg>
      </pc:sldChg>
      <pc:sldChg chg="modSp add mod">
        <pc:chgData name="Indu Sekhar Dantu" userId="4218edbc7ffe59d5" providerId="LiveId" clId="{1536B736-82E4-46F4-B0B0-718B7F2C1696}" dt="2021-12-19T07:18:50.795" v="6059" actId="255"/>
        <pc:sldMkLst>
          <pc:docMk/>
          <pc:sldMk cId="4208569526" sldId="1035"/>
        </pc:sldMkLst>
        <pc:spChg chg="mod">
          <ac:chgData name="Indu Sekhar Dantu" userId="4218edbc7ffe59d5" providerId="LiveId" clId="{1536B736-82E4-46F4-B0B0-718B7F2C1696}" dt="2021-12-19T07:18:50.795" v="6059" actId="255"/>
          <ac:spMkLst>
            <pc:docMk/>
            <pc:sldMk cId="4208569526" sldId="1035"/>
            <ac:spMk id="49155" creationId="{4CDE8028-6A03-4981-A733-CE98B5B07A84}"/>
          </ac:spMkLst>
        </pc:spChg>
      </pc:sldChg>
      <pc:sldChg chg="modSp add mod">
        <pc:chgData name="Indu Sekhar Dantu" userId="4218edbc7ffe59d5" providerId="LiveId" clId="{1536B736-82E4-46F4-B0B0-718B7F2C1696}" dt="2021-12-19T07:19:48.141" v="6074" actId="20577"/>
        <pc:sldMkLst>
          <pc:docMk/>
          <pc:sldMk cId="2529228302" sldId="1036"/>
        </pc:sldMkLst>
        <pc:spChg chg="mod">
          <ac:chgData name="Indu Sekhar Dantu" userId="4218edbc7ffe59d5" providerId="LiveId" clId="{1536B736-82E4-46F4-B0B0-718B7F2C1696}" dt="2021-12-19T07:19:48.141" v="6074" actId="20577"/>
          <ac:spMkLst>
            <pc:docMk/>
            <pc:sldMk cId="2529228302" sldId="1036"/>
            <ac:spMk id="49155" creationId="{5B6A90DE-097D-498A-8CF4-D1F4B92631E4}"/>
          </ac:spMkLst>
        </pc:spChg>
      </pc:sldChg>
      <pc:sldChg chg="modSp add mod">
        <pc:chgData name="Indu Sekhar Dantu" userId="4218edbc7ffe59d5" providerId="LiveId" clId="{1536B736-82E4-46F4-B0B0-718B7F2C1696}" dt="2021-12-19T08:31:18.444" v="7021" actId="20577"/>
        <pc:sldMkLst>
          <pc:docMk/>
          <pc:sldMk cId="2180604402" sldId="1037"/>
        </pc:sldMkLst>
        <pc:spChg chg="mod">
          <ac:chgData name="Indu Sekhar Dantu" userId="4218edbc7ffe59d5" providerId="LiveId" clId="{1536B736-82E4-46F4-B0B0-718B7F2C1696}" dt="2021-12-19T08:31:18.444" v="7021" actId="20577"/>
          <ac:spMkLst>
            <pc:docMk/>
            <pc:sldMk cId="2180604402" sldId="1037"/>
            <ac:spMk id="49155" creationId="{D5FA8379-8407-4333-949F-948F1C5CF1DC}"/>
          </ac:spMkLst>
        </pc:spChg>
      </pc:sldChg>
      <pc:sldChg chg="modSp add mod">
        <pc:chgData name="Indu Sekhar Dantu" userId="4218edbc7ffe59d5" providerId="LiveId" clId="{1536B736-82E4-46F4-B0B0-718B7F2C1696}" dt="2021-12-19T07:28:54.929" v="6169" actId="20577"/>
        <pc:sldMkLst>
          <pc:docMk/>
          <pc:sldMk cId="3030804" sldId="1038"/>
        </pc:sldMkLst>
        <pc:spChg chg="mod">
          <ac:chgData name="Indu Sekhar Dantu" userId="4218edbc7ffe59d5" providerId="LiveId" clId="{1536B736-82E4-46F4-B0B0-718B7F2C1696}" dt="2021-12-19T07:28:54.929" v="6169" actId="20577"/>
          <ac:spMkLst>
            <pc:docMk/>
            <pc:sldMk cId="3030804" sldId="1038"/>
            <ac:spMk id="49155" creationId="{D3B496E0-96F2-4251-8427-54D7BC31795B}"/>
          </ac:spMkLst>
        </pc:spChg>
      </pc:sldChg>
      <pc:sldChg chg="modSp add mod">
        <pc:chgData name="Indu Sekhar Dantu" userId="4218edbc7ffe59d5" providerId="LiveId" clId="{1536B736-82E4-46F4-B0B0-718B7F2C1696}" dt="2021-12-19T07:42:22.589" v="6475" actId="115"/>
        <pc:sldMkLst>
          <pc:docMk/>
          <pc:sldMk cId="3608025249" sldId="1039"/>
        </pc:sldMkLst>
        <pc:spChg chg="mod">
          <ac:chgData name="Indu Sekhar Dantu" userId="4218edbc7ffe59d5" providerId="LiveId" clId="{1536B736-82E4-46F4-B0B0-718B7F2C1696}" dt="2021-12-19T07:42:22.589" v="6475" actId="115"/>
          <ac:spMkLst>
            <pc:docMk/>
            <pc:sldMk cId="3608025249" sldId="1039"/>
            <ac:spMk id="4098" creationId="{7E065A09-6816-4420-A414-22264915CA52}"/>
          </ac:spMkLst>
        </pc:spChg>
        <pc:spChg chg="mod">
          <ac:chgData name="Indu Sekhar Dantu" userId="4218edbc7ffe59d5" providerId="LiveId" clId="{1536B736-82E4-46F4-B0B0-718B7F2C1696}" dt="2021-12-19T07:39:10.886" v="6470" actId="20577"/>
          <ac:spMkLst>
            <pc:docMk/>
            <pc:sldMk cId="3608025249" sldId="1039"/>
            <ac:spMk id="4099" creationId="{496B6668-43BC-4837-9F59-DF8FD4D47E5D}"/>
          </ac:spMkLst>
        </pc:spChg>
      </pc:sldChg>
      <pc:sldChg chg="modSp add mod">
        <pc:chgData name="Indu Sekhar Dantu" userId="4218edbc7ffe59d5" providerId="LiveId" clId="{1536B736-82E4-46F4-B0B0-718B7F2C1696}" dt="2021-12-19T07:47:00.773" v="6538" actId="115"/>
        <pc:sldMkLst>
          <pc:docMk/>
          <pc:sldMk cId="3242211080" sldId="1040"/>
        </pc:sldMkLst>
        <pc:spChg chg="mod">
          <ac:chgData name="Indu Sekhar Dantu" userId="4218edbc7ffe59d5" providerId="LiveId" clId="{1536B736-82E4-46F4-B0B0-718B7F2C1696}" dt="2021-12-19T07:47:00.773" v="6538" actId="115"/>
          <ac:spMkLst>
            <pc:docMk/>
            <pc:sldMk cId="3242211080" sldId="1040"/>
            <ac:spMk id="7171" creationId="{70771650-706A-454E-9581-B7A898393C41}"/>
          </ac:spMkLst>
        </pc:spChg>
      </pc:sldChg>
      <pc:sldChg chg="delSp modSp add mod">
        <pc:chgData name="Indu Sekhar Dantu" userId="4218edbc7ffe59d5" providerId="LiveId" clId="{1536B736-82E4-46F4-B0B0-718B7F2C1696}" dt="2021-12-19T07:59:56.935" v="6837" actId="1036"/>
        <pc:sldMkLst>
          <pc:docMk/>
          <pc:sldMk cId="2021151872" sldId="1041"/>
        </pc:sldMkLst>
        <pc:spChg chg="mod">
          <ac:chgData name="Indu Sekhar Dantu" userId="4218edbc7ffe59d5" providerId="LiveId" clId="{1536B736-82E4-46F4-B0B0-718B7F2C1696}" dt="2021-12-19T07:59:33.759" v="6802" actId="115"/>
          <ac:spMkLst>
            <pc:docMk/>
            <pc:sldMk cId="2021151872" sldId="1041"/>
            <ac:spMk id="9" creationId="{5EBC0908-6878-46B7-8C42-3A731D0CC2D6}"/>
          </ac:spMkLst>
        </pc:spChg>
        <pc:spChg chg="del mod">
          <ac:chgData name="Indu Sekhar Dantu" userId="4218edbc7ffe59d5" providerId="LiveId" clId="{1536B736-82E4-46F4-B0B0-718B7F2C1696}" dt="2021-12-19T07:58:41.199" v="6797" actId="478"/>
          <ac:spMkLst>
            <pc:docMk/>
            <pc:sldMk cId="2021151872" sldId="1041"/>
            <ac:spMk id="9219" creationId="{6EDD9CDE-36DB-494A-8CF0-3F0CD58D059A}"/>
          </ac:spMkLst>
        </pc:spChg>
        <pc:picChg chg="mod">
          <ac:chgData name="Indu Sekhar Dantu" userId="4218edbc7ffe59d5" providerId="LiveId" clId="{1536B736-82E4-46F4-B0B0-718B7F2C1696}" dt="2021-12-19T07:59:56.935" v="6837" actId="1036"/>
          <ac:picMkLst>
            <pc:docMk/>
            <pc:sldMk cId="2021151872" sldId="1041"/>
            <ac:picMk id="2" creationId="{FF441E8E-C7C2-4E16-B826-BA31D5DD5645}"/>
          </ac:picMkLst>
        </pc:picChg>
      </pc:sldChg>
      <pc:sldChg chg="modSp add mod">
        <pc:chgData name="Indu Sekhar Dantu" userId="4218edbc7ffe59d5" providerId="LiveId" clId="{1536B736-82E4-46F4-B0B0-718B7F2C1696}" dt="2021-12-19T08:02:58.144" v="6883" actId="20577"/>
        <pc:sldMkLst>
          <pc:docMk/>
          <pc:sldMk cId="3728662194" sldId="1042"/>
        </pc:sldMkLst>
        <pc:spChg chg="mod">
          <ac:chgData name="Indu Sekhar Dantu" userId="4218edbc7ffe59d5" providerId="LiveId" clId="{1536B736-82E4-46F4-B0B0-718B7F2C1696}" dt="2021-12-19T08:02:58.144" v="6883" actId="20577"/>
          <ac:spMkLst>
            <pc:docMk/>
            <pc:sldMk cId="3728662194" sldId="1042"/>
            <ac:spMk id="9219" creationId="{6EDD9CDE-36DB-494A-8CF0-3F0CD58D059A}"/>
          </ac:spMkLst>
        </pc:spChg>
      </pc:sldChg>
      <pc:sldChg chg="modSp add mod">
        <pc:chgData name="Indu Sekhar Dantu" userId="4218edbc7ffe59d5" providerId="LiveId" clId="{1536B736-82E4-46F4-B0B0-718B7F2C1696}" dt="2021-12-19T08:31:51.793" v="7029" actId="20577"/>
        <pc:sldMkLst>
          <pc:docMk/>
          <pc:sldMk cId="777099952" sldId="1043"/>
        </pc:sldMkLst>
        <pc:spChg chg="mod">
          <ac:chgData name="Indu Sekhar Dantu" userId="4218edbc7ffe59d5" providerId="LiveId" clId="{1536B736-82E4-46F4-B0B0-718B7F2C1696}" dt="2021-12-19T08:31:51.793" v="7029" actId="20577"/>
          <ac:spMkLst>
            <pc:docMk/>
            <pc:sldMk cId="777099952" sldId="1043"/>
            <ac:spMk id="9219" creationId="{6EDD9CDE-36DB-494A-8CF0-3F0CD58D059A}"/>
          </ac:spMkLst>
        </pc:spChg>
      </pc:sldChg>
      <pc:sldChg chg="modSp add mod">
        <pc:chgData name="Indu Sekhar Dantu" userId="4218edbc7ffe59d5" providerId="LiveId" clId="{1536B736-82E4-46F4-B0B0-718B7F2C1696}" dt="2021-12-19T08:21:45.921" v="6909" actId="113"/>
        <pc:sldMkLst>
          <pc:docMk/>
          <pc:sldMk cId="1671145334" sldId="1044"/>
        </pc:sldMkLst>
        <pc:spChg chg="mod">
          <ac:chgData name="Indu Sekhar Dantu" userId="4218edbc7ffe59d5" providerId="LiveId" clId="{1536B736-82E4-46F4-B0B0-718B7F2C1696}" dt="2021-12-19T08:21:45.921" v="6909" actId="113"/>
          <ac:spMkLst>
            <pc:docMk/>
            <pc:sldMk cId="1671145334" sldId="1044"/>
            <ac:spMk id="9219" creationId="{6EDD9CDE-36DB-494A-8CF0-3F0CD58D059A}"/>
          </ac:spMkLst>
        </pc:spChg>
      </pc:sldChg>
      <pc:sldChg chg="modSp add mod">
        <pc:chgData name="Indu Sekhar Dantu" userId="4218edbc7ffe59d5" providerId="LiveId" clId="{1536B736-82E4-46F4-B0B0-718B7F2C1696}" dt="2021-12-19T08:24:22.292" v="6918" actId="113"/>
        <pc:sldMkLst>
          <pc:docMk/>
          <pc:sldMk cId="3251866603" sldId="1045"/>
        </pc:sldMkLst>
        <pc:spChg chg="mod">
          <ac:chgData name="Indu Sekhar Dantu" userId="4218edbc7ffe59d5" providerId="LiveId" clId="{1536B736-82E4-46F4-B0B0-718B7F2C1696}" dt="2021-12-19T08:24:22.292" v="6918" actId="113"/>
          <ac:spMkLst>
            <pc:docMk/>
            <pc:sldMk cId="3251866603" sldId="1045"/>
            <ac:spMk id="9219" creationId="{6EDD9CDE-36DB-494A-8CF0-3F0CD58D059A}"/>
          </ac:spMkLst>
        </pc:spChg>
      </pc:sldChg>
      <pc:sldChg chg="modSp add mod">
        <pc:chgData name="Indu Sekhar Dantu" userId="4218edbc7ffe59d5" providerId="LiveId" clId="{1536B736-82E4-46F4-B0B0-718B7F2C1696}" dt="2021-12-19T08:25:06.297" v="6924" actId="113"/>
        <pc:sldMkLst>
          <pc:docMk/>
          <pc:sldMk cId="2556667965" sldId="1046"/>
        </pc:sldMkLst>
        <pc:spChg chg="mod">
          <ac:chgData name="Indu Sekhar Dantu" userId="4218edbc7ffe59d5" providerId="LiveId" clId="{1536B736-82E4-46F4-B0B0-718B7F2C1696}" dt="2021-12-19T08:25:06.297" v="6924" actId="113"/>
          <ac:spMkLst>
            <pc:docMk/>
            <pc:sldMk cId="2556667965" sldId="1046"/>
            <ac:spMk id="9219" creationId="{6EDD9CDE-36DB-494A-8CF0-3F0CD58D059A}"/>
          </ac:spMkLst>
        </pc:spChg>
      </pc:sldChg>
      <pc:sldChg chg="modSp add mod">
        <pc:chgData name="Indu Sekhar Dantu" userId="4218edbc7ffe59d5" providerId="LiveId" clId="{1536B736-82E4-46F4-B0B0-718B7F2C1696}" dt="2021-12-19T08:30:04.628" v="7012"/>
        <pc:sldMkLst>
          <pc:docMk/>
          <pc:sldMk cId="3740027703" sldId="1047"/>
        </pc:sldMkLst>
        <pc:spChg chg="mod">
          <ac:chgData name="Indu Sekhar Dantu" userId="4218edbc7ffe59d5" providerId="LiveId" clId="{1536B736-82E4-46F4-B0B0-718B7F2C1696}" dt="2021-12-19T08:30:04.628" v="7012"/>
          <ac:spMkLst>
            <pc:docMk/>
            <pc:sldMk cId="3740027703" sldId="1047"/>
            <ac:spMk id="3" creationId="{D9D112C0-94D8-4EB3-830E-FBA2AAFD86F5}"/>
          </ac:spMkLst>
        </pc:spChg>
      </pc:sldChg>
      <pc:sldChg chg="modSp add mod">
        <pc:chgData name="Indu Sekhar Dantu" userId="4218edbc7ffe59d5" providerId="LiveId" clId="{1536B736-82E4-46F4-B0B0-718B7F2C1696}" dt="2021-12-19T08:34:35.088" v="7056" actId="20577"/>
        <pc:sldMkLst>
          <pc:docMk/>
          <pc:sldMk cId="1494869221" sldId="1048"/>
        </pc:sldMkLst>
        <pc:spChg chg="mod">
          <ac:chgData name="Indu Sekhar Dantu" userId="4218edbc7ffe59d5" providerId="LiveId" clId="{1536B736-82E4-46F4-B0B0-718B7F2C1696}" dt="2021-12-19T08:34:35.088" v="7056" actId="20577"/>
          <ac:spMkLst>
            <pc:docMk/>
            <pc:sldMk cId="1494869221" sldId="1048"/>
            <ac:spMk id="11267" creationId="{7DFA36B2-DF94-4FD6-9E1F-3801D7583B6B}"/>
          </ac:spMkLst>
        </pc:spChg>
      </pc:sldChg>
      <pc:sldChg chg="modSp add mod ord">
        <pc:chgData name="Indu Sekhar Dantu" userId="4218edbc7ffe59d5" providerId="LiveId" clId="{1536B736-82E4-46F4-B0B0-718B7F2C1696}" dt="2021-12-19T09:04:16.519" v="7275" actId="20577"/>
        <pc:sldMkLst>
          <pc:docMk/>
          <pc:sldMk cId="622632767" sldId="1049"/>
        </pc:sldMkLst>
        <pc:spChg chg="mod">
          <ac:chgData name="Indu Sekhar Dantu" userId="4218edbc7ffe59d5" providerId="LiveId" clId="{1536B736-82E4-46F4-B0B0-718B7F2C1696}" dt="2021-12-19T09:04:16.519" v="7275" actId="20577"/>
          <ac:spMkLst>
            <pc:docMk/>
            <pc:sldMk cId="622632767" sldId="1049"/>
            <ac:spMk id="20483" creationId="{B129DC27-FB4C-49D8-8433-1CE22DBE7190}"/>
          </ac:spMkLst>
        </pc:spChg>
      </pc:sldChg>
      <pc:sldMasterChg chg="delSldLayout">
        <pc:chgData name="Indu Sekhar Dantu" userId="4218edbc7ffe59d5" providerId="LiveId" clId="{1536B736-82E4-46F4-B0B0-718B7F2C1696}" dt="2021-12-19T09:05:39.857" v="7300" actId="47"/>
        <pc:sldMasterMkLst>
          <pc:docMk/>
          <pc:sldMasterMk cId="0" sldId="2147483648"/>
        </pc:sldMasterMkLst>
        <pc:sldLayoutChg chg="del">
          <pc:chgData name="Indu Sekhar Dantu" userId="4218edbc7ffe59d5" providerId="LiveId" clId="{1536B736-82E4-46F4-B0B0-718B7F2C1696}" dt="2021-12-19T09:05:39.857" v="7300" actId="47"/>
          <pc:sldLayoutMkLst>
            <pc:docMk/>
            <pc:sldMasterMk cId="0" sldId="2147483648"/>
            <pc:sldLayoutMk cId="291349245" sldId="2147483673"/>
          </pc:sldLayoutMkLst>
        </pc:sldLayoutChg>
      </pc:sldMasterChg>
      <pc:sldMasterChg chg="del delSldLayout">
        <pc:chgData name="Indu Sekhar Dantu" userId="4218edbc7ffe59d5" providerId="LiveId" clId="{1536B736-82E4-46F4-B0B0-718B7F2C1696}" dt="2021-12-17T01:09:29.118" v="2834" actId="47"/>
        <pc:sldMasterMkLst>
          <pc:docMk/>
          <pc:sldMasterMk cId="776743397" sldId="2147483672"/>
        </pc:sldMasterMkLst>
        <pc:sldLayoutChg chg="del">
          <pc:chgData name="Indu Sekhar Dantu" userId="4218edbc7ffe59d5" providerId="LiveId" clId="{1536B736-82E4-46F4-B0B0-718B7F2C1696}" dt="2021-12-17T01:09:29.118" v="2834" actId="47"/>
          <pc:sldLayoutMkLst>
            <pc:docMk/>
            <pc:sldMasterMk cId="776743397" sldId="2147483672"/>
            <pc:sldLayoutMk cId="3822806426" sldId="2147483673"/>
          </pc:sldLayoutMkLst>
        </pc:sldLayoutChg>
        <pc:sldLayoutChg chg="del">
          <pc:chgData name="Indu Sekhar Dantu" userId="4218edbc7ffe59d5" providerId="LiveId" clId="{1536B736-82E4-46F4-B0B0-718B7F2C1696}" dt="2021-12-17T01:09:29.118" v="2834" actId="47"/>
          <pc:sldLayoutMkLst>
            <pc:docMk/>
            <pc:sldMasterMk cId="776743397" sldId="2147483672"/>
            <pc:sldLayoutMk cId="2782818958" sldId="2147483674"/>
          </pc:sldLayoutMkLst>
        </pc:sldLayoutChg>
        <pc:sldLayoutChg chg="del">
          <pc:chgData name="Indu Sekhar Dantu" userId="4218edbc7ffe59d5" providerId="LiveId" clId="{1536B736-82E4-46F4-B0B0-718B7F2C1696}" dt="2021-12-17T01:09:29.118" v="2834" actId="47"/>
          <pc:sldLayoutMkLst>
            <pc:docMk/>
            <pc:sldMasterMk cId="776743397" sldId="2147483672"/>
            <pc:sldLayoutMk cId="789794402" sldId="2147483675"/>
          </pc:sldLayoutMkLst>
        </pc:sldLayoutChg>
        <pc:sldLayoutChg chg="del">
          <pc:chgData name="Indu Sekhar Dantu" userId="4218edbc7ffe59d5" providerId="LiveId" clId="{1536B736-82E4-46F4-B0B0-718B7F2C1696}" dt="2021-12-17T01:09:29.118" v="2834" actId="47"/>
          <pc:sldLayoutMkLst>
            <pc:docMk/>
            <pc:sldMasterMk cId="776743397" sldId="2147483672"/>
            <pc:sldLayoutMk cId="2467121865" sldId="2147483676"/>
          </pc:sldLayoutMkLst>
        </pc:sldLayoutChg>
        <pc:sldLayoutChg chg="del">
          <pc:chgData name="Indu Sekhar Dantu" userId="4218edbc7ffe59d5" providerId="LiveId" clId="{1536B736-82E4-46F4-B0B0-718B7F2C1696}" dt="2021-12-17T01:09:29.118" v="2834" actId="47"/>
          <pc:sldLayoutMkLst>
            <pc:docMk/>
            <pc:sldMasterMk cId="776743397" sldId="2147483672"/>
            <pc:sldLayoutMk cId="3672369901" sldId="2147483677"/>
          </pc:sldLayoutMkLst>
        </pc:sldLayoutChg>
        <pc:sldLayoutChg chg="del">
          <pc:chgData name="Indu Sekhar Dantu" userId="4218edbc7ffe59d5" providerId="LiveId" clId="{1536B736-82E4-46F4-B0B0-718B7F2C1696}" dt="2021-12-17T01:09:29.118" v="2834" actId="47"/>
          <pc:sldLayoutMkLst>
            <pc:docMk/>
            <pc:sldMasterMk cId="776743397" sldId="2147483672"/>
            <pc:sldLayoutMk cId="3729290864" sldId="2147483678"/>
          </pc:sldLayoutMkLst>
        </pc:sldLayoutChg>
        <pc:sldLayoutChg chg="del">
          <pc:chgData name="Indu Sekhar Dantu" userId="4218edbc7ffe59d5" providerId="LiveId" clId="{1536B736-82E4-46F4-B0B0-718B7F2C1696}" dt="2021-12-17T01:09:29.118" v="2834" actId="47"/>
          <pc:sldLayoutMkLst>
            <pc:docMk/>
            <pc:sldMasterMk cId="776743397" sldId="2147483672"/>
            <pc:sldLayoutMk cId="2034381648" sldId="2147483679"/>
          </pc:sldLayoutMkLst>
        </pc:sldLayoutChg>
        <pc:sldLayoutChg chg="del">
          <pc:chgData name="Indu Sekhar Dantu" userId="4218edbc7ffe59d5" providerId="LiveId" clId="{1536B736-82E4-46F4-B0B0-718B7F2C1696}" dt="2021-12-17T01:09:29.118" v="2834" actId="47"/>
          <pc:sldLayoutMkLst>
            <pc:docMk/>
            <pc:sldMasterMk cId="776743397" sldId="2147483672"/>
            <pc:sldLayoutMk cId="874833542" sldId="2147483680"/>
          </pc:sldLayoutMkLst>
        </pc:sldLayoutChg>
        <pc:sldLayoutChg chg="del">
          <pc:chgData name="Indu Sekhar Dantu" userId="4218edbc7ffe59d5" providerId="LiveId" clId="{1536B736-82E4-46F4-B0B0-718B7F2C1696}" dt="2021-12-17T01:09:29.118" v="2834" actId="47"/>
          <pc:sldLayoutMkLst>
            <pc:docMk/>
            <pc:sldMasterMk cId="776743397" sldId="2147483672"/>
            <pc:sldLayoutMk cId="2362970352" sldId="2147483681"/>
          </pc:sldLayoutMkLst>
        </pc:sldLayoutChg>
        <pc:sldLayoutChg chg="del">
          <pc:chgData name="Indu Sekhar Dantu" userId="4218edbc7ffe59d5" providerId="LiveId" clId="{1536B736-82E4-46F4-B0B0-718B7F2C1696}" dt="2021-12-17T01:09:29.118" v="2834" actId="47"/>
          <pc:sldLayoutMkLst>
            <pc:docMk/>
            <pc:sldMasterMk cId="776743397" sldId="2147483672"/>
            <pc:sldLayoutMk cId="219351228" sldId="2147483682"/>
          </pc:sldLayoutMkLst>
        </pc:sldLayoutChg>
        <pc:sldLayoutChg chg="del">
          <pc:chgData name="Indu Sekhar Dantu" userId="4218edbc7ffe59d5" providerId="LiveId" clId="{1536B736-82E4-46F4-B0B0-718B7F2C1696}" dt="2021-12-17T01:09:29.118" v="2834" actId="47"/>
          <pc:sldLayoutMkLst>
            <pc:docMk/>
            <pc:sldMasterMk cId="776743397" sldId="2147483672"/>
            <pc:sldLayoutMk cId="1064843245" sldId="2147483683"/>
          </pc:sldLayoutMkLst>
        </pc:sldLayoutChg>
      </pc:sldMasterChg>
    </pc:docChg>
  </pc:docChgLst>
  <pc:docChgLst>
    <pc:chgData name="Indu Sekhar Dantu" userId="4218edbc7ffe59d5" providerId="LiveId" clId="{7B75F0F8-5B37-48F0-A034-3E6A4960A2AA}"/>
    <pc:docChg chg="undo redo custSel addSld delSld modSld">
      <pc:chgData name="Indu Sekhar Dantu" userId="4218edbc7ffe59d5" providerId="LiveId" clId="{7B75F0F8-5B37-48F0-A034-3E6A4960A2AA}" dt="2021-12-12T11:21:01.630" v="3398"/>
      <pc:docMkLst>
        <pc:docMk/>
      </pc:docMkLst>
      <pc:sldChg chg="addSp delSp modSp mod">
        <pc:chgData name="Indu Sekhar Dantu" userId="4218edbc7ffe59d5" providerId="LiveId" clId="{7B75F0F8-5B37-48F0-A034-3E6A4960A2AA}" dt="2021-12-12T11:19:54.716" v="3392" actId="14100"/>
        <pc:sldMkLst>
          <pc:docMk/>
          <pc:sldMk cId="858427632" sldId="256"/>
        </pc:sldMkLst>
        <pc:spChg chg="del mod">
          <ac:chgData name="Indu Sekhar Dantu" userId="4218edbc7ffe59d5" providerId="LiveId" clId="{7B75F0F8-5B37-48F0-A034-3E6A4960A2AA}" dt="2021-12-12T10:59:41.499" v="3062" actId="21"/>
          <ac:spMkLst>
            <pc:docMk/>
            <pc:sldMk cId="858427632" sldId="256"/>
            <ac:spMk id="6" creationId="{C6D6245A-6BE2-4AF4-BB2D-5627D2818914}"/>
          </ac:spMkLst>
        </pc:spChg>
        <pc:picChg chg="add mod">
          <ac:chgData name="Indu Sekhar Dantu" userId="4218edbc7ffe59d5" providerId="LiveId" clId="{7B75F0F8-5B37-48F0-A034-3E6A4960A2AA}" dt="2021-12-12T11:19:54.716" v="3392" actId="14100"/>
          <ac:picMkLst>
            <pc:docMk/>
            <pc:sldMk cId="858427632" sldId="256"/>
            <ac:picMk id="2" creationId="{D47AC46D-7642-4DB3-9470-E44190D3436A}"/>
          </ac:picMkLst>
        </pc:picChg>
        <pc:picChg chg="del">
          <ac:chgData name="Indu Sekhar Dantu" userId="4218edbc7ffe59d5" providerId="LiveId" clId="{7B75F0F8-5B37-48F0-A034-3E6A4960A2AA}" dt="2021-12-11T03:02:04.559" v="0" actId="478"/>
          <ac:picMkLst>
            <pc:docMk/>
            <pc:sldMk cId="858427632" sldId="256"/>
            <ac:picMk id="3" creationId="{8A8C2007-1507-4833-9AE7-996CCE589F82}"/>
          </ac:picMkLst>
        </pc:picChg>
        <pc:picChg chg="add mod">
          <ac:chgData name="Indu Sekhar Dantu" userId="4218edbc7ffe59d5" providerId="LiveId" clId="{7B75F0F8-5B37-48F0-A034-3E6A4960A2AA}" dt="2021-12-11T03:12:53.972" v="431"/>
          <ac:picMkLst>
            <pc:docMk/>
            <pc:sldMk cId="858427632" sldId="256"/>
            <ac:picMk id="5" creationId="{2D4474D1-6D94-45C3-ADB4-F46C297ED812}"/>
          </ac:picMkLst>
        </pc:picChg>
        <pc:picChg chg="add mod">
          <ac:chgData name="Indu Sekhar Dantu" userId="4218edbc7ffe59d5" providerId="LiveId" clId="{7B75F0F8-5B37-48F0-A034-3E6A4960A2AA}" dt="2021-12-11T03:09:26.817" v="247" actId="1076"/>
          <ac:picMkLst>
            <pc:docMk/>
            <pc:sldMk cId="858427632" sldId="256"/>
            <ac:picMk id="1026" creationId="{626F0AAB-10DE-49D3-97A8-31B18669A9B2}"/>
          </ac:picMkLst>
        </pc:picChg>
        <pc:picChg chg="add del mod">
          <ac:chgData name="Indu Sekhar Dantu" userId="4218edbc7ffe59d5" providerId="LiveId" clId="{7B75F0F8-5B37-48F0-A034-3E6A4960A2AA}" dt="2021-12-12T11:19:42.176" v="3354" actId="478"/>
          <ac:picMkLst>
            <pc:docMk/>
            <pc:sldMk cId="858427632" sldId="256"/>
            <ac:picMk id="2050" creationId="{F17B445B-4687-4125-91EE-0D27EF9E4856}"/>
          </ac:picMkLst>
        </pc:picChg>
      </pc:sldChg>
      <pc:sldChg chg="addSp delSp modSp mod">
        <pc:chgData name="Indu Sekhar Dantu" userId="4218edbc7ffe59d5" providerId="LiveId" clId="{7B75F0F8-5B37-48F0-A034-3E6A4960A2AA}" dt="2021-12-12T08:58:15.973" v="2470" actId="14100"/>
        <pc:sldMkLst>
          <pc:docMk/>
          <pc:sldMk cId="920038349" sldId="303"/>
        </pc:sldMkLst>
        <pc:spChg chg="mod">
          <ac:chgData name="Indu Sekhar Dantu" userId="4218edbc7ffe59d5" providerId="LiveId" clId="{7B75F0F8-5B37-48F0-A034-3E6A4960A2AA}" dt="2021-12-11T03:15:41.897" v="718" actId="20577"/>
          <ac:spMkLst>
            <pc:docMk/>
            <pc:sldMk cId="920038349" sldId="303"/>
            <ac:spMk id="3" creationId="{D9D112C0-94D8-4EB3-830E-FBA2AAFD86F5}"/>
          </ac:spMkLst>
        </pc:spChg>
        <pc:picChg chg="del">
          <ac:chgData name="Indu Sekhar Dantu" userId="4218edbc7ffe59d5" providerId="LiveId" clId="{7B75F0F8-5B37-48F0-A034-3E6A4960A2AA}" dt="2021-12-11T03:02:11.389" v="1" actId="478"/>
          <ac:picMkLst>
            <pc:docMk/>
            <pc:sldMk cId="920038349" sldId="303"/>
            <ac:picMk id="2" creationId="{04C5744D-390E-4C1E-A212-81FE6CB82B57}"/>
          </ac:picMkLst>
        </pc:picChg>
        <pc:picChg chg="add mod">
          <ac:chgData name="Indu Sekhar Dantu" userId="4218edbc7ffe59d5" providerId="LiveId" clId="{7B75F0F8-5B37-48F0-A034-3E6A4960A2AA}" dt="2021-12-11T03:13:29.658" v="564" actId="1036"/>
          <ac:picMkLst>
            <pc:docMk/>
            <pc:sldMk cId="920038349" sldId="303"/>
            <ac:picMk id="4" creationId="{C78D32BD-9196-4564-B3D8-8CB7E89218A2}"/>
          </ac:picMkLst>
        </pc:picChg>
        <pc:picChg chg="add mod">
          <ac:chgData name="Indu Sekhar Dantu" userId="4218edbc7ffe59d5" providerId="LiveId" clId="{7B75F0F8-5B37-48F0-A034-3E6A4960A2AA}" dt="2021-12-12T08:58:15.973" v="2470" actId="14100"/>
          <ac:picMkLst>
            <pc:docMk/>
            <pc:sldMk cId="920038349" sldId="303"/>
            <ac:picMk id="5" creationId="{C022AE77-F03C-43A0-99F2-6C718C30EFDA}"/>
          </ac:picMkLst>
        </pc:picChg>
      </pc:sldChg>
      <pc:sldChg chg="modSp add mod">
        <pc:chgData name="Indu Sekhar Dantu" userId="4218edbc7ffe59d5" providerId="LiveId" clId="{7B75F0F8-5B37-48F0-A034-3E6A4960A2AA}" dt="2021-12-12T10:44:01.880" v="3002" actId="11"/>
        <pc:sldMkLst>
          <pc:docMk/>
          <pc:sldMk cId="2643293696" sldId="338"/>
        </pc:sldMkLst>
        <pc:spChg chg="mod">
          <ac:chgData name="Indu Sekhar Dantu" userId="4218edbc7ffe59d5" providerId="LiveId" clId="{7B75F0F8-5B37-48F0-A034-3E6A4960A2AA}" dt="2021-12-12T10:44:01.880" v="3002" actId="11"/>
          <ac:spMkLst>
            <pc:docMk/>
            <pc:sldMk cId="2643293696" sldId="338"/>
            <ac:spMk id="3" creationId="{D9D112C0-94D8-4EB3-830E-FBA2AAFD86F5}"/>
          </ac:spMkLst>
        </pc:spChg>
      </pc:sldChg>
      <pc:sldChg chg="addSp delSp modSp del mod">
        <pc:chgData name="Indu Sekhar Dantu" userId="4218edbc7ffe59d5" providerId="LiveId" clId="{7B75F0F8-5B37-48F0-A034-3E6A4960A2AA}" dt="2021-12-11T05:59:53.127" v="1200" actId="2696"/>
        <pc:sldMkLst>
          <pc:docMk/>
          <pc:sldMk cId="3359564673" sldId="338"/>
        </pc:sldMkLst>
        <pc:spChg chg="mod">
          <ac:chgData name="Indu Sekhar Dantu" userId="4218edbc7ffe59d5" providerId="LiveId" clId="{7B75F0F8-5B37-48F0-A034-3E6A4960A2AA}" dt="2021-12-11T03:15:15.044" v="705" actId="20577"/>
          <ac:spMkLst>
            <pc:docMk/>
            <pc:sldMk cId="3359564673" sldId="338"/>
            <ac:spMk id="2" creationId="{50BD30BA-5E5C-4607-BA76-D042EE617EE0}"/>
          </ac:spMkLst>
        </pc:spChg>
        <pc:spChg chg="mod">
          <ac:chgData name="Indu Sekhar Dantu" userId="4218edbc7ffe59d5" providerId="LiveId" clId="{7B75F0F8-5B37-48F0-A034-3E6A4960A2AA}" dt="2021-12-11T03:34:38.032" v="790" actId="113"/>
          <ac:spMkLst>
            <pc:docMk/>
            <pc:sldMk cId="3359564673" sldId="338"/>
            <ac:spMk id="3" creationId="{D9D112C0-94D8-4EB3-830E-FBA2AAFD86F5}"/>
          </ac:spMkLst>
        </pc:spChg>
        <pc:picChg chg="add del">
          <ac:chgData name="Indu Sekhar Dantu" userId="4218edbc7ffe59d5" providerId="LiveId" clId="{7B75F0F8-5B37-48F0-A034-3E6A4960A2AA}" dt="2021-12-11T03:09:38.394" v="249"/>
          <ac:picMkLst>
            <pc:docMk/>
            <pc:sldMk cId="3359564673" sldId="338"/>
            <ac:picMk id="4" creationId="{2C70F9F0-759F-49EB-8996-E9D3FEB4A64D}"/>
          </ac:picMkLst>
        </pc:picChg>
        <pc:picChg chg="del mod">
          <ac:chgData name="Indu Sekhar Dantu" userId="4218edbc7ffe59d5" providerId="LiveId" clId="{7B75F0F8-5B37-48F0-A034-3E6A4960A2AA}" dt="2021-12-11T03:02:16.097" v="3" actId="478"/>
          <ac:picMkLst>
            <pc:docMk/>
            <pc:sldMk cId="3359564673" sldId="338"/>
            <ac:picMk id="5" creationId="{C529DDB2-2C5C-4B89-BF9A-D9FA353A9FEC}"/>
          </ac:picMkLst>
        </pc:picChg>
        <pc:picChg chg="add mod">
          <ac:chgData name="Indu Sekhar Dantu" userId="4218edbc7ffe59d5" providerId="LiveId" clId="{7B75F0F8-5B37-48F0-A034-3E6A4960A2AA}" dt="2021-12-11T03:09:41.414" v="250"/>
          <ac:picMkLst>
            <pc:docMk/>
            <pc:sldMk cId="3359564673" sldId="338"/>
            <ac:picMk id="6" creationId="{9DCEA15F-6778-4014-ABD0-FA1679A2F3B2}"/>
          </ac:picMkLst>
        </pc:picChg>
        <pc:picChg chg="add mod">
          <ac:chgData name="Indu Sekhar Dantu" userId="4218edbc7ffe59d5" providerId="LiveId" clId="{7B75F0F8-5B37-48F0-A034-3E6A4960A2AA}" dt="2021-12-11T03:12:33.030" v="430" actId="14100"/>
          <ac:picMkLst>
            <pc:docMk/>
            <pc:sldMk cId="3359564673" sldId="338"/>
            <ac:picMk id="2050" creationId="{1A004773-5C5D-46E0-BF5F-9E1E252670C5}"/>
          </ac:picMkLst>
        </pc:picChg>
      </pc:sldChg>
      <pc:sldChg chg="modSp add del mod">
        <pc:chgData name="Indu Sekhar Dantu" userId="4218edbc7ffe59d5" providerId="LiveId" clId="{7B75F0F8-5B37-48F0-A034-3E6A4960A2AA}" dt="2021-12-11T05:59:53.127" v="1200" actId="2696"/>
        <pc:sldMkLst>
          <pc:docMk/>
          <pc:sldMk cId="2240180113" sldId="339"/>
        </pc:sldMkLst>
        <pc:spChg chg="mod">
          <ac:chgData name="Indu Sekhar Dantu" userId="4218edbc7ffe59d5" providerId="LiveId" clId="{7B75F0F8-5B37-48F0-A034-3E6A4960A2AA}" dt="2021-12-11T03:35:11.913" v="794" actId="113"/>
          <ac:spMkLst>
            <pc:docMk/>
            <pc:sldMk cId="2240180113" sldId="339"/>
            <ac:spMk id="3" creationId="{D9D112C0-94D8-4EB3-830E-FBA2AAFD86F5}"/>
          </ac:spMkLst>
        </pc:spChg>
      </pc:sldChg>
      <pc:sldChg chg="modSp add mod">
        <pc:chgData name="Indu Sekhar Dantu" userId="4218edbc7ffe59d5" providerId="LiveId" clId="{7B75F0F8-5B37-48F0-A034-3E6A4960A2AA}" dt="2021-12-12T10:44:16.446" v="3004" actId="11"/>
        <pc:sldMkLst>
          <pc:docMk/>
          <pc:sldMk cId="2859981181" sldId="339"/>
        </pc:sldMkLst>
        <pc:spChg chg="mod">
          <ac:chgData name="Indu Sekhar Dantu" userId="4218edbc7ffe59d5" providerId="LiveId" clId="{7B75F0F8-5B37-48F0-A034-3E6A4960A2AA}" dt="2021-12-12T10:44:16.446" v="3004" actId="11"/>
          <ac:spMkLst>
            <pc:docMk/>
            <pc:sldMk cId="2859981181" sldId="339"/>
            <ac:spMk id="3" creationId="{D9D112C0-94D8-4EB3-830E-FBA2AAFD86F5}"/>
          </ac:spMkLst>
        </pc:spChg>
      </pc:sldChg>
      <pc:sldChg chg="modSp add mod">
        <pc:chgData name="Indu Sekhar Dantu" userId="4218edbc7ffe59d5" providerId="LiveId" clId="{7B75F0F8-5B37-48F0-A034-3E6A4960A2AA}" dt="2021-12-12T10:44:33.528" v="3006" actId="11"/>
        <pc:sldMkLst>
          <pc:docMk/>
          <pc:sldMk cId="2742135815" sldId="340"/>
        </pc:sldMkLst>
        <pc:spChg chg="mod">
          <ac:chgData name="Indu Sekhar Dantu" userId="4218edbc7ffe59d5" providerId="LiveId" clId="{7B75F0F8-5B37-48F0-A034-3E6A4960A2AA}" dt="2021-12-12T10:44:33.528" v="3006" actId="11"/>
          <ac:spMkLst>
            <pc:docMk/>
            <pc:sldMk cId="2742135815" sldId="340"/>
            <ac:spMk id="3" creationId="{D9D112C0-94D8-4EB3-830E-FBA2AAFD86F5}"/>
          </ac:spMkLst>
        </pc:spChg>
      </pc:sldChg>
      <pc:sldChg chg="modSp add del mod">
        <pc:chgData name="Indu Sekhar Dantu" userId="4218edbc7ffe59d5" providerId="LiveId" clId="{7B75F0F8-5B37-48F0-A034-3E6A4960A2AA}" dt="2021-12-11T05:59:53.127" v="1200" actId="2696"/>
        <pc:sldMkLst>
          <pc:docMk/>
          <pc:sldMk cId="3399591061" sldId="340"/>
        </pc:sldMkLst>
        <pc:spChg chg="mod">
          <ac:chgData name="Indu Sekhar Dantu" userId="4218edbc7ffe59d5" providerId="LiveId" clId="{7B75F0F8-5B37-48F0-A034-3E6A4960A2AA}" dt="2021-12-11T03:35:52.344" v="798" actId="113"/>
          <ac:spMkLst>
            <pc:docMk/>
            <pc:sldMk cId="3399591061" sldId="340"/>
            <ac:spMk id="3" creationId="{D9D112C0-94D8-4EB3-830E-FBA2AAFD86F5}"/>
          </ac:spMkLst>
        </pc:spChg>
      </pc:sldChg>
      <pc:sldChg chg="modSp add del mod">
        <pc:chgData name="Indu Sekhar Dantu" userId="4218edbc7ffe59d5" providerId="LiveId" clId="{7B75F0F8-5B37-48F0-A034-3E6A4960A2AA}" dt="2021-12-11T05:59:53.127" v="1200" actId="2696"/>
        <pc:sldMkLst>
          <pc:docMk/>
          <pc:sldMk cId="2836854805" sldId="341"/>
        </pc:sldMkLst>
        <pc:spChg chg="mod">
          <ac:chgData name="Indu Sekhar Dantu" userId="4218edbc7ffe59d5" providerId="LiveId" clId="{7B75F0F8-5B37-48F0-A034-3E6A4960A2AA}" dt="2021-12-11T03:36:07.926" v="800" actId="113"/>
          <ac:spMkLst>
            <pc:docMk/>
            <pc:sldMk cId="2836854805" sldId="341"/>
            <ac:spMk id="3" creationId="{D9D112C0-94D8-4EB3-830E-FBA2AAFD86F5}"/>
          </ac:spMkLst>
        </pc:spChg>
      </pc:sldChg>
      <pc:sldChg chg="modSp add mod">
        <pc:chgData name="Indu Sekhar Dantu" userId="4218edbc7ffe59d5" providerId="LiveId" clId="{7B75F0F8-5B37-48F0-A034-3E6A4960A2AA}" dt="2021-12-12T10:44:51.041" v="3008" actId="11"/>
        <pc:sldMkLst>
          <pc:docMk/>
          <pc:sldMk cId="4244850784" sldId="341"/>
        </pc:sldMkLst>
        <pc:spChg chg="mod">
          <ac:chgData name="Indu Sekhar Dantu" userId="4218edbc7ffe59d5" providerId="LiveId" clId="{7B75F0F8-5B37-48F0-A034-3E6A4960A2AA}" dt="2021-12-12T10:44:51.041" v="3008" actId="11"/>
          <ac:spMkLst>
            <pc:docMk/>
            <pc:sldMk cId="4244850784" sldId="341"/>
            <ac:spMk id="3" creationId="{D9D112C0-94D8-4EB3-830E-FBA2AAFD86F5}"/>
          </ac:spMkLst>
        </pc:spChg>
      </pc:sldChg>
      <pc:sldChg chg="modSp add mod">
        <pc:chgData name="Indu Sekhar Dantu" userId="4218edbc7ffe59d5" providerId="LiveId" clId="{7B75F0F8-5B37-48F0-A034-3E6A4960A2AA}" dt="2021-12-12T10:45:24.217" v="3014" actId="20577"/>
        <pc:sldMkLst>
          <pc:docMk/>
          <pc:sldMk cId="3189749397" sldId="342"/>
        </pc:sldMkLst>
        <pc:spChg chg="mod">
          <ac:chgData name="Indu Sekhar Dantu" userId="4218edbc7ffe59d5" providerId="LiveId" clId="{7B75F0F8-5B37-48F0-A034-3E6A4960A2AA}" dt="2021-12-12T10:45:24.217" v="3014" actId="20577"/>
          <ac:spMkLst>
            <pc:docMk/>
            <pc:sldMk cId="3189749397" sldId="342"/>
            <ac:spMk id="3" creationId="{D9D112C0-94D8-4EB3-830E-FBA2AAFD86F5}"/>
          </ac:spMkLst>
        </pc:spChg>
      </pc:sldChg>
      <pc:sldChg chg="modSp add del mod">
        <pc:chgData name="Indu Sekhar Dantu" userId="4218edbc7ffe59d5" providerId="LiveId" clId="{7B75F0F8-5B37-48F0-A034-3E6A4960A2AA}" dt="2021-12-11T05:59:53.127" v="1200" actId="2696"/>
        <pc:sldMkLst>
          <pc:docMk/>
          <pc:sldMk cId="3312486441" sldId="342"/>
        </pc:sldMkLst>
        <pc:spChg chg="mod">
          <ac:chgData name="Indu Sekhar Dantu" userId="4218edbc7ffe59d5" providerId="LiveId" clId="{7B75F0F8-5B37-48F0-A034-3E6A4960A2AA}" dt="2021-12-11T03:36:48.465" v="804" actId="113"/>
          <ac:spMkLst>
            <pc:docMk/>
            <pc:sldMk cId="3312486441" sldId="342"/>
            <ac:spMk id="3" creationId="{D9D112C0-94D8-4EB3-830E-FBA2AAFD86F5}"/>
          </ac:spMkLst>
        </pc:spChg>
      </pc:sldChg>
      <pc:sldChg chg="modSp add mod">
        <pc:chgData name="Indu Sekhar Dantu" userId="4218edbc7ffe59d5" providerId="LiveId" clId="{7B75F0F8-5B37-48F0-A034-3E6A4960A2AA}" dt="2021-12-12T10:45:42.631" v="3016" actId="11"/>
        <pc:sldMkLst>
          <pc:docMk/>
          <pc:sldMk cId="444726199" sldId="343"/>
        </pc:sldMkLst>
        <pc:spChg chg="mod">
          <ac:chgData name="Indu Sekhar Dantu" userId="4218edbc7ffe59d5" providerId="LiveId" clId="{7B75F0F8-5B37-48F0-A034-3E6A4960A2AA}" dt="2021-12-12T10:45:42.631" v="3016" actId="11"/>
          <ac:spMkLst>
            <pc:docMk/>
            <pc:sldMk cId="444726199" sldId="343"/>
            <ac:spMk id="3" creationId="{D9D112C0-94D8-4EB3-830E-FBA2AAFD86F5}"/>
          </ac:spMkLst>
        </pc:spChg>
      </pc:sldChg>
      <pc:sldChg chg="modSp add del mod">
        <pc:chgData name="Indu Sekhar Dantu" userId="4218edbc7ffe59d5" providerId="LiveId" clId="{7B75F0F8-5B37-48F0-A034-3E6A4960A2AA}" dt="2021-12-11T05:59:53.127" v="1200" actId="2696"/>
        <pc:sldMkLst>
          <pc:docMk/>
          <pc:sldMk cId="1441750809" sldId="343"/>
        </pc:sldMkLst>
        <pc:spChg chg="mod">
          <ac:chgData name="Indu Sekhar Dantu" userId="4218edbc7ffe59d5" providerId="LiveId" clId="{7B75F0F8-5B37-48F0-A034-3E6A4960A2AA}" dt="2021-12-11T03:37:16.487" v="808" actId="113"/>
          <ac:spMkLst>
            <pc:docMk/>
            <pc:sldMk cId="1441750809" sldId="343"/>
            <ac:spMk id="3" creationId="{D9D112C0-94D8-4EB3-830E-FBA2AAFD86F5}"/>
          </ac:spMkLst>
        </pc:spChg>
      </pc:sldChg>
      <pc:sldChg chg="modSp add mod">
        <pc:chgData name="Indu Sekhar Dantu" userId="4218edbc7ffe59d5" providerId="LiveId" clId="{7B75F0F8-5B37-48F0-A034-3E6A4960A2AA}" dt="2021-12-12T10:45:59.396" v="3018" actId="11"/>
        <pc:sldMkLst>
          <pc:docMk/>
          <pc:sldMk cId="2767501887" sldId="344"/>
        </pc:sldMkLst>
        <pc:spChg chg="mod">
          <ac:chgData name="Indu Sekhar Dantu" userId="4218edbc7ffe59d5" providerId="LiveId" clId="{7B75F0F8-5B37-48F0-A034-3E6A4960A2AA}" dt="2021-12-12T10:45:59.396" v="3018" actId="11"/>
          <ac:spMkLst>
            <pc:docMk/>
            <pc:sldMk cId="2767501887" sldId="344"/>
            <ac:spMk id="3" creationId="{D9D112C0-94D8-4EB3-830E-FBA2AAFD86F5}"/>
          </ac:spMkLst>
        </pc:spChg>
      </pc:sldChg>
      <pc:sldChg chg="modSp add del mod">
        <pc:chgData name="Indu Sekhar Dantu" userId="4218edbc7ffe59d5" providerId="LiveId" clId="{7B75F0F8-5B37-48F0-A034-3E6A4960A2AA}" dt="2021-12-11T05:59:53.127" v="1200" actId="2696"/>
        <pc:sldMkLst>
          <pc:docMk/>
          <pc:sldMk cId="3363415726" sldId="344"/>
        </pc:sldMkLst>
        <pc:spChg chg="mod">
          <ac:chgData name="Indu Sekhar Dantu" userId="4218edbc7ffe59d5" providerId="LiveId" clId="{7B75F0F8-5B37-48F0-A034-3E6A4960A2AA}" dt="2021-12-11T03:37:27.799" v="810" actId="113"/>
          <ac:spMkLst>
            <pc:docMk/>
            <pc:sldMk cId="3363415726" sldId="344"/>
            <ac:spMk id="3" creationId="{D9D112C0-94D8-4EB3-830E-FBA2AAFD86F5}"/>
          </ac:spMkLst>
        </pc:spChg>
      </pc:sldChg>
      <pc:sldChg chg="modSp add del mod">
        <pc:chgData name="Indu Sekhar Dantu" userId="4218edbc7ffe59d5" providerId="LiveId" clId="{7B75F0F8-5B37-48F0-A034-3E6A4960A2AA}" dt="2021-12-11T05:59:53.127" v="1200" actId="2696"/>
        <pc:sldMkLst>
          <pc:docMk/>
          <pc:sldMk cId="79050616" sldId="345"/>
        </pc:sldMkLst>
        <pc:spChg chg="mod">
          <ac:chgData name="Indu Sekhar Dantu" userId="4218edbc7ffe59d5" providerId="LiveId" clId="{7B75F0F8-5B37-48F0-A034-3E6A4960A2AA}" dt="2021-12-11T03:37:40.573" v="812" actId="113"/>
          <ac:spMkLst>
            <pc:docMk/>
            <pc:sldMk cId="79050616" sldId="345"/>
            <ac:spMk id="3" creationId="{D9D112C0-94D8-4EB3-830E-FBA2AAFD86F5}"/>
          </ac:spMkLst>
        </pc:spChg>
      </pc:sldChg>
      <pc:sldChg chg="modSp add mod">
        <pc:chgData name="Indu Sekhar Dantu" userId="4218edbc7ffe59d5" providerId="LiveId" clId="{7B75F0F8-5B37-48F0-A034-3E6A4960A2AA}" dt="2021-12-12T10:46:20.023" v="3020" actId="11"/>
        <pc:sldMkLst>
          <pc:docMk/>
          <pc:sldMk cId="3127220182" sldId="345"/>
        </pc:sldMkLst>
        <pc:spChg chg="mod">
          <ac:chgData name="Indu Sekhar Dantu" userId="4218edbc7ffe59d5" providerId="LiveId" clId="{7B75F0F8-5B37-48F0-A034-3E6A4960A2AA}" dt="2021-12-12T10:46:20.023" v="3020" actId="11"/>
          <ac:spMkLst>
            <pc:docMk/>
            <pc:sldMk cId="3127220182" sldId="345"/>
            <ac:spMk id="3" creationId="{D9D112C0-94D8-4EB3-830E-FBA2AAFD86F5}"/>
          </ac:spMkLst>
        </pc:spChg>
      </pc:sldChg>
      <pc:sldChg chg="modSp add mod">
        <pc:chgData name="Indu Sekhar Dantu" userId="4218edbc7ffe59d5" providerId="LiveId" clId="{7B75F0F8-5B37-48F0-A034-3E6A4960A2AA}" dt="2021-12-12T06:57:51.118" v="1957" actId="113"/>
        <pc:sldMkLst>
          <pc:docMk/>
          <pc:sldMk cId="1313974361" sldId="346"/>
        </pc:sldMkLst>
        <pc:graphicFrameChg chg="modGraphic">
          <ac:chgData name="Indu Sekhar Dantu" userId="4218edbc7ffe59d5" providerId="LiveId" clId="{7B75F0F8-5B37-48F0-A034-3E6A4960A2AA}" dt="2021-12-12T06:57:51.118" v="1957" actId="113"/>
          <ac:graphicFrameMkLst>
            <pc:docMk/>
            <pc:sldMk cId="1313974361" sldId="346"/>
            <ac:graphicFrameMk id="4" creationId="{49F7BA01-3FD7-4AA8-BC66-F1449CB13942}"/>
          </ac:graphicFrameMkLst>
        </pc:graphicFrameChg>
      </pc:sldChg>
      <pc:sldChg chg="addSp modSp add del mod">
        <pc:chgData name="Indu Sekhar Dantu" userId="4218edbc7ffe59d5" providerId="LiveId" clId="{7B75F0F8-5B37-48F0-A034-3E6A4960A2AA}" dt="2021-12-11T04:18:11.013" v="916" actId="2696"/>
        <pc:sldMkLst>
          <pc:docMk/>
          <pc:sldMk cId="1460149238" sldId="346"/>
        </pc:sldMkLst>
        <pc:spChg chg="mod">
          <ac:chgData name="Indu Sekhar Dantu" userId="4218edbc7ffe59d5" providerId="LiveId" clId="{7B75F0F8-5B37-48F0-A034-3E6A4960A2AA}" dt="2021-12-11T04:17:34.001" v="882" actId="113"/>
          <ac:spMkLst>
            <pc:docMk/>
            <pc:sldMk cId="1460149238" sldId="346"/>
            <ac:spMk id="3" creationId="{D9D112C0-94D8-4EB3-830E-FBA2AAFD86F5}"/>
          </ac:spMkLst>
        </pc:spChg>
        <pc:graphicFrameChg chg="add mod modGraphic">
          <ac:chgData name="Indu Sekhar Dantu" userId="4218edbc7ffe59d5" providerId="LiveId" clId="{7B75F0F8-5B37-48F0-A034-3E6A4960A2AA}" dt="2021-12-11T04:16:51.030" v="856" actId="14734"/>
          <ac:graphicFrameMkLst>
            <pc:docMk/>
            <pc:sldMk cId="1460149238" sldId="346"/>
            <ac:graphicFrameMk id="4" creationId="{49F7BA01-3FD7-4AA8-BC66-F1449CB13942}"/>
          </ac:graphicFrameMkLst>
        </pc:graphicFrameChg>
      </pc:sldChg>
      <pc:sldChg chg="addSp modSp add del mod">
        <pc:chgData name="Indu Sekhar Dantu" userId="4218edbc7ffe59d5" providerId="LiveId" clId="{7B75F0F8-5B37-48F0-A034-3E6A4960A2AA}" dt="2021-12-11T04:18:11.013" v="916" actId="2696"/>
        <pc:sldMkLst>
          <pc:docMk/>
          <pc:sldMk cId="839354993" sldId="347"/>
        </pc:sldMkLst>
        <pc:spChg chg="mod">
          <ac:chgData name="Indu Sekhar Dantu" userId="4218edbc7ffe59d5" providerId="LiveId" clId="{7B75F0F8-5B37-48F0-A034-3E6A4960A2AA}" dt="2021-12-11T04:17:55.254" v="915" actId="122"/>
          <ac:spMkLst>
            <pc:docMk/>
            <pc:sldMk cId="839354993" sldId="347"/>
            <ac:spMk id="3" creationId="{D9D112C0-94D8-4EB3-830E-FBA2AAFD86F5}"/>
          </ac:spMkLst>
        </pc:spChg>
        <pc:graphicFrameChg chg="add mod modGraphic">
          <ac:chgData name="Indu Sekhar Dantu" userId="4218edbc7ffe59d5" providerId="LiveId" clId="{7B75F0F8-5B37-48F0-A034-3E6A4960A2AA}" dt="2021-12-11T04:16:04.999" v="849" actId="255"/>
          <ac:graphicFrameMkLst>
            <pc:docMk/>
            <pc:sldMk cId="839354993" sldId="347"/>
            <ac:graphicFrameMk id="4" creationId="{88596410-6599-4E69-88F8-ADFE19BD9B20}"/>
          </ac:graphicFrameMkLst>
        </pc:graphicFrameChg>
      </pc:sldChg>
      <pc:sldChg chg="modSp add mod">
        <pc:chgData name="Indu Sekhar Dantu" userId="4218edbc7ffe59d5" providerId="LiveId" clId="{7B75F0F8-5B37-48F0-A034-3E6A4960A2AA}" dt="2021-12-12T06:58:00.827" v="1958" actId="113"/>
        <pc:sldMkLst>
          <pc:docMk/>
          <pc:sldMk cId="3580538343" sldId="347"/>
        </pc:sldMkLst>
        <pc:graphicFrameChg chg="modGraphic">
          <ac:chgData name="Indu Sekhar Dantu" userId="4218edbc7ffe59d5" providerId="LiveId" clId="{7B75F0F8-5B37-48F0-A034-3E6A4960A2AA}" dt="2021-12-12T06:58:00.827" v="1958" actId="113"/>
          <ac:graphicFrameMkLst>
            <pc:docMk/>
            <pc:sldMk cId="3580538343" sldId="347"/>
            <ac:graphicFrameMk id="4" creationId="{88596410-6599-4E69-88F8-ADFE19BD9B20}"/>
          </ac:graphicFrameMkLst>
        </pc:graphicFrameChg>
      </pc:sldChg>
      <pc:sldChg chg="modSp add mod">
        <pc:chgData name="Indu Sekhar Dantu" userId="4218edbc7ffe59d5" providerId="LiveId" clId="{7B75F0F8-5B37-48F0-A034-3E6A4960A2AA}" dt="2021-12-11T08:00:21.851" v="1426" actId="20577"/>
        <pc:sldMkLst>
          <pc:docMk/>
          <pc:sldMk cId="3744700402" sldId="348"/>
        </pc:sldMkLst>
        <pc:spChg chg="mod">
          <ac:chgData name="Indu Sekhar Dantu" userId="4218edbc7ffe59d5" providerId="LiveId" clId="{7B75F0F8-5B37-48F0-A034-3E6A4960A2AA}" dt="2021-12-11T08:00:21.851" v="1426" actId="20577"/>
          <ac:spMkLst>
            <pc:docMk/>
            <pc:sldMk cId="3744700402" sldId="348"/>
            <ac:spMk id="3" creationId="{D9D112C0-94D8-4EB3-830E-FBA2AAFD86F5}"/>
          </ac:spMkLst>
        </pc:spChg>
      </pc:sldChg>
      <pc:sldChg chg="modSp add mod">
        <pc:chgData name="Indu Sekhar Dantu" userId="4218edbc7ffe59d5" providerId="LiveId" clId="{7B75F0F8-5B37-48F0-A034-3E6A4960A2AA}" dt="2021-12-11T08:00:56.194" v="1434" actId="20577"/>
        <pc:sldMkLst>
          <pc:docMk/>
          <pc:sldMk cId="2811416267" sldId="349"/>
        </pc:sldMkLst>
        <pc:spChg chg="mod">
          <ac:chgData name="Indu Sekhar Dantu" userId="4218edbc7ffe59d5" providerId="LiveId" clId="{7B75F0F8-5B37-48F0-A034-3E6A4960A2AA}" dt="2021-12-11T08:00:56.194" v="1434" actId="20577"/>
          <ac:spMkLst>
            <pc:docMk/>
            <pc:sldMk cId="2811416267" sldId="349"/>
            <ac:spMk id="3" creationId="{D9D112C0-94D8-4EB3-830E-FBA2AAFD86F5}"/>
          </ac:spMkLst>
        </pc:spChg>
      </pc:sldChg>
      <pc:sldChg chg="modSp add mod">
        <pc:chgData name="Indu Sekhar Dantu" userId="4218edbc7ffe59d5" providerId="LiveId" clId="{7B75F0F8-5B37-48F0-A034-3E6A4960A2AA}" dt="2021-12-12T07:02:25.475" v="1997" actId="113"/>
        <pc:sldMkLst>
          <pc:docMk/>
          <pc:sldMk cId="3719090906" sldId="350"/>
        </pc:sldMkLst>
        <pc:spChg chg="mod">
          <ac:chgData name="Indu Sekhar Dantu" userId="4218edbc7ffe59d5" providerId="LiveId" clId="{7B75F0F8-5B37-48F0-A034-3E6A4960A2AA}" dt="2021-12-12T07:02:25.475" v="1997" actId="113"/>
          <ac:spMkLst>
            <pc:docMk/>
            <pc:sldMk cId="3719090906" sldId="350"/>
            <ac:spMk id="3" creationId="{D9D112C0-94D8-4EB3-830E-FBA2AAFD86F5}"/>
          </ac:spMkLst>
        </pc:spChg>
      </pc:sldChg>
      <pc:sldChg chg="modSp add mod">
        <pc:chgData name="Indu Sekhar Dantu" userId="4218edbc7ffe59d5" providerId="LiveId" clId="{7B75F0F8-5B37-48F0-A034-3E6A4960A2AA}" dt="2021-12-12T07:03:44.831" v="2008" actId="115"/>
        <pc:sldMkLst>
          <pc:docMk/>
          <pc:sldMk cId="3711183652" sldId="351"/>
        </pc:sldMkLst>
        <pc:spChg chg="mod">
          <ac:chgData name="Indu Sekhar Dantu" userId="4218edbc7ffe59d5" providerId="LiveId" clId="{7B75F0F8-5B37-48F0-A034-3E6A4960A2AA}" dt="2021-12-12T07:03:44.831" v="2008" actId="115"/>
          <ac:spMkLst>
            <pc:docMk/>
            <pc:sldMk cId="3711183652" sldId="351"/>
            <ac:spMk id="3" creationId="{D9D112C0-94D8-4EB3-830E-FBA2AAFD86F5}"/>
          </ac:spMkLst>
        </pc:spChg>
      </pc:sldChg>
      <pc:sldChg chg="modSp add mod">
        <pc:chgData name="Indu Sekhar Dantu" userId="4218edbc7ffe59d5" providerId="LiveId" clId="{7B75F0F8-5B37-48F0-A034-3E6A4960A2AA}" dt="2021-12-12T07:05:08.343" v="2038" actId="113"/>
        <pc:sldMkLst>
          <pc:docMk/>
          <pc:sldMk cId="3778282497" sldId="352"/>
        </pc:sldMkLst>
        <pc:spChg chg="mod">
          <ac:chgData name="Indu Sekhar Dantu" userId="4218edbc7ffe59d5" providerId="LiveId" clId="{7B75F0F8-5B37-48F0-A034-3E6A4960A2AA}" dt="2021-12-12T07:05:08.343" v="2038" actId="113"/>
          <ac:spMkLst>
            <pc:docMk/>
            <pc:sldMk cId="3778282497" sldId="352"/>
            <ac:spMk id="3" creationId="{D9D112C0-94D8-4EB3-830E-FBA2AAFD86F5}"/>
          </ac:spMkLst>
        </pc:spChg>
      </pc:sldChg>
      <pc:sldChg chg="modSp add mod">
        <pc:chgData name="Indu Sekhar Dantu" userId="4218edbc7ffe59d5" providerId="LiveId" clId="{7B75F0F8-5B37-48F0-A034-3E6A4960A2AA}" dt="2021-12-11T08:01:04.178" v="1436" actId="20577"/>
        <pc:sldMkLst>
          <pc:docMk/>
          <pc:sldMk cId="2999604553" sldId="353"/>
        </pc:sldMkLst>
        <pc:spChg chg="mod">
          <ac:chgData name="Indu Sekhar Dantu" userId="4218edbc7ffe59d5" providerId="LiveId" clId="{7B75F0F8-5B37-48F0-A034-3E6A4960A2AA}" dt="2021-12-11T08:01:04.178" v="1436" actId="20577"/>
          <ac:spMkLst>
            <pc:docMk/>
            <pc:sldMk cId="2999604553" sldId="353"/>
            <ac:spMk id="3" creationId="{D9D112C0-94D8-4EB3-830E-FBA2AAFD86F5}"/>
          </ac:spMkLst>
        </pc:spChg>
      </pc:sldChg>
      <pc:sldChg chg="modSp add mod">
        <pc:chgData name="Indu Sekhar Dantu" userId="4218edbc7ffe59d5" providerId="LiveId" clId="{7B75F0F8-5B37-48F0-A034-3E6A4960A2AA}" dt="2021-12-12T07:09:06.743" v="2062" actId="313"/>
        <pc:sldMkLst>
          <pc:docMk/>
          <pc:sldMk cId="3169628877" sldId="354"/>
        </pc:sldMkLst>
        <pc:spChg chg="mod">
          <ac:chgData name="Indu Sekhar Dantu" userId="4218edbc7ffe59d5" providerId="LiveId" clId="{7B75F0F8-5B37-48F0-A034-3E6A4960A2AA}" dt="2021-12-12T07:09:06.743" v="2062" actId="313"/>
          <ac:spMkLst>
            <pc:docMk/>
            <pc:sldMk cId="3169628877" sldId="354"/>
            <ac:spMk id="3" creationId="{D9D112C0-94D8-4EB3-830E-FBA2AAFD86F5}"/>
          </ac:spMkLst>
        </pc:spChg>
      </pc:sldChg>
      <pc:sldChg chg="modSp add mod">
        <pc:chgData name="Indu Sekhar Dantu" userId="4218edbc7ffe59d5" providerId="LiveId" clId="{7B75F0F8-5B37-48F0-A034-3E6A4960A2AA}" dt="2021-12-12T07:11:20.499" v="2070" actId="115"/>
        <pc:sldMkLst>
          <pc:docMk/>
          <pc:sldMk cId="2481373871" sldId="355"/>
        </pc:sldMkLst>
        <pc:spChg chg="mod">
          <ac:chgData name="Indu Sekhar Dantu" userId="4218edbc7ffe59d5" providerId="LiveId" clId="{7B75F0F8-5B37-48F0-A034-3E6A4960A2AA}" dt="2021-12-12T07:11:20.499" v="2070" actId="115"/>
          <ac:spMkLst>
            <pc:docMk/>
            <pc:sldMk cId="2481373871" sldId="355"/>
            <ac:spMk id="3" creationId="{D9D112C0-94D8-4EB3-830E-FBA2AAFD86F5}"/>
          </ac:spMkLst>
        </pc:spChg>
      </pc:sldChg>
      <pc:sldChg chg="modSp add mod">
        <pc:chgData name="Indu Sekhar Dantu" userId="4218edbc7ffe59d5" providerId="LiveId" clId="{7B75F0F8-5B37-48F0-A034-3E6A4960A2AA}" dt="2021-12-11T08:01:09.871" v="1438" actId="20577"/>
        <pc:sldMkLst>
          <pc:docMk/>
          <pc:sldMk cId="3775862527" sldId="356"/>
        </pc:sldMkLst>
        <pc:spChg chg="mod">
          <ac:chgData name="Indu Sekhar Dantu" userId="4218edbc7ffe59d5" providerId="LiveId" clId="{7B75F0F8-5B37-48F0-A034-3E6A4960A2AA}" dt="2021-12-11T08:01:09.871" v="1438" actId="20577"/>
          <ac:spMkLst>
            <pc:docMk/>
            <pc:sldMk cId="3775862527" sldId="356"/>
            <ac:spMk id="3" creationId="{D9D112C0-94D8-4EB3-830E-FBA2AAFD86F5}"/>
          </ac:spMkLst>
        </pc:spChg>
      </pc:sldChg>
      <pc:sldChg chg="modSp add mod">
        <pc:chgData name="Indu Sekhar Dantu" userId="4218edbc7ffe59d5" providerId="LiveId" clId="{7B75F0F8-5B37-48F0-A034-3E6A4960A2AA}" dt="2021-12-12T07:13:24.149" v="2087" actId="115"/>
        <pc:sldMkLst>
          <pc:docMk/>
          <pc:sldMk cId="3064467951" sldId="357"/>
        </pc:sldMkLst>
        <pc:spChg chg="mod">
          <ac:chgData name="Indu Sekhar Dantu" userId="4218edbc7ffe59d5" providerId="LiveId" clId="{7B75F0F8-5B37-48F0-A034-3E6A4960A2AA}" dt="2021-12-12T07:13:24.149" v="2087" actId="115"/>
          <ac:spMkLst>
            <pc:docMk/>
            <pc:sldMk cId="3064467951" sldId="357"/>
            <ac:spMk id="3" creationId="{D9D112C0-94D8-4EB3-830E-FBA2AAFD86F5}"/>
          </ac:spMkLst>
        </pc:spChg>
      </pc:sldChg>
      <pc:sldChg chg="modSp add mod">
        <pc:chgData name="Indu Sekhar Dantu" userId="4218edbc7ffe59d5" providerId="LiveId" clId="{7B75F0F8-5B37-48F0-A034-3E6A4960A2AA}" dt="2021-12-12T07:49:08.128" v="2101" actId="115"/>
        <pc:sldMkLst>
          <pc:docMk/>
          <pc:sldMk cId="1591233224" sldId="358"/>
        </pc:sldMkLst>
        <pc:spChg chg="mod">
          <ac:chgData name="Indu Sekhar Dantu" userId="4218edbc7ffe59d5" providerId="LiveId" clId="{7B75F0F8-5B37-48F0-A034-3E6A4960A2AA}" dt="2021-12-12T07:49:08.128" v="2101" actId="115"/>
          <ac:spMkLst>
            <pc:docMk/>
            <pc:sldMk cId="1591233224" sldId="358"/>
            <ac:spMk id="3" creationId="{D9D112C0-94D8-4EB3-830E-FBA2AAFD86F5}"/>
          </ac:spMkLst>
        </pc:spChg>
      </pc:sldChg>
      <pc:sldChg chg="modSp add mod">
        <pc:chgData name="Indu Sekhar Dantu" userId="4218edbc7ffe59d5" providerId="LiveId" clId="{7B75F0F8-5B37-48F0-A034-3E6A4960A2AA}" dt="2021-12-12T07:49:17.880" v="2105" actId="313"/>
        <pc:sldMkLst>
          <pc:docMk/>
          <pc:sldMk cId="1102939872" sldId="359"/>
        </pc:sldMkLst>
        <pc:spChg chg="mod">
          <ac:chgData name="Indu Sekhar Dantu" userId="4218edbc7ffe59d5" providerId="LiveId" clId="{7B75F0F8-5B37-48F0-A034-3E6A4960A2AA}" dt="2021-12-12T07:49:17.880" v="2105" actId="313"/>
          <ac:spMkLst>
            <pc:docMk/>
            <pc:sldMk cId="1102939872" sldId="359"/>
            <ac:spMk id="3" creationId="{D9D112C0-94D8-4EB3-830E-FBA2AAFD86F5}"/>
          </ac:spMkLst>
        </pc:spChg>
      </pc:sldChg>
      <pc:sldChg chg="modSp add mod">
        <pc:chgData name="Indu Sekhar Dantu" userId="4218edbc7ffe59d5" providerId="LiveId" clId="{7B75F0F8-5B37-48F0-A034-3E6A4960A2AA}" dt="2021-12-12T07:51:21.519" v="2128" actId="313"/>
        <pc:sldMkLst>
          <pc:docMk/>
          <pc:sldMk cId="2372680475" sldId="360"/>
        </pc:sldMkLst>
        <pc:spChg chg="mod">
          <ac:chgData name="Indu Sekhar Dantu" userId="4218edbc7ffe59d5" providerId="LiveId" clId="{7B75F0F8-5B37-48F0-A034-3E6A4960A2AA}" dt="2021-12-12T07:51:21.519" v="2128" actId="313"/>
          <ac:spMkLst>
            <pc:docMk/>
            <pc:sldMk cId="2372680475" sldId="360"/>
            <ac:spMk id="3" creationId="{D9D112C0-94D8-4EB3-830E-FBA2AAFD86F5}"/>
          </ac:spMkLst>
        </pc:spChg>
      </pc:sldChg>
      <pc:sldChg chg="modSp add mod">
        <pc:chgData name="Indu Sekhar Dantu" userId="4218edbc7ffe59d5" providerId="LiveId" clId="{7B75F0F8-5B37-48F0-A034-3E6A4960A2AA}" dt="2021-12-12T07:51:36.669" v="2132" actId="313"/>
        <pc:sldMkLst>
          <pc:docMk/>
          <pc:sldMk cId="2015522102" sldId="361"/>
        </pc:sldMkLst>
        <pc:spChg chg="mod">
          <ac:chgData name="Indu Sekhar Dantu" userId="4218edbc7ffe59d5" providerId="LiveId" clId="{7B75F0F8-5B37-48F0-A034-3E6A4960A2AA}" dt="2021-12-12T07:51:36.669" v="2132" actId="313"/>
          <ac:spMkLst>
            <pc:docMk/>
            <pc:sldMk cId="2015522102" sldId="361"/>
            <ac:spMk id="3" creationId="{D9D112C0-94D8-4EB3-830E-FBA2AAFD86F5}"/>
          </ac:spMkLst>
        </pc:spChg>
      </pc:sldChg>
      <pc:sldChg chg="modSp add mod">
        <pc:chgData name="Indu Sekhar Dantu" userId="4218edbc7ffe59d5" providerId="LiveId" clId="{7B75F0F8-5B37-48F0-A034-3E6A4960A2AA}" dt="2021-12-12T07:52:34.257" v="2141" actId="313"/>
        <pc:sldMkLst>
          <pc:docMk/>
          <pc:sldMk cId="2289602088" sldId="362"/>
        </pc:sldMkLst>
        <pc:spChg chg="mod">
          <ac:chgData name="Indu Sekhar Dantu" userId="4218edbc7ffe59d5" providerId="LiveId" clId="{7B75F0F8-5B37-48F0-A034-3E6A4960A2AA}" dt="2021-12-12T07:52:34.257" v="2141" actId="313"/>
          <ac:spMkLst>
            <pc:docMk/>
            <pc:sldMk cId="2289602088" sldId="362"/>
            <ac:spMk id="3" creationId="{D9D112C0-94D8-4EB3-830E-FBA2AAFD86F5}"/>
          </ac:spMkLst>
        </pc:spChg>
      </pc:sldChg>
      <pc:sldChg chg="modSp add mod">
        <pc:chgData name="Indu Sekhar Dantu" userId="4218edbc7ffe59d5" providerId="LiveId" clId="{7B75F0F8-5B37-48F0-A034-3E6A4960A2AA}" dt="2021-12-11T08:01:27.394" v="1444" actId="20577"/>
        <pc:sldMkLst>
          <pc:docMk/>
          <pc:sldMk cId="2475718193" sldId="363"/>
        </pc:sldMkLst>
        <pc:spChg chg="mod">
          <ac:chgData name="Indu Sekhar Dantu" userId="4218edbc7ffe59d5" providerId="LiveId" clId="{7B75F0F8-5B37-48F0-A034-3E6A4960A2AA}" dt="2021-12-11T08:01:27.394" v="1444" actId="20577"/>
          <ac:spMkLst>
            <pc:docMk/>
            <pc:sldMk cId="2475718193" sldId="363"/>
            <ac:spMk id="3" creationId="{D9D112C0-94D8-4EB3-830E-FBA2AAFD86F5}"/>
          </ac:spMkLst>
        </pc:spChg>
      </pc:sldChg>
      <pc:sldChg chg="modSp add mod">
        <pc:chgData name="Indu Sekhar Dantu" userId="4218edbc7ffe59d5" providerId="LiveId" clId="{7B75F0F8-5B37-48F0-A034-3E6A4960A2AA}" dt="2021-12-12T07:55:24.617" v="2206" actId="115"/>
        <pc:sldMkLst>
          <pc:docMk/>
          <pc:sldMk cId="1446409276" sldId="364"/>
        </pc:sldMkLst>
        <pc:spChg chg="mod">
          <ac:chgData name="Indu Sekhar Dantu" userId="4218edbc7ffe59d5" providerId="LiveId" clId="{7B75F0F8-5B37-48F0-A034-3E6A4960A2AA}" dt="2021-12-12T07:55:24.617" v="2206" actId="115"/>
          <ac:spMkLst>
            <pc:docMk/>
            <pc:sldMk cId="1446409276" sldId="364"/>
            <ac:spMk id="3" creationId="{D9D112C0-94D8-4EB3-830E-FBA2AAFD86F5}"/>
          </ac:spMkLst>
        </pc:spChg>
      </pc:sldChg>
      <pc:sldChg chg="modSp add mod">
        <pc:chgData name="Indu Sekhar Dantu" userId="4218edbc7ffe59d5" providerId="LiveId" clId="{7B75F0F8-5B37-48F0-A034-3E6A4960A2AA}" dt="2021-12-11T08:16:11.753" v="1598" actId="20577"/>
        <pc:sldMkLst>
          <pc:docMk/>
          <pc:sldMk cId="3139443333" sldId="365"/>
        </pc:sldMkLst>
        <pc:spChg chg="mod">
          <ac:chgData name="Indu Sekhar Dantu" userId="4218edbc7ffe59d5" providerId="LiveId" clId="{7B75F0F8-5B37-48F0-A034-3E6A4960A2AA}" dt="2021-12-11T08:16:11.753" v="1598" actId="20577"/>
          <ac:spMkLst>
            <pc:docMk/>
            <pc:sldMk cId="3139443333" sldId="365"/>
            <ac:spMk id="3" creationId="{D9D112C0-94D8-4EB3-830E-FBA2AAFD86F5}"/>
          </ac:spMkLst>
        </pc:spChg>
      </pc:sldChg>
      <pc:sldChg chg="modSp add mod">
        <pc:chgData name="Indu Sekhar Dantu" userId="4218edbc7ffe59d5" providerId="LiveId" clId="{7B75F0F8-5B37-48F0-A034-3E6A4960A2AA}" dt="2021-12-11T08:01:35.234" v="1445" actId="6549"/>
        <pc:sldMkLst>
          <pc:docMk/>
          <pc:sldMk cId="2168101617" sldId="366"/>
        </pc:sldMkLst>
        <pc:spChg chg="mod">
          <ac:chgData name="Indu Sekhar Dantu" userId="4218edbc7ffe59d5" providerId="LiveId" clId="{7B75F0F8-5B37-48F0-A034-3E6A4960A2AA}" dt="2021-12-11T08:01:35.234" v="1445" actId="6549"/>
          <ac:spMkLst>
            <pc:docMk/>
            <pc:sldMk cId="2168101617" sldId="366"/>
            <ac:spMk id="3" creationId="{D9D112C0-94D8-4EB3-830E-FBA2AAFD86F5}"/>
          </ac:spMkLst>
        </pc:spChg>
      </pc:sldChg>
      <pc:sldChg chg="modSp add mod">
        <pc:chgData name="Indu Sekhar Dantu" userId="4218edbc7ffe59d5" providerId="LiveId" clId="{7B75F0F8-5B37-48F0-A034-3E6A4960A2AA}" dt="2021-12-12T07:56:57.700" v="2226" actId="115"/>
        <pc:sldMkLst>
          <pc:docMk/>
          <pc:sldMk cId="1565841308" sldId="367"/>
        </pc:sldMkLst>
        <pc:spChg chg="mod">
          <ac:chgData name="Indu Sekhar Dantu" userId="4218edbc7ffe59d5" providerId="LiveId" clId="{7B75F0F8-5B37-48F0-A034-3E6A4960A2AA}" dt="2021-12-12T07:56:57.700" v="2226" actId="115"/>
          <ac:spMkLst>
            <pc:docMk/>
            <pc:sldMk cId="1565841308" sldId="367"/>
            <ac:spMk id="3" creationId="{D9D112C0-94D8-4EB3-830E-FBA2AAFD86F5}"/>
          </ac:spMkLst>
        </pc:spChg>
      </pc:sldChg>
      <pc:sldChg chg="modSp add mod">
        <pc:chgData name="Indu Sekhar Dantu" userId="4218edbc7ffe59d5" providerId="LiveId" clId="{7B75F0F8-5B37-48F0-A034-3E6A4960A2AA}" dt="2021-12-12T08:44:09.123" v="2263" actId="20577"/>
        <pc:sldMkLst>
          <pc:docMk/>
          <pc:sldMk cId="483343291" sldId="368"/>
        </pc:sldMkLst>
        <pc:spChg chg="mod">
          <ac:chgData name="Indu Sekhar Dantu" userId="4218edbc7ffe59d5" providerId="LiveId" clId="{7B75F0F8-5B37-48F0-A034-3E6A4960A2AA}" dt="2021-12-12T08:44:09.123" v="2263" actId="20577"/>
          <ac:spMkLst>
            <pc:docMk/>
            <pc:sldMk cId="483343291" sldId="368"/>
            <ac:spMk id="3" creationId="{D9D112C0-94D8-4EB3-830E-FBA2AAFD86F5}"/>
          </ac:spMkLst>
        </pc:spChg>
      </pc:sldChg>
      <pc:sldChg chg="modSp add mod">
        <pc:chgData name="Indu Sekhar Dantu" userId="4218edbc7ffe59d5" providerId="LiveId" clId="{7B75F0F8-5B37-48F0-A034-3E6A4960A2AA}" dt="2021-12-11T08:15:20.138" v="1594" actId="20577"/>
        <pc:sldMkLst>
          <pc:docMk/>
          <pc:sldMk cId="3226605730" sldId="369"/>
        </pc:sldMkLst>
        <pc:spChg chg="mod">
          <ac:chgData name="Indu Sekhar Dantu" userId="4218edbc7ffe59d5" providerId="LiveId" clId="{7B75F0F8-5B37-48F0-A034-3E6A4960A2AA}" dt="2021-12-11T08:15:20.138" v="1594" actId="20577"/>
          <ac:spMkLst>
            <pc:docMk/>
            <pc:sldMk cId="3226605730" sldId="369"/>
            <ac:spMk id="3" creationId="{D9D112C0-94D8-4EB3-830E-FBA2AAFD86F5}"/>
          </ac:spMkLst>
        </pc:spChg>
      </pc:sldChg>
      <pc:sldChg chg="modSp add mod">
        <pc:chgData name="Indu Sekhar Dantu" userId="4218edbc7ffe59d5" providerId="LiveId" clId="{7B75F0F8-5B37-48F0-A034-3E6A4960A2AA}" dt="2021-12-12T08:45:11.779" v="2275" actId="113"/>
        <pc:sldMkLst>
          <pc:docMk/>
          <pc:sldMk cId="3596142407" sldId="370"/>
        </pc:sldMkLst>
        <pc:spChg chg="mod">
          <ac:chgData name="Indu Sekhar Dantu" userId="4218edbc7ffe59d5" providerId="LiveId" clId="{7B75F0F8-5B37-48F0-A034-3E6A4960A2AA}" dt="2021-12-12T08:45:11.779" v="2275" actId="113"/>
          <ac:spMkLst>
            <pc:docMk/>
            <pc:sldMk cId="3596142407" sldId="370"/>
            <ac:spMk id="3" creationId="{D9D112C0-94D8-4EB3-830E-FBA2AAFD86F5}"/>
          </ac:spMkLst>
        </pc:spChg>
      </pc:sldChg>
      <pc:sldChg chg="modSp add mod">
        <pc:chgData name="Indu Sekhar Dantu" userId="4218edbc7ffe59d5" providerId="LiveId" clId="{7B75F0F8-5B37-48F0-A034-3E6A4960A2AA}" dt="2021-12-12T08:46:02.193" v="2282" actId="115"/>
        <pc:sldMkLst>
          <pc:docMk/>
          <pc:sldMk cId="3847583541" sldId="371"/>
        </pc:sldMkLst>
        <pc:spChg chg="mod">
          <ac:chgData name="Indu Sekhar Dantu" userId="4218edbc7ffe59d5" providerId="LiveId" clId="{7B75F0F8-5B37-48F0-A034-3E6A4960A2AA}" dt="2021-12-12T08:46:02.193" v="2282" actId="115"/>
          <ac:spMkLst>
            <pc:docMk/>
            <pc:sldMk cId="3847583541" sldId="371"/>
            <ac:spMk id="3" creationId="{D9D112C0-94D8-4EB3-830E-FBA2AAFD86F5}"/>
          </ac:spMkLst>
        </pc:spChg>
      </pc:sldChg>
      <pc:sldChg chg="modSp add mod">
        <pc:chgData name="Indu Sekhar Dantu" userId="4218edbc7ffe59d5" providerId="LiveId" clId="{7B75F0F8-5B37-48F0-A034-3E6A4960A2AA}" dt="2021-12-11T08:16:31.259" v="1601" actId="20577"/>
        <pc:sldMkLst>
          <pc:docMk/>
          <pc:sldMk cId="2035604969" sldId="372"/>
        </pc:sldMkLst>
        <pc:spChg chg="mod">
          <ac:chgData name="Indu Sekhar Dantu" userId="4218edbc7ffe59d5" providerId="LiveId" clId="{7B75F0F8-5B37-48F0-A034-3E6A4960A2AA}" dt="2021-12-11T08:16:31.259" v="1601" actId="20577"/>
          <ac:spMkLst>
            <pc:docMk/>
            <pc:sldMk cId="2035604969" sldId="372"/>
            <ac:spMk id="3" creationId="{D9D112C0-94D8-4EB3-830E-FBA2AAFD86F5}"/>
          </ac:spMkLst>
        </pc:spChg>
      </pc:sldChg>
      <pc:sldChg chg="modSp add mod">
        <pc:chgData name="Indu Sekhar Dantu" userId="4218edbc7ffe59d5" providerId="LiveId" clId="{7B75F0F8-5B37-48F0-A034-3E6A4960A2AA}" dt="2021-12-11T08:14:29.699" v="1589" actId="20577"/>
        <pc:sldMkLst>
          <pc:docMk/>
          <pc:sldMk cId="1965977017" sldId="373"/>
        </pc:sldMkLst>
        <pc:spChg chg="mod">
          <ac:chgData name="Indu Sekhar Dantu" userId="4218edbc7ffe59d5" providerId="LiveId" clId="{7B75F0F8-5B37-48F0-A034-3E6A4960A2AA}" dt="2021-12-11T08:14:29.699" v="1589" actId="20577"/>
          <ac:spMkLst>
            <pc:docMk/>
            <pc:sldMk cId="1965977017" sldId="373"/>
            <ac:spMk id="3" creationId="{D9D112C0-94D8-4EB3-830E-FBA2AAFD86F5}"/>
          </ac:spMkLst>
        </pc:spChg>
      </pc:sldChg>
      <pc:sldChg chg="modSp add mod">
        <pc:chgData name="Indu Sekhar Dantu" userId="4218edbc7ffe59d5" providerId="LiveId" clId="{7B75F0F8-5B37-48F0-A034-3E6A4960A2AA}" dt="2021-12-12T08:46:47.916" v="2292" actId="115"/>
        <pc:sldMkLst>
          <pc:docMk/>
          <pc:sldMk cId="631635591" sldId="374"/>
        </pc:sldMkLst>
        <pc:spChg chg="mod">
          <ac:chgData name="Indu Sekhar Dantu" userId="4218edbc7ffe59d5" providerId="LiveId" clId="{7B75F0F8-5B37-48F0-A034-3E6A4960A2AA}" dt="2021-12-12T08:46:47.916" v="2292" actId="115"/>
          <ac:spMkLst>
            <pc:docMk/>
            <pc:sldMk cId="631635591" sldId="374"/>
            <ac:spMk id="3" creationId="{D9D112C0-94D8-4EB3-830E-FBA2AAFD86F5}"/>
          </ac:spMkLst>
        </pc:spChg>
      </pc:sldChg>
      <pc:sldChg chg="modSp add mod">
        <pc:chgData name="Indu Sekhar Dantu" userId="4218edbc7ffe59d5" providerId="LiveId" clId="{7B75F0F8-5B37-48F0-A034-3E6A4960A2AA}" dt="2021-12-11T08:30:59.156" v="1611" actId="20577"/>
        <pc:sldMkLst>
          <pc:docMk/>
          <pc:sldMk cId="1391788723" sldId="375"/>
        </pc:sldMkLst>
        <pc:spChg chg="mod">
          <ac:chgData name="Indu Sekhar Dantu" userId="4218edbc7ffe59d5" providerId="LiveId" clId="{7B75F0F8-5B37-48F0-A034-3E6A4960A2AA}" dt="2021-12-11T08:30:59.156" v="1611" actId="20577"/>
          <ac:spMkLst>
            <pc:docMk/>
            <pc:sldMk cId="1391788723" sldId="375"/>
            <ac:spMk id="3" creationId="{D9D112C0-94D8-4EB3-830E-FBA2AAFD86F5}"/>
          </ac:spMkLst>
        </pc:spChg>
      </pc:sldChg>
      <pc:sldChg chg="modSp add mod">
        <pc:chgData name="Indu Sekhar Dantu" userId="4218edbc7ffe59d5" providerId="LiveId" clId="{7B75F0F8-5B37-48F0-A034-3E6A4960A2AA}" dt="2021-12-12T08:49:29.184" v="2354" actId="115"/>
        <pc:sldMkLst>
          <pc:docMk/>
          <pc:sldMk cId="2477063376" sldId="376"/>
        </pc:sldMkLst>
        <pc:spChg chg="mod">
          <ac:chgData name="Indu Sekhar Dantu" userId="4218edbc7ffe59d5" providerId="LiveId" clId="{7B75F0F8-5B37-48F0-A034-3E6A4960A2AA}" dt="2021-12-12T08:49:29.184" v="2354" actId="115"/>
          <ac:spMkLst>
            <pc:docMk/>
            <pc:sldMk cId="2477063376" sldId="376"/>
            <ac:spMk id="3" creationId="{D9D112C0-94D8-4EB3-830E-FBA2AAFD86F5}"/>
          </ac:spMkLst>
        </pc:spChg>
      </pc:sldChg>
      <pc:sldChg chg="add del">
        <pc:chgData name="Indu Sekhar Dantu" userId="4218edbc7ffe59d5" providerId="LiveId" clId="{7B75F0F8-5B37-48F0-A034-3E6A4960A2AA}" dt="2021-12-11T08:31:20.476" v="1614" actId="47"/>
        <pc:sldMkLst>
          <pc:docMk/>
          <pc:sldMk cId="1986129949" sldId="377"/>
        </pc:sldMkLst>
      </pc:sldChg>
      <pc:sldChg chg="add del">
        <pc:chgData name="Indu Sekhar Dantu" userId="4218edbc7ffe59d5" providerId="LiveId" clId="{7B75F0F8-5B37-48F0-A034-3E6A4960A2AA}" dt="2021-12-11T08:31:20.921" v="1615" actId="47"/>
        <pc:sldMkLst>
          <pc:docMk/>
          <pc:sldMk cId="443429013" sldId="378"/>
        </pc:sldMkLst>
      </pc:sldChg>
      <pc:sldChg chg="add del">
        <pc:chgData name="Indu Sekhar Dantu" userId="4218edbc7ffe59d5" providerId="LiveId" clId="{7B75F0F8-5B37-48F0-A034-3E6A4960A2AA}" dt="2021-12-11T08:31:21.204" v="1616" actId="47"/>
        <pc:sldMkLst>
          <pc:docMk/>
          <pc:sldMk cId="952881912" sldId="379"/>
        </pc:sldMkLst>
      </pc:sldChg>
      <pc:sldChg chg="add del">
        <pc:chgData name="Indu Sekhar Dantu" userId="4218edbc7ffe59d5" providerId="LiveId" clId="{7B75F0F8-5B37-48F0-A034-3E6A4960A2AA}" dt="2021-12-11T08:31:21.440" v="1617" actId="47"/>
        <pc:sldMkLst>
          <pc:docMk/>
          <pc:sldMk cId="4190093792" sldId="380"/>
        </pc:sldMkLst>
      </pc:sldChg>
      <pc:sldChg chg="add del">
        <pc:chgData name="Indu Sekhar Dantu" userId="4218edbc7ffe59d5" providerId="LiveId" clId="{7B75F0F8-5B37-48F0-A034-3E6A4960A2AA}" dt="2021-12-11T08:31:21.731" v="1618" actId="47"/>
        <pc:sldMkLst>
          <pc:docMk/>
          <pc:sldMk cId="1062863312" sldId="381"/>
        </pc:sldMkLst>
      </pc:sldChg>
      <pc:sldChg chg="add del">
        <pc:chgData name="Indu Sekhar Dantu" userId="4218edbc7ffe59d5" providerId="LiveId" clId="{7B75F0F8-5B37-48F0-A034-3E6A4960A2AA}" dt="2021-12-11T08:31:22.180" v="1619" actId="47"/>
        <pc:sldMkLst>
          <pc:docMk/>
          <pc:sldMk cId="2343942592" sldId="382"/>
        </pc:sldMkLst>
      </pc:sldChg>
      <pc:sldChg chg="add del">
        <pc:chgData name="Indu Sekhar Dantu" userId="4218edbc7ffe59d5" providerId="LiveId" clId="{7B75F0F8-5B37-48F0-A034-3E6A4960A2AA}" dt="2021-12-11T08:31:22.449" v="1620" actId="47"/>
        <pc:sldMkLst>
          <pc:docMk/>
          <pc:sldMk cId="3638238251" sldId="383"/>
        </pc:sldMkLst>
      </pc:sldChg>
      <pc:sldChg chg="add del">
        <pc:chgData name="Indu Sekhar Dantu" userId="4218edbc7ffe59d5" providerId="LiveId" clId="{7B75F0F8-5B37-48F0-A034-3E6A4960A2AA}" dt="2021-12-11T08:31:22.900" v="1621" actId="47"/>
        <pc:sldMkLst>
          <pc:docMk/>
          <pc:sldMk cId="2904179339" sldId="384"/>
        </pc:sldMkLst>
      </pc:sldChg>
      <pc:sldChg chg="add del">
        <pc:chgData name="Indu Sekhar Dantu" userId="4218edbc7ffe59d5" providerId="LiveId" clId="{7B75F0F8-5B37-48F0-A034-3E6A4960A2AA}" dt="2021-12-11T08:31:23.222" v="1622" actId="47"/>
        <pc:sldMkLst>
          <pc:docMk/>
          <pc:sldMk cId="1656271608" sldId="385"/>
        </pc:sldMkLst>
      </pc:sldChg>
      <pc:sldChg chg="add del">
        <pc:chgData name="Indu Sekhar Dantu" userId="4218edbc7ffe59d5" providerId="LiveId" clId="{7B75F0F8-5B37-48F0-A034-3E6A4960A2AA}" dt="2021-12-11T08:31:23.713" v="1623" actId="47"/>
        <pc:sldMkLst>
          <pc:docMk/>
          <pc:sldMk cId="1811928286" sldId="386"/>
        </pc:sldMkLst>
      </pc:sldChg>
      <pc:sldChg chg="add del">
        <pc:chgData name="Indu Sekhar Dantu" userId="4218edbc7ffe59d5" providerId="LiveId" clId="{7B75F0F8-5B37-48F0-A034-3E6A4960A2AA}" dt="2021-12-11T08:31:23.987" v="1624" actId="47"/>
        <pc:sldMkLst>
          <pc:docMk/>
          <pc:sldMk cId="3954201630" sldId="387"/>
        </pc:sldMkLst>
      </pc:sldChg>
      <pc:sldChg chg="add del">
        <pc:chgData name="Indu Sekhar Dantu" userId="4218edbc7ffe59d5" providerId="LiveId" clId="{7B75F0F8-5B37-48F0-A034-3E6A4960A2AA}" dt="2021-12-11T08:31:24.553" v="1625" actId="47"/>
        <pc:sldMkLst>
          <pc:docMk/>
          <pc:sldMk cId="4217141706" sldId="388"/>
        </pc:sldMkLst>
      </pc:sldChg>
      <pc:sldChg chg="add del">
        <pc:chgData name="Indu Sekhar Dantu" userId="4218edbc7ffe59d5" providerId="LiveId" clId="{7B75F0F8-5B37-48F0-A034-3E6A4960A2AA}" dt="2021-12-11T08:31:29.470" v="1628" actId="47"/>
        <pc:sldMkLst>
          <pc:docMk/>
          <pc:sldMk cId="3690543442" sldId="389"/>
        </pc:sldMkLst>
      </pc:sldChg>
      <pc:sldChg chg="modSp add mod">
        <pc:chgData name="Indu Sekhar Dantu" userId="4218edbc7ffe59d5" providerId="LiveId" clId="{7B75F0F8-5B37-48F0-A034-3E6A4960A2AA}" dt="2021-12-12T08:52:57.050" v="2414" actId="122"/>
        <pc:sldMkLst>
          <pc:docMk/>
          <pc:sldMk cId="903738444" sldId="390"/>
        </pc:sldMkLst>
        <pc:spChg chg="mod">
          <ac:chgData name="Indu Sekhar Dantu" userId="4218edbc7ffe59d5" providerId="LiveId" clId="{7B75F0F8-5B37-48F0-A034-3E6A4960A2AA}" dt="2021-12-12T08:52:57.050" v="2414" actId="122"/>
          <ac:spMkLst>
            <pc:docMk/>
            <pc:sldMk cId="903738444" sldId="390"/>
            <ac:spMk id="3" creationId="{D9D112C0-94D8-4EB3-830E-FBA2AAFD86F5}"/>
          </ac:spMkLst>
        </pc:spChg>
      </pc:sldChg>
      <pc:sldChg chg="modSp add mod">
        <pc:chgData name="Indu Sekhar Dantu" userId="4218edbc7ffe59d5" providerId="LiveId" clId="{7B75F0F8-5B37-48F0-A034-3E6A4960A2AA}" dt="2021-12-12T06:24:02.794" v="1643" actId="20577"/>
        <pc:sldMkLst>
          <pc:docMk/>
          <pc:sldMk cId="3525032534" sldId="391"/>
        </pc:sldMkLst>
        <pc:spChg chg="mod">
          <ac:chgData name="Indu Sekhar Dantu" userId="4218edbc7ffe59d5" providerId="LiveId" clId="{7B75F0F8-5B37-48F0-A034-3E6A4960A2AA}" dt="2021-12-12T06:24:02.794" v="1643" actId="20577"/>
          <ac:spMkLst>
            <pc:docMk/>
            <pc:sldMk cId="3525032534" sldId="391"/>
            <ac:spMk id="3" creationId="{D9D112C0-94D8-4EB3-830E-FBA2AAFD86F5}"/>
          </ac:spMkLst>
        </pc:spChg>
      </pc:sldChg>
      <pc:sldChg chg="modSp add mod">
        <pc:chgData name="Indu Sekhar Dantu" userId="4218edbc7ffe59d5" providerId="LiveId" clId="{7B75F0F8-5B37-48F0-A034-3E6A4960A2AA}" dt="2021-12-12T07:47:53.839" v="2096" actId="20577"/>
        <pc:sldMkLst>
          <pc:docMk/>
          <pc:sldMk cId="3628853097" sldId="392"/>
        </pc:sldMkLst>
        <pc:spChg chg="mod">
          <ac:chgData name="Indu Sekhar Dantu" userId="4218edbc7ffe59d5" providerId="LiveId" clId="{7B75F0F8-5B37-48F0-A034-3E6A4960A2AA}" dt="2021-12-12T07:47:53.839" v="2096" actId="20577"/>
          <ac:spMkLst>
            <pc:docMk/>
            <pc:sldMk cId="3628853097" sldId="392"/>
            <ac:spMk id="3" creationId="{D9D112C0-94D8-4EB3-830E-FBA2AAFD86F5}"/>
          </ac:spMkLst>
        </pc:spChg>
      </pc:sldChg>
      <pc:sldChg chg="modSp add mod">
        <pc:chgData name="Indu Sekhar Dantu" userId="4218edbc7ffe59d5" providerId="LiveId" clId="{7B75F0F8-5B37-48F0-A034-3E6A4960A2AA}" dt="2021-12-12T07:48:00.532" v="2098" actId="20577"/>
        <pc:sldMkLst>
          <pc:docMk/>
          <pc:sldMk cId="3994921847" sldId="393"/>
        </pc:sldMkLst>
        <pc:spChg chg="mod">
          <ac:chgData name="Indu Sekhar Dantu" userId="4218edbc7ffe59d5" providerId="LiveId" clId="{7B75F0F8-5B37-48F0-A034-3E6A4960A2AA}" dt="2021-12-12T07:48:00.532" v="2098" actId="20577"/>
          <ac:spMkLst>
            <pc:docMk/>
            <pc:sldMk cId="3994921847" sldId="393"/>
            <ac:spMk id="3" creationId="{D9D112C0-94D8-4EB3-830E-FBA2AAFD86F5}"/>
          </ac:spMkLst>
        </pc:spChg>
      </pc:sldChg>
      <pc:sldChg chg="modSp add mod">
        <pc:chgData name="Indu Sekhar Dantu" userId="4218edbc7ffe59d5" providerId="LiveId" clId="{7B75F0F8-5B37-48F0-A034-3E6A4960A2AA}" dt="2021-12-12T06:41:03.374" v="1940" actId="313"/>
        <pc:sldMkLst>
          <pc:docMk/>
          <pc:sldMk cId="4076510140" sldId="394"/>
        </pc:sldMkLst>
        <pc:spChg chg="mod">
          <ac:chgData name="Indu Sekhar Dantu" userId="4218edbc7ffe59d5" providerId="LiveId" clId="{7B75F0F8-5B37-48F0-A034-3E6A4960A2AA}" dt="2021-12-12T06:41:03.374" v="1940" actId="313"/>
          <ac:spMkLst>
            <pc:docMk/>
            <pc:sldMk cId="4076510140" sldId="394"/>
            <ac:spMk id="3" creationId="{D9D112C0-94D8-4EB3-830E-FBA2AAFD86F5}"/>
          </ac:spMkLst>
        </pc:spChg>
      </pc:sldChg>
      <pc:sldChg chg="modSp add mod">
        <pc:chgData name="Indu Sekhar Dantu" userId="4218edbc7ffe59d5" providerId="LiveId" clId="{7B75F0F8-5B37-48F0-A034-3E6A4960A2AA}" dt="2021-12-12T06:41:58.166" v="1942" actId="113"/>
        <pc:sldMkLst>
          <pc:docMk/>
          <pc:sldMk cId="510106941" sldId="395"/>
        </pc:sldMkLst>
        <pc:spChg chg="mod">
          <ac:chgData name="Indu Sekhar Dantu" userId="4218edbc7ffe59d5" providerId="LiveId" clId="{7B75F0F8-5B37-48F0-A034-3E6A4960A2AA}" dt="2021-12-12T06:41:58.166" v="1942" actId="113"/>
          <ac:spMkLst>
            <pc:docMk/>
            <pc:sldMk cId="510106941" sldId="395"/>
            <ac:spMk id="3" creationId="{D9D112C0-94D8-4EB3-830E-FBA2AAFD86F5}"/>
          </ac:spMkLst>
        </pc:spChg>
      </pc:sldChg>
      <pc:sldChg chg="modSp add mod">
        <pc:chgData name="Indu Sekhar Dantu" userId="4218edbc7ffe59d5" providerId="LiveId" clId="{7B75F0F8-5B37-48F0-A034-3E6A4960A2AA}" dt="2021-12-12T10:43:15.992" v="3000" actId="12"/>
        <pc:sldMkLst>
          <pc:docMk/>
          <pc:sldMk cId="2135966878" sldId="396"/>
        </pc:sldMkLst>
        <pc:spChg chg="mod">
          <ac:chgData name="Indu Sekhar Dantu" userId="4218edbc7ffe59d5" providerId="LiveId" clId="{7B75F0F8-5B37-48F0-A034-3E6A4960A2AA}" dt="2021-12-12T10:43:15.992" v="3000" actId="12"/>
          <ac:spMkLst>
            <pc:docMk/>
            <pc:sldMk cId="2135966878" sldId="396"/>
            <ac:spMk id="3" creationId="{D9D112C0-94D8-4EB3-830E-FBA2AAFD86F5}"/>
          </ac:spMkLst>
        </pc:spChg>
      </pc:sldChg>
      <pc:sldChg chg="modSp add mod">
        <pc:chgData name="Indu Sekhar Dantu" userId="4218edbc7ffe59d5" providerId="LiveId" clId="{7B75F0F8-5B37-48F0-A034-3E6A4960A2AA}" dt="2021-12-12T10:42:57.550" v="2999" actId="12"/>
        <pc:sldMkLst>
          <pc:docMk/>
          <pc:sldMk cId="2808117431" sldId="397"/>
        </pc:sldMkLst>
        <pc:spChg chg="mod">
          <ac:chgData name="Indu Sekhar Dantu" userId="4218edbc7ffe59d5" providerId="LiveId" clId="{7B75F0F8-5B37-48F0-A034-3E6A4960A2AA}" dt="2021-12-12T10:42:57.550" v="2999" actId="12"/>
          <ac:spMkLst>
            <pc:docMk/>
            <pc:sldMk cId="2808117431" sldId="397"/>
            <ac:spMk id="3" creationId="{D9D112C0-94D8-4EB3-830E-FBA2AAFD86F5}"/>
          </ac:spMkLst>
        </pc:spChg>
      </pc:sldChg>
      <pc:sldChg chg="modSp add mod">
        <pc:chgData name="Indu Sekhar Dantu" userId="4218edbc7ffe59d5" providerId="LiveId" clId="{7B75F0F8-5B37-48F0-A034-3E6A4960A2AA}" dt="2021-12-12T10:43:24.917" v="3001" actId="12"/>
        <pc:sldMkLst>
          <pc:docMk/>
          <pc:sldMk cId="3803454331" sldId="398"/>
        </pc:sldMkLst>
        <pc:spChg chg="mod">
          <ac:chgData name="Indu Sekhar Dantu" userId="4218edbc7ffe59d5" providerId="LiveId" clId="{7B75F0F8-5B37-48F0-A034-3E6A4960A2AA}" dt="2021-12-12T10:43:24.917" v="3001" actId="12"/>
          <ac:spMkLst>
            <pc:docMk/>
            <pc:sldMk cId="3803454331" sldId="398"/>
            <ac:spMk id="3" creationId="{D9D112C0-94D8-4EB3-830E-FBA2AAFD86F5}"/>
          </ac:spMkLst>
        </pc:spChg>
      </pc:sldChg>
      <pc:sldChg chg="addSp delSp modSp add mod">
        <pc:chgData name="Indu Sekhar Dantu" userId="4218edbc7ffe59d5" providerId="LiveId" clId="{7B75F0F8-5B37-48F0-A034-3E6A4960A2AA}" dt="2021-12-12T11:21:01.630" v="3398"/>
        <pc:sldMkLst>
          <pc:docMk/>
          <pc:sldMk cId="2035030072" sldId="399"/>
        </pc:sldMkLst>
        <pc:spChg chg="del mod">
          <ac:chgData name="Indu Sekhar Dantu" userId="4218edbc7ffe59d5" providerId="LiveId" clId="{7B75F0F8-5B37-48F0-A034-3E6A4960A2AA}" dt="2021-12-12T11:20:42.974" v="3394" actId="478"/>
          <ac:spMkLst>
            <pc:docMk/>
            <pc:sldMk cId="2035030072" sldId="399"/>
            <ac:spMk id="2" creationId="{50BD30BA-5E5C-4607-BA76-D042EE617EE0}"/>
          </ac:spMkLst>
        </pc:spChg>
        <pc:spChg chg="add del mod">
          <ac:chgData name="Indu Sekhar Dantu" userId="4218edbc7ffe59d5" providerId="LiveId" clId="{7B75F0F8-5B37-48F0-A034-3E6A4960A2AA}" dt="2021-12-12T11:20:46.763" v="3396" actId="478"/>
          <ac:spMkLst>
            <pc:docMk/>
            <pc:sldMk cId="2035030072" sldId="399"/>
            <ac:spMk id="4" creationId="{2F907151-4EE9-4F2E-A868-5BF573129A41}"/>
          </ac:spMkLst>
        </pc:spChg>
        <pc:picChg chg="add mod">
          <ac:chgData name="Indu Sekhar Dantu" userId="4218edbc7ffe59d5" providerId="LiveId" clId="{7B75F0F8-5B37-48F0-A034-3E6A4960A2AA}" dt="2021-12-12T11:21:01.630" v="3398"/>
          <ac:picMkLst>
            <pc:docMk/>
            <pc:sldMk cId="2035030072" sldId="399"/>
            <ac:picMk id="11" creationId="{498BA16D-C35A-4A61-A3AC-74C194E052D0}"/>
          </ac:picMkLst>
        </pc:picChg>
      </pc:sldChg>
      <pc:sldChg chg="addSp delSp modSp del mod">
        <pc:chgData name="Indu Sekhar Dantu" userId="4218edbc7ffe59d5" providerId="LiveId" clId="{7B75F0F8-5B37-48F0-A034-3E6A4960A2AA}" dt="2021-12-12T10:42:17.037" v="2997" actId="2696"/>
        <pc:sldMkLst>
          <pc:docMk/>
          <pc:sldMk cId="2647200767" sldId="399"/>
        </pc:sldMkLst>
        <pc:spChg chg="del mod">
          <ac:chgData name="Indu Sekhar Dantu" userId="4218edbc7ffe59d5" providerId="LiveId" clId="{7B75F0F8-5B37-48F0-A034-3E6A4960A2AA}" dt="2021-12-12T10:33:57.848" v="2475" actId="478"/>
          <ac:spMkLst>
            <pc:docMk/>
            <pc:sldMk cId="2647200767" sldId="399"/>
            <ac:spMk id="3" creationId="{D9D112C0-94D8-4EB3-830E-FBA2AAFD86F5}"/>
          </ac:spMkLst>
        </pc:spChg>
        <pc:spChg chg="add del mod">
          <ac:chgData name="Indu Sekhar Dantu" userId="4218edbc7ffe59d5" providerId="LiveId" clId="{7B75F0F8-5B37-48F0-A034-3E6A4960A2AA}" dt="2021-12-12T10:33:57.848" v="2475" actId="478"/>
          <ac:spMkLst>
            <pc:docMk/>
            <pc:sldMk cId="2647200767" sldId="399"/>
            <ac:spMk id="4" creationId="{1667AA9C-DC03-4276-99F2-8D0CB929990A}"/>
          </ac:spMkLst>
        </pc:spChg>
        <pc:spChg chg="add del mod">
          <ac:chgData name="Indu Sekhar Dantu" userId="4218edbc7ffe59d5" providerId="LiveId" clId="{7B75F0F8-5B37-48F0-A034-3E6A4960A2AA}" dt="2021-12-12T10:34:00.562" v="2476" actId="478"/>
          <ac:spMkLst>
            <pc:docMk/>
            <pc:sldMk cId="2647200767" sldId="399"/>
            <ac:spMk id="5" creationId="{9A5B46F1-9D1C-4967-A25B-365FA3028F58}"/>
          </ac:spMkLst>
        </pc:spChg>
        <pc:spChg chg="add del mod">
          <ac:chgData name="Indu Sekhar Dantu" userId="4218edbc7ffe59d5" providerId="LiveId" clId="{7B75F0F8-5B37-48F0-A034-3E6A4960A2AA}" dt="2021-12-12T10:34:39.585" v="2555" actId="478"/>
          <ac:spMkLst>
            <pc:docMk/>
            <pc:sldMk cId="2647200767" sldId="399"/>
            <ac:spMk id="7" creationId="{BC3BC782-640B-47EA-8AA8-1220784F2C1F}"/>
          </ac:spMkLst>
        </pc:spChg>
        <pc:spChg chg="add mod">
          <ac:chgData name="Indu Sekhar Dantu" userId="4218edbc7ffe59d5" providerId="LiveId" clId="{7B75F0F8-5B37-48F0-A034-3E6A4960A2AA}" dt="2021-12-12T10:39:38.880" v="2800" actId="6549"/>
          <ac:spMkLst>
            <pc:docMk/>
            <pc:sldMk cId="2647200767" sldId="399"/>
            <ac:spMk id="12" creationId="{482F8CD2-6A28-4018-8D2A-6E9AAAD9CEBE}"/>
          </ac:spMkLst>
        </pc:spChg>
        <pc:spChg chg="add mod">
          <ac:chgData name="Indu Sekhar Dantu" userId="4218edbc7ffe59d5" providerId="LiveId" clId="{7B75F0F8-5B37-48F0-A034-3E6A4960A2AA}" dt="2021-12-12T10:41:36.382" v="2973" actId="20577"/>
          <ac:spMkLst>
            <pc:docMk/>
            <pc:sldMk cId="2647200767" sldId="399"/>
            <ac:spMk id="14" creationId="{07C95AE6-6A0C-4A33-B9F6-62301877D60B}"/>
          </ac:spMkLst>
        </pc:spChg>
        <pc:picChg chg="add del mod">
          <ac:chgData name="Indu Sekhar Dantu" userId="4218edbc7ffe59d5" providerId="LiveId" clId="{7B75F0F8-5B37-48F0-A034-3E6A4960A2AA}" dt="2021-12-12T10:33:57.848" v="2475" actId="478"/>
          <ac:picMkLst>
            <pc:docMk/>
            <pc:sldMk cId="2647200767" sldId="399"/>
            <ac:picMk id="1026" creationId="{F9B1CF5C-0F6D-4570-A1B7-FF13838E871F}"/>
          </ac:picMkLst>
        </pc:picChg>
        <pc:picChg chg="add mod">
          <ac:chgData name="Indu Sekhar Dantu" userId="4218edbc7ffe59d5" providerId="LiveId" clId="{7B75F0F8-5B37-48F0-A034-3E6A4960A2AA}" dt="2021-12-12T10:34:23.500" v="2552" actId="1038"/>
          <ac:picMkLst>
            <pc:docMk/>
            <pc:sldMk cId="2647200767" sldId="399"/>
            <ac:picMk id="1028" creationId="{5532FEFD-5647-460A-B04E-102772D5A3B2}"/>
          </ac:picMkLst>
        </pc:picChg>
        <pc:picChg chg="add mod">
          <ac:chgData name="Indu Sekhar Dantu" userId="4218edbc7ffe59d5" providerId="LiveId" clId="{7B75F0F8-5B37-48F0-A034-3E6A4960A2AA}" dt="2021-12-12T10:41:44.455" v="2996" actId="1037"/>
          <ac:picMkLst>
            <pc:docMk/>
            <pc:sldMk cId="2647200767" sldId="399"/>
            <ac:picMk id="1030" creationId="{605B1528-E27C-43C2-B295-AF93C44C374A}"/>
          </ac:picMkLst>
        </pc:picChg>
      </pc:sldChg>
      <pc:sldChg chg="addSp delSp modSp del mod">
        <pc:chgData name="Indu Sekhar Dantu" userId="4218edbc7ffe59d5" providerId="LiveId" clId="{7B75F0F8-5B37-48F0-A034-3E6A4960A2AA}" dt="2021-12-12T11:19:38.298" v="3353" actId="47"/>
        <pc:sldMkLst>
          <pc:docMk/>
          <pc:sldMk cId="1261196367" sldId="400"/>
        </pc:sldMkLst>
        <pc:picChg chg="add mod">
          <ac:chgData name="Indu Sekhar Dantu" userId="4218edbc7ffe59d5" providerId="LiveId" clId="{7B75F0F8-5B37-48F0-A034-3E6A4960A2AA}" dt="2021-12-12T11:18:54.694" v="3351" actId="1036"/>
          <ac:picMkLst>
            <pc:docMk/>
            <pc:sldMk cId="1261196367" sldId="400"/>
            <ac:picMk id="4" creationId="{2C7D8475-6ACA-4100-8F73-3139E131091B}"/>
          </ac:picMkLst>
        </pc:picChg>
        <pc:picChg chg="add mod">
          <ac:chgData name="Indu Sekhar Dantu" userId="4218edbc7ffe59d5" providerId="LiveId" clId="{7B75F0F8-5B37-48F0-A034-3E6A4960A2AA}" dt="2021-12-12T11:18:28.684" v="3344" actId="1038"/>
          <ac:picMkLst>
            <pc:docMk/>
            <pc:sldMk cId="1261196367" sldId="400"/>
            <ac:picMk id="7" creationId="{0D806E95-EB0A-4A26-BF73-8DF4EACCFE6F}"/>
          </ac:picMkLst>
        </pc:picChg>
        <pc:picChg chg="del">
          <ac:chgData name="Indu Sekhar Dantu" userId="4218edbc7ffe59d5" providerId="LiveId" clId="{7B75F0F8-5B37-48F0-A034-3E6A4960A2AA}" dt="2021-12-12T11:03:29.239" v="3218" actId="478"/>
          <ac:picMkLst>
            <pc:docMk/>
            <pc:sldMk cId="1261196367" sldId="400"/>
            <ac:picMk id="2050" creationId="{F17B445B-4687-4125-91EE-0D27EF9E4856}"/>
          </ac:picMkLst>
        </pc:picChg>
      </pc:sldChg>
      <pc:sldChg chg="add del">
        <pc:chgData name="Indu Sekhar Dantu" userId="4218edbc7ffe59d5" providerId="LiveId" clId="{7B75F0F8-5B37-48F0-A034-3E6A4960A2AA}" dt="2021-12-12T11:03:36.794" v="3220"/>
        <pc:sldMkLst>
          <pc:docMk/>
          <pc:sldMk cId="331536960" sldId="401"/>
        </pc:sldMkLst>
      </pc:sldChg>
      <pc:sldChg chg="add">
        <pc:chgData name="Indu Sekhar Dantu" userId="4218edbc7ffe59d5" providerId="LiveId" clId="{7B75F0F8-5B37-48F0-A034-3E6A4960A2AA}" dt="2021-12-12T11:19:32.701" v="3352"/>
        <pc:sldMkLst>
          <pc:docMk/>
          <pc:sldMk cId="4189033383" sldId="401"/>
        </pc:sldMkLst>
      </pc:sldChg>
      <pc:sldChg chg="modSp add mod">
        <pc:chgData name="Indu Sekhar Dantu" userId="4218edbc7ffe59d5" providerId="LiveId" clId="{7B75F0F8-5B37-48F0-A034-3E6A4960A2AA}" dt="2021-12-12T11:20:52.630" v="3397" actId="14100"/>
        <pc:sldMkLst>
          <pc:docMk/>
          <pc:sldMk cId="3426764734" sldId="402"/>
        </pc:sldMkLst>
        <pc:picChg chg="mod">
          <ac:chgData name="Indu Sekhar Dantu" userId="4218edbc7ffe59d5" providerId="LiveId" clId="{7B75F0F8-5B37-48F0-A034-3E6A4960A2AA}" dt="2021-12-12T11:20:52.630" v="3397" actId="14100"/>
          <ac:picMkLst>
            <pc:docMk/>
            <pc:sldMk cId="3426764734" sldId="402"/>
            <ac:picMk id="2" creationId="{D47AC46D-7642-4DB3-9470-E44190D3436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E1C1FA-8130-46EE-89B5-E61A9ECABB9D}" type="datetimeFigureOut">
              <a:rPr lang="en-IN" smtClean="0"/>
              <a:t>19-12-2021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C695E7-DFCA-4C67-BB97-BA377BA99913}" type="slidenum">
              <a:rPr lang="en-IN" smtClean="0"/>
              <a:t>‹#›</a:t>
            </a:fld>
            <a:endParaRPr lang="en-IN"/>
          </a:p>
        </p:txBody>
      </p:sp>
    </p:spTree>
    <p:extLst>
      <p:ext uri="{BB962C8B-B14F-4D97-AF65-F5344CB8AC3E}">
        <p14:creationId xmlns:p14="http://schemas.microsoft.com/office/powerpoint/2010/main" val="2921943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34A7982-6A2B-4953-8DCA-E93698D53AF5}"/>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56F3CA99-FFE6-4FE9-AB33-EE065A7DEC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prevalence of corporate codes of ethics is on the rise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a:t>Today was an introduction to the code of conduct, the Victorian public sector values and the behaviours that support them. There are lots of ways you can put the code into practice. Here are some. Can you suggest other ways?</a:t>
            </a:r>
          </a:p>
        </p:txBody>
      </p:sp>
      <p:sp>
        <p:nvSpPr>
          <p:cNvPr id="4" name="Slide Number Placeholder 3"/>
          <p:cNvSpPr>
            <a:spLocks noGrp="1"/>
          </p:cNvSpPr>
          <p:nvPr>
            <p:ph type="sldNum" sz="quarter" idx="10"/>
          </p:nvPr>
        </p:nvSpPr>
        <p:spPr/>
        <p:txBody>
          <a:bodyPr/>
          <a:lstStyle/>
          <a:p>
            <a:fld id="{90F8DF87-775D-B744-8A90-622B8682F5EF}" type="slidenum">
              <a:rPr lang="en-US" smtClean="0"/>
              <a:t>60</a:t>
            </a:fld>
            <a:endParaRPr lang="en-US"/>
          </a:p>
        </p:txBody>
      </p:sp>
    </p:spTree>
    <p:extLst>
      <p:ext uri="{BB962C8B-B14F-4D97-AF65-F5344CB8AC3E}">
        <p14:creationId xmlns:p14="http://schemas.microsoft.com/office/powerpoint/2010/main" val="8041717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12/19/2021</a:t>
            </a:fld>
            <a:endParaRPr lang="en-US" dirty="0"/>
          </a:p>
        </p:txBody>
      </p:sp>
      <p:sp>
        <p:nvSpPr>
          <p:cNvPr id="5" name="Footer Placeholder 4"/>
          <p:cNvSpPr>
            <a:spLocks noGrp="1"/>
          </p:cNvSpPr>
          <p:nvPr>
            <p:ph type="ftr" sz="quarter" idx="11"/>
          </p:nvPr>
        </p:nvSpPr>
        <p:spPr>
          <a:xfrm>
            <a:off x="1127124" y="329307"/>
            <a:ext cx="5943668" cy="309201"/>
          </a:xfrm>
        </p:spPr>
        <p:txBody>
          <a:bodyPr/>
          <a:lstStyle/>
          <a:p>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py 1">
    <p:spTree>
      <p:nvGrpSpPr>
        <p:cNvPr id="1" name=""/>
        <p:cNvGrpSpPr/>
        <p:nvPr/>
      </p:nvGrpSpPr>
      <p:grpSpPr>
        <a:xfrm>
          <a:off x="0" y="0"/>
          <a:ext cx="0" cy="0"/>
          <a:chOff x="0" y="0"/>
          <a:chExt cx="0" cy="0"/>
        </a:xfrm>
      </p:grpSpPr>
      <p:pic>
        <p:nvPicPr>
          <p:cNvPr id="6" name="Picture 5" descr="big.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754"/>
            <a:ext cx="12192000" cy="6443472"/>
          </a:xfrm>
          <a:prstGeom prst="rect">
            <a:avLst/>
          </a:prstGeom>
        </p:spPr>
      </p:pic>
      <p:sp>
        <p:nvSpPr>
          <p:cNvPr id="8" name="Title Placeholder 1"/>
          <p:cNvSpPr>
            <a:spLocks noGrp="1"/>
          </p:cNvSpPr>
          <p:nvPr>
            <p:ph type="title"/>
          </p:nvPr>
        </p:nvSpPr>
        <p:spPr bwMode="auto">
          <a:xfrm>
            <a:off x="946151" y="274638"/>
            <a:ext cx="8798983" cy="823912"/>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lvl1pPr>
              <a:defRPr>
                <a:solidFill>
                  <a:srgbClr val="00965E"/>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AU" dirty="0"/>
              <a:t>Click to edit Master text styles</a:t>
            </a:r>
          </a:p>
        </p:txBody>
      </p:sp>
      <p:sp>
        <p:nvSpPr>
          <p:cNvPr id="7" name="Text Placeholder 2"/>
          <p:cNvSpPr>
            <a:spLocks noGrp="1"/>
          </p:cNvSpPr>
          <p:nvPr>
            <p:ph idx="1"/>
          </p:nvPr>
        </p:nvSpPr>
        <p:spPr bwMode="auto">
          <a:xfrm>
            <a:off x="946152" y="1493838"/>
            <a:ext cx="10621433" cy="452596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2pPr>
              <a:defRPr>
                <a:solidFill>
                  <a:srgbClr val="00965E"/>
                </a:solidFill>
              </a:defRPr>
            </a:lvl2pPr>
            <a:lvl3pPr indent="-360000">
              <a:buClr>
                <a:srgbClr val="00965E"/>
              </a:buClr>
              <a:defRPr/>
            </a:lvl3pPr>
            <a:lvl4pPr indent="-180000">
              <a:buClr>
                <a:schemeClr val="tx1"/>
              </a:buClr>
              <a:defRPr/>
            </a:lvl4pPr>
          </a:lstStyle>
          <a:p>
            <a:pPr lvl="0"/>
            <a:r>
              <a:rPr lang="en-AU" dirty="0"/>
              <a:t>Click to edit Master text styles (Copy)</a:t>
            </a:r>
          </a:p>
          <a:p>
            <a:pPr lvl="1"/>
            <a:r>
              <a:rPr lang="en-AU" dirty="0"/>
              <a:t>Heading L1</a:t>
            </a:r>
          </a:p>
          <a:p>
            <a:pPr lvl="2"/>
            <a:r>
              <a:rPr lang="en-AU" dirty="0"/>
              <a:t>Bullet point L1</a:t>
            </a:r>
          </a:p>
          <a:p>
            <a:pPr lvl="3"/>
            <a:r>
              <a:rPr lang="en-AU" dirty="0"/>
              <a:t> Bullet point L2</a:t>
            </a:r>
          </a:p>
          <a:p>
            <a:pPr lvl="4"/>
            <a:r>
              <a:rPr lang="en-AU" dirty="0"/>
              <a:t>Heading L2</a:t>
            </a:r>
          </a:p>
        </p:txBody>
      </p:sp>
      <p:sp>
        <p:nvSpPr>
          <p:cNvPr id="4" name="Slide Number Placeholder 3"/>
          <p:cNvSpPr>
            <a:spLocks noGrp="1"/>
          </p:cNvSpPr>
          <p:nvPr>
            <p:ph type="sldNum" sz="quarter" idx="11"/>
          </p:nvPr>
        </p:nvSpPr>
        <p:spPr/>
        <p:txBody>
          <a:bodyPr/>
          <a:lstStyle/>
          <a:p>
            <a:pPr>
              <a:defRPr/>
            </a:pPr>
            <a:fld id="{741E34BA-D5C9-4C1D-B354-A2EC1AFB36F1}" type="slidenum">
              <a:rPr lang="en-AU" smtClean="0"/>
              <a:pPr>
                <a:defRPr/>
              </a:pPr>
              <a:t>‹#›</a:t>
            </a:fld>
            <a:endParaRPr lang="en-AU" dirty="0"/>
          </a:p>
        </p:txBody>
      </p:sp>
      <p:pic>
        <p:nvPicPr>
          <p:cNvPr id="9" name="Picture 8" descr="corner.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53248" y="6059424"/>
            <a:ext cx="4238752" cy="798576"/>
          </a:xfrm>
          <a:prstGeom prst="rect">
            <a:avLst/>
          </a:prstGeom>
        </p:spPr>
      </p:pic>
      <p:cxnSp>
        <p:nvCxnSpPr>
          <p:cNvPr id="11" name="Straight Connector 10"/>
          <p:cNvCxnSpPr/>
          <p:nvPr userDrawn="1"/>
        </p:nvCxnSpPr>
        <p:spPr>
          <a:xfrm>
            <a:off x="960107" y="1124744"/>
            <a:ext cx="11231893"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74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DBB7FE3-31BC-4792-B3EA-47047903C5E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59FFFF6-DF0B-48A5-BE19-ABF17C314D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F46F1F4-05C4-423F-BAD2-2D2F68D519F8}"/>
              </a:ext>
            </a:extLst>
          </p:cNvPr>
          <p:cNvSpPr>
            <a:spLocks noGrp="1" noChangeArrowheads="1"/>
          </p:cNvSpPr>
          <p:nvPr>
            <p:ph type="sldNum" sz="quarter" idx="12"/>
          </p:nvPr>
        </p:nvSpPr>
        <p:spPr>
          <a:ln/>
        </p:spPr>
        <p:txBody>
          <a:bodyPr/>
          <a:lstStyle>
            <a:lvl1pPr>
              <a:defRPr/>
            </a:lvl1pPr>
          </a:lstStyle>
          <a:p>
            <a:fld id="{69B3727D-AB63-48A7-856B-6715FD1A9457}" type="slidenum">
              <a:rPr lang="en-US" altLang="en-US"/>
              <a:pPr/>
              <a:t>‹#›</a:t>
            </a:fld>
            <a:endParaRPr lang="en-US" altLang="en-US"/>
          </a:p>
        </p:txBody>
      </p:sp>
    </p:spTree>
    <p:extLst>
      <p:ext uri="{BB962C8B-B14F-4D97-AF65-F5344CB8AC3E}">
        <p14:creationId xmlns:p14="http://schemas.microsoft.com/office/powerpoint/2010/main" val="3187882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4B2D5E8-F505-4616-B258-CB0450662A5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A9D2D13-D986-472D-9583-5921BA869A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9162B8B-773A-4142-AE9A-91C041316FE7}"/>
              </a:ext>
            </a:extLst>
          </p:cNvPr>
          <p:cNvSpPr>
            <a:spLocks noGrp="1" noChangeArrowheads="1"/>
          </p:cNvSpPr>
          <p:nvPr>
            <p:ph type="sldNum" sz="quarter" idx="12"/>
          </p:nvPr>
        </p:nvSpPr>
        <p:spPr>
          <a:ln/>
        </p:spPr>
        <p:txBody>
          <a:bodyPr/>
          <a:lstStyle>
            <a:lvl1pPr>
              <a:defRPr/>
            </a:lvl1pPr>
          </a:lstStyle>
          <a:p>
            <a:fld id="{CB695ED2-8CC4-4CC3-8426-B06E137B4F26}" type="slidenum">
              <a:rPr lang="en-US" altLang="en-US"/>
              <a:pPr/>
              <a:t>‹#›</a:t>
            </a:fld>
            <a:endParaRPr lang="en-US" altLang="en-US"/>
          </a:p>
        </p:txBody>
      </p:sp>
    </p:spTree>
    <p:extLst>
      <p:ext uri="{BB962C8B-B14F-4D97-AF65-F5344CB8AC3E}">
        <p14:creationId xmlns:p14="http://schemas.microsoft.com/office/powerpoint/2010/main" val="3239674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F3EF70F-E9F7-4CE0-8520-7E5334E39C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F033310-8E00-46A6-91C5-21478BCBAC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628E117-68B5-4C62-BCAE-9B16A9B8C285}"/>
              </a:ext>
            </a:extLst>
          </p:cNvPr>
          <p:cNvSpPr>
            <a:spLocks noGrp="1" noChangeArrowheads="1"/>
          </p:cNvSpPr>
          <p:nvPr>
            <p:ph type="sldNum" sz="quarter" idx="12"/>
          </p:nvPr>
        </p:nvSpPr>
        <p:spPr>
          <a:ln/>
        </p:spPr>
        <p:txBody>
          <a:bodyPr/>
          <a:lstStyle>
            <a:lvl1pPr>
              <a:defRPr/>
            </a:lvl1pPr>
          </a:lstStyle>
          <a:p>
            <a:fld id="{F9648103-14D3-47B7-AC13-C24AC0F8BC09}" type="slidenum">
              <a:rPr lang="en-US" altLang="en-US"/>
              <a:pPr/>
              <a:t>‹#›</a:t>
            </a:fld>
            <a:endParaRPr lang="en-US" altLang="en-US"/>
          </a:p>
        </p:txBody>
      </p:sp>
    </p:spTree>
    <p:extLst>
      <p:ext uri="{BB962C8B-B14F-4D97-AF65-F5344CB8AC3E}">
        <p14:creationId xmlns:p14="http://schemas.microsoft.com/office/powerpoint/2010/main" val="2772797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B291E45-DD42-4B67-A7EC-26F49C87398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E9548B0-0D2E-4DCA-99E7-A61D406805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698D5E3-7435-4CB5-A354-87852B4BEC5E}"/>
              </a:ext>
            </a:extLst>
          </p:cNvPr>
          <p:cNvSpPr>
            <a:spLocks noGrp="1" noChangeArrowheads="1"/>
          </p:cNvSpPr>
          <p:nvPr>
            <p:ph type="sldNum" sz="quarter" idx="12"/>
          </p:nvPr>
        </p:nvSpPr>
        <p:spPr>
          <a:ln/>
        </p:spPr>
        <p:txBody>
          <a:bodyPr/>
          <a:lstStyle>
            <a:lvl1pPr>
              <a:defRPr/>
            </a:lvl1pPr>
          </a:lstStyle>
          <a:p>
            <a:fld id="{198244BA-AEF8-4E6A-919C-7D6FE410125B}" type="slidenum">
              <a:rPr lang="en-US" altLang="en-US"/>
              <a:pPr/>
              <a:t>‹#›</a:t>
            </a:fld>
            <a:endParaRPr lang="en-US" altLang="en-US"/>
          </a:p>
        </p:txBody>
      </p:sp>
    </p:spTree>
    <p:extLst>
      <p:ext uri="{BB962C8B-B14F-4D97-AF65-F5344CB8AC3E}">
        <p14:creationId xmlns:p14="http://schemas.microsoft.com/office/powerpoint/2010/main" val="3207892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4D9EED4-15CC-4B37-9312-051FC89F25A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F9722CD-5B47-4F83-8982-06D06DC2BF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58A136E-5342-46D2-9088-27A13A2B3E13}"/>
              </a:ext>
            </a:extLst>
          </p:cNvPr>
          <p:cNvSpPr>
            <a:spLocks noGrp="1" noChangeArrowheads="1"/>
          </p:cNvSpPr>
          <p:nvPr>
            <p:ph type="sldNum" sz="quarter" idx="12"/>
          </p:nvPr>
        </p:nvSpPr>
        <p:spPr>
          <a:ln/>
        </p:spPr>
        <p:txBody>
          <a:bodyPr/>
          <a:lstStyle>
            <a:lvl1pPr>
              <a:defRPr/>
            </a:lvl1pPr>
          </a:lstStyle>
          <a:p>
            <a:fld id="{2D622001-399B-425A-9EFC-6777A8F18F83}" type="slidenum">
              <a:rPr lang="en-US" altLang="en-US"/>
              <a:pPr/>
              <a:t>‹#›</a:t>
            </a:fld>
            <a:endParaRPr lang="en-US" altLang="en-US"/>
          </a:p>
        </p:txBody>
      </p:sp>
    </p:spTree>
    <p:extLst>
      <p:ext uri="{BB962C8B-B14F-4D97-AF65-F5344CB8AC3E}">
        <p14:creationId xmlns:p14="http://schemas.microsoft.com/office/powerpoint/2010/main" val="1021766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B9384BD-E09A-4365-8989-7FFC2A20660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969FA56-0DD7-4B44-9AF3-FDC57DD374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67F51ED-4F88-4F6D-9A03-ACF9819A7824}"/>
              </a:ext>
            </a:extLst>
          </p:cNvPr>
          <p:cNvSpPr>
            <a:spLocks noGrp="1" noChangeArrowheads="1"/>
          </p:cNvSpPr>
          <p:nvPr>
            <p:ph type="sldNum" sz="quarter" idx="12"/>
          </p:nvPr>
        </p:nvSpPr>
        <p:spPr>
          <a:ln/>
        </p:spPr>
        <p:txBody>
          <a:bodyPr/>
          <a:lstStyle>
            <a:lvl1pPr>
              <a:defRPr/>
            </a:lvl1pPr>
          </a:lstStyle>
          <a:p>
            <a:fld id="{33FB8391-D1BB-49B1-9764-F6B6FD605CF7}" type="slidenum">
              <a:rPr lang="en-US" altLang="en-US"/>
              <a:pPr/>
              <a:t>‹#›</a:t>
            </a:fld>
            <a:endParaRPr lang="en-US" altLang="en-US"/>
          </a:p>
        </p:txBody>
      </p:sp>
    </p:spTree>
    <p:extLst>
      <p:ext uri="{BB962C8B-B14F-4D97-AF65-F5344CB8AC3E}">
        <p14:creationId xmlns:p14="http://schemas.microsoft.com/office/powerpoint/2010/main" val="333419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B116586-1C65-4B23-A43E-2310FC590E2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8BDCD3B-1119-41FB-B076-0C65132B21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E54A79D-BE99-465B-B310-8F7FDC20C40B}"/>
              </a:ext>
            </a:extLst>
          </p:cNvPr>
          <p:cNvSpPr>
            <a:spLocks noGrp="1" noChangeArrowheads="1"/>
          </p:cNvSpPr>
          <p:nvPr>
            <p:ph type="sldNum" sz="quarter" idx="12"/>
          </p:nvPr>
        </p:nvSpPr>
        <p:spPr>
          <a:ln/>
        </p:spPr>
        <p:txBody>
          <a:bodyPr/>
          <a:lstStyle>
            <a:lvl1pPr>
              <a:defRPr/>
            </a:lvl1pPr>
          </a:lstStyle>
          <a:p>
            <a:fld id="{23D64B87-5956-4001-A290-70A22D8AE1B3}" type="slidenum">
              <a:rPr lang="en-US" altLang="en-US"/>
              <a:pPr/>
              <a:t>‹#›</a:t>
            </a:fld>
            <a:endParaRPr lang="en-US" altLang="en-US"/>
          </a:p>
        </p:txBody>
      </p:sp>
    </p:spTree>
    <p:extLst>
      <p:ext uri="{BB962C8B-B14F-4D97-AF65-F5344CB8AC3E}">
        <p14:creationId xmlns:p14="http://schemas.microsoft.com/office/powerpoint/2010/main" val="1799368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48A87A34-81AB-432B-8DAE-1953F412C126}" type="datetimeFigureOut">
              <a:rPr lang="en-US" dirty="0"/>
              <a:pPr/>
              <a:t>12/19/2021</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08B2E92-6E94-47ED-BD07-A32220F189A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40A7232-2A8A-41E8-A16C-619253C526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ACB57CC-8BB5-46ED-AEA6-09F3688E6F0A}"/>
              </a:ext>
            </a:extLst>
          </p:cNvPr>
          <p:cNvSpPr>
            <a:spLocks noGrp="1" noChangeArrowheads="1"/>
          </p:cNvSpPr>
          <p:nvPr>
            <p:ph type="sldNum" sz="quarter" idx="12"/>
          </p:nvPr>
        </p:nvSpPr>
        <p:spPr>
          <a:ln/>
        </p:spPr>
        <p:txBody>
          <a:bodyPr/>
          <a:lstStyle>
            <a:lvl1pPr>
              <a:defRPr/>
            </a:lvl1pPr>
          </a:lstStyle>
          <a:p>
            <a:fld id="{08A83F55-A32F-45D4-994E-FA1D5D426944}" type="slidenum">
              <a:rPr lang="en-US" altLang="en-US"/>
              <a:pPr/>
              <a:t>‹#›</a:t>
            </a:fld>
            <a:endParaRPr lang="en-US" altLang="en-US"/>
          </a:p>
        </p:txBody>
      </p:sp>
    </p:spTree>
    <p:extLst>
      <p:ext uri="{BB962C8B-B14F-4D97-AF65-F5344CB8AC3E}">
        <p14:creationId xmlns:p14="http://schemas.microsoft.com/office/powerpoint/2010/main" val="3222679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A7FAAAF-DFB9-4D99-AD79-EDB20A0F61B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3F9F060-882C-40C0-A4D5-366ACCEB2F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5B7C6B2-6563-47EF-875E-88598C769C6E}"/>
              </a:ext>
            </a:extLst>
          </p:cNvPr>
          <p:cNvSpPr>
            <a:spLocks noGrp="1" noChangeArrowheads="1"/>
          </p:cNvSpPr>
          <p:nvPr>
            <p:ph type="sldNum" sz="quarter" idx="12"/>
          </p:nvPr>
        </p:nvSpPr>
        <p:spPr>
          <a:ln/>
        </p:spPr>
        <p:txBody>
          <a:bodyPr/>
          <a:lstStyle>
            <a:lvl1pPr>
              <a:defRPr/>
            </a:lvl1pPr>
          </a:lstStyle>
          <a:p>
            <a:fld id="{001F8BC1-2839-4091-88B5-1E8FCD3AEAEF}" type="slidenum">
              <a:rPr lang="en-US" altLang="en-US"/>
              <a:pPr/>
              <a:t>‹#›</a:t>
            </a:fld>
            <a:endParaRPr lang="en-US" altLang="en-US"/>
          </a:p>
        </p:txBody>
      </p:sp>
    </p:spTree>
    <p:extLst>
      <p:ext uri="{BB962C8B-B14F-4D97-AF65-F5344CB8AC3E}">
        <p14:creationId xmlns:p14="http://schemas.microsoft.com/office/powerpoint/2010/main" val="816979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A8B742A-4CF6-4903-A2F5-AA1192DB4D9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E7DB9B0-4B80-4E85-90B3-5679CF415A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9526DBE-DF4F-4FE6-9FE4-A03827F00520}"/>
              </a:ext>
            </a:extLst>
          </p:cNvPr>
          <p:cNvSpPr>
            <a:spLocks noGrp="1" noChangeArrowheads="1"/>
          </p:cNvSpPr>
          <p:nvPr>
            <p:ph type="sldNum" sz="quarter" idx="12"/>
          </p:nvPr>
        </p:nvSpPr>
        <p:spPr>
          <a:ln/>
        </p:spPr>
        <p:txBody>
          <a:bodyPr/>
          <a:lstStyle>
            <a:lvl1pPr>
              <a:defRPr/>
            </a:lvl1pPr>
          </a:lstStyle>
          <a:p>
            <a:fld id="{53776F87-CB73-4AA2-8C50-6C45A686EBCB}" type="slidenum">
              <a:rPr lang="en-US" altLang="en-US"/>
              <a:pPr/>
              <a:t>‹#›</a:t>
            </a:fld>
            <a:endParaRPr lang="en-US" altLang="en-US"/>
          </a:p>
        </p:txBody>
      </p:sp>
    </p:spTree>
    <p:extLst>
      <p:ext uri="{BB962C8B-B14F-4D97-AF65-F5344CB8AC3E}">
        <p14:creationId xmlns:p14="http://schemas.microsoft.com/office/powerpoint/2010/main" val="3591611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3C2BC20-955A-4191-AFF5-6970D2CB6A1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63FFDCE-FF61-4691-95E3-84A1B2478F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38F3695-F47B-4B8A-AECA-88A5ABF48588}"/>
              </a:ext>
            </a:extLst>
          </p:cNvPr>
          <p:cNvSpPr>
            <a:spLocks noGrp="1" noChangeArrowheads="1"/>
          </p:cNvSpPr>
          <p:nvPr>
            <p:ph type="sldNum" sz="quarter" idx="12"/>
          </p:nvPr>
        </p:nvSpPr>
        <p:spPr>
          <a:ln/>
        </p:spPr>
        <p:txBody>
          <a:bodyPr/>
          <a:lstStyle>
            <a:lvl1pPr>
              <a:defRPr/>
            </a:lvl1pPr>
          </a:lstStyle>
          <a:p>
            <a:fld id="{16612440-5DFD-4E94-AE76-75DD6AD2A4C4}" type="slidenum">
              <a:rPr lang="en-US" altLang="en-US"/>
              <a:pPr/>
              <a:t>‹#›</a:t>
            </a:fld>
            <a:endParaRPr lang="en-US" altLang="en-US"/>
          </a:p>
        </p:txBody>
      </p:sp>
    </p:spTree>
    <p:extLst>
      <p:ext uri="{BB962C8B-B14F-4D97-AF65-F5344CB8AC3E}">
        <p14:creationId xmlns:p14="http://schemas.microsoft.com/office/powerpoint/2010/main" val="2260378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79"/>
            <a:ext cx="10363200" cy="769441"/>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76944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672689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16400" y="2947608"/>
            <a:ext cx="2870622" cy="697755"/>
          </a:xfrm>
        </p:spPr>
        <p:txBody>
          <a:bodyPr lIns="0" tIns="0" rIns="0" bIns="0"/>
          <a:lstStyle>
            <a:lvl1pPr>
              <a:defRPr sz="4534" b="1" i="0">
                <a:solidFill>
                  <a:srgbClr val="F15A22"/>
                </a:solidFill>
                <a:latin typeface="Trebuchet MS"/>
                <a:cs typeface="Trebuchet MS"/>
              </a:defRPr>
            </a:lvl1pPr>
          </a:lstStyle>
          <a:p>
            <a:endParaRPr/>
          </a:p>
        </p:txBody>
      </p:sp>
      <p:sp>
        <p:nvSpPr>
          <p:cNvPr id="3" name="Holder 3"/>
          <p:cNvSpPr>
            <a:spLocks noGrp="1"/>
          </p:cNvSpPr>
          <p:nvPr>
            <p:ph type="body" idx="1"/>
          </p:nvPr>
        </p:nvSpPr>
        <p:spPr>
          <a:xfrm>
            <a:off x="1422100" y="2475895"/>
            <a:ext cx="5067933" cy="697755"/>
          </a:xfrm>
        </p:spPr>
        <p:txBody>
          <a:bodyPr lIns="0" tIns="0" rIns="0" bIns="0"/>
          <a:lstStyle>
            <a:lvl1pPr>
              <a:defRPr sz="4534" b="1" i="0">
                <a:solidFill>
                  <a:srgbClr val="4495D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86544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516400" y="2947608"/>
            <a:ext cx="2870622" cy="697755"/>
          </a:xfrm>
        </p:spPr>
        <p:txBody>
          <a:bodyPr lIns="0" tIns="0" rIns="0" bIns="0"/>
          <a:lstStyle>
            <a:lvl1pPr>
              <a:defRPr sz="4534" b="1" i="0">
                <a:solidFill>
                  <a:srgbClr val="F15A22"/>
                </a:solidFill>
                <a:latin typeface="Trebuchet MS"/>
                <a:cs typeface="Trebuchet MS"/>
              </a:defRPr>
            </a:lvl1pPr>
          </a:lstStyle>
          <a:p>
            <a:endParaRPr/>
          </a:p>
        </p:txBody>
      </p:sp>
      <p:sp>
        <p:nvSpPr>
          <p:cNvPr id="3" name="Holder 3"/>
          <p:cNvSpPr>
            <a:spLocks noGrp="1"/>
          </p:cNvSpPr>
          <p:nvPr>
            <p:ph sz="half" idx="2"/>
          </p:nvPr>
        </p:nvSpPr>
        <p:spPr>
          <a:xfrm>
            <a:off x="1422100" y="1702395"/>
            <a:ext cx="4529285" cy="418576"/>
          </a:xfrm>
          <a:prstGeom prst="rect">
            <a:avLst/>
          </a:prstGeom>
        </p:spPr>
        <p:txBody>
          <a:bodyPr wrap="square" lIns="0" tIns="0" rIns="0" bIns="0">
            <a:spAutoFit/>
          </a:bodyPr>
          <a:lstStyle>
            <a:lvl1pPr>
              <a:defRPr sz="2720" b="1" i="0">
                <a:solidFill>
                  <a:srgbClr val="939598"/>
                </a:solidFill>
                <a:latin typeface="Trebuchet MS"/>
                <a:cs typeface="Trebuchet MS"/>
              </a:defRPr>
            </a:lvl1pPr>
          </a:lstStyle>
          <a:p>
            <a:endParaRPr/>
          </a:p>
        </p:txBody>
      </p:sp>
      <p:sp>
        <p:nvSpPr>
          <p:cNvPr id="4" name="Holder 4"/>
          <p:cNvSpPr>
            <a:spLocks noGrp="1"/>
          </p:cNvSpPr>
          <p:nvPr>
            <p:ph sz="half" idx="3"/>
          </p:nvPr>
        </p:nvSpPr>
        <p:spPr>
          <a:xfrm>
            <a:off x="6244903" y="2462883"/>
            <a:ext cx="4527111" cy="125547"/>
          </a:xfrm>
          <a:prstGeom prst="rect">
            <a:avLst/>
          </a:prstGeom>
        </p:spPr>
        <p:txBody>
          <a:bodyPr wrap="square" lIns="0" tIns="0" rIns="0" bIns="0">
            <a:spAutoFit/>
          </a:bodyPr>
          <a:lstStyle>
            <a:lvl1pPr>
              <a:defRPr sz="816" b="0" i="0">
                <a:solidFill>
                  <a:schemeClr val="tx1"/>
                </a:solidFill>
                <a:latin typeface="Trebuchet MS"/>
                <a:cs typeface="Trebuchet MS"/>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65329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516400" y="2947608"/>
            <a:ext cx="2870622" cy="697755"/>
          </a:xfrm>
        </p:spPr>
        <p:txBody>
          <a:bodyPr lIns="0" tIns="0" rIns="0" bIns="0"/>
          <a:lstStyle>
            <a:lvl1pPr>
              <a:defRPr sz="4534" b="1" i="0">
                <a:solidFill>
                  <a:srgbClr val="F15A22"/>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986840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409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48A87A34-81AB-432B-8DAE-1953F412C126}" type="datetimeFigureOut">
              <a:rPr lang="en-US" dirty="0"/>
              <a:pPr/>
              <a:t>12/19/2021</a:t>
            </a:fld>
            <a:endParaRPr lang="en-US" dirty="0"/>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6D22F896-40B5-4ADD-8801-0D06FADFA095}" type="slidenum">
              <a:rPr lang="en-US" dirty="0"/>
              <a:t>‹#›</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3.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12/19/2021</a:t>
            </a:fld>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9" descr="FerrellPPT_SB">
            <a:extLst>
              <a:ext uri="{FF2B5EF4-FFF2-40B4-BE49-F238E27FC236}">
                <a16:creationId xmlns:a16="http://schemas.microsoft.com/office/drawing/2014/main" id="{CFD4B4AE-E822-4FC0-9E9E-EA746AB3FE3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a16="http://schemas.microsoft.com/office/drawing/2014/main" id="{9F133404-D751-4B5D-AE62-16F3BB503236}"/>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3">
            <a:extLst>
              <a:ext uri="{FF2B5EF4-FFF2-40B4-BE49-F238E27FC236}">
                <a16:creationId xmlns:a16="http://schemas.microsoft.com/office/drawing/2014/main" id="{14548471-B8F9-41F6-A6C3-B1B05B8EE420}"/>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9603599B-3E61-481A-82BD-860CAF0B4501}"/>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a:defRPr/>
            </a:pPr>
            <a:endParaRPr lang="en-US"/>
          </a:p>
        </p:txBody>
      </p:sp>
      <p:sp>
        <p:nvSpPr>
          <p:cNvPr id="1029" name="Rectangle 5">
            <a:extLst>
              <a:ext uri="{FF2B5EF4-FFF2-40B4-BE49-F238E27FC236}">
                <a16:creationId xmlns:a16="http://schemas.microsoft.com/office/drawing/2014/main" id="{DB6E8416-5F1B-415D-B56D-37AA733544C8}"/>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a:defRPr/>
            </a:pPr>
            <a:endParaRPr lang="en-US"/>
          </a:p>
        </p:txBody>
      </p:sp>
      <p:sp>
        <p:nvSpPr>
          <p:cNvPr id="1030" name="Rectangle 6">
            <a:extLst>
              <a:ext uri="{FF2B5EF4-FFF2-40B4-BE49-F238E27FC236}">
                <a16:creationId xmlns:a16="http://schemas.microsoft.com/office/drawing/2014/main" id="{EF479078-3317-4100-A9C1-F8E8E13B19F8}"/>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E23EBA2F-F6EF-444B-B79D-93C2B1AD096A}" type="slidenum">
              <a:rPr lang="en-US" altLang="en-US"/>
              <a:pPr/>
              <a:t>‹#›</a:t>
            </a:fld>
            <a:endParaRPr lang="en-US" altLang="en-US"/>
          </a:p>
        </p:txBody>
      </p:sp>
    </p:spTree>
    <p:extLst>
      <p:ext uri="{BB962C8B-B14F-4D97-AF65-F5344CB8AC3E}">
        <p14:creationId xmlns:p14="http://schemas.microsoft.com/office/powerpoint/2010/main" val="1339488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200" b="1">
          <a:solidFill>
            <a:srgbClr val="314380"/>
          </a:solidFill>
          <a:latin typeface="+mj-lt"/>
          <a:ea typeface="+mj-ea"/>
          <a:cs typeface="+mj-cs"/>
        </a:defRPr>
      </a:lvl1pPr>
      <a:lvl2pPr algn="l" rtl="0" eaLnBrk="0" fontAlgn="base" hangingPunct="0">
        <a:spcBef>
          <a:spcPct val="0"/>
        </a:spcBef>
        <a:spcAft>
          <a:spcPct val="0"/>
        </a:spcAft>
        <a:defRPr sz="3200" b="1">
          <a:solidFill>
            <a:srgbClr val="314380"/>
          </a:solidFill>
          <a:latin typeface="Arial" charset="0"/>
          <a:ea typeface="ＭＳ Ｐゴシック" pitchFamily="34" charset="-128"/>
        </a:defRPr>
      </a:lvl2pPr>
      <a:lvl3pPr algn="l" rtl="0" eaLnBrk="0" fontAlgn="base" hangingPunct="0">
        <a:spcBef>
          <a:spcPct val="0"/>
        </a:spcBef>
        <a:spcAft>
          <a:spcPct val="0"/>
        </a:spcAft>
        <a:defRPr sz="3200" b="1">
          <a:solidFill>
            <a:srgbClr val="314380"/>
          </a:solidFill>
          <a:latin typeface="Arial" charset="0"/>
          <a:ea typeface="ＭＳ Ｐゴシック" pitchFamily="34" charset="-128"/>
        </a:defRPr>
      </a:lvl3pPr>
      <a:lvl4pPr algn="l" rtl="0" eaLnBrk="0" fontAlgn="base" hangingPunct="0">
        <a:spcBef>
          <a:spcPct val="0"/>
        </a:spcBef>
        <a:spcAft>
          <a:spcPct val="0"/>
        </a:spcAft>
        <a:defRPr sz="3200" b="1">
          <a:solidFill>
            <a:srgbClr val="314380"/>
          </a:solidFill>
          <a:latin typeface="Arial" charset="0"/>
          <a:ea typeface="ＭＳ Ｐゴシック" pitchFamily="34" charset="-128"/>
        </a:defRPr>
      </a:lvl4pPr>
      <a:lvl5pPr algn="l" rtl="0" eaLnBrk="0" fontAlgn="base" hangingPunct="0">
        <a:spcBef>
          <a:spcPct val="0"/>
        </a:spcBef>
        <a:spcAft>
          <a:spcPct val="0"/>
        </a:spcAft>
        <a:defRPr sz="3200" b="1">
          <a:solidFill>
            <a:srgbClr val="314380"/>
          </a:solidFill>
          <a:latin typeface="Arial" charset="0"/>
          <a:ea typeface="ＭＳ Ｐゴシック" pitchFamily="34" charset="-128"/>
        </a:defRPr>
      </a:lvl5pPr>
      <a:lvl6pPr marL="457200" algn="l" rtl="0" eaLnBrk="0" fontAlgn="base" hangingPunct="0">
        <a:spcBef>
          <a:spcPct val="0"/>
        </a:spcBef>
        <a:spcAft>
          <a:spcPct val="0"/>
        </a:spcAft>
        <a:defRPr sz="3200" b="1">
          <a:solidFill>
            <a:srgbClr val="314380"/>
          </a:solidFill>
          <a:latin typeface="Arial" charset="0"/>
          <a:ea typeface="ＭＳ Ｐゴシック" pitchFamily="34" charset="-128"/>
        </a:defRPr>
      </a:lvl6pPr>
      <a:lvl7pPr marL="914400" algn="l" rtl="0" eaLnBrk="0" fontAlgn="base" hangingPunct="0">
        <a:spcBef>
          <a:spcPct val="0"/>
        </a:spcBef>
        <a:spcAft>
          <a:spcPct val="0"/>
        </a:spcAft>
        <a:defRPr sz="3200" b="1">
          <a:solidFill>
            <a:srgbClr val="314380"/>
          </a:solidFill>
          <a:latin typeface="Arial" charset="0"/>
          <a:ea typeface="ＭＳ Ｐゴシック" pitchFamily="34" charset="-128"/>
        </a:defRPr>
      </a:lvl7pPr>
      <a:lvl8pPr marL="1371600" algn="l" rtl="0" eaLnBrk="0" fontAlgn="base" hangingPunct="0">
        <a:spcBef>
          <a:spcPct val="0"/>
        </a:spcBef>
        <a:spcAft>
          <a:spcPct val="0"/>
        </a:spcAft>
        <a:defRPr sz="3200" b="1">
          <a:solidFill>
            <a:srgbClr val="314380"/>
          </a:solidFill>
          <a:latin typeface="Arial" charset="0"/>
          <a:ea typeface="ＭＳ Ｐゴシック" pitchFamily="34" charset="-128"/>
        </a:defRPr>
      </a:lvl8pPr>
      <a:lvl9pPr marL="1828800" algn="l" rtl="0" eaLnBrk="0" fontAlgn="base" hangingPunct="0">
        <a:spcBef>
          <a:spcPct val="0"/>
        </a:spcBef>
        <a:spcAft>
          <a:spcPct val="0"/>
        </a:spcAft>
        <a:defRPr sz="3200" b="1">
          <a:solidFill>
            <a:srgbClr val="31438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lr>
          <a:srgbClr val="BF6F15"/>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16400" y="2947608"/>
            <a:ext cx="2870622" cy="769441"/>
          </a:xfrm>
          <a:prstGeom prst="rect">
            <a:avLst/>
          </a:prstGeom>
        </p:spPr>
        <p:txBody>
          <a:bodyPr wrap="square" lIns="0" tIns="0" rIns="0" bIns="0">
            <a:spAutoFit/>
          </a:bodyPr>
          <a:lstStyle>
            <a:lvl1pPr>
              <a:defRPr sz="5000" b="1" i="0">
                <a:solidFill>
                  <a:srgbClr val="F15A22"/>
                </a:solidFill>
                <a:latin typeface="Trebuchet MS"/>
                <a:cs typeface="Trebuchet MS"/>
              </a:defRPr>
            </a:lvl1pPr>
          </a:lstStyle>
          <a:p>
            <a:endParaRPr/>
          </a:p>
        </p:txBody>
      </p:sp>
      <p:sp>
        <p:nvSpPr>
          <p:cNvPr id="3" name="Holder 3"/>
          <p:cNvSpPr>
            <a:spLocks noGrp="1"/>
          </p:cNvSpPr>
          <p:nvPr>
            <p:ph type="body" idx="1"/>
          </p:nvPr>
        </p:nvSpPr>
        <p:spPr>
          <a:xfrm>
            <a:off x="1422100" y="2475895"/>
            <a:ext cx="5067933" cy="769441"/>
          </a:xfrm>
          <a:prstGeom prst="rect">
            <a:avLst/>
          </a:prstGeom>
        </p:spPr>
        <p:txBody>
          <a:bodyPr wrap="square" lIns="0" tIns="0" rIns="0" bIns="0">
            <a:spAutoFit/>
          </a:bodyPr>
          <a:lstStyle>
            <a:lvl1pPr>
              <a:defRPr sz="5000" b="1" i="0">
                <a:solidFill>
                  <a:srgbClr val="4495D1"/>
                </a:solidFill>
                <a:latin typeface="Trebuchet MS"/>
                <a:cs typeface="Trebuchet MS"/>
              </a:defRPr>
            </a:lvl1pPr>
          </a:lstStyle>
          <a:p>
            <a:endParaRPr/>
          </a:p>
        </p:txBody>
      </p:sp>
      <p:sp>
        <p:nvSpPr>
          <p:cNvPr id="4" name="Holder 4"/>
          <p:cNvSpPr>
            <a:spLocks noGrp="1"/>
          </p:cNvSpPr>
          <p:nvPr>
            <p:ph type="ftr" sz="quarter" idx="5"/>
          </p:nvPr>
        </p:nvSpPr>
        <p:spPr>
          <a:xfrm>
            <a:off x="4145280" y="6377939"/>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39"/>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12/19/2021</a:t>
            </a:fld>
            <a:endParaRPr lang="en-US"/>
          </a:p>
        </p:txBody>
      </p:sp>
      <p:sp>
        <p:nvSpPr>
          <p:cNvPr id="6" name="Holder 6"/>
          <p:cNvSpPr>
            <a:spLocks noGrp="1"/>
          </p:cNvSpPr>
          <p:nvPr>
            <p:ph type="sldNum" sz="quarter" idx="7"/>
          </p:nvPr>
        </p:nvSpPr>
        <p:spPr>
          <a:xfrm>
            <a:off x="8778240" y="6377939"/>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9642595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19.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19.xml"/><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wmf"/><Relationship Id="rId1" Type="http://schemas.openxmlformats.org/officeDocument/2006/relationships/slideLayout" Target="../slideLayouts/slideLayout19.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Layout" Target="../slideLayouts/slideLayout19.xml"/><Relationship Id="rId4" Type="http://schemas.openxmlformats.org/officeDocument/2006/relationships/image" Target="../media/image7.jpeg"/></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emf"/><Relationship Id="rId1" Type="http://schemas.openxmlformats.org/officeDocument/2006/relationships/slideLayout" Target="../slideLayouts/slideLayout19.xml"/><Relationship Id="rId4" Type="http://schemas.openxmlformats.org/officeDocument/2006/relationships/image" Target="../media/image7.jpeg"/></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7.jpeg"/><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Layout" Target="../slideLayouts/slideLayout19.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g"/><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Layout" Target="../slideLayouts/slideLayout19.xml"/><Relationship Id="rId4" Type="http://schemas.openxmlformats.org/officeDocument/2006/relationships/image" Target="../media/image7.jpeg"/></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oleObject" Target="../embeddings/oleObject1.bin"/><Relationship Id="rId1" Type="http://schemas.openxmlformats.org/officeDocument/2006/relationships/slideLayout" Target="../slideLayouts/slideLayout19.xml"/><Relationship Id="rId5" Type="http://schemas.openxmlformats.org/officeDocument/2006/relationships/image" Target="../media/image7.jpeg"/><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g"/><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jpeg"/><Relationship Id="rId1" Type="http://schemas.openxmlformats.org/officeDocument/2006/relationships/slideLayout" Target="../slideLayouts/slideLayout19.xml"/><Relationship Id="rId4" Type="http://schemas.openxmlformats.org/officeDocument/2006/relationships/image" Target="../media/image7.jpeg"/></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lcome to The Institute of Cost Accountants of India Website">
            <a:extLst>
              <a:ext uri="{FF2B5EF4-FFF2-40B4-BE49-F238E27FC236}">
                <a16:creationId xmlns:a16="http://schemas.microsoft.com/office/drawing/2014/main" id="{626F0AAB-10DE-49D3-97A8-31B18669A9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6988"/>
            <a:ext cx="794576" cy="13038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he Forensic Audit - CopyWrite Transcription">
            <a:extLst>
              <a:ext uri="{FF2B5EF4-FFF2-40B4-BE49-F238E27FC236}">
                <a16:creationId xmlns:a16="http://schemas.microsoft.com/office/drawing/2014/main" id="{2D4474D1-6D94-45C3-ADB4-F46C297ED8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47AC46D-7642-4DB3-9470-E44190D3436A}"/>
              </a:ext>
            </a:extLst>
          </p:cNvPr>
          <p:cNvPicPr>
            <a:picLocks noChangeAspect="1"/>
          </p:cNvPicPr>
          <p:nvPr/>
        </p:nvPicPr>
        <p:blipFill>
          <a:blip r:embed="rId4"/>
          <a:stretch>
            <a:fillRect/>
          </a:stretch>
        </p:blipFill>
        <p:spPr>
          <a:xfrm>
            <a:off x="493060" y="1083214"/>
            <a:ext cx="11065199" cy="2025748"/>
          </a:xfrm>
          <a:prstGeom prst="rect">
            <a:avLst/>
          </a:prstGeom>
        </p:spPr>
      </p:pic>
      <p:sp>
        <p:nvSpPr>
          <p:cNvPr id="3" name="Rectangle 2">
            <a:extLst>
              <a:ext uri="{FF2B5EF4-FFF2-40B4-BE49-F238E27FC236}">
                <a16:creationId xmlns:a16="http://schemas.microsoft.com/office/drawing/2014/main" id="{010CF62B-7DF8-43A8-9635-380337F79BB8}"/>
              </a:ext>
            </a:extLst>
          </p:cNvPr>
          <p:cNvSpPr/>
          <p:nvPr/>
        </p:nvSpPr>
        <p:spPr>
          <a:xfrm>
            <a:off x="2039815" y="2933114"/>
            <a:ext cx="8088923" cy="1751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700" b="1" dirty="0"/>
              <a:t>Module-IV : Corporate Code of Ethics Policy</a:t>
            </a:r>
          </a:p>
          <a:p>
            <a:pPr algn="ctr"/>
            <a:endParaRPr lang="en-IN" dirty="0"/>
          </a:p>
          <a:p>
            <a:pPr algn="r"/>
            <a:r>
              <a:rPr lang="en-IN" b="1" dirty="0"/>
              <a:t>CMA (Dr.) P. Siva Rama Prasad</a:t>
            </a:r>
          </a:p>
          <a:p>
            <a:pPr algn="r"/>
            <a:r>
              <a:rPr lang="en-IN" sz="1400" dirty="0" err="1"/>
              <a:t>M.Com</a:t>
            </a:r>
            <a:r>
              <a:rPr lang="en-IN" sz="1400" dirty="0"/>
              <a:t>., MBA (Finance).,FCMA., FCS., FIIBF., FIII (Life &amp; General)</a:t>
            </a:r>
            <a:r>
              <a:rPr lang="en-IN" dirty="0"/>
              <a:t> </a:t>
            </a:r>
          </a:p>
        </p:txBody>
      </p:sp>
    </p:spTree>
    <p:extLst>
      <p:ext uri="{BB962C8B-B14F-4D97-AF65-F5344CB8AC3E}">
        <p14:creationId xmlns:p14="http://schemas.microsoft.com/office/powerpoint/2010/main" val="858427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Subtitle 2">
            <a:extLst>
              <a:ext uri="{FF2B5EF4-FFF2-40B4-BE49-F238E27FC236}">
                <a16:creationId xmlns:a16="http://schemas.microsoft.com/office/drawing/2014/main" id="{74DFCB2D-D7EC-4A02-8CE9-BAFED0D704B0}"/>
              </a:ext>
            </a:extLst>
          </p:cNvPr>
          <p:cNvSpPr>
            <a:spLocks noGrp="1" noChangeArrowheads="1"/>
          </p:cNvSpPr>
          <p:nvPr>
            <p:ph type="subTitle" idx="1"/>
          </p:nvPr>
        </p:nvSpPr>
        <p:spPr>
          <a:xfrm>
            <a:off x="1125417" y="872198"/>
            <a:ext cx="9654913" cy="5001566"/>
          </a:xfrm>
        </p:spPr>
        <p:txBody>
          <a:bodyPr>
            <a:normAutofit/>
          </a:bodyPr>
          <a:lstStyle/>
          <a:p>
            <a:pPr algn="just" eaLnBrk="1" hangingPunct="1"/>
            <a:endParaRPr lang="en-US" sz="2300" b="0" i="0" dirty="0">
              <a:solidFill>
                <a:srgbClr val="202124"/>
              </a:solidFill>
              <a:effectLst/>
              <a:latin typeface="+mj-lt"/>
            </a:endParaRPr>
          </a:p>
          <a:p>
            <a:pPr algn="just" eaLnBrk="1" hangingPunct="1"/>
            <a:r>
              <a:rPr lang="en-US" sz="2300" b="0" i="0" dirty="0">
                <a:solidFill>
                  <a:srgbClr val="202124"/>
                </a:solidFill>
                <a:effectLst/>
                <a:latin typeface="+mj-lt"/>
              </a:rPr>
              <a:t>A </a:t>
            </a:r>
            <a:r>
              <a:rPr lang="en-US" sz="2300" dirty="0">
                <a:solidFill>
                  <a:srgbClr val="202124"/>
                </a:solidFill>
                <a:latin typeface="+mj-lt"/>
              </a:rPr>
              <a:t>C</a:t>
            </a:r>
            <a:r>
              <a:rPr lang="en-US" sz="2300" b="0" i="0" dirty="0">
                <a:solidFill>
                  <a:srgbClr val="202124"/>
                </a:solidFill>
                <a:effectLst/>
                <a:latin typeface="+mj-lt"/>
              </a:rPr>
              <a:t>ode of Ethics is </a:t>
            </a:r>
            <a:r>
              <a:rPr lang="en-US" sz="2300" b="1" i="0" dirty="0">
                <a:solidFill>
                  <a:srgbClr val="202124"/>
                </a:solidFill>
                <a:effectLst/>
                <a:latin typeface="+mj-lt"/>
              </a:rPr>
              <a:t>a Guide of Principles </a:t>
            </a:r>
            <a:r>
              <a:rPr lang="en-US" sz="2300" b="1" dirty="0">
                <a:solidFill>
                  <a:srgbClr val="202124"/>
                </a:solidFill>
                <a:latin typeface="+mj-lt"/>
              </a:rPr>
              <a:t>D</a:t>
            </a:r>
            <a:r>
              <a:rPr lang="en-US" sz="2300" b="1" i="0" dirty="0">
                <a:solidFill>
                  <a:srgbClr val="202124"/>
                </a:solidFill>
                <a:effectLst/>
                <a:latin typeface="+mj-lt"/>
              </a:rPr>
              <a:t>esigned to help Professionals </a:t>
            </a:r>
            <a:r>
              <a:rPr lang="en-US" sz="2300" b="1" dirty="0">
                <a:solidFill>
                  <a:srgbClr val="202124"/>
                </a:solidFill>
                <a:latin typeface="+mj-lt"/>
              </a:rPr>
              <a:t>C</a:t>
            </a:r>
            <a:r>
              <a:rPr lang="en-US" sz="2300" b="1" i="0" dirty="0">
                <a:solidFill>
                  <a:srgbClr val="202124"/>
                </a:solidFill>
                <a:effectLst/>
                <a:latin typeface="+mj-lt"/>
              </a:rPr>
              <a:t>onduct </a:t>
            </a:r>
            <a:r>
              <a:rPr lang="en-US" sz="2300" b="1" dirty="0">
                <a:solidFill>
                  <a:srgbClr val="202124"/>
                </a:solidFill>
                <a:latin typeface="+mj-lt"/>
              </a:rPr>
              <a:t>B</a:t>
            </a:r>
            <a:r>
              <a:rPr lang="en-US" sz="2300" b="1" i="0" dirty="0">
                <a:solidFill>
                  <a:srgbClr val="202124"/>
                </a:solidFill>
                <a:effectLst/>
                <a:latin typeface="+mj-lt"/>
              </a:rPr>
              <a:t>usiness </a:t>
            </a:r>
            <a:r>
              <a:rPr lang="en-US" sz="2300" b="1" dirty="0">
                <a:solidFill>
                  <a:srgbClr val="202124"/>
                </a:solidFill>
                <a:latin typeface="+mj-lt"/>
              </a:rPr>
              <a:t>H</a:t>
            </a:r>
            <a:r>
              <a:rPr lang="en-US" sz="2300" b="1" i="0" dirty="0">
                <a:solidFill>
                  <a:srgbClr val="202124"/>
                </a:solidFill>
                <a:effectLst/>
                <a:latin typeface="+mj-lt"/>
              </a:rPr>
              <a:t>onestly and with Integrity</a:t>
            </a:r>
            <a:r>
              <a:rPr lang="en-US" sz="2300" b="0" i="0" dirty="0">
                <a:solidFill>
                  <a:srgbClr val="202124"/>
                </a:solidFill>
                <a:effectLst/>
                <a:latin typeface="+mj-lt"/>
              </a:rPr>
              <a:t>. </a:t>
            </a:r>
          </a:p>
          <a:p>
            <a:pPr algn="just" eaLnBrk="1" hangingPunct="1"/>
            <a:endParaRPr lang="en-US" sz="2300" dirty="0">
              <a:solidFill>
                <a:srgbClr val="202124"/>
              </a:solidFill>
              <a:latin typeface="+mj-lt"/>
            </a:endParaRPr>
          </a:p>
          <a:p>
            <a:pPr algn="just" eaLnBrk="1" hangingPunct="1"/>
            <a:r>
              <a:rPr lang="en-US" sz="2300" b="0" i="0" dirty="0">
                <a:solidFill>
                  <a:srgbClr val="202124"/>
                </a:solidFill>
                <a:effectLst/>
                <a:latin typeface="+mj-lt"/>
              </a:rPr>
              <a:t>A </a:t>
            </a:r>
            <a:r>
              <a:rPr lang="en-US" sz="2300" dirty="0">
                <a:solidFill>
                  <a:srgbClr val="202124"/>
                </a:solidFill>
                <a:latin typeface="+mj-lt"/>
              </a:rPr>
              <a:t>C</a:t>
            </a:r>
            <a:r>
              <a:rPr lang="en-US" sz="2300" b="0" i="0" dirty="0">
                <a:solidFill>
                  <a:srgbClr val="202124"/>
                </a:solidFill>
                <a:effectLst/>
                <a:latin typeface="+mj-lt"/>
              </a:rPr>
              <a:t>ode of Ethics, also referred to as an “</a:t>
            </a:r>
            <a:r>
              <a:rPr lang="en-US" sz="2300" b="1" i="0" dirty="0">
                <a:solidFill>
                  <a:srgbClr val="202124"/>
                </a:solidFill>
                <a:effectLst/>
                <a:latin typeface="+mj-lt"/>
              </a:rPr>
              <a:t>Ethical </a:t>
            </a:r>
            <a:r>
              <a:rPr lang="en-US" sz="2300" b="1" dirty="0">
                <a:solidFill>
                  <a:srgbClr val="202124"/>
                </a:solidFill>
                <a:latin typeface="+mj-lt"/>
              </a:rPr>
              <a:t>C</a:t>
            </a:r>
            <a:r>
              <a:rPr lang="en-US" sz="2300" b="1" i="0" dirty="0">
                <a:solidFill>
                  <a:srgbClr val="202124"/>
                </a:solidFill>
                <a:effectLst/>
                <a:latin typeface="+mj-lt"/>
              </a:rPr>
              <a:t>ode</a:t>
            </a:r>
            <a:r>
              <a:rPr lang="en-US" sz="2300" b="0" i="0" dirty="0">
                <a:solidFill>
                  <a:srgbClr val="202124"/>
                </a:solidFill>
                <a:effectLst/>
                <a:latin typeface="+mj-lt"/>
              </a:rPr>
              <a:t>" may Encompass </a:t>
            </a:r>
            <a:r>
              <a:rPr lang="en-US" sz="2300" dirty="0">
                <a:solidFill>
                  <a:srgbClr val="202124"/>
                </a:solidFill>
                <a:latin typeface="+mj-lt"/>
              </a:rPr>
              <a:t>A</a:t>
            </a:r>
            <a:r>
              <a:rPr lang="en-US" sz="2300" b="0" i="0" dirty="0">
                <a:solidFill>
                  <a:srgbClr val="202124"/>
                </a:solidFill>
                <a:effectLst/>
                <a:latin typeface="+mj-lt"/>
              </a:rPr>
              <a:t>reas such as </a:t>
            </a:r>
          </a:p>
          <a:p>
            <a:pPr marL="342900" indent="-342900" algn="just" eaLnBrk="1" hangingPunct="1">
              <a:buFont typeface="Wingdings" panose="05000000000000000000" pitchFamily="2" charset="2"/>
              <a:buChar char="ü"/>
            </a:pPr>
            <a:r>
              <a:rPr lang="en-US" sz="2300" b="1" i="0" dirty="0">
                <a:solidFill>
                  <a:srgbClr val="202124"/>
                </a:solidFill>
                <a:effectLst/>
                <a:latin typeface="+mj-lt"/>
              </a:rPr>
              <a:t>Business</a:t>
            </a:r>
            <a:r>
              <a:rPr lang="en-US" sz="2300" b="0" i="0" dirty="0">
                <a:solidFill>
                  <a:srgbClr val="202124"/>
                </a:solidFill>
                <a:effectLst/>
                <a:latin typeface="+mj-lt"/>
              </a:rPr>
              <a:t> </a:t>
            </a:r>
            <a:r>
              <a:rPr lang="en-US" sz="2300" dirty="0">
                <a:solidFill>
                  <a:srgbClr val="202124"/>
                </a:solidFill>
                <a:latin typeface="+mj-lt"/>
              </a:rPr>
              <a:t>E</a:t>
            </a:r>
            <a:r>
              <a:rPr lang="en-US" sz="2300" b="0" i="0" dirty="0">
                <a:solidFill>
                  <a:srgbClr val="202124"/>
                </a:solidFill>
                <a:effectLst/>
                <a:latin typeface="+mj-lt"/>
              </a:rPr>
              <a:t>thics.</a:t>
            </a:r>
          </a:p>
          <a:p>
            <a:pPr marL="342900" indent="-342900" algn="just" eaLnBrk="1" hangingPunct="1">
              <a:buFont typeface="Wingdings" panose="05000000000000000000" pitchFamily="2" charset="2"/>
              <a:buChar char="ü"/>
            </a:pPr>
            <a:r>
              <a:rPr lang="en-US" sz="2300" b="0" i="0" dirty="0">
                <a:solidFill>
                  <a:srgbClr val="202124"/>
                </a:solidFill>
                <a:effectLst/>
                <a:latin typeface="+mj-lt"/>
              </a:rPr>
              <a:t>A </a:t>
            </a:r>
            <a:r>
              <a:rPr lang="en-US" sz="2300" dirty="0">
                <a:solidFill>
                  <a:srgbClr val="202124"/>
                </a:solidFill>
                <a:latin typeface="+mj-lt"/>
              </a:rPr>
              <a:t>C</a:t>
            </a:r>
            <a:r>
              <a:rPr lang="en-US" sz="2300" b="0" i="0" dirty="0">
                <a:solidFill>
                  <a:srgbClr val="202124"/>
                </a:solidFill>
                <a:effectLst/>
                <a:latin typeface="+mj-lt"/>
              </a:rPr>
              <a:t>ode of </a:t>
            </a:r>
            <a:r>
              <a:rPr lang="en-US" sz="2300" b="1" i="0" dirty="0">
                <a:solidFill>
                  <a:srgbClr val="202124"/>
                </a:solidFill>
                <a:effectLst/>
                <a:latin typeface="+mj-lt"/>
              </a:rPr>
              <a:t>Professional</a:t>
            </a:r>
            <a:r>
              <a:rPr lang="en-US" sz="2300" b="0" i="0" dirty="0">
                <a:solidFill>
                  <a:srgbClr val="202124"/>
                </a:solidFill>
                <a:effectLst/>
                <a:latin typeface="+mj-lt"/>
              </a:rPr>
              <a:t> </a:t>
            </a:r>
            <a:r>
              <a:rPr lang="en-US" sz="2300" dirty="0">
                <a:solidFill>
                  <a:srgbClr val="202124"/>
                </a:solidFill>
                <a:latin typeface="+mj-lt"/>
              </a:rPr>
              <a:t>P</a:t>
            </a:r>
            <a:r>
              <a:rPr lang="en-US" sz="2300" b="0" i="0" dirty="0">
                <a:solidFill>
                  <a:srgbClr val="202124"/>
                </a:solidFill>
                <a:effectLst/>
                <a:latin typeface="+mj-lt"/>
              </a:rPr>
              <a:t>ractice and </a:t>
            </a:r>
          </a:p>
          <a:p>
            <a:pPr marL="342900" indent="-342900" algn="just" eaLnBrk="1" hangingPunct="1">
              <a:buFont typeface="Wingdings" panose="05000000000000000000" pitchFamily="2" charset="2"/>
              <a:buChar char="ü"/>
            </a:pPr>
            <a:r>
              <a:rPr lang="en-US" sz="2300" dirty="0">
                <a:solidFill>
                  <a:srgbClr val="202124"/>
                </a:solidFill>
                <a:latin typeface="+mj-lt"/>
              </a:rPr>
              <a:t>A</a:t>
            </a:r>
            <a:r>
              <a:rPr lang="en-US" sz="2300" b="0" i="0" dirty="0">
                <a:solidFill>
                  <a:srgbClr val="202124"/>
                </a:solidFill>
                <a:effectLst/>
                <a:latin typeface="+mj-lt"/>
              </a:rPr>
              <a:t>n </a:t>
            </a:r>
            <a:r>
              <a:rPr lang="en-US" sz="2300" b="1" i="0" dirty="0">
                <a:solidFill>
                  <a:srgbClr val="202124"/>
                </a:solidFill>
                <a:effectLst/>
                <a:latin typeface="+mj-lt"/>
              </a:rPr>
              <a:t>Employee</a:t>
            </a:r>
            <a:r>
              <a:rPr lang="en-US" sz="2300" b="0" i="0" dirty="0">
                <a:solidFill>
                  <a:srgbClr val="202124"/>
                </a:solidFill>
                <a:effectLst/>
                <a:latin typeface="+mj-lt"/>
              </a:rPr>
              <a:t> </a:t>
            </a:r>
            <a:r>
              <a:rPr lang="en-US" sz="2300" dirty="0">
                <a:solidFill>
                  <a:srgbClr val="202124"/>
                </a:solidFill>
                <a:latin typeface="+mj-lt"/>
              </a:rPr>
              <a:t>C</a:t>
            </a:r>
            <a:r>
              <a:rPr lang="en-US" sz="2300" b="0" i="0" dirty="0">
                <a:solidFill>
                  <a:srgbClr val="202124"/>
                </a:solidFill>
                <a:effectLst/>
                <a:latin typeface="+mj-lt"/>
              </a:rPr>
              <a:t>ode of Conduct.</a:t>
            </a:r>
            <a:endParaRPr lang="en-US" altLang="en-US" sz="2300" dirty="0">
              <a:latin typeface="+mj-lt"/>
            </a:endParaRPr>
          </a:p>
        </p:txBody>
      </p:sp>
      <p:sp>
        <p:nvSpPr>
          <p:cNvPr id="6" name="Title 1">
            <a:extLst>
              <a:ext uri="{FF2B5EF4-FFF2-40B4-BE49-F238E27FC236}">
                <a16:creationId xmlns:a16="http://schemas.microsoft.com/office/drawing/2014/main" id="{6C2836E7-11A1-438C-A17C-4A3C97BF102D}"/>
              </a:ext>
            </a:extLst>
          </p:cNvPr>
          <p:cNvSpPr>
            <a:spLocks noGrp="1"/>
          </p:cNvSpPr>
          <p:nvPr>
            <p:ph type="ctrTitle"/>
          </p:nvPr>
        </p:nvSpPr>
        <p:spPr>
          <a:xfrm>
            <a:off x="1026942" y="26505"/>
            <a:ext cx="9654913" cy="662812"/>
          </a:xfrm>
        </p:spPr>
        <p:txBody>
          <a:bodyPr>
            <a:noAutofit/>
          </a:bodyPr>
          <a:lstStyle/>
          <a:p>
            <a:pPr algn="ctr"/>
            <a:r>
              <a:rPr lang="en-IN" sz="2300" b="1" i="0" u="none" strike="noStrike" baseline="0" dirty="0">
                <a:latin typeface="Gill Sans MT" panose="020B0502020104020203" pitchFamily="34" charset="0"/>
              </a:rPr>
              <a:t>Corporate Code of Ethics Policy</a:t>
            </a:r>
            <a:endParaRPr lang="en-IN" sz="2300" b="1" dirty="0">
              <a:latin typeface="Gill Sans MT" panose="020B0502020104020203" pitchFamily="34" charset="0"/>
            </a:endParaRPr>
          </a:p>
        </p:txBody>
      </p:sp>
      <p:pic>
        <p:nvPicPr>
          <p:cNvPr id="4" name="Picture 2" descr="Welcome to The Institute of Cost Accountants of India Website">
            <a:extLst>
              <a:ext uri="{FF2B5EF4-FFF2-40B4-BE49-F238E27FC236}">
                <a16:creationId xmlns:a16="http://schemas.microsoft.com/office/drawing/2014/main" id="{2D967DE1-882B-4B53-B3CE-7782C264DC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78957"/>
            <a:ext cx="794576" cy="13038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3983B79-C8B6-4BE2-8438-D51D423108D6}"/>
              </a:ext>
            </a:extLst>
          </p:cNvPr>
          <p:cNvPicPr>
            <a:picLocks noChangeAspect="1"/>
          </p:cNvPicPr>
          <p:nvPr/>
        </p:nvPicPr>
        <p:blipFill>
          <a:blip r:embed="rId3"/>
          <a:stretch>
            <a:fillRect/>
          </a:stretch>
        </p:blipFill>
        <p:spPr>
          <a:xfrm>
            <a:off x="10856160" y="4908922"/>
            <a:ext cx="1194331" cy="964842"/>
          </a:xfrm>
          <a:prstGeom prst="rect">
            <a:avLst/>
          </a:prstGeom>
        </p:spPr>
      </p:pic>
    </p:spTree>
    <p:extLst>
      <p:ext uri="{BB962C8B-B14F-4D97-AF65-F5344CB8AC3E}">
        <p14:creationId xmlns:p14="http://schemas.microsoft.com/office/powerpoint/2010/main" val="305162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Subtitle 2">
            <a:extLst>
              <a:ext uri="{FF2B5EF4-FFF2-40B4-BE49-F238E27FC236}">
                <a16:creationId xmlns:a16="http://schemas.microsoft.com/office/drawing/2014/main" id="{74DFCB2D-D7EC-4A02-8CE9-BAFED0D704B0}"/>
              </a:ext>
            </a:extLst>
          </p:cNvPr>
          <p:cNvSpPr>
            <a:spLocks noGrp="1" noChangeArrowheads="1"/>
          </p:cNvSpPr>
          <p:nvPr>
            <p:ph type="subTitle" idx="1"/>
          </p:nvPr>
        </p:nvSpPr>
        <p:spPr>
          <a:xfrm>
            <a:off x="1125417" y="872198"/>
            <a:ext cx="9654913" cy="4600136"/>
          </a:xfrm>
        </p:spPr>
        <p:txBody>
          <a:bodyPr>
            <a:normAutofit/>
          </a:bodyPr>
          <a:lstStyle/>
          <a:p>
            <a:pPr algn="just" eaLnBrk="1" hangingPunct="1"/>
            <a:r>
              <a:rPr lang="en-US" altLang="en-US" sz="2300" b="1" u="sng" dirty="0"/>
              <a:t>Benefits of Ethical Business Practices</a:t>
            </a:r>
            <a:r>
              <a:rPr lang="en-US" altLang="en-US" sz="2300" b="1" dirty="0"/>
              <a:t>:</a:t>
            </a:r>
          </a:p>
          <a:p>
            <a:pPr algn="just" eaLnBrk="1" hangingPunct="1"/>
            <a:endParaRPr lang="en-US" altLang="en-US" sz="2300" dirty="0"/>
          </a:p>
          <a:p>
            <a:pPr algn="just" eaLnBrk="1" hangingPunct="1"/>
            <a:r>
              <a:rPr lang="en-US" altLang="en-US" sz="2300" dirty="0"/>
              <a:t>•Ethics is Cornerstone of </a:t>
            </a:r>
            <a:r>
              <a:rPr lang="en-US" altLang="en-US" sz="2300" b="1" u="sng" dirty="0"/>
              <a:t>Corporate Governance</a:t>
            </a:r>
            <a:r>
              <a:rPr lang="en-US" altLang="en-US" sz="2300" dirty="0"/>
              <a:t>.</a:t>
            </a:r>
          </a:p>
          <a:p>
            <a:pPr algn="just" eaLnBrk="1" hangingPunct="1"/>
            <a:r>
              <a:rPr lang="en-US" altLang="en-US" sz="2300" dirty="0"/>
              <a:t> </a:t>
            </a:r>
          </a:p>
          <a:p>
            <a:pPr algn="just" eaLnBrk="1" hangingPunct="1"/>
            <a:r>
              <a:rPr lang="en-US" altLang="en-US" sz="2300" dirty="0"/>
              <a:t>• It Ensures the </a:t>
            </a:r>
            <a:r>
              <a:rPr lang="en-US" altLang="en-US" sz="2300" b="1" u="sng" dirty="0"/>
              <a:t>Sustainability (Support) of a Business</a:t>
            </a:r>
            <a:r>
              <a:rPr lang="en-US" altLang="en-US" sz="2300" dirty="0"/>
              <a:t>. </a:t>
            </a:r>
          </a:p>
          <a:p>
            <a:pPr algn="just" eaLnBrk="1" hangingPunct="1"/>
            <a:endParaRPr lang="en-US" altLang="en-US" sz="2300" dirty="0"/>
          </a:p>
          <a:p>
            <a:pPr algn="just" eaLnBrk="1" hangingPunct="1"/>
            <a:r>
              <a:rPr lang="en-US" altLang="en-US" sz="2300" dirty="0"/>
              <a:t>• It Creates </a:t>
            </a:r>
            <a:r>
              <a:rPr lang="en-US" altLang="en-US" sz="2300" b="1" u="sng" dirty="0"/>
              <a:t>Goodwill and Reputation</a:t>
            </a:r>
            <a:r>
              <a:rPr lang="en-US" altLang="en-US" sz="2300" dirty="0"/>
              <a:t>. </a:t>
            </a:r>
          </a:p>
          <a:p>
            <a:pPr algn="just" eaLnBrk="1" hangingPunct="1"/>
            <a:endParaRPr lang="en-US" altLang="en-US" dirty="0"/>
          </a:p>
          <a:p>
            <a:pPr algn="just" eaLnBrk="1" hangingPunct="1"/>
            <a:endParaRPr lang="en-US" altLang="en-US" dirty="0"/>
          </a:p>
        </p:txBody>
      </p:sp>
      <p:sp>
        <p:nvSpPr>
          <p:cNvPr id="6" name="Title 1">
            <a:extLst>
              <a:ext uri="{FF2B5EF4-FFF2-40B4-BE49-F238E27FC236}">
                <a16:creationId xmlns:a16="http://schemas.microsoft.com/office/drawing/2014/main" id="{6C2836E7-11A1-438C-A17C-4A3C97BF102D}"/>
              </a:ext>
            </a:extLst>
          </p:cNvPr>
          <p:cNvSpPr>
            <a:spLocks noGrp="1"/>
          </p:cNvSpPr>
          <p:nvPr>
            <p:ph type="ctrTitle"/>
          </p:nvPr>
        </p:nvSpPr>
        <p:spPr>
          <a:xfrm>
            <a:off x="1026942" y="26505"/>
            <a:ext cx="9654913" cy="662812"/>
          </a:xfrm>
        </p:spPr>
        <p:txBody>
          <a:bodyPr>
            <a:noAutofit/>
          </a:bodyPr>
          <a:lstStyle/>
          <a:p>
            <a:pPr algn="ctr"/>
            <a:r>
              <a:rPr lang="en-IN" sz="2300" b="1" i="0" u="none" strike="noStrike" baseline="0" dirty="0">
                <a:latin typeface="Gill Sans MT" panose="020B0502020104020203" pitchFamily="34" charset="0"/>
              </a:rPr>
              <a:t>Corporate Code of Ethics Policy</a:t>
            </a:r>
            <a:endParaRPr lang="en-IN" sz="2300" b="1" dirty="0">
              <a:latin typeface="Gill Sans MT" panose="020B0502020104020203" pitchFamily="34" charset="0"/>
            </a:endParaRPr>
          </a:p>
        </p:txBody>
      </p:sp>
      <p:pic>
        <p:nvPicPr>
          <p:cNvPr id="4" name="Picture 2" descr="Welcome to The Institute of Cost Accountants of India Website">
            <a:extLst>
              <a:ext uri="{FF2B5EF4-FFF2-40B4-BE49-F238E27FC236}">
                <a16:creationId xmlns:a16="http://schemas.microsoft.com/office/drawing/2014/main" id="{2D967DE1-882B-4B53-B3CE-7782C264DC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78957"/>
            <a:ext cx="794576" cy="13038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3983B79-C8B6-4BE2-8438-D51D423108D6}"/>
              </a:ext>
            </a:extLst>
          </p:cNvPr>
          <p:cNvPicPr>
            <a:picLocks noChangeAspect="1"/>
          </p:cNvPicPr>
          <p:nvPr/>
        </p:nvPicPr>
        <p:blipFill>
          <a:blip r:embed="rId3"/>
          <a:stretch>
            <a:fillRect/>
          </a:stretch>
        </p:blipFill>
        <p:spPr>
          <a:xfrm>
            <a:off x="10856160" y="4908922"/>
            <a:ext cx="1194331" cy="96484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Subtitle 2">
            <a:extLst>
              <a:ext uri="{FF2B5EF4-FFF2-40B4-BE49-F238E27FC236}">
                <a16:creationId xmlns:a16="http://schemas.microsoft.com/office/drawing/2014/main" id="{74DFCB2D-D7EC-4A02-8CE9-BAFED0D704B0}"/>
              </a:ext>
            </a:extLst>
          </p:cNvPr>
          <p:cNvSpPr>
            <a:spLocks noGrp="1" noChangeArrowheads="1"/>
          </p:cNvSpPr>
          <p:nvPr>
            <p:ph type="subTitle" idx="1"/>
          </p:nvPr>
        </p:nvSpPr>
        <p:spPr>
          <a:xfrm>
            <a:off x="1125417" y="872198"/>
            <a:ext cx="9654913" cy="4600136"/>
          </a:xfrm>
        </p:spPr>
        <p:txBody>
          <a:bodyPr>
            <a:normAutofit/>
          </a:bodyPr>
          <a:lstStyle/>
          <a:p>
            <a:pPr algn="just" eaLnBrk="1" hangingPunct="1"/>
            <a:r>
              <a:rPr lang="en-US" altLang="en-US" sz="2300" b="1" u="sng" dirty="0"/>
              <a:t>Benefits of Ethical Business Practices – Contd.</a:t>
            </a:r>
            <a:r>
              <a:rPr lang="en-US" altLang="en-US" sz="2300" b="1" dirty="0"/>
              <a:t> ..</a:t>
            </a:r>
          </a:p>
          <a:p>
            <a:pPr algn="just" eaLnBrk="1" hangingPunct="1"/>
            <a:endParaRPr lang="en-US" altLang="en-US" sz="2300" dirty="0"/>
          </a:p>
          <a:p>
            <a:pPr algn="just" eaLnBrk="1" hangingPunct="1"/>
            <a:r>
              <a:rPr lang="en-US" altLang="en-US" sz="2300" dirty="0"/>
              <a:t>• It Plays a Major Role in </a:t>
            </a:r>
            <a:r>
              <a:rPr lang="en-US" altLang="en-US" sz="2300" b="1" dirty="0"/>
              <a:t>Prevention of Fraud</a:t>
            </a:r>
            <a:r>
              <a:rPr lang="en-US" altLang="en-US" sz="2300" dirty="0"/>
              <a:t>. </a:t>
            </a:r>
          </a:p>
          <a:p>
            <a:pPr algn="just" eaLnBrk="1" hangingPunct="1"/>
            <a:endParaRPr lang="en-US" altLang="en-US" sz="2300" dirty="0"/>
          </a:p>
          <a:p>
            <a:pPr algn="just" eaLnBrk="1" hangingPunct="1"/>
            <a:r>
              <a:rPr lang="en-US" altLang="en-US" sz="2300" dirty="0"/>
              <a:t>• It Reduces </a:t>
            </a:r>
            <a:r>
              <a:rPr lang="en-US" altLang="en-US" sz="2300" b="1" dirty="0"/>
              <a:t>Risks and Costs</a:t>
            </a:r>
            <a:r>
              <a:rPr lang="en-US" altLang="en-US" sz="2300" dirty="0"/>
              <a:t>. </a:t>
            </a:r>
            <a:endParaRPr lang="en-US" altLang="en-US" sz="2300" b="1" dirty="0"/>
          </a:p>
          <a:p>
            <a:pPr algn="just" eaLnBrk="1" hangingPunct="1"/>
            <a:endParaRPr lang="en-US" altLang="en-US" dirty="0"/>
          </a:p>
        </p:txBody>
      </p:sp>
      <p:sp>
        <p:nvSpPr>
          <p:cNvPr id="6" name="Title 1">
            <a:extLst>
              <a:ext uri="{FF2B5EF4-FFF2-40B4-BE49-F238E27FC236}">
                <a16:creationId xmlns:a16="http://schemas.microsoft.com/office/drawing/2014/main" id="{6C2836E7-11A1-438C-A17C-4A3C97BF102D}"/>
              </a:ext>
            </a:extLst>
          </p:cNvPr>
          <p:cNvSpPr>
            <a:spLocks noGrp="1"/>
          </p:cNvSpPr>
          <p:nvPr>
            <p:ph type="ctrTitle"/>
          </p:nvPr>
        </p:nvSpPr>
        <p:spPr>
          <a:xfrm>
            <a:off x="1026942" y="26505"/>
            <a:ext cx="9654913" cy="662812"/>
          </a:xfrm>
        </p:spPr>
        <p:txBody>
          <a:bodyPr>
            <a:noAutofit/>
          </a:bodyPr>
          <a:lstStyle/>
          <a:p>
            <a:pPr algn="ctr"/>
            <a:r>
              <a:rPr lang="en-IN" sz="2300" b="1" i="0" u="none" strike="noStrike" baseline="0" dirty="0">
                <a:latin typeface="Gill Sans MT" panose="020B0502020104020203" pitchFamily="34" charset="0"/>
              </a:rPr>
              <a:t>Corporate Code of Ethics Policy</a:t>
            </a:r>
            <a:endParaRPr lang="en-IN" sz="2300" b="1" dirty="0">
              <a:latin typeface="Gill Sans MT" panose="020B0502020104020203" pitchFamily="34" charset="0"/>
            </a:endParaRPr>
          </a:p>
        </p:txBody>
      </p:sp>
      <p:pic>
        <p:nvPicPr>
          <p:cNvPr id="4" name="Picture 2" descr="Welcome to The Institute of Cost Accountants of India Website">
            <a:extLst>
              <a:ext uri="{FF2B5EF4-FFF2-40B4-BE49-F238E27FC236}">
                <a16:creationId xmlns:a16="http://schemas.microsoft.com/office/drawing/2014/main" id="{2D967DE1-882B-4B53-B3CE-7782C264DC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78957"/>
            <a:ext cx="794576" cy="13038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3983B79-C8B6-4BE2-8438-D51D423108D6}"/>
              </a:ext>
            </a:extLst>
          </p:cNvPr>
          <p:cNvPicPr>
            <a:picLocks noChangeAspect="1"/>
          </p:cNvPicPr>
          <p:nvPr/>
        </p:nvPicPr>
        <p:blipFill>
          <a:blip r:embed="rId3"/>
          <a:stretch>
            <a:fillRect/>
          </a:stretch>
        </p:blipFill>
        <p:spPr>
          <a:xfrm>
            <a:off x="10856160" y="4908922"/>
            <a:ext cx="1194331" cy="964842"/>
          </a:xfrm>
          <a:prstGeom prst="rect">
            <a:avLst/>
          </a:prstGeom>
        </p:spPr>
      </p:pic>
    </p:spTree>
    <p:extLst>
      <p:ext uri="{BB962C8B-B14F-4D97-AF65-F5344CB8AC3E}">
        <p14:creationId xmlns:p14="http://schemas.microsoft.com/office/powerpoint/2010/main" val="2007481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ubtitle 2">
            <a:extLst>
              <a:ext uri="{FF2B5EF4-FFF2-40B4-BE49-F238E27FC236}">
                <a16:creationId xmlns:a16="http://schemas.microsoft.com/office/drawing/2014/main" id="{07776DB8-1811-4B64-86A4-CC28826A93AE}"/>
              </a:ext>
            </a:extLst>
          </p:cNvPr>
          <p:cNvSpPr>
            <a:spLocks noGrp="1" noChangeArrowheads="1"/>
          </p:cNvSpPr>
          <p:nvPr>
            <p:ph type="subTitle" idx="1"/>
          </p:nvPr>
        </p:nvSpPr>
        <p:spPr>
          <a:xfrm>
            <a:off x="1026941" y="904997"/>
            <a:ext cx="9777047" cy="4426658"/>
          </a:xfrm>
        </p:spPr>
        <p:txBody>
          <a:bodyPr>
            <a:normAutofit/>
          </a:bodyPr>
          <a:lstStyle/>
          <a:p>
            <a:pPr algn="just" eaLnBrk="1" hangingPunct="1"/>
            <a:r>
              <a:rPr lang="en-US" altLang="en-US" sz="2300" b="1" u="sng" dirty="0"/>
              <a:t>Benefits of Ethical Business Practices – Contd. ..</a:t>
            </a:r>
          </a:p>
          <a:p>
            <a:pPr marL="342900" indent="-342900" algn="just" eaLnBrk="1" hangingPunct="1">
              <a:buFont typeface="Arial" panose="020B0604020202020204" pitchFamily="34" charset="0"/>
              <a:buChar char="•"/>
            </a:pPr>
            <a:r>
              <a:rPr lang="en-US" altLang="en-US" sz="2300" dirty="0"/>
              <a:t>It Creates </a:t>
            </a:r>
            <a:r>
              <a:rPr lang="en-US" altLang="en-US" sz="2300" b="1" u="sng" dirty="0"/>
              <a:t>Strong Competitive</a:t>
            </a:r>
            <a:r>
              <a:rPr lang="en-US" altLang="en-US" sz="2300" dirty="0"/>
              <a:t> Advantage. </a:t>
            </a:r>
          </a:p>
          <a:p>
            <a:pPr marL="342900" indent="-342900" algn="just" eaLnBrk="1" hangingPunct="1">
              <a:buFont typeface="Arial" panose="020B0604020202020204" pitchFamily="34" charset="0"/>
              <a:buChar char="•"/>
            </a:pPr>
            <a:endParaRPr lang="en-US" altLang="en-US" sz="2300" dirty="0"/>
          </a:p>
          <a:p>
            <a:pPr marL="342900" indent="-342900" algn="just" eaLnBrk="1" hangingPunct="1">
              <a:buFont typeface="Arial" panose="020B0604020202020204" pitchFamily="34" charset="0"/>
              <a:buChar char="•"/>
            </a:pPr>
            <a:r>
              <a:rPr lang="en-US" altLang="en-US" sz="2300" dirty="0"/>
              <a:t>It Attracts </a:t>
            </a:r>
            <a:r>
              <a:rPr lang="en-US" altLang="en-US" sz="2300" b="1" u="sng" dirty="0"/>
              <a:t>More Capital and Foreign Investment</a:t>
            </a:r>
            <a:r>
              <a:rPr lang="en-US" altLang="en-US" sz="2300" dirty="0"/>
              <a:t>. </a:t>
            </a:r>
          </a:p>
          <a:p>
            <a:pPr marL="342900" indent="-342900" algn="just" eaLnBrk="1" hangingPunct="1">
              <a:buFont typeface="Arial" panose="020B0604020202020204" pitchFamily="34" charset="0"/>
              <a:buChar char="•"/>
            </a:pPr>
            <a:endParaRPr lang="en-US" altLang="en-US" sz="2300" dirty="0"/>
          </a:p>
          <a:p>
            <a:pPr marL="342900" indent="-342900" algn="just" eaLnBrk="1" hangingPunct="1">
              <a:buFont typeface="Arial" panose="020B0604020202020204" pitchFamily="34" charset="0"/>
              <a:buChar char="•"/>
            </a:pPr>
            <a:r>
              <a:rPr lang="en-US" altLang="en-US" sz="2300" dirty="0"/>
              <a:t>It </a:t>
            </a:r>
            <a:r>
              <a:rPr lang="en-US" altLang="en-US" sz="2300" b="1" u="sng" dirty="0"/>
              <a:t>Increases Profits</a:t>
            </a:r>
            <a:r>
              <a:rPr lang="en-US" altLang="en-US" sz="2300" dirty="0"/>
              <a:t> with </a:t>
            </a:r>
            <a:r>
              <a:rPr lang="en-US" altLang="en-US" sz="2300" b="1" u="sng" dirty="0"/>
              <a:t>Strong Customer Base</a:t>
            </a:r>
            <a:r>
              <a:rPr lang="en-US" altLang="en-US" sz="2300" dirty="0"/>
              <a:t>. </a:t>
            </a:r>
          </a:p>
          <a:p>
            <a:pPr marL="342900" indent="-342900" algn="just" eaLnBrk="1" hangingPunct="1">
              <a:buFont typeface="Arial" panose="020B0604020202020204" pitchFamily="34" charset="0"/>
              <a:buChar char="•"/>
            </a:pPr>
            <a:endParaRPr lang="en-US" altLang="en-US" sz="2300" dirty="0"/>
          </a:p>
          <a:p>
            <a:pPr marL="342900" indent="-342900" algn="just" eaLnBrk="1" hangingPunct="1">
              <a:buFont typeface="Arial" panose="020B0604020202020204" pitchFamily="34" charset="0"/>
              <a:buChar char="•"/>
            </a:pPr>
            <a:r>
              <a:rPr lang="en-US" altLang="en-US" sz="2300" dirty="0"/>
              <a:t>It Gives </a:t>
            </a:r>
            <a:r>
              <a:rPr lang="en-US" altLang="en-US" sz="2300" b="1" u="sng" dirty="0"/>
              <a:t>International Respect</a:t>
            </a:r>
            <a:r>
              <a:rPr lang="en-US" altLang="en-US" sz="2300" dirty="0"/>
              <a:t> for Enterprises in Emerging Market. </a:t>
            </a:r>
          </a:p>
        </p:txBody>
      </p:sp>
      <p:sp>
        <p:nvSpPr>
          <p:cNvPr id="6" name="Title 1">
            <a:extLst>
              <a:ext uri="{FF2B5EF4-FFF2-40B4-BE49-F238E27FC236}">
                <a16:creationId xmlns:a16="http://schemas.microsoft.com/office/drawing/2014/main" id="{AA60FEB0-2B42-431B-9C97-ED38501B3318}"/>
              </a:ext>
            </a:extLst>
          </p:cNvPr>
          <p:cNvSpPr>
            <a:spLocks noGrp="1"/>
          </p:cNvSpPr>
          <p:nvPr>
            <p:ph type="ctrTitle"/>
          </p:nvPr>
        </p:nvSpPr>
        <p:spPr>
          <a:xfrm>
            <a:off x="1026942" y="26505"/>
            <a:ext cx="9654913" cy="662812"/>
          </a:xfrm>
        </p:spPr>
        <p:txBody>
          <a:bodyPr>
            <a:noAutofit/>
          </a:bodyPr>
          <a:lstStyle/>
          <a:p>
            <a:pPr algn="ctr"/>
            <a:r>
              <a:rPr lang="en-IN" sz="2300" b="1" i="0" u="none" strike="noStrike" baseline="0" dirty="0">
                <a:latin typeface="Gill Sans MT" panose="020B0502020104020203" pitchFamily="34" charset="0"/>
              </a:rPr>
              <a:t>Corporate Code of Ethics Policy</a:t>
            </a:r>
            <a:endParaRPr lang="en-IN" sz="2300" b="1" dirty="0">
              <a:latin typeface="Gill Sans MT" panose="020B0502020104020203" pitchFamily="34" charset="0"/>
            </a:endParaRPr>
          </a:p>
        </p:txBody>
      </p:sp>
      <p:pic>
        <p:nvPicPr>
          <p:cNvPr id="4" name="Picture 2" descr="Welcome to The Institute of Cost Accountants of India Website">
            <a:extLst>
              <a:ext uri="{FF2B5EF4-FFF2-40B4-BE49-F238E27FC236}">
                <a16:creationId xmlns:a16="http://schemas.microsoft.com/office/drawing/2014/main" id="{404E6FC8-DC1C-4F3F-B3AA-3332F60AA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78957"/>
            <a:ext cx="794576" cy="13038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524335E-3B76-4838-95F6-990550342260}"/>
              </a:ext>
            </a:extLst>
          </p:cNvPr>
          <p:cNvPicPr>
            <a:picLocks noChangeAspect="1"/>
          </p:cNvPicPr>
          <p:nvPr/>
        </p:nvPicPr>
        <p:blipFill>
          <a:blip r:embed="rId3"/>
          <a:stretch>
            <a:fillRect/>
          </a:stretch>
        </p:blipFill>
        <p:spPr>
          <a:xfrm>
            <a:off x="10856160" y="4908922"/>
            <a:ext cx="1194331" cy="96484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ubtitle 2">
            <a:extLst>
              <a:ext uri="{FF2B5EF4-FFF2-40B4-BE49-F238E27FC236}">
                <a16:creationId xmlns:a16="http://schemas.microsoft.com/office/drawing/2014/main" id="{07776DB8-1811-4B64-86A4-CC28826A93AE}"/>
              </a:ext>
            </a:extLst>
          </p:cNvPr>
          <p:cNvSpPr>
            <a:spLocks noGrp="1" noChangeArrowheads="1"/>
          </p:cNvSpPr>
          <p:nvPr>
            <p:ph type="subTitle" idx="1"/>
          </p:nvPr>
        </p:nvSpPr>
        <p:spPr>
          <a:xfrm>
            <a:off x="1026941" y="904997"/>
            <a:ext cx="9777047" cy="4426658"/>
          </a:xfrm>
        </p:spPr>
        <p:txBody>
          <a:bodyPr>
            <a:normAutofit/>
          </a:bodyPr>
          <a:lstStyle/>
          <a:p>
            <a:pPr algn="just" eaLnBrk="1" hangingPunct="1"/>
            <a:r>
              <a:rPr lang="en-US" altLang="en-US" sz="2300" b="1" u="sng" dirty="0"/>
              <a:t>Benefits of Ethical Business Practices – Contd. ..</a:t>
            </a:r>
          </a:p>
          <a:p>
            <a:pPr marL="342900" indent="-342900" algn="just" eaLnBrk="1" hangingPunct="1">
              <a:buFont typeface="Arial" panose="020B0604020202020204" pitchFamily="34" charset="0"/>
              <a:buChar char="•"/>
            </a:pPr>
            <a:endParaRPr lang="en-US" altLang="en-US" sz="2300" dirty="0"/>
          </a:p>
          <a:p>
            <a:pPr marL="342900" indent="-342900" algn="just" eaLnBrk="1" hangingPunct="1">
              <a:buFont typeface="Arial" panose="020B0604020202020204" pitchFamily="34" charset="0"/>
              <a:buChar char="•"/>
            </a:pPr>
            <a:r>
              <a:rPr lang="en-US" altLang="en-US" sz="2300" dirty="0"/>
              <a:t>It </a:t>
            </a:r>
            <a:r>
              <a:rPr lang="en-US" altLang="en-US" sz="2300" b="1" u="sng" dirty="0"/>
              <a:t>Attracts More Employees</a:t>
            </a:r>
            <a:r>
              <a:rPr lang="en-US" altLang="en-US" sz="2300" dirty="0"/>
              <a:t> and enable the Company to </a:t>
            </a:r>
            <a:r>
              <a:rPr lang="en-US" altLang="en-US" sz="2300" b="1" dirty="0"/>
              <a:t>Get the most Talented Employees</a:t>
            </a:r>
            <a:r>
              <a:rPr lang="en-US" altLang="en-US" sz="2300" dirty="0"/>
              <a:t>.  </a:t>
            </a:r>
          </a:p>
          <a:p>
            <a:pPr marL="342900" indent="-342900" algn="just" eaLnBrk="1" hangingPunct="1">
              <a:buFont typeface="Arial" panose="020B0604020202020204" pitchFamily="34" charset="0"/>
              <a:buChar char="•"/>
            </a:pPr>
            <a:endParaRPr lang="en-US" altLang="en-US" sz="2300" dirty="0"/>
          </a:p>
          <a:p>
            <a:pPr marL="342900" indent="-342900" algn="just" eaLnBrk="1" hangingPunct="1">
              <a:buFont typeface="Arial" panose="020B0604020202020204" pitchFamily="34" charset="0"/>
              <a:buChar char="•"/>
            </a:pPr>
            <a:r>
              <a:rPr lang="en-US" altLang="en-US" sz="2300" dirty="0"/>
              <a:t>It Enhances </a:t>
            </a:r>
            <a:r>
              <a:rPr lang="en-US" altLang="en-US" sz="2300" b="1" u="sng" dirty="0"/>
              <a:t>Leadership Skills</a:t>
            </a:r>
            <a:r>
              <a:rPr lang="en-US" altLang="en-US" sz="2300" dirty="0"/>
              <a:t>. </a:t>
            </a:r>
          </a:p>
          <a:p>
            <a:pPr marL="342900" indent="-342900" algn="just" eaLnBrk="1" hangingPunct="1">
              <a:buFont typeface="Arial" panose="020B0604020202020204" pitchFamily="34" charset="0"/>
              <a:buChar char="•"/>
            </a:pPr>
            <a:endParaRPr lang="en-US" altLang="en-US" sz="2300" dirty="0"/>
          </a:p>
          <a:p>
            <a:pPr marL="342900" indent="-342900" algn="just" eaLnBrk="1" hangingPunct="1">
              <a:buFont typeface="Arial" panose="020B0604020202020204" pitchFamily="34" charset="0"/>
              <a:buChar char="•"/>
            </a:pPr>
            <a:r>
              <a:rPr lang="en-US" altLang="en-US" sz="2300" dirty="0"/>
              <a:t>It Reduces </a:t>
            </a:r>
            <a:r>
              <a:rPr lang="en-US" altLang="en-US" sz="2300" b="1" u="sng" dirty="0"/>
              <a:t>Stress for Corporate Managers</a:t>
            </a:r>
            <a:r>
              <a:rPr lang="en-US" altLang="en-US" sz="2300" dirty="0"/>
              <a:t> and Other </a:t>
            </a:r>
            <a:r>
              <a:rPr lang="en-US" altLang="en-US" sz="2300" u="sng" dirty="0"/>
              <a:t>Employees</a:t>
            </a:r>
            <a:r>
              <a:rPr lang="en-US" altLang="en-US" sz="2300" dirty="0"/>
              <a:t>.</a:t>
            </a:r>
          </a:p>
          <a:p>
            <a:pPr algn="just" eaLnBrk="1" hangingPunct="1"/>
            <a:endParaRPr lang="en-US" altLang="en-US" dirty="0"/>
          </a:p>
        </p:txBody>
      </p:sp>
      <p:sp>
        <p:nvSpPr>
          <p:cNvPr id="6" name="Title 1">
            <a:extLst>
              <a:ext uri="{FF2B5EF4-FFF2-40B4-BE49-F238E27FC236}">
                <a16:creationId xmlns:a16="http://schemas.microsoft.com/office/drawing/2014/main" id="{AA60FEB0-2B42-431B-9C97-ED38501B3318}"/>
              </a:ext>
            </a:extLst>
          </p:cNvPr>
          <p:cNvSpPr>
            <a:spLocks noGrp="1"/>
          </p:cNvSpPr>
          <p:nvPr>
            <p:ph type="ctrTitle"/>
          </p:nvPr>
        </p:nvSpPr>
        <p:spPr>
          <a:xfrm>
            <a:off x="1026942" y="26505"/>
            <a:ext cx="9654913" cy="662812"/>
          </a:xfrm>
        </p:spPr>
        <p:txBody>
          <a:bodyPr>
            <a:noAutofit/>
          </a:bodyPr>
          <a:lstStyle/>
          <a:p>
            <a:pPr algn="ctr"/>
            <a:r>
              <a:rPr lang="en-IN" sz="2300" b="1" i="0" u="none" strike="noStrike" baseline="0" dirty="0">
                <a:latin typeface="Gill Sans MT" panose="020B0502020104020203" pitchFamily="34" charset="0"/>
              </a:rPr>
              <a:t>Corporate Code of Ethics Policy</a:t>
            </a:r>
            <a:endParaRPr lang="en-IN" sz="2300" b="1" dirty="0">
              <a:latin typeface="Gill Sans MT" panose="020B0502020104020203" pitchFamily="34" charset="0"/>
            </a:endParaRPr>
          </a:p>
        </p:txBody>
      </p:sp>
      <p:pic>
        <p:nvPicPr>
          <p:cNvPr id="4" name="Picture 2" descr="Welcome to The Institute of Cost Accountants of India Website">
            <a:extLst>
              <a:ext uri="{FF2B5EF4-FFF2-40B4-BE49-F238E27FC236}">
                <a16:creationId xmlns:a16="http://schemas.microsoft.com/office/drawing/2014/main" id="{404E6FC8-DC1C-4F3F-B3AA-3332F60AA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78957"/>
            <a:ext cx="794576" cy="13038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524335E-3B76-4838-95F6-990550342260}"/>
              </a:ext>
            </a:extLst>
          </p:cNvPr>
          <p:cNvPicPr>
            <a:picLocks noChangeAspect="1"/>
          </p:cNvPicPr>
          <p:nvPr/>
        </p:nvPicPr>
        <p:blipFill>
          <a:blip r:embed="rId3"/>
          <a:stretch>
            <a:fillRect/>
          </a:stretch>
        </p:blipFill>
        <p:spPr>
          <a:xfrm>
            <a:off x="10856160" y="4908922"/>
            <a:ext cx="1194331" cy="964842"/>
          </a:xfrm>
          <a:prstGeom prst="rect">
            <a:avLst/>
          </a:prstGeom>
        </p:spPr>
      </p:pic>
    </p:spTree>
    <p:extLst>
      <p:ext uri="{BB962C8B-B14F-4D97-AF65-F5344CB8AC3E}">
        <p14:creationId xmlns:p14="http://schemas.microsoft.com/office/powerpoint/2010/main" val="3856153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ubtitle 2">
            <a:extLst>
              <a:ext uri="{FF2B5EF4-FFF2-40B4-BE49-F238E27FC236}">
                <a16:creationId xmlns:a16="http://schemas.microsoft.com/office/drawing/2014/main" id="{9EC4FC38-6BAC-4AB2-A0A6-B3E13A86B5DF}"/>
              </a:ext>
            </a:extLst>
          </p:cNvPr>
          <p:cNvSpPr>
            <a:spLocks noGrp="1" noChangeArrowheads="1"/>
          </p:cNvSpPr>
          <p:nvPr>
            <p:ph type="subTitle" idx="1"/>
          </p:nvPr>
        </p:nvSpPr>
        <p:spPr>
          <a:xfrm>
            <a:off x="1026943" y="858130"/>
            <a:ext cx="10030264" cy="5015634"/>
          </a:xfrm>
        </p:spPr>
        <p:txBody>
          <a:bodyPr>
            <a:normAutofit/>
          </a:bodyPr>
          <a:lstStyle/>
          <a:p>
            <a:pPr algn="just">
              <a:lnSpc>
                <a:spcPct val="107000"/>
              </a:lnSpc>
              <a:spcAft>
                <a:spcPts val="800"/>
              </a:spcAft>
              <a:defRPr/>
            </a:pPr>
            <a:r>
              <a:rPr lang="en-IN" sz="2300" b="1" dirty="0">
                <a:solidFill>
                  <a:srgbClr val="0D0D0D"/>
                </a:solidFill>
                <a:latin typeface="Century Gothic" panose="020B0502020202020204" pitchFamily="34" charset="0"/>
                <a:ea typeface="Calibri" panose="020F0502020204030204" pitchFamily="34" charset="0"/>
                <a:cs typeface="Times New Roman" panose="02020603050405020304" pitchFamily="18" charset="0"/>
              </a:rPr>
              <a:t>Ethisphere</a:t>
            </a:r>
            <a:r>
              <a:rPr lang="en-IN" sz="2300" dirty="0">
                <a:solidFill>
                  <a:srgbClr val="0D0D0D"/>
                </a:solidFill>
                <a:latin typeface="Century Gothic" panose="020B0502020202020204" pitchFamily="34" charset="0"/>
                <a:ea typeface="Calibri" panose="020F0502020204030204" pitchFamily="34" charset="0"/>
                <a:cs typeface="Times New Roman" panose="02020603050405020304" pitchFamily="18" charset="0"/>
              </a:rPr>
              <a:t> Announced the Designation of </a:t>
            </a:r>
            <a:r>
              <a:rPr lang="en-IN" sz="2300" b="1" dirty="0">
                <a:solidFill>
                  <a:srgbClr val="0D0D0D"/>
                </a:solidFill>
                <a:latin typeface="Century Gothic" panose="020B0502020202020204" pitchFamily="34" charset="0"/>
                <a:ea typeface="Calibri" panose="020F0502020204030204" pitchFamily="34" charset="0"/>
                <a:cs typeface="Times New Roman" panose="02020603050405020304" pitchFamily="18" charset="0"/>
              </a:rPr>
              <a:t>128 Honourees</a:t>
            </a:r>
            <a:r>
              <a:rPr lang="en-IN" sz="2300" dirty="0">
                <a:solidFill>
                  <a:srgbClr val="0D0D0D"/>
                </a:solidFill>
                <a:latin typeface="Century Gothic" panose="020B0502020202020204" pitchFamily="34" charset="0"/>
                <a:ea typeface="Calibri" panose="020F0502020204030204" pitchFamily="34" charset="0"/>
                <a:cs typeface="Times New Roman" panose="02020603050405020304" pitchFamily="18" charset="0"/>
              </a:rPr>
              <a:t> Representing </a:t>
            </a:r>
            <a:r>
              <a:rPr lang="en-IN" sz="2300" b="1" dirty="0">
                <a:solidFill>
                  <a:srgbClr val="0D0D0D"/>
                </a:solidFill>
                <a:latin typeface="Century Gothic" panose="020B0502020202020204" pitchFamily="34" charset="0"/>
                <a:ea typeface="Calibri" panose="020F0502020204030204" pitchFamily="34" charset="0"/>
                <a:cs typeface="Times New Roman" panose="02020603050405020304" pitchFamily="18" charset="0"/>
              </a:rPr>
              <a:t>21 Countries</a:t>
            </a:r>
            <a:r>
              <a:rPr lang="en-IN" sz="2300" dirty="0">
                <a:solidFill>
                  <a:srgbClr val="0D0D0D"/>
                </a:solidFill>
                <a:latin typeface="Century Gothic" panose="020B0502020202020204" pitchFamily="34" charset="0"/>
                <a:ea typeface="Calibri" panose="020F0502020204030204" pitchFamily="34" charset="0"/>
                <a:cs typeface="Times New Roman" panose="02020603050405020304" pitchFamily="18" charset="0"/>
              </a:rPr>
              <a:t> and </a:t>
            </a:r>
            <a:r>
              <a:rPr lang="en-IN" sz="2300" b="1" dirty="0">
                <a:solidFill>
                  <a:srgbClr val="0D0D0D"/>
                </a:solidFill>
                <a:latin typeface="Century Gothic" panose="020B0502020202020204" pitchFamily="34" charset="0"/>
                <a:ea typeface="Calibri" panose="020F0502020204030204" pitchFamily="34" charset="0"/>
                <a:cs typeface="Times New Roman" panose="02020603050405020304" pitchFamily="18" charset="0"/>
              </a:rPr>
              <a:t>50 industries</a:t>
            </a:r>
            <a:r>
              <a:rPr lang="en-IN" sz="2300" dirty="0">
                <a:solidFill>
                  <a:srgbClr val="0D0D0D"/>
                </a:solidFill>
                <a:latin typeface="Century Gothic" panose="020B0502020202020204" pitchFamily="34" charset="0"/>
                <a:ea typeface="Calibri" panose="020F0502020204030204" pitchFamily="34" charset="0"/>
                <a:cs typeface="Times New Roman" panose="02020603050405020304" pitchFamily="18" charset="0"/>
              </a:rPr>
              <a:t> as the 2019 </a:t>
            </a:r>
            <a:r>
              <a:rPr lang="en-IN" sz="2300" b="1" dirty="0">
                <a:solidFill>
                  <a:srgbClr val="0D0D0D"/>
                </a:solidFill>
                <a:latin typeface="Century Gothic" panose="020B0502020202020204" pitchFamily="34" charset="0"/>
                <a:ea typeface="Calibri" panose="020F0502020204030204" pitchFamily="34" charset="0"/>
                <a:cs typeface="Times New Roman" panose="02020603050405020304" pitchFamily="18" charset="0"/>
              </a:rPr>
              <a:t>World’s Most Ethical Companies</a:t>
            </a:r>
            <a:r>
              <a:rPr lang="en-IN" sz="2300" dirty="0">
                <a:solidFill>
                  <a:srgbClr val="0D0D0D"/>
                </a:solidFill>
                <a:latin typeface="Century Gothic" panose="020B0502020202020204" pitchFamily="34" charset="0"/>
                <a:ea typeface="Calibri" panose="020F0502020204030204" pitchFamily="34" charset="0"/>
                <a:cs typeface="Times New Roman" panose="02020603050405020304" pitchFamily="18" charset="0"/>
              </a:rPr>
              <a:t>. </a:t>
            </a:r>
          </a:p>
          <a:p>
            <a:pPr algn="just">
              <a:lnSpc>
                <a:spcPct val="107000"/>
              </a:lnSpc>
              <a:spcAft>
                <a:spcPts val="800"/>
              </a:spcAft>
              <a:defRPr/>
            </a:pPr>
            <a:r>
              <a:rPr lang="en-IN" sz="2300" dirty="0">
                <a:solidFill>
                  <a:srgbClr val="0D0D0D"/>
                </a:solidFill>
                <a:latin typeface="Century Gothic" panose="020B0502020202020204" pitchFamily="34" charset="0"/>
                <a:ea typeface="Calibri" panose="020F0502020204030204" pitchFamily="34" charset="0"/>
                <a:cs typeface="Times New Roman" panose="02020603050405020304" pitchFamily="18" charset="0"/>
              </a:rPr>
              <a:t>The list includes </a:t>
            </a:r>
            <a:r>
              <a:rPr lang="en-IN" sz="2300" b="1" dirty="0">
                <a:solidFill>
                  <a:srgbClr val="0D0D0D"/>
                </a:solidFill>
                <a:latin typeface="Century Gothic" panose="020B0502020202020204" pitchFamily="34" charset="0"/>
                <a:ea typeface="Calibri" panose="020F0502020204030204" pitchFamily="34" charset="0"/>
                <a:cs typeface="Times New Roman" panose="02020603050405020304" pitchFamily="18" charset="0"/>
              </a:rPr>
              <a:t>16 first-time Honourees</a:t>
            </a:r>
            <a:r>
              <a:rPr lang="en-IN" sz="2300" dirty="0">
                <a:solidFill>
                  <a:srgbClr val="0D0D0D"/>
                </a:solidFill>
                <a:latin typeface="Century Gothic" panose="020B0502020202020204" pitchFamily="34" charset="0"/>
                <a:ea typeface="Calibri" panose="020F0502020204030204" pitchFamily="34" charset="0"/>
                <a:cs typeface="Times New Roman" panose="02020603050405020304" pitchFamily="18" charset="0"/>
              </a:rPr>
              <a:t> and </a:t>
            </a:r>
            <a:r>
              <a:rPr lang="en-IN" sz="2300" b="1" dirty="0">
                <a:solidFill>
                  <a:srgbClr val="0D0D0D"/>
                </a:solidFill>
                <a:latin typeface="Century Gothic" panose="020B0502020202020204" pitchFamily="34" charset="0"/>
                <a:ea typeface="Calibri" panose="020F0502020204030204" pitchFamily="34" charset="0"/>
                <a:cs typeface="Times New Roman" panose="02020603050405020304" pitchFamily="18" charset="0"/>
              </a:rPr>
              <a:t>Eight Organizations</a:t>
            </a:r>
            <a:r>
              <a:rPr lang="en-IN" sz="2300" dirty="0">
                <a:solidFill>
                  <a:srgbClr val="0D0D0D"/>
                </a:solidFill>
                <a:latin typeface="Century Gothic" panose="020B0502020202020204" pitchFamily="34" charset="0"/>
                <a:ea typeface="Calibri" panose="020F0502020204030204" pitchFamily="34" charset="0"/>
                <a:cs typeface="Times New Roman" panose="02020603050405020304" pitchFamily="18" charset="0"/>
              </a:rPr>
              <a:t> that have been named to the </a:t>
            </a:r>
            <a:r>
              <a:rPr lang="en-IN" sz="2300" b="1" dirty="0">
                <a:solidFill>
                  <a:srgbClr val="0D0D0D"/>
                </a:solidFill>
                <a:latin typeface="Century Gothic" panose="020B0502020202020204" pitchFamily="34" charset="0"/>
                <a:ea typeface="Calibri" panose="020F0502020204030204" pitchFamily="34" charset="0"/>
                <a:cs typeface="Times New Roman" panose="02020603050405020304" pitchFamily="18" charset="0"/>
              </a:rPr>
              <a:t>List Every Year since 2007</a:t>
            </a:r>
            <a:r>
              <a:rPr lang="en-IN" sz="2300" dirty="0">
                <a:solidFill>
                  <a:srgbClr val="0D0D0D"/>
                </a:solidFill>
                <a:latin typeface="Century Gothic" panose="020B0502020202020204" pitchFamily="34" charset="0"/>
                <a:ea typeface="Calibri" panose="020F0502020204030204" pitchFamily="34" charset="0"/>
                <a:cs typeface="Times New Roman" panose="02020603050405020304" pitchFamily="18" charset="0"/>
              </a:rPr>
              <a:t>.</a:t>
            </a:r>
          </a:p>
          <a:p>
            <a:pPr algn="just">
              <a:lnSpc>
                <a:spcPct val="107000"/>
              </a:lnSpc>
              <a:spcAft>
                <a:spcPts val="800"/>
              </a:spcAft>
              <a:defRPr/>
            </a:pPr>
            <a:endParaRPr lang="en-IN" sz="2300" dirty="0">
              <a:solidFill>
                <a:srgbClr val="0D0D0D"/>
              </a:solidFill>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defRPr/>
            </a:pPr>
            <a:endParaRPr lang="en-IN" sz="2300" dirty="0">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227DFC6A-4547-4389-A25F-3B0A31F478B5}"/>
              </a:ext>
            </a:extLst>
          </p:cNvPr>
          <p:cNvSpPr>
            <a:spLocks noGrp="1"/>
          </p:cNvSpPr>
          <p:nvPr>
            <p:ph type="ctrTitle"/>
          </p:nvPr>
        </p:nvSpPr>
        <p:spPr>
          <a:xfrm>
            <a:off x="1026942" y="26505"/>
            <a:ext cx="9654913" cy="662812"/>
          </a:xfrm>
        </p:spPr>
        <p:txBody>
          <a:bodyPr>
            <a:noAutofit/>
          </a:bodyPr>
          <a:lstStyle/>
          <a:p>
            <a:pPr algn="ctr"/>
            <a:r>
              <a:rPr lang="en-IN" sz="2300" b="1" i="0" u="none" strike="noStrike" baseline="0" dirty="0">
                <a:latin typeface="Gill Sans MT" panose="020B0502020104020203" pitchFamily="34" charset="0"/>
              </a:rPr>
              <a:t>Corporate Code of Ethics Policy</a:t>
            </a:r>
            <a:endParaRPr lang="en-IN" sz="2300" b="1" dirty="0">
              <a:latin typeface="Gill Sans MT" panose="020B0502020104020203" pitchFamily="34" charset="0"/>
            </a:endParaRPr>
          </a:p>
        </p:txBody>
      </p:sp>
      <p:pic>
        <p:nvPicPr>
          <p:cNvPr id="5" name="Picture 2" descr="Welcome to The Institute of Cost Accountants of India Website">
            <a:extLst>
              <a:ext uri="{FF2B5EF4-FFF2-40B4-BE49-F238E27FC236}">
                <a16:creationId xmlns:a16="http://schemas.microsoft.com/office/drawing/2014/main" id="{75FD2819-5328-4DA1-B29D-09404F56CD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78957"/>
            <a:ext cx="794576" cy="13038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9F0C830-FBB3-4D40-BC62-DE7CC3EC9068}"/>
              </a:ext>
            </a:extLst>
          </p:cNvPr>
          <p:cNvPicPr>
            <a:picLocks noChangeAspect="1"/>
          </p:cNvPicPr>
          <p:nvPr/>
        </p:nvPicPr>
        <p:blipFill>
          <a:blip r:embed="rId3"/>
          <a:stretch>
            <a:fillRect/>
          </a:stretch>
        </p:blipFill>
        <p:spPr>
          <a:xfrm>
            <a:off x="10856160" y="4908922"/>
            <a:ext cx="1194331" cy="964842"/>
          </a:xfrm>
          <a:prstGeom prst="rect">
            <a:avLst/>
          </a:prstGeom>
        </p:spPr>
      </p:pic>
      <p:sp>
        <p:nvSpPr>
          <p:cNvPr id="8" name="Rectangle: Rounded Corners 7">
            <a:extLst>
              <a:ext uri="{FF2B5EF4-FFF2-40B4-BE49-F238E27FC236}">
                <a16:creationId xmlns:a16="http://schemas.microsoft.com/office/drawing/2014/main" id="{2E1CFFE3-2D13-4275-B767-95D060B3C7D7}"/>
              </a:ext>
            </a:extLst>
          </p:cNvPr>
          <p:cNvSpPr/>
          <p:nvPr/>
        </p:nvSpPr>
        <p:spPr>
          <a:xfrm>
            <a:off x="1134793" y="3233056"/>
            <a:ext cx="9289367" cy="25472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300" b="1" i="0" dirty="0">
                <a:solidFill>
                  <a:schemeClr val="bg1"/>
                </a:solidFill>
                <a:effectLst/>
                <a:latin typeface="arial" panose="020B0604020202020204" pitchFamily="34" charset="0"/>
              </a:rPr>
              <a:t>Ethisphere</a:t>
            </a:r>
            <a:r>
              <a:rPr lang="en-US" sz="2300" b="0" i="0" dirty="0">
                <a:solidFill>
                  <a:schemeClr val="bg1"/>
                </a:solidFill>
                <a:effectLst/>
                <a:latin typeface="arial" panose="020B0604020202020204" pitchFamily="34" charset="0"/>
              </a:rPr>
              <a:t> Institute is a Organization that Defines and Measures </a:t>
            </a:r>
            <a:r>
              <a:rPr lang="en-US" sz="2300" dirty="0">
                <a:solidFill>
                  <a:schemeClr val="bg1"/>
                </a:solidFill>
                <a:latin typeface="arial" panose="020B0604020202020204" pitchFamily="34" charset="0"/>
              </a:rPr>
              <a:t>C</a:t>
            </a:r>
            <a:r>
              <a:rPr lang="en-US" sz="2300" b="0" i="0" dirty="0">
                <a:solidFill>
                  <a:schemeClr val="bg1"/>
                </a:solidFill>
                <a:effectLst/>
                <a:latin typeface="arial" panose="020B0604020202020204" pitchFamily="34" charset="0"/>
              </a:rPr>
              <a:t>orporate </a:t>
            </a:r>
            <a:r>
              <a:rPr lang="en-US" sz="2300" dirty="0">
                <a:solidFill>
                  <a:schemeClr val="bg1"/>
                </a:solidFill>
                <a:latin typeface="arial" panose="020B0604020202020204" pitchFamily="34" charset="0"/>
              </a:rPr>
              <a:t>E</a:t>
            </a:r>
            <a:r>
              <a:rPr lang="en-US" sz="2300" b="0" i="0" dirty="0">
                <a:solidFill>
                  <a:schemeClr val="bg1"/>
                </a:solidFill>
                <a:effectLst/>
                <a:latin typeface="arial" panose="020B0604020202020204" pitchFamily="34" charset="0"/>
              </a:rPr>
              <a:t>thical </a:t>
            </a:r>
            <a:r>
              <a:rPr lang="en-US" sz="2300" dirty="0">
                <a:solidFill>
                  <a:schemeClr val="bg1"/>
                </a:solidFill>
                <a:latin typeface="arial" panose="020B0604020202020204" pitchFamily="34" charset="0"/>
              </a:rPr>
              <a:t>S</a:t>
            </a:r>
            <a:r>
              <a:rPr lang="en-US" sz="2300" b="0" i="0" dirty="0">
                <a:solidFill>
                  <a:schemeClr val="bg1"/>
                </a:solidFill>
                <a:effectLst/>
                <a:latin typeface="arial" panose="020B0604020202020204" pitchFamily="34" charset="0"/>
              </a:rPr>
              <a:t>tandards, Recognizes </a:t>
            </a:r>
            <a:r>
              <a:rPr lang="en-US" sz="2300" dirty="0">
                <a:solidFill>
                  <a:schemeClr val="bg1"/>
                </a:solidFill>
                <a:latin typeface="arial" panose="020B0604020202020204" pitchFamily="34" charset="0"/>
              </a:rPr>
              <a:t>C</a:t>
            </a:r>
            <a:r>
              <a:rPr lang="en-US" sz="2300" b="0" i="0" dirty="0">
                <a:solidFill>
                  <a:schemeClr val="bg1"/>
                </a:solidFill>
                <a:effectLst/>
                <a:latin typeface="arial" panose="020B0604020202020204" pitchFamily="34" charset="0"/>
              </a:rPr>
              <a:t>ompanies that Excel, and Promotes </a:t>
            </a:r>
            <a:r>
              <a:rPr lang="en-US" sz="2300" dirty="0">
                <a:solidFill>
                  <a:schemeClr val="bg1"/>
                </a:solidFill>
                <a:latin typeface="arial" panose="020B0604020202020204" pitchFamily="34" charset="0"/>
              </a:rPr>
              <a:t>B</a:t>
            </a:r>
            <a:r>
              <a:rPr lang="en-US" sz="2300" b="0" i="0" dirty="0">
                <a:solidFill>
                  <a:schemeClr val="bg1"/>
                </a:solidFill>
                <a:effectLst/>
                <a:latin typeface="arial" panose="020B0604020202020204" pitchFamily="34" charset="0"/>
              </a:rPr>
              <a:t>est </a:t>
            </a:r>
            <a:r>
              <a:rPr lang="en-US" sz="2300" dirty="0">
                <a:solidFill>
                  <a:schemeClr val="bg1"/>
                </a:solidFill>
                <a:latin typeface="arial" panose="020B0604020202020204" pitchFamily="34" charset="0"/>
              </a:rPr>
              <a:t>P</a:t>
            </a:r>
            <a:r>
              <a:rPr lang="en-US" sz="2300" b="0" i="0" dirty="0">
                <a:solidFill>
                  <a:schemeClr val="bg1"/>
                </a:solidFill>
                <a:effectLst/>
                <a:latin typeface="arial" panose="020B0604020202020204" pitchFamily="34" charset="0"/>
              </a:rPr>
              <a:t>ractices in Corporate </a:t>
            </a:r>
            <a:r>
              <a:rPr lang="en-US" sz="2300" dirty="0">
                <a:solidFill>
                  <a:schemeClr val="bg1"/>
                </a:solidFill>
                <a:latin typeface="arial" panose="020B0604020202020204" pitchFamily="34" charset="0"/>
              </a:rPr>
              <a:t>E</a:t>
            </a:r>
            <a:r>
              <a:rPr lang="en-US" sz="2300" b="0" i="0" dirty="0">
                <a:solidFill>
                  <a:schemeClr val="bg1"/>
                </a:solidFill>
                <a:effectLst/>
                <a:latin typeface="arial" panose="020B0604020202020204" pitchFamily="34" charset="0"/>
              </a:rPr>
              <a:t>thics. </a:t>
            </a:r>
          </a:p>
          <a:p>
            <a:pPr algn="just"/>
            <a:endParaRPr lang="en-US" sz="2300" dirty="0">
              <a:solidFill>
                <a:schemeClr val="bg1"/>
              </a:solidFill>
              <a:latin typeface="arial" panose="020B0604020202020204" pitchFamily="34" charset="0"/>
            </a:endParaRPr>
          </a:p>
          <a:p>
            <a:pPr algn="r"/>
            <a:r>
              <a:rPr lang="en-US" sz="2300" dirty="0">
                <a:solidFill>
                  <a:schemeClr val="bg1"/>
                </a:solidFill>
                <a:latin typeface="arial" panose="020B0604020202020204" pitchFamily="34" charset="0"/>
              </a:rPr>
              <a:t>USA Based Institute.</a:t>
            </a:r>
            <a:endParaRPr lang="en-IN" sz="23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ubtitle 2">
            <a:extLst>
              <a:ext uri="{FF2B5EF4-FFF2-40B4-BE49-F238E27FC236}">
                <a16:creationId xmlns:a16="http://schemas.microsoft.com/office/drawing/2014/main" id="{9EC4FC38-6BAC-4AB2-A0A6-B3E13A86B5DF}"/>
              </a:ext>
            </a:extLst>
          </p:cNvPr>
          <p:cNvSpPr>
            <a:spLocks noGrp="1" noChangeArrowheads="1"/>
          </p:cNvSpPr>
          <p:nvPr>
            <p:ph type="subTitle" idx="1"/>
          </p:nvPr>
        </p:nvSpPr>
        <p:spPr>
          <a:xfrm>
            <a:off x="1026943" y="858130"/>
            <a:ext cx="10030264" cy="5385142"/>
          </a:xfrm>
        </p:spPr>
        <p:txBody>
          <a:bodyPr>
            <a:normAutofit/>
          </a:bodyPr>
          <a:lstStyle/>
          <a:p>
            <a:pPr algn="l">
              <a:lnSpc>
                <a:spcPct val="107000"/>
              </a:lnSpc>
              <a:spcAft>
                <a:spcPts val="800"/>
              </a:spcAft>
              <a:defRPr/>
            </a:pPr>
            <a:r>
              <a:rPr lang="en-IN" sz="2300" dirty="0">
                <a:solidFill>
                  <a:srgbClr val="0D0D0D"/>
                </a:solidFill>
                <a:latin typeface="+mj-lt"/>
                <a:ea typeface="Times New Roman" panose="02020603050405020304" pitchFamily="18" charset="0"/>
                <a:cs typeface="Times New Roman" panose="02020603050405020304" pitchFamily="18" charset="0"/>
              </a:rPr>
              <a:t>Industries and Companies included in List: </a:t>
            </a:r>
            <a:endParaRPr lang="en-IN" sz="2300" dirty="0">
              <a:latin typeface="+mj-lt"/>
              <a:ea typeface="Calibri" panose="020F0502020204030204" pitchFamily="34" charset="0"/>
              <a:cs typeface="Times New Roman" panose="02020603050405020304" pitchFamily="18" charset="0"/>
            </a:endParaRPr>
          </a:p>
          <a:p>
            <a:pPr algn="l">
              <a:lnSpc>
                <a:spcPct val="107000"/>
              </a:lnSpc>
              <a:spcAft>
                <a:spcPts val="800"/>
              </a:spcAft>
              <a:defRPr/>
            </a:pPr>
            <a:r>
              <a:rPr lang="en-IN" sz="2300" b="1" dirty="0">
                <a:solidFill>
                  <a:srgbClr val="0D0D0D"/>
                </a:solidFill>
                <a:latin typeface="+mj-lt"/>
                <a:ea typeface="Times New Roman" panose="02020603050405020304" pitchFamily="18" charset="0"/>
                <a:cs typeface="Times New Roman" panose="02020603050405020304" pitchFamily="18" charset="0"/>
              </a:rPr>
              <a:t>Aerospace &amp; Defense:</a:t>
            </a:r>
            <a:endParaRPr lang="en-IN" sz="2300" dirty="0">
              <a:latin typeface="+mj-lt"/>
              <a:ea typeface="Calibri" panose="020F0502020204030204" pitchFamily="34" charset="0"/>
              <a:cs typeface="Times New Roman" panose="02020603050405020304" pitchFamily="18" charset="0"/>
            </a:endParaRPr>
          </a:p>
          <a:p>
            <a:pPr marL="342900" indent="-342900" algn="l">
              <a:lnSpc>
                <a:spcPct val="107000"/>
              </a:lnSpc>
              <a:spcAft>
                <a:spcPts val="800"/>
              </a:spcAft>
              <a:buSzPts val="1000"/>
              <a:buFont typeface="Symbol" panose="05050102010706020507" pitchFamily="18" charset="2"/>
              <a:buChar char=""/>
              <a:tabLst>
                <a:tab pos="457200" algn="l"/>
              </a:tabLst>
              <a:defRPr/>
            </a:pPr>
            <a:r>
              <a:rPr lang="en-IN" sz="2300" dirty="0">
                <a:solidFill>
                  <a:srgbClr val="0D0D0D"/>
                </a:solidFill>
                <a:latin typeface="+mj-lt"/>
                <a:ea typeface="Times New Roman" panose="02020603050405020304" pitchFamily="18" charset="0"/>
                <a:cs typeface="Times New Roman" panose="02020603050405020304" pitchFamily="18" charset="0"/>
              </a:rPr>
              <a:t>Noblis.</a:t>
            </a:r>
            <a:endParaRPr lang="en-IN" sz="2300" dirty="0">
              <a:solidFill>
                <a:srgbClr val="000000"/>
              </a:solidFill>
              <a:latin typeface="+mj-lt"/>
              <a:ea typeface="Calibri" panose="020F0502020204030204" pitchFamily="34" charset="0"/>
              <a:cs typeface="Times New Roman" panose="02020603050405020304" pitchFamily="18" charset="0"/>
            </a:endParaRPr>
          </a:p>
          <a:p>
            <a:pPr algn="l">
              <a:lnSpc>
                <a:spcPct val="107000"/>
              </a:lnSpc>
              <a:spcAft>
                <a:spcPts val="800"/>
              </a:spcAft>
              <a:defRPr/>
            </a:pPr>
            <a:r>
              <a:rPr lang="en-IN" sz="2300" b="1" dirty="0">
                <a:solidFill>
                  <a:srgbClr val="0D0D0D"/>
                </a:solidFill>
                <a:latin typeface="+mj-lt"/>
                <a:ea typeface="Times New Roman" panose="02020603050405020304" pitchFamily="18" charset="0"/>
                <a:cs typeface="Times New Roman" panose="02020603050405020304" pitchFamily="18" charset="0"/>
              </a:rPr>
              <a:t>Automotive:</a:t>
            </a:r>
            <a:r>
              <a:rPr lang="en-IN" sz="2300" dirty="0">
                <a:solidFill>
                  <a:srgbClr val="0D0D0D"/>
                </a:solidFill>
                <a:latin typeface="+mj-lt"/>
                <a:ea typeface="Times New Roman" panose="02020603050405020304" pitchFamily="18" charset="0"/>
                <a:cs typeface="Times New Roman" panose="02020603050405020304" pitchFamily="18" charset="0"/>
              </a:rPr>
              <a:t> </a:t>
            </a:r>
            <a:endParaRPr lang="en-IN" sz="2300" dirty="0">
              <a:latin typeface="+mj-lt"/>
              <a:ea typeface="Calibri" panose="020F0502020204030204" pitchFamily="34" charset="0"/>
              <a:cs typeface="Times New Roman" panose="02020603050405020304" pitchFamily="18" charset="0"/>
            </a:endParaRPr>
          </a:p>
          <a:p>
            <a:pPr marL="342900" indent="-342900" algn="l">
              <a:lnSpc>
                <a:spcPct val="107000"/>
              </a:lnSpc>
              <a:spcAft>
                <a:spcPts val="800"/>
              </a:spcAft>
              <a:buSzPts val="1000"/>
              <a:buFont typeface="Symbol" panose="05050102010706020507" pitchFamily="18" charset="2"/>
              <a:buChar char=""/>
              <a:tabLst>
                <a:tab pos="457200" algn="l"/>
              </a:tabLst>
              <a:defRPr/>
            </a:pPr>
            <a:r>
              <a:rPr lang="en-IN" sz="2300" dirty="0" err="1">
                <a:solidFill>
                  <a:srgbClr val="0D0D0D"/>
                </a:solidFill>
                <a:latin typeface="+mj-lt"/>
                <a:ea typeface="Times New Roman" panose="02020603050405020304" pitchFamily="18" charset="0"/>
                <a:cs typeface="Times New Roman" panose="02020603050405020304" pitchFamily="18" charset="0"/>
              </a:rPr>
              <a:t>Aptiv</a:t>
            </a:r>
            <a:r>
              <a:rPr lang="en-IN" sz="2300" dirty="0">
                <a:solidFill>
                  <a:srgbClr val="0D0D0D"/>
                </a:solidFill>
                <a:latin typeface="+mj-lt"/>
                <a:ea typeface="Times New Roman" panose="02020603050405020304" pitchFamily="18" charset="0"/>
                <a:cs typeface="Times New Roman" panose="02020603050405020304" pitchFamily="18" charset="0"/>
              </a:rPr>
              <a:t>.</a:t>
            </a:r>
            <a:endParaRPr lang="en-IN" sz="2300" dirty="0">
              <a:solidFill>
                <a:srgbClr val="000000"/>
              </a:solidFill>
              <a:latin typeface="+mj-lt"/>
              <a:ea typeface="Calibri" panose="020F0502020204030204" pitchFamily="34" charset="0"/>
              <a:cs typeface="Times New Roman" panose="02020603050405020304" pitchFamily="18" charset="0"/>
            </a:endParaRPr>
          </a:p>
          <a:p>
            <a:pPr marL="342900" indent="-342900" algn="l">
              <a:lnSpc>
                <a:spcPct val="107000"/>
              </a:lnSpc>
              <a:spcAft>
                <a:spcPts val="800"/>
              </a:spcAft>
              <a:buSzPts val="1000"/>
              <a:buFont typeface="Symbol" panose="05050102010706020507" pitchFamily="18" charset="2"/>
              <a:buChar char=""/>
              <a:tabLst>
                <a:tab pos="457200" algn="l"/>
              </a:tabLst>
              <a:defRPr/>
            </a:pPr>
            <a:r>
              <a:rPr lang="en-IN" sz="2300" dirty="0">
                <a:solidFill>
                  <a:srgbClr val="0D0D0D"/>
                </a:solidFill>
                <a:latin typeface="+mj-lt"/>
                <a:ea typeface="Times New Roman" panose="02020603050405020304" pitchFamily="18" charset="0"/>
                <a:cs typeface="Times New Roman" panose="02020603050405020304" pitchFamily="18" charset="0"/>
              </a:rPr>
              <a:t>Cummins.</a:t>
            </a:r>
            <a:endParaRPr lang="en-IN" sz="2300" dirty="0">
              <a:solidFill>
                <a:srgbClr val="000000"/>
              </a:solidFill>
              <a:latin typeface="+mj-lt"/>
              <a:ea typeface="Calibri" panose="020F0502020204030204" pitchFamily="34" charset="0"/>
              <a:cs typeface="Times New Roman" panose="02020603050405020304" pitchFamily="18" charset="0"/>
            </a:endParaRPr>
          </a:p>
          <a:p>
            <a:pPr marL="342900" indent="-342900" algn="l">
              <a:lnSpc>
                <a:spcPct val="107000"/>
              </a:lnSpc>
              <a:spcAft>
                <a:spcPts val="800"/>
              </a:spcAft>
              <a:buSzPts val="1000"/>
              <a:buFont typeface="Symbol" panose="05050102010706020507" pitchFamily="18" charset="2"/>
              <a:buChar char=""/>
              <a:tabLst>
                <a:tab pos="457200" algn="l"/>
              </a:tabLst>
              <a:defRPr/>
            </a:pPr>
            <a:r>
              <a:rPr lang="en-IN" sz="2300" dirty="0">
                <a:solidFill>
                  <a:srgbClr val="0D0D0D"/>
                </a:solidFill>
                <a:latin typeface="+mj-lt"/>
                <a:ea typeface="Times New Roman" panose="02020603050405020304" pitchFamily="18" charset="0"/>
                <a:cs typeface="Times New Roman" panose="02020603050405020304" pitchFamily="18" charset="0"/>
              </a:rPr>
              <a:t>Oshkosh.</a:t>
            </a:r>
            <a:endParaRPr lang="en-IN" sz="2300" dirty="0">
              <a:solidFill>
                <a:srgbClr val="000000"/>
              </a:solidFill>
              <a:latin typeface="+mj-lt"/>
              <a:ea typeface="Calibri" panose="020F0502020204030204" pitchFamily="34" charset="0"/>
              <a:cs typeface="Times New Roman" panose="02020603050405020304" pitchFamily="18" charset="0"/>
            </a:endParaRPr>
          </a:p>
          <a:p>
            <a:pPr marL="342900" indent="-342900" algn="l">
              <a:lnSpc>
                <a:spcPct val="107000"/>
              </a:lnSpc>
              <a:spcAft>
                <a:spcPts val="800"/>
              </a:spcAft>
              <a:buSzPts val="1000"/>
              <a:buFont typeface="Symbol" panose="05050102010706020507" pitchFamily="18" charset="2"/>
              <a:buChar char=""/>
              <a:tabLst>
                <a:tab pos="457200" algn="l"/>
              </a:tabLst>
              <a:defRPr/>
            </a:pPr>
            <a:r>
              <a:rPr lang="en-IN" sz="2300" dirty="0">
                <a:solidFill>
                  <a:srgbClr val="0D0D0D"/>
                </a:solidFill>
                <a:latin typeface="+mj-lt"/>
                <a:ea typeface="Times New Roman" panose="02020603050405020304" pitchFamily="18" charset="0"/>
                <a:cs typeface="Times New Roman" panose="02020603050405020304" pitchFamily="18" charset="0"/>
              </a:rPr>
              <a:t>Volvo. </a:t>
            </a:r>
            <a:endParaRPr lang="en-IN" sz="2300" dirty="0">
              <a:solidFill>
                <a:srgbClr val="000000"/>
              </a:solidFill>
              <a:latin typeface="+mj-lt"/>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227DFC6A-4547-4389-A25F-3B0A31F478B5}"/>
              </a:ext>
            </a:extLst>
          </p:cNvPr>
          <p:cNvSpPr>
            <a:spLocks noGrp="1"/>
          </p:cNvSpPr>
          <p:nvPr>
            <p:ph type="ctrTitle"/>
          </p:nvPr>
        </p:nvSpPr>
        <p:spPr>
          <a:xfrm>
            <a:off x="1026942" y="26505"/>
            <a:ext cx="9654913" cy="662812"/>
          </a:xfrm>
        </p:spPr>
        <p:txBody>
          <a:bodyPr>
            <a:noAutofit/>
          </a:bodyPr>
          <a:lstStyle/>
          <a:p>
            <a:pPr algn="ctr"/>
            <a:r>
              <a:rPr lang="en-IN" sz="2300" b="1" i="0" u="none" strike="noStrike" baseline="0" dirty="0">
                <a:latin typeface="Gill Sans MT" panose="020B0502020104020203" pitchFamily="34" charset="0"/>
              </a:rPr>
              <a:t>Corporate Code of Ethics Policy</a:t>
            </a:r>
            <a:endParaRPr lang="en-IN" sz="2300" b="1" dirty="0">
              <a:latin typeface="Gill Sans MT" panose="020B0502020104020203" pitchFamily="34" charset="0"/>
            </a:endParaRPr>
          </a:p>
        </p:txBody>
      </p:sp>
      <p:pic>
        <p:nvPicPr>
          <p:cNvPr id="5" name="Picture 2" descr="Welcome to The Institute of Cost Accountants of India Website">
            <a:extLst>
              <a:ext uri="{FF2B5EF4-FFF2-40B4-BE49-F238E27FC236}">
                <a16:creationId xmlns:a16="http://schemas.microsoft.com/office/drawing/2014/main" id="{75FD2819-5328-4DA1-B29D-09404F56CD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78957"/>
            <a:ext cx="794576" cy="13038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9F0C830-FBB3-4D40-BC62-DE7CC3EC9068}"/>
              </a:ext>
            </a:extLst>
          </p:cNvPr>
          <p:cNvPicPr>
            <a:picLocks noChangeAspect="1"/>
          </p:cNvPicPr>
          <p:nvPr/>
        </p:nvPicPr>
        <p:blipFill>
          <a:blip r:embed="rId3"/>
          <a:stretch>
            <a:fillRect/>
          </a:stretch>
        </p:blipFill>
        <p:spPr>
          <a:xfrm>
            <a:off x="10856160" y="4908922"/>
            <a:ext cx="1194331" cy="964842"/>
          </a:xfrm>
          <a:prstGeom prst="rect">
            <a:avLst/>
          </a:prstGeom>
        </p:spPr>
      </p:pic>
    </p:spTree>
    <p:extLst>
      <p:ext uri="{BB962C8B-B14F-4D97-AF65-F5344CB8AC3E}">
        <p14:creationId xmlns:p14="http://schemas.microsoft.com/office/powerpoint/2010/main" val="2199448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ubtitle 2">
            <a:extLst>
              <a:ext uri="{FF2B5EF4-FFF2-40B4-BE49-F238E27FC236}">
                <a16:creationId xmlns:a16="http://schemas.microsoft.com/office/drawing/2014/main" id="{4CDE8028-6A03-4981-A733-CE98B5B07A84}"/>
              </a:ext>
            </a:extLst>
          </p:cNvPr>
          <p:cNvSpPr>
            <a:spLocks noGrp="1" noChangeArrowheads="1"/>
          </p:cNvSpPr>
          <p:nvPr>
            <p:ph type="subTitle" idx="1"/>
          </p:nvPr>
        </p:nvSpPr>
        <p:spPr>
          <a:xfrm>
            <a:off x="1026942" y="900332"/>
            <a:ext cx="9945858" cy="4923693"/>
          </a:xfrm>
        </p:spPr>
        <p:txBody>
          <a:bodyPr>
            <a:normAutofit/>
          </a:bodyPr>
          <a:lstStyle/>
          <a:p>
            <a:pPr algn="l">
              <a:lnSpc>
                <a:spcPct val="107000"/>
              </a:lnSpc>
              <a:spcAft>
                <a:spcPts val="800"/>
              </a:spcAft>
              <a:defRPr/>
            </a:pPr>
            <a:endParaRPr lang="en-IN" sz="2300" b="1" dirty="0">
              <a:solidFill>
                <a:srgbClr val="0D0D0D"/>
              </a:solidFill>
              <a:latin typeface="+mj-lt"/>
              <a:ea typeface="Times New Roman" panose="02020603050405020304" pitchFamily="18" charset="0"/>
              <a:cs typeface="Times New Roman" panose="02020603050405020304" pitchFamily="18" charset="0"/>
            </a:endParaRPr>
          </a:p>
          <a:p>
            <a:pPr algn="l">
              <a:lnSpc>
                <a:spcPct val="107000"/>
              </a:lnSpc>
              <a:spcAft>
                <a:spcPts val="800"/>
              </a:spcAft>
              <a:defRPr/>
            </a:pPr>
            <a:r>
              <a:rPr lang="en-IN" sz="2300" b="1" dirty="0">
                <a:solidFill>
                  <a:srgbClr val="0D0D0D"/>
                </a:solidFill>
                <a:latin typeface="+mj-lt"/>
                <a:ea typeface="Times New Roman" panose="02020603050405020304" pitchFamily="18" charset="0"/>
                <a:cs typeface="Times New Roman" panose="02020603050405020304" pitchFamily="18" charset="0"/>
              </a:rPr>
              <a:t>Banking: </a:t>
            </a:r>
            <a:endParaRPr lang="en-IN" sz="2300" dirty="0">
              <a:latin typeface="+mj-lt"/>
              <a:ea typeface="Calibri" panose="020F0502020204030204" pitchFamily="34" charset="0"/>
              <a:cs typeface="Times New Roman" panose="02020603050405020304" pitchFamily="18" charset="0"/>
            </a:endParaRPr>
          </a:p>
          <a:p>
            <a:pPr marL="342900" indent="-342900" algn="l">
              <a:lnSpc>
                <a:spcPct val="107000"/>
              </a:lnSpc>
              <a:spcAft>
                <a:spcPts val="800"/>
              </a:spcAft>
              <a:buSzPts val="1000"/>
              <a:buFont typeface="Symbol" panose="05050102010706020507" pitchFamily="18" charset="2"/>
              <a:buChar char=""/>
              <a:tabLst>
                <a:tab pos="457200" algn="l"/>
              </a:tabLst>
              <a:defRPr/>
            </a:pPr>
            <a:r>
              <a:rPr lang="en-IN" sz="2300" dirty="0">
                <a:solidFill>
                  <a:srgbClr val="0D0D0D"/>
                </a:solidFill>
                <a:latin typeface="+mj-lt"/>
                <a:ea typeface="Times New Roman" panose="02020603050405020304" pitchFamily="18" charset="0"/>
                <a:cs typeface="Times New Roman" panose="02020603050405020304" pitchFamily="18" charset="0"/>
              </a:rPr>
              <a:t>BMO. </a:t>
            </a:r>
            <a:endParaRPr lang="en-IN" sz="2300" dirty="0">
              <a:solidFill>
                <a:srgbClr val="000000"/>
              </a:solidFill>
              <a:latin typeface="+mj-lt"/>
              <a:ea typeface="Calibri" panose="020F0502020204030204" pitchFamily="34" charset="0"/>
              <a:cs typeface="Times New Roman" panose="02020603050405020304" pitchFamily="18" charset="0"/>
            </a:endParaRPr>
          </a:p>
          <a:p>
            <a:pPr marL="342900" indent="-342900" algn="l">
              <a:lnSpc>
                <a:spcPct val="107000"/>
              </a:lnSpc>
              <a:spcAft>
                <a:spcPts val="800"/>
              </a:spcAft>
              <a:buSzPts val="1000"/>
              <a:buFont typeface="Symbol" panose="05050102010706020507" pitchFamily="18" charset="2"/>
              <a:buChar char=""/>
              <a:tabLst>
                <a:tab pos="457200" algn="l"/>
              </a:tabLst>
              <a:defRPr/>
            </a:pPr>
            <a:r>
              <a:rPr lang="en-IN" sz="2300" dirty="0">
                <a:solidFill>
                  <a:srgbClr val="0D0D0D"/>
                </a:solidFill>
                <a:latin typeface="+mj-lt"/>
                <a:ea typeface="Times New Roman" panose="02020603050405020304" pitchFamily="18" charset="0"/>
                <a:cs typeface="Times New Roman" panose="02020603050405020304" pitchFamily="18" charset="0"/>
              </a:rPr>
              <a:t>Fifth Third Bank.</a:t>
            </a:r>
            <a:endParaRPr lang="en-IN" sz="2300" dirty="0">
              <a:solidFill>
                <a:srgbClr val="000000"/>
              </a:solidFill>
              <a:latin typeface="+mj-lt"/>
              <a:ea typeface="Calibri" panose="020F0502020204030204" pitchFamily="34" charset="0"/>
              <a:cs typeface="Times New Roman" panose="02020603050405020304" pitchFamily="18" charset="0"/>
            </a:endParaRPr>
          </a:p>
          <a:p>
            <a:pPr marL="342900" indent="-342900" algn="l">
              <a:lnSpc>
                <a:spcPct val="107000"/>
              </a:lnSpc>
              <a:spcAft>
                <a:spcPts val="800"/>
              </a:spcAft>
              <a:buSzPts val="1000"/>
              <a:buFont typeface="Symbol" panose="05050102010706020507" pitchFamily="18" charset="2"/>
              <a:buChar char=""/>
              <a:tabLst>
                <a:tab pos="457200" algn="l"/>
              </a:tabLst>
              <a:defRPr/>
            </a:pPr>
            <a:r>
              <a:rPr lang="en-IN" sz="2300" dirty="0">
                <a:solidFill>
                  <a:srgbClr val="0D0D0D"/>
                </a:solidFill>
                <a:latin typeface="+mj-lt"/>
                <a:ea typeface="Times New Roman" panose="02020603050405020304" pitchFamily="18" charset="0"/>
                <a:cs typeface="Times New Roman" panose="02020603050405020304" pitchFamily="18" charset="0"/>
              </a:rPr>
              <a:t>Old National Bank.</a:t>
            </a:r>
            <a:endParaRPr lang="en-IN" sz="2300" dirty="0">
              <a:solidFill>
                <a:srgbClr val="000000"/>
              </a:solidFill>
              <a:latin typeface="+mj-lt"/>
              <a:ea typeface="Calibri" panose="020F0502020204030204" pitchFamily="34" charset="0"/>
              <a:cs typeface="Times New Roman" panose="02020603050405020304" pitchFamily="18" charset="0"/>
            </a:endParaRPr>
          </a:p>
          <a:p>
            <a:pPr marL="342900" indent="-342900" algn="l">
              <a:lnSpc>
                <a:spcPct val="107000"/>
              </a:lnSpc>
              <a:spcAft>
                <a:spcPts val="800"/>
              </a:spcAft>
              <a:buSzPts val="1000"/>
              <a:buFont typeface="Symbol" panose="05050102010706020507" pitchFamily="18" charset="2"/>
              <a:buChar char=""/>
              <a:tabLst>
                <a:tab pos="457200" algn="l"/>
              </a:tabLst>
              <a:defRPr/>
            </a:pPr>
            <a:r>
              <a:rPr lang="en-IN" sz="2300" dirty="0">
                <a:solidFill>
                  <a:srgbClr val="0D0D0D"/>
                </a:solidFill>
                <a:latin typeface="+mj-lt"/>
                <a:ea typeface="Times New Roman" panose="02020603050405020304" pitchFamily="18" charset="0"/>
                <a:cs typeface="Times New Roman" panose="02020603050405020304" pitchFamily="18" charset="0"/>
              </a:rPr>
              <a:t>Teachers Mutual Bank.</a:t>
            </a:r>
            <a:endParaRPr lang="en-IN" sz="2300" dirty="0">
              <a:solidFill>
                <a:srgbClr val="000000"/>
              </a:solidFill>
              <a:latin typeface="+mj-lt"/>
              <a:ea typeface="Calibri" panose="020F0502020204030204" pitchFamily="34" charset="0"/>
              <a:cs typeface="Times New Roman" panose="02020603050405020304" pitchFamily="18" charset="0"/>
            </a:endParaRPr>
          </a:p>
          <a:p>
            <a:pPr marL="342900" indent="-342900" algn="l">
              <a:lnSpc>
                <a:spcPct val="107000"/>
              </a:lnSpc>
              <a:spcAft>
                <a:spcPts val="800"/>
              </a:spcAft>
              <a:buSzPts val="1000"/>
              <a:buFont typeface="Symbol" panose="05050102010706020507" pitchFamily="18" charset="2"/>
              <a:buChar char=""/>
              <a:tabLst>
                <a:tab pos="457200" algn="l"/>
              </a:tabLst>
              <a:defRPr/>
            </a:pPr>
            <a:r>
              <a:rPr lang="en-IN" sz="2300" dirty="0">
                <a:solidFill>
                  <a:srgbClr val="0D0D0D"/>
                </a:solidFill>
                <a:latin typeface="+mj-lt"/>
                <a:ea typeface="Times New Roman" panose="02020603050405020304" pitchFamily="18" charset="0"/>
                <a:cs typeface="Times New Roman" panose="02020603050405020304" pitchFamily="18" charset="0"/>
              </a:rPr>
              <a:t>US Bank.</a:t>
            </a:r>
            <a:endParaRPr lang="en-IN" sz="2300" dirty="0">
              <a:solidFill>
                <a:srgbClr val="000000"/>
              </a:solidFill>
              <a:latin typeface="+mj-lt"/>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05C35FAD-D869-4901-A235-79C0247F7990}"/>
              </a:ext>
            </a:extLst>
          </p:cNvPr>
          <p:cNvSpPr>
            <a:spLocks noGrp="1"/>
          </p:cNvSpPr>
          <p:nvPr>
            <p:ph type="ctrTitle"/>
          </p:nvPr>
        </p:nvSpPr>
        <p:spPr>
          <a:xfrm>
            <a:off x="1026942" y="26505"/>
            <a:ext cx="9654913" cy="662812"/>
          </a:xfrm>
        </p:spPr>
        <p:txBody>
          <a:bodyPr>
            <a:noAutofit/>
          </a:bodyPr>
          <a:lstStyle/>
          <a:p>
            <a:pPr algn="ctr"/>
            <a:r>
              <a:rPr lang="en-IN" sz="2300" b="1" i="0" u="none" strike="noStrike" baseline="0" dirty="0">
                <a:latin typeface="Gill Sans MT" panose="020B0502020104020203" pitchFamily="34" charset="0"/>
              </a:rPr>
              <a:t>Corporate Code of Ethics Policy</a:t>
            </a:r>
            <a:endParaRPr lang="en-IN" sz="2300" b="1" dirty="0">
              <a:latin typeface="Gill Sans MT" panose="020B0502020104020203" pitchFamily="34" charset="0"/>
            </a:endParaRPr>
          </a:p>
        </p:txBody>
      </p:sp>
      <p:pic>
        <p:nvPicPr>
          <p:cNvPr id="4" name="Picture 2" descr="Welcome to The Institute of Cost Accountants of India Website">
            <a:extLst>
              <a:ext uri="{FF2B5EF4-FFF2-40B4-BE49-F238E27FC236}">
                <a16:creationId xmlns:a16="http://schemas.microsoft.com/office/drawing/2014/main" id="{0CE43022-69F8-4414-8D4F-A156C5CE7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78957"/>
            <a:ext cx="794576" cy="13038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92576EA-AA1F-4BB2-B661-6CB2F2A61DB3}"/>
              </a:ext>
            </a:extLst>
          </p:cNvPr>
          <p:cNvPicPr>
            <a:picLocks noChangeAspect="1"/>
          </p:cNvPicPr>
          <p:nvPr/>
        </p:nvPicPr>
        <p:blipFill>
          <a:blip r:embed="rId3"/>
          <a:stretch>
            <a:fillRect/>
          </a:stretch>
        </p:blipFill>
        <p:spPr>
          <a:xfrm>
            <a:off x="10856160" y="4908922"/>
            <a:ext cx="1194331" cy="96484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ubtitle 2">
            <a:extLst>
              <a:ext uri="{FF2B5EF4-FFF2-40B4-BE49-F238E27FC236}">
                <a16:creationId xmlns:a16="http://schemas.microsoft.com/office/drawing/2014/main" id="{4CDE8028-6A03-4981-A733-CE98B5B07A84}"/>
              </a:ext>
            </a:extLst>
          </p:cNvPr>
          <p:cNvSpPr>
            <a:spLocks noGrp="1" noChangeArrowheads="1"/>
          </p:cNvSpPr>
          <p:nvPr>
            <p:ph type="subTitle" idx="1"/>
          </p:nvPr>
        </p:nvSpPr>
        <p:spPr>
          <a:xfrm>
            <a:off x="1026942" y="900332"/>
            <a:ext cx="9945858" cy="4923693"/>
          </a:xfrm>
        </p:spPr>
        <p:txBody>
          <a:bodyPr>
            <a:normAutofit/>
          </a:bodyPr>
          <a:lstStyle/>
          <a:p>
            <a:pPr algn="l">
              <a:lnSpc>
                <a:spcPct val="107000"/>
              </a:lnSpc>
              <a:spcAft>
                <a:spcPts val="800"/>
              </a:spcAft>
              <a:defRPr/>
            </a:pPr>
            <a:endParaRPr lang="en-IN" sz="1800" b="1" dirty="0">
              <a:solidFill>
                <a:srgbClr val="0D0D0D"/>
              </a:solidFill>
              <a:latin typeface="Century Gothic" panose="020B0502020202020204" pitchFamily="34" charset="0"/>
              <a:ea typeface="Times New Roman" panose="02020603050405020304" pitchFamily="18" charset="0"/>
              <a:cs typeface="Times New Roman" panose="02020603050405020304" pitchFamily="18" charset="0"/>
            </a:endParaRPr>
          </a:p>
          <a:p>
            <a:pPr algn="l">
              <a:lnSpc>
                <a:spcPct val="107000"/>
              </a:lnSpc>
              <a:spcAft>
                <a:spcPts val="800"/>
              </a:spcAft>
              <a:defRPr/>
            </a:pPr>
            <a:r>
              <a:rPr lang="en-IN" sz="2300" b="1" dirty="0">
                <a:solidFill>
                  <a:srgbClr val="0D0D0D"/>
                </a:solidFill>
                <a:latin typeface="+mj-lt"/>
                <a:ea typeface="Times New Roman" panose="02020603050405020304" pitchFamily="18" charset="0"/>
                <a:cs typeface="Times New Roman" panose="02020603050405020304" pitchFamily="18" charset="0"/>
              </a:rPr>
              <a:t>Electronic Components: </a:t>
            </a:r>
            <a:endParaRPr lang="en-IN" sz="2300" dirty="0">
              <a:latin typeface="+mj-lt"/>
              <a:ea typeface="Calibri" panose="020F0502020204030204" pitchFamily="34" charset="0"/>
              <a:cs typeface="Times New Roman" panose="02020603050405020304" pitchFamily="18" charset="0"/>
            </a:endParaRPr>
          </a:p>
          <a:p>
            <a:pPr marL="342900" indent="-342900" algn="l">
              <a:lnSpc>
                <a:spcPct val="107000"/>
              </a:lnSpc>
              <a:spcAft>
                <a:spcPts val="800"/>
              </a:spcAft>
              <a:buSzPts val="1000"/>
              <a:buFont typeface="Symbol" panose="05050102010706020507" pitchFamily="18" charset="2"/>
              <a:buChar char=""/>
              <a:tabLst>
                <a:tab pos="457200" algn="l"/>
              </a:tabLst>
              <a:defRPr/>
            </a:pPr>
            <a:r>
              <a:rPr lang="en-IN" sz="2300" dirty="0">
                <a:solidFill>
                  <a:srgbClr val="0D0D0D"/>
                </a:solidFill>
                <a:latin typeface="+mj-lt"/>
                <a:ea typeface="Times New Roman" panose="02020603050405020304" pitchFamily="18" charset="0"/>
                <a:cs typeface="Times New Roman" panose="02020603050405020304" pitchFamily="18" charset="0"/>
              </a:rPr>
              <a:t>Avnet</a:t>
            </a:r>
            <a:endParaRPr lang="en-IN" sz="2300" dirty="0">
              <a:solidFill>
                <a:srgbClr val="000000"/>
              </a:solidFill>
              <a:latin typeface="+mj-lt"/>
              <a:ea typeface="Calibri" panose="020F0502020204030204" pitchFamily="34" charset="0"/>
              <a:cs typeface="Times New Roman" panose="02020603050405020304" pitchFamily="18" charset="0"/>
            </a:endParaRPr>
          </a:p>
          <a:p>
            <a:pPr marL="342900" indent="-342900" algn="l">
              <a:lnSpc>
                <a:spcPct val="107000"/>
              </a:lnSpc>
              <a:spcAft>
                <a:spcPts val="800"/>
              </a:spcAft>
              <a:buSzPts val="1000"/>
              <a:buFont typeface="Symbol" panose="05050102010706020507" pitchFamily="18" charset="2"/>
              <a:buChar char=""/>
              <a:tabLst>
                <a:tab pos="457200" algn="l"/>
              </a:tabLst>
              <a:defRPr/>
            </a:pPr>
            <a:r>
              <a:rPr lang="en-IN" sz="2300" dirty="0">
                <a:solidFill>
                  <a:srgbClr val="0D0D0D"/>
                </a:solidFill>
                <a:latin typeface="+mj-lt"/>
                <a:ea typeface="Times New Roman" panose="02020603050405020304" pitchFamily="18" charset="0"/>
                <a:cs typeface="Times New Roman" panose="02020603050405020304" pitchFamily="18" charset="0"/>
              </a:rPr>
              <a:t>TE Connectivity</a:t>
            </a:r>
            <a:endParaRPr lang="en-IN" sz="2300" dirty="0">
              <a:solidFill>
                <a:srgbClr val="000000"/>
              </a:solidFill>
              <a:latin typeface="+mj-lt"/>
              <a:ea typeface="Calibri" panose="020F0502020204030204" pitchFamily="34" charset="0"/>
              <a:cs typeface="Times New Roman" panose="02020603050405020304" pitchFamily="18" charset="0"/>
            </a:endParaRPr>
          </a:p>
          <a:p>
            <a:pPr marL="342900" indent="-342900" algn="l">
              <a:lnSpc>
                <a:spcPct val="107000"/>
              </a:lnSpc>
              <a:spcAft>
                <a:spcPts val="800"/>
              </a:spcAft>
              <a:buSzPts val="1000"/>
              <a:buFont typeface="Symbol" panose="05050102010706020507" pitchFamily="18" charset="2"/>
              <a:buChar char=""/>
              <a:tabLst>
                <a:tab pos="457200" algn="l"/>
              </a:tabLst>
              <a:defRPr/>
            </a:pPr>
            <a:r>
              <a:rPr lang="en-IN" sz="2300" dirty="0">
                <a:solidFill>
                  <a:srgbClr val="0D0D0D"/>
                </a:solidFill>
                <a:latin typeface="+mj-lt"/>
                <a:ea typeface="Times New Roman" panose="02020603050405020304" pitchFamily="18" charset="0"/>
                <a:cs typeface="Times New Roman" panose="02020603050405020304" pitchFamily="18" charset="0"/>
              </a:rPr>
              <a:t>Western Digital</a:t>
            </a:r>
            <a:endParaRPr lang="en-IN" sz="2300" dirty="0">
              <a:solidFill>
                <a:srgbClr val="000000"/>
              </a:solidFill>
              <a:latin typeface="+mj-lt"/>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05C35FAD-D869-4901-A235-79C0247F7990}"/>
              </a:ext>
            </a:extLst>
          </p:cNvPr>
          <p:cNvSpPr>
            <a:spLocks noGrp="1"/>
          </p:cNvSpPr>
          <p:nvPr>
            <p:ph type="ctrTitle"/>
          </p:nvPr>
        </p:nvSpPr>
        <p:spPr>
          <a:xfrm>
            <a:off x="1026942" y="26505"/>
            <a:ext cx="9654913" cy="662812"/>
          </a:xfrm>
        </p:spPr>
        <p:txBody>
          <a:bodyPr>
            <a:noAutofit/>
          </a:bodyPr>
          <a:lstStyle/>
          <a:p>
            <a:pPr algn="ctr"/>
            <a:r>
              <a:rPr lang="en-IN" sz="2300" b="1" i="0" u="none" strike="noStrike" baseline="0" dirty="0">
                <a:latin typeface="Gill Sans MT" panose="020B0502020104020203" pitchFamily="34" charset="0"/>
              </a:rPr>
              <a:t>Corporate Code of Ethics Policy</a:t>
            </a:r>
            <a:endParaRPr lang="en-IN" sz="2300" b="1" dirty="0">
              <a:latin typeface="Gill Sans MT" panose="020B0502020104020203" pitchFamily="34" charset="0"/>
            </a:endParaRPr>
          </a:p>
        </p:txBody>
      </p:sp>
      <p:pic>
        <p:nvPicPr>
          <p:cNvPr id="4" name="Picture 2" descr="Welcome to The Institute of Cost Accountants of India Website">
            <a:extLst>
              <a:ext uri="{FF2B5EF4-FFF2-40B4-BE49-F238E27FC236}">
                <a16:creationId xmlns:a16="http://schemas.microsoft.com/office/drawing/2014/main" id="{0CE43022-69F8-4414-8D4F-A156C5CE7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78957"/>
            <a:ext cx="794576" cy="13038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92576EA-AA1F-4BB2-B661-6CB2F2A61DB3}"/>
              </a:ext>
            </a:extLst>
          </p:cNvPr>
          <p:cNvPicPr>
            <a:picLocks noChangeAspect="1"/>
          </p:cNvPicPr>
          <p:nvPr/>
        </p:nvPicPr>
        <p:blipFill>
          <a:blip r:embed="rId3"/>
          <a:stretch>
            <a:fillRect/>
          </a:stretch>
        </p:blipFill>
        <p:spPr>
          <a:xfrm>
            <a:off x="10856160" y="4908922"/>
            <a:ext cx="1194331" cy="964842"/>
          </a:xfrm>
          <a:prstGeom prst="rect">
            <a:avLst/>
          </a:prstGeom>
        </p:spPr>
      </p:pic>
    </p:spTree>
    <p:extLst>
      <p:ext uri="{BB962C8B-B14F-4D97-AF65-F5344CB8AC3E}">
        <p14:creationId xmlns:p14="http://schemas.microsoft.com/office/powerpoint/2010/main" val="4208569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ubtitle 2">
            <a:extLst>
              <a:ext uri="{FF2B5EF4-FFF2-40B4-BE49-F238E27FC236}">
                <a16:creationId xmlns:a16="http://schemas.microsoft.com/office/drawing/2014/main" id="{5B6A90DE-097D-498A-8CF4-D1F4B92631E4}"/>
              </a:ext>
            </a:extLst>
          </p:cNvPr>
          <p:cNvSpPr>
            <a:spLocks noGrp="1" noChangeArrowheads="1"/>
          </p:cNvSpPr>
          <p:nvPr>
            <p:ph type="subTitle" idx="1"/>
          </p:nvPr>
        </p:nvSpPr>
        <p:spPr>
          <a:xfrm>
            <a:off x="1026942" y="848727"/>
            <a:ext cx="9889588" cy="4919027"/>
          </a:xfrm>
        </p:spPr>
        <p:txBody>
          <a:bodyPr>
            <a:normAutofit/>
          </a:bodyPr>
          <a:lstStyle/>
          <a:p>
            <a:pPr algn="l">
              <a:lnSpc>
                <a:spcPct val="107000"/>
              </a:lnSpc>
              <a:spcAft>
                <a:spcPts val="800"/>
              </a:spcAft>
              <a:defRPr/>
            </a:pPr>
            <a:endParaRPr lang="en-IN" sz="2300" b="1" dirty="0">
              <a:solidFill>
                <a:srgbClr val="0D0D0D"/>
              </a:solidFill>
              <a:latin typeface="Century Gothic" panose="020B0502020202020204" pitchFamily="34" charset="0"/>
              <a:ea typeface="Times New Roman" panose="02020603050405020304" pitchFamily="18" charset="0"/>
              <a:cs typeface="Times New Roman" panose="02020603050405020304" pitchFamily="18" charset="0"/>
            </a:endParaRPr>
          </a:p>
          <a:p>
            <a:pPr algn="l">
              <a:lnSpc>
                <a:spcPct val="107000"/>
              </a:lnSpc>
              <a:spcAft>
                <a:spcPts val="800"/>
              </a:spcAft>
              <a:defRPr/>
            </a:pPr>
            <a:r>
              <a:rPr lang="en-IN" sz="2300" b="1" dirty="0">
                <a:solidFill>
                  <a:srgbClr val="0D0D0D"/>
                </a:solidFill>
                <a:latin typeface="Century Gothic" panose="020B0502020202020204" pitchFamily="34" charset="0"/>
                <a:ea typeface="Times New Roman" panose="02020603050405020304" pitchFamily="18" charset="0"/>
                <a:cs typeface="Times New Roman" panose="02020603050405020304" pitchFamily="18" charset="0"/>
              </a:rPr>
              <a:t>Information Technology Services: </a:t>
            </a:r>
            <a:endParaRPr lang="en-IN" sz="2300" dirty="0">
              <a:latin typeface="Century Gothic" panose="020B0502020202020204" pitchFamily="34" charset="0"/>
              <a:ea typeface="Calibri" panose="020F0502020204030204" pitchFamily="34" charset="0"/>
              <a:cs typeface="Times New Roman" panose="02020603050405020304" pitchFamily="18" charset="0"/>
            </a:endParaRPr>
          </a:p>
          <a:p>
            <a:pPr marL="342900" indent="-342900" algn="l">
              <a:lnSpc>
                <a:spcPct val="107000"/>
              </a:lnSpc>
              <a:spcAft>
                <a:spcPts val="800"/>
              </a:spcAft>
              <a:buSzPts val="1000"/>
              <a:buFont typeface="Symbol" panose="05050102010706020507" pitchFamily="18" charset="2"/>
              <a:buChar char=""/>
              <a:tabLst>
                <a:tab pos="457200" algn="l"/>
              </a:tabLst>
              <a:defRPr/>
            </a:pPr>
            <a:r>
              <a:rPr lang="en-IN" sz="2300" dirty="0">
                <a:solidFill>
                  <a:srgbClr val="0D0D0D"/>
                </a:solidFill>
                <a:latin typeface="Century Gothic" panose="020B0502020202020204" pitchFamily="34" charset="0"/>
                <a:ea typeface="Times New Roman" panose="02020603050405020304" pitchFamily="18" charset="0"/>
                <a:cs typeface="Times New Roman" panose="02020603050405020304" pitchFamily="18" charset="0"/>
              </a:rPr>
              <a:t>Hewlett Packard Enterprise.</a:t>
            </a:r>
            <a:endParaRPr lang="en-IN" sz="23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L="342900" indent="-342900" algn="l">
              <a:lnSpc>
                <a:spcPct val="107000"/>
              </a:lnSpc>
              <a:spcAft>
                <a:spcPts val="800"/>
              </a:spcAft>
              <a:buSzPts val="1000"/>
              <a:buFont typeface="Symbol" panose="05050102010706020507" pitchFamily="18" charset="2"/>
              <a:buChar char=""/>
              <a:tabLst>
                <a:tab pos="457200" algn="l"/>
              </a:tabLst>
              <a:defRPr/>
            </a:pPr>
            <a:r>
              <a:rPr lang="en-IN" sz="2300" dirty="0">
                <a:solidFill>
                  <a:srgbClr val="0D0D0D"/>
                </a:solidFill>
                <a:latin typeface="Century Gothic" panose="020B0502020202020204" pitchFamily="34" charset="0"/>
                <a:ea typeface="Times New Roman" panose="02020603050405020304" pitchFamily="18" charset="0"/>
                <a:cs typeface="Times New Roman" panose="02020603050405020304" pitchFamily="18" charset="0"/>
              </a:rPr>
              <a:t>IBM.</a:t>
            </a:r>
            <a:endParaRPr lang="en-IN" sz="23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L="342900" indent="-342900" algn="l">
              <a:lnSpc>
                <a:spcPct val="107000"/>
              </a:lnSpc>
              <a:spcAft>
                <a:spcPts val="800"/>
              </a:spcAft>
              <a:buSzPts val="1000"/>
              <a:buFont typeface="Symbol" panose="05050102010706020507" pitchFamily="18" charset="2"/>
              <a:buChar char=""/>
              <a:tabLst>
                <a:tab pos="457200" algn="l"/>
              </a:tabLst>
              <a:defRPr/>
            </a:pPr>
            <a:r>
              <a:rPr lang="en-IN" sz="2300" dirty="0">
                <a:solidFill>
                  <a:srgbClr val="0D0D0D"/>
                </a:solidFill>
                <a:latin typeface="Century Gothic" panose="020B0502020202020204" pitchFamily="34" charset="0"/>
                <a:ea typeface="Times New Roman" panose="02020603050405020304" pitchFamily="18" charset="0"/>
                <a:cs typeface="Times New Roman" panose="02020603050405020304" pitchFamily="18" charset="0"/>
              </a:rPr>
              <a:t>Leidos.</a:t>
            </a:r>
            <a:endParaRPr lang="en-IN" sz="23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L="342900" indent="-342900" algn="l">
              <a:lnSpc>
                <a:spcPct val="107000"/>
              </a:lnSpc>
              <a:spcAft>
                <a:spcPts val="800"/>
              </a:spcAft>
              <a:buSzPts val="1000"/>
              <a:buFont typeface="Symbol" panose="05050102010706020507" pitchFamily="18" charset="2"/>
              <a:buChar char=""/>
              <a:tabLst>
                <a:tab pos="457200" algn="l"/>
              </a:tabLst>
              <a:defRPr/>
            </a:pPr>
            <a:r>
              <a:rPr lang="en-IN" sz="2300" dirty="0">
                <a:solidFill>
                  <a:srgbClr val="0D0D0D"/>
                </a:solidFill>
                <a:latin typeface="Century Gothic" panose="020B0502020202020204" pitchFamily="34" charset="0"/>
                <a:ea typeface="Times New Roman" panose="02020603050405020304" pitchFamily="18" charset="0"/>
                <a:cs typeface="Times New Roman" panose="02020603050405020304" pitchFamily="18" charset="0"/>
              </a:rPr>
              <a:t>Wipro.</a:t>
            </a:r>
          </a:p>
        </p:txBody>
      </p:sp>
      <p:sp>
        <p:nvSpPr>
          <p:cNvPr id="6" name="Title 1">
            <a:extLst>
              <a:ext uri="{FF2B5EF4-FFF2-40B4-BE49-F238E27FC236}">
                <a16:creationId xmlns:a16="http://schemas.microsoft.com/office/drawing/2014/main" id="{24DA06D7-1DFF-44B2-B7B5-B69B33128BCD}"/>
              </a:ext>
            </a:extLst>
          </p:cNvPr>
          <p:cNvSpPr>
            <a:spLocks noGrp="1"/>
          </p:cNvSpPr>
          <p:nvPr>
            <p:ph type="ctrTitle"/>
          </p:nvPr>
        </p:nvSpPr>
        <p:spPr>
          <a:xfrm>
            <a:off x="1026942" y="26505"/>
            <a:ext cx="9654913" cy="662812"/>
          </a:xfrm>
        </p:spPr>
        <p:txBody>
          <a:bodyPr>
            <a:noAutofit/>
          </a:bodyPr>
          <a:lstStyle/>
          <a:p>
            <a:pPr algn="ctr"/>
            <a:r>
              <a:rPr lang="en-IN" sz="2300" b="1" i="0" u="none" strike="noStrike" baseline="0" dirty="0">
                <a:latin typeface="Gill Sans MT" panose="020B0502020104020203" pitchFamily="34" charset="0"/>
              </a:rPr>
              <a:t>Corporate Code of Ethics Policy</a:t>
            </a:r>
            <a:endParaRPr lang="en-IN" sz="2300" b="1" dirty="0">
              <a:latin typeface="Gill Sans MT" panose="020B0502020104020203" pitchFamily="34" charset="0"/>
            </a:endParaRPr>
          </a:p>
        </p:txBody>
      </p:sp>
      <p:pic>
        <p:nvPicPr>
          <p:cNvPr id="4" name="Picture 2" descr="Welcome to The Institute of Cost Accountants of India Website">
            <a:extLst>
              <a:ext uri="{FF2B5EF4-FFF2-40B4-BE49-F238E27FC236}">
                <a16:creationId xmlns:a16="http://schemas.microsoft.com/office/drawing/2014/main" id="{C14E1387-6B55-4FC3-B084-58ECE7FB3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78957"/>
            <a:ext cx="794576" cy="13038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01FD3B7-1939-4F87-9A86-8713C8E8AF1E}"/>
              </a:ext>
            </a:extLst>
          </p:cNvPr>
          <p:cNvPicPr>
            <a:picLocks noChangeAspect="1"/>
          </p:cNvPicPr>
          <p:nvPr/>
        </p:nvPicPr>
        <p:blipFill>
          <a:blip r:embed="rId3"/>
          <a:stretch>
            <a:fillRect/>
          </a:stretch>
        </p:blipFill>
        <p:spPr>
          <a:xfrm>
            <a:off x="10856160" y="4908922"/>
            <a:ext cx="1194331" cy="96484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i="0" u="none" strike="noStrike" baseline="0" dirty="0">
                <a:latin typeface="Gill Sans MT" panose="020B0502020104020203" pitchFamily="34" charset="0"/>
              </a:rPr>
              <a:t>Corporate Code of Ethics Policy</a:t>
            </a:r>
            <a:endParaRPr lang="en-IN" sz="23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Autofit/>
          </a:bodyPr>
          <a:lstStyle/>
          <a:p>
            <a:pPr marL="342900" indent="-342900" algn="just">
              <a:buFont typeface="Wingdings" panose="05000000000000000000" pitchFamily="2" charset="2"/>
              <a:buChar char="ü"/>
            </a:pPr>
            <a:endParaRPr lang="en-US" sz="2300" dirty="0"/>
          </a:p>
          <a:p>
            <a:pPr algn="ctr"/>
            <a:r>
              <a:rPr lang="en-US" sz="3200" b="1" dirty="0"/>
              <a:t>Prevention is Better Than Cure</a:t>
            </a:r>
          </a:p>
          <a:p>
            <a:pPr algn="ctr"/>
            <a:endParaRPr lang="en-US" sz="2700" b="1" i="1" dirty="0">
              <a:latin typeface="Arial" panose="020B0604020202020204" pitchFamily="34" charset="0"/>
              <a:cs typeface="Arial" panose="020B0604020202020204" pitchFamily="34" charset="0"/>
            </a:endParaRPr>
          </a:p>
          <a:p>
            <a:pPr algn="ctr"/>
            <a:r>
              <a:rPr lang="en-US" sz="2700" b="1" i="1" dirty="0">
                <a:latin typeface="Arial" panose="020B0604020202020204" pitchFamily="34" charset="0"/>
                <a:cs typeface="Arial" panose="020B0604020202020204" pitchFamily="34" charset="0"/>
              </a:rPr>
              <a:t>(</a:t>
            </a:r>
            <a:r>
              <a:rPr lang="en-US" sz="2700" b="1" i="1" dirty="0">
                <a:solidFill>
                  <a:srgbClr val="202124"/>
                </a:solidFill>
                <a:latin typeface="Arial" panose="020B0604020202020204" pitchFamily="34" charset="0"/>
                <a:cs typeface="Arial" panose="020B0604020202020204" pitchFamily="34" charset="0"/>
              </a:rPr>
              <a:t>I</a:t>
            </a:r>
            <a:r>
              <a:rPr lang="en-US" sz="2700" b="1" i="1" dirty="0">
                <a:solidFill>
                  <a:srgbClr val="202124"/>
                </a:solidFill>
                <a:effectLst/>
                <a:latin typeface="Arial" panose="020B0604020202020204" pitchFamily="34" charset="0"/>
                <a:cs typeface="Arial" panose="020B0604020202020204" pitchFamily="34" charset="0"/>
              </a:rPr>
              <a:t>t’s Easier to Stop</a:t>
            </a:r>
            <a:r>
              <a:rPr lang="en-US" sz="2700" b="0" i="1" dirty="0">
                <a:solidFill>
                  <a:srgbClr val="202124"/>
                </a:solidFill>
                <a:effectLst/>
                <a:latin typeface="Arial" panose="020B0604020202020204" pitchFamily="34" charset="0"/>
                <a:cs typeface="Arial" panose="020B0604020202020204" pitchFamily="34" charset="0"/>
              </a:rPr>
              <a:t> Something </a:t>
            </a:r>
            <a:r>
              <a:rPr lang="en-US" sz="2700" i="1" dirty="0">
                <a:solidFill>
                  <a:srgbClr val="202124"/>
                </a:solidFill>
                <a:latin typeface="Arial" panose="020B0604020202020204" pitchFamily="34" charset="0"/>
                <a:cs typeface="Arial" panose="020B0604020202020204" pitchFamily="34" charset="0"/>
              </a:rPr>
              <a:t>Ha</a:t>
            </a:r>
            <a:r>
              <a:rPr lang="en-US" sz="2700" b="0" i="1" dirty="0">
                <a:solidFill>
                  <a:srgbClr val="202124"/>
                </a:solidFill>
                <a:effectLst/>
                <a:latin typeface="Arial" panose="020B0604020202020204" pitchFamily="34" charset="0"/>
                <a:cs typeface="Arial" panose="020B0604020202020204" pitchFamily="34" charset="0"/>
              </a:rPr>
              <a:t>ppening in the </a:t>
            </a:r>
            <a:r>
              <a:rPr lang="en-US" sz="2700" b="1" i="1" dirty="0">
                <a:solidFill>
                  <a:srgbClr val="202124"/>
                </a:solidFill>
                <a:effectLst/>
                <a:latin typeface="Arial" panose="020B0604020202020204" pitchFamily="34" charset="0"/>
                <a:cs typeface="Arial" panose="020B0604020202020204" pitchFamily="34" charset="0"/>
              </a:rPr>
              <a:t>First </a:t>
            </a:r>
            <a:r>
              <a:rPr lang="en-US" sz="2700" b="1" i="1" dirty="0">
                <a:solidFill>
                  <a:srgbClr val="202124"/>
                </a:solidFill>
                <a:latin typeface="Arial" panose="020B0604020202020204" pitchFamily="34" charset="0"/>
                <a:cs typeface="Arial" panose="020B0604020202020204" pitchFamily="34" charset="0"/>
              </a:rPr>
              <a:t>P</a:t>
            </a:r>
            <a:r>
              <a:rPr lang="en-US" sz="2700" b="1" i="1" dirty="0">
                <a:solidFill>
                  <a:srgbClr val="202124"/>
                </a:solidFill>
                <a:effectLst/>
                <a:latin typeface="Arial" panose="020B0604020202020204" pitchFamily="34" charset="0"/>
                <a:cs typeface="Arial" panose="020B0604020202020204" pitchFamily="34" charset="0"/>
              </a:rPr>
              <a:t>lace</a:t>
            </a:r>
            <a:r>
              <a:rPr lang="en-US" sz="2700" b="0" i="1" dirty="0">
                <a:solidFill>
                  <a:srgbClr val="202124"/>
                </a:solidFill>
                <a:effectLst/>
                <a:latin typeface="Arial" panose="020B0604020202020204" pitchFamily="34" charset="0"/>
                <a:cs typeface="Arial" panose="020B0604020202020204" pitchFamily="34" charset="0"/>
              </a:rPr>
              <a:t> than to </a:t>
            </a:r>
            <a:r>
              <a:rPr lang="en-US" sz="2700" b="1" i="1" dirty="0">
                <a:solidFill>
                  <a:srgbClr val="202124"/>
                </a:solidFill>
                <a:effectLst/>
                <a:latin typeface="Arial" panose="020B0604020202020204" pitchFamily="34" charset="0"/>
                <a:cs typeface="Arial" panose="020B0604020202020204" pitchFamily="34" charset="0"/>
              </a:rPr>
              <a:t>Repair the Damage</a:t>
            </a:r>
            <a:r>
              <a:rPr lang="en-US" sz="2700" b="0" i="1" dirty="0">
                <a:solidFill>
                  <a:srgbClr val="202124"/>
                </a:solidFill>
                <a:effectLst/>
                <a:latin typeface="Arial" panose="020B0604020202020204" pitchFamily="34" charset="0"/>
                <a:cs typeface="Arial" panose="020B0604020202020204" pitchFamily="34" charset="0"/>
              </a:rPr>
              <a:t> after it has </a:t>
            </a:r>
            <a:r>
              <a:rPr lang="en-US" sz="2700" b="1" i="1" dirty="0">
                <a:solidFill>
                  <a:srgbClr val="202124"/>
                </a:solidFill>
                <a:effectLst/>
                <a:latin typeface="Arial" panose="020B0604020202020204" pitchFamily="34" charset="0"/>
                <a:cs typeface="Arial" panose="020B0604020202020204" pitchFamily="34" charset="0"/>
              </a:rPr>
              <a:t>Happened</a:t>
            </a:r>
            <a:r>
              <a:rPr lang="en-US" sz="2700" b="0" i="1" dirty="0">
                <a:solidFill>
                  <a:srgbClr val="202124"/>
                </a:solidFill>
                <a:effectLst/>
                <a:latin typeface="Arial" panose="020B0604020202020204" pitchFamily="34" charset="0"/>
                <a:cs typeface="Arial" panose="020B0604020202020204" pitchFamily="34" charset="0"/>
              </a:rPr>
              <a:t>)</a:t>
            </a:r>
          </a:p>
          <a:p>
            <a:pPr algn="ctr"/>
            <a:r>
              <a:rPr lang="en-US" sz="2700" i="1" dirty="0">
                <a:solidFill>
                  <a:srgbClr val="202124"/>
                </a:solidFill>
                <a:latin typeface="Arial" panose="020B0604020202020204" pitchFamily="34" charset="0"/>
                <a:cs typeface="Arial" panose="020B0604020202020204" pitchFamily="34" charset="0"/>
              </a:rPr>
              <a:t>I.E.,</a:t>
            </a:r>
          </a:p>
          <a:p>
            <a:pPr algn="ctr"/>
            <a:r>
              <a:rPr lang="en-IN" sz="2800" b="1" i="0" u="none" strike="noStrike" baseline="0" dirty="0">
                <a:latin typeface="Gill Sans MT" panose="020B0502020104020203" pitchFamily="34" charset="0"/>
              </a:rPr>
              <a:t>Corporate Code of Ethics Policy</a:t>
            </a:r>
            <a:endParaRPr lang="en-US" sz="2700" b="1" i="1" dirty="0">
              <a:latin typeface="Arial" panose="020B0604020202020204" pitchFamily="34" charset="0"/>
              <a:cs typeface="Arial" panose="020B0604020202020204" pitchFamily="34" charset="0"/>
            </a:endParaRP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07" y="5065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027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ubtitle 2">
            <a:extLst>
              <a:ext uri="{FF2B5EF4-FFF2-40B4-BE49-F238E27FC236}">
                <a16:creationId xmlns:a16="http://schemas.microsoft.com/office/drawing/2014/main" id="{5B6A90DE-097D-498A-8CF4-D1F4B92631E4}"/>
              </a:ext>
            </a:extLst>
          </p:cNvPr>
          <p:cNvSpPr>
            <a:spLocks noGrp="1" noChangeArrowheads="1"/>
          </p:cNvSpPr>
          <p:nvPr>
            <p:ph type="subTitle" idx="1"/>
          </p:nvPr>
        </p:nvSpPr>
        <p:spPr>
          <a:xfrm>
            <a:off x="1026942" y="848727"/>
            <a:ext cx="9889588" cy="4919027"/>
          </a:xfrm>
        </p:spPr>
        <p:txBody>
          <a:bodyPr/>
          <a:lstStyle/>
          <a:p>
            <a:pPr algn="l">
              <a:lnSpc>
                <a:spcPct val="107000"/>
              </a:lnSpc>
              <a:spcAft>
                <a:spcPts val="800"/>
              </a:spcAft>
              <a:defRPr/>
            </a:pPr>
            <a:endParaRPr lang="en-IN" sz="1800" b="1" dirty="0">
              <a:solidFill>
                <a:srgbClr val="0D0D0D"/>
              </a:solidFill>
              <a:latin typeface="Century Gothic" panose="020B0502020202020204" pitchFamily="34" charset="0"/>
              <a:ea typeface="Times New Roman" panose="02020603050405020304" pitchFamily="18" charset="0"/>
              <a:cs typeface="Times New Roman" panose="02020603050405020304" pitchFamily="18" charset="0"/>
            </a:endParaRPr>
          </a:p>
          <a:p>
            <a:pPr algn="l">
              <a:lnSpc>
                <a:spcPct val="107000"/>
              </a:lnSpc>
              <a:spcAft>
                <a:spcPts val="800"/>
              </a:spcAft>
              <a:defRPr/>
            </a:pPr>
            <a:r>
              <a:rPr lang="en-IN" sz="2300" b="1" dirty="0">
                <a:solidFill>
                  <a:srgbClr val="0D0D0D"/>
                </a:solidFill>
                <a:latin typeface="+mj-lt"/>
                <a:ea typeface="Times New Roman" panose="02020603050405020304" pitchFamily="18" charset="0"/>
                <a:cs typeface="Times New Roman" panose="02020603050405020304" pitchFamily="18" charset="0"/>
              </a:rPr>
              <a:t>Technology: </a:t>
            </a:r>
            <a:endParaRPr lang="en-IN" sz="2300" dirty="0">
              <a:latin typeface="+mj-lt"/>
              <a:ea typeface="Calibri" panose="020F0502020204030204" pitchFamily="34" charset="0"/>
              <a:cs typeface="Times New Roman" panose="02020603050405020304" pitchFamily="18" charset="0"/>
            </a:endParaRPr>
          </a:p>
          <a:p>
            <a:pPr marL="342900" indent="-342900" algn="l">
              <a:lnSpc>
                <a:spcPct val="107000"/>
              </a:lnSpc>
              <a:spcAft>
                <a:spcPts val="800"/>
              </a:spcAft>
              <a:buSzPts val="1000"/>
              <a:buFont typeface="Symbol" panose="05050102010706020507" pitchFamily="18" charset="2"/>
              <a:buChar char=""/>
              <a:tabLst>
                <a:tab pos="457200" algn="l"/>
              </a:tabLst>
              <a:defRPr/>
            </a:pPr>
            <a:r>
              <a:rPr lang="en-IN" sz="2300" dirty="0">
                <a:solidFill>
                  <a:srgbClr val="0D0D0D"/>
                </a:solidFill>
                <a:latin typeface="+mj-lt"/>
                <a:ea typeface="Times New Roman" panose="02020603050405020304" pitchFamily="18" charset="0"/>
                <a:cs typeface="Times New Roman" panose="02020603050405020304" pitchFamily="18" charset="0"/>
              </a:rPr>
              <a:t>Dell.</a:t>
            </a:r>
            <a:endParaRPr lang="en-IN" sz="2300" dirty="0">
              <a:solidFill>
                <a:srgbClr val="000000"/>
              </a:solidFill>
              <a:latin typeface="+mj-lt"/>
              <a:ea typeface="Calibri" panose="020F0502020204030204" pitchFamily="34" charset="0"/>
              <a:cs typeface="Times New Roman" panose="02020603050405020304" pitchFamily="18" charset="0"/>
            </a:endParaRPr>
          </a:p>
          <a:p>
            <a:pPr marL="342900" indent="-342900" algn="l">
              <a:lnSpc>
                <a:spcPct val="107000"/>
              </a:lnSpc>
              <a:spcAft>
                <a:spcPts val="800"/>
              </a:spcAft>
              <a:buSzPts val="1000"/>
              <a:buFont typeface="Symbol" panose="05050102010706020507" pitchFamily="18" charset="2"/>
              <a:buChar char=""/>
              <a:tabLst>
                <a:tab pos="457200" algn="l"/>
              </a:tabLst>
              <a:defRPr/>
            </a:pPr>
            <a:r>
              <a:rPr lang="en-IN" sz="2300" dirty="0">
                <a:solidFill>
                  <a:srgbClr val="0D0D0D"/>
                </a:solidFill>
                <a:latin typeface="+mj-lt"/>
                <a:ea typeface="Times New Roman" panose="02020603050405020304" pitchFamily="18" charset="0"/>
                <a:cs typeface="Times New Roman" panose="02020603050405020304" pitchFamily="18" charset="0"/>
              </a:rPr>
              <a:t>LinkedIn. </a:t>
            </a:r>
            <a:endParaRPr lang="en-IN" sz="2300" dirty="0">
              <a:solidFill>
                <a:srgbClr val="000000"/>
              </a:solidFill>
              <a:latin typeface="+mj-lt"/>
              <a:ea typeface="Calibri" panose="020F0502020204030204" pitchFamily="34" charset="0"/>
              <a:cs typeface="Times New Roman" panose="02020603050405020304" pitchFamily="18" charset="0"/>
            </a:endParaRPr>
          </a:p>
          <a:p>
            <a:pPr marL="342900" indent="-342900" algn="l">
              <a:lnSpc>
                <a:spcPct val="107000"/>
              </a:lnSpc>
              <a:spcAft>
                <a:spcPts val="800"/>
              </a:spcAft>
              <a:buSzPts val="1000"/>
              <a:buFont typeface="Symbol" panose="05050102010706020507" pitchFamily="18" charset="2"/>
              <a:buChar char=""/>
              <a:tabLst>
                <a:tab pos="457200" algn="l"/>
              </a:tabLst>
              <a:defRPr/>
            </a:pPr>
            <a:r>
              <a:rPr lang="en-IN" sz="2300" dirty="0">
                <a:solidFill>
                  <a:srgbClr val="0D0D0D"/>
                </a:solidFill>
                <a:latin typeface="+mj-lt"/>
                <a:ea typeface="Times New Roman" panose="02020603050405020304" pitchFamily="18" charset="0"/>
                <a:cs typeface="Times New Roman" panose="02020603050405020304" pitchFamily="18" charset="0"/>
              </a:rPr>
              <a:t>Microsoft.</a:t>
            </a:r>
            <a:endParaRPr lang="en-IN" sz="2300" dirty="0">
              <a:solidFill>
                <a:srgbClr val="000000"/>
              </a:solidFill>
              <a:latin typeface="+mj-lt"/>
              <a:ea typeface="Calibri" panose="020F0502020204030204" pitchFamily="34" charset="0"/>
              <a:cs typeface="Times New Roman" panose="02020603050405020304" pitchFamily="18" charset="0"/>
            </a:endParaRPr>
          </a:p>
          <a:p>
            <a:pPr algn="l">
              <a:lnSpc>
                <a:spcPct val="107000"/>
              </a:lnSpc>
              <a:spcAft>
                <a:spcPts val="800"/>
              </a:spcAft>
              <a:buSzPts val="1000"/>
              <a:tabLst>
                <a:tab pos="457200" algn="l"/>
              </a:tabLst>
              <a:defRPr/>
            </a:pPr>
            <a:endParaRPr lang="en-IN" sz="18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24DA06D7-1DFF-44B2-B7B5-B69B33128BCD}"/>
              </a:ext>
            </a:extLst>
          </p:cNvPr>
          <p:cNvSpPr>
            <a:spLocks noGrp="1"/>
          </p:cNvSpPr>
          <p:nvPr>
            <p:ph type="ctrTitle"/>
          </p:nvPr>
        </p:nvSpPr>
        <p:spPr>
          <a:xfrm>
            <a:off x="1026942" y="26505"/>
            <a:ext cx="9654913" cy="662812"/>
          </a:xfrm>
        </p:spPr>
        <p:txBody>
          <a:bodyPr>
            <a:noAutofit/>
          </a:bodyPr>
          <a:lstStyle/>
          <a:p>
            <a:pPr algn="ctr"/>
            <a:r>
              <a:rPr lang="en-IN" sz="2300" b="1" i="0" u="none" strike="noStrike" baseline="0" dirty="0">
                <a:latin typeface="Gill Sans MT" panose="020B0502020104020203" pitchFamily="34" charset="0"/>
              </a:rPr>
              <a:t>Corporate Code of Ethics Policy</a:t>
            </a:r>
            <a:endParaRPr lang="en-IN" sz="2300" b="1" dirty="0">
              <a:latin typeface="Gill Sans MT" panose="020B0502020104020203" pitchFamily="34" charset="0"/>
            </a:endParaRPr>
          </a:p>
        </p:txBody>
      </p:sp>
      <p:pic>
        <p:nvPicPr>
          <p:cNvPr id="4" name="Picture 2" descr="Welcome to The Institute of Cost Accountants of India Website">
            <a:extLst>
              <a:ext uri="{FF2B5EF4-FFF2-40B4-BE49-F238E27FC236}">
                <a16:creationId xmlns:a16="http://schemas.microsoft.com/office/drawing/2014/main" id="{C14E1387-6B55-4FC3-B084-58ECE7FB3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78957"/>
            <a:ext cx="794576" cy="13038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01FD3B7-1939-4F87-9A86-8713C8E8AF1E}"/>
              </a:ext>
            </a:extLst>
          </p:cNvPr>
          <p:cNvPicPr>
            <a:picLocks noChangeAspect="1"/>
          </p:cNvPicPr>
          <p:nvPr/>
        </p:nvPicPr>
        <p:blipFill>
          <a:blip r:embed="rId3"/>
          <a:stretch>
            <a:fillRect/>
          </a:stretch>
        </p:blipFill>
        <p:spPr>
          <a:xfrm>
            <a:off x="10856160" y="4908922"/>
            <a:ext cx="1194331" cy="964842"/>
          </a:xfrm>
          <a:prstGeom prst="rect">
            <a:avLst/>
          </a:prstGeom>
        </p:spPr>
      </p:pic>
    </p:spTree>
    <p:extLst>
      <p:ext uri="{BB962C8B-B14F-4D97-AF65-F5344CB8AC3E}">
        <p14:creationId xmlns:p14="http://schemas.microsoft.com/office/powerpoint/2010/main" val="2529228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ubtitle 2">
            <a:extLst>
              <a:ext uri="{FF2B5EF4-FFF2-40B4-BE49-F238E27FC236}">
                <a16:creationId xmlns:a16="http://schemas.microsoft.com/office/drawing/2014/main" id="{D5FA8379-8407-4333-949F-948F1C5CF1DC}"/>
              </a:ext>
            </a:extLst>
          </p:cNvPr>
          <p:cNvSpPr>
            <a:spLocks noGrp="1" noChangeArrowheads="1"/>
          </p:cNvSpPr>
          <p:nvPr>
            <p:ph type="subTitle" idx="1"/>
          </p:nvPr>
        </p:nvSpPr>
        <p:spPr>
          <a:xfrm>
            <a:off x="1026941" y="933133"/>
            <a:ext cx="9833317" cy="4764282"/>
          </a:xfrm>
        </p:spPr>
        <p:txBody>
          <a:bodyPr/>
          <a:lstStyle/>
          <a:p>
            <a:pPr algn="l">
              <a:lnSpc>
                <a:spcPct val="107000"/>
              </a:lnSpc>
              <a:spcAft>
                <a:spcPts val="800"/>
              </a:spcAft>
              <a:defRPr/>
            </a:pPr>
            <a:endParaRPr lang="en-IN" sz="1800" b="1" dirty="0">
              <a:solidFill>
                <a:srgbClr val="0D0D0D"/>
              </a:solidFill>
              <a:latin typeface="Century Gothic" panose="020B0502020202020204" pitchFamily="34" charset="0"/>
              <a:ea typeface="Times New Roman" panose="02020603050405020304" pitchFamily="18" charset="0"/>
              <a:cs typeface="Times New Roman" panose="02020603050405020304" pitchFamily="18" charset="0"/>
            </a:endParaRPr>
          </a:p>
          <a:p>
            <a:pPr algn="l">
              <a:lnSpc>
                <a:spcPct val="107000"/>
              </a:lnSpc>
              <a:spcAft>
                <a:spcPts val="800"/>
              </a:spcAft>
              <a:defRPr/>
            </a:pPr>
            <a:r>
              <a:rPr lang="en-IN" sz="2300" b="1" dirty="0">
                <a:solidFill>
                  <a:srgbClr val="0D0D0D"/>
                </a:solidFill>
                <a:latin typeface="+mj-lt"/>
                <a:ea typeface="Times New Roman" panose="02020603050405020304" pitchFamily="18" charset="0"/>
                <a:cs typeface="Times New Roman" panose="02020603050405020304" pitchFamily="18" charset="0"/>
              </a:rPr>
              <a:t>Non-Profit Business Services: </a:t>
            </a:r>
            <a:endParaRPr lang="en-IN" sz="2300" dirty="0">
              <a:latin typeface="+mj-lt"/>
              <a:ea typeface="Calibri" panose="020F0502020204030204" pitchFamily="34" charset="0"/>
              <a:cs typeface="Times New Roman" panose="02020603050405020304" pitchFamily="18" charset="0"/>
            </a:endParaRPr>
          </a:p>
          <a:p>
            <a:pPr marL="342900" indent="-342900" algn="l">
              <a:lnSpc>
                <a:spcPct val="107000"/>
              </a:lnSpc>
              <a:spcAft>
                <a:spcPts val="800"/>
              </a:spcAft>
              <a:buSzPts val="1000"/>
              <a:buFont typeface="Symbol" panose="05050102010706020507" pitchFamily="18" charset="2"/>
              <a:buChar char=""/>
              <a:tabLst>
                <a:tab pos="457200" algn="l"/>
              </a:tabLst>
              <a:defRPr/>
            </a:pPr>
            <a:r>
              <a:rPr lang="en-IN" sz="2300" dirty="0">
                <a:solidFill>
                  <a:srgbClr val="0D0D0D"/>
                </a:solidFill>
                <a:latin typeface="+mj-lt"/>
                <a:ea typeface="Times New Roman" panose="02020603050405020304" pitchFamily="18" charset="0"/>
                <a:cs typeface="Times New Roman" panose="02020603050405020304" pitchFamily="18" charset="0"/>
              </a:rPr>
              <a:t>AARP.</a:t>
            </a:r>
            <a:endParaRPr lang="en-IN" sz="2300" dirty="0">
              <a:solidFill>
                <a:srgbClr val="000000"/>
              </a:solidFill>
              <a:latin typeface="+mj-lt"/>
              <a:ea typeface="Calibri" panose="020F0502020204030204" pitchFamily="34" charset="0"/>
              <a:cs typeface="Times New Roman" panose="02020603050405020304" pitchFamily="18" charset="0"/>
            </a:endParaRPr>
          </a:p>
          <a:p>
            <a:pPr algn="l">
              <a:lnSpc>
                <a:spcPct val="107000"/>
              </a:lnSpc>
              <a:spcAft>
                <a:spcPts val="800"/>
              </a:spcAft>
              <a:defRPr/>
            </a:pPr>
            <a:r>
              <a:rPr lang="en-IN" sz="2300" b="1" dirty="0">
                <a:solidFill>
                  <a:srgbClr val="0D0D0D"/>
                </a:solidFill>
                <a:latin typeface="+mj-lt"/>
                <a:ea typeface="Times New Roman" panose="02020603050405020304" pitchFamily="18" charset="0"/>
                <a:cs typeface="Times New Roman" panose="02020603050405020304" pitchFamily="18" charset="0"/>
              </a:rPr>
              <a:t>Payment Services: </a:t>
            </a:r>
            <a:endParaRPr lang="en-IN" sz="2300" dirty="0">
              <a:latin typeface="+mj-lt"/>
              <a:ea typeface="Calibri" panose="020F0502020204030204" pitchFamily="34" charset="0"/>
              <a:cs typeface="Times New Roman" panose="02020603050405020304" pitchFamily="18" charset="0"/>
            </a:endParaRPr>
          </a:p>
          <a:p>
            <a:pPr marL="342900" indent="-342900" algn="l">
              <a:lnSpc>
                <a:spcPct val="107000"/>
              </a:lnSpc>
              <a:spcAft>
                <a:spcPts val="800"/>
              </a:spcAft>
              <a:buSzPts val="1000"/>
              <a:buFont typeface="Symbol" panose="05050102010706020507" pitchFamily="18" charset="2"/>
              <a:buChar char=""/>
              <a:tabLst>
                <a:tab pos="457200" algn="l"/>
              </a:tabLst>
              <a:defRPr/>
            </a:pPr>
            <a:r>
              <a:rPr lang="en-IN" sz="2300" dirty="0">
                <a:solidFill>
                  <a:srgbClr val="0D0D0D"/>
                </a:solidFill>
                <a:latin typeface="+mj-lt"/>
                <a:ea typeface="Times New Roman" panose="02020603050405020304" pitchFamily="18" charset="0"/>
                <a:cs typeface="Times New Roman" panose="02020603050405020304" pitchFamily="18" charset="0"/>
              </a:rPr>
              <a:t>VISA.</a:t>
            </a:r>
            <a:endParaRPr lang="en-IN" sz="2300" dirty="0">
              <a:solidFill>
                <a:srgbClr val="000000"/>
              </a:solidFill>
              <a:latin typeface="+mj-lt"/>
              <a:ea typeface="Calibri" panose="020F0502020204030204" pitchFamily="34" charset="0"/>
              <a:cs typeface="Times New Roman" panose="02020603050405020304" pitchFamily="18" charset="0"/>
            </a:endParaRPr>
          </a:p>
          <a:p>
            <a:pPr marL="342900" indent="-342900" algn="l">
              <a:lnSpc>
                <a:spcPct val="107000"/>
              </a:lnSpc>
              <a:spcAft>
                <a:spcPts val="800"/>
              </a:spcAft>
              <a:buSzPts val="1000"/>
              <a:buFont typeface="Symbol" panose="05050102010706020507" pitchFamily="18" charset="2"/>
              <a:buChar char=""/>
              <a:tabLst>
                <a:tab pos="457200" algn="l"/>
              </a:tabLst>
              <a:defRPr/>
            </a:pPr>
            <a:r>
              <a:rPr lang="en-IN" sz="2300" dirty="0">
                <a:solidFill>
                  <a:srgbClr val="0D0D0D"/>
                </a:solidFill>
                <a:latin typeface="+mj-lt"/>
                <a:ea typeface="Times New Roman" panose="02020603050405020304" pitchFamily="18" charset="0"/>
                <a:cs typeface="Times New Roman" panose="02020603050405020304" pitchFamily="18" charset="0"/>
              </a:rPr>
              <a:t>Master Card.</a:t>
            </a:r>
            <a:endParaRPr lang="en-IN" sz="2300" dirty="0">
              <a:solidFill>
                <a:srgbClr val="000000"/>
              </a:solidFill>
              <a:latin typeface="+mj-lt"/>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A0DF50EC-70FB-4D2A-8131-AEEFCDAB9C90}"/>
              </a:ext>
            </a:extLst>
          </p:cNvPr>
          <p:cNvSpPr>
            <a:spLocks noGrp="1"/>
          </p:cNvSpPr>
          <p:nvPr>
            <p:ph type="ctrTitle"/>
          </p:nvPr>
        </p:nvSpPr>
        <p:spPr>
          <a:xfrm>
            <a:off x="1026942" y="26505"/>
            <a:ext cx="9654913" cy="662812"/>
          </a:xfrm>
        </p:spPr>
        <p:txBody>
          <a:bodyPr>
            <a:noAutofit/>
          </a:bodyPr>
          <a:lstStyle/>
          <a:p>
            <a:pPr algn="ctr"/>
            <a:r>
              <a:rPr lang="en-IN" sz="2300" b="1" i="0" u="none" strike="noStrike" baseline="0" dirty="0">
                <a:latin typeface="Gill Sans MT" panose="020B0502020104020203" pitchFamily="34" charset="0"/>
              </a:rPr>
              <a:t>Corporate Code of Ethics Policy</a:t>
            </a:r>
            <a:endParaRPr lang="en-IN" sz="2300" b="1" dirty="0">
              <a:latin typeface="Gill Sans MT" panose="020B0502020104020203" pitchFamily="34" charset="0"/>
            </a:endParaRPr>
          </a:p>
        </p:txBody>
      </p:sp>
      <p:pic>
        <p:nvPicPr>
          <p:cNvPr id="4" name="Picture 2" descr="Welcome to The Institute of Cost Accountants of India Website">
            <a:extLst>
              <a:ext uri="{FF2B5EF4-FFF2-40B4-BE49-F238E27FC236}">
                <a16:creationId xmlns:a16="http://schemas.microsoft.com/office/drawing/2014/main" id="{0D813EB9-50A8-4B49-B4D3-25B05A674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78957"/>
            <a:ext cx="794576" cy="13038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C0E6244-5A03-4006-A7A6-D13DD70C105C}"/>
              </a:ext>
            </a:extLst>
          </p:cNvPr>
          <p:cNvPicPr>
            <a:picLocks noChangeAspect="1"/>
          </p:cNvPicPr>
          <p:nvPr/>
        </p:nvPicPr>
        <p:blipFill>
          <a:blip r:embed="rId3"/>
          <a:stretch>
            <a:fillRect/>
          </a:stretch>
        </p:blipFill>
        <p:spPr>
          <a:xfrm>
            <a:off x="10856160" y="4908922"/>
            <a:ext cx="1194331" cy="96484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ubtitle 2">
            <a:extLst>
              <a:ext uri="{FF2B5EF4-FFF2-40B4-BE49-F238E27FC236}">
                <a16:creationId xmlns:a16="http://schemas.microsoft.com/office/drawing/2014/main" id="{D5FA8379-8407-4333-949F-948F1C5CF1DC}"/>
              </a:ext>
            </a:extLst>
          </p:cNvPr>
          <p:cNvSpPr>
            <a:spLocks noGrp="1" noChangeArrowheads="1"/>
          </p:cNvSpPr>
          <p:nvPr>
            <p:ph type="subTitle" idx="1"/>
          </p:nvPr>
        </p:nvSpPr>
        <p:spPr>
          <a:xfrm>
            <a:off x="1026941" y="933133"/>
            <a:ext cx="9833317" cy="4764282"/>
          </a:xfrm>
        </p:spPr>
        <p:txBody>
          <a:bodyPr/>
          <a:lstStyle/>
          <a:p>
            <a:pPr algn="l">
              <a:lnSpc>
                <a:spcPct val="107000"/>
              </a:lnSpc>
              <a:spcAft>
                <a:spcPts val="800"/>
              </a:spcAft>
              <a:defRPr/>
            </a:pPr>
            <a:endParaRPr lang="en-IN" sz="1800" b="1" dirty="0">
              <a:solidFill>
                <a:srgbClr val="0D0D0D"/>
              </a:solidFill>
              <a:latin typeface="Century Gothic" panose="020B0502020202020204" pitchFamily="34" charset="0"/>
              <a:ea typeface="Times New Roman" panose="02020603050405020304" pitchFamily="18" charset="0"/>
              <a:cs typeface="Times New Roman" panose="02020603050405020304" pitchFamily="18" charset="0"/>
            </a:endParaRPr>
          </a:p>
          <a:p>
            <a:pPr algn="l">
              <a:lnSpc>
                <a:spcPct val="107000"/>
              </a:lnSpc>
              <a:spcAft>
                <a:spcPts val="800"/>
              </a:spcAft>
              <a:defRPr/>
            </a:pPr>
            <a:r>
              <a:rPr lang="en-IN" sz="2300" b="1" dirty="0">
                <a:solidFill>
                  <a:srgbClr val="0D0D0D"/>
                </a:solidFill>
                <a:latin typeface="+mj-lt"/>
                <a:ea typeface="Times New Roman" panose="02020603050405020304" pitchFamily="18" charset="0"/>
                <a:cs typeface="Times New Roman" panose="02020603050405020304" pitchFamily="18" charset="0"/>
              </a:rPr>
              <a:t>Software Services:</a:t>
            </a:r>
            <a:endParaRPr lang="en-IN" sz="2300" dirty="0">
              <a:latin typeface="+mj-lt"/>
              <a:ea typeface="Calibri" panose="020F0502020204030204" pitchFamily="34" charset="0"/>
              <a:cs typeface="Times New Roman" panose="02020603050405020304" pitchFamily="18" charset="0"/>
            </a:endParaRPr>
          </a:p>
          <a:p>
            <a:pPr marL="342900" indent="-342900" algn="l">
              <a:lnSpc>
                <a:spcPct val="107000"/>
              </a:lnSpc>
              <a:spcAft>
                <a:spcPts val="800"/>
              </a:spcAft>
              <a:buSzPts val="1000"/>
              <a:buFont typeface="Symbol" panose="05050102010706020507" pitchFamily="18" charset="2"/>
              <a:buChar char=""/>
              <a:tabLst>
                <a:tab pos="457200" algn="l"/>
              </a:tabLst>
              <a:defRPr/>
            </a:pPr>
            <a:r>
              <a:rPr lang="en-IN" sz="2300" dirty="0">
                <a:solidFill>
                  <a:srgbClr val="0D0D0D"/>
                </a:solidFill>
                <a:latin typeface="+mj-lt"/>
                <a:ea typeface="Times New Roman" panose="02020603050405020304" pitchFamily="18" charset="0"/>
                <a:cs typeface="Times New Roman" panose="02020603050405020304" pitchFamily="18" charset="0"/>
              </a:rPr>
              <a:t>CA Technologies.</a:t>
            </a:r>
            <a:endParaRPr lang="en-IN" sz="2300" dirty="0">
              <a:solidFill>
                <a:srgbClr val="000000"/>
              </a:solidFill>
              <a:latin typeface="+mj-lt"/>
              <a:ea typeface="Calibri" panose="020F0502020204030204" pitchFamily="34" charset="0"/>
              <a:cs typeface="Times New Roman" panose="02020603050405020304" pitchFamily="18" charset="0"/>
            </a:endParaRPr>
          </a:p>
          <a:p>
            <a:pPr marL="342900" indent="-342900" algn="l">
              <a:lnSpc>
                <a:spcPct val="107000"/>
              </a:lnSpc>
              <a:spcAft>
                <a:spcPts val="800"/>
              </a:spcAft>
              <a:buSzPts val="1000"/>
              <a:buFont typeface="Symbol" panose="05050102010706020507" pitchFamily="18" charset="2"/>
              <a:buChar char=""/>
              <a:tabLst>
                <a:tab pos="457200" algn="l"/>
              </a:tabLst>
              <a:defRPr/>
            </a:pPr>
            <a:r>
              <a:rPr lang="en-IN" sz="2300" dirty="0">
                <a:solidFill>
                  <a:srgbClr val="0D0D0D"/>
                </a:solidFill>
                <a:latin typeface="+mj-lt"/>
                <a:ea typeface="Times New Roman" panose="02020603050405020304" pitchFamily="18" charset="0"/>
                <a:cs typeface="Times New Roman" panose="02020603050405020304" pitchFamily="18" charset="0"/>
              </a:rPr>
              <a:t>Salesforce.</a:t>
            </a:r>
            <a:endParaRPr lang="en-IN" sz="2300" dirty="0">
              <a:solidFill>
                <a:srgbClr val="000000"/>
              </a:solidFill>
              <a:latin typeface="+mj-lt"/>
              <a:ea typeface="Calibri" panose="020F0502020204030204" pitchFamily="34" charset="0"/>
              <a:cs typeface="Times New Roman" panose="02020603050405020304" pitchFamily="18" charset="0"/>
            </a:endParaRPr>
          </a:p>
          <a:p>
            <a:pPr marL="342900" indent="-342900" algn="l">
              <a:lnSpc>
                <a:spcPct val="107000"/>
              </a:lnSpc>
              <a:spcAft>
                <a:spcPts val="800"/>
              </a:spcAft>
              <a:buSzPts val="1000"/>
              <a:buFont typeface="Symbol" panose="05050102010706020507" pitchFamily="18" charset="2"/>
              <a:buChar char=""/>
              <a:tabLst>
                <a:tab pos="457200" algn="l"/>
              </a:tabLst>
              <a:defRPr/>
            </a:pPr>
            <a:r>
              <a:rPr lang="en-IN" sz="2300" dirty="0">
                <a:solidFill>
                  <a:srgbClr val="0D0D0D"/>
                </a:solidFill>
                <a:latin typeface="+mj-lt"/>
                <a:ea typeface="Times New Roman" panose="02020603050405020304" pitchFamily="18" charset="0"/>
                <a:cs typeface="Times New Roman" panose="02020603050405020304" pitchFamily="18" charset="0"/>
              </a:rPr>
              <a:t>Teradata.</a:t>
            </a:r>
            <a:endParaRPr lang="en-IN" sz="2300" dirty="0">
              <a:solidFill>
                <a:srgbClr val="000000"/>
              </a:solidFill>
              <a:latin typeface="+mj-lt"/>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A0DF50EC-70FB-4D2A-8131-AEEFCDAB9C90}"/>
              </a:ext>
            </a:extLst>
          </p:cNvPr>
          <p:cNvSpPr>
            <a:spLocks noGrp="1"/>
          </p:cNvSpPr>
          <p:nvPr>
            <p:ph type="ctrTitle"/>
          </p:nvPr>
        </p:nvSpPr>
        <p:spPr>
          <a:xfrm>
            <a:off x="1026942" y="26505"/>
            <a:ext cx="9654913" cy="662812"/>
          </a:xfrm>
        </p:spPr>
        <p:txBody>
          <a:bodyPr>
            <a:noAutofit/>
          </a:bodyPr>
          <a:lstStyle/>
          <a:p>
            <a:pPr algn="ctr"/>
            <a:r>
              <a:rPr lang="en-IN" sz="2300" b="1" i="0" u="none" strike="noStrike" baseline="0" dirty="0">
                <a:latin typeface="Gill Sans MT" panose="020B0502020104020203" pitchFamily="34" charset="0"/>
              </a:rPr>
              <a:t>Corporate Code of Ethics Policy</a:t>
            </a:r>
            <a:endParaRPr lang="en-IN" sz="2300" b="1" dirty="0">
              <a:latin typeface="Gill Sans MT" panose="020B0502020104020203" pitchFamily="34" charset="0"/>
            </a:endParaRPr>
          </a:p>
        </p:txBody>
      </p:sp>
      <p:pic>
        <p:nvPicPr>
          <p:cNvPr id="4" name="Picture 2" descr="Welcome to The Institute of Cost Accountants of India Website">
            <a:extLst>
              <a:ext uri="{FF2B5EF4-FFF2-40B4-BE49-F238E27FC236}">
                <a16:creationId xmlns:a16="http://schemas.microsoft.com/office/drawing/2014/main" id="{0D813EB9-50A8-4B49-B4D3-25B05A674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78957"/>
            <a:ext cx="794576" cy="13038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C0E6244-5A03-4006-A7A6-D13DD70C105C}"/>
              </a:ext>
            </a:extLst>
          </p:cNvPr>
          <p:cNvPicPr>
            <a:picLocks noChangeAspect="1"/>
          </p:cNvPicPr>
          <p:nvPr/>
        </p:nvPicPr>
        <p:blipFill>
          <a:blip r:embed="rId3"/>
          <a:stretch>
            <a:fillRect/>
          </a:stretch>
        </p:blipFill>
        <p:spPr>
          <a:xfrm>
            <a:off x="10856160" y="4908922"/>
            <a:ext cx="1194331" cy="964842"/>
          </a:xfrm>
          <a:prstGeom prst="rect">
            <a:avLst/>
          </a:prstGeom>
        </p:spPr>
      </p:pic>
    </p:spTree>
    <p:extLst>
      <p:ext uri="{BB962C8B-B14F-4D97-AF65-F5344CB8AC3E}">
        <p14:creationId xmlns:p14="http://schemas.microsoft.com/office/powerpoint/2010/main" val="2180604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ubtitle 2">
            <a:extLst>
              <a:ext uri="{FF2B5EF4-FFF2-40B4-BE49-F238E27FC236}">
                <a16:creationId xmlns:a16="http://schemas.microsoft.com/office/drawing/2014/main" id="{7B45D0E7-681A-4A12-9679-129C16359D65}"/>
              </a:ext>
            </a:extLst>
          </p:cNvPr>
          <p:cNvSpPr>
            <a:spLocks noGrp="1" noChangeArrowheads="1"/>
          </p:cNvSpPr>
          <p:nvPr>
            <p:ph type="subTitle" idx="1"/>
          </p:nvPr>
        </p:nvSpPr>
        <p:spPr>
          <a:xfrm>
            <a:off x="1026942" y="890930"/>
            <a:ext cx="10002130" cy="4215642"/>
          </a:xfrm>
        </p:spPr>
        <p:txBody>
          <a:bodyPr/>
          <a:lstStyle/>
          <a:p>
            <a:pPr algn="l">
              <a:lnSpc>
                <a:spcPct val="107000"/>
              </a:lnSpc>
              <a:spcAft>
                <a:spcPts val="800"/>
              </a:spcAft>
              <a:defRPr/>
            </a:pPr>
            <a:endParaRPr lang="en-IN" sz="1800" b="1" dirty="0">
              <a:solidFill>
                <a:srgbClr val="0D0D0D"/>
              </a:solidFill>
              <a:latin typeface="Century Gothic" panose="020B0502020202020204" pitchFamily="34" charset="0"/>
              <a:ea typeface="Times New Roman" panose="02020603050405020304" pitchFamily="18" charset="0"/>
              <a:cs typeface="Times New Roman" panose="02020603050405020304" pitchFamily="18" charset="0"/>
            </a:endParaRPr>
          </a:p>
          <a:p>
            <a:pPr algn="l">
              <a:lnSpc>
                <a:spcPct val="107000"/>
              </a:lnSpc>
              <a:spcAft>
                <a:spcPts val="800"/>
              </a:spcAft>
              <a:defRPr/>
            </a:pPr>
            <a:r>
              <a:rPr lang="en-IN" sz="2300" b="1" dirty="0">
                <a:solidFill>
                  <a:srgbClr val="0D0D0D"/>
                </a:solidFill>
                <a:latin typeface="Century Gothic" panose="020B0502020202020204" pitchFamily="34" charset="0"/>
                <a:ea typeface="Times New Roman" panose="02020603050405020304" pitchFamily="18" charset="0"/>
                <a:cs typeface="Times New Roman" panose="02020603050405020304" pitchFamily="18" charset="0"/>
              </a:rPr>
              <a:t>Telecomm: </a:t>
            </a:r>
            <a:endParaRPr lang="en-IN" sz="2300" dirty="0">
              <a:latin typeface="Century Gothic" panose="020B0502020202020204" pitchFamily="34" charset="0"/>
              <a:ea typeface="Calibri" panose="020F0502020204030204" pitchFamily="34" charset="0"/>
              <a:cs typeface="Times New Roman" panose="02020603050405020304" pitchFamily="18" charset="0"/>
            </a:endParaRPr>
          </a:p>
          <a:p>
            <a:pPr marL="342900" indent="-342900" algn="l">
              <a:lnSpc>
                <a:spcPct val="107000"/>
              </a:lnSpc>
              <a:spcAft>
                <a:spcPts val="800"/>
              </a:spcAft>
              <a:buSzPts val="1000"/>
              <a:buFont typeface="Symbol" panose="05050102010706020507" pitchFamily="18" charset="2"/>
              <a:buChar char=""/>
              <a:tabLst>
                <a:tab pos="457200" algn="l"/>
              </a:tabLst>
              <a:defRPr/>
            </a:pPr>
            <a:r>
              <a:rPr lang="en-IN" sz="2300" dirty="0">
                <a:solidFill>
                  <a:srgbClr val="0D0D0D"/>
                </a:solidFill>
                <a:latin typeface="Century Gothic" panose="020B0502020202020204" pitchFamily="34" charset="0"/>
                <a:ea typeface="Times New Roman" panose="02020603050405020304" pitchFamily="18" charset="0"/>
                <a:cs typeface="Times New Roman" panose="02020603050405020304" pitchFamily="18" charset="0"/>
              </a:rPr>
              <a:t>Nokia.</a:t>
            </a:r>
            <a:endParaRPr lang="en-IN" sz="23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L="342900" indent="-342900" algn="l">
              <a:lnSpc>
                <a:spcPct val="107000"/>
              </a:lnSpc>
              <a:spcAft>
                <a:spcPts val="800"/>
              </a:spcAft>
              <a:buSzPts val="1000"/>
              <a:buFont typeface="Symbol" panose="05050102010706020507" pitchFamily="18" charset="2"/>
              <a:buChar char=""/>
              <a:tabLst>
                <a:tab pos="457200" algn="l"/>
              </a:tabLst>
              <a:defRPr/>
            </a:pPr>
            <a:r>
              <a:rPr lang="en-IN" sz="2300" dirty="0">
                <a:solidFill>
                  <a:srgbClr val="0D0D0D"/>
                </a:solidFill>
                <a:latin typeface="Century Gothic" panose="020B0502020202020204" pitchFamily="34" charset="0"/>
                <a:ea typeface="Times New Roman" panose="02020603050405020304" pitchFamily="18" charset="0"/>
                <a:cs typeface="Times New Roman" panose="02020603050405020304" pitchFamily="18" charset="0"/>
              </a:rPr>
              <a:t>T-Mobile. </a:t>
            </a:r>
            <a:endParaRPr lang="en-IN" sz="23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L="342900" indent="-342900" algn="l">
              <a:lnSpc>
                <a:spcPct val="107000"/>
              </a:lnSpc>
              <a:spcAft>
                <a:spcPts val="800"/>
              </a:spcAft>
              <a:buSzPts val="1000"/>
              <a:buFont typeface="Symbol" panose="05050102010706020507" pitchFamily="18" charset="2"/>
              <a:buChar char=""/>
              <a:tabLst>
                <a:tab pos="457200" algn="l"/>
              </a:tabLst>
              <a:defRPr/>
            </a:pPr>
            <a:r>
              <a:rPr lang="en-IN" sz="2300" dirty="0">
                <a:solidFill>
                  <a:srgbClr val="0D0D0D"/>
                </a:solidFill>
                <a:latin typeface="Century Gothic" panose="020B0502020202020204" pitchFamily="34" charset="0"/>
                <a:ea typeface="Times New Roman" panose="02020603050405020304" pitchFamily="18" charset="0"/>
                <a:cs typeface="Times New Roman" panose="02020603050405020304" pitchFamily="18" charset="0"/>
              </a:rPr>
              <a:t>Vivo.</a:t>
            </a:r>
            <a:endParaRPr lang="en-IN" sz="23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AB43F6EB-EA13-47FE-B79A-855ED0CBEF37}"/>
              </a:ext>
            </a:extLst>
          </p:cNvPr>
          <p:cNvSpPr>
            <a:spLocks noGrp="1"/>
          </p:cNvSpPr>
          <p:nvPr>
            <p:ph type="ctrTitle"/>
          </p:nvPr>
        </p:nvSpPr>
        <p:spPr>
          <a:xfrm>
            <a:off x="1026942" y="26505"/>
            <a:ext cx="9654913" cy="662812"/>
          </a:xfrm>
        </p:spPr>
        <p:txBody>
          <a:bodyPr>
            <a:noAutofit/>
          </a:bodyPr>
          <a:lstStyle/>
          <a:p>
            <a:pPr algn="ctr"/>
            <a:r>
              <a:rPr lang="en-IN" sz="2300" b="1" i="0" u="none" strike="noStrike" baseline="0" dirty="0">
                <a:latin typeface="Gill Sans MT" panose="020B0502020104020203" pitchFamily="34" charset="0"/>
              </a:rPr>
              <a:t>Corporate Code of Ethics Policy</a:t>
            </a:r>
            <a:endParaRPr lang="en-IN" sz="2300" b="1" dirty="0">
              <a:latin typeface="Gill Sans MT" panose="020B0502020104020203" pitchFamily="34" charset="0"/>
            </a:endParaRPr>
          </a:p>
        </p:txBody>
      </p:sp>
      <p:pic>
        <p:nvPicPr>
          <p:cNvPr id="4" name="Picture 2" descr="Welcome to The Institute of Cost Accountants of India Website">
            <a:extLst>
              <a:ext uri="{FF2B5EF4-FFF2-40B4-BE49-F238E27FC236}">
                <a16:creationId xmlns:a16="http://schemas.microsoft.com/office/drawing/2014/main" id="{D002127C-28F4-42E9-A59C-3A0B302F32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78957"/>
            <a:ext cx="794576" cy="13038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D1DF75A-5C95-4A78-B38F-39E27155476A}"/>
              </a:ext>
            </a:extLst>
          </p:cNvPr>
          <p:cNvPicPr>
            <a:picLocks noChangeAspect="1"/>
          </p:cNvPicPr>
          <p:nvPr/>
        </p:nvPicPr>
        <p:blipFill>
          <a:blip r:embed="rId3"/>
          <a:stretch>
            <a:fillRect/>
          </a:stretch>
        </p:blipFill>
        <p:spPr>
          <a:xfrm>
            <a:off x="10856160" y="4908922"/>
            <a:ext cx="1194331" cy="96484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ubtitle 2">
            <a:extLst>
              <a:ext uri="{FF2B5EF4-FFF2-40B4-BE49-F238E27FC236}">
                <a16:creationId xmlns:a16="http://schemas.microsoft.com/office/drawing/2014/main" id="{D3B496E0-96F2-4251-8427-54D7BC31795B}"/>
              </a:ext>
            </a:extLst>
          </p:cNvPr>
          <p:cNvSpPr>
            <a:spLocks noGrp="1" noChangeArrowheads="1"/>
          </p:cNvSpPr>
          <p:nvPr>
            <p:ph type="subTitle" idx="1"/>
          </p:nvPr>
        </p:nvSpPr>
        <p:spPr>
          <a:xfrm>
            <a:off x="1111348" y="820591"/>
            <a:ext cx="9654913" cy="5341057"/>
          </a:xfrm>
        </p:spPr>
        <p:txBody>
          <a:bodyPr>
            <a:normAutofit/>
          </a:bodyPr>
          <a:lstStyle/>
          <a:p>
            <a:pPr algn="l">
              <a:lnSpc>
                <a:spcPct val="107000"/>
              </a:lnSpc>
              <a:spcAft>
                <a:spcPts val="800"/>
              </a:spcAft>
              <a:defRPr/>
            </a:pPr>
            <a:r>
              <a:rPr lang="en-IN" sz="2300" b="1" dirty="0">
                <a:latin typeface="+mj-lt"/>
                <a:ea typeface="Calibri" panose="020F0502020204030204" pitchFamily="34" charset="0"/>
                <a:cs typeface="Times New Roman" panose="02020603050405020304" pitchFamily="18" charset="0"/>
              </a:rPr>
              <a:t>INDIAN COMPANIES IN WORLD’S LIST</a:t>
            </a:r>
            <a:r>
              <a:rPr lang="en-IN" sz="2300" dirty="0">
                <a:latin typeface="+mj-lt"/>
                <a:ea typeface="Calibri" panose="020F0502020204030204" pitchFamily="34" charset="0"/>
                <a:cs typeface="Times New Roman" panose="02020603050405020304" pitchFamily="18" charset="0"/>
              </a:rPr>
              <a:t>: </a:t>
            </a:r>
          </a:p>
          <a:p>
            <a:pPr algn="just">
              <a:lnSpc>
                <a:spcPct val="107000"/>
              </a:lnSpc>
              <a:spcAft>
                <a:spcPts val="800"/>
              </a:spcAft>
              <a:defRPr/>
            </a:pPr>
            <a:r>
              <a:rPr lang="en-IN" sz="2300" b="1" dirty="0">
                <a:latin typeface="+mj-lt"/>
                <a:ea typeface="Calibri" panose="020F0502020204030204" pitchFamily="34" charset="0"/>
                <a:cs typeface="Times New Roman" panose="02020603050405020304" pitchFamily="18" charset="0"/>
              </a:rPr>
              <a:t>Many reasons behind the non-existence of Indian Companies</a:t>
            </a:r>
            <a:r>
              <a:rPr lang="en-IN" sz="2300" dirty="0">
                <a:latin typeface="+mj-lt"/>
                <a:ea typeface="Calibri" panose="020F0502020204030204" pitchFamily="34" charset="0"/>
                <a:cs typeface="Times New Roman" panose="02020603050405020304" pitchFamily="18" charset="0"/>
              </a:rPr>
              <a:t> in the list of </a:t>
            </a:r>
            <a:r>
              <a:rPr lang="en-IN" sz="2300" b="1" dirty="0">
                <a:latin typeface="+mj-lt"/>
                <a:ea typeface="Calibri" panose="020F0502020204030204" pitchFamily="34" charset="0"/>
                <a:cs typeface="Times New Roman" panose="02020603050405020304" pitchFamily="18" charset="0"/>
              </a:rPr>
              <a:t>world’s most ethical companies</a:t>
            </a:r>
            <a:r>
              <a:rPr lang="en-IN" sz="2300" dirty="0">
                <a:latin typeface="+mj-lt"/>
                <a:ea typeface="Calibri" panose="020F0502020204030204" pitchFamily="34" charset="0"/>
                <a:cs typeface="Times New Roman" panose="02020603050405020304" pitchFamily="18" charset="0"/>
              </a:rPr>
              <a:t>, below are some of them:</a:t>
            </a:r>
          </a:p>
          <a:p>
            <a:pPr marL="342900" indent="-342900" algn="l">
              <a:lnSpc>
                <a:spcPct val="107000"/>
              </a:lnSpc>
              <a:buFont typeface="Wingdings" panose="05000000000000000000" pitchFamily="2" charset="2"/>
              <a:buChar char=""/>
              <a:defRPr/>
            </a:pPr>
            <a:r>
              <a:rPr lang="en-IN" sz="2300" b="1" dirty="0">
                <a:latin typeface="+mj-lt"/>
                <a:ea typeface="Calibri" panose="020F0502020204030204" pitchFamily="34" charset="0"/>
                <a:cs typeface="Times New Roman" panose="02020603050405020304" pitchFamily="18" charset="0"/>
              </a:rPr>
              <a:t>Not Practicing the Ethical Code of Conduct</a:t>
            </a:r>
            <a:r>
              <a:rPr lang="en-IN" sz="2300" dirty="0">
                <a:latin typeface="+mj-lt"/>
                <a:ea typeface="Calibri" panose="020F0502020204030204" pitchFamily="34" charset="0"/>
                <a:cs typeface="Times New Roman" panose="02020603050405020304" pitchFamily="18" charset="0"/>
              </a:rPr>
              <a:t>.</a:t>
            </a:r>
          </a:p>
          <a:p>
            <a:pPr marL="342900" indent="-342900" algn="l">
              <a:lnSpc>
                <a:spcPct val="107000"/>
              </a:lnSpc>
              <a:buFont typeface="Wingdings" panose="05000000000000000000" pitchFamily="2" charset="2"/>
              <a:buChar char=""/>
              <a:defRPr/>
            </a:pPr>
            <a:r>
              <a:rPr lang="en-IN" sz="2300" dirty="0">
                <a:latin typeface="+mj-lt"/>
                <a:ea typeface="Calibri" panose="020F0502020204030204" pitchFamily="34" charset="0"/>
                <a:cs typeface="Times New Roman" panose="02020603050405020304" pitchFamily="18" charset="0"/>
              </a:rPr>
              <a:t>Lack of </a:t>
            </a:r>
            <a:r>
              <a:rPr lang="en-IN" sz="2300" b="1" dirty="0">
                <a:latin typeface="+mj-lt"/>
                <a:ea typeface="Calibri" panose="020F0502020204030204" pitchFamily="34" charset="0"/>
                <a:cs typeface="Times New Roman" panose="02020603050405020304" pitchFamily="18" charset="0"/>
              </a:rPr>
              <a:t>Good Corporate Governance</a:t>
            </a:r>
            <a:r>
              <a:rPr lang="en-IN" sz="2300" dirty="0">
                <a:latin typeface="+mj-lt"/>
                <a:ea typeface="Calibri" panose="020F0502020204030204" pitchFamily="34" charset="0"/>
                <a:cs typeface="Times New Roman" panose="02020603050405020304" pitchFamily="18" charset="0"/>
              </a:rPr>
              <a:t>.</a:t>
            </a:r>
          </a:p>
          <a:p>
            <a:pPr marL="342900" indent="-342900" algn="l">
              <a:lnSpc>
                <a:spcPct val="107000"/>
              </a:lnSpc>
              <a:buFont typeface="Wingdings" panose="05000000000000000000" pitchFamily="2" charset="2"/>
              <a:buChar char=""/>
              <a:defRPr/>
            </a:pPr>
            <a:r>
              <a:rPr lang="en-IN" sz="2300" b="1" dirty="0">
                <a:latin typeface="+mj-lt"/>
                <a:ea typeface="Calibri" panose="020F0502020204030204" pitchFamily="34" charset="0"/>
                <a:cs typeface="Times New Roman" panose="02020603050405020304" pitchFamily="18" charset="0"/>
              </a:rPr>
              <a:t>Lack in follow-up</a:t>
            </a:r>
            <a:r>
              <a:rPr lang="en-IN" sz="2300" dirty="0">
                <a:latin typeface="+mj-lt"/>
                <a:ea typeface="Calibri" panose="020F0502020204030204" pitchFamily="34" charset="0"/>
                <a:cs typeface="Times New Roman" panose="02020603050405020304" pitchFamily="18" charset="0"/>
              </a:rPr>
              <a:t> of the </a:t>
            </a:r>
            <a:r>
              <a:rPr lang="en-IN" sz="2300" b="1" dirty="0">
                <a:latin typeface="+mj-lt"/>
                <a:ea typeface="Calibri" panose="020F0502020204030204" pitchFamily="34" charset="0"/>
                <a:cs typeface="Times New Roman" panose="02020603050405020304" pitchFamily="18" charset="0"/>
              </a:rPr>
              <a:t>Unethical Practices</a:t>
            </a:r>
            <a:r>
              <a:rPr lang="en-IN" sz="2300" dirty="0">
                <a:latin typeface="+mj-lt"/>
                <a:ea typeface="Calibri" panose="020F0502020204030204" pitchFamily="34" charset="0"/>
                <a:cs typeface="Times New Roman" panose="02020603050405020304" pitchFamily="18" charset="0"/>
              </a:rPr>
              <a:t>.</a:t>
            </a:r>
          </a:p>
          <a:p>
            <a:pPr marL="342900" indent="-342900" algn="l">
              <a:lnSpc>
                <a:spcPct val="107000"/>
              </a:lnSpc>
              <a:buFont typeface="Wingdings" panose="05000000000000000000" pitchFamily="2" charset="2"/>
              <a:buChar char=""/>
              <a:defRPr/>
            </a:pPr>
            <a:r>
              <a:rPr lang="en-IN" sz="2300" b="1" dirty="0">
                <a:latin typeface="+mj-lt"/>
                <a:ea typeface="Calibri" panose="020F0502020204030204" pitchFamily="34" charset="0"/>
                <a:cs typeface="Times New Roman" panose="02020603050405020304" pitchFamily="18" charset="0"/>
              </a:rPr>
              <a:t>Inconsistency</a:t>
            </a:r>
            <a:r>
              <a:rPr lang="en-IN" sz="2300" dirty="0">
                <a:latin typeface="+mj-lt"/>
                <a:ea typeface="Calibri" panose="020F0502020204030204" pitchFamily="34" charset="0"/>
                <a:cs typeface="Times New Roman" panose="02020603050405020304" pitchFamily="18" charset="0"/>
              </a:rPr>
              <a:t> in following the </a:t>
            </a:r>
            <a:r>
              <a:rPr lang="en-IN" sz="2300" b="1" dirty="0">
                <a:latin typeface="+mj-lt"/>
                <a:ea typeface="Calibri" panose="020F0502020204030204" pitchFamily="34" charset="0"/>
                <a:cs typeface="Times New Roman" panose="02020603050405020304" pitchFamily="18" charset="0"/>
              </a:rPr>
              <a:t>Ethical Practices</a:t>
            </a:r>
            <a:r>
              <a:rPr lang="en-IN" sz="2300" dirty="0">
                <a:latin typeface="+mj-lt"/>
                <a:ea typeface="Calibri" panose="020F0502020204030204" pitchFamily="34" charset="0"/>
                <a:cs typeface="Times New Roman" panose="02020603050405020304" pitchFamily="18" charset="0"/>
              </a:rPr>
              <a:t>. </a:t>
            </a:r>
          </a:p>
        </p:txBody>
      </p:sp>
      <p:sp>
        <p:nvSpPr>
          <p:cNvPr id="6" name="Title 1">
            <a:extLst>
              <a:ext uri="{FF2B5EF4-FFF2-40B4-BE49-F238E27FC236}">
                <a16:creationId xmlns:a16="http://schemas.microsoft.com/office/drawing/2014/main" id="{58AF78AA-4F2B-4B14-B91E-3E6A5EA98EB1}"/>
              </a:ext>
            </a:extLst>
          </p:cNvPr>
          <p:cNvSpPr>
            <a:spLocks noGrp="1"/>
          </p:cNvSpPr>
          <p:nvPr>
            <p:ph type="ctrTitle"/>
          </p:nvPr>
        </p:nvSpPr>
        <p:spPr>
          <a:xfrm>
            <a:off x="1026942" y="26505"/>
            <a:ext cx="9654913" cy="662812"/>
          </a:xfrm>
        </p:spPr>
        <p:txBody>
          <a:bodyPr>
            <a:noAutofit/>
          </a:bodyPr>
          <a:lstStyle/>
          <a:p>
            <a:pPr algn="ctr"/>
            <a:r>
              <a:rPr lang="en-IN" sz="2300" b="1" i="0" u="none" strike="noStrike" baseline="0" dirty="0">
                <a:latin typeface="Gill Sans MT" panose="020B0502020104020203" pitchFamily="34" charset="0"/>
              </a:rPr>
              <a:t>Corporate Code of Ethics Policy</a:t>
            </a:r>
            <a:endParaRPr lang="en-IN" sz="2300" b="1" dirty="0">
              <a:latin typeface="Gill Sans MT" panose="020B0502020104020203" pitchFamily="34" charset="0"/>
            </a:endParaRPr>
          </a:p>
        </p:txBody>
      </p:sp>
      <p:pic>
        <p:nvPicPr>
          <p:cNvPr id="4" name="Picture 2" descr="Welcome to The Institute of Cost Accountants of India Website">
            <a:extLst>
              <a:ext uri="{FF2B5EF4-FFF2-40B4-BE49-F238E27FC236}">
                <a16:creationId xmlns:a16="http://schemas.microsoft.com/office/drawing/2014/main" id="{CD031241-B14F-4471-806E-03AF6C969B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78957"/>
            <a:ext cx="794576" cy="13038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DDB0EC1-E606-4FC5-B682-6DA950DD7FB1}"/>
              </a:ext>
            </a:extLst>
          </p:cNvPr>
          <p:cNvPicPr>
            <a:picLocks noChangeAspect="1"/>
          </p:cNvPicPr>
          <p:nvPr/>
        </p:nvPicPr>
        <p:blipFill>
          <a:blip r:embed="rId3"/>
          <a:stretch>
            <a:fillRect/>
          </a:stretch>
        </p:blipFill>
        <p:spPr>
          <a:xfrm>
            <a:off x="10856160" y="4908922"/>
            <a:ext cx="1194331" cy="96484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ubtitle 2">
            <a:extLst>
              <a:ext uri="{FF2B5EF4-FFF2-40B4-BE49-F238E27FC236}">
                <a16:creationId xmlns:a16="http://schemas.microsoft.com/office/drawing/2014/main" id="{D3B496E0-96F2-4251-8427-54D7BC31795B}"/>
              </a:ext>
            </a:extLst>
          </p:cNvPr>
          <p:cNvSpPr>
            <a:spLocks noGrp="1" noChangeArrowheads="1"/>
          </p:cNvSpPr>
          <p:nvPr>
            <p:ph type="subTitle" idx="1"/>
          </p:nvPr>
        </p:nvSpPr>
        <p:spPr>
          <a:xfrm>
            <a:off x="1111348" y="820591"/>
            <a:ext cx="9654913" cy="5341057"/>
          </a:xfrm>
        </p:spPr>
        <p:txBody>
          <a:bodyPr>
            <a:normAutofit/>
          </a:bodyPr>
          <a:lstStyle/>
          <a:p>
            <a:pPr algn="l">
              <a:lnSpc>
                <a:spcPct val="107000"/>
              </a:lnSpc>
              <a:spcAft>
                <a:spcPts val="800"/>
              </a:spcAft>
              <a:defRPr/>
            </a:pPr>
            <a:r>
              <a:rPr lang="en-IN" sz="2300" b="1" dirty="0">
                <a:latin typeface="+mj-lt"/>
                <a:ea typeface="Calibri" panose="020F0502020204030204" pitchFamily="34" charset="0"/>
                <a:cs typeface="Times New Roman" panose="02020603050405020304" pitchFamily="18" charset="0"/>
              </a:rPr>
              <a:t>INDIAN COMPANIES IN WORLD’S LIST-Contd. .. </a:t>
            </a:r>
            <a:r>
              <a:rPr lang="en-IN" sz="2300" dirty="0">
                <a:latin typeface="+mj-lt"/>
                <a:ea typeface="Calibri" panose="020F0502020204030204" pitchFamily="34" charset="0"/>
                <a:cs typeface="Times New Roman" panose="02020603050405020304" pitchFamily="18" charset="0"/>
              </a:rPr>
              <a:t>: </a:t>
            </a:r>
          </a:p>
          <a:p>
            <a:pPr marL="342900" indent="-342900" algn="l">
              <a:lnSpc>
                <a:spcPct val="107000"/>
              </a:lnSpc>
              <a:buFont typeface="Wingdings" panose="05000000000000000000" pitchFamily="2" charset="2"/>
              <a:buChar char=""/>
              <a:defRPr/>
            </a:pPr>
            <a:endParaRPr lang="en-IN" sz="2300" b="1" dirty="0">
              <a:latin typeface="+mj-lt"/>
              <a:ea typeface="Calibri" panose="020F0502020204030204" pitchFamily="34" charset="0"/>
              <a:cs typeface="Times New Roman" panose="02020603050405020304" pitchFamily="18" charset="0"/>
            </a:endParaRPr>
          </a:p>
          <a:p>
            <a:pPr marL="342900" indent="-342900" algn="l">
              <a:lnSpc>
                <a:spcPct val="107000"/>
              </a:lnSpc>
              <a:buFont typeface="Wingdings" panose="05000000000000000000" pitchFamily="2" charset="2"/>
              <a:buChar char=""/>
              <a:defRPr/>
            </a:pPr>
            <a:r>
              <a:rPr lang="en-IN" sz="2300" b="1" dirty="0">
                <a:latin typeface="+mj-lt"/>
                <a:ea typeface="Calibri" panose="020F0502020204030204" pitchFamily="34" charset="0"/>
                <a:cs typeface="Times New Roman" panose="02020603050405020304" pitchFamily="18" charset="0"/>
              </a:rPr>
              <a:t>Violation</a:t>
            </a:r>
            <a:r>
              <a:rPr lang="en-IN" sz="2300" dirty="0">
                <a:latin typeface="+mj-lt"/>
                <a:ea typeface="Calibri" panose="020F0502020204030204" pitchFamily="34" charset="0"/>
                <a:cs typeface="Times New Roman" panose="02020603050405020304" pitchFamily="18" charset="0"/>
              </a:rPr>
              <a:t> of Rules and Regulations.</a:t>
            </a:r>
          </a:p>
          <a:p>
            <a:pPr marL="342900" indent="-342900" algn="l">
              <a:lnSpc>
                <a:spcPct val="107000"/>
              </a:lnSpc>
              <a:buFont typeface="Wingdings" panose="05000000000000000000" pitchFamily="2" charset="2"/>
              <a:buChar char=""/>
              <a:defRPr/>
            </a:pPr>
            <a:r>
              <a:rPr lang="en-IN" sz="2300" b="1" dirty="0">
                <a:latin typeface="+mj-lt"/>
                <a:ea typeface="Calibri" panose="020F0502020204030204" pitchFamily="34" charset="0"/>
                <a:cs typeface="Times New Roman" panose="02020603050405020304" pitchFamily="18" charset="0"/>
              </a:rPr>
              <a:t>Failure</a:t>
            </a:r>
            <a:r>
              <a:rPr lang="en-IN" sz="2300" dirty="0">
                <a:latin typeface="+mj-lt"/>
                <a:ea typeface="Calibri" panose="020F0502020204030204" pitchFamily="34" charset="0"/>
                <a:cs typeface="Times New Roman" panose="02020603050405020304" pitchFamily="18" charset="0"/>
              </a:rPr>
              <a:t> of maintaining </a:t>
            </a:r>
            <a:r>
              <a:rPr lang="en-IN" sz="2300" b="1" dirty="0">
                <a:latin typeface="+mj-lt"/>
                <a:ea typeface="Calibri" panose="020F0502020204030204" pitchFamily="34" charset="0"/>
                <a:cs typeface="Times New Roman" panose="02020603050405020304" pitchFamily="18" charset="0"/>
              </a:rPr>
              <a:t>Transparency in the Dealings</a:t>
            </a:r>
            <a:r>
              <a:rPr lang="en-IN" sz="2300" dirty="0">
                <a:latin typeface="+mj-lt"/>
                <a:ea typeface="Calibri" panose="020F0502020204030204" pitchFamily="34" charset="0"/>
                <a:cs typeface="Times New Roman" panose="02020603050405020304" pitchFamily="18" charset="0"/>
              </a:rPr>
              <a:t>.</a:t>
            </a:r>
          </a:p>
          <a:p>
            <a:pPr marL="342900" indent="-342900" algn="l">
              <a:lnSpc>
                <a:spcPct val="107000"/>
              </a:lnSpc>
              <a:buFont typeface="Wingdings" panose="05000000000000000000" pitchFamily="2" charset="2"/>
              <a:buChar char=""/>
              <a:defRPr/>
            </a:pPr>
            <a:r>
              <a:rPr lang="en-IN" sz="2300" dirty="0">
                <a:latin typeface="+mj-lt"/>
                <a:ea typeface="Calibri" panose="020F0502020204030204" pitchFamily="34" charset="0"/>
                <a:cs typeface="Times New Roman" panose="02020603050405020304" pitchFamily="18" charset="0"/>
              </a:rPr>
              <a:t>Lack of </a:t>
            </a:r>
            <a:r>
              <a:rPr lang="en-IN" sz="2300" b="1" dirty="0">
                <a:latin typeface="+mj-lt"/>
                <a:ea typeface="Calibri" panose="020F0502020204030204" pitchFamily="34" charset="0"/>
                <a:cs typeface="Times New Roman" panose="02020603050405020304" pitchFamily="18" charset="0"/>
              </a:rPr>
              <a:t>Proper Communication</a:t>
            </a:r>
            <a:r>
              <a:rPr lang="en-IN" sz="2300" dirty="0">
                <a:latin typeface="+mj-lt"/>
                <a:ea typeface="Calibri" panose="020F0502020204030204" pitchFamily="34" charset="0"/>
                <a:cs typeface="Times New Roman" panose="02020603050405020304" pitchFamily="18" charset="0"/>
              </a:rPr>
              <a:t>.</a:t>
            </a:r>
          </a:p>
          <a:p>
            <a:pPr marL="342900" indent="-342900" algn="l">
              <a:lnSpc>
                <a:spcPct val="107000"/>
              </a:lnSpc>
              <a:buFont typeface="Wingdings" panose="05000000000000000000" pitchFamily="2" charset="2"/>
              <a:buChar char=""/>
              <a:defRPr/>
            </a:pPr>
            <a:r>
              <a:rPr lang="en-IN" sz="2300" b="1" dirty="0">
                <a:latin typeface="+mj-lt"/>
                <a:ea typeface="Calibri" panose="020F0502020204030204" pitchFamily="34" charset="0"/>
                <a:cs typeface="Times New Roman" panose="02020603050405020304" pitchFamily="18" charset="0"/>
              </a:rPr>
              <a:t>Absence</a:t>
            </a:r>
            <a:r>
              <a:rPr lang="en-IN" sz="2300" dirty="0">
                <a:latin typeface="+mj-lt"/>
                <a:ea typeface="Calibri" panose="020F0502020204030204" pitchFamily="34" charset="0"/>
                <a:cs typeface="Times New Roman" panose="02020603050405020304" pitchFamily="18" charset="0"/>
              </a:rPr>
              <a:t> of Strong Legislation.</a:t>
            </a:r>
          </a:p>
          <a:p>
            <a:pPr marL="342900" indent="-342900" algn="l">
              <a:lnSpc>
                <a:spcPct val="107000"/>
              </a:lnSpc>
              <a:spcAft>
                <a:spcPts val="800"/>
              </a:spcAft>
              <a:buFont typeface="Wingdings" panose="05000000000000000000" pitchFamily="2" charset="2"/>
              <a:buChar char=""/>
              <a:defRPr/>
            </a:pPr>
            <a:r>
              <a:rPr lang="en-IN" sz="2300" dirty="0">
                <a:latin typeface="+mj-lt"/>
                <a:ea typeface="Calibri" panose="020F0502020204030204" pitchFamily="34" charset="0"/>
                <a:cs typeface="Times New Roman" panose="02020603050405020304" pitchFamily="18" charset="0"/>
              </a:rPr>
              <a:t>Lack of </a:t>
            </a:r>
            <a:r>
              <a:rPr lang="en-IN" sz="2300" b="1" dirty="0">
                <a:latin typeface="+mj-lt"/>
                <a:ea typeface="Calibri" panose="020F0502020204030204" pitchFamily="34" charset="0"/>
                <a:cs typeface="Times New Roman" panose="02020603050405020304" pitchFamily="18" charset="0"/>
              </a:rPr>
              <a:t>Strong Willingness</a:t>
            </a:r>
            <a:r>
              <a:rPr lang="en-IN" sz="2300" dirty="0">
                <a:latin typeface="+mj-lt"/>
                <a:ea typeface="Calibri" panose="020F0502020204030204" pitchFamily="34" charset="0"/>
                <a:cs typeface="Times New Roman" panose="02020603050405020304" pitchFamily="18" charset="0"/>
              </a:rPr>
              <a:t> of being </a:t>
            </a:r>
            <a:r>
              <a:rPr lang="en-IN" sz="2300" b="1" dirty="0">
                <a:latin typeface="+mj-lt"/>
                <a:ea typeface="Calibri" panose="020F0502020204030204" pitchFamily="34" charset="0"/>
                <a:cs typeface="Times New Roman" panose="02020603050405020304" pitchFamily="18" charset="0"/>
              </a:rPr>
              <a:t>Good Corporate Citizen</a:t>
            </a:r>
            <a:r>
              <a:rPr lang="en-IN" sz="2300" dirty="0">
                <a:latin typeface="+mj-lt"/>
                <a:ea typeface="Calibri" panose="020F0502020204030204" pitchFamily="34" charset="0"/>
                <a:cs typeface="Times New Roman" panose="02020603050405020304" pitchFamily="18" charset="0"/>
              </a:rPr>
              <a:t>.</a:t>
            </a:r>
          </a:p>
        </p:txBody>
      </p:sp>
      <p:sp>
        <p:nvSpPr>
          <p:cNvPr id="6" name="Title 1">
            <a:extLst>
              <a:ext uri="{FF2B5EF4-FFF2-40B4-BE49-F238E27FC236}">
                <a16:creationId xmlns:a16="http://schemas.microsoft.com/office/drawing/2014/main" id="{58AF78AA-4F2B-4B14-B91E-3E6A5EA98EB1}"/>
              </a:ext>
            </a:extLst>
          </p:cNvPr>
          <p:cNvSpPr>
            <a:spLocks noGrp="1"/>
          </p:cNvSpPr>
          <p:nvPr>
            <p:ph type="ctrTitle"/>
          </p:nvPr>
        </p:nvSpPr>
        <p:spPr>
          <a:xfrm>
            <a:off x="1026942" y="26505"/>
            <a:ext cx="9654913" cy="662812"/>
          </a:xfrm>
        </p:spPr>
        <p:txBody>
          <a:bodyPr>
            <a:noAutofit/>
          </a:bodyPr>
          <a:lstStyle/>
          <a:p>
            <a:pPr algn="ctr"/>
            <a:r>
              <a:rPr lang="en-IN" sz="2300" b="1" i="0" u="none" strike="noStrike" baseline="0" dirty="0">
                <a:latin typeface="Gill Sans MT" panose="020B0502020104020203" pitchFamily="34" charset="0"/>
              </a:rPr>
              <a:t>Corporate Code of Ethics Policy</a:t>
            </a:r>
            <a:endParaRPr lang="en-IN" sz="2300" b="1" dirty="0">
              <a:latin typeface="Gill Sans MT" panose="020B0502020104020203" pitchFamily="34" charset="0"/>
            </a:endParaRPr>
          </a:p>
        </p:txBody>
      </p:sp>
      <p:pic>
        <p:nvPicPr>
          <p:cNvPr id="4" name="Picture 2" descr="Welcome to The Institute of Cost Accountants of India Website">
            <a:extLst>
              <a:ext uri="{FF2B5EF4-FFF2-40B4-BE49-F238E27FC236}">
                <a16:creationId xmlns:a16="http://schemas.microsoft.com/office/drawing/2014/main" id="{CD031241-B14F-4471-806E-03AF6C969B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78957"/>
            <a:ext cx="794576" cy="13038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DDB0EC1-E606-4FC5-B682-6DA950DD7FB1}"/>
              </a:ext>
            </a:extLst>
          </p:cNvPr>
          <p:cNvPicPr>
            <a:picLocks noChangeAspect="1"/>
          </p:cNvPicPr>
          <p:nvPr/>
        </p:nvPicPr>
        <p:blipFill>
          <a:blip r:embed="rId3"/>
          <a:stretch>
            <a:fillRect/>
          </a:stretch>
        </p:blipFill>
        <p:spPr>
          <a:xfrm>
            <a:off x="10856160" y="4908922"/>
            <a:ext cx="1194331" cy="964842"/>
          </a:xfrm>
          <a:prstGeom prst="rect">
            <a:avLst/>
          </a:prstGeom>
        </p:spPr>
      </p:pic>
    </p:spTree>
    <p:extLst>
      <p:ext uri="{BB962C8B-B14F-4D97-AF65-F5344CB8AC3E}">
        <p14:creationId xmlns:p14="http://schemas.microsoft.com/office/powerpoint/2010/main" val="3030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5696"/>
            <a:chOff x="8991" y="12"/>
            <a:chExt cx="10683240" cy="7560309"/>
          </a:xfrm>
        </p:grpSpPr>
        <p:pic>
          <p:nvPicPr>
            <p:cNvPr id="3" name="object 3"/>
            <p:cNvPicPr/>
            <p:nvPr/>
          </p:nvPicPr>
          <p:blipFill>
            <a:blip r:embed="rId2" cstate="print"/>
            <a:stretch>
              <a:fillRect/>
            </a:stretch>
          </p:blipFill>
          <p:spPr>
            <a:xfrm>
              <a:off x="8991" y="12"/>
              <a:ext cx="10682998" cy="7559992"/>
            </a:xfrm>
            <a:prstGeom prst="rect">
              <a:avLst/>
            </a:prstGeom>
          </p:spPr>
        </p:pic>
        <p:sp>
          <p:nvSpPr>
            <p:cNvPr id="4" name="object 4"/>
            <p:cNvSpPr/>
            <p:nvPr/>
          </p:nvSpPr>
          <p:spPr>
            <a:xfrm>
              <a:off x="1115999" y="882002"/>
              <a:ext cx="8442325" cy="3726179"/>
            </a:xfrm>
            <a:custGeom>
              <a:avLst/>
              <a:gdLst/>
              <a:ahLst/>
              <a:cxnLst/>
              <a:rect l="l" t="t" r="r" b="b"/>
              <a:pathLst>
                <a:path w="8442325" h="3726179">
                  <a:moveTo>
                    <a:pt x="8441994" y="0"/>
                  </a:moveTo>
                  <a:lnTo>
                    <a:pt x="0" y="0"/>
                  </a:lnTo>
                  <a:lnTo>
                    <a:pt x="0" y="3726002"/>
                  </a:lnTo>
                  <a:lnTo>
                    <a:pt x="8441994" y="3726002"/>
                  </a:lnTo>
                  <a:lnTo>
                    <a:pt x="8441994" y="0"/>
                  </a:lnTo>
                  <a:close/>
                </a:path>
              </a:pathLst>
            </a:custGeom>
            <a:solidFill>
              <a:srgbClr val="58595B"/>
            </a:solidFill>
          </p:spPr>
          <p:txBody>
            <a:bodyPr wrap="square" lIns="0" tIns="0" rIns="0" bIns="0" rtlCol="0"/>
            <a:lstStyle/>
            <a:p>
              <a:endParaRPr sz="1632"/>
            </a:p>
          </p:txBody>
        </p:sp>
        <p:sp>
          <p:nvSpPr>
            <p:cNvPr id="5" name="object 5"/>
            <p:cNvSpPr/>
            <p:nvPr/>
          </p:nvSpPr>
          <p:spPr>
            <a:xfrm>
              <a:off x="1115999" y="882002"/>
              <a:ext cx="8442325" cy="3726179"/>
            </a:xfrm>
            <a:custGeom>
              <a:avLst/>
              <a:gdLst/>
              <a:ahLst/>
              <a:cxnLst/>
              <a:rect l="l" t="t" r="r" b="b"/>
              <a:pathLst>
                <a:path w="8442325" h="3726179">
                  <a:moveTo>
                    <a:pt x="8441994" y="0"/>
                  </a:moveTo>
                  <a:lnTo>
                    <a:pt x="0" y="0"/>
                  </a:lnTo>
                  <a:lnTo>
                    <a:pt x="0" y="3726002"/>
                  </a:lnTo>
                  <a:lnTo>
                    <a:pt x="8441994" y="3726002"/>
                  </a:lnTo>
                  <a:lnTo>
                    <a:pt x="8441994" y="0"/>
                  </a:lnTo>
                  <a:close/>
                </a:path>
              </a:pathLst>
            </a:custGeom>
            <a:solidFill>
              <a:srgbClr val="58595B">
                <a:alpha val="29998"/>
              </a:srgbClr>
            </a:solidFill>
          </p:spPr>
          <p:txBody>
            <a:bodyPr wrap="square" lIns="0" tIns="0" rIns="0" bIns="0" rtlCol="0"/>
            <a:lstStyle/>
            <a:p>
              <a:endParaRPr sz="1632"/>
            </a:p>
          </p:txBody>
        </p:sp>
      </p:grpSp>
      <p:sp>
        <p:nvSpPr>
          <p:cNvPr id="7" name="object 7"/>
          <p:cNvSpPr txBox="1"/>
          <p:nvPr/>
        </p:nvSpPr>
        <p:spPr>
          <a:xfrm>
            <a:off x="1279977" y="922494"/>
            <a:ext cx="9620540" cy="3089779"/>
          </a:xfrm>
          <a:prstGeom prst="rect">
            <a:avLst/>
          </a:prstGeom>
        </p:spPr>
        <p:txBody>
          <a:bodyPr vert="horz" wrap="square" lIns="0" tIns="11516" rIns="0" bIns="0" rtlCol="0">
            <a:spAutoFit/>
          </a:bodyPr>
          <a:lstStyle/>
          <a:p>
            <a:pPr marL="354416" marR="4607" indent="-342900" algn="just">
              <a:lnSpc>
                <a:spcPct val="106100"/>
              </a:lnSpc>
              <a:spcBef>
                <a:spcPts val="91"/>
              </a:spcBef>
              <a:buFont typeface="Wingdings" panose="05000000000000000000" pitchFamily="2" charset="2"/>
              <a:buChar char="ü"/>
            </a:pPr>
            <a:r>
              <a:rPr lang="en-US" sz="2700" spc="73" dirty="0">
                <a:solidFill>
                  <a:schemeClr val="bg1"/>
                </a:solidFill>
                <a:latin typeface="Trebuchet MS"/>
                <a:cs typeface="Trebuchet MS"/>
              </a:rPr>
              <a:t>Code</a:t>
            </a:r>
            <a:r>
              <a:rPr lang="en-US" sz="2700" spc="236" dirty="0">
                <a:solidFill>
                  <a:schemeClr val="bg1"/>
                </a:solidFill>
                <a:latin typeface="Trebuchet MS"/>
                <a:cs typeface="Trebuchet MS"/>
              </a:rPr>
              <a:t> </a:t>
            </a:r>
            <a:r>
              <a:rPr lang="en-US" sz="2700" dirty="0">
                <a:solidFill>
                  <a:schemeClr val="bg1"/>
                </a:solidFill>
                <a:latin typeface="Trebuchet MS"/>
                <a:cs typeface="Trebuchet MS"/>
              </a:rPr>
              <a:t>of</a:t>
            </a:r>
            <a:r>
              <a:rPr lang="en-US" sz="2700" spc="236" dirty="0">
                <a:solidFill>
                  <a:schemeClr val="bg1"/>
                </a:solidFill>
                <a:latin typeface="Trebuchet MS"/>
                <a:cs typeface="Trebuchet MS"/>
              </a:rPr>
              <a:t> </a:t>
            </a:r>
            <a:r>
              <a:rPr lang="en-US" sz="2700" spc="41" dirty="0">
                <a:solidFill>
                  <a:schemeClr val="bg1"/>
                </a:solidFill>
                <a:latin typeface="Trebuchet MS"/>
                <a:cs typeface="Trebuchet MS"/>
              </a:rPr>
              <a:t>Conduct</a:t>
            </a:r>
            <a:r>
              <a:rPr lang="en-US" sz="2700" spc="240" dirty="0">
                <a:solidFill>
                  <a:schemeClr val="bg1"/>
                </a:solidFill>
                <a:latin typeface="Trebuchet MS"/>
                <a:cs typeface="Trebuchet MS"/>
              </a:rPr>
              <a:t> </a:t>
            </a:r>
            <a:r>
              <a:rPr lang="en-US" sz="2700" u="sng" spc="14" dirty="0">
                <a:solidFill>
                  <a:schemeClr val="bg1"/>
                </a:solidFill>
                <a:latin typeface="Trebuchet MS"/>
                <a:cs typeface="Trebuchet MS"/>
              </a:rPr>
              <a:t>sets</a:t>
            </a:r>
            <a:r>
              <a:rPr lang="en-US" sz="2700" u="sng" spc="236" dirty="0">
                <a:solidFill>
                  <a:schemeClr val="bg1"/>
                </a:solidFill>
                <a:latin typeface="Trebuchet MS"/>
                <a:cs typeface="Trebuchet MS"/>
              </a:rPr>
              <a:t> </a:t>
            </a:r>
            <a:r>
              <a:rPr lang="en-US" sz="2700" u="sng" spc="-9" dirty="0">
                <a:solidFill>
                  <a:schemeClr val="bg1"/>
                </a:solidFill>
                <a:latin typeface="Trebuchet MS"/>
                <a:cs typeface="Trebuchet MS"/>
              </a:rPr>
              <a:t>forth</a:t>
            </a:r>
            <a:r>
              <a:rPr lang="en-US" sz="2700" spc="236" dirty="0">
                <a:solidFill>
                  <a:schemeClr val="bg1"/>
                </a:solidFill>
                <a:latin typeface="Trebuchet MS"/>
                <a:cs typeface="Trebuchet MS"/>
              </a:rPr>
              <a:t> </a:t>
            </a:r>
            <a:r>
              <a:rPr lang="en-US" sz="2700" spc="18" dirty="0">
                <a:solidFill>
                  <a:schemeClr val="bg1"/>
                </a:solidFill>
                <a:latin typeface="Trebuchet MS"/>
                <a:cs typeface="Trebuchet MS"/>
              </a:rPr>
              <a:t>our</a:t>
            </a:r>
            <a:r>
              <a:rPr lang="en-US" sz="2700" spc="236" dirty="0">
                <a:solidFill>
                  <a:schemeClr val="bg1"/>
                </a:solidFill>
                <a:latin typeface="Trebuchet MS"/>
                <a:cs typeface="Trebuchet MS"/>
              </a:rPr>
              <a:t> </a:t>
            </a:r>
            <a:r>
              <a:rPr lang="en-US" sz="2700" spc="9" dirty="0">
                <a:solidFill>
                  <a:schemeClr val="bg1"/>
                </a:solidFill>
                <a:latin typeface="Trebuchet MS"/>
                <a:cs typeface="Trebuchet MS"/>
              </a:rPr>
              <a:t>Core</a:t>
            </a:r>
            <a:r>
              <a:rPr lang="en-US" sz="2700" spc="240" dirty="0">
                <a:solidFill>
                  <a:schemeClr val="bg1"/>
                </a:solidFill>
                <a:latin typeface="Trebuchet MS"/>
                <a:cs typeface="Trebuchet MS"/>
              </a:rPr>
              <a:t> </a:t>
            </a:r>
            <a:r>
              <a:rPr lang="en-US" sz="2700" spc="-5" dirty="0">
                <a:solidFill>
                  <a:schemeClr val="bg1"/>
                </a:solidFill>
                <a:latin typeface="Trebuchet MS"/>
                <a:cs typeface="Trebuchet MS"/>
              </a:rPr>
              <a:t>Values,</a:t>
            </a:r>
            <a:r>
              <a:rPr lang="en-US" sz="2700" spc="236" dirty="0">
                <a:solidFill>
                  <a:schemeClr val="bg1"/>
                </a:solidFill>
                <a:latin typeface="Trebuchet MS"/>
                <a:cs typeface="Trebuchet MS"/>
              </a:rPr>
              <a:t> </a:t>
            </a:r>
            <a:r>
              <a:rPr lang="en-US" sz="2700" spc="18" dirty="0">
                <a:solidFill>
                  <a:schemeClr val="bg1"/>
                </a:solidFill>
                <a:latin typeface="Trebuchet MS"/>
                <a:cs typeface="Trebuchet MS"/>
              </a:rPr>
              <a:t>Shared </a:t>
            </a:r>
            <a:r>
              <a:rPr lang="en-US" sz="2700" spc="-77" dirty="0">
                <a:solidFill>
                  <a:schemeClr val="bg1"/>
                </a:solidFill>
                <a:latin typeface="Trebuchet MS"/>
                <a:cs typeface="Trebuchet MS"/>
              </a:rPr>
              <a:t>R</a:t>
            </a:r>
            <a:r>
              <a:rPr sz="2700" spc="-14" dirty="0">
                <a:solidFill>
                  <a:schemeClr val="bg1"/>
                </a:solidFill>
                <a:latin typeface="Trebuchet MS"/>
                <a:cs typeface="Trebuchet MS"/>
              </a:rPr>
              <a:t>esponsibilities,</a:t>
            </a:r>
            <a:r>
              <a:rPr sz="2700" spc="-86" dirty="0">
                <a:solidFill>
                  <a:schemeClr val="bg1"/>
                </a:solidFill>
                <a:latin typeface="Trebuchet MS"/>
                <a:cs typeface="Trebuchet MS"/>
              </a:rPr>
              <a:t> </a:t>
            </a:r>
            <a:r>
              <a:rPr lang="en-IN" sz="2700" spc="14" dirty="0">
                <a:solidFill>
                  <a:schemeClr val="bg1"/>
                </a:solidFill>
                <a:latin typeface="Trebuchet MS"/>
                <a:cs typeface="Trebuchet MS"/>
              </a:rPr>
              <a:t>G</a:t>
            </a:r>
            <a:r>
              <a:rPr sz="2700" spc="14" dirty="0">
                <a:solidFill>
                  <a:schemeClr val="bg1"/>
                </a:solidFill>
                <a:latin typeface="Trebuchet MS"/>
                <a:cs typeface="Trebuchet MS"/>
              </a:rPr>
              <a:t>lobal</a:t>
            </a:r>
            <a:r>
              <a:rPr sz="2700" spc="-86" dirty="0">
                <a:solidFill>
                  <a:schemeClr val="bg1"/>
                </a:solidFill>
                <a:latin typeface="Trebuchet MS"/>
                <a:cs typeface="Trebuchet MS"/>
              </a:rPr>
              <a:t> </a:t>
            </a:r>
            <a:r>
              <a:rPr lang="en-IN" sz="2700" spc="-14" dirty="0">
                <a:solidFill>
                  <a:schemeClr val="bg1"/>
                </a:solidFill>
                <a:latin typeface="Trebuchet MS"/>
                <a:cs typeface="Trebuchet MS"/>
              </a:rPr>
              <a:t>C</a:t>
            </a:r>
            <a:r>
              <a:rPr sz="2700" spc="-14" dirty="0" err="1">
                <a:solidFill>
                  <a:schemeClr val="bg1"/>
                </a:solidFill>
                <a:latin typeface="Trebuchet MS"/>
                <a:cs typeface="Trebuchet MS"/>
              </a:rPr>
              <a:t>ommitments</a:t>
            </a:r>
            <a:r>
              <a:rPr sz="2700" spc="-14" dirty="0">
                <a:solidFill>
                  <a:schemeClr val="bg1"/>
                </a:solidFill>
                <a:latin typeface="Trebuchet MS"/>
                <a:cs typeface="Trebuchet MS"/>
              </a:rPr>
              <a:t>,</a:t>
            </a:r>
            <a:r>
              <a:rPr sz="2700" spc="-86" dirty="0">
                <a:solidFill>
                  <a:schemeClr val="bg1"/>
                </a:solidFill>
                <a:latin typeface="Trebuchet MS"/>
                <a:cs typeface="Trebuchet MS"/>
              </a:rPr>
              <a:t> </a:t>
            </a:r>
            <a:r>
              <a:rPr sz="2700" spc="18" dirty="0">
                <a:solidFill>
                  <a:schemeClr val="bg1"/>
                </a:solidFill>
                <a:latin typeface="Trebuchet MS"/>
                <a:cs typeface="Trebuchet MS"/>
              </a:rPr>
              <a:t>and</a:t>
            </a:r>
            <a:r>
              <a:rPr sz="2700" spc="-86" dirty="0">
                <a:solidFill>
                  <a:schemeClr val="bg1"/>
                </a:solidFill>
                <a:latin typeface="Trebuchet MS"/>
                <a:cs typeface="Trebuchet MS"/>
              </a:rPr>
              <a:t> </a:t>
            </a:r>
            <a:r>
              <a:rPr lang="en-IN" sz="2700" spc="-5" dirty="0">
                <a:solidFill>
                  <a:schemeClr val="bg1"/>
                </a:solidFill>
                <a:latin typeface="Trebuchet MS"/>
                <a:cs typeface="Trebuchet MS"/>
              </a:rPr>
              <a:t>P</a:t>
            </a:r>
            <a:r>
              <a:rPr sz="2700" spc="-23" dirty="0" err="1">
                <a:solidFill>
                  <a:schemeClr val="bg1"/>
                </a:solidFill>
                <a:latin typeface="Trebuchet MS"/>
                <a:cs typeface="Trebuchet MS"/>
              </a:rPr>
              <a:t>r</a:t>
            </a:r>
            <a:r>
              <a:rPr sz="2700" spc="-5" dirty="0" err="1">
                <a:solidFill>
                  <a:schemeClr val="bg1"/>
                </a:solidFill>
                <a:latin typeface="Trebuchet MS"/>
                <a:cs typeface="Trebuchet MS"/>
              </a:rPr>
              <a:t>omises</a:t>
            </a:r>
            <a:r>
              <a:rPr sz="2700" spc="-5" dirty="0">
                <a:solidFill>
                  <a:schemeClr val="bg1"/>
                </a:solidFill>
                <a:latin typeface="Trebuchet MS"/>
                <a:cs typeface="Trebuchet MS"/>
              </a:rPr>
              <a:t>.</a:t>
            </a:r>
            <a:r>
              <a:rPr sz="2700" spc="-86" dirty="0">
                <a:solidFill>
                  <a:schemeClr val="bg1"/>
                </a:solidFill>
                <a:latin typeface="Trebuchet MS"/>
                <a:cs typeface="Trebuchet MS"/>
              </a:rPr>
              <a:t> </a:t>
            </a:r>
            <a:endParaRPr lang="en-IN" sz="2700" spc="-86" dirty="0">
              <a:solidFill>
                <a:schemeClr val="bg1"/>
              </a:solidFill>
              <a:latin typeface="Trebuchet MS"/>
              <a:cs typeface="Trebuchet MS"/>
            </a:endParaRPr>
          </a:p>
          <a:p>
            <a:pPr marL="354416" marR="4607" indent="-342900" algn="just">
              <a:lnSpc>
                <a:spcPct val="106100"/>
              </a:lnSpc>
              <a:spcBef>
                <a:spcPts val="91"/>
              </a:spcBef>
              <a:buFont typeface="Wingdings" panose="05000000000000000000" pitchFamily="2" charset="2"/>
              <a:buChar char="ü"/>
            </a:pPr>
            <a:r>
              <a:rPr sz="2700" spc="-41" dirty="0">
                <a:solidFill>
                  <a:schemeClr val="bg1"/>
                </a:solidFill>
                <a:latin typeface="Trebuchet MS"/>
                <a:cs typeface="Trebuchet MS"/>
              </a:rPr>
              <a:t>It</a:t>
            </a:r>
            <a:r>
              <a:rPr sz="2700" spc="-86" dirty="0">
                <a:solidFill>
                  <a:schemeClr val="bg1"/>
                </a:solidFill>
                <a:latin typeface="Trebuchet MS"/>
                <a:cs typeface="Trebuchet MS"/>
              </a:rPr>
              <a:t> </a:t>
            </a:r>
            <a:r>
              <a:rPr sz="2700" spc="-5" dirty="0">
                <a:solidFill>
                  <a:schemeClr val="bg1"/>
                </a:solidFill>
                <a:latin typeface="Trebuchet MS"/>
                <a:cs typeface="Trebuchet MS"/>
              </a:rPr>
              <a:t>p</a:t>
            </a:r>
            <a:r>
              <a:rPr sz="2700" spc="-23" dirty="0">
                <a:solidFill>
                  <a:schemeClr val="bg1"/>
                </a:solidFill>
                <a:latin typeface="Trebuchet MS"/>
                <a:cs typeface="Trebuchet MS"/>
              </a:rPr>
              <a:t>r</a:t>
            </a:r>
            <a:r>
              <a:rPr sz="2700" spc="9" dirty="0">
                <a:solidFill>
                  <a:schemeClr val="bg1"/>
                </a:solidFill>
                <a:latin typeface="Trebuchet MS"/>
                <a:cs typeface="Trebuchet MS"/>
              </a:rPr>
              <a:t>ovides  </a:t>
            </a:r>
            <a:r>
              <a:rPr lang="en-IN" sz="2700" u="sng" spc="-5" dirty="0">
                <a:solidFill>
                  <a:schemeClr val="bg1"/>
                </a:solidFill>
                <a:latin typeface="Trebuchet MS"/>
                <a:cs typeface="Trebuchet MS"/>
              </a:rPr>
              <a:t>G</a:t>
            </a:r>
            <a:r>
              <a:rPr sz="2700" u="sng" spc="-5" dirty="0" err="1">
                <a:solidFill>
                  <a:schemeClr val="bg1"/>
                </a:solidFill>
                <a:latin typeface="Trebuchet MS"/>
                <a:cs typeface="Trebuchet MS"/>
              </a:rPr>
              <a:t>eneral</a:t>
            </a:r>
            <a:r>
              <a:rPr sz="2700" u="sng" spc="-95" dirty="0">
                <a:solidFill>
                  <a:schemeClr val="bg1"/>
                </a:solidFill>
                <a:latin typeface="Trebuchet MS"/>
                <a:cs typeface="Trebuchet MS"/>
              </a:rPr>
              <a:t> </a:t>
            </a:r>
            <a:r>
              <a:rPr lang="en-IN" sz="2700" u="sng" spc="9" dirty="0">
                <a:solidFill>
                  <a:schemeClr val="bg1"/>
                </a:solidFill>
                <a:latin typeface="Trebuchet MS"/>
                <a:cs typeface="Trebuchet MS"/>
              </a:rPr>
              <a:t>G</a:t>
            </a:r>
            <a:r>
              <a:rPr sz="2700" u="sng" spc="9" dirty="0" err="1">
                <a:solidFill>
                  <a:schemeClr val="bg1"/>
                </a:solidFill>
                <a:latin typeface="Trebuchet MS"/>
                <a:cs typeface="Trebuchet MS"/>
              </a:rPr>
              <a:t>uidance</a:t>
            </a:r>
            <a:r>
              <a:rPr sz="2700" spc="-95" dirty="0">
                <a:solidFill>
                  <a:schemeClr val="bg1"/>
                </a:solidFill>
                <a:latin typeface="Trebuchet MS"/>
                <a:cs typeface="Trebuchet MS"/>
              </a:rPr>
              <a:t> </a:t>
            </a:r>
            <a:r>
              <a:rPr sz="2700" spc="5" dirty="0">
                <a:solidFill>
                  <a:schemeClr val="bg1"/>
                </a:solidFill>
                <a:latin typeface="Trebuchet MS"/>
                <a:cs typeface="Trebuchet MS"/>
              </a:rPr>
              <a:t>about</a:t>
            </a:r>
            <a:r>
              <a:rPr sz="2700" spc="-95" dirty="0">
                <a:solidFill>
                  <a:schemeClr val="bg1"/>
                </a:solidFill>
                <a:latin typeface="Trebuchet MS"/>
                <a:cs typeface="Trebuchet MS"/>
              </a:rPr>
              <a:t> </a:t>
            </a:r>
            <a:r>
              <a:rPr sz="2700" spc="-18" dirty="0">
                <a:solidFill>
                  <a:schemeClr val="bg1"/>
                </a:solidFill>
                <a:latin typeface="Trebuchet MS"/>
                <a:cs typeface="Trebuchet MS"/>
              </a:rPr>
              <a:t>the</a:t>
            </a:r>
            <a:r>
              <a:rPr sz="2700" spc="-95" dirty="0">
                <a:solidFill>
                  <a:schemeClr val="bg1"/>
                </a:solidFill>
                <a:latin typeface="Trebuchet MS"/>
                <a:cs typeface="Trebuchet MS"/>
              </a:rPr>
              <a:t> </a:t>
            </a:r>
            <a:r>
              <a:rPr sz="2700" spc="-5" dirty="0">
                <a:solidFill>
                  <a:schemeClr val="bg1"/>
                </a:solidFill>
                <a:latin typeface="Trebuchet MS"/>
                <a:cs typeface="Trebuchet MS"/>
              </a:rPr>
              <a:t>Company’s</a:t>
            </a:r>
            <a:r>
              <a:rPr sz="2700" spc="-95" dirty="0">
                <a:solidFill>
                  <a:schemeClr val="bg1"/>
                </a:solidFill>
                <a:latin typeface="Trebuchet MS"/>
                <a:cs typeface="Trebuchet MS"/>
              </a:rPr>
              <a:t> </a:t>
            </a:r>
            <a:r>
              <a:rPr lang="en-IN" sz="2700" spc="-18" dirty="0">
                <a:solidFill>
                  <a:schemeClr val="bg1"/>
                </a:solidFill>
                <a:latin typeface="Trebuchet MS"/>
                <a:cs typeface="Trebuchet MS"/>
              </a:rPr>
              <a:t>E</a:t>
            </a:r>
            <a:r>
              <a:rPr sz="2700" spc="-18" dirty="0" err="1">
                <a:solidFill>
                  <a:schemeClr val="bg1"/>
                </a:solidFill>
                <a:latin typeface="Trebuchet MS"/>
                <a:cs typeface="Trebuchet MS"/>
              </a:rPr>
              <a:t>xpectations</a:t>
            </a:r>
            <a:r>
              <a:rPr sz="2700" spc="-18" dirty="0">
                <a:solidFill>
                  <a:schemeClr val="bg1"/>
                </a:solidFill>
                <a:latin typeface="Trebuchet MS"/>
                <a:cs typeface="Trebuchet MS"/>
              </a:rPr>
              <a:t>,</a:t>
            </a:r>
            <a:r>
              <a:rPr sz="2700" spc="-95" dirty="0">
                <a:solidFill>
                  <a:schemeClr val="bg1"/>
                </a:solidFill>
                <a:latin typeface="Trebuchet MS"/>
                <a:cs typeface="Trebuchet MS"/>
              </a:rPr>
              <a:t> </a:t>
            </a:r>
            <a:r>
              <a:rPr lang="en-IN" sz="2700" spc="-95" dirty="0">
                <a:solidFill>
                  <a:schemeClr val="bg1"/>
                </a:solidFill>
                <a:latin typeface="Trebuchet MS"/>
                <a:cs typeface="Trebuchet MS"/>
              </a:rPr>
              <a:t>H</a:t>
            </a:r>
            <a:r>
              <a:rPr sz="2700" dirty="0" err="1">
                <a:solidFill>
                  <a:schemeClr val="bg1"/>
                </a:solidFill>
                <a:latin typeface="Trebuchet MS"/>
                <a:cs typeface="Trebuchet MS"/>
              </a:rPr>
              <a:t>ighlights</a:t>
            </a:r>
            <a:r>
              <a:rPr sz="2700" dirty="0">
                <a:solidFill>
                  <a:schemeClr val="bg1"/>
                </a:solidFill>
                <a:latin typeface="Trebuchet MS"/>
                <a:cs typeface="Trebuchet MS"/>
              </a:rPr>
              <a:t> </a:t>
            </a:r>
            <a:r>
              <a:rPr sz="2700" spc="-290" dirty="0">
                <a:solidFill>
                  <a:schemeClr val="bg1"/>
                </a:solidFill>
                <a:latin typeface="Trebuchet MS"/>
                <a:cs typeface="Trebuchet MS"/>
              </a:rPr>
              <a:t> </a:t>
            </a:r>
            <a:r>
              <a:rPr lang="en-IN" sz="2700" spc="-9" dirty="0">
                <a:solidFill>
                  <a:schemeClr val="bg1"/>
                </a:solidFill>
                <a:latin typeface="Trebuchet MS"/>
                <a:cs typeface="Trebuchet MS"/>
              </a:rPr>
              <a:t>S</a:t>
            </a:r>
            <a:r>
              <a:rPr sz="2700" spc="-9" dirty="0" err="1">
                <a:solidFill>
                  <a:schemeClr val="bg1"/>
                </a:solidFill>
                <a:latin typeface="Trebuchet MS"/>
                <a:cs typeface="Trebuchet MS"/>
              </a:rPr>
              <a:t>ituations</a:t>
            </a:r>
            <a:r>
              <a:rPr sz="2700" spc="-9" dirty="0">
                <a:solidFill>
                  <a:schemeClr val="bg1"/>
                </a:solidFill>
                <a:latin typeface="Trebuchet MS"/>
                <a:cs typeface="Trebuchet MS"/>
              </a:rPr>
              <a:t> </a:t>
            </a:r>
            <a:r>
              <a:rPr sz="2700" spc="-32" dirty="0">
                <a:solidFill>
                  <a:schemeClr val="bg1"/>
                </a:solidFill>
                <a:latin typeface="Trebuchet MS"/>
                <a:cs typeface="Trebuchet MS"/>
              </a:rPr>
              <a:t>that </a:t>
            </a:r>
            <a:r>
              <a:rPr sz="2700" spc="-5" dirty="0">
                <a:solidFill>
                  <a:schemeClr val="bg1"/>
                </a:solidFill>
                <a:latin typeface="Trebuchet MS"/>
                <a:cs typeface="Trebuchet MS"/>
              </a:rPr>
              <a:t>may </a:t>
            </a:r>
            <a:r>
              <a:rPr sz="2700" spc="-14" dirty="0">
                <a:solidFill>
                  <a:schemeClr val="bg1"/>
                </a:solidFill>
                <a:latin typeface="Trebuchet MS"/>
                <a:cs typeface="Trebuchet MS"/>
              </a:rPr>
              <a:t>require </a:t>
            </a:r>
            <a:r>
              <a:rPr lang="en-IN" sz="2700" spc="-23" dirty="0">
                <a:solidFill>
                  <a:schemeClr val="bg1"/>
                </a:solidFill>
                <a:latin typeface="Trebuchet MS"/>
                <a:cs typeface="Trebuchet MS"/>
              </a:rPr>
              <a:t>P</a:t>
            </a:r>
            <a:r>
              <a:rPr sz="2700" spc="-23" dirty="0">
                <a:solidFill>
                  <a:schemeClr val="bg1"/>
                </a:solidFill>
                <a:latin typeface="Trebuchet MS"/>
                <a:cs typeface="Trebuchet MS"/>
              </a:rPr>
              <a:t>articular </a:t>
            </a:r>
            <a:r>
              <a:rPr lang="en-IN" sz="2700" spc="-23" dirty="0">
                <a:solidFill>
                  <a:schemeClr val="bg1"/>
                </a:solidFill>
                <a:latin typeface="Trebuchet MS"/>
                <a:cs typeface="Trebuchet MS"/>
              </a:rPr>
              <a:t>A</a:t>
            </a:r>
            <a:r>
              <a:rPr sz="2700" spc="-23" dirty="0" err="1">
                <a:solidFill>
                  <a:schemeClr val="bg1"/>
                </a:solidFill>
                <a:latin typeface="Trebuchet MS"/>
                <a:cs typeface="Trebuchet MS"/>
              </a:rPr>
              <a:t>ttention</a:t>
            </a:r>
            <a:r>
              <a:rPr sz="2700" spc="-32" dirty="0">
                <a:solidFill>
                  <a:schemeClr val="bg1"/>
                </a:solidFill>
                <a:latin typeface="Trebuchet MS"/>
                <a:cs typeface="Trebuchet MS"/>
              </a:rPr>
              <a:t>.</a:t>
            </a:r>
            <a:r>
              <a:rPr sz="2700" spc="-113" dirty="0">
                <a:solidFill>
                  <a:schemeClr val="bg1"/>
                </a:solidFill>
                <a:latin typeface="Trebuchet MS"/>
                <a:cs typeface="Trebuchet MS"/>
              </a:rPr>
              <a:t> </a:t>
            </a:r>
            <a:endParaRPr lang="en-IN" sz="2700" spc="-113" dirty="0">
              <a:solidFill>
                <a:schemeClr val="bg1"/>
              </a:solidFill>
              <a:latin typeface="Trebuchet MS"/>
              <a:cs typeface="Trebuchet MS"/>
            </a:endParaRPr>
          </a:p>
          <a:p>
            <a:pPr marL="354416" marR="4607" indent="-342900" algn="just">
              <a:lnSpc>
                <a:spcPct val="106100"/>
              </a:lnSpc>
              <a:spcBef>
                <a:spcPts val="91"/>
              </a:spcBef>
              <a:buFont typeface="Wingdings" panose="05000000000000000000" pitchFamily="2" charset="2"/>
              <a:buChar char="ü"/>
            </a:pPr>
            <a:r>
              <a:rPr sz="2700" spc="-41" dirty="0">
                <a:solidFill>
                  <a:schemeClr val="bg1"/>
                </a:solidFill>
                <a:latin typeface="Trebuchet MS"/>
                <a:cs typeface="Trebuchet MS"/>
              </a:rPr>
              <a:t>It</a:t>
            </a:r>
            <a:r>
              <a:rPr sz="2700" spc="-113" dirty="0">
                <a:solidFill>
                  <a:schemeClr val="bg1"/>
                </a:solidFill>
                <a:latin typeface="Trebuchet MS"/>
                <a:cs typeface="Trebuchet MS"/>
              </a:rPr>
              <a:t> </a:t>
            </a:r>
            <a:r>
              <a:rPr sz="2700" spc="-14" dirty="0">
                <a:solidFill>
                  <a:schemeClr val="bg1"/>
                </a:solidFill>
                <a:latin typeface="Trebuchet MS"/>
                <a:cs typeface="Trebuchet MS"/>
              </a:rPr>
              <a:t>is</a:t>
            </a:r>
            <a:r>
              <a:rPr sz="2700" spc="-109" dirty="0">
                <a:solidFill>
                  <a:schemeClr val="bg1"/>
                </a:solidFill>
                <a:latin typeface="Trebuchet MS"/>
                <a:cs typeface="Trebuchet MS"/>
              </a:rPr>
              <a:t> </a:t>
            </a:r>
            <a:r>
              <a:rPr sz="2700" dirty="0">
                <a:solidFill>
                  <a:schemeClr val="bg1"/>
                </a:solidFill>
                <a:latin typeface="Trebuchet MS"/>
                <a:cs typeface="Trebuchet MS"/>
              </a:rPr>
              <a:t>also</a:t>
            </a:r>
            <a:r>
              <a:rPr sz="2700" spc="-113" dirty="0">
                <a:solidFill>
                  <a:schemeClr val="bg1"/>
                </a:solidFill>
                <a:latin typeface="Trebuchet MS"/>
                <a:cs typeface="Trebuchet MS"/>
              </a:rPr>
              <a:t> </a:t>
            </a:r>
            <a:r>
              <a:rPr sz="2700" spc="-18" dirty="0">
                <a:solidFill>
                  <a:schemeClr val="bg1"/>
                </a:solidFill>
                <a:latin typeface="Trebuchet MS"/>
                <a:cs typeface="Trebuchet MS"/>
              </a:rPr>
              <a:t>the</a:t>
            </a:r>
            <a:r>
              <a:rPr sz="2700" spc="-109" dirty="0">
                <a:solidFill>
                  <a:schemeClr val="bg1"/>
                </a:solidFill>
                <a:latin typeface="Trebuchet MS"/>
                <a:cs typeface="Trebuchet MS"/>
              </a:rPr>
              <a:t> </a:t>
            </a:r>
            <a:r>
              <a:rPr lang="en-IN" sz="2700" u="sng" spc="-45" dirty="0">
                <a:solidFill>
                  <a:schemeClr val="bg1"/>
                </a:solidFill>
                <a:latin typeface="Trebuchet MS"/>
                <a:cs typeface="Trebuchet MS"/>
              </a:rPr>
              <a:t>F</a:t>
            </a:r>
            <a:r>
              <a:rPr sz="2700" u="sng" spc="-45" dirty="0" err="1">
                <a:solidFill>
                  <a:schemeClr val="bg1"/>
                </a:solidFill>
                <a:latin typeface="Trebuchet MS"/>
                <a:cs typeface="Trebuchet MS"/>
              </a:rPr>
              <a:t>irst</a:t>
            </a:r>
            <a:r>
              <a:rPr sz="2700" u="sng" spc="-113" dirty="0">
                <a:solidFill>
                  <a:schemeClr val="bg1"/>
                </a:solidFill>
                <a:latin typeface="Trebuchet MS"/>
                <a:cs typeface="Trebuchet MS"/>
              </a:rPr>
              <a:t> </a:t>
            </a:r>
            <a:r>
              <a:rPr lang="en-IN" sz="2700" u="sng" spc="5" dirty="0">
                <a:solidFill>
                  <a:schemeClr val="bg1"/>
                </a:solidFill>
                <a:latin typeface="Trebuchet MS"/>
                <a:cs typeface="Trebuchet MS"/>
              </a:rPr>
              <a:t>S</a:t>
            </a:r>
            <a:r>
              <a:rPr sz="2700" u="sng" spc="5" dirty="0" err="1">
                <a:solidFill>
                  <a:schemeClr val="bg1"/>
                </a:solidFill>
                <a:latin typeface="Trebuchet MS"/>
                <a:cs typeface="Trebuchet MS"/>
              </a:rPr>
              <a:t>tep</a:t>
            </a:r>
            <a:r>
              <a:rPr sz="2700" spc="-109" dirty="0">
                <a:solidFill>
                  <a:schemeClr val="bg1"/>
                </a:solidFill>
                <a:latin typeface="Trebuchet MS"/>
                <a:cs typeface="Trebuchet MS"/>
              </a:rPr>
              <a:t> </a:t>
            </a:r>
            <a:r>
              <a:rPr sz="2700" spc="-27" dirty="0">
                <a:solidFill>
                  <a:schemeClr val="bg1"/>
                </a:solidFill>
                <a:latin typeface="Trebuchet MS"/>
                <a:cs typeface="Trebuchet MS"/>
              </a:rPr>
              <a:t>for</a:t>
            </a:r>
            <a:r>
              <a:rPr sz="2700" spc="-113" dirty="0">
                <a:solidFill>
                  <a:schemeClr val="bg1"/>
                </a:solidFill>
                <a:latin typeface="Trebuchet MS"/>
                <a:cs typeface="Trebuchet MS"/>
              </a:rPr>
              <a:t> </a:t>
            </a:r>
            <a:r>
              <a:rPr sz="2700" spc="9" dirty="0">
                <a:solidFill>
                  <a:schemeClr val="bg1"/>
                </a:solidFill>
                <a:latin typeface="Trebuchet MS"/>
                <a:cs typeface="Trebuchet MS"/>
              </a:rPr>
              <a:t>you</a:t>
            </a:r>
            <a:r>
              <a:rPr sz="2700" spc="-109" dirty="0">
                <a:solidFill>
                  <a:schemeClr val="bg1"/>
                </a:solidFill>
                <a:latin typeface="Trebuchet MS"/>
                <a:cs typeface="Trebuchet MS"/>
              </a:rPr>
              <a:t> </a:t>
            </a:r>
            <a:r>
              <a:rPr sz="2700" spc="-5" dirty="0">
                <a:solidFill>
                  <a:schemeClr val="bg1"/>
                </a:solidFill>
                <a:latin typeface="Trebuchet MS"/>
                <a:cs typeface="Trebuchet MS"/>
              </a:rPr>
              <a:t>to</a:t>
            </a:r>
            <a:r>
              <a:rPr sz="2700" spc="-113" dirty="0">
                <a:solidFill>
                  <a:schemeClr val="bg1"/>
                </a:solidFill>
                <a:latin typeface="Trebuchet MS"/>
                <a:cs typeface="Trebuchet MS"/>
              </a:rPr>
              <a:t> </a:t>
            </a:r>
            <a:r>
              <a:rPr lang="en-IN" sz="2700" spc="18" dirty="0">
                <a:solidFill>
                  <a:schemeClr val="bg1"/>
                </a:solidFill>
                <a:latin typeface="Trebuchet MS"/>
                <a:cs typeface="Trebuchet MS"/>
              </a:rPr>
              <a:t>G</a:t>
            </a:r>
            <a:r>
              <a:rPr sz="2700" spc="18" dirty="0">
                <a:solidFill>
                  <a:schemeClr val="bg1"/>
                </a:solidFill>
                <a:latin typeface="Trebuchet MS"/>
                <a:cs typeface="Trebuchet MS"/>
              </a:rPr>
              <a:t>et</a:t>
            </a:r>
            <a:r>
              <a:rPr sz="2700" spc="-109" dirty="0">
                <a:solidFill>
                  <a:schemeClr val="bg1"/>
                </a:solidFill>
                <a:latin typeface="Trebuchet MS"/>
                <a:cs typeface="Trebuchet MS"/>
              </a:rPr>
              <a:t> </a:t>
            </a:r>
            <a:r>
              <a:rPr lang="en-IN" sz="2700" spc="-41" dirty="0">
                <a:solidFill>
                  <a:schemeClr val="bg1"/>
                </a:solidFill>
                <a:latin typeface="Trebuchet MS"/>
                <a:cs typeface="Trebuchet MS"/>
              </a:rPr>
              <a:t>C</a:t>
            </a:r>
            <a:r>
              <a:rPr sz="2700" spc="-41" dirty="0" err="1">
                <a:solidFill>
                  <a:schemeClr val="bg1"/>
                </a:solidFill>
                <a:latin typeface="Trebuchet MS"/>
                <a:cs typeface="Trebuchet MS"/>
              </a:rPr>
              <a:t>larity</a:t>
            </a:r>
            <a:r>
              <a:rPr sz="2700" spc="-113" dirty="0">
                <a:solidFill>
                  <a:schemeClr val="bg1"/>
                </a:solidFill>
                <a:latin typeface="Trebuchet MS"/>
                <a:cs typeface="Trebuchet MS"/>
              </a:rPr>
              <a:t> </a:t>
            </a:r>
            <a:r>
              <a:rPr sz="2700" spc="32" dirty="0">
                <a:solidFill>
                  <a:schemeClr val="bg1"/>
                </a:solidFill>
                <a:latin typeface="Trebuchet MS"/>
                <a:cs typeface="Trebuchet MS"/>
              </a:rPr>
              <a:t>on</a:t>
            </a:r>
            <a:r>
              <a:rPr sz="2700" spc="-109" dirty="0">
                <a:solidFill>
                  <a:schemeClr val="bg1"/>
                </a:solidFill>
                <a:latin typeface="Trebuchet MS"/>
                <a:cs typeface="Trebuchet MS"/>
              </a:rPr>
              <a:t> </a:t>
            </a:r>
            <a:r>
              <a:rPr sz="2700" spc="-9" dirty="0">
                <a:solidFill>
                  <a:schemeClr val="bg1"/>
                </a:solidFill>
                <a:latin typeface="Trebuchet MS"/>
                <a:cs typeface="Trebuchet MS"/>
              </a:rPr>
              <a:t>any</a:t>
            </a:r>
            <a:r>
              <a:rPr sz="2700" spc="-109" dirty="0">
                <a:solidFill>
                  <a:schemeClr val="bg1"/>
                </a:solidFill>
                <a:latin typeface="Trebuchet MS"/>
                <a:cs typeface="Trebuchet MS"/>
              </a:rPr>
              <a:t> </a:t>
            </a:r>
            <a:r>
              <a:rPr lang="en-IN" sz="2700" spc="5" dirty="0">
                <a:solidFill>
                  <a:schemeClr val="bg1"/>
                </a:solidFill>
                <a:latin typeface="Trebuchet MS"/>
                <a:cs typeface="Trebuchet MS"/>
              </a:rPr>
              <a:t>Q</a:t>
            </a:r>
            <a:r>
              <a:rPr sz="2700" spc="5" dirty="0" err="1">
                <a:solidFill>
                  <a:schemeClr val="bg1"/>
                </a:solidFill>
                <a:latin typeface="Trebuchet MS"/>
                <a:cs typeface="Trebuchet MS"/>
              </a:rPr>
              <a:t>uestions</a:t>
            </a:r>
            <a:r>
              <a:rPr sz="2700" spc="5" dirty="0">
                <a:solidFill>
                  <a:schemeClr val="bg1"/>
                </a:solidFill>
                <a:latin typeface="Trebuchet MS"/>
                <a:cs typeface="Trebuchet MS"/>
              </a:rPr>
              <a:t> </a:t>
            </a:r>
            <a:r>
              <a:rPr sz="2700" spc="-290" dirty="0">
                <a:solidFill>
                  <a:schemeClr val="bg1"/>
                </a:solidFill>
                <a:latin typeface="Trebuchet MS"/>
                <a:cs typeface="Trebuchet MS"/>
              </a:rPr>
              <a:t> </a:t>
            </a:r>
            <a:r>
              <a:rPr sz="2700" spc="-9" dirty="0">
                <a:solidFill>
                  <a:schemeClr val="bg1"/>
                </a:solidFill>
                <a:latin typeface="Trebuchet MS"/>
                <a:cs typeface="Trebuchet MS"/>
              </a:rPr>
              <a:t>relating</a:t>
            </a:r>
            <a:r>
              <a:rPr sz="2700" spc="-27" dirty="0">
                <a:solidFill>
                  <a:schemeClr val="bg1"/>
                </a:solidFill>
                <a:latin typeface="Trebuchet MS"/>
                <a:cs typeface="Trebuchet MS"/>
              </a:rPr>
              <a:t> </a:t>
            </a:r>
            <a:r>
              <a:rPr sz="2700" dirty="0">
                <a:solidFill>
                  <a:schemeClr val="bg1"/>
                </a:solidFill>
                <a:latin typeface="Trebuchet MS"/>
                <a:cs typeface="Trebuchet MS"/>
              </a:rPr>
              <a:t>to</a:t>
            </a:r>
            <a:r>
              <a:rPr sz="2700" spc="-23" dirty="0">
                <a:solidFill>
                  <a:schemeClr val="bg1"/>
                </a:solidFill>
                <a:latin typeface="Trebuchet MS"/>
                <a:cs typeface="Trebuchet MS"/>
              </a:rPr>
              <a:t> </a:t>
            </a:r>
            <a:r>
              <a:rPr lang="en-IN" sz="2700" spc="-18" dirty="0">
                <a:solidFill>
                  <a:schemeClr val="bg1"/>
                </a:solidFill>
                <a:latin typeface="Trebuchet MS"/>
                <a:cs typeface="Trebuchet MS"/>
              </a:rPr>
              <a:t>E</a:t>
            </a:r>
            <a:r>
              <a:rPr sz="2700" spc="-18" dirty="0" err="1">
                <a:solidFill>
                  <a:schemeClr val="bg1"/>
                </a:solidFill>
                <a:latin typeface="Trebuchet MS"/>
                <a:cs typeface="Trebuchet MS"/>
              </a:rPr>
              <a:t>thical</a:t>
            </a:r>
            <a:r>
              <a:rPr sz="2700" spc="-23" dirty="0">
                <a:solidFill>
                  <a:schemeClr val="bg1"/>
                </a:solidFill>
                <a:latin typeface="Trebuchet MS"/>
                <a:cs typeface="Trebuchet MS"/>
              </a:rPr>
              <a:t> </a:t>
            </a:r>
            <a:r>
              <a:rPr lang="en-IN" sz="2700" spc="-23" dirty="0">
                <a:solidFill>
                  <a:schemeClr val="bg1"/>
                </a:solidFill>
                <a:latin typeface="Trebuchet MS"/>
                <a:cs typeface="Trebuchet MS"/>
              </a:rPr>
              <a:t>C</a:t>
            </a:r>
            <a:r>
              <a:rPr sz="2700" dirty="0" err="1">
                <a:solidFill>
                  <a:schemeClr val="bg1"/>
                </a:solidFill>
                <a:latin typeface="Trebuchet MS"/>
                <a:cs typeface="Trebuchet MS"/>
              </a:rPr>
              <a:t>onduct</a:t>
            </a:r>
            <a:r>
              <a:rPr sz="2700" dirty="0">
                <a:solidFill>
                  <a:schemeClr val="bg1"/>
                </a:solidFill>
                <a:latin typeface="Trebuchet MS"/>
                <a:cs typeface="Trebuchet MS"/>
              </a:rPr>
              <a:t>.</a:t>
            </a:r>
          </a:p>
        </p:txBody>
      </p:sp>
      <p:sp>
        <p:nvSpPr>
          <p:cNvPr id="8" name="object 8"/>
          <p:cNvSpPr txBox="1"/>
          <p:nvPr/>
        </p:nvSpPr>
        <p:spPr>
          <a:xfrm>
            <a:off x="3222181" y="18420"/>
            <a:ext cx="5875653" cy="709384"/>
          </a:xfrm>
          <a:prstGeom prst="rect">
            <a:avLst/>
          </a:prstGeom>
        </p:spPr>
        <p:txBody>
          <a:bodyPr vert="horz" wrap="square" lIns="0" tIns="11516" rIns="0" bIns="0" rtlCol="0">
            <a:spAutoFit/>
          </a:bodyPr>
          <a:lstStyle/>
          <a:p>
            <a:pPr marL="11516">
              <a:spcBef>
                <a:spcPts val="91"/>
              </a:spcBef>
            </a:pPr>
            <a:r>
              <a:rPr sz="4534" b="1" spc="462" dirty="0">
                <a:solidFill>
                  <a:srgbClr val="FFFFFF"/>
                </a:solidFill>
                <a:latin typeface="Trebuchet MS"/>
                <a:cs typeface="Trebuchet MS"/>
              </a:rPr>
              <a:t>CODE</a:t>
            </a:r>
            <a:r>
              <a:rPr sz="4534" b="1" spc="32" dirty="0">
                <a:solidFill>
                  <a:srgbClr val="FFFFFF"/>
                </a:solidFill>
                <a:latin typeface="Trebuchet MS"/>
                <a:cs typeface="Trebuchet MS"/>
              </a:rPr>
              <a:t> </a:t>
            </a:r>
            <a:r>
              <a:rPr sz="4534" b="1" spc="336" dirty="0">
                <a:solidFill>
                  <a:srgbClr val="FFFFFF"/>
                </a:solidFill>
                <a:latin typeface="Trebuchet MS"/>
                <a:cs typeface="Trebuchet MS"/>
              </a:rPr>
              <a:t>OF</a:t>
            </a:r>
            <a:r>
              <a:rPr sz="4534" b="1" spc="36" dirty="0">
                <a:solidFill>
                  <a:srgbClr val="FFFFFF"/>
                </a:solidFill>
                <a:latin typeface="Trebuchet MS"/>
                <a:cs typeface="Trebuchet MS"/>
              </a:rPr>
              <a:t> </a:t>
            </a:r>
            <a:r>
              <a:rPr sz="4534" b="1" spc="408" dirty="0">
                <a:solidFill>
                  <a:srgbClr val="FFFFFF"/>
                </a:solidFill>
                <a:latin typeface="Trebuchet MS"/>
                <a:cs typeface="Trebuchet MS"/>
              </a:rPr>
              <a:t>CONDUCT</a:t>
            </a:r>
            <a:endParaRPr sz="4534" dirty="0">
              <a:latin typeface="Trebuchet MS"/>
              <a:cs typeface="Trebuchet MS"/>
            </a:endParaRPr>
          </a:p>
        </p:txBody>
      </p:sp>
      <p:sp>
        <p:nvSpPr>
          <p:cNvPr id="9" name="object 9"/>
          <p:cNvSpPr txBox="1"/>
          <p:nvPr/>
        </p:nvSpPr>
        <p:spPr>
          <a:xfrm>
            <a:off x="6260124" y="1870016"/>
            <a:ext cx="7202659" cy="165068"/>
          </a:xfrm>
          <a:prstGeom prst="rect">
            <a:avLst/>
          </a:prstGeom>
        </p:spPr>
        <p:txBody>
          <a:bodyPr vert="horz" wrap="square" lIns="0" tIns="11516" rIns="0" bIns="0" rtlCol="0">
            <a:spAutoFit/>
          </a:bodyPr>
          <a:lstStyle/>
          <a:p>
            <a:pPr marL="11516">
              <a:spcBef>
                <a:spcPts val="91"/>
              </a:spcBef>
              <a:tabLst>
                <a:tab pos="3712874" algn="l"/>
              </a:tabLst>
            </a:pPr>
            <a:r>
              <a:rPr sz="997" spc="18" dirty="0">
                <a:solidFill>
                  <a:srgbClr val="FFFFFF"/>
                </a:solidFill>
                <a:latin typeface="Trebuchet MS"/>
                <a:cs typeface="Trebuchet MS"/>
              </a:rPr>
              <a:t>	</a:t>
            </a:r>
            <a:endParaRPr sz="997" dirty="0">
              <a:latin typeface="Trebuchet MS"/>
              <a:cs typeface="Trebuchet MS"/>
            </a:endParaRPr>
          </a:p>
        </p:txBody>
      </p:sp>
      <p:sp>
        <p:nvSpPr>
          <p:cNvPr id="16" name="object 16"/>
          <p:cNvSpPr txBox="1"/>
          <p:nvPr/>
        </p:nvSpPr>
        <p:spPr>
          <a:xfrm>
            <a:off x="9769775" y="6390002"/>
            <a:ext cx="42611" cy="123197"/>
          </a:xfrm>
          <a:prstGeom prst="rect">
            <a:avLst/>
          </a:prstGeom>
        </p:spPr>
        <p:txBody>
          <a:bodyPr vert="horz" wrap="square" lIns="0" tIns="11516" rIns="0" bIns="0" rtlCol="0">
            <a:spAutoFit/>
          </a:bodyPr>
          <a:lstStyle/>
          <a:p>
            <a:pPr marL="11516">
              <a:spcBef>
                <a:spcPts val="91"/>
              </a:spcBef>
            </a:pPr>
            <a:r>
              <a:rPr sz="725" spc="-59" dirty="0">
                <a:solidFill>
                  <a:srgbClr val="FFFFFF"/>
                </a:solidFill>
                <a:latin typeface="Trebuchet MS"/>
                <a:cs typeface="Trebuchet MS"/>
              </a:rPr>
              <a:t>i</a:t>
            </a:r>
            <a:endParaRPr sz="725">
              <a:latin typeface="Trebuchet MS"/>
              <a:cs typeface="Trebuchet MS"/>
            </a:endParaRPr>
          </a:p>
        </p:txBody>
      </p:sp>
      <p:pic>
        <p:nvPicPr>
          <p:cNvPr id="10" name="Picture 2" descr="Welcome to The Institute of Cost Accountants of India Website">
            <a:extLst>
              <a:ext uri="{FF2B5EF4-FFF2-40B4-BE49-F238E27FC236}">
                <a16:creationId xmlns:a16="http://schemas.microsoft.com/office/drawing/2014/main" id="{033AEE8B-C870-4D99-BE9F-52C2909F20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810" y="178957"/>
            <a:ext cx="794576" cy="13038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A2460CB-74CF-4B24-BB4E-671D1BE509D2}"/>
              </a:ext>
            </a:extLst>
          </p:cNvPr>
          <p:cNvPicPr>
            <a:picLocks noChangeAspect="1"/>
          </p:cNvPicPr>
          <p:nvPr/>
        </p:nvPicPr>
        <p:blipFill>
          <a:blip r:embed="rId4"/>
          <a:stretch>
            <a:fillRect/>
          </a:stretch>
        </p:blipFill>
        <p:spPr>
          <a:xfrm>
            <a:off x="10856160" y="5725355"/>
            <a:ext cx="1194331" cy="920378"/>
          </a:xfrm>
          <a:prstGeom prst="rect">
            <a:avLst/>
          </a:prstGeom>
        </p:spPr>
      </p:pic>
    </p:spTree>
    <p:extLst>
      <p:ext uri="{BB962C8B-B14F-4D97-AF65-F5344CB8AC3E}">
        <p14:creationId xmlns:p14="http://schemas.microsoft.com/office/powerpoint/2010/main" val="4041033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5696"/>
            <a:chOff x="8991" y="12"/>
            <a:chExt cx="10683240" cy="7560309"/>
          </a:xfrm>
        </p:grpSpPr>
        <p:pic>
          <p:nvPicPr>
            <p:cNvPr id="3" name="object 3"/>
            <p:cNvPicPr/>
            <p:nvPr/>
          </p:nvPicPr>
          <p:blipFill>
            <a:blip r:embed="rId2" cstate="print"/>
            <a:stretch>
              <a:fillRect/>
            </a:stretch>
          </p:blipFill>
          <p:spPr>
            <a:xfrm>
              <a:off x="8991" y="12"/>
              <a:ext cx="10682998" cy="7559992"/>
            </a:xfrm>
            <a:prstGeom prst="rect">
              <a:avLst/>
            </a:prstGeom>
          </p:spPr>
        </p:pic>
        <p:sp>
          <p:nvSpPr>
            <p:cNvPr id="4" name="object 4"/>
            <p:cNvSpPr/>
            <p:nvPr/>
          </p:nvSpPr>
          <p:spPr>
            <a:xfrm>
              <a:off x="1115999" y="882002"/>
              <a:ext cx="8442325" cy="3726179"/>
            </a:xfrm>
            <a:custGeom>
              <a:avLst/>
              <a:gdLst/>
              <a:ahLst/>
              <a:cxnLst/>
              <a:rect l="l" t="t" r="r" b="b"/>
              <a:pathLst>
                <a:path w="8442325" h="3726179">
                  <a:moveTo>
                    <a:pt x="8441994" y="0"/>
                  </a:moveTo>
                  <a:lnTo>
                    <a:pt x="0" y="0"/>
                  </a:lnTo>
                  <a:lnTo>
                    <a:pt x="0" y="3726002"/>
                  </a:lnTo>
                  <a:lnTo>
                    <a:pt x="8441994" y="3726002"/>
                  </a:lnTo>
                  <a:lnTo>
                    <a:pt x="8441994" y="0"/>
                  </a:lnTo>
                  <a:close/>
                </a:path>
              </a:pathLst>
            </a:custGeom>
            <a:solidFill>
              <a:srgbClr val="58595B"/>
            </a:solidFill>
          </p:spPr>
          <p:txBody>
            <a:bodyPr wrap="square" lIns="0" tIns="0" rIns="0" bIns="0" rtlCol="0"/>
            <a:lstStyle/>
            <a:p>
              <a:endParaRPr sz="1632"/>
            </a:p>
          </p:txBody>
        </p:sp>
        <p:sp>
          <p:nvSpPr>
            <p:cNvPr id="5" name="object 5"/>
            <p:cNvSpPr/>
            <p:nvPr/>
          </p:nvSpPr>
          <p:spPr>
            <a:xfrm>
              <a:off x="1115999" y="882002"/>
              <a:ext cx="8442325" cy="3726179"/>
            </a:xfrm>
            <a:custGeom>
              <a:avLst/>
              <a:gdLst/>
              <a:ahLst/>
              <a:cxnLst/>
              <a:rect l="l" t="t" r="r" b="b"/>
              <a:pathLst>
                <a:path w="8442325" h="3726179">
                  <a:moveTo>
                    <a:pt x="8441994" y="0"/>
                  </a:moveTo>
                  <a:lnTo>
                    <a:pt x="0" y="0"/>
                  </a:lnTo>
                  <a:lnTo>
                    <a:pt x="0" y="3726002"/>
                  </a:lnTo>
                  <a:lnTo>
                    <a:pt x="8441994" y="3726002"/>
                  </a:lnTo>
                  <a:lnTo>
                    <a:pt x="8441994" y="0"/>
                  </a:lnTo>
                  <a:close/>
                </a:path>
              </a:pathLst>
            </a:custGeom>
            <a:solidFill>
              <a:srgbClr val="58595B">
                <a:alpha val="29998"/>
              </a:srgbClr>
            </a:solidFill>
          </p:spPr>
          <p:txBody>
            <a:bodyPr wrap="square" lIns="0" tIns="0" rIns="0" bIns="0" rtlCol="0"/>
            <a:lstStyle/>
            <a:p>
              <a:endParaRPr sz="1632"/>
            </a:p>
          </p:txBody>
        </p:sp>
      </p:grpSp>
      <p:sp>
        <p:nvSpPr>
          <p:cNvPr id="8" name="object 8"/>
          <p:cNvSpPr txBox="1"/>
          <p:nvPr/>
        </p:nvSpPr>
        <p:spPr>
          <a:xfrm>
            <a:off x="3222181" y="18420"/>
            <a:ext cx="5875653" cy="709384"/>
          </a:xfrm>
          <a:prstGeom prst="rect">
            <a:avLst/>
          </a:prstGeom>
        </p:spPr>
        <p:txBody>
          <a:bodyPr vert="horz" wrap="square" lIns="0" tIns="11516" rIns="0" bIns="0" rtlCol="0">
            <a:spAutoFit/>
          </a:bodyPr>
          <a:lstStyle/>
          <a:p>
            <a:pPr marL="11516">
              <a:spcBef>
                <a:spcPts val="91"/>
              </a:spcBef>
            </a:pPr>
            <a:r>
              <a:rPr sz="4534" b="1" spc="462" dirty="0">
                <a:solidFill>
                  <a:srgbClr val="FFFFFF"/>
                </a:solidFill>
                <a:latin typeface="Trebuchet MS"/>
                <a:cs typeface="Trebuchet MS"/>
              </a:rPr>
              <a:t>CODE</a:t>
            </a:r>
            <a:r>
              <a:rPr sz="4534" b="1" spc="32" dirty="0">
                <a:solidFill>
                  <a:srgbClr val="FFFFFF"/>
                </a:solidFill>
                <a:latin typeface="Trebuchet MS"/>
                <a:cs typeface="Trebuchet MS"/>
              </a:rPr>
              <a:t> </a:t>
            </a:r>
            <a:r>
              <a:rPr sz="4534" b="1" spc="336" dirty="0">
                <a:solidFill>
                  <a:srgbClr val="FFFFFF"/>
                </a:solidFill>
                <a:latin typeface="Trebuchet MS"/>
                <a:cs typeface="Trebuchet MS"/>
              </a:rPr>
              <a:t>OF</a:t>
            </a:r>
            <a:r>
              <a:rPr sz="4534" b="1" spc="36" dirty="0">
                <a:solidFill>
                  <a:srgbClr val="FFFFFF"/>
                </a:solidFill>
                <a:latin typeface="Trebuchet MS"/>
                <a:cs typeface="Trebuchet MS"/>
              </a:rPr>
              <a:t> </a:t>
            </a:r>
            <a:r>
              <a:rPr sz="4534" b="1" spc="408" dirty="0">
                <a:solidFill>
                  <a:srgbClr val="FFFFFF"/>
                </a:solidFill>
                <a:latin typeface="Trebuchet MS"/>
                <a:cs typeface="Trebuchet MS"/>
              </a:rPr>
              <a:t>CONDUCT</a:t>
            </a:r>
            <a:endParaRPr sz="4534" dirty="0">
              <a:latin typeface="Trebuchet MS"/>
              <a:cs typeface="Trebuchet MS"/>
            </a:endParaRPr>
          </a:p>
        </p:txBody>
      </p:sp>
      <p:sp>
        <p:nvSpPr>
          <p:cNvPr id="9" name="object 9"/>
          <p:cNvSpPr txBox="1"/>
          <p:nvPr/>
        </p:nvSpPr>
        <p:spPr>
          <a:xfrm>
            <a:off x="6260124" y="1870016"/>
            <a:ext cx="7202659" cy="165068"/>
          </a:xfrm>
          <a:prstGeom prst="rect">
            <a:avLst/>
          </a:prstGeom>
        </p:spPr>
        <p:txBody>
          <a:bodyPr vert="horz" wrap="square" lIns="0" tIns="11516" rIns="0" bIns="0" rtlCol="0">
            <a:spAutoFit/>
          </a:bodyPr>
          <a:lstStyle/>
          <a:p>
            <a:pPr marL="11516">
              <a:spcBef>
                <a:spcPts val="91"/>
              </a:spcBef>
              <a:tabLst>
                <a:tab pos="3712874" algn="l"/>
              </a:tabLst>
            </a:pPr>
            <a:r>
              <a:rPr sz="997" spc="18" dirty="0">
                <a:solidFill>
                  <a:srgbClr val="FFFFFF"/>
                </a:solidFill>
                <a:latin typeface="Trebuchet MS"/>
                <a:cs typeface="Trebuchet MS"/>
              </a:rPr>
              <a:t>	</a:t>
            </a:r>
            <a:endParaRPr sz="997" dirty="0">
              <a:latin typeface="Trebuchet MS"/>
              <a:cs typeface="Trebuchet MS"/>
            </a:endParaRPr>
          </a:p>
        </p:txBody>
      </p:sp>
      <p:sp>
        <p:nvSpPr>
          <p:cNvPr id="10" name="object 10"/>
          <p:cNvSpPr txBox="1"/>
          <p:nvPr/>
        </p:nvSpPr>
        <p:spPr>
          <a:xfrm>
            <a:off x="1305551" y="826279"/>
            <a:ext cx="9470302" cy="3294707"/>
          </a:xfrm>
          <a:prstGeom prst="rect">
            <a:avLst/>
          </a:prstGeom>
        </p:spPr>
        <p:txBody>
          <a:bodyPr vert="horz" wrap="square" lIns="0" tIns="11516" rIns="0" bIns="0" rtlCol="0">
            <a:spAutoFit/>
          </a:bodyPr>
          <a:lstStyle/>
          <a:p>
            <a:pPr marL="354416" marR="4607" indent="-342900" algn="just">
              <a:lnSpc>
                <a:spcPct val="106100"/>
              </a:lnSpc>
              <a:spcBef>
                <a:spcPts val="91"/>
              </a:spcBef>
              <a:buFont typeface="Wingdings" panose="05000000000000000000" pitchFamily="2" charset="2"/>
              <a:buChar char="ü"/>
            </a:pPr>
            <a:r>
              <a:rPr lang="en-IN" sz="2300" u="sng" spc="9" dirty="0">
                <a:solidFill>
                  <a:srgbClr val="FFFFFF"/>
                </a:solidFill>
                <a:latin typeface="Trebuchet MS"/>
                <a:cs typeface="Trebuchet MS"/>
              </a:rPr>
              <a:t>E</a:t>
            </a:r>
            <a:r>
              <a:rPr sz="2300" u="sng" spc="9" dirty="0">
                <a:solidFill>
                  <a:srgbClr val="FFFFFF"/>
                </a:solidFill>
                <a:latin typeface="Trebuchet MS"/>
                <a:cs typeface="Trebuchet MS"/>
              </a:rPr>
              <a:t>ach </a:t>
            </a:r>
            <a:r>
              <a:rPr sz="2300" u="sng" spc="-5" dirty="0">
                <a:solidFill>
                  <a:srgbClr val="FFFFFF"/>
                </a:solidFill>
                <a:latin typeface="Trebuchet MS"/>
                <a:cs typeface="Trebuchet MS"/>
              </a:rPr>
              <a:t>of </a:t>
            </a:r>
            <a:r>
              <a:rPr lang="en-IN" sz="2300" u="sng" spc="-5" dirty="0">
                <a:solidFill>
                  <a:srgbClr val="FFFFFF"/>
                </a:solidFill>
                <a:latin typeface="Trebuchet MS"/>
                <a:cs typeface="Trebuchet MS"/>
              </a:rPr>
              <a:t>Staff</a:t>
            </a:r>
            <a:r>
              <a:rPr sz="2300" spc="18" dirty="0">
                <a:solidFill>
                  <a:srgbClr val="FFFFFF"/>
                </a:solidFill>
                <a:latin typeface="Trebuchet MS"/>
                <a:cs typeface="Trebuchet MS"/>
              </a:rPr>
              <a:t> </a:t>
            </a:r>
            <a:r>
              <a:rPr sz="2300" spc="-9" dirty="0">
                <a:solidFill>
                  <a:srgbClr val="FFFFFF"/>
                </a:solidFill>
                <a:latin typeface="Trebuchet MS"/>
                <a:cs typeface="Trebuchet MS"/>
              </a:rPr>
              <a:t>is </a:t>
            </a:r>
            <a:r>
              <a:rPr lang="en-IN" sz="2300" spc="18" dirty="0">
                <a:solidFill>
                  <a:srgbClr val="FFFFFF"/>
                </a:solidFill>
                <a:latin typeface="Trebuchet MS"/>
                <a:cs typeface="Trebuchet MS"/>
              </a:rPr>
              <a:t>R</a:t>
            </a:r>
            <a:r>
              <a:rPr sz="2300" spc="18" dirty="0" err="1">
                <a:solidFill>
                  <a:srgbClr val="FFFFFF"/>
                </a:solidFill>
                <a:latin typeface="Trebuchet MS"/>
                <a:cs typeface="Trebuchet MS"/>
              </a:rPr>
              <a:t>esponsible</a:t>
            </a:r>
            <a:r>
              <a:rPr sz="2300" spc="18" dirty="0">
                <a:solidFill>
                  <a:srgbClr val="FFFFFF"/>
                </a:solidFill>
                <a:latin typeface="Trebuchet MS"/>
                <a:cs typeface="Trebuchet MS"/>
              </a:rPr>
              <a:t> </a:t>
            </a:r>
            <a:r>
              <a:rPr sz="2300" spc="-18" dirty="0">
                <a:solidFill>
                  <a:srgbClr val="FFFFFF"/>
                </a:solidFill>
                <a:latin typeface="Trebuchet MS"/>
                <a:cs typeface="Trebuchet MS"/>
              </a:rPr>
              <a:t>for </a:t>
            </a:r>
            <a:r>
              <a:rPr sz="2300" spc="9" dirty="0">
                <a:solidFill>
                  <a:srgbClr val="FFFFFF"/>
                </a:solidFill>
                <a:latin typeface="Trebuchet MS"/>
                <a:cs typeface="Trebuchet MS"/>
              </a:rPr>
              <a:t>our </a:t>
            </a:r>
            <a:r>
              <a:rPr sz="2300" spc="18" dirty="0">
                <a:solidFill>
                  <a:srgbClr val="FFFFFF"/>
                </a:solidFill>
                <a:latin typeface="Trebuchet MS"/>
                <a:cs typeface="Trebuchet MS"/>
              </a:rPr>
              <a:t>own </a:t>
            </a:r>
            <a:r>
              <a:rPr sz="2300" spc="23" dirty="0">
                <a:solidFill>
                  <a:srgbClr val="FFFFFF"/>
                </a:solidFill>
                <a:latin typeface="Trebuchet MS"/>
                <a:cs typeface="Trebuchet MS"/>
              </a:rPr>
              <a:t> </a:t>
            </a:r>
            <a:r>
              <a:rPr lang="en-IN" sz="2300" spc="23" dirty="0">
                <a:solidFill>
                  <a:srgbClr val="FFFFFF"/>
                </a:solidFill>
                <a:latin typeface="Trebuchet MS"/>
                <a:cs typeface="Trebuchet MS"/>
              </a:rPr>
              <a:t>A</a:t>
            </a:r>
            <a:r>
              <a:rPr sz="2300" dirty="0" err="1">
                <a:solidFill>
                  <a:srgbClr val="FFFFFF"/>
                </a:solidFill>
                <a:latin typeface="Trebuchet MS"/>
                <a:cs typeface="Trebuchet MS"/>
              </a:rPr>
              <a:t>ctions</a:t>
            </a:r>
            <a:r>
              <a:rPr sz="2300" spc="-27" dirty="0">
                <a:solidFill>
                  <a:srgbClr val="FFFFFF"/>
                </a:solidFill>
                <a:latin typeface="Trebuchet MS"/>
                <a:cs typeface="Trebuchet MS"/>
              </a:rPr>
              <a:t> </a:t>
            </a:r>
            <a:r>
              <a:rPr sz="2300" spc="23" dirty="0">
                <a:solidFill>
                  <a:srgbClr val="FFFFFF"/>
                </a:solidFill>
                <a:latin typeface="Trebuchet MS"/>
                <a:cs typeface="Trebuchet MS"/>
              </a:rPr>
              <a:t>and</a:t>
            </a:r>
            <a:r>
              <a:rPr sz="2300" spc="-23" dirty="0">
                <a:solidFill>
                  <a:srgbClr val="FFFFFF"/>
                </a:solidFill>
                <a:latin typeface="Trebuchet MS"/>
                <a:cs typeface="Trebuchet MS"/>
              </a:rPr>
              <a:t> </a:t>
            </a:r>
            <a:r>
              <a:rPr sz="2300" spc="-9" dirty="0">
                <a:solidFill>
                  <a:srgbClr val="FFFFFF"/>
                </a:solidFill>
                <a:latin typeface="Trebuchet MS"/>
                <a:cs typeface="Trebuchet MS"/>
              </a:rPr>
              <a:t>the</a:t>
            </a:r>
            <a:r>
              <a:rPr sz="2300" spc="-23" dirty="0">
                <a:solidFill>
                  <a:srgbClr val="FFFFFF"/>
                </a:solidFill>
                <a:latin typeface="Trebuchet MS"/>
                <a:cs typeface="Trebuchet MS"/>
              </a:rPr>
              <a:t> </a:t>
            </a:r>
            <a:r>
              <a:rPr lang="en-IN" sz="2300" spc="-18" dirty="0">
                <a:solidFill>
                  <a:srgbClr val="FFFFFF"/>
                </a:solidFill>
                <a:latin typeface="Trebuchet MS"/>
                <a:cs typeface="Trebuchet MS"/>
              </a:rPr>
              <a:t>E</a:t>
            </a:r>
            <a:r>
              <a:rPr sz="2300" spc="-18" dirty="0" err="1">
                <a:solidFill>
                  <a:srgbClr val="FFFFFF"/>
                </a:solidFill>
                <a:latin typeface="Trebuchet MS"/>
                <a:cs typeface="Trebuchet MS"/>
              </a:rPr>
              <a:t>thical</a:t>
            </a:r>
            <a:r>
              <a:rPr sz="2300" spc="-23" dirty="0">
                <a:solidFill>
                  <a:srgbClr val="FFFFFF"/>
                </a:solidFill>
                <a:latin typeface="Trebuchet MS"/>
                <a:cs typeface="Trebuchet MS"/>
              </a:rPr>
              <a:t> </a:t>
            </a:r>
            <a:r>
              <a:rPr lang="en-IN" sz="2300" spc="5" dirty="0">
                <a:solidFill>
                  <a:srgbClr val="FFFFFF"/>
                </a:solidFill>
                <a:latin typeface="Trebuchet MS"/>
                <a:cs typeface="Trebuchet MS"/>
              </a:rPr>
              <a:t>C</a:t>
            </a:r>
            <a:r>
              <a:rPr sz="2300" spc="5" dirty="0" err="1">
                <a:solidFill>
                  <a:srgbClr val="FFFFFF"/>
                </a:solidFill>
                <a:latin typeface="Trebuchet MS"/>
                <a:cs typeface="Trebuchet MS"/>
              </a:rPr>
              <a:t>hoice</a:t>
            </a:r>
            <a:r>
              <a:rPr sz="2300" spc="-27" dirty="0">
                <a:solidFill>
                  <a:srgbClr val="FFFFFF"/>
                </a:solidFill>
                <a:latin typeface="Trebuchet MS"/>
                <a:cs typeface="Trebuchet MS"/>
              </a:rPr>
              <a:t> </a:t>
            </a:r>
            <a:r>
              <a:rPr sz="2300" spc="-9" dirty="0">
                <a:solidFill>
                  <a:srgbClr val="FFFFFF"/>
                </a:solidFill>
                <a:latin typeface="Trebuchet MS"/>
                <a:cs typeface="Trebuchet MS"/>
              </a:rPr>
              <a:t>is</a:t>
            </a:r>
            <a:r>
              <a:rPr sz="2300" spc="-23" dirty="0">
                <a:solidFill>
                  <a:srgbClr val="FFFFFF"/>
                </a:solidFill>
                <a:latin typeface="Trebuchet MS"/>
                <a:cs typeface="Trebuchet MS"/>
              </a:rPr>
              <a:t> </a:t>
            </a:r>
            <a:r>
              <a:rPr sz="2300" spc="-14" dirty="0">
                <a:solidFill>
                  <a:srgbClr val="FFFFFF"/>
                </a:solidFill>
                <a:latin typeface="Trebuchet MS"/>
                <a:cs typeface="Trebuchet MS"/>
              </a:rPr>
              <a:t>always</a:t>
            </a:r>
            <a:r>
              <a:rPr sz="2300" spc="-23" dirty="0">
                <a:solidFill>
                  <a:srgbClr val="FFFFFF"/>
                </a:solidFill>
                <a:latin typeface="Trebuchet MS"/>
                <a:cs typeface="Trebuchet MS"/>
              </a:rPr>
              <a:t> </a:t>
            </a:r>
            <a:r>
              <a:rPr sz="2300" spc="-9" dirty="0">
                <a:solidFill>
                  <a:srgbClr val="FFFFFF"/>
                </a:solidFill>
                <a:latin typeface="Trebuchet MS"/>
                <a:cs typeface="Trebuchet MS"/>
              </a:rPr>
              <a:t>the</a:t>
            </a:r>
            <a:r>
              <a:rPr sz="2300" spc="-23" dirty="0">
                <a:solidFill>
                  <a:srgbClr val="FFFFFF"/>
                </a:solidFill>
                <a:latin typeface="Trebuchet MS"/>
                <a:cs typeface="Trebuchet MS"/>
              </a:rPr>
              <a:t> </a:t>
            </a:r>
            <a:r>
              <a:rPr lang="en-IN" sz="2300" spc="9" dirty="0">
                <a:solidFill>
                  <a:srgbClr val="FFFFFF"/>
                </a:solidFill>
                <a:latin typeface="Trebuchet MS"/>
                <a:cs typeface="Trebuchet MS"/>
              </a:rPr>
              <a:t>B</a:t>
            </a:r>
            <a:r>
              <a:rPr sz="2300" spc="9" dirty="0" err="1">
                <a:solidFill>
                  <a:srgbClr val="FFFFFF"/>
                </a:solidFill>
                <a:latin typeface="Trebuchet MS"/>
                <a:cs typeface="Trebuchet MS"/>
              </a:rPr>
              <a:t>est</a:t>
            </a:r>
            <a:r>
              <a:rPr sz="2300" spc="-23" dirty="0">
                <a:solidFill>
                  <a:srgbClr val="FFFFFF"/>
                </a:solidFill>
                <a:latin typeface="Trebuchet MS"/>
                <a:cs typeface="Trebuchet MS"/>
              </a:rPr>
              <a:t> </a:t>
            </a:r>
            <a:r>
              <a:rPr lang="en-IN" sz="2300" spc="-9" dirty="0">
                <a:solidFill>
                  <a:srgbClr val="FFFFFF"/>
                </a:solidFill>
                <a:latin typeface="Trebuchet MS"/>
                <a:cs typeface="Trebuchet MS"/>
              </a:rPr>
              <a:t>C</a:t>
            </a:r>
            <a:r>
              <a:rPr sz="2300" spc="-9" dirty="0" err="1">
                <a:solidFill>
                  <a:srgbClr val="FFFFFF"/>
                </a:solidFill>
                <a:latin typeface="Trebuchet MS"/>
                <a:cs typeface="Trebuchet MS"/>
              </a:rPr>
              <a:t>hoice</a:t>
            </a:r>
            <a:r>
              <a:rPr sz="2300" spc="-9" dirty="0">
                <a:solidFill>
                  <a:srgbClr val="FFFFFF"/>
                </a:solidFill>
                <a:latin typeface="Trebuchet MS"/>
                <a:cs typeface="Trebuchet MS"/>
              </a:rPr>
              <a:t>.</a:t>
            </a:r>
            <a:endParaRPr sz="2300" dirty="0">
              <a:latin typeface="Trebuchet MS"/>
              <a:cs typeface="Trebuchet MS"/>
            </a:endParaRPr>
          </a:p>
          <a:p>
            <a:pPr marL="354416" marR="4607" indent="-342900" algn="just">
              <a:lnSpc>
                <a:spcPct val="106100"/>
              </a:lnSpc>
              <a:spcBef>
                <a:spcPts val="639"/>
              </a:spcBef>
              <a:buFont typeface="Wingdings" panose="05000000000000000000" pitchFamily="2" charset="2"/>
              <a:buChar char="ü"/>
            </a:pPr>
            <a:endParaRPr lang="en-IN" sz="2300" spc="5" dirty="0">
              <a:solidFill>
                <a:srgbClr val="FFFFFF"/>
              </a:solidFill>
              <a:latin typeface="Trebuchet MS"/>
              <a:cs typeface="Trebuchet MS"/>
            </a:endParaRPr>
          </a:p>
          <a:p>
            <a:pPr marL="354416" marR="4607" indent="-342900" algn="just">
              <a:lnSpc>
                <a:spcPct val="106100"/>
              </a:lnSpc>
              <a:spcBef>
                <a:spcPts val="639"/>
              </a:spcBef>
              <a:buFont typeface="Wingdings" panose="05000000000000000000" pitchFamily="2" charset="2"/>
              <a:buChar char="ü"/>
            </a:pPr>
            <a:r>
              <a:rPr lang="en-IN" sz="2300" u="sng" spc="-23" dirty="0">
                <a:solidFill>
                  <a:srgbClr val="FFFFFF"/>
                </a:solidFill>
                <a:latin typeface="Trebuchet MS"/>
                <a:cs typeface="Trebuchet MS"/>
              </a:rPr>
              <a:t>R</a:t>
            </a:r>
            <a:r>
              <a:rPr sz="2300" u="sng" spc="-23" dirty="0" err="1">
                <a:solidFill>
                  <a:srgbClr val="FFFFFF"/>
                </a:solidFill>
                <a:latin typeface="Trebuchet MS"/>
                <a:cs typeface="Trebuchet MS"/>
              </a:rPr>
              <a:t>eview</a:t>
            </a:r>
            <a:r>
              <a:rPr sz="2300" u="sng" spc="-23" dirty="0">
                <a:solidFill>
                  <a:srgbClr val="FFFFFF"/>
                </a:solidFill>
                <a:latin typeface="Trebuchet MS"/>
                <a:cs typeface="Trebuchet MS"/>
              </a:rPr>
              <a:t> </a:t>
            </a:r>
            <a:r>
              <a:rPr lang="en-IN" sz="2300" u="sng" spc="-18" dirty="0">
                <a:solidFill>
                  <a:srgbClr val="FFFFFF"/>
                </a:solidFill>
                <a:latin typeface="Trebuchet MS"/>
                <a:cs typeface="Trebuchet MS"/>
              </a:rPr>
              <a:t>E</a:t>
            </a:r>
            <a:r>
              <a:rPr sz="2300" u="sng" spc="-18" dirty="0" err="1">
                <a:solidFill>
                  <a:srgbClr val="FFFFFF"/>
                </a:solidFill>
                <a:latin typeface="Trebuchet MS"/>
                <a:cs typeface="Trebuchet MS"/>
              </a:rPr>
              <a:t>ntire</a:t>
            </a:r>
            <a:r>
              <a:rPr sz="2300" u="sng" spc="-18" dirty="0">
                <a:solidFill>
                  <a:srgbClr val="FFFFFF"/>
                </a:solidFill>
                <a:latin typeface="Trebuchet MS"/>
                <a:cs typeface="Trebuchet MS"/>
              </a:rPr>
              <a:t> </a:t>
            </a:r>
            <a:r>
              <a:rPr sz="2300" u="sng" spc="63" dirty="0">
                <a:solidFill>
                  <a:srgbClr val="FFFFFF"/>
                </a:solidFill>
                <a:latin typeface="Trebuchet MS"/>
                <a:cs typeface="Trebuchet MS"/>
              </a:rPr>
              <a:t>Code</a:t>
            </a:r>
            <a:r>
              <a:rPr sz="2300" spc="63" dirty="0">
                <a:solidFill>
                  <a:srgbClr val="FFFFFF"/>
                </a:solidFill>
                <a:latin typeface="Trebuchet MS"/>
                <a:cs typeface="Trebuchet MS"/>
              </a:rPr>
              <a:t> </a:t>
            </a:r>
            <a:r>
              <a:rPr sz="2300" spc="-5" dirty="0">
                <a:solidFill>
                  <a:srgbClr val="FFFFFF"/>
                </a:solidFill>
                <a:latin typeface="Trebuchet MS"/>
                <a:cs typeface="Trebuchet MS"/>
              </a:rPr>
              <a:t>whenever </a:t>
            </a:r>
            <a:r>
              <a:rPr sz="2300" spc="-9" dirty="0">
                <a:solidFill>
                  <a:srgbClr val="FFFFFF"/>
                </a:solidFill>
                <a:latin typeface="Trebuchet MS"/>
                <a:cs typeface="Trebuchet MS"/>
              </a:rPr>
              <a:t>a</a:t>
            </a:r>
            <a:r>
              <a:rPr sz="2300" spc="-59" dirty="0">
                <a:solidFill>
                  <a:srgbClr val="FFFFFF"/>
                </a:solidFill>
                <a:latin typeface="Trebuchet MS"/>
                <a:cs typeface="Trebuchet MS"/>
              </a:rPr>
              <a:t> </a:t>
            </a:r>
            <a:r>
              <a:rPr lang="en-IN" sz="2300" spc="14" dirty="0">
                <a:solidFill>
                  <a:srgbClr val="FFFFFF"/>
                </a:solidFill>
                <a:latin typeface="Trebuchet MS"/>
                <a:cs typeface="Trebuchet MS"/>
              </a:rPr>
              <a:t>Q</a:t>
            </a:r>
            <a:r>
              <a:rPr sz="2300" spc="14" dirty="0" err="1">
                <a:solidFill>
                  <a:srgbClr val="FFFFFF"/>
                </a:solidFill>
                <a:latin typeface="Trebuchet MS"/>
                <a:cs typeface="Trebuchet MS"/>
              </a:rPr>
              <a:t>uestion</a:t>
            </a:r>
            <a:r>
              <a:rPr sz="2300" spc="-63" dirty="0">
                <a:solidFill>
                  <a:srgbClr val="FFFFFF"/>
                </a:solidFill>
                <a:latin typeface="Trebuchet MS"/>
                <a:cs typeface="Trebuchet MS"/>
              </a:rPr>
              <a:t> </a:t>
            </a:r>
            <a:r>
              <a:rPr sz="2300" spc="36" dirty="0">
                <a:solidFill>
                  <a:srgbClr val="FFFFFF"/>
                </a:solidFill>
                <a:latin typeface="Trebuchet MS"/>
                <a:cs typeface="Trebuchet MS"/>
              </a:rPr>
              <a:t>on</a:t>
            </a:r>
            <a:r>
              <a:rPr sz="2300" spc="-59" dirty="0">
                <a:solidFill>
                  <a:srgbClr val="FFFFFF"/>
                </a:solidFill>
                <a:latin typeface="Trebuchet MS"/>
                <a:cs typeface="Trebuchet MS"/>
              </a:rPr>
              <a:t> </a:t>
            </a:r>
            <a:r>
              <a:rPr lang="en-IN" sz="2300" spc="-18" dirty="0">
                <a:solidFill>
                  <a:srgbClr val="FFFFFF"/>
                </a:solidFill>
                <a:latin typeface="Trebuchet MS"/>
                <a:cs typeface="Trebuchet MS"/>
              </a:rPr>
              <a:t>E</a:t>
            </a:r>
            <a:r>
              <a:rPr sz="2300" spc="-18" dirty="0" err="1">
                <a:solidFill>
                  <a:srgbClr val="FFFFFF"/>
                </a:solidFill>
                <a:latin typeface="Trebuchet MS"/>
                <a:cs typeface="Trebuchet MS"/>
              </a:rPr>
              <a:t>thical</a:t>
            </a:r>
            <a:r>
              <a:rPr sz="2300" spc="-63" dirty="0">
                <a:solidFill>
                  <a:srgbClr val="FFFFFF"/>
                </a:solidFill>
                <a:latin typeface="Trebuchet MS"/>
                <a:cs typeface="Trebuchet MS"/>
              </a:rPr>
              <a:t> </a:t>
            </a:r>
            <a:r>
              <a:rPr lang="en-IN" sz="2300" spc="-5" dirty="0">
                <a:solidFill>
                  <a:srgbClr val="FFFFFF"/>
                </a:solidFill>
                <a:latin typeface="Trebuchet MS"/>
                <a:cs typeface="Trebuchet MS"/>
              </a:rPr>
              <a:t>C</a:t>
            </a:r>
            <a:r>
              <a:rPr sz="2300" spc="-5" dirty="0" err="1">
                <a:solidFill>
                  <a:srgbClr val="FFFFFF"/>
                </a:solidFill>
                <a:latin typeface="Trebuchet MS"/>
                <a:cs typeface="Trebuchet MS"/>
              </a:rPr>
              <a:t>onduct</a:t>
            </a:r>
            <a:r>
              <a:rPr sz="2300" spc="-5" dirty="0">
                <a:solidFill>
                  <a:srgbClr val="FFFFFF"/>
                </a:solidFill>
                <a:latin typeface="Trebuchet MS"/>
                <a:cs typeface="Trebuchet MS"/>
              </a:rPr>
              <a:t>.</a:t>
            </a:r>
            <a:r>
              <a:rPr sz="2300" spc="-59" dirty="0">
                <a:solidFill>
                  <a:srgbClr val="FFFFFF"/>
                </a:solidFill>
                <a:latin typeface="Trebuchet MS"/>
                <a:cs typeface="Trebuchet MS"/>
              </a:rPr>
              <a:t> </a:t>
            </a:r>
            <a:endParaRPr lang="en-IN" sz="2300" spc="-59" dirty="0">
              <a:solidFill>
                <a:srgbClr val="FFFFFF"/>
              </a:solidFill>
              <a:latin typeface="Trebuchet MS"/>
              <a:cs typeface="Trebuchet MS"/>
            </a:endParaRPr>
          </a:p>
          <a:p>
            <a:pPr marL="354416" marR="4607" indent="-342900" algn="just">
              <a:lnSpc>
                <a:spcPct val="106100"/>
              </a:lnSpc>
              <a:spcBef>
                <a:spcPts val="639"/>
              </a:spcBef>
              <a:buFont typeface="Wingdings" panose="05000000000000000000" pitchFamily="2" charset="2"/>
              <a:buChar char="ü"/>
            </a:pPr>
            <a:endParaRPr lang="en-IN" sz="2300" u="sng" spc="-45" dirty="0">
              <a:solidFill>
                <a:srgbClr val="FFFFFF"/>
              </a:solidFill>
              <a:latin typeface="Trebuchet MS"/>
              <a:cs typeface="Trebuchet MS"/>
            </a:endParaRPr>
          </a:p>
          <a:p>
            <a:pPr marL="354416" marR="4607" indent="-342900" algn="just">
              <a:lnSpc>
                <a:spcPct val="106100"/>
              </a:lnSpc>
              <a:spcBef>
                <a:spcPts val="639"/>
              </a:spcBef>
              <a:buFont typeface="Wingdings" panose="05000000000000000000" pitchFamily="2" charset="2"/>
              <a:buChar char="ü"/>
            </a:pPr>
            <a:r>
              <a:rPr lang="en-IN" sz="2300" u="sng" dirty="0">
                <a:solidFill>
                  <a:srgbClr val="FFFFFF"/>
                </a:solidFill>
                <a:latin typeface="Trebuchet MS"/>
                <a:cs typeface="Trebuchet MS"/>
              </a:rPr>
              <a:t>C</a:t>
            </a:r>
            <a:r>
              <a:rPr sz="2300" u="sng" dirty="0" err="1">
                <a:solidFill>
                  <a:srgbClr val="FFFFFF"/>
                </a:solidFill>
                <a:latin typeface="Trebuchet MS"/>
                <a:cs typeface="Trebuchet MS"/>
              </a:rPr>
              <a:t>onfirm</a:t>
            </a:r>
            <a:r>
              <a:rPr sz="2300" u="sng" dirty="0">
                <a:solidFill>
                  <a:srgbClr val="FFFFFF"/>
                </a:solidFill>
                <a:latin typeface="Trebuchet MS"/>
                <a:cs typeface="Trebuchet MS"/>
              </a:rPr>
              <a:t> </a:t>
            </a:r>
            <a:r>
              <a:rPr sz="2300" u="sng" spc="-9" dirty="0">
                <a:solidFill>
                  <a:srgbClr val="FFFFFF"/>
                </a:solidFill>
                <a:latin typeface="Trebuchet MS"/>
                <a:cs typeface="Trebuchet MS"/>
              </a:rPr>
              <a:t>in </a:t>
            </a:r>
            <a:r>
              <a:rPr lang="en-IN" sz="2300" u="sng" spc="-5" dirty="0">
                <a:solidFill>
                  <a:srgbClr val="FFFFFF"/>
                </a:solidFill>
                <a:latin typeface="Trebuchet MS"/>
                <a:cs typeface="Trebuchet MS"/>
              </a:rPr>
              <a:t>W</a:t>
            </a:r>
            <a:r>
              <a:rPr sz="2300" u="sng" spc="-5" dirty="0" err="1">
                <a:solidFill>
                  <a:srgbClr val="FFFFFF"/>
                </a:solidFill>
                <a:latin typeface="Trebuchet MS"/>
                <a:cs typeface="Trebuchet MS"/>
              </a:rPr>
              <a:t>riting</a:t>
            </a:r>
            <a:r>
              <a:rPr sz="2300" spc="-5" dirty="0">
                <a:solidFill>
                  <a:srgbClr val="FFFFFF"/>
                </a:solidFill>
                <a:latin typeface="Trebuchet MS"/>
                <a:cs typeface="Trebuchet MS"/>
              </a:rPr>
              <a:t> </a:t>
            </a:r>
            <a:r>
              <a:rPr sz="2300" spc="-18" dirty="0">
                <a:solidFill>
                  <a:srgbClr val="FFFFFF"/>
                </a:solidFill>
                <a:latin typeface="Trebuchet MS"/>
                <a:cs typeface="Trebuchet MS"/>
              </a:rPr>
              <a:t>that </a:t>
            </a:r>
            <a:r>
              <a:rPr lang="en-IN" sz="2300" spc="-18" dirty="0">
                <a:solidFill>
                  <a:srgbClr val="FFFFFF"/>
                </a:solidFill>
                <a:latin typeface="Trebuchet MS"/>
                <a:cs typeface="Trebuchet MS"/>
              </a:rPr>
              <a:t>EVERY STAFF MEMBER</a:t>
            </a:r>
            <a:r>
              <a:rPr sz="2300" spc="9" dirty="0">
                <a:solidFill>
                  <a:srgbClr val="FFFFFF"/>
                </a:solidFill>
                <a:latin typeface="Trebuchet MS"/>
                <a:cs typeface="Trebuchet MS"/>
              </a:rPr>
              <a:t> </a:t>
            </a:r>
            <a:r>
              <a:rPr sz="2300" dirty="0">
                <a:solidFill>
                  <a:srgbClr val="FFFFFF"/>
                </a:solidFill>
                <a:latin typeface="Trebuchet MS"/>
                <a:cs typeface="Trebuchet MS"/>
              </a:rPr>
              <a:t>reviewed </a:t>
            </a:r>
            <a:r>
              <a:rPr sz="2300" spc="-5" dirty="0">
                <a:solidFill>
                  <a:srgbClr val="FFFFFF"/>
                </a:solidFill>
                <a:latin typeface="Trebuchet MS"/>
                <a:cs typeface="Trebuchet MS"/>
              </a:rPr>
              <a:t>the </a:t>
            </a:r>
            <a:r>
              <a:rPr sz="2300" spc="36" dirty="0">
                <a:solidFill>
                  <a:srgbClr val="FFFFFF"/>
                </a:solidFill>
                <a:latin typeface="Trebuchet MS"/>
                <a:cs typeface="Trebuchet MS"/>
              </a:rPr>
              <a:t>Code, </a:t>
            </a:r>
            <a:r>
              <a:rPr sz="2300" spc="27" dirty="0">
                <a:solidFill>
                  <a:srgbClr val="FFFFFF"/>
                </a:solidFill>
                <a:latin typeface="Trebuchet MS"/>
                <a:cs typeface="Trebuchet MS"/>
              </a:rPr>
              <a:t>and </a:t>
            </a:r>
            <a:r>
              <a:rPr sz="2300" spc="32" dirty="0">
                <a:solidFill>
                  <a:srgbClr val="FFFFFF"/>
                </a:solidFill>
                <a:latin typeface="Trebuchet MS"/>
                <a:cs typeface="Trebuchet MS"/>
              </a:rPr>
              <a:t> </a:t>
            </a:r>
            <a:r>
              <a:rPr lang="en-IN" sz="2300" spc="9" dirty="0">
                <a:solidFill>
                  <a:srgbClr val="FFFFFF"/>
                </a:solidFill>
                <a:latin typeface="Trebuchet MS"/>
                <a:cs typeface="Trebuchet MS"/>
              </a:rPr>
              <a:t>U</a:t>
            </a:r>
            <a:r>
              <a:rPr sz="2300" spc="9" dirty="0" err="1">
                <a:solidFill>
                  <a:srgbClr val="FFFFFF"/>
                </a:solidFill>
                <a:latin typeface="Trebuchet MS"/>
                <a:cs typeface="Trebuchet MS"/>
              </a:rPr>
              <a:t>nderstand</a:t>
            </a:r>
            <a:r>
              <a:rPr sz="2300" spc="9" dirty="0">
                <a:solidFill>
                  <a:srgbClr val="FFFFFF"/>
                </a:solidFill>
                <a:latin typeface="Trebuchet MS"/>
                <a:cs typeface="Trebuchet MS"/>
              </a:rPr>
              <a:t> </a:t>
            </a:r>
            <a:r>
              <a:rPr sz="2300" spc="23" dirty="0">
                <a:solidFill>
                  <a:srgbClr val="FFFFFF"/>
                </a:solidFill>
                <a:latin typeface="Trebuchet MS"/>
                <a:cs typeface="Trebuchet MS"/>
              </a:rPr>
              <a:t>and </a:t>
            </a:r>
            <a:r>
              <a:rPr lang="en-IN" sz="2300" spc="14" dirty="0">
                <a:solidFill>
                  <a:srgbClr val="FFFFFF"/>
                </a:solidFill>
                <a:latin typeface="Trebuchet MS"/>
                <a:cs typeface="Trebuchet MS"/>
              </a:rPr>
              <a:t>A</a:t>
            </a:r>
            <a:r>
              <a:rPr sz="2300" spc="14" dirty="0" err="1">
                <a:solidFill>
                  <a:srgbClr val="FFFFFF"/>
                </a:solidFill>
                <a:latin typeface="Trebuchet MS"/>
                <a:cs typeface="Trebuchet MS"/>
              </a:rPr>
              <a:t>gree</a:t>
            </a:r>
            <a:r>
              <a:rPr sz="2300" spc="14" dirty="0">
                <a:solidFill>
                  <a:srgbClr val="FFFFFF"/>
                </a:solidFill>
                <a:latin typeface="Trebuchet MS"/>
                <a:cs typeface="Trebuchet MS"/>
              </a:rPr>
              <a:t> </a:t>
            </a:r>
            <a:r>
              <a:rPr sz="2300" dirty="0">
                <a:solidFill>
                  <a:srgbClr val="FFFFFF"/>
                </a:solidFill>
                <a:latin typeface="Trebuchet MS"/>
                <a:cs typeface="Trebuchet MS"/>
              </a:rPr>
              <a:t>to </a:t>
            </a:r>
            <a:r>
              <a:rPr lang="en-IN" sz="2300" spc="5" dirty="0">
                <a:solidFill>
                  <a:srgbClr val="FFFFFF"/>
                </a:solidFill>
                <a:latin typeface="Trebuchet MS"/>
                <a:cs typeface="Trebuchet MS"/>
              </a:rPr>
              <a:t>A</a:t>
            </a:r>
            <a:r>
              <a:rPr sz="2300" spc="5" dirty="0" err="1">
                <a:solidFill>
                  <a:srgbClr val="FFFFFF"/>
                </a:solidFill>
                <a:latin typeface="Trebuchet MS"/>
                <a:cs typeface="Trebuchet MS"/>
              </a:rPr>
              <a:t>dhere</a:t>
            </a:r>
            <a:r>
              <a:rPr sz="2300" spc="5" dirty="0">
                <a:solidFill>
                  <a:srgbClr val="FFFFFF"/>
                </a:solidFill>
                <a:latin typeface="Trebuchet MS"/>
                <a:cs typeface="Trebuchet MS"/>
              </a:rPr>
              <a:t> </a:t>
            </a:r>
            <a:r>
              <a:rPr sz="2300" dirty="0">
                <a:solidFill>
                  <a:srgbClr val="FFFFFF"/>
                </a:solidFill>
                <a:latin typeface="Trebuchet MS"/>
                <a:cs typeface="Trebuchet MS"/>
              </a:rPr>
              <a:t>to </a:t>
            </a:r>
            <a:r>
              <a:rPr sz="2300" spc="9" dirty="0">
                <a:solidFill>
                  <a:srgbClr val="FFFFFF"/>
                </a:solidFill>
                <a:latin typeface="Trebuchet MS"/>
                <a:cs typeface="Trebuchet MS"/>
              </a:rPr>
              <a:t>our </a:t>
            </a:r>
            <a:r>
              <a:rPr lang="en-IN" sz="2300" spc="9" dirty="0">
                <a:solidFill>
                  <a:srgbClr val="FFFFFF"/>
                </a:solidFill>
                <a:latin typeface="Trebuchet MS"/>
                <a:cs typeface="Trebuchet MS"/>
              </a:rPr>
              <a:t>C</a:t>
            </a:r>
            <a:r>
              <a:rPr sz="2300" dirty="0">
                <a:solidFill>
                  <a:srgbClr val="FFFFFF"/>
                </a:solidFill>
                <a:latin typeface="Trebuchet MS"/>
                <a:cs typeface="Trebuchet MS"/>
              </a:rPr>
              <a:t>ore </a:t>
            </a:r>
            <a:r>
              <a:rPr lang="en-IN" sz="2300" spc="-18" dirty="0">
                <a:solidFill>
                  <a:srgbClr val="FFFFFF"/>
                </a:solidFill>
                <a:latin typeface="Trebuchet MS"/>
                <a:cs typeface="Trebuchet MS"/>
              </a:rPr>
              <a:t>V</a:t>
            </a:r>
            <a:r>
              <a:rPr sz="2300" spc="-18" dirty="0" err="1">
                <a:solidFill>
                  <a:srgbClr val="FFFFFF"/>
                </a:solidFill>
                <a:latin typeface="Trebuchet MS"/>
                <a:cs typeface="Trebuchet MS"/>
              </a:rPr>
              <a:t>alues</a:t>
            </a:r>
            <a:r>
              <a:rPr sz="2300" spc="-18" dirty="0">
                <a:solidFill>
                  <a:srgbClr val="FFFFFF"/>
                </a:solidFill>
                <a:latin typeface="Trebuchet MS"/>
                <a:cs typeface="Trebuchet MS"/>
              </a:rPr>
              <a:t>, </a:t>
            </a:r>
            <a:r>
              <a:rPr lang="en-IN" sz="2300" spc="9" dirty="0">
                <a:solidFill>
                  <a:srgbClr val="FFFFFF"/>
                </a:solidFill>
                <a:latin typeface="Trebuchet MS"/>
                <a:cs typeface="Trebuchet MS"/>
              </a:rPr>
              <a:t>S</a:t>
            </a:r>
            <a:r>
              <a:rPr sz="2300" spc="9" dirty="0">
                <a:solidFill>
                  <a:srgbClr val="FFFFFF"/>
                </a:solidFill>
                <a:latin typeface="Trebuchet MS"/>
                <a:cs typeface="Trebuchet MS"/>
              </a:rPr>
              <a:t>hared </a:t>
            </a:r>
            <a:r>
              <a:rPr sz="2300" spc="14" dirty="0">
                <a:solidFill>
                  <a:srgbClr val="FFFFFF"/>
                </a:solidFill>
                <a:latin typeface="Trebuchet MS"/>
                <a:cs typeface="Trebuchet MS"/>
              </a:rPr>
              <a:t> </a:t>
            </a:r>
            <a:r>
              <a:rPr lang="en-IN" sz="2300" spc="-5" dirty="0">
                <a:solidFill>
                  <a:srgbClr val="FFFFFF"/>
                </a:solidFill>
                <a:latin typeface="Trebuchet MS"/>
                <a:cs typeface="Trebuchet MS"/>
              </a:rPr>
              <a:t>R</a:t>
            </a:r>
            <a:r>
              <a:rPr sz="2300" spc="-5" dirty="0" err="1">
                <a:solidFill>
                  <a:srgbClr val="FFFFFF"/>
                </a:solidFill>
                <a:latin typeface="Trebuchet MS"/>
                <a:cs typeface="Trebuchet MS"/>
              </a:rPr>
              <a:t>esponsibilities</a:t>
            </a:r>
            <a:r>
              <a:rPr sz="2300" spc="-5" dirty="0">
                <a:solidFill>
                  <a:srgbClr val="FFFFFF"/>
                </a:solidFill>
                <a:latin typeface="Trebuchet MS"/>
                <a:cs typeface="Trebuchet MS"/>
              </a:rPr>
              <a:t>,</a:t>
            </a:r>
            <a:r>
              <a:rPr sz="2300" spc="-27" dirty="0">
                <a:solidFill>
                  <a:srgbClr val="FFFFFF"/>
                </a:solidFill>
                <a:latin typeface="Trebuchet MS"/>
                <a:cs typeface="Trebuchet MS"/>
              </a:rPr>
              <a:t> </a:t>
            </a:r>
            <a:r>
              <a:rPr lang="en-IN" sz="2300" spc="23" dirty="0">
                <a:solidFill>
                  <a:srgbClr val="FFFFFF"/>
                </a:solidFill>
                <a:latin typeface="Trebuchet MS"/>
                <a:cs typeface="Trebuchet MS"/>
              </a:rPr>
              <a:t>G</a:t>
            </a:r>
            <a:r>
              <a:rPr sz="2300" spc="23" dirty="0">
                <a:solidFill>
                  <a:srgbClr val="FFFFFF"/>
                </a:solidFill>
                <a:latin typeface="Trebuchet MS"/>
                <a:cs typeface="Trebuchet MS"/>
              </a:rPr>
              <a:t>lobal</a:t>
            </a:r>
            <a:r>
              <a:rPr sz="2300" spc="-27" dirty="0">
                <a:solidFill>
                  <a:srgbClr val="FFFFFF"/>
                </a:solidFill>
                <a:latin typeface="Trebuchet MS"/>
                <a:cs typeface="Trebuchet MS"/>
              </a:rPr>
              <a:t> </a:t>
            </a:r>
            <a:r>
              <a:rPr lang="en-IN" sz="2300" spc="-5" dirty="0">
                <a:solidFill>
                  <a:srgbClr val="FFFFFF"/>
                </a:solidFill>
                <a:latin typeface="Trebuchet MS"/>
                <a:cs typeface="Trebuchet MS"/>
              </a:rPr>
              <a:t>C</a:t>
            </a:r>
            <a:r>
              <a:rPr sz="2300" spc="-5" dirty="0" err="1">
                <a:solidFill>
                  <a:srgbClr val="FFFFFF"/>
                </a:solidFill>
                <a:latin typeface="Trebuchet MS"/>
                <a:cs typeface="Trebuchet MS"/>
              </a:rPr>
              <a:t>ommitments</a:t>
            </a:r>
            <a:r>
              <a:rPr sz="2300" spc="-5" dirty="0">
                <a:solidFill>
                  <a:srgbClr val="FFFFFF"/>
                </a:solidFill>
                <a:latin typeface="Trebuchet MS"/>
                <a:cs typeface="Trebuchet MS"/>
              </a:rPr>
              <a:t>,</a:t>
            </a:r>
            <a:r>
              <a:rPr sz="2300" spc="-23" dirty="0">
                <a:solidFill>
                  <a:srgbClr val="FFFFFF"/>
                </a:solidFill>
                <a:latin typeface="Trebuchet MS"/>
                <a:cs typeface="Trebuchet MS"/>
              </a:rPr>
              <a:t> </a:t>
            </a:r>
            <a:r>
              <a:rPr sz="2300" spc="23" dirty="0">
                <a:solidFill>
                  <a:srgbClr val="FFFFFF"/>
                </a:solidFill>
                <a:latin typeface="Trebuchet MS"/>
                <a:cs typeface="Trebuchet MS"/>
              </a:rPr>
              <a:t>and</a:t>
            </a:r>
            <a:r>
              <a:rPr sz="2300" spc="-27" dirty="0">
                <a:solidFill>
                  <a:srgbClr val="FFFFFF"/>
                </a:solidFill>
                <a:latin typeface="Trebuchet MS"/>
                <a:cs typeface="Trebuchet MS"/>
              </a:rPr>
              <a:t> </a:t>
            </a:r>
            <a:r>
              <a:rPr lang="en-IN" sz="2300" spc="5" dirty="0">
                <a:solidFill>
                  <a:srgbClr val="FFFFFF"/>
                </a:solidFill>
                <a:latin typeface="Trebuchet MS"/>
                <a:cs typeface="Trebuchet MS"/>
              </a:rPr>
              <a:t>P</a:t>
            </a:r>
            <a:r>
              <a:rPr sz="2300" spc="5" dirty="0" err="1">
                <a:solidFill>
                  <a:srgbClr val="FFFFFF"/>
                </a:solidFill>
                <a:latin typeface="Trebuchet MS"/>
                <a:cs typeface="Trebuchet MS"/>
              </a:rPr>
              <a:t>romises</a:t>
            </a:r>
            <a:r>
              <a:rPr sz="2300" spc="5" dirty="0">
                <a:solidFill>
                  <a:srgbClr val="FFFFFF"/>
                </a:solidFill>
                <a:latin typeface="Trebuchet MS"/>
                <a:cs typeface="Trebuchet MS"/>
              </a:rPr>
              <a:t>.</a:t>
            </a:r>
            <a:endParaRPr sz="2300" dirty="0">
              <a:latin typeface="Trebuchet MS"/>
              <a:cs typeface="Trebuchet MS"/>
            </a:endParaRPr>
          </a:p>
        </p:txBody>
      </p:sp>
      <p:sp>
        <p:nvSpPr>
          <p:cNvPr id="16" name="object 16"/>
          <p:cNvSpPr txBox="1"/>
          <p:nvPr/>
        </p:nvSpPr>
        <p:spPr>
          <a:xfrm>
            <a:off x="9769775" y="6390002"/>
            <a:ext cx="42611" cy="123197"/>
          </a:xfrm>
          <a:prstGeom prst="rect">
            <a:avLst/>
          </a:prstGeom>
        </p:spPr>
        <p:txBody>
          <a:bodyPr vert="horz" wrap="square" lIns="0" tIns="11516" rIns="0" bIns="0" rtlCol="0">
            <a:spAutoFit/>
          </a:bodyPr>
          <a:lstStyle/>
          <a:p>
            <a:pPr marL="11516">
              <a:spcBef>
                <a:spcPts val="91"/>
              </a:spcBef>
            </a:pPr>
            <a:r>
              <a:rPr sz="725" spc="-59" dirty="0">
                <a:solidFill>
                  <a:srgbClr val="FFFFFF"/>
                </a:solidFill>
                <a:latin typeface="Trebuchet MS"/>
                <a:cs typeface="Trebuchet MS"/>
              </a:rPr>
              <a:t>i</a:t>
            </a:r>
            <a:endParaRPr sz="725">
              <a:latin typeface="Trebuchet MS"/>
              <a:cs typeface="Trebuchet MS"/>
            </a:endParaRPr>
          </a:p>
        </p:txBody>
      </p:sp>
      <p:pic>
        <p:nvPicPr>
          <p:cNvPr id="11" name="Picture 2" descr="Welcome to The Institute of Cost Accountants of India Website">
            <a:extLst>
              <a:ext uri="{FF2B5EF4-FFF2-40B4-BE49-F238E27FC236}">
                <a16:creationId xmlns:a16="http://schemas.microsoft.com/office/drawing/2014/main" id="{1FFD02C3-6F9E-4275-928D-2A1D568C0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810" y="178957"/>
            <a:ext cx="794576" cy="13038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3540D80-5D77-4E32-91C7-C0C554AB13D9}"/>
              </a:ext>
            </a:extLst>
          </p:cNvPr>
          <p:cNvPicPr>
            <a:picLocks noChangeAspect="1"/>
          </p:cNvPicPr>
          <p:nvPr/>
        </p:nvPicPr>
        <p:blipFill>
          <a:blip r:embed="rId4"/>
          <a:stretch>
            <a:fillRect/>
          </a:stretch>
        </p:blipFill>
        <p:spPr>
          <a:xfrm>
            <a:off x="10872489" y="5741679"/>
            <a:ext cx="1194331" cy="92037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26570" y="130634"/>
            <a:ext cx="11511643" cy="6319154"/>
            <a:chOff x="0" y="12"/>
            <a:chExt cx="10692130" cy="7560309"/>
          </a:xfrm>
        </p:grpSpPr>
        <p:pic>
          <p:nvPicPr>
            <p:cNvPr id="3" name="object 3"/>
            <p:cNvPicPr/>
            <p:nvPr/>
          </p:nvPicPr>
          <p:blipFill>
            <a:blip r:embed="rId2" cstate="print"/>
            <a:stretch>
              <a:fillRect/>
            </a:stretch>
          </p:blipFill>
          <p:spPr>
            <a:xfrm>
              <a:off x="0" y="12"/>
              <a:ext cx="10692003" cy="7559992"/>
            </a:xfrm>
            <a:prstGeom prst="rect">
              <a:avLst/>
            </a:prstGeom>
          </p:spPr>
        </p:pic>
        <p:sp>
          <p:nvSpPr>
            <p:cNvPr id="4" name="object 4"/>
            <p:cNvSpPr/>
            <p:nvPr/>
          </p:nvSpPr>
          <p:spPr>
            <a:xfrm>
              <a:off x="10692003" y="1260005"/>
              <a:ext cx="0" cy="540385"/>
            </a:xfrm>
            <a:custGeom>
              <a:avLst/>
              <a:gdLst/>
              <a:ahLst/>
              <a:cxnLst/>
              <a:rect l="l" t="t" r="r" b="b"/>
              <a:pathLst>
                <a:path h="540385">
                  <a:moveTo>
                    <a:pt x="0" y="0"/>
                  </a:moveTo>
                  <a:lnTo>
                    <a:pt x="0" y="540003"/>
                  </a:lnTo>
                  <a:lnTo>
                    <a:pt x="0" y="0"/>
                  </a:lnTo>
                  <a:close/>
                </a:path>
              </a:pathLst>
            </a:custGeom>
            <a:solidFill>
              <a:srgbClr val="939598"/>
            </a:solidFill>
          </p:spPr>
          <p:txBody>
            <a:bodyPr wrap="square" lIns="0" tIns="0" rIns="0" bIns="0" rtlCol="0"/>
            <a:lstStyle/>
            <a:p>
              <a:pPr defTabSz="829178"/>
              <a:endParaRPr sz="1632">
                <a:solidFill>
                  <a:prstClr val="black"/>
                </a:solidFill>
                <a:latin typeface="Calibri"/>
              </a:endParaRPr>
            </a:p>
          </p:txBody>
        </p:sp>
      </p:grpSp>
      <p:pic>
        <p:nvPicPr>
          <p:cNvPr id="5" name="Picture 2" descr="Welcome to The Institute of Cost Accountants of India Website">
            <a:extLst>
              <a:ext uri="{FF2B5EF4-FFF2-40B4-BE49-F238E27FC236}">
                <a16:creationId xmlns:a16="http://schemas.microsoft.com/office/drawing/2014/main" id="{D7AA65B4-DBB5-4BCC-993D-85AE58E540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070" y="195290"/>
            <a:ext cx="794576" cy="13038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3859A3D-4D47-4625-A0AB-05465A4CA890}"/>
              </a:ext>
            </a:extLst>
          </p:cNvPr>
          <p:cNvPicPr>
            <a:picLocks noChangeAspect="1"/>
          </p:cNvPicPr>
          <p:nvPr/>
        </p:nvPicPr>
        <p:blipFill>
          <a:blip r:embed="rId4"/>
          <a:stretch>
            <a:fillRect/>
          </a:stretch>
        </p:blipFill>
        <p:spPr>
          <a:xfrm>
            <a:off x="10480601" y="5415109"/>
            <a:ext cx="1194331" cy="985692"/>
          </a:xfrm>
          <a:prstGeom prst="rect">
            <a:avLst/>
          </a:prstGeom>
        </p:spPr>
      </p:pic>
      <p:sp>
        <p:nvSpPr>
          <p:cNvPr id="7" name="Oval 6">
            <a:extLst>
              <a:ext uri="{FF2B5EF4-FFF2-40B4-BE49-F238E27FC236}">
                <a16:creationId xmlns:a16="http://schemas.microsoft.com/office/drawing/2014/main" id="{BB389389-C1CF-455D-9C83-88A8DF72D680}"/>
              </a:ext>
            </a:extLst>
          </p:cNvPr>
          <p:cNvSpPr/>
          <p:nvPr/>
        </p:nvSpPr>
        <p:spPr>
          <a:xfrm>
            <a:off x="1387929" y="1992086"/>
            <a:ext cx="9486899" cy="3118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700" b="1" dirty="0"/>
              <a:t>Corporate Code of Ethics Policy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E065A09-6816-4420-A414-22264915CA52}"/>
              </a:ext>
            </a:extLst>
          </p:cNvPr>
          <p:cNvSpPr>
            <a:spLocks noGrp="1" noChangeArrowheads="1"/>
          </p:cNvSpPr>
          <p:nvPr>
            <p:ph type="title" idx="4294967295"/>
          </p:nvPr>
        </p:nvSpPr>
        <p:spPr/>
        <p:txBody>
          <a:bodyPr/>
          <a:lstStyle/>
          <a:p>
            <a:pPr algn="ctr" eaLnBrk="1" hangingPunct="1"/>
            <a:r>
              <a:rPr lang="en-US" altLang="en-US" dirty="0"/>
              <a:t>Corporates as </a:t>
            </a:r>
            <a:r>
              <a:rPr lang="en-US" altLang="en-US" u="sng" dirty="0"/>
              <a:t>Moral Agents</a:t>
            </a:r>
          </a:p>
        </p:txBody>
      </p:sp>
      <p:sp>
        <p:nvSpPr>
          <p:cNvPr id="4099" name="Rectangle 3">
            <a:extLst>
              <a:ext uri="{FF2B5EF4-FFF2-40B4-BE49-F238E27FC236}">
                <a16:creationId xmlns:a16="http://schemas.microsoft.com/office/drawing/2014/main" id="{496B6668-43BC-4837-9F59-DF8FD4D47E5D}"/>
              </a:ext>
            </a:extLst>
          </p:cNvPr>
          <p:cNvSpPr>
            <a:spLocks noGrp="1" noChangeArrowheads="1"/>
          </p:cNvSpPr>
          <p:nvPr>
            <p:ph type="body" idx="4294967295"/>
          </p:nvPr>
        </p:nvSpPr>
        <p:spPr>
          <a:xfrm>
            <a:off x="4370597" y="1752600"/>
            <a:ext cx="6692999" cy="4495800"/>
          </a:xfrm>
        </p:spPr>
        <p:txBody>
          <a:bodyPr/>
          <a:lstStyle/>
          <a:p>
            <a:pPr marL="609600" indent="-609600" algn="just"/>
            <a:endParaRPr lang="en-US" altLang="en-US" sz="2300" dirty="0"/>
          </a:p>
          <a:p>
            <a:pPr marL="609600" indent="-609600" algn="just"/>
            <a:r>
              <a:rPr lang="en-US" altLang="en-US" sz="2300" dirty="0"/>
              <a:t>Corporates are increasingly viewed as </a:t>
            </a:r>
            <a:r>
              <a:rPr lang="en-US" altLang="en-US" sz="2300" b="1" i="1" dirty="0"/>
              <a:t>Moral Agents</a:t>
            </a:r>
            <a:r>
              <a:rPr lang="en-US" altLang="en-US" sz="2300" dirty="0"/>
              <a:t> that are </a:t>
            </a:r>
            <a:r>
              <a:rPr lang="en-US" altLang="en-US" sz="2300" u="sng" dirty="0"/>
              <a:t>Accountable</a:t>
            </a:r>
            <a:r>
              <a:rPr lang="en-US" altLang="en-US" sz="2300" dirty="0"/>
              <a:t> for their conduct to </a:t>
            </a:r>
            <a:r>
              <a:rPr lang="en-US" altLang="en-US" sz="2300" b="1" dirty="0"/>
              <a:t>Stakeholders.</a:t>
            </a:r>
            <a:r>
              <a:rPr lang="en-US" altLang="en-US" sz="2300" dirty="0"/>
              <a:t> </a:t>
            </a:r>
          </a:p>
          <a:p>
            <a:pPr lvl="1" algn="just">
              <a:buFont typeface="Wingdings" panose="05000000000000000000" pitchFamily="2" charset="2"/>
              <a:buChar char="ü"/>
            </a:pPr>
            <a:endParaRPr lang="en-US" altLang="en-US" sz="2300" dirty="0"/>
          </a:p>
          <a:p>
            <a:pPr lvl="1" algn="just">
              <a:buFont typeface="Wingdings" panose="05000000000000000000" pitchFamily="2" charset="2"/>
              <a:buChar char="ü"/>
            </a:pPr>
            <a:r>
              <a:rPr lang="en-US" altLang="en-US" sz="2300" dirty="0"/>
              <a:t>Society Holds </a:t>
            </a:r>
            <a:r>
              <a:rPr lang="en-US" altLang="en-US" sz="2300" b="1" dirty="0"/>
              <a:t>Companies Accountable</a:t>
            </a:r>
            <a:r>
              <a:rPr lang="en-US" altLang="en-US" sz="2300" dirty="0"/>
              <a:t> </a:t>
            </a:r>
            <a:r>
              <a:rPr lang="en-US" altLang="en-US" sz="2300" u="sng" dirty="0"/>
              <a:t>for Employee Conduct</a:t>
            </a:r>
            <a:r>
              <a:rPr lang="en-US" altLang="en-US" sz="2300" dirty="0"/>
              <a:t>, their </a:t>
            </a:r>
            <a:r>
              <a:rPr lang="en-US" altLang="en-US" sz="2300" b="1" dirty="0"/>
              <a:t>Decisions and the Consequences.</a:t>
            </a:r>
            <a:r>
              <a:rPr lang="en-US" altLang="en-US" sz="2300" dirty="0"/>
              <a:t> </a:t>
            </a:r>
          </a:p>
        </p:txBody>
      </p:sp>
      <p:pic>
        <p:nvPicPr>
          <p:cNvPr id="4100" name="Picture 6" descr="1080007">
            <a:extLst>
              <a:ext uri="{FF2B5EF4-FFF2-40B4-BE49-F238E27FC236}">
                <a16:creationId xmlns:a16="http://schemas.microsoft.com/office/drawing/2014/main" id="{0C8C68CF-1D7E-47C2-A656-1A2925DBDF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5331" y="1905000"/>
            <a:ext cx="3044825" cy="3683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4E3F39AD-29CB-4607-A6AB-DD88ACCC3166}"/>
              </a:ext>
            </a:extLst>
          </p:cNvPr>
          <p:cNvSpPr txBox="1">
            <a:spLocks/>
          </p:cNvSpPr>
          <p:nvPr/>
        </p:nvSpPr>
        <p:spPr>
          <a:xfrm>
            <a:off x="1128404" y="-17037"/>
            <a:ext cx="9553450" cy="626637"/>
          </a:xfrm>
          <a:prstGeom prst="rect">
            <a:avLst/>
          </a:prstGeom>
        </p:spPr>
        <p:txBody>
          <a:bodyPr>
            <a:noAutofit/>
          </a:bodyPr>
          <a:lstStyle>
            <a:lvl1pPr algn="l" rtl="0" eaLnBrk="0" fontAlgn="base" hangingPunct="0">
              <a:spcBef>
                <a:spcPct val="0"/>
              </a:spcBef>
              <a:spcAft>
                <a:spcPct val="0"/>
              </a:spcAft>
              <a:defRPr sz="3200" b="1">
                <a:solidFill>
                  <a:srgbClr val="314380"/>
                </a:solidFill>
                <a:latin typeface="+mj-lt"/>
                <a:ea typeface="+mj-ea"/>
                <a:cs typeface="+mj-cs"/>
              </a:defRPr>
            </a:lvl1pPr>
            <a:lvl2pPr algn="l" rtl="0" eaLnBrk="0" fontAlgn="base" hangingPunct="0">
              <a:spcBef>
                <a:spcPct val="0"/>
              </a:spcBef>
              <a:spcAft>
                <a:spcPct val="0"/>
              </a:spcAft>
              <a:defRPr sz="3200" b="1">
                <a:solidFill>
                  <a:srgbClr val="314380"/>
                </a:solidFill>
                <a:latin typeface="Arial" charset="0"/>
                <a:ea typeface="ＭＳ Ｐゴシック" pitchFamily="34" charset="-128"/>
              </a:defRPr>
            </a:lvl2pPr>
            <a:lvl3pPr algn="l" rtl="0" eaLnBrk="0" fontAlgn="base" hangingPunct="0">
              <a:spcBef>
                <a:spcPct val="0"/>
              </a:spcBef>
              <a:spcAft>
                <a:spcPct val="0"/>
              </a:spcAft>
              <a:defRPr sz="3200" b="1">
                <a:solidFill>
                  <a:srgbClr val="314380"/>
                </a:solidFill>
                <a:latin typeface="Arial" charset="0"/>
                <a:ea typeface="ＭＳ Ｐゴシック" pitchFamily="34" charset="-128"/>
              </a:defRPr>
            </a:lvl3pPr>
            <a:lvl4pPr algn="l" rtl="0" eaLnBrk="0" fontAlgn="base" hangingPunct="0">
              <a:spcBef>
                <a:spcPct val="0"/>
              </a:spcBef>
              <a:spcAft>
                <a:spcPct val="0"/>
              </a:spcAft>
              <a:defRPr sz="3200" b="1">
                <a:solidFill>
                  <a:srgbClr val="314380"/>
                </a:solidFill>
                <a:latin typeface="Arial" charset="0"/>
                <a:ea typeface="ＭＳ Ｐゴシック" pitchFamily="34" charset="-128"/>
              </a:defRPr>
            </a:lvl4pPr>
            <a:lvl5pPr algn="l" rtl="0" eaLnBrk="0" fontAlgn="base" hangingPunct="0">
              <a:spcBef>
                <a:spcPct val="0"/>
              </a:spcBef>
              <a:spcAft>
                <a:spcPct val="0"/>
              </a:spcAft>
              <a:defRPr sz="3200" b="1">
                <a:solidFill>
                  <a:srgbClr val="314380"/>
                </a:solidFill>
                <a:latin typeface="Arial" charset="0"/>
                <a:ea typeface="ＭＳ Ｐゴシック" pitchFamily="34" charset="-128"/>
              </a:defRPr>
            </a:lvl5pPr>
            <a:lvl6pPr marL="457200" algn="l" rtl="0" eaLnBrk="0" fontAlgn="base" hangingPunct="0">
              <a:spcBef>
                <a:spcPct val="0"/>
              </a:spcBef>
              <a:spcAft>
                <a:spcPct val="0"/>
              </a:spcAft>
              <a:defRPr sz="3200" b="1">
                <a:solidFill>
                  <a:srgbClr val="314380"/>
                </a:solidFill>
                <a:latin typeface="Arial" charset="0"/>
                <a:ea typeface="ＭＳ Ｐゴシック" pitchFamily="34" charset="-128"/>
              </a:defRPr>
            </a:lvl6pPr>
            <a:lvl7pPr marL="914400" algn="l" rtl="0" eaLnBrk="0" fontAlgn="base" hangingPunct="0">
              <a:spcBef>
                <a:spcPct val="0"/>
              </a:spcBef>
              <a:spcAft>
                <a:spcPct val="0"/>
              </a:spcAft>
              <a:defRPr sz="3200" b="1">
                <a:solidFill>
                  <a:srgbClr val="314380"/>
                </a:solidFill>
                <a:latin typeface="Arial" charset="0"/>
                <a:ea typeface="ＭＳ Ｐゴシック" pitchFamily="34" charset="-128"/>
              </a:defRPr>
            </a:lvl7pPr>
            <a:lvl8pPr marL="1371600" algn="l" rtl="0" eaLnBrk="0" fontAlgn="base" hangingPunct="0">
              <a:spcBef>
                <a:spcPct val="0"/>
              </a:spcBef>
              <a:spcAft>
                <a:spcPct val="0"/>
              </a:spcAft>
              <a:defRPr sz="3200" b="1">
                <a:solidFill>
                  <a:srgbClr val="314380"/>
                </a:solidFill>
                <a:latin typeface="Arial" charset="0"/>
                <a:ea typeface="ＭＳ Ｐゴシック" pitchFamily="34" charset="-128"/>
              </a:defRPr>
            </a:lvl8pPr>
            <a:lvl9pPr marL="1828800" algn="l" rtl="0" eaLnBrk="0" fontAlgn="base" hangingPunct="0">
              <a:spcBef>
                <a:spcPct val="0"/>
              </a:spcBef>
              <a:spcAft>
                <a:spcPct val="0"/>
              </a:spcAft>
              <a:defRPr sz="3200" b="1">
                <a:solidFill>
                  <a:srgbClr val="314380"/>
                </a:solidFill>
                <a:latin typeface="Arial" charset="0"/>
                <a:ea typeface="ＭＳ Ｐゴシック" pitchFamily="34" charset="-128"/>
              </a:defRPr>
            </a:lvl9pPr>
          </a:lstStyle>
          <a:p>
            <a:pPr algn="ctr" defTabSz="914400"/>
            <a:r>
              <a:rPr lang="en-IN" sz="2300" kern="0" dirty="0">
                <a:latin typeface="Gill Sans MT" panose="020B0502020104020203" pitchFamily="34" charset="0"/>
              </a:rPr>
              <a:t>Corporate Code of Ethics Policy</a:t>
            </a:r>
          </a:p>
        </p:txBody>
      </p:sp>
      <p:pic>
        <p:nvPicPr>
          <p:cNvPr id="7" name="Picture 2" descr="Welcome to The Institute of Cost Accountants of India Website">
            <a:extLst>
              <a:ext uri="{FF2B5EF4-FFF2-40B4-BE49-F238E27FC236}">
                <a16:creationId xmlns:a16="http://schemas.microsoft.com/office/drawing/2014/main" id="{F8BD126E-4F30-4441-A0DA-7B21DAEECA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07" y="5065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he Forensic Audit - CopyWrite Transcription">
            <a:extLst>
              <a:ext uri="{FF2B5EF4-FFF2-40B4-BE49-F238E27FC236}">
                <a16:creationId xmlns:a16="http://schemas.microsoft.com/office/drawing/2014/main" id="{FFE65BF6-9039-4A3B-A900-75493A6908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2725" y="5524336"/>
            <a:ext cx="1006485" cy="8543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i="0" u="none" strike="noStrike" baseline="0" dirty="0">
                <a:latin typeface="Gill Sans MT" panose="020B0502020104020203" pitchFamily="34" charset="0"/>
              </a:rPr>
              <a:t>Corporate Code of Ethics Policy</a:t>
            </a:r>
            <a:endParaRPr lang="en-IN" sz="23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Autofit/>
          </a:bodyPr>
          <a:lstStyle/>
          <a:p>
            <a:pPr marL="342900" indent="-342900" algn="just">
              <a:buFont typeface="Wingdings" panose="05000000000000000000" pitchFamily="2" charset="2"/>
              <a:buChar char="ü"/>
            </a:pPr>
            <a:endParaRPr lang="en-US" sz="2300" dirty="0"/>
          </a:p>
          <a:p>
            <a:pPr marL="342900" indent="-342900" algn="just">
              <a:buFont typeface="Wingdings" panose="05000000000000000000" pitchFamily="2" charset="2"/>
              <a:buChar char="ü"/>
            </a:pPr>
            <a:endParaRPr lang="en-US" sz="2300" dirty="0"/>
          </a:p>
          <a:p>
            <a:pPr marL="342900" indent="-342900" algn="just">
              <a:buFont typeface="Wingdings" panose="05000000000000000000" pitchFamily="2" charset="2"/>
              <a:buChar char="ü"/>
            </a:pPr>
            <a:r>
              <a:rPr lang="en-US" sz="2300" dirty="0"/>
              <a:t>To Protect itself (Organization) and its Stakeholders Effectively and Efficiently from Fraud, An Organization should </a:t>
            </a:r>
            <a:r>
              <a:rPr lang="en-US" sz="2300" b="1" dirty="0"/>
              <a:t>Understand</a:t>
            </a:r>
            <a:r>
              <a:rPr lang="en-US" sz="2300" dirty="0"/>
              <a:t> </a:t>
            </a:r>
            <a:r>
              <a:rPr lang="en-US" sz="2300" b="1" dirty="0"/>
              <a:t>Fraud Risk</a:t>
            </a:r>
            <a:r>
              <a:rPr lang="en-US" sz="2300" dirty="0"/>
              <a:t> and the </a:t>
            </a:r>
            <a:r>
              <a:rPr lang="en-US" sz="2300" b="1" dirty="0"/>
              <a:t>Specific Risks</a:t>
            </a:r>
            <a:r>
              <a:rPr lang="en-US" sz="2300" dirty="0"/>
              <a:t> that </a:t>
            </a:r>
            <a:r>
              <a:rPr lang="en-US" sz="2300" b="1" dirty="0"/>
              <a:t>Directly or Indirectly</a:t>
            </a:r>
            <a:r>
              <a:rPr lang="en-US" sz="2300" dirty="0"/>
              <a:t> Apply to the Organization. </a:t>
            </a: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07" y="5065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72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E065A09-6816-4420-A414-22264915CA52}"/>
              </a:ext>
            </a:extLst>
          </p:cNvPr>
          <p:cNvSpPr>
            <a:spLocks noGrp="1" noChangeArrowheads="1"/>
          </p:cNvSpPr>
          <p:nvPr>
            <p:ph type="title" idx="4294967295"/>
          </p:nvPr>
        </p:nvSpPr>
        <p:spPr/>
        <p:txBody>
          <a:bodyPr/>
          <a:lstStyle/>
          <a:p>
            <a:pPr algn="ctr" eaLnBrk="1" hangingPunct="1"/>
            <a:r>
              <a:rPr lang="en-US" altLang="en-US" dirty="0"/>
              <a:t>Corporates as </a:t>
            </a:r>
            <a:r>
              <a:rPr lang="en-US" altLang="en-US" u="sng" dirty="0"/>
              <a:t>Moral Agents</a:t>
            </a:r>
          </a:p>
        </p:txBody>
      </p:sp>
      <p:sp>
        <p:nvSpPr>
          <p:cNvPr id="4099" name="Rectangle 3">
            <a:extLst>
              <a:ext uri="{FF2B5EF4-FFF2-40B4-BE49-F238E27FC236}">
                <a16:creationId xmlns:a16="http://schemas.microsoft.com/office/drawing/2014/main" id="{496B6668-43BC-4837-9F59-DF8FD4D47E5D}"/>
              </a:ext>
            </a:extLst>
          </p:cNvPr>
          <p:cNvSpPr>
            <a:spLocks noGrp="1" noChangeArrowheads="1"/>
          </p:cNvSpPr>
          <p:nvPr>
            <p:ph type="body" idx="4294967295"/>
          </p:nvPr>
        </p:nvSpPr>
        <p:spPr>
          <a:xfrm>
            <a:off x="4370597" y="1752600"/>
            <a:ext cx="6692999" cy="4495800"/>
          </a:xfrm>
        </p:spPr>
        <p:txBody>
          <a:bodyPr/>
          <a:lstStyle/>
          <a:p>
            <a:pPr marL="609600" indent="-609600" algn="just"/>
            <a:endParaRPr lang="en-US" altLang="en-US" sz="2300" i="1" dirty="0"/>
          </a:p>
          <a:p>
            <a:pPr marL="609600" indent="-609600" algn="just"/>
            <a:endParaRPr lang="en-US" altLang="en-US" sz="2300" i="1" dirty="0"/>
          </a:p>
          <a:p>
            <a:pPr marL="609600" indent="-609600" algn="just"/>
            <a:endParaRPr lang="en-US" altLang="en-US" sz="2300" i="1" dirty="0"/>
          </a:p>
          <a:p>
            <a:pPr marL="609600" indent="-609600" algn="just"/>
            <a:r>
              <a:rPr lang="en-US" altLang="en-US" sz="2300" i="1" dirty="0"/>
              <a:t>Laws</a:t>
            </a:r>
            <a:r>
              <a:rPr lang="en-US" altLang="en-US" sz="2300" dirty="0"/>
              <a:t> and </a:t>
            </a:r>
            <a:r>
              <a:rPr lang="en-US" altLang="en-US" sz="2300" b="1" i="1" dirty="0"/>
              <a:t>Regulations</a:t>
            </a:r>
            <a:r>
              <a:rPr lang="en-US" altLang="en-US" sz="2300" dirty="0"/>
              <a:t> </a:t>
            </a:r>
            <a:r>
              <a:rPr lang="en-US" altLang="en-US" sz="2300" u="sng" dirty="0"/>
              <a:t>are necessary to provide</a:t>
            </a:r>
            <a:r>
              <a:rPr lang="en-US" altLang="en-US" sz="2300" dirty="0"/>
              <a:t> Formal </a:t>
            </a:r>
            <a:r>
              <a:rPr lang="en-US" altLang="en-US" sz="2300" u="sng" dirty="0"/>
              <a:t>Structural Restraints (Limits) and Guidance</a:t>
            </a:r>
            <a:r>
              <a:rPr lang="en-US" altLang="en-US" sz="2300" dirty="0"/>
              <a:t> on Ethical Issues.</a:t>
            </a:r>
          </a:p>
        </p:txBody>
      </p:sp>
      <p:pic>
        <p:nvPicPr>
          <p:cNvPr id="4100" name="Picture 6" descr="1080007">
            <a:extLst>
              <a:ext uri="{FF2B5EF4-FFF2-40B4-BE49-F238E27FC236}">
                <a16:creationId xmlns:a16="http://schemas.microsoft.com/office/drawing/2014/main" id="{0C8C68CF-1D7E-47C2-A656-1A2925DBDF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5331" y="1905000"/>
            <a:ext cx="3044825" cy="3683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4E3F39AD-29CB-4607-A6AB-DD88ACCC3166}"/>
              </a:ext>
            </a:extLst>
          </p:cNvPr>
          <p:cNvSpPr txBox="1">
            <a:spLocks/>
          </p:cNvSpPr>
          <p:nvPr/>
        </p:nvSpPr>
        <p:spPr>
          <a:xfrm>
            <a:off x="1128404" y="-17037"/>
            <a:ext cx="9553450" cy="626637"/>
          </a:xfrm>
          <a:prstGeom prst="rect">
            <a:avLst/>
          </a:prstGeom>
        </p:spPr>
        <p:txBody>
          <a:bodyPr>
            <a:noAutofit/>
          </a:bodyPr>
          <a:lstStyle>
            <a:lvl1pPr algn="l" rtl="0" eaLnBrk="0" fontAlgn="base" hangingPunct="0">
              <a:spcBef>
                <a:spcPct val="0"/>
              </a:spcBef>
              <a:spcAft>
                <a:spcPct val="0"/>
              </a:spcAft>
              <a:defRPr sz="3200" b="1">
                <a:solidFill>
                  <a:srgbClr val="314380"/>
                </a:solidFill>
                <a:latin typeface="+mj-lt"/>
                <a:ea typeface="+mj-ea"/>
                <a:cs typeface="+mj-cs"/>
              </a:defRPr>
            </a:lvl1pPr>
            <a:lvl2pPr algn="l" rtl="0" eaLnBrk="0" fontAlgn="base" hangingPunct="0">
              <a:spcBef>
                <a:spcPct val="0"/>
              </a:spcBef>
              <a:spcAft>
                <a:spcPct val="0"/>
              </a:spcAft>
              <a:defRPr sz="3200" b="1">
                <a:solidFill>
                  <a:srgbClr val="314380"/>
                </a:solidFill>
                <a:latin typeface="Arial" charset="0"/>
                <a:ea typeface="ＭＳ Ｐゴシック" pitchFamily="34" charset="-128"/>
              </a:defRPr>
            </a:lvl2pPr>
            <a:lvl3pPr algn="l" rtl="0" eaLnBrk="0" fontAlgn="base" hangingPunct="0">
              <a:spcBef>
                <a:spcPct val="0"/>
              </a:spcBef>
              <a:spcAft>
                <a:spcPct val="0"/>
              </a:spcAft>
              <a:defRPr sz="3200" b="1">
                <a:solidFill>
                  <a:srgbClr val="314380"/>
                </a:solidFill>
                <a:latin typeface="Arial" charset="0"/>
                <a:ea typeface="ＭＳ Ｐゴシック" pitchFamily="34" charset="-128"/>
              </a:defRPr>
            </a:lvl3pPr>
            <a:lvl4pPr algn="l" rtl="0" eaLnBrk="0" fontAlgn="base" hangingPunct="0">
              <a:spcBef>
                <a:spcPct val="0"/>
              </a:spcBef>
              <a:spcAft>
                <a:spcPct val="0"/>
              </a:spcAft>
              <a:defRPr sz="3200" b="1">
                <a:solidFill>
                  <a:srgbClr val="314380"/>
                </a:solidFill>
                <a:latin typeface="Arial" charset="0"/>
                <a:ea typeface="ＭＳ Ｐゴシック" pitchFamily="34" charset="-128"/>
              </a:defRPr>
            </a:lvl4pPr>
            <a:lvl5pPr algn="l" rtl="0" eaLnBrk="0" fontAlgn="base" hangingPunct="0">
              <a:spcBef>
                <a:spcPct val="0"/>
              </a:spcBef>
              <a:spcAft>
                <a:spcPct val="0"/>
              </a:spcAft>
              <a:defRPr sz="3200" b="1">
                <a:solidFill>
                  <a:srgbClr val="314380"/>
                </a:solidFill>
                <a:latin typeface="Arial" charset="0"/>
                <a:ea typeface="ＭＳ Ｐゴシック" pitchFamily="34" charset="-128"/>
              </a:defRPr>
            </a:lvl5pPr>
            <a:lvl6pPr marL="457200" algn="l" rtl="0" eaLnBrk="0" fontAlgn="base" hangingPunct="0">
              <a:spcBef>
                <a:spcPct val="0"/>
              </a:spcBef>
              <a:spcAft>
                <a:spcPct val="0"/>
              </a:spcAft>
              <a:defRPr sz="3200" b="1">
                <a:solidFill>
                  <a:srgbClr val="314380"/>
                </a:solidFill>
                <a:latin typeface="Arial" charset="0"/>
                <a:ea typeface="ＭＳ Ｐゴシック" pitchFamily="34" charset="-128"/>
              </a:defRPr>
            </a:lvl6pPr>
            <a:lvl7pPr marL="914400" algn="l" rtl="0" eaLnBrk="0" fontAlgn="base" hangingPunct="0">
              <a:spcBef>
                <a:spcPct val="0"/>
              </a:spcBef>
              <a:spcAft>
                <a:spcPct val="0"/>
              </a:spcAft>
              <a:defRPr sz="3200" b="1">
                <a:solidFill>
                  <a:srgbClr val="314380"/>
                </a:solidFill>
                <a:latin typeface="Arial" charset="0"/>
                <a:ea typeface="ＭＳ Ｐゴシック" pitchFamily="34" charset="-128"/>
              </a:defRPr>
            </a:lvl7pPr>
            <a:lvl8pPr marL="1371600" algn="l" rtl="0" eaLnBrk="0" fontAlgn="base" hangingPunct="0">
              <a:spcBef>
                <a:spcPct val="0"/>
              </a:spcBef>
              <a:spcAft>
                <a:spcPct val="0"/>
              </a:spcAft>
              <a:defRPr sz="3200" b="1">
                <a:solidFill>
                  <a:srgbClr val="314380"/>
                </a:solidFill>
                <a:latin typeface="Arial" charset="0"/>
                <a:ea typeface="ＭＳ Ｐゴシック" pitchFamily="34" charset="-128"/>
              </a:defRPr>
            </a:lvl8pPr>
            <a:lvl9pPr marL="1828800" algn="l" rtl="0" eaLnBrk="0" fontAlgn="base" hangingPunct="0">
              <a:spcBef>
                <a:spcPct val="0"/>
              </a:spcBef>
              <a:spcAft>
                <a:spcPct val="0"/>
              </a:spcAft>
              <a:defRPr sz="3200" b="1">
                <a:solidFill>
                  <a:srgbClr val="314380"/>
                </a:solidFill>
                <a:latin typeface="Arial" charset="0"/>
                <a:ea typeface="ＭＳ Ｐゴシック" pitchFamily="34" charset="-128"/>
              </a:defRPr>
            </a:lvl9pPr>
          </a:lstStyle>
          <a:p>
            <a:pPr algn="ctr" defTabSz="914400"/>
            <a:r>
              <a:rPr lang="en-IN" sz="2300" kern="0" dirty="0">
                <a:latin typeface="Gill Sans MT" panose="020B0502020104020203" pitchFamily="34" charset="0"/>
              </a:rPr>
              <a:t>Corporate Code of Ethics Policy</a:t>
            </a:r>
          </a:p>
        </p:txBody>
      </p:sp>
      <p:pic>
        <p:nvPicPr>
          <p:cNvPr id="7" name="Picture 2" descr="Welcome to The Institute of Cost Accountants of India Website">
            <a:extLst>
              <a:ext uri="{FF2B5EF4-FFF2-40B4-BE49-F238E27FC236}">
                <a16:creationId xmlns:a16="http://schemas.microsoft.com/office/drawing/2014/main" id="{F8BD126E-4F30-4441-A0DA-7B21DAEECA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07" y="5065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he Forensic Audit - CopyWrite Transcription">
            <a:extLst>
              <a:ext uri="{FF2B5EF4-FFF2-40B4-BE49-F238E27FC236}">
                <a16:creationId xmlns:a16="http://schemas.microsoft.com/office/drawing/2014/main" id="{FFE65BF6-9039-4A3B-A900-75493A6908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2725" y="5524336"/>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025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3718F8DD-DADF-476C-AE8B-FB1AF12F5336}"/>
              </a:ext>
            </a:extLst>
          </p:cNvPr>
          <p:cNvSpPr>
            <a:spLocks noGrp="1" noChangeArrowheads="1"/>
          </p:cNvSpPr>
          <p:nvPr>
            <p:ph type="title" idx="4294967295"/>
          </p:nvPr>
        </p:nvSpPr>
        <p:spPr>
          <a:xfrm>
            <a:off x="769258" y="-2"/>
            <a:ext cx="10363200" cy="1228725"/>
          </a:xfrm>
        </p:spPr>
        <p:txBody>
          <a:bodyPr/>
          <a:lstStyle/>
          <a:p>
            <a:pPr algn="ctr"/>
            <a:r>
              <a:rPr lang="en-US" altLang="en-US" dirty="0"/>
              <a:t>Causes of Misconduct</a:t>
            </a:r>
          </a:p>
        </p:txBody>
      </p:sp>
      <p:pic>
        <p:nvPicPr>
          <p:cNvPr id="5123" name="Picture 5">
            <a:extLst>
              <a:ext uri="{FF2B5EF4-FFF2-40B4-BE49-F238E27FC236}">
                <a16:creationId xmlns:a16="http://schemas.microsoft.com/office/drawing/2014/main" id="{15042FFD-F09A-4289-8B91-DBBAABE4FC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16" r="8313" b="7263"/>
          <a:stretch>
            <a:fillRect/>
          </a:stretch>
        </p:blipFill>
        <p:spPr bwMode="auto">
          <a:xfrm>
            <a:off x="1128404" y="854866"/>
            <a:ext cx="9935192" cy="5469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2A28D5D5-863F-44BE-8EC7-715768347E01}"/>
              </a:ext>
            </a:extLst>
          </p:cNvPr>
          <p:cNvSpPr txBox="1">
            <a:spLocks/>
          </p:cNvSpPr>
          <p:nvPr/>
        </p:nvSpPr>
        <p:spPr>
          <a:xfrm>
            <a:off x="1128404" y="-17037"/>
            <a:ext cx="9553450" cy="626637"/>
          </a:xfrm>
          <a:prstGeom prst="rect">
            <a:avLst/>
          </a:prstGeom>
        </p:spPr>
        <p:txBody>
          <a:bodyPr>
            <a:noAutofit/>
          </a:bodyPr>
          <a:lstStyle>
            <a:lvl1pPr algn="l" rtl="0" eaLnBrk="0" fontAlgn="base" hangingPunct="0">
              <a:spcBef>
                <a:spcPct val="0"/>
              </a:spcBef>
              <a:spcAft>
                <a:spcPct val="0"/>
              </a:spcAft>
              <a:defRPr sz="3200" b="1">
                <a:solidFill>
                  <a:srgbClr val="314380"/>
                </a:solidFill>
                <a:latin typeface="+mj-lt"/>
                <a:ea typeface="+mj-ea"/>
                <a:cs typeface="+mj-cs"/>
              </a:defRPr>
            </a:lvl1pPr>
            <a:lvl2pPr algn="l" rtl="0" eaLnBrk="0" fontAlgn="base" hangingPunct="0">
              <a:spcBef>
                <a:spcPct val="0"/>
              </a:spcBef>
              <a:spcAft>
                <a:spcPct val="0"/>
              </a:spcAft>
              <a:defRPr sz="3200" b="1">
                <a:solidFill>
                  <a:srgbClr val="314380"/>
                </a:solidFill>
                <a:latin typeface="Arial" charset="0"/>
                <a:ea typeface="ＭＳ Ｐゴシック" pitchFamily="34" charset="-128"/>
              </a:defRPr>
            </a:lvl2pPr>
            <a:lvl3pPr algn="l" rtl="0" eaLnBrk="0" fontAlgn="base" hangingPunct="0">
              <a:spcBef>
                <a:spcPct val="0"/>
              </a:spcBef>
              <a:spcAft>
                <a:spcPct val="0"/>
              </a:spcAft>
              <a:defRPr sz="3200" b="1">
                <a:solidFill>
                  <a:srgbClr val="314380"/>
                </a:solidFill>
                <a:latin typeface="Arial" charset="0"/>
                <a:ea typeface="ＭＳ Ｐゴシック" pitchFamily="34" charset="-128"/>
              </a:defRPr>
            </a:lvl3pPr>
            <a:lvl4pPr algn="l" rtl="0" eaLnBrk="0" fontAlgn="base" hangingPunct="0">
              <a:spcBef>
                <a:spcPct val="0"/>
              </a:spcBef>
              <a:spcAft>
                <a:spcPct val="0"/>
              </a:spcAft>
              <a:defRPr sz="3200" b="1">
                <a:solidFill>
                  <a:srgbClr val="314380"/>
                </a:solidFill>
                <a:latin typeface="Arial" charset="0"/>
                <a:ea typeface="ＭＳ Ｐゴシック" pitchFamily="34" charset="-128"/>
              </a:defRPr>
            </a:lvl4pPr>
            <a:lvl5pPr algn="l" rtl="0" eaLnBrk="0" fontAlgn="base" hangingPunct="0">
              <a:spcBef>
                <a:spcPct val="0"/>
              </a:spcBef>
              <a:spcAft>
                <a:spcPct val="0"/>
              </a:spcAft>
              <a:defRPr sz="3200" b="1">
                <a:solidFill>
                  <a:srgbClr val="314380"/>
                </a:solidFill>
                <a:latin typeface="Arial" charset="0"/>
                <a:ea typeface="ＭＳ Ｐゴシック" pitchFamily="34" charset="-128"/>
              </a:defRPr>
            </a:lvl5pPr>
            <a:lvl6pPr marL="457200" algn="l" rtl="0" eaLnBrk="0" fontAlgn="base" hangingPunct="0">
              <a:spcBef>
                <a:spcPct val="0"/>
              </a:spcBef>
              <a:spcAft>
                <a:spcPct val="0"/>
              </a:spcAft>
              <a:defRPr sz="3200" b="1">
                <a:solidFill>
                  <a:srgbClr val="314380"/>
                </a:solidFill>
                <a:latin typeface="Arial" charset="0"/>
                <a:ea typeface="ＭＳ Ｐゴシック" pitchFamily="34" charset="-128"/>
              </a:defRPr>
            </a:lvl6pPr>
            <a:lvl7pPr marL="914400" algn="l" rtl="0" eaLnBrk="0" fontAlgn="base" hangingPunct="0">
              <a:spcBef>
                <a:spcPct val="0"/>
              </a:spcBef>
              <a:spcAft>
                <a:spcPct val="0"/>
              </a:spcAft>
              <a:defRPr sz="3200" b="1">
                <a:solidFill>
                  <a:srgbClr val="314380"/>
                </a:solidFill>
                <a:latin typeface="Arial" charset="0"/>
                <a:ea typeface="ＭＳ Ｐゴシック" pitchFamily="34" charset="-128"/>
              </a:defRPr>
            </a:lvl7pPr>
            <a:lvl8pPr marL="1371600" algn="l" rtl="0" eaLnBrk="0" fontAlgn="base" hangingPunct="0">
              <a:spcBef>
                <a:spcPct val="0"/>
              </a:spcBef>
              <a:spcAft>
                <a:spcPct val="0"/>
              </a:spcAft>
              <a:defRPr sz="3200" b="1">
                <a:solidFill>
                  <a:srgbClr val="314380"/>
                </a:solidFill>
                <a:latin typeface="Arial" charset="0"/>
                <a:ea typeface="ＭＳ Ｐゴシック" pitchFamily="34" charset="-128"/>
              </a:defRPr>
            </a:lvl8pPr>
            <a:lvl9pPr marL="1828800" algn="l" rtl="0" eaLnBrk="0" fontAlgn="base" hangingPunct="0">
              <a:spcBef>
                <a:spcPct val="0"/>
              </a:spcBef>
              <a:spcAft>
                <a:spcPct val="0"/>
              </a:spcAft>
              <a:defRPr sz="3200" b="1">
                <a:solidFill>
                  <a:srgbClr val="314380"/>
                </a:solidFill>
                <a:latin typeface="Arial" charset="0"/>
                <a:ea typeface="ＭＳ Ｐゴシック" pitchFamily="34" charset="-128"/>
              </a:defRPr>
            </a:lvl9pPr>
          </a:lstStyle>
          <a:p>
            <a:pPr algn="ctr" defTabSz="914400"/>
            <a:r>
              <a:rPr lang="en-IN" sz="2300" kern="0" dirty="0">
                <a:latin typeface="Gill Sans MT" panose="020B0502020104020203" pitchFamily="34" charset="0"/>
              </a:rPr>
              <a:t>Corporate Code of Ethics Policy</a:t>
            </a:r>
          </a:p>
        </p:txBody>
      </p:sp>
      <p:pic>
        <p:nvPicPr>
          <p:cNvPr id="5" name="Picture 2" descr="Welcome to The Institute of Cost Accountants of India Website">
            <a:extLst>
              <a:ext uri="{FF2B5EF4-FFF2-40B4-BE49-F238E27FC236}">
                <a16:creationId xmlns:a16="http://schemas.microsoft.com/office/drawing/2014/main" id="{C4708F62-FF7C-4461-887D-179AE4D951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07" y="5065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e Forensic Audit - CopyWrite Transcription">
            <a:extLst>
              <a:ext uri="{FF2B5EF4-FFF2-40B4-BE49-F238E27FC236}">
                <a16:creationId xmlns:a16="http://schemas.microsoft.com/office/drawing/2014/main" id="{9C5CA3A6-DBC1-4432-8837-F0AC7EE6B4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8912" y="5965209"/>
            <a:ext cx="1006485" cy="8543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a16="http://schemas.microsoft.com/office/drawing/2014/main" id="{A322B6FA-0759-4D7C-AACC-DF9C9D82C836}"/>
              </a:ext>
            </a:extLst>
          </p:cNvPr>
          <p:cNvSpPr>
            <a:spLocks noGrp="1" noChangeArrowheads="1"/>
          </p:cNvSpPr>
          <p:nvPr>
            <p:ph type="title" idx="4294967295"/>
          </p:nvPr>
        </p:nvSpPr>
        <p:spPr/>
        <p:txBody>
          <a:bodyPr/>
          <a:lstStyle/>
          <a:p>
            <a:pPr algn="ctr"/>
            <a:r>
              <a:rPr lang="en-US" altLang="en-US" dirty="0"/>
              <a:t>The </a:t>
            </a:r>
            <a:r>
              <a:rPr lang="en-US" altLang="en-US" u="sng" dirty="0"/>
              <a:t>Need for Corporate Ethics</a:t>
            </a:r>
            <a:r>
              <a:rPr lang="en-US" altLang="en-US" dirty="0"/>
              <a:t> Programs</a:t>
            </a:r>
          </a:p>
        </p:txBody>
      </p:sp>
      <p:sp>
        <p:nvSpPr>
          <p:cNvPr id="6147" name="Rectangle 6">
            <a:extLst>
              <a:ext uri="{FF2B5EF4-FFF2-40B4-BE49-F238E27FC236}">
                <a16:creationId xmlns:a16="http://schemas.microsoft.com/office/drawing/2014/main" id="{CCB1B162-A172-4593-AE41-DA81F869D57F}"/>
              </a:ext>
            </a:extLst>
          </p:cNvPr>
          <p:cNvSpPr>
            <a:spLocks noGrp="1" noChangeArrowheads="1"/>
          </p:cNvSpPr>
          <p:nvPr>
            <p:ph type="body" idx="4294967295"/>
          </p:nvPr>
        </p:nvSpPr>
        <p:spPr>
          <a:xfrm>
            <a:off x="1128404" y="2057400"/>
            <a:ext cx="9935192" cy="4114800"/>
          </a:xfrm>
        </p:spPr>
        <p:txBody>
          <a:bodyPr/>
          <a:lstStyle/>
          <a:p>
            <a:pPr algn="just"/>
            <a:r>
              <a:rPr lang="en-US" altLang="en-US" sz="2400" dirty="0"/>
              <a:t>Scandals in Corporates in America have </a:t>
            </a:r>
            <a:r>
              <a:rPr lang="en-US" altLang="en-US" sz="2400" b="1" u="sng" dirty="0"/>
              <a:t>Reduced Trust in Businesses</a:t>
            </a:r>
            <a:r>
              <a:rPr lang="en-US" altLang="en-US" sz="2400" dirty="0"/>
              <a:t>.</a:t>
            </a:r>
          </a:p>
          <a:p>
            <a:pPr algn="just"/>
            <a:endParaRPr lang="en-US" altLang="en-US" sz="2400" dirty="0"/>
          </a:p>
          <a:p>
            <a:pPr algn="just"/>
            <a:r>
              <a:rPr lang="en-US" altLang="en-US" sz="2400" dirty="0"/>
              <a:t>Understanding the </a:t>
            </a:r>
            <a:r>
              <a:rPr lang="en-US" altLang="en-US" sz="2400" b="1" u="sng" dirty="0"/>
              <a:t>Factors that influence Ethical Decision-making</a:t>
            </a:r>
            <a:r>
              <a:rPr lang="en-US" altLang="en-US" sz="2400" dirty="0"/>
              <a:t> can help Companies to Encourage Ethical Behavior.</a:t>
            </a:r>
          </a:p>
          <a:p>
            <a:pPr algn="just"/>
            <a:endParaRPr lang="en-US" altLang="en-US" sz="2400" dirty="0"/>
          </a:p>
          <a:p>
            <a:pPr algn="just"/>
            <a:r>
              <a:rPr lang="en-US" altLang="en-US" sz="2400" dirty="0"/>
              <a:t>Employees are </a:t>
            </a:r>
            <a:r>
              <a:rPr lang="en-US" altLang="en-US" sz="2400" u="sng" dirty="0"/>
              <a:t>Not Legal Experts</a:t>
            </a:r>
            <a:r>
              <a:rPr lang="en-US" altLang="en-US" sz="2400" dirty="0"/>
              <a:t> and </a:t>
            </a:r>
            <a:r>
              <a:rPr lang="en-US" altLang="en-US" sz="2400" b="1" u="sng" dirty="0"/>
              <a:t>Need Guidance</a:t>
            </a:r>
            <a:r>
              <a:rPr lang="en-US" altLang="en-US" sz="2400" dirty="0"/>
              <a:t>.</a:t>
            </a:r>
          </a:p>
        </p:txBody>
      </p:sp>
      <p:sp>
        <p:nvSpPr>
          <p:cNvPr id="4" name="Title 1">
            <a:extLst>
              <a:ext uri="{FF2B5EF4-FFF2-40B4-BE49-F238E27FC236}">
                <a16:creationId xmlns:a16="http://schemas.microsoft.com/office/drawing/2014/main" id="{4513159D-A814-4E9A-B7C7-657A190584E1}"/>
              </a:ext>
            </a:extLst>
          </p:cNvPr>
          <p:cNvSpPr txBox="1">
            <a:spLocks/>
          </p:cNvSpPr>
          <p:nvPr/>
        </p:nvSpPr>
        <p:spPr>
          <a:xfrm>
            <a:off x="1128404" y="-17037"/>
            <a:ext cx="9553450" cy="626637"/>
          </a:xfrm>
          <a:prstGeom prst="rect">
            <a:avLst/>
          </a:prstGeom>
        </p:spPr>
        <p:txBody>
          <a:bodyPr>
            <a:noAutofit/>
          </a:bodyPr>
          <a:lstStyle>
            <a:lvl1pPr algn="l" rtl="0" eaLnBrk="0" fontAlgn="base" hangingPunct="0">
              <a:spcBef>
                <a:spcPct val="0"/>
              </a:spcBef>
              <a:spcAft>
                <a:spcPct val="0"/>
              </a:spcAft>
              <a:defRPr sz="3200" b="1">
                <a:solidFill>
                  <a:srgbClr val="314380"/>
                </a:solidFill>
                <a:latin typeface="+mj-lt"/>
                <a:ea typeface="+mj-ea"/>
                <a:cs typeface="+mj-cs"/>
              </a:defRPr>
            </a:lvl1pPr>
            <a:lvl2pPr algn="l" rtl="0" eaLnBrk="0" fontAlgn="base" hangingPunct="0">
              <a:spcBef>
                <a:spcPct val="0"/>
              </a:spcBef>
              <a:spcAft>
                <a:spcPct val="0"/>
              </a:spcAft>
              <a:defRPr sz="3200" b="1">
                <a:solidFill>
                  <a:srgbClr val="314380"/>
                </a:solidFill>
                <a:latin typeface="Arial" charset="0"/>
                <a:ea typeface="ＭＳ Ｐゴシック" pitchFamily="34" charset="-128"/>
              </a:defRPr>
            </a:lvl2pPr>
            <a:lvl3pPr algn="l" rtl="0" eaLnBrk="0" fontAlgn="base" hangingPunct="0">
              <a:spcBef>
                <a:spcPct val="0"/>
              </a:spcBef>
              <a:spcAft>
                <a:spcPct val="0"/>
              </a:spcAft>
              <a:defRPr sz="3200" b="1">
                <a:solidFill>
                  <a:srgbClr val="314380"/>
                </a:solidFill>
                <a:latin typeface="Arial" charset="0"/>
                <a:ea typeface="ＭＳ Ｐゴシック" pitchFamily="34" charset="-128"/>
              </a:defRPr>
            </a:lvl3pPr>
            <a:lvl4pPr algn="l" rtl="0" eaLnBrk="0" fontAlgn="base" hangingPunct="0">
              <a:spcBef>
                <a:spcPct val="0"/>
              </a:spcBef>
              <a:spcAft>
                <a:spcPct val="0"/>
              </a:spcAft>
              <a:defRPr sz="3200" b="1">
                <a:solidFill>
                  <a:srgbClr val="314380"/>
                </a:solidFill>
                <a:latin typeface="Arial" charset="0"/>
                <a:ea typeface="ＭＳ Ｐゴシック" pitchFamily="34" charset="-128"/>
              </a:defRPr>
            </a:lvl4pPr>
            <a:lvl5pPr algn="l" rtl="0" eaLnBrk="0" fontAlgn="base" hangingPunct="0">
              <a:spcBef>
                <a:spcPct val="0"/>
              </a:spcBef>
              <a:spcAft>
                <a:spcPct val="0"/>
              </a:spcAft>
              <a:defRPr sz="3200" b="1">
                <a:solidFill>
                  <a:srgbClr val="314380"/>
                </a:solidFill>
                <a:latin typeface="Arial" charset="0"/>
                <a:ea typeface="ＭＳ Ｐゴシック" pitchFamily="34" charset="-128"/>
              </a:defRPr>
            </a:lvl5pPr>
            <a:lvl6pPr marL="457200" algn="l" rtl="0" eaLnBrk="0" fontAlgn="base" hangingPunct="0">
              <a:spcBef>
                <a:spcPct val="0"/>
              </a:spcBef>
              <a:spcAft>
                <a:spcPct val="0"/>
              </a:spcAft>
              <a:defRPr sz="3200" b="1">
                <a:solidFill>
                  <a:srgbClr val="314380"/>
                </a:solidFill>
                <a:latin typeface="Arial" charset="0"/>
                <a:ea typeface="ＭＳ Ｐゴシック" pitchFamily="34" charset="-128"/>
              </a:defRPr>
            </a:lvl6pPr>
            <a:lvl7pPr marL="914400" algn="l" rtl="0" eaLnBrk="0" fontAlgn="base" hangingPunct="0">
              <a:spcBef>
                <a:spcPct val="0"/>
              </a:spcBef>
              <a:spcAft>
                <a:spcPct val="0"/>
              </a:spcAft>
              <a:defRPr sz="3200" b="1">
                <a:solidFill>
                  <a:srgbClr val="314380"/>
                </a:solidFill>
                <a:latin typeface="Arial" charset="0"/>
                <a:ea typeface="ＭＳ Ｐゴシック" pitchFamily="34" charset="-128"/>
              </a:defRPr>
            </a:lvl7pPr>
            <a:lvl8pPr marL="1371600" algn="l" rtl="0" eaLnBrk="0" fontAlgn="base" hangingPunct="0">
              <a:spcBef>
                <a:spcPct val="0"/>
              </a:spcBef>
              <a:spcAft>
                <a:spcPct val="0"/>
              </a:spcAft>
              <a:defRPr sz="3200" b="1">
                <a:solidFill>
                  <a:srgbClr val="314380"/>
                </a:solidFill>
                <a:latin typeface="Arial" charset="0"/>
                <a:ea typeface="ＭＳ Ｐゴシック" pitchFamily="34" charset="-128"/>
              </a:defRPr>
            </a:lvl8pPr>
            <a:lvl9pPr marL="1828800" algn="l" rtl="0" eaLnBrk="0" fontAlgn="base" hangingPunct="0">
              <a:spcBef>
                <a:spcPct val="0"/>
              </a:spcBef>
              <a:spcAft>
                <a:spcPct val="0"/>
              </a:spcAft>
              <a:defRPr sz="3200" b="1">
                <a:solidFill>
                  <a:srgbClr val="314380"/>
                </a:solidFill>
                <a:latin typeface="Arial" charset="0"/>
                <a:ea typeface="ＭＳ Ｐゴシック" pitchFamily="34" charset="-128"/>
              </a:defRPr>
            </a:lvl9pPr>
          </a:lstStyle>
          <a:p>
            <a:pPr algn="ctr" defTabSz="914400"/>
            <a:r>
              <a:rPr lang="en-IN" sz="2300" kern="0" dirty="0">
                <a:latin typeface="Gill Sans MT" panose="020B0502020104020203" pitchFamily="34" charset="0"/>
              </a:rPr>
              <a:t>Corporate Code of Ethics Policy</a:t>
            </a:r>
          </a:p>
        </p:txBody>
      </p:sp>
      <p:pic>
        <p:nvPicPr>
          <p:cNvPr id="5" name="Picture 2" descr="Welcome to The Institute of Cost Accountants of India Website">
            <a:extLst>
              <a:ext uri="{FF2B5EF4-FFF2-40B4-BE49-F238E27FC236}">
                <a16:creationId xmlns:a16="http://schemas.microsoft.com/office/drawing/2014/main" id="{DA787602-2168-49E4-8343-E56771FE61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07" y="5065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e Forensic Audit - CopyWrite Transcription">
            <a:extLst>
              <a:ext uri="{FF2B5EF4-FFF2-40B4-BE49-F238E27FC236}">
                <a16:creationId xmlns:a16="http://schemas.microsoft.com/office/drawing/2014/main" id="{B589A4C0-7A35-4232-8BEC-F0E4F5E789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840192"/>
            <a:ext cx="1006485" cy="8543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A3BF39CA-506B-462B-BE02-0926709B31BD}"/>
              </a:ext>
            </a:extLst>
          </p:cNvPr>
          <p:cNvSpPr>
            <a:spLocks noGrp="1" noChangeArrowheads="1"/>
          </p:cNvSpPr>
          <p:nvPr>
            <p:ph type="title" idx="4294967295"/>
          </p:nvPr>
        </p:nvSpPr>
        <p:spPr/>
        <p:txBody>
          <a:bodyPr/>
          <a:lstStyle/>
          <a:p>
            <a:pPr algn="ctr"/>
            <a:r>
              <a:rPr lang="en-US" altLang="en-US" dirty="0"/>
              <a:t>The </a:t>
            </a:r>
            <a:r>
              <a:rPr lang="en-US" altLang="en-US" u="sng" dirty="0"/>
              <a:t>Need for Corporate Ethics</a:t>
            </a:r>
            <a:r>
              <a:rPr lang="en-US" altLang="en-US" dirty="0"/>
              <a:t> Programs</a:t>
            </a:r>
          </a:p>
        </p:txBody>
      </p:sp>
      <p:sp>
        <p:nvSpPr>
          <p:cNvPr id="7171" name="Rectangle 6">
            <a:extLst>
              <a:ext uri="{FF2B5EF4-FFF2-40B4-BE49-F238E27FC236}">
                <a16:creationId xmlns:a16="http://schemas.microsoft.com/office/drawing/2014/main" id="{70771650-706A-454E-9581-B7A898393C41}"/>
              </a:ext>
            </a:extLst>
          </p:cNvPr>
          <p:cNvSpPr>
            <a:spLocks noGrp="1" noChangeArrowheads="1"/>
          </p:cNvSpPr>
          <p:nvPr>
            <p:ph type="body" idx="4294967295"/>
          </p:nvPr>
        </p:nvSpPr>
        <p:spPr>
          <a:xfrm>
            <a:off x="1128404" y="1752600"/>
            <a:ext cx="9935192" cy="4343400"/>
          </a:xfrm>
        </p:spPr>
        <p:txBody>
          <a:bodyPr/>
          <a:lstStyle/>
          <a:p>
            <a:pPr marL="0" indent="0" algn="just">
              <a:lnSpc>
                <a:spcPct val="95000"/>
              </a:lnSpc>
              <a:buNone/>
            </a:pPr>
            <a:r>
              <a:rPr lang="en-US" altLang="en-US" sz="2700" dirty="0"/>
              <a:t>Organizations </a:t>
            </a:r>
            <a:r>
              <a:rPr lang="en-US" altLang="en-US" sz="2700" u="sng" dirty="0"/>
              <a:t>should Develop</a:t>
            </a:r>
            <a:r>
              <a:rPr lang="en-US" altLang="en-US" sz="2700" dirty="0"/>
              <a:t> an Organizational </a:t>
            </a:r>
            <a:r>
              <a:rPr lang="en-US" altLang="en-US" sz="2700" u="sng" dirty="0"/>
              <a:t>Ethics Program</a:t>
            </a:r>
            <a:r>
              <a:rPr lang="en-US" altLang="en-US" sz="2700" dirty="0"/>
              <a:t> by </a:t>
            </a:r>
          </a:p>
          <a:p>
            <a:pPr algn="just">
              <a:lnSpc>
                <a:spcPct val="95000"/>
              </a:lnSpc>
              <a:buFont typeface="Wingdings" panose="05000000000000000000" pitchFamily="2" charset="2"/>
              <a:buChar char="ü"/>
            </a:pPr>
            <a:endParaRPr lang="en-US" altLang="en-US" sz="2700" i="1" dirty="0"/>
          </a:p>
          <a:p>
            <a:pPr algn="just">
              <a:lnSpc>
                <a:spcPct val="95000"/>
              </a:lnSpc>
              <a:buFont typeface="Wingdings" panose="05000000000000000000" pitchFamily="2" charset="2"/>
              <a:buChar char="ü"/>
            </a:pPr>
            <a:r>
              <a:rPr lang="en-US" altLang="en-US" sz="2700" i="1" dirty="0"/>
              <a:t>Establishing.</a:t>
            </a:r>
            <a:endParaRPr lang="en-US" altLang="en-US" sz="2700" dirty="0"/>
          </a:p>
          <a:p>
            <a:pPr algn="just">
              <a:lnSpc>
                <a:spcPct val="95000"/>
              </a:lnSpc>
              <a:buFont typeface="Wingdings" panose="05000000000000000000" pitchFamily="2" charset="2"/>
              <a:buChar char="ü"/>
            </a:pPr>
            <a:r>
              <a:rPr lang="en-US" altLang="en-US" sz="2700" i="1" dirty="0"/>
              <a:t>Communicating</a:t>
            </a:r>
            <a:r>
              <a:rPr lang="en-US" altLang="en-US" sz="2700" dirty="0"/>
              <a:t>, and </a:t>
            </a:r>
          </a:p>
          <a:p>
            <a:pPr algn="just">
              <a:lnSpc>
                <a:spcPct val="95000"/>
              </a:lnSpc>
              <a:buFont typeface="Wingdings" panose="05000000000000000000" pitchFamily="2" charset="2"/>
              <a:buChar char="ü"/>
            </a:pPr>
            <a:r>
              <a:rPr lang="en-US" altLang="en-US" sz="2700" i="1" dirty="0"/>
              <a:t>Monitoring.</a:t>
            </a:r>
            <a:r>
              <a:rPr lang="en-US" altLang="en-US" sz="2700" dirty="0"/>
              <a:t> </a:t>
            </a:r>
          </a:p>
          <a:p>
            <a:pPr marL="0" indent="0" algn="just">
              <a:lnSpc>
                <a:spcPct val="95000"/>
              </a:lnSpc>
              <a:buNone/>
            </a:pPr>
            <a:endParaRPr lang="en-US" altLang="en-US" sz="2700" u="sng" dirty="0"/>
          </a:p>
          <a:p>
            <a:pPr marL="0" indent="0" algn="just">
              <a:lnSpc>
                <a:spcPct val="95000"/>
              </a:lnSpc>
              <a:buNone/>
            </a:pPr>
            <a:r>
              <a:rPr lang="en-US" altLang="en-US" sz="2700" b="1" dirty="0"/>
              <a:t>Uniform</a:t>
            </a:r>
            <a:r>
              <a:rPr lang="en-US" altLang="en-US" sz="2700" dirty="0"/>
              <a:t> Ethical Values and Legal Requirements.</a:t>
            </a:r>
          </a:p>
          <a:p>
            <a:pPr marL="609600" indent="-609600" algn="just">
              <a:lnSpc>
                <a:spcPct val="90000"/>
              </a:lnSpc>
            </a:pPr>
            <a:endParaRPr lang="en-US" altLang="en-US" sz="2400" dirty="0"/>
          </a:p>
        </p:txBody>
      </p:sp>
      <p:sp>
        <p:nvSpPr>
          <p:cNvPr id="4" name="Title 1">
            <a:extLst>
              <a:ext uri="{FF2B5EF4-FFF2-40B4-BE49-F238E27FC236}">
                <a16:creationId xmlns:a16="http://schemas.microsoft.com/office/drawing/2014/main" id="{908C66F8-7826-47AC-9A9A-D3D69A0C1008}"/>
              </a:ext>
            </a:extLst>
          </p:cNvPr>
          <p:cNvSpPr txBox="1">
            <a:spLocks/>
          </p:cNvSpPr>
          <p:nvPr/>
        </p:nvSpPr>
        <p:spPr>
          <a:xfrm>
            <a:off x="1128404" y="-17037"/>
            <a:ext cx="9553450" cy="626637"/>
          </a:xfrm>
          <a:prstGeom prst="rect">
            <a:avLst/>
          </a:prstGeom>
        </p:spPr>
        <p:txBody>
          <a:bodyPr>
            <a:noAutofit/>
          </a:bodyPr>
          <a:lstStyle>
            <a:lvl1pPr algn="l" rtl="0" eaLnBrk="0" fontAlgn="base" hangingPunct="0">
              <a:spcBef>
                <a:spcPct val="0"/>
              </a:spcBef>
              <a:spcAft>
                <a:spcPct val="0"/>
              </a:spcAft>
              <a:defRPr sz="3200" b="1">
                <a:solidFill>
                  <a:srgbClr val="314380"/>
                </a:solidFill>
                <a:latin typeface="+mj-lt"/>
                <a:ea typeface="+mj-ea"/>
                <a:cs typeface="+mj-cs"/>
              </a:defRPr>
            </a:lvl1pPr>
            <a:lvl2pPr algn="l" rtl="0" eaLnBrk="0" fontAlgn="base" hangingPunct="0">
              <a:spcBef>
                <a:spcPct val="0"/>
              </a:spcBef>
              <a:spcAft>
                <a:spcPct val="0"/>
              </a:spcAft>
              <a:defRPr sz="3200" b="1">
                <a:solidFill>
                  <a:srgbClr val="314380"/>
                </a:solidFill>
                <a:latin typeface="Arial" charset="0"/>
                <a:ea typeface="ＭＳ Ｐゴシック" pitchFamily="34" charset="-128"/>
              </a:defRPr>
            </a:lvl2pPr>
            <a:lvl3pPr algn="l" rtl="0" eaLnBrk="0" fontAlgn="base" hangingPunct="0">
              <a:spcBef>
                <a:spcPct val="0"/>
              </a:spcBef>
              <a:spcAft>
                <a:spcPct val="0"/>
              </a:spcAft>
              <a:defRPr sz="3200" b="1">
                <a:solidFill>
                  <a:srgbClr val="314380"/>
                </a:solidFill>
                <a:latin typeface="Arial" charset="0"/>
                <a:ea typeface="ＭＳ Ｐゴシック" pitchFamily="34" charset="-128"/>
              </a:defRPr>
            </a:lvl3pPr>
            <a:lvl4pPr algn="l" rtl="0" eaLnBrk="0" fontAlgn="base" hangingPunct="0">
              <a:spcBef>
                <a:spcPct val="0"/>
              </a:spcBef>
              <a:spcAft>
                <a:spcPct val="0"/>
              </a:spcAft>
              <a:defRPr sz="3200" b="1">
                <a:solidFill>
                  <a:srgbClr val="314380"/>
                </a:solidFill>
                <a:latin typeface="Arial" charset="0"/>
                <a:ea typeface="ＭＳ Ｐゴシック" pitchFamily="34" charset="-128"/>
              </a:defRPr>
            </a:lvl4pPr>
            <a:lvl5pPr algn="l" rtl="0" eaLnBrk="0" fontAlgn="base" hangingPunct="0">
              <a:spcBef>
                <a:spcPct val="0"/>
              </a:spcBef>
              <a:spcAft>
                <a:spcPct val="0"/>
              </a:spcAft>
              <a:defRPr sz="3200" b="1">
                <a:solidFill>
                  <a:srgbClr val="314380"/>
                </a:solidFill>
                <a:latin typeface="Arial" charset="0"/>
                <a:ea typeface="ＭＳ Ｐゴシック" pitchFamily="34" charset="-128"/>
              </a:defRPr>
            </a:lvl5pPr>
            <a:lvl6pPr marL="457200" algn="l" rtl="0" eaLnBrk="0" fontAlgn="base" hangingPunct="0">
              <a:spcBef>
                <a:spcPct val="0"/>
              </a:spcBef>
              <a:spcAft>
                <a:spcPct val="0"/>
              </a:spcAft>
              <a:defRPr sz="3200" b="1">
                <a:solidFill>
                  <a:srgbClr val="314380"/>
                </a:solidFill>
                <a:latin typeface="Arial" charset="0"/>
                <a:ea typeface="ＭＳ Ｐゴシック" pitchFamily="34" charset="-128"/>
              </a:defRPr>
            </a:lvl6pPr>
            <a:lvl7pPr marL="914400" algn="l" rtl="0" eaLnBrk="0" fontAlgn="base" hangingPunct="0">
              <a:spcBef>
                <a:spcPct val="0"/>
              </a:spcBef>
              <a:spcAft>
                <a:spcPct val="0"/>
              </a:spcAft>
              <a:defRPr sz="3200" b="1">
                <a:solidFill>
                  <a:srgbClr val="314380"/>
                </a:solidFill>
                <a:latin typeface="Arial" charset="0"/>
                <a:ea typeface="ＭＳ Ｐゴシック" pitchFamily="34" charset="-128"/>
              </a:defRPr>
            </a:lvl7pPr>
            <a:lvl8pPr marL="1371600" algn="l" rtl="0" eaLnBrk="0" fontAlgn="base" hangingPunct="0">
              <a:spcBef>
                <a:spcPct val="0"/>
              </a:spcBef>
              <a:spcAft>
                <a:spcPct val="0"/>
              </a:spcAft>
              <a:defRPr sz="3200" b="1">
                <a:solidFill>
                  <a:srgbClr val="314380"/>
                </a:solidFill>
                <a:latin typeface="Arial" charset="0"/>
                <a:ea typeface="ＭＳ Ｐゴシック" pitchFamily="34" charset="-128"/>
              </a:defRPr>
            </a:lvl8pPr>
            <a:lvl9pPr marL="1828800" algn="l" rtl="0" eaLnBrk="0" fontAlgn="base" hangingPunct="0">
              <a:spcBef>
                <a:spcPct val="0"/>
              </a:spcBef>
              <a:spcAft>
                <a:spcPct val="0"/>
              </a:spcAft>
              <a:defRPr sz="3200" b="1">
                <a:solidFill>
                  <a:srgbClr val="314380"/>
                </a:solidFill>
                <a:latin typeface="Arial" charset="0"/>
                <a:ea typeface="ＭＳ Ｐゴシック" pitchFamily="34" charset="-128"/>
              </a:defRPr>
            </a:lvl9pPr>
          </a:lstStyle>
          <a:p>
            <a:pPr algn="ctr" defTabSz="914400"/>
            <a:r>
              <a:rPr lang="en-IN" sz="2300" kern="0" dirty="0">
                <a:latin typeface="Gill Sans MT" panose="020B0502020104020203" pitchFamily="34" charset="0"/>
              </a:rPr>
              <a:t>Corporate Code of Ethics Policy</a:t>
            </a:r>
          </a:p>
        </p:txBody>
      </p:sp>
      <p:pic>
        <p:nvPicPr>
          <p:cNvPr id="5" name="Picture 2" descr="Welcome to The Institute of Cost Accountants of India Website">
            <a:extLst>
              <a:ext uri="{FF2B5EF4-FFF2-40B4-BE49-F238E27FC236}">
                <a16:creationId xmlns:a16="http://schemas.microsoft.com/office/drawing/2014/main" id="{52EEBBF7-D520-48C0-A4C3-E21AA3335B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07" y="5065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e Forensic Audit - CopyWrite Transcription">
            <a:extLst>
              <a:ext uri="{FF2B5EF4-FFF2-40B4-BE49-F238E27FC236}">
                <a16:creationId xmlns:a16="http://schemas.microsoft.com/office/drawing/2014/main" id="{12A9C2A0-2EB4-471E-972A-7226DF6CE0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834579"/>
            <a:ext cx="1006485" cy="8543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A3BF39CA-506B-462B-BE02-0926709B31BD}"/>
              </a:ext>
            </a:extLst>
          </p:cNvPr>
          <p:cNvSpPr>
            <a:spLocks noGrp="1" noChangeArrowheads="1"/>
          </p:cNvSpPr>
          <p:nvPr>
            <p:ph type="title" idx="4294967295"/>
          </p:nvPr>
        </p:nvSpPr>
        <p:spPr/>
        <p:txBody>
          <a:bodyPr/>
          <a:lstStyle/>
          <a:p>
            <a:pPr algn="ctr"/>
            <a:r>
              <a:rPr lang="en-US" altLang="en-US" dirty="0"/>
              <a:t>The </a:t>
            </a:r>
            <a:r>
              <a:rPr lang="en-US" altLang="en-US" u="sng" dirty="0"/>
              <a:t>Need for Corporate Ethics</a:t>
            </a:r>
            <a:r>
              <a:rPr lang="en-US" altLang="en-US" dirty="0"/>
              <a:t> Programs</a:t>
            </a:r>
          </a:p>
        </p:txBody>
      </p:sp>
      <p:sp>
        <p:nvSpPr>
          <p:cNvPr id="7171" name="Rectangle 6">
            <a:extLst>
              <a:ext uri="{FF2B5EF4-FFF2-40B4-BE49-F238E27FC236}">
                <a16:creationId xmlns:a16="http://schemas.microsoft.com/office/drawing/2014/main" id="{70771650-706A-454E-9581-B7A898393C41}"/>
              </a:ext>
            </a:extLst>
          </p:cNvPr>
          <p:cNvSpPr>
            <a:spLocks noGrp="1" noChangeArrowheads="1"/>
          </p:cNvSpPr>
          <p:nvPr>
            <p:ph type="body" idx="4294967295"/>
          </p:nvPr>
        </p:nvSpPr>
        <p:spPr>
          <a:xfrm>
            <a:off x="1128404" y="1752600"/>
            <a:ext cx="9935192" cy="4343400"/>
          </a:xfrm>
        </p:spPr>
        <p:txBody>
          <a:bodyPr/>
          <a:lstStyle/>
          <a:p>
            <a:pPr marL="0" indent="0" algn="just">
              <a:lnSpc>
                <a:spcPct val="90000"/>
              </a:lnSpc>
              <a:buNone/>
            </a:pPr>
            <a:r>
              <a:rPr lang="en-US" altLang="en-US" sz="2700" dirty="0"/>
              <a:t>A </a:t>
            </a:r>
            <a:r>
              <a:rPr lang="en-US" altLang="en-US" sz="2700" u="sng" dirty="0"/>
              <a:t>Strong Ethics Program</a:t>
            </a:r>
            <a:r>
              <a:rPr lang="en-US" altLang="en-US" sz="2700" dirty="0"/>
              <a:t> includes: </a:t>
            </a:r>
          </a:p>
          <a:p>
            <a:pPr lvl="1" algn="just">
              <a:lnSpc>
                <a:spcPct val="90000"/>
              </a:lnSpc>
              <a:buFont typeface="Wingdings" panose="05000000000000000000" pitchFamily="2" charset="2"/>
              <a:buChar char="ü"/>
            </a:pPr>
            <a:endParaRPr lang="en-US" altLang="en-US" sz="2700" dirty="0"/>
          </a:p>
          <a:p>
            <a:pPr lvl="1" algn="just">
              <a:lnSpc>
                <a:spcPct val="90000"/>
              </a:lnSpc>
              <a:buFont typeface="Wingdings" panose="05000000000000000000" pitchFamily="2" charset="2"/>
              <a:buChar char="ü"/>
            </a:pPr>
            <a:r>
              <a:rPr lang="en-US" altLang="en-US" sz="2700" dirty="0"/>
              <a:t>Written </a:t>
            </a:r>
            <a:r>
              <a:rPr lang="en-US" altLang="en-US" sz="2700" u="sng" dirty="0"/>
              <a:t>Code of Conduct</a:t>
            </a:r>
            <a:r>
              <a:rPr lang="en-US" altLang="en-US" sz="2700" dirty="0"/>
              <a:t>.</a:t>
            </a:r>
          </a:p>
          <a:p>
            <a:pPr lvl="1" algn="just">
              <a:lnSpc>
                <a:spcPct val="90000"/>
              </a:lnSpc>
              <a:buFont typeface="Wingdings" panose="05000000000000000000" pitchFamily="2" charset="2"/>
              <a:buChar char="ü"/>
            </a:pPr>
            <a:r>
              <a:rPr lang="en-US" altLang="en-US" sz="2700" dirty="0"/>
              <a:t>Ethics Officer to </a:t>
            </a:r>
            <a:r>
              <a:rPr lang="en-US" altLang="en-US" sz="2700" u="sng" dirty="0"/>
              <a:t>Oversee the Program</a:t>
            </a:r>
            <a:r>
              <a:rPr lang="en-US" altLang="en-US" sz="2700" dirty="0"/>
              <a:t>.</a:t>
            </a:r>
          </a:p>
          <a:p>
            <a:pPr lvl="1" algn="just">
              <a:lnSpc>
                <a:spcPct val="90000"/>
              </a:lnSpc>
              <a:buFont typeface="Wingdings" panose="05000000000000000000" pitchFamily="2" charset="2"/>
              <a:buChar char="ü"/>
            </a:pPr>
            <a:r>
              <a:rPr lang="en-US" altLang="en-US" sz="2700" u="sng" dirty="0"/>
              <a:t>Care in the Delegation of Authority</a:t>
            </a:r>
            <a:r>
              <a:rPr lang="en-US" altLang="en-US" sz="2700" dirty="0"/>
              <a:t>.</a:t>
            </a:r>
          </a:p>
          <a:p>
            <a:pPr lvl="1" algn="just">
              <a:lnSpc>
                <a:spcPct val="90000"/>
              </a:lnSpc>
              <a:buFont typeface="Wingdings" panose="05000000000000000000" pitchFamily="2" charset="2"/>
              <a:buChar char="ü"/>
            </a:pPr>
            <a:r>
              <a:rPr lang="en-US" altLang="en-US" sz="2700" dirty="0"/>
              <a:t>Formal </a:t>
            </a:r>
            <a:r>
              <a:rPr lang="en-US" altLang="en-US" sz="2700" u="sng" dirty="0"/>
              <a:t>Ethics Training</a:t>
            </a:r>
            <a:r>
              <a:rPr lang="en-US" altLang="en-US" sz="2700" dirty="0"/>
              <a:t>.</a:t>
            </a:r>
          </a:p>
          <a:p>
            <a:pPr lvl="1" algn="just">
              <a:lnSpc>
                <a:spcPct val="90000"/>
              </a:lnSpc>
              <a:buFont typeface="Wingdings" panose="05000000000000000000" pitchFamily="2" charset="2"/>
              <a:buChar char="ü"/>
            </a:pPr>
            <a:r>
              <a:rPr lang="en-US" altLang="en-US" sz="2700" dirty="0"/>
              <a:t>Auditing, Monitoring, Enforcement, and </a:t>
            </a:r>
            <a:r>
              <a:rPr lang="en-US" altLang="en-US" sz="2700" u="sng" dirty="0"/>
              <a:t>Revision of Program Standards</a:t>
            </a:r>
            <a:r>
              <a:rPr lang="en-US" altLang="en-US" sz="2700" dirty="0"/>
              <a:t>.</a:t>
            </a:r>
          </a:p>
        </p:txBody>
      </p:sp>
      <p:sp>
        <p:nvSpPr>
          <p:cNvPr id="4" name="Title 1">
            <a:extLst>
              <a:ext uri="{FF2B5EF4-FFF2-40B4-BE49-F238E27FC236}">
                <a16:creationId xmlns:a16="http://schemas.microsoft.com/office/drawing/2014/main" id="{908C66F8-7826-47AC-9A9A-D3D69A0C1008}"/>
              </a:ext>
            </a:extLst>
          </p:cNvPr>
          <p:cNvSpPr txBox="1">
            <a:spLocks/>
          </p:cNvSpPr>
          <p:nvPr/>
        </p:nvSpPr>
        <p:spPr>
          <a:xfrm>
            <a:off x="1128404" y="-17037"/>
            <a:ext cx="9553450" cy="626637"/>
          </a:xfrm>
          <a:prstGeom prst="rect">
            <a:avLst/>
          </a:prstGeom>
        </p:spPr>
        <p:txBody>
          <a:bodyPr>
            <a:noAutofit/>
          </a:bodyPr>
          <a:lstStyle>
            <a:lvl1pPr algn="l" rtl="0" eaLnBrk="0" fontAlgn="base" hangingPunct="0">
              <a:spcBef>
                <a:spcPct val="0"/>
              </a:spcBef>
              <a:spcAft>
                <a:spcPct val="0"/>
              </a:spcAft>
              <a:defRPr sz="3200" b="1">
                <a:solidFill>
                  <a:srgbClr val="314380"/>
                </a:solidFill>
                <a:latin typeface="+mj-lt"/>
                <a:ea typeface="+mj-ea"/>
                <a:cs typeface="+mj-cs"/>
              </a:defRPr>
            </a:lvl1pPr>
            <a:lvl2pPr algn="l" rtl="0" eaLnBrk="0" fontAlgn="base" hangingPunct="0">
              <a:spcBef>
                <a:spcPct val="0"/>
              </a:spcBef>
              <a:spcAft>
                <a:spcPct val="0"/>
              </a:spcAft>
              <a:defRPr sz="3200" b="1">
                <a:solidFill>
                  <a:srgbClr val="314380"/>
                </a:solidFill>
                <a:latin typeface="Arial" charset="0"/>
                <a:ea typeface="ＭＳ Ｐゴシック" pitchFamily="34" charset="-128"/>
              </a:defRPr>
            </a:lvl2pPr>
            <a:lvl3pPr algn="l" rtl="0" eaLnBrk="0" fontAlgn="base" hangingPunct="0">
              <a:spcBef>
                <a:spcPct val="0"/>
              </a:spcBef>
              <a:spcAft>
                <a:spcPct val="0"/>
              </a:spcAft>
              <a:defRPr sz="3200" b="1">
                <a:solidFill>
                  <a:srgbClr val="314380"/>
                </a:solidFill>
                <a:latin typeface="Arial" charset="0"/>
                <a:ea typeface="ＭＳ Ｐゴシック" pitchFamily="34" charset="-128"/>
              </a:defRPr>
            </a:lvl3pPr>
            <a:lvl4pPr algn="l" rtl="0" eaLnBrk="0" fontAlgn="base" hangingPunct="0">
              <a:spcBef>
                <a:spcPct val="0"/>
              </a:spcBef>
              <a:spcAft>
                <a:spcPct val="0"/>
              </a:spcAft>
              <a:defRPr sz="3200" b="1">
                <a:solidFill>
                  <a:srgbClr val="314380"/>
                </a:solidFill>
                <a:latin typeface="Arial" charset="0"/>
                <a:ea typeface="ＭＳ Ｐゴシック" pitchFamily="34" charset="-128"/>
              </a:defRPr>
            </a:lvl4pPr>
            <a:lvl5pPr algn="l" rtl="0" eaLnBrk="0" fontAlgn="base" hangingPunct="0">
              <a:spcBef>
                <a:spcPct val="0"/>
              </a:spcBef>
              <a:spcAft>
                <a:spcPct val="0"/>
              </a:spcAft>
              <a:defRPr sz="3200" b="1">
                <a:solidFill>
                  <a:srgbClr val="314380"/>
                </a:solidFill>
                <a:latin typeface="Arial" charset="0"/>
                <a:ea typeface="ＭＳ Ｐゴシック" pitchFamily="34" charset="-128"/>
              </a:defRPr>
            </a:lvl5pPr>
            <a:lvl6pPr marL="457200" algn="l" rtl="0" eaLnBrk="0" fontAlgn="base" hangingPunct="0">
              <a:spcBef>
                <a:spcPct val="0"/>
              </a:spcBef>
              <a:spcAft>
                <a:spcPct val="0"/>
              </a:spcAft>
              <a:defRPr sz="3200" b="1">
                <a:solidFill>
                  <a:srgbClr val="314380"/>
                </a:solidFill>
                <a:latin typeface="Arial" charset="0"/>
                <a:ea typeface="ＭＳ Ｐゴシック" pitchFamily="34" charset="-128"/>
              </a:defRPr>
            </a:lvl6pPr>
            <a:lvl7pPr marL="914400" algn="l" rtl="0" eaLnBrk="0" fontAlgn="base" hangingPunct="0">
              <a:spcBef>
                <a:spcPct val="0"/>
              </a:spcBef>
              <a:spcAft>
                <a:spcPct val="0"/>
              </a:spcAft>
              <a:defRPr sz="3200" b="1">
                <a:solidFill>
                  <a:srgbClr val="314380"/>
                </a:solidFill>
                <a:latin typeface="Arial" charset="0"/>
                <a:ea typeface="ＭＳ Ｐゴシック" pitchFamily="34" charset="-128"/>
              </a:defRPr>
            </a:lvl7pPr>
            <a:lvl8pPr marL="1371600" algn="l" rtl="0" eaLnBrk="0" fontAlgn="base" hangingPunct="0">
              <a:spcBef>
                <a:spcPct val="0"/>
              </a:spcBef>
              <a:spcAft>
                <a:spcPct val="0"/>
              </a:spcAft>
              <a:defRPr sz="3200" b="1">
                <a:solidFill>
                  <a:srgbClr val="314380"/>
                </a:solidFill>
                <a:latin typeface="Arial" charset="0"/>
                <a:ea typeface="ＭＳ Ｐゴシック" pitchFamily="34" charset="-128"/>
              </a:defRPr>
            </a:lvl8pPr>
            <a:lvl9pPr marL="1828800" algn="l" rtl="0" eaLnBrk="0" fontAlgn="base" hangingPunct="0">
              <a:spcBef>
                <a:spcPct val="0"/>
              </a:spcBef>
              <a:spcAft>
                <a:spcPct val="0"/>
              </a:spcAft>
              <a:defRPr sz="3200" b="1">
                <a:solidFill>
                  <a:srgbClr val="314380"/>
                </a:solidFill>
                <a:latin typeface="Arial" charset="0"/>
                <a:ea typeface="ＭＳ Ｐゴシック" pitchFamily="34" charset="-128"/>
              </a:defRPr>
            </a:lvl9pPr>
          </a:lstStyle>
          <a:p>
            <a:pPr algn="ctr" defTabSz="914400"/>
            <a:r>
              <a:rPr lang="en-IN" sz="2300" kern="0" dirty="0">
                <a:latin typeface="Gill Sans MT" panose="020B0502020104020203" pitchFamily="34" charset="0"/>
              </a:rPr>
              <a:t>Corporate Code of Ethics Policy</a:t>
            </a:r>
          </a:p>
        </p:txBody>
      </p:sp>
      <p:pic>
        <p:nvPicPr>
          <p:cNvPr id="5" name="Picture 2" descr="Welcome to The Institute of Cost Accountants of India Website">
            <a:extLst>
              <a:ext uri="{FF2B5EF4-FFF2-40B4-BE49-F238E27FC236}">
                <a16:creationId xmlns:a16="http://schemas.microsoft.com/office/drawing/2014/main" id="{52EEBBF7-D520-48C0-A4C3-E21AA3335B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07" y="5065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e Forensic Audit - CopyWrite Transcription">
            <a:extLst>
              <a:ext uri="{FF2B5EF4-FFF2-40B4-BE49-F238E27FC236}">
                <a16:creationId xmlns:a16="http://schemas.microsoft.com/office/drawing/2014/main" id="{12A9C2A0-2EB4-471E-972A-7226DF6CE0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834579"/>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2110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a:extLst>
              <a:ext uri="{FF2B5EF4-FFF2-40B4-BE49-F238E27FC236}">
                <a16:creationId xmlns:a16="http://schemas.microsoft.com/office/drawing/2014/main" id="{13F1079D-5A47-42A0-A3E4-6DF008F3CEE1}"/>
              </a:ext>
            </a:extLst>
          </p:cNvPr>
          <p:cNvSpPr>
            <a:spLocks noGrp="1" noChangeArrowheads="1"/>
          </p:cNvSpPr>
          <p:nvPr>
            <p:ph type="title" idx="4294967295"/>
          </p:nvPr>
        </p:nvSpPr>
        <p:spPr>
          <a:xfrm>
            <a:off x="914400" y="342314"/>
            <a:ext cx="10363200" cy="1143000"/>
          </a:xfrm>
        </p:spPr>
        <p:txBody>
          <a:bodyPr/>
          <a:lstStyle/>
          <a:p>
            <a:pPr algn="ctr"/>
            <a:r>
              <a:rPr lang="en-US" altLang="en-US" dirty="0"/>
              <a:t>An </a:t>
            </a:r>
            <a:r>
              <a:rPr lang="en-US" altLang="en-US" u="sng" dirty="0"/>
              <a:t>Effective Ethics</a:t>
            </a:r>
            <a:r>
              <a:rPr lang="en-US" altLang="en-US" dirty="0"/>
              <a:t> Program</a:t>
            </a:r>
          </a:p>
        </p:txBody>
      </p:sp>
      <p:sp>
        <p:nvSpPr>
          <p:cNvPr id="8195" name="Rectangle 6">
            <a:extLst>
              <a:ext uri="{FF2B5EF4-FFF2-40B4-BE49-F238E27FC236}">
                <a16:creationId xmlns:a16="http://schemas.microsoft.com/office/drawing/2014/main" id="{580779CF-22AC-4186-9133-BCCFF8DA6F9D}"/>
              </a:ext>
            </a:extLst>
          </p:cNvPr>
          <p:cNvSpPr>
            <a:spLocks noGrp="1" noChangeArrowheads="1"/>
          </p:cNvSpPr>
          <p:nvPr>
            <p:ph type="body" idx="4294967295"/>
          </p:nvPr>
        </p:nvSpPr>
        <p:spPr>
          <a:xfrm>
            <a:off x="914400" y="1107282"/>
            <a:ext cx="8763000" cy="4163579"/>
          </a:xfrm>
        </p:spPr>
        <p:txBody>
          <a:bodyPr/>
          <a:lstStyle/>
          <a:p>
            <a:pPr algn="just"/>
            <a:endParaRPr lang="en-US" altLang="en-US" sz="2400" dirty="0"/>
          </a:p>
          <a:p>
            <a:pPr algn="just"/>
            <a:r>
              <a:rPr lang="en-US" altLang="en-US" sz="2400" u="sng" dirty="0"/>
              <a:t>Helps to Ensure</a:t>
            </a:r>
            <a:r>
              <a:rPr lang="en-US" altLang="en-US" sz="2400" dirty="0"/>
              <a:t> that all Employees </a:t>
            </a:r>
            <a:r>
              <a:rPr lang="en-US" altLang="en-US" sz="2400" u="sng" dirty="0"/>
              <a:t>Understand</a:t>
            </a:r>
            <a:r>
              <a:rPr lang="en-US" altLang="en-US" sz="2400" dirty="0"/>
              <a:t> the Organization’s </a:t>
            </a:r>
            <a:r>
              <a:rPr lang="en-US" altLang="en-US" sz="2400" b="1" u="sng" dirty="0"/>
              <a:t>Values and Comply</a:t>
            </a:r>
            <a:r>
              <a:rPr lang="en-US" altLang="en-US" sz="2400" dirty="0"/>
              <a:t> with the Policies and Codes of Conduct that Create its </a:t>
            </a:r>
            <a:r>
              <a:rPr lang="en-US" altLang="en-US" sz="2400" b="1" dirty="0"/>
              <a:t>Ethical Climate</a:t>
            </a:r>
            <a:r>
              <a:rPr lang="en-US" altLang="en-US" sz="2400" dirty="0"/>
              <a:t>.</a:t>
            </a:r>
          </a:p>
          <a:p>
            <a:pPr lvl="1">
              <a:buFont typeface="Wingdings" panose="05000000000000000000" pitchFamily="2" charset="2"/>
              <a:buChar char="ü"/>
            </a:pPr>
            <a:endParaRPr lang="en-US" altLang="en-US" sz="2400" dirty="0"/>
          </a:p>
          <a:p>
            <a:pPr lvl="1" algn="just">
              <a:buFont typeface="Wingdings" panose="05000000000000000000" pitchFamily="2" charset="2"/>
              <a:buChar char="ü"/>
            </a:pPr>
            <a:r>
              <a:rPr lang="en-US" altLang="en-US" sz="2400" u="sng" dirty="0"/>
              <a:t>Cannot Assume</a:t>
            </a:r>
            <a:r>
              <a:rPr lang="en-US" altLang="en-US" sz="2400" dirty="0"/>
              <a:t> that Employees </a:t>
            </a:r>
            <a:r>
              <a:rPr lang="en-US" altLang="en-US" sz="2400" u="sng" dirty="0"/>
              <a:t>will Know How to Behave When Entering an Organization</a:t>
            </a:r>
            <a:r>
              <a:rPr lang="en-US" altLang="en-US" sz="2400" dirty="0"/>
              <a:t>. </a:t>
            </a:r>
          </a:p>
        </p:txBody>
      </p:sp>
      <p:pic>
        <p:nvPicPr>
          <p:cNvPr id="8196" name="Picture 6" descr="1080017">
            <a:extLst>
              <a:ext uri="{FF2B5EF4-FFF2-40B4-BE49-F238E27FC236}">
                <a16:creationId xmlns:a16="http://schemas.microsoft.com/office/drawing/2014/main" id="{09D56B41-497C-4D48-8202-F6D0A3B6FB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9800" y="3662969"/>
            <a:ext cx="3556000" cy="29273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D557703C-A499-430E-93AF-E2CDDD57E3C8}"/>
              </a:ext>
            </a:extLst>
          </p:cNvPr>
          <p:cNvSpPr txBox="1">
            <a:spLocks/>
          </p:cNvSpPr>
          <p:nvPr/>
        </p:nvSpPr>
        <p:spPr>
          <a:xfrm>
            <a:off x="1128404" y="-17037"/>
            <a:ext cx="9553450" cy="626637"/>
          </a:xfrm>
          <a:prstGeom prst="rect">
            <a:avLst/>
          </a:prstGeom>
        </p:spPr>
        <p:txBody>
          <a:bodyPr>
            <a:noAutofit/>
          </a:bodyPr>
          <a:lstStyle>
            <a:lvl1pPr algn="l" rtl="0" eaLnBrk="0" fontAlgn="base" hangingPunct="0">
              <a:spcBef>
                <a:spcPct val="0"/>
              </a:spcBef>
              <a:spcAft>
                <a:spcPct val="0"/>
              </a:spcAft>
              <a:defRPr sz="3200" b="1">
                <a:solidFill>
                  <a:srgbClr val="314380"/>
                </a:solidFill>
                <a:latin typeface="+mj-lt"/>
                <a:ea typeface="+mj-ea"/>
                <a:cs typeface="+mj-cs"/>
              </a:defRPr>
            </a:lvl1pPr>
            <a:lvl2pPr algn="l" rtl="0" eaLnBrk="0" fontAlgn="base" hangingPunct="0">
              <a:spcBef>
                <a:spcPct val="0"/>
              </a:spcBef>
              <a:spcAft>
                <a:spcPct val="0"/>
              </a:spcAft>
              <a:defRPr sz="3200" b="1">
                <a:solidFill>
                  <a:srgbClr val="314380"/>
                </a:solidFill>
                <a:latin typeface="Arial" charset="0"/>
                <a:ea typeface="ＭＳ Ｐゴシック" pitchFamily="34" charset="-128"/>
              </a:defRPr>
            </a:lvl2pPr>
            <a:lvl3pPr algn="l" rtl="0" eaLnBrk="0" fontAlgn="base" hangingPunct="0">
              <a:spcBef>
                <a:spcPct val="0"/>
              </a:spcBef>
              <a:spcAft>
                <a:spcPct val="0"/>
              </a:spcAft>
              <a:defRPr sz="3200" b="1">
                <a:solidFill>
                  <a:srgbClr val="314380"/>
                </a:solidFill>
                <a:latin typeface="Arial" charset="0"/>
                <a:ea typeface="ＭＳ Ｐゴシック" pitchFamily="34" charset="-128"/>
              </a:defRPr>
            </a:lvl3pPr>
            <a:lvl4pPr algn="l" rtl="0" eaLnBrk="0" fontAlgn="base" hangingPunct="0">
              <a:spcBef>
                <a:spcPct val="0"/>
              </a:spcBef>
              <a:spcAft>
                <a:spcPct val="0"/>
              </a:spcAft>
              <a:defRPr sz="3200" b="1">
                <a:solidFill>
                  <a:srgbClr val="314380"/>
                </a:solidFill>
                <a:latin typeface="Arial" charset="0"/>
                <a:ea typeface="ＭＳ Ｐゴシック" pitchFamily="34" charset="-128"/>
              </a:defRPr>
            </a:lvl4pPr>
            <a:lvl5pPr algn="l" rtl="0" eaLnBrk="0" fontAlgn="base" hangingPunct="0">
              <a:spcBef>
                <a:spcPct val="0"/>
              </a:spcBef>
              <a:spcAft>
                <a:spcPct val="0"/>
              </a:spcAft>
              <a:defRPr sz="3200" b="1">
                <a:solidFill>
                  <a:srgbClr val="314380"/>
                </a:solidFill>
                <a:latin typeface="Arial" charset="0"/>
                <a:ea typeface="ＭＳ Ｐゴシック" pitchFamily="34" charset="-128"/>
              </a:defRPr>
            </a:lvl5pPr>
            <a:lvl6pPr marL="457200" algn="l" rtl="0" eaLnBrk="0" fontAlgn="base" hangingPunct="0">
              <a:spcBef>
                <a:spcPct val="0"/>
              </a:spcBef>
              <a:spcAft>
                <a:spcPct val="0"/>
              </a:spcAft>
              <a:defRPr sz="3200" b="1">
                <a:solidFill>
                  <a:srgbClr val="314380"/>
                </a:solidFill>
                <a:latin typeface="Arial" charset="0"/>
                <a:ea typeface="ＭＳ Ｐゴシック" pitchFamily="34" charset="-128"/>
              </a:defRPr>
            </a:lvl6pPr>
            <a:lvl7pPr marL="914400" algn="l" rtl="0" eaLnBrk="0" fontAlgn="base" hangingPunct="0">
              <a:spcBef>
                <a:spcPct val="0"/>
              </a:spcBef>
              <a:spcAft>
                <a:spcPct val="0"/>
              </a:spcAft>
              <a:defRPr sz="3200" b="1">
                <a:solidFill>
                  <a:srgbClr val="314380"/>
                </a:solidFill>
                <a:latin typeface="Arial" charset="0"/>
                <a:ea typeface="ＭＳ Ｐゴシック" pitchFamily="34" charset="-128"/>
              </a:defRPr>
            </a:lvl7pPr>
            <a:lvl8pPr marL="1371600" algn="l" rtl="0" eaLnBrk="0" fontAlgn="base" hangingPunct="0">
              <a:spcBef>
                <a:spcPct val="0"/>
              </a:spcBef>
              <a:spcAft>
                <a:spcPct val="0"/>
              </a:spcAft>
              <a:defRPr sz="3200" b="1">
                <a:solidFill>
                  <a:srgbClr val="314380"/>
                </a:solidFill>
                <a:latin typeface="Arial" charset="0"/>
                <a:ea typeface="ＭＳ Ｐゴシック" pitchFamily="34" charset="-128"/>
              </a:defRPr>
            </a:lvl8pPr>
            <a:lvl9pPr marL="1828800" algn="l" rtl="0" eaLnBrk="0" fontAlgn="base" hangingPunct="0">
              <a:spcBef>
                <a:spcPct val="0"/>
              </a:spcBef>
              <a:spcAft>
                <a:spcPct val="0"/>
              </a:spcAft>
              <a:defRPr sz="3200" b="1">
                <a:solidFill>
                  <a:srgbClr val="314380"/>
                </a:solidFill>
                <a:latin typeface="Arial" charset="0"/>
                <a:ea typeface="ＭＳ Ｐゴシック" pitchFamily="34" charset="-128"/>
              </a:defRPr>
            </a:lvl9pPr>
          </a:lstStyle>
          <a:p>
            <a:pPr algn="ctr" defTabSz="914400"/>
            <a:r>
              <a:rPr lang="en-IN" sz="2300" kern="0" dirty="0">
                <a:latin typeface="Gill Sans MT" panose="020B0502020104020203" pitchFamily="34" charset="0"/>
              </a:rPr>
              <a:t>Corporate Code of Ethics Policy</a:t>
            </a:r>
          </a:p>
        </p:txBody>
      </p:sp>
      <p:pic>
        <p:nvPicPr>
          <p:cNvPr id="7" name="Picture 2" descr="Welcome to The Institute of Cost Accountants of India Website">
            <a:extLst>
              <a:ext uri="{FF2B5EF4-FFF2-40B4-BE49-F238E27FC236}">
                <a16:creationId xmlns:a16="http://schemas.microsoft.com/office/drawing/2014/main" id="{9A4E63D9-FFE7-4748-87F8-5E64C7898F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07" y="5065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he Forensic Audit - CopyWrite Transcription">
            <a:extLst>
              <a:ext uri="{FF2B5EF4-FFF2-40B4-BE49-F238E27FC236}">
                <a16:creationId xmlns:a16="http://schemas.microsoft.com/office/drawing/2014/main" id="{097BF32F-ACE7-4230-803B-1BE94981BC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63596" y="586723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a:extLst>
              <a:ext uri="{FF2B5EF4-FFF2-40B4-BE49-F238E27FC236}">
                <a16:creationId xmlns:a16="http://schemas.microsoft.com/office/drawing/2014/main" id="{ED86B8B7-F62E-4D44-8B6B-8A326036FE33}"/>
              </a:ext>
            </a:extLst>
          </p:cNvPr>
          <p:cNvSpPr>
            <a:spLocks noGrp="1" noChangeArrowheads="1"/>
          </p:cNvSpPr>
          <p:nvPr>
            <p:ph type="title" idx="4294967295"/>
          </p:nvPr>
        </p:nvSpPr>
        <p:spPr/>
        <p:txBody>
          <a:bodyPr/>
          <a:lstStyle/>
          <a:p>
            <a:pPr algn="ctr"/>
            <a:r>
              <a:rPr lang="en-US" altLang="en-US" dirty="0"/>
              <a:t>An Ethics Program </a:t>
            </a:r>
            <a:r>
              <a:rPr lang="en-US" altLang="en-US" u="sng" dirty="0"/>
              <a:t>Can Help Avoid Legal Problems</a:t>
            </a:r>
          </a:p>
        </p:txBody>
      </p:sp>
      <p:sp>
        <p:nvSpPr>
          <p:cNvPr id="9219" name="Rectangle 6">
            <a:extLst>
              <a:ext uri="{FF2B5EF4-FFF2-40B4-BE49-F238E27FC236}">
                <a16:creationId xmlns:a16="http://schemas.microsoft.com/office/drawing/2014/main" id="{6EDD9CDE-36DB-494A-8CF0-3F0CD58D059A}"/>
              </a:ext>
            </a:extLst>
          </p:cNvPr>
          <p:cNvSpPr>
            <a:spLocks noGrp="1" noChangeArrowheads="1"/>
          </p:cNvSpPr>
          <p:nvPr>
            <p:ph type="body" idx="4294967295"/>
          </p:nvPr>
        </p:nvSpPr>
        <p:spPr>
          <a:xfrm>
            <a:off x="1128404" y="1828800"/>
            <a:ext cx="9935192" cy="4267200"/>
          </a:xfrm>
        </p:spPr>
        <p:txBody>
          <a:bodyPr/>
          <a:lstStyle/>
          <a:p>
            <a:pPr marL="660400" indent="-660400" algn="just">
              <a:lnSpc>
                <a:spcPct val="90000"/>
              </a:lnSpc>
            </a:pPr>
            <a:r>
              <a:rPr lang="en-US" altLang="en-US" sz="2400" dirty="0">
                <a:latin typeface="+mj-lt"/>
                <a:cs typeface="Calibri" panose="020F0502020204030204" pitchFamily="34" charset="0"/>
              </a:rPr>
              <a:t>FSGO Encourage </a:t>
            </a:r>
            <a:r>
              <a:rPr lang="en-US" altLang="en-US" sz="2400" u="sng" dirty="0">
                <a:latin typeface="+mj-lt"/>
                <a:cs typeface="Calibri" panose="020F0502020204030204" pitchFamily="34" charset="0"/>
              </a:rPr>
              <a:t>Companies to Assess Key Risks</a:t>
            </a:r>
            <a:r>
              <a:rPr lang="en-US" altLang="en-US" sz="2400" dirty="0">
                <a:latin typeface="+mj-lt"/>
                <a:cs typeface="Calibri" panose="020F0502020204030204" pitchFamily="34" charset="0"/>
              </a:rPr>
              <a:t> and Create a Program to Address them. </a:t>
            </a:r>
          </a:p>
          <a:p>
            <a:pPr marL="660400" indent="-660400" algn="just">
              <a:lnSpc>
                <a:spcPct val="90000"/>
              </a:lnSpc>
            </a:pPr>
            <a:endParaRPr lang="en-US" altLang="en-US" sz="2400" dirty="0">
              <a:solidFill>
                <a:srgbClr val="252525"/>
              </a:solidFill>
              <a:latin typeface="+mj-lt"/>
              <a:cs typeface="Calibri" panose="020F0502020204030204" pitchFamily="34" charset="0"/>
            </a:endParaRPr>
          </a:p>
          <a:p>
            <a:pPr lvl="1" algn="just">
              <a:lnSpc>
                <a:spcPct val="90000"/>
              </a:lnSpc>
              <a:buFont typeface="Wingdings" panose="05000000000000000000" pitchFamily="2" charset="2"/>
              <a:buChar char="ü"/>
            </a:pPr>
            <a:r>
              <a:rPr lang="en-US" altLang="en-US" sz="2400" dirty="0">
                <a:latin typeface="+mj-lt"/>
                <a:cs typeface="Calibri" panose="020F0502020204030204" pitchFamily="34" charset="0"/>
              </a:rPr>
              <a:t>An Ethics Program can Help a Firm </a:t>
            </a:r>
            <a:r>
              <a:rPr lang="en-US" altLang="en-US" sz="2400" u="sng" dirty="0">
                <a:latin typeface="+mj-lt"/>
                <a:cs typeface="Calibri" panose="020F0502020204030204" pitchFamily="34" charset="0"/>
              </a:rPr>
              <a:t>Avoid Civil Liability</a:t>
            </a:r>
            <a:r>
              <a:rPr lang="en-US" altLang="en-US" sz="2400" dirty="0">
                <a:latin typeface="+mj-lt"/>
                <a:cs typeface="Calibri" panose="020F0502020204030204" pitchFamily="34" charset="0"/>
              </a:rPr>
              <a:t>.</a:t>
            </a:r>
          </a:p>
          <a:p>
            <a:pPr lvl="1" algn="just">
              <a:lnSpc>
                <a:spcPct val="90000"/>
              </a:lnSpc>
              <a:buFont typeface="Wingdings" panose="05000000000000000000" pitchFamily="2" charset="2"/>
              <a:buChar char="ü"/>
            </a:pPr>
            <a:r>
              <a:rPr lang="en-US" altLang="en-US" sz="2400" dirty="0">
                <a:latin typeface="+mj-lt"/>
                <a:cs typeface="Calibri" panose="020F0502020204030204" pitchFamily="34" charset="0"/>
              </a:rPr>
              <a:t>Company </a:t>
            </a:r>
            <a:r>
              <a:rPr lang="en-US" altLang="en-US" sz="2400" u="sng" dirty="0">
                <a:latin typeface="+mj-lt"/>
                <a:cs typeface="Calibri" panose="020F0502020204030204" pitchFamily="34" charset="0"/>
              </a:rPr>
              <a:t>Bears the Burden of Proving</a:t>
            </a:r>
            <a:r>
              <a:rPr lang="en-US" altLang="en-US" sz="2400" dirty="0">
                <a:latin typeface="+mj-lt"/>
                <a:cs typeface="Calibri" panose="020F0502020204030204" pitchFamily="34" charset="0"/>
              </a:rPr>
              <a:t> that it has an Effective Program.</a:t>
            </a:r>
          </a:p>
          <a:p>
            <a:pPr marL="660400" indent="-660400" algn="just">
              <a:lnSpc>
                <a:spcPct val="90000"/>
              </a:lnSpc>
            </a:pPr>
            <a:endParaRPr lang="en-US" altLang="en-US" sz="2400" dirty="0">
              <a:solidFill>
                <a:srgbClr val="252525"/>
              </a:solidFill>
              <a:latin typeface="+mj-lt"/>
              <a:cs typeface="Calibri" panose="020F0502020204030204" pitchFamily="34" charset="0"/>
            </a:endParaRPr>
          </a:p>
          <a:p>
            <a:pPr marL="660400" indent="-660400" algn="just">
              <a:lnSpc>
                <a:spcPct val="90000"/>
              </a:lnSpc>
            </a:pPr>
            <a:r>
              <a:rPr lang="en-US" sz="2400" i="1" u="sng" dirty="0">
                <a:solidFill>
                  <a:srgbClr val="252525"/>
                </a:solidFill>
                <a:effectLst/>
                <a:latin typeface="+mj-lt"/>
                <a:cs typeface="Calibri" panose="020F0502020204030204" pitchFamily="34" charset="0"/>
              </a:rPr>
              <a:t>Federal Sentencing Guidelines for Organizations (FSGO</a:t>
            </a:r>
            <a:r>
              <a:rPr lang="en-US" sz="2400" i="1" dirty="0">
                <a:solidFill>
                  <a:srgbClr val="252525"/>
                </a:solidFill>
                <a:effectLst/>
                <a:latin typeface="+mj-lt"/>
                <a:cs typeface="Calibri" panose="020F0502020204030204" pitchFamily="34" charset="0"/>
              </a:rPr>
              <a:t>) Apply to a Wide </a:t>
            </a:r>
            <a:r>
              <a:rPr lang="en-US" sz="2400" i="1" dirty="0">
                <a:solidFill>
                  <a:srgbClr val="252525"/>
                </a:solidFill>
                <a:latin typeface="+mj-lt"/>
                <a:cs typeface="Calibri" panose="020F0502020204030204" pitchFamily="34" charset="0"/>
              </a:rPr>
              <a:t>R</a:t>
            </a:r>
            <a:r>
              <a:rPr lang="en-US" sz="2400" i="1" dirty="0">
                <a:solidFill>
                  <a:srgbClr val="252525"/>
                </a:solidFill>
                <a:effectLst/>
                <a:latin typeface="+mj-lt"/>
                <a:cs typeface="Calibri" panose="020F0502020204030204" pitchFamily="34" charset="0"/>
              </a:rPr>
              <a:t>ange of Companies and Organizations, including Corporations, Partnerships, Workforce </a:t>
            </a:r>
            <a:r>
              <a:rPr lang="en-US" sz="2400" i="1" dirty="0">
                <a:solidFill>
                  <a:srgbClr val="252525"/>
                </a:solidFill>
                <a:latin typeface="+mj-lt"/>
                <a:cs typeface="Calibri" panose="020F0502020204030204" pitchFamily="34" charset="0"/>
              </a:rPr>
              <a:t>U</a:t>
            </a:r>
            <a:r>
              <a:rPr lang="en-US" sz="2400" i="1" dirty="0">
                <a:solidFill>
                  <a:srgbClr val="252525"/>
                </a:solidFill>
                <a:effectLst/>
                <a:latin typeface="+mj-lt"/>
                <a:cs typeface="Calibri" panose="020F0502020204030204" pitchFamily="34" charset="0"/>
              </a:rPr>
              <a:t>nions, Pension </a:t>
            </a:r>
            <a:r>
              <a:rPr lang="en-US" sz="2400" i="1" dirty="0">
                <a:solidFill>
                  <a:srgbClr val="252525"/>
                </a:solidFill>
                <a:latin typeface="+mj-lt"/>
                <a:cs typeface="Calibri" panose="020F0502020204030204" pitchFamily="34" charset="0"/>
              </a:rPr>
              <a:t>F</a:t>
            </a:r>
            <a:r>
              <a:rPr lang="en-US" sz="2400" i="1" dirty="0">
                <a:solidFill>
                  <a:srgbClr val="252525"/>
                </a:solidFill>
                <a:effectLst/>
                <a:latin typeface="+mj-lt"/>
                <a:cs typeface="Calibri" panose="020F0502020204030204" pitchFamily="34" charset="0"/>
              </a:rPr>
              <a:t>unds, Trusts, Non-profit </a:t>
            </a:r>
            <a:r>
              <a:rPr lang="en-US" sz="2400" i="1" dirty="0">
                <a:solidFill>
                  <a:srgbClr val="252525"/>
                </a:solidFill>
                <a:latin typeface="+mj-lt"/>
                <a:cs typeface="Calibri" panose="020F0502020204030204" pitchFamily="34" charset="0"/>
              </a:rPr>
              <a:t>E</a:t>
            </a:r>
            <a:r>
              <a:rPr lang="en-US" sz="2400" i="1" dirty="0">
                <a:solidFill>
                  <a:srgbClr val="252525"/>
                </a:solidFill>
                <a:effectLst/>
                <a:latin typeface="+mj-lt"/>
                <a:cs typeface="Calibri" panose="020F0502020204030204" pitchFamily="34" charset="0"/>
              </a:rPr>
              <a:t>ntities and Governmental </a:t>
            </a:r>
            <a:r>
              <a:rPr lang="en-US" sz="2400" i="1" dirty="0">
                <a:solidFill>
                  <a:srgbClr val="252525"/>
                </a:solidFill>
                <a:latin typeface="+mj-lt"/>
                <a:cs typeface="Calibri" panose="020F0502020204030204" pitchFamily="34" charset="0"/>
              </a:rPr>
              <a:t>U</a:t>
            </a:r>
            <a:r>
              <a:rPr lang="en-US" sz="2400" i="1" dirty="0">
                <a:solidFill>
                  <a:srgbClr val="252525"/>
                </a:solidFill>
                <a:effectLst/>
                <a:latin typeface="+mj-lt"/>
                <a:cs typeface="Calibri" panose="020F0502020204030204" pitchFamily="34" charset="0"/>
              </a:rPr>
              <a:t>nits.</a:t>
            </a:r>
            <a:r>
              <a:rPr lang="en-US" sz="2400" i="0" dirty="0">
                <a:solidFill>
                  <a:srgbClr val="252525"/>
                </a:solidFill>
                <a:effectLst/>
                <a:latin typeface="+mj-lt"/>
                <a:cs typeface="Calibri" panose="020F0502020204030204" pitchFamily="34" charset="0"/>
              </a:rPr>
              <a:t>)</a:t>
            </a:r>
            <a:endParaRPr lang="en-US" altLang="en-US" sz="2400" dirty="0">
              <a:latin typeface="+mj-lt"/>
              <a:cs typeface="Calibri" panose="020F0502020204030204" pitchFamily="34" charset="0"/>
            </a:endParaRPr>
          </a:p>
          <a:p>
            <a:pPr lvl="1" algn="just">
              <a:lnSpc>
                <a:spcPct val="90000"/>
              </a:lnSpc>
              <a:buFont typeface="Wingdings" panose="05000000000000000000" pitchFamily="2" charset="2"/>
              <a:buChar char="ü"/>
            </a:pPr>
            <a:endParaRPr lang="en-US" altLang="en-US" sz="2400" dirty="0">
              <a:latin typeface="+mj-lt"/>
              <a:cs typeface="Calibri" panose="020F0502020204030204" pitchFamily="34" charset="0"/>
            </a:endParaRPr>
          </a:p>
          <a:p>
            <a:pPr marL="660400" indent="-660400" algn="just">
              <a:lnSpc>
                <a:spcPct val="90000"/>
              </a:lnSpc>
            </a:pPr>
            <a:endParaRPr lang="en-US" altLang="en-US" sz="2400" dirty="0"/>
          </a:p>
        </p:txBody>
      </p:sp>
      <p:sp>
        <p:nvSpPr>
          <p:cNvPr id="4" name="Title 1">
            <a:extLst>
              <a:ext uri="{FF2B5EF4-FFF2-40B4-BE49-F238E27FC236}">
                <a16:creationId xmlns:a16="http://schemas.microsoft.com/office/drawing/2014/main" id="{76960621-B6FB-4918-ACE8-875188BBF4E2}"/>
              </a:ext>
            </a:extLst>
          </p:cNvPr>
          <p:cNvSpPr txBox="1">
            <a:spLocks/>
          </p:cNvSpPr>
          <p:nvPr/>
        </p:nvSpPr>
        <p:spPr>
          <a:xfrm>
            <a:off x="1128404" y="-17037"/>
            <a:ext cx="9553450" cy="626637"/>
          </a:xfrm>
          <a:prstGeom prst="rect">
            <a:avLst/>
          </a:prstGeom>
        </p:spPr>
        <p:txBody>
          <a:bodyPr>
            <a:noAutofit/>
          </a:bodyPr>
          <a:lstStyle>
            <a:lvl1pPr algn="l" rtl="0" eaLnBrk="0" fontAlgn="base" hangingPunct="0">
              <a:spcBef>
                <a:spcPct val="0"/>
              </a:spcBef>
              <a:spcAft>
                <a:spcPct val="0"/>
              </a:spcAft>
              <a:defRPr sz="3200" b="1">
                <a:solidFill>
                  <a:srgbClr val="314380"/>
                </a:solidFill>
                <a:latin typeface="+mj-lt"/>
                <a:ea typeface="+mj-ea"/>
                <a:cs typeface="+mj-cs"/>
              </a:defRPr>
            </a:lvl1pPr>
            <a:lvl2pPr algn="l" rtl="0" eaLnBrk="0" fontAlgn="base" hangingPunct="0">
              <a:spcBef>
                <a:spcPct val="0"/>
              </a:spcBef>
              <a:spcAft>
                <a:spcPct val="0"/>
              </a:spcAft>
              <a:defRPr sz="3200" b="1">
                <a:solidFill>
                  <a:srgbClr val="314380"/>
                </a:solidFill>
                <a:latin typeface="Arial" charset="0"/>
                <a:ea typeface="ＭＳ Ｐゴシック" pitchFamily="34" charset="-128"/>
              </a:defRPr>
            </a:lvl2pPr>
            <a:lvl3pPr algn="l" rtl="0" eaLnBrk="0" fontAlgn="base" hangingPunct="0">
              <a:spcBef>
                <a:spcPct val="0"/>
              </a:spcBef>
              <a:spcAft>
                <a:spcPct val="0"/>
              </a:spcAft>
              <a:defRPr sz="3200" b="1">
                <a:solidFill>
                  <a:srgbClr val="314380"/>
                </a:solidFill>
                <a:latin typeface="Arial" charset="0"/>
                <a:ea typeface="ＭＳ Ｐゴシック" pitchFamily="34" charset="-128"/>
              </a:defRPr>
            </a:lvl3pPr>
            <a:lvl4pPr algn="l" rtl="0" eaLnBrk="0" fontAlgn="base" hangingPunct="0">
              <a:spcBef>
                <a:spcPct val="0"/>
              </a:spcBef>
              <a:spcAft>
                <a:spcPct val="0"/>
              </a:spcAft>
              <a:defRPr sz="3200" b="1">
                <a:solidFill>
                  <a:srgbClr val="314380"/>
                </a:solidFill>
                <a:latin typeface="Arial" charset="0"/>
                <a:ea typeface="ＭＳ Ｐゴシック" pitchFamily="34" charset="-128"/>
              </a:defRPr>
            </a:lvl4pPr>
            <a:lvl5pPr algn="l" rtl="0" eaLnBrk="0" fontAlgn="base" hangingPunct="0">
              <a:spcBef>
                <a:spcPct val="0"/>
              </a:spcBef>
              <a:spcAft>
                <a:spcPct val="0"/>
              </a:spcAft>
              <a:defRPr sz="3200" b="1">
                <a:solidFill>
                  <a:srgbClr val="314380"/>
                </a:solidFill>
                <a:latin typeface="Arial" charset="0"/>
                <a:ea typeface="ＭＳ Ｐゴシック" pitchFamily="34" charset="-128"/>
              </a:defRPr>
            </a:lvl5pPr>
            <a:lvl6pPr marL="457200" algn="l" rtl="0" eaLnBrk="0" fontAlgn="base" hangingPunct="0">
              <a:spcBef>
                <a:spcPct val="0"/>
              </a:spcBef>
              <a:spcAft>
                <a:spcPct val="0"/>
              </a:spcAft>
              <a:defRPr sz="3200" b="1">
                <a:solidFill>
                  <a:srgbClr val="314380"/>
                </a:solidFill>
                <a:latin typeface="Arial" charset="0"/>
                <a:ea typeface="ＭＳ Ｐゴシック" pitchFamily="34" charset="-128"/>
              </a:defRPr>
            </a:lvl6pPr>
            <a:lvl7pPr marL="914400" algn="l" rtl="0" eaLnBrk="0" fontAlgn="base" hangingPunct="0">
              <a:spcBef>
                <a:spcPct val="0"/>
              </a:spcBef>
              <a:spcAft>
                <a:spcPct val="0"/>
              </a:spcAft>
              <a:defRPr sz="3200" b="1">
                <a:solidFill>
                  <a:srgbClr val="314380"/>
                </a:solidFill>
                <a:latin typeface="Arial" charset="0"/>
                <a:ea typeface="ＭＳ Ｐゴシック" pitchFamily="34" charset="-128"/>
              </a:defRPr>
            </a:lvl7pPr>
            <a:lvl8pPr marL="1371600" algn="l" rtl="0" eaLnBrk="0" fontAlgn="base" hangingPunct="0">
              <a:spcBef>
                <a:spcPct val="0"/>
              </a:spcBef>
              <a:spcAft>
                <a:spcPct val="0"/>
              </a:spcAft>
              <a:defRPr sz="3200" b="1">
                <a:solidFill>
                  <a:srgbClr val="314380"/>
                </a:solidFill>
                <a:latin typeface="Arial" charset="0"/>
                <a:ea typeface="ＭＳ Ｐゴシック" pitchFamily="34" charset="-128"/>
              </a:defRPr>
            </a:lvl8pPr>
            <a:lvl9pPr marL="1828800" algn="l" rtl="0" eaLnBrk="0" fontAlgn="base" hangingPunct="0">
              <a:spcBef>
                <a:spcPct val="0"/>
              </a:spcBef>
              <a:spcAft>
                <a:spcPct val="0"/>
              </a:spcAft>
              <a:defRPr sz="3200" b="1">
                <a:solidFill>
                  <a:srgbClr val="314380"/>
                </a:solidFill>
                <a:latin typeface="Arial" charset="0"/>
                <a:ea typeface="ＭＳ Ｐゴシック" pitchFamily="34" charset="-128"/>
              </a:defRPr>
            </a:lvl9pPr>
          </a:lstStyle>
          <a:p>
            <a:pPr algn="ctr" defTabSz="914400"/>
            <a:r>
              <a:rPr lang="en-IN" sz="2300" kern="0" dirty="0">
                <a:latin typeface="Gill Sans MT" panose="020B0502020104020203" pitchFamily="34" charset="0"/>
              </a:rPr>
              <a:t>Corporate Code of Ethics Policy</a:t>
            </a:r>
          </a:p>
        </p:txBody>
      </p:sp>
      <p:pic>
        <p:nvPicPr>
          <p:cNvPr id="5" name="Picture 2" descr="Welcome to The Institute of Cost Accountants of India Website">
            <a:extLst>
              <a:ext uri="{FF2B5EF4-FFF2-40B4-BE49-F238E27FC236}">
                <a16:creationId xmlns:a16="http://schemas.microsoft.com/office/drawing/2014/main" id="{F913D2E5-263C-4397-A7F0-EEBBCF34DE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07" y="5065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e Forensic Audit - CopyWrite Transcription">
            <a:extLst>
              <a:ext uri="{FF2B5EF4-FFF2-40B4-BE49-F238E27FC236}">
                <a16:creationId xmlns:a16="http://schemas.microsoft.com/office/drawing/2014/main" id="{4E0156C6-1BC2-4E43-AD5C-0F5A04C9A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86723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a:extLst>
              <a:ext uri="{FF2B5EF4-FFF2-40B4-BE49-F238E27FC236}">
                <a16:creationId xmlns:a16="http://schemas.microsoft.com/office/drawing/2014/main" id="{ED86B8B7-F62E-4D44-8B6B-8A326036FE33}"/>
              </a:ext>
            </a:extLst>
          </p:cNvPr>
          <p:cNvSpPr>
            <a:spLocks noGrp="1" noChangeArrowheads="1"/>
          </p:cNvSpPr>
          <p:nvPr>
            <p:ph type="title" idx="4294967295"/>
          </p:nvPr>
        </p:nvSpPr>
        <p:spPr/>
        <p:txBody>
          <a:bodyPr/>
          <a:lstStyle/>
          <a:p>
            <a:pPr algn="ctr"/>
            <a:r>
              <a:rPr lang="en-US" altLang="en-US" dirty="0"/>
              <a:t>An Ethics Program </a:t>
            </a:r>
            <a:r>
              <a:rPr lang="en-US" altLang="en-US" u="sng" dirty="0"/>
              <a:t>Can Help Avoid Legal Problems</a:t>
            </a:r>
          </a:p>
        </p:txBody>
      </p:sp>
      <p:sp>
        <p:nvSpPr>
          <p:cNvPr id="4" name="Title 1">
            <a:extLst>
              <a:ext uri="{FF2B5EF4-FFF2-40B4-BE49-F238E27FC236}">
                <a16:creationId xmlns:a16="http://schemas.microsoft.com/office/drawing/2014/main" id="{76960621-B6FB-4918-ACE8-875188BBF4E2}"/>
              </a:ext>
            </a:extLst>
          </p:cNvPr>
          <p:cNvSpPr txBox="1">
            <a:spLocks/>
          </p:cNvSpPr>
          <p:nvPr/>
        </p:nvSpPr>
        <p:spPr>
          <a:xfrm>
            <a:off x="1128404" y="-17037"/>
            <a:ext cx="9553450" cy="626637"/>
          </a:xfrm>
          <a:prstGeom prst="rect">
            <a:avLst/>
          </a:prstGeom>
        </p:spPr>
        <p:txBody>
          <a:bodyPr>
            <a:noAutofit/>
          </a:bodyPr>
          <a:lstStyle>
            <a:lvl1pPr algn="l" rtl="0" eaLnBrk="0" fontAlgn="base" hangingPunct="0">
              <a:spcBef>
                <a:spcPct val="0"/>
              </a:spcBef>
              <a:spcAft>
                <a:spcPct val="0"/>
              </a:spcAft>
              <a:defRPr sz="3200" b="1">
                <a:solidFill>
                  <a:srgbClr val="314380"/>
                </a:solidFill>
                <a:latin typeface="+mj-lt"/>
                <a:ea typeface="+mj-ea"/>
                <a:cs typeface="+mj-cs"/>
              </a:defRPr>
            </a:lvl1pPr>
            <a:lvl2pPr algn="l" rtl="0" eaLnBrk="0" fontAlgn="base" hangingPunct="0">
              <a:spcBef>
                <a:spcPct val="0"/>
              </a:spcBef>
              <a:spcAft>
                <a:spcPct val="0"/>
              </a:spcAft>
              <a:defRPr sz="3200" b="1">
                <a:solidFill>
                  <a:srgbClr val="314380"/>
                </a:solidFill>
                <a:latin typeface="Arial" charset="0"/>
                <a:ea typeface="ＭＳ Ｐゴシック" pitchFamily="34" charset="-128"/>
              </a:defRPr>
            </a:lvl2pPr>
            <a:lvl3pPr algn="l" rtl="0" eaLnBrk="0" fontAlgn="base" hangingPunct="0">
              <a:spcBef>
                <a:spcPct val="0"/>
              </a:spcBef>
              <a:spcAft>
                <a:spcPct val="0"/>
              </a:spcAft>
              <a:defRPr sz="3200" b="1">
                <a:solidFill>
                  <a:srgbClr val="314380"/>
                </a:solidFill>
                <a:latin typeface="Arial" charset="0"/>
                <a:ea typeface="ＭＳ Ｐゴシック" pitchFamily="34" charset="-128"/>
              </a:defRPr>
            </a:lvl3pPr>
            <a:lvl4pPr algn="l" rtl="0" eaLnBrk="0" fontAlgn="base" hangingPunct="0">
              <a:spcBef>
                <a:spcPct val="0"/>
              </a:spcBef>
              <a:spcAft>
                <a:spcPct val="0"/>
              </a:spcAft>
              <a:defRPr sz="3200" b="1">
                <a:solidFill>
                  <a:srgbClr val="314380"/>
                </a:solidFill>
                <a:latin typeface="Arial" charset="0"/>
                <a:ea typeface="ＭＳ Ｐゴシック" pitchFamily="34" charset="-128"/>
              </a:defRPr>
            </a:lvl4pPr>
            <a:lvl5pPr algn="l" rtl="0" eaLnBrk="0" fontAlgn="base" hangingPunct="0">
              <a:spcBef>
                <a:spcPct val="0"/>
              </a:spcBef>
              <a:spcAft>
                <a:spcPct val="0"/>
              </a:spcAft>
              <a:defRPr sz="3200" b="1">
                <a:solidFill>
                  <a:srgbClr val="314380"/>
                </a:solidFill>
                <a:latin typeface="Arial" charset="0"/>
                <a:ea typeface="ＭＳ Ｐゴシック" pitchFamily="34" charset="-128"/>
              </a:defRPr>
            </a:lvl5pPr>
            <a:lvl6pPr marL="457200" algn="l" rtl="0" eaLnBrk="0" fontAlgn="base" hangingPunct="0">
              <a:spcBef>
                <a:spcPct val="0"/>
              </a:spcBef>
              <a:spcAft>
                <a:spcPct val="0"/>
              </a:spcAft>
              <a:defRPr sz="3200" b="1">
                <a:solidFill>
                  <a:srgbClr val="314380"/>
                </a:solidFill>
                <a:latin typeface="Arial" charset="0"/>
                <a:ea typeface="ＭＳ Ｐゴシック" pitchFamily="34" charset="-128"/>
              </a:defRPr>
            </a:lvl6pPr>
            <a:lvl7pPr marL="914400" algn="l" rtl="0" eaLnBrk="0" fontAlgn="base" hangingPunct="0">
              <a:spcBef>
                <a:spcPct val="0"/>
              </a:spcBef>
              <a:spcAft>
                <a:spcPct val="0"/>
              </a:spcAft>
              <a:defRPr sz="3200" b="1">
                <a:solidFill>
                  <a:srgbClr val="314380"/>
                </a:solidFill>
                <a:latin typeface="Arial" charset="0"/>
                <a:ea typeface="ＭＳ Ｐゴシック" pitchFamily="34" charset="-128"/>
              </a:defRPr>
            </a:lvl7pPr>
            <a:lvl8pPr marL="1371600" algn="l" rtl="0" eaLnBrk="0" fontAlgn="base" hangingPunct="0">
              <a:spcBef>
                <a:spcPct val="0"/>
              </a:spcBef>
              <a:spcAft>
                <a:spcPct val="0"/>
              </a:spcAft>
              <a:defRPr sz="3200" b="1">
                <a:solidFill>
                  <a:srgbClr val="314380"/>
                </a:solidFill>
                <a:latin typeface="Arial" charset="0"/>
                <a:ea typeface="ＭＳ Ｐゴシック" pitchFamily="34" charset="-128"/>
              </a:defRPr>
            </a:lvl8pPr>
            <a:lvl9pPr marL="1828800" algn="l" rtl="0" eaLnBrk="0" fontAlgn="base" hangingPunct="0">
              <a:spcBef>
                <a:spcPct val="0"/>
              </a:spcBef>
              <a:spcAft>
                <a:spcPct val="0"/>
              </a:spcAft>
              <a:defRPr sz="3200" b="1">
                <a:solidFill>
                  <a:srgbClr val="314380"/>
                </a:solidFill>
                <a:latin typeface="Arial" charset="0"/>
                <a:ea typeface="ＭＳ Ｐゴシック" pitchFamily="34" charset="-128"/>
              </a:defRPr>
            </a:lvl9pPr>
          </a:lstStyle>
          <a:p>
            <a:pPr algn="ctr" defTabSz="914400"/>
            <a:r>
              <a:rPr lang="en-IN" sz="2300" kern="0" dirty="0">
                <a:latin typeface="Gill Sans MT" panose="020B0502020104020203" pitchFamily="34" charset="0"/>
              </a:rPr>
              <a:t>Corporate Code of Ethics Policy</a:t>
            </a:r>
          </a:p>
        </p:txBody>
      </p:sp>
      <p:pic>
        <p:nvPicPr>
          <p:cNvPr id="5" name="Picture 2" descr="Welcome to The Institute of Cost Accountants of India Website">
            <a:extLst>
              <a:ext uri="{FF2B5EF4-FFF2-40B4-BE49-F238E27FC236}">
                <a16:creationId xmlns:a16="http://schemas.microsoft.com/office/drawing/2014/main" id="{F913D2E5-263C-4397-A7F0-EEBBCF34DE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07" y="5065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e Forensic Audit - CopyWrite Transcription">
            <a:extLst>
              <a:ext uri="{FF2B5EF4-FFF2-40B4-BE49-F238E27FC236}">
                <a16:creationId xmlns:a16="http://schemas.microsoft.com/office/drawing/2014/main" id="{4E0156C6-1BC2-4E43-AD5C-0F5A04C9A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867237"/>
            <a:ext cx="1006485" cy="8543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F441E8E-C7C2-4E16-B826-BA31D5DD5645}"/>
              </a:ext>
            </a:extLst>
          </p:cNvPr>
          <p:cNvPicPr>
            <a:picLocks noChangeAspect="1"/>
          </p:cNvPicPr>
          <p:nvPr/>
        </p:nvPicPr>
        <p:blipFill>
          <a:blip r:embed="rId4"/>
          <a:stretch>
            <a:fillRect/>
          </a:stretch>
        </p:blipFill>
        <p:spPr>
          <a:xfrm>
            <a:off x="8009790" y="1714499"/>
            <a:ext cx="3436535" cy="3048001"/>
          </a:xfrm>
          <a:prstGeom prst="rect">
            <a:avLst/>
          </a:prstGeom>
        </p:spPr>
      </p:pic>
      <p:sp>
        <p:nvSpPr>
          <p:cNvPr id="9" name="TextBox 8">
            <a:extLst>
              <a:ext uri="{FF2B5EF4-FFF2-40B4-BE49-F238E27FC236}">
                <a16:creationId xmlns:a16="http://schemas.microsoft.com/office/drawing/2014/main" id="{5EBC0908-6878-46B7-8C42-3A731D0CC2D6}"/>
              </a:ext>
            </a:extLst>
          </p:cNvPr>
          <p:cNvSpPr txBox="1"/>
          <p:nvPr/>
        </p:nvSpPr>
        <p:spPr>
          <a:xfrm>
            <a:off x="1186457" y="2407644"/>
            <a:ext cx="6716572" cy="1754326"/>
          </a:xfrm>
          <a:prstGeom prst="rect">
            <a:avLst/>
          </a:prstGeom>
          <a:noFill/>
        </p:spPr>
        <p:txBody>
          <a:bodyPr wrap="square">
            <a:spAutoFit/>
          </a:bodyPr>
          <a:lstStyle/>
          <a:p>
            <a:pPr algn="just"/>
            <a:r>
              <a:rPr lang="en-US" sz="2700" b="1" i="0" dirty="0">
                <a:solidFill>
                  <a:schemeClr val="tx1">
                    <a:lumMod val="95000"/>
                    <a:lumOff val="5000"/>
                  </a:schemeClr>
                </a:solidFill>
                <a:effectLst/>
                <a:latin typeface="Gotham SSm A"/>
              </a:rPr>
              <a:t>Potential </a:t>
            </a:r>
            <a:r>
              <a:rPr lang="en-US" sz="2700" b="1" dirty="0">
                <a:solidFill>
                  <a:schemeClr val="tx1">
                    <a:lumMod val="95000"/>
                    <a:lumOff val="5000"/>
                  </a:schemeClr>
                </a:solidFill>
                <a:latin typeface="Gotham SSm A"/>
              </a:rPr>
              <a:t>F</a:t>
            </a:r>
            <a:r>
              <a:rPr lang="en-US" sz="2700" b="1" i="0" dirty="0">
                <a:solidFill>
                  <a:schemeClr val="tx1">
                    <a:lumMod val="95000"/>
                    <a:lumOff val="5000"/>
                  </a:schemeClr>
                </a:solidFill>
                <a:effectLst/>
                <a:latin typeface="Gotham SSm A"/>
              </a:rPr>
              <a:t>ines</a:t>
            </a:r>
            <a:r>
              <a:rPr lang="en-US" sz="2700" i="0" dirty="0">
                <a:solidFill>
                  <a:schemeClr val="tx1">
                    <a:lumMod val="95000"/>
                    <a:lumOff val="5000"/>
                  </a:schemeClr>
                </a:solidFill>
                <a:effectLst/>
                <a:latin typeface="Gotham SSm A"/>
              </a:rPr>
              <a:t> can be mitigated by anything up to </a:t>
            </a:r>
            <a:r>
              <a:rPr lang="en-US" sz="2700" i="0" u="sng" dirty="0">
                <a:solidFill>
                  <a:schemeClr val="tx1">
                    <a:lumMod val="95000"/>
                    <a:lumOff val="5000"/>
                  </a:schemeClr>
                </a:solidFill>
                <a:effectLst/>
                <a:latin typeface="Gotham SSm A"/>
              </a:rPr>
              <a:t>95% if an organization can demonstrate</a:t>
            </a:r>
            <a:r>
              <a:rPr lang="en-US" sz="2700" i="0" dirty="0">
                <a:solidFill>
                  <a:schemeClr val="tx1">
                    <a:lumMod val="95000"/>
                    <a:lumOff val="5000"/>
                  </a:schemeClr>
                </a:solidFill>
                <a:effectLst/>
                <a:latin typeface="Gotham SSm A"/>
              </a:rPr>
              <a:t> that it had </a:t>
            </a:r>
            <a:r>
              <a:rPr lang="en-US" sz="2700" b="1" i="0" dirty="0">
                <a:solidFill>
                  <a:schemeClr val="tx1">
                    <a:lumMod val="95000"/>
                    <a:lumOff val="5000"/>
                  </a:schemeClr>
                </a:solidFill>
                <a:effectLst/>
                <a:latin typeface="Gotham SSm A"/>
              </a:rPr>
              <a:t>put in place an effective Compliance and Ethics </a:t>
            </a:r>
            <a:r>
              <a:rPr lang="en-US" sz="2700" b="1" dirty="0">
                <a:solidFill>
                  <a:schemeClr val="tx1">
                    <a:lumMod val="95000"/>
                    <a:lumOff val="5000"/>
                  </a:schemeClr>
                </a:solidFill>
                <a:latin typeface="Gotham SSm A"/>
              </a:rPr>
              <a:t>P</a:t>
            </a:r>
            <a:r>
              <a:rPr lang="en-US" sz="2700" b="1" i="0" dirty="0">
                <a:solidFill>
                  <a:schemeClr val="tx1">
                    <a:lumMod val="95000"/>
                    <a:lumOff val="5000"/>
                  </a:schemeClr>
                </a:solidFill>
                <a:effectLst/>
                <a:latin typeface="Gotham SSm A"/>
              </a:rPr>
              <a:t>rogram</a:t>
            </a:r>
            <a:r>
              <a:rPr lang="en-US" sz="2700" i="0" dirty="0">
                <a:solidFill>
                  <a:schemeClr val="tx1">
                    <a:lumMod val="95000"/>
                    <a:lumOff val="5000"/>
                  </a:schemeClr>
                </a:solidFill>
                <a:effectLst/>
                <a:latin typeface="Gotham SSm A"/>
              </a:rPr>
              <a:t>.</a:t>
            </a:r>
            <a:endParaRPr lang="en-IN" sz="2700" dirty="0">
              <a:solidFill>
                <a:schemeClr val="tx1">
                  <a:lumMod val="95000"/>
                  <a:lumOff val="5000"/>
                </a:schemeClr>
              </a:solidFill>
            </a:endParaRPr>
          </a:p>
        </p:txBody>
      </p:sp>
    </p:spTree>
    <p:extLst>
      <p:ext uri="{BB962C8B-B14F-4D97-AF65-F5344CB8AC3E}">
        <p14:creationId xmlns:p14="http://schemas.microsoft.com/office/powerpoint/2010/main" val="2021151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a:extLst>
              <a:ext uri="{FF2B5EF4-FFF2-40B4-BE49-F238E27FC236}">
                <a16:creationId xmlns:a16="http://schemas.microsoft.com/office/drawing/2014/main" id="{ED86B8B7-F62E-4D44-8B6B-8A326036FE33}"/>
              </a:ext>
            </a:extLst>
          </p:cNvPr>
          <p:cNvSpPr>
            <a:spLocks noGrp="1" noChangeArrowheads="1"/>
          </p:cNvSpPr>
          <p:nvPr>
            <p:ph type="title" idx="4294967295"/>
          </p:nvPr>
        </p:nvSpPr>
        <p:spPr/>
        <p:txBody>
          <a:bodyPr/>
          <a:lstStyle/>
          <a:p>
            <a:pPr algn="ctr"/>
            <a:r>
              <a:rPr lang="en-US" altLang="en-US" dirty="0"/>
              <a:t>An Ethics Program </a:t>
            </a:r>
            <a:r>
              <a:rPr lang="en-US" altLang="en-US" u="sng" dirty="0"/>
              <a:t>Can Help Avoid Legal Problems</a:t>
            </a:r>
          </a:p>
        </p:txBody>
      </p:sp>
      <p:sp>
        <p:nvSpPr>
          <p:cNvPr id="9219" name="Rectangle 6">
            <a:extLst>
              <a:ext uri="{FF2B5EF4-FFF2-40B4-BE49-F238E27FC236}">
                <a16:creationId xmlns:a16="http://schemas.microsoft.com/office/drawing/2014/main" id="{6EDD9CDE-36DB-494A-8CF0-3F0CD58D059A}"/>
              </a:ext>
            </a:extLst>
          </p:cNvPr>
          <p:cNvSpPr>
            <a:spLocks noGrp="1" noChangeArrowheads="1"/>
          </p:cNvSpPr>
          <p:nvPr>
            <p:ph type="body" idx="4294967295"/>
          </p:nvPr>
        </p:nvSpPr>
        <p:spPr>
          <a:xfrm>
            <a:off x="1128404" y="1828800"/>
            <a:ext cx="9935192" cy="4267200"/>
          </a:xfrm>
        </p:spPr>
        <p:txBody>
          <a:bodyPr/>
          <a:lstStyle/>
          <a:p>
            <a:pPr marL="660400" indent="-660400" algn="just">
              <a:lnSpc>
                <a:spcPct val="90000"/>
              </a:lnSpc>
            </a:pPr>
            <a:endParaRPr lang="en-US" altLang="en-US" sz="2400" dirty="0"/>
          </a:p>
          <a:p>
            <a:pPr marL="660400" indent="-660400" algn="just">
              <a:lnSpc>
                <a:spcPct val="90000"/>
              </a:lnSpc>
            </a:pPr>
            <a:r>
              <a:rPr lang="en-US" altLang="en-US" sz="2700" dirty="0"/>
              <a:t>A </a:t>
            </a:r>
            <a:r>
              <a:rPr lang="en-US" altLang="en-US" sz="2700" u="sng" dirty="0"/>
              <a:t>Program Developed in the Absence of Misconduct</a:t>
            </a:r>
            <a:r>
              <a:rPr lang="en-US" altLang="en-US" sz="2700" dirty="0"/>
              <a:t> will be </a:t>
            </a:r>
            <a:r>
              <a:rPr lang="en-US" altLang="en-US" sz="2700" u="sng" dirty="0"/>
              <a:t>more effective</a:t>
            </a:r>
            <a:r>
              <a:rPr lang="en-US" altLang="en-US" sz="2700" dirty="0"/>
              <a:t> than one imposed as a </a:t>
            </a:r>
            <a:r>
              <a:rPr lang="en-US" altLang="en-US" sz="2700" u="sng" dirty="0"/>
              <a:t>reaction to scandal</a:t>
            </a:r>
            <a:r>
              <a:rPr lang="en-US" altLang="en-US" sz="2700" dirty="0"/>
              <a:t>.</a:t>
            </a:r>
          </a:p>
          <a:p>
            <a:pPr marL="660400" indent="-660400" algn="just">
              <a:lnSpc>
                <a:spcPct val="90000"/>
              </a:lnSpc>
            </a:pPr>
            <a:endParaRPr lang="en-US" altLang="en-US" sz="2700" dirty="0"/>
          </a:p>
          <a:p>
            <a:pPr marL="660400" indent="-660400" algn="just">
              <a:lnSpc>
                <a:spcPct val="90000"/>
              </a:lnSpc>
            </a:pPr>
            <a:r>
              <a:rPr lang="en-US" altLang="en-US" sz="2700" dirty="0"/>
              <a:t>The </a:t>
            </a:r>
            <a:r>
              <a:rPr lang="en-US" altLang="en-US" sz="2700" u="sng" dirty="0"/>
              <a:t>Sarbanes-Oxley Act of 2002</a:t>
            </a:r>
            <a:r>
              <a:rPr lang="en-US" altLang="en-US" sz="2700" dirty="0"/>
              <a:t> Established New Requirements for “</a:t>
            </a:r>
            <a:r>
              <a:rPr lang="en-US" altLang="en-US" sz="2700" b="1" dirty="0"/>
              <a:t>Corporate Governance</a:t>
            </a:r>
            <a:r>
              <a:rPr lang="en-US" altLang="en-US" sz="2700" dirty="0"/>
              <a:t>” </a:t>
            </a:r>
            <a:r>
              <a:rPr lang="en-US" altLang="en-US" sz="2700" u="sng" dirty="0"/>
              <a:t>to Prevent Fraudulent Behavior in Business</a:t>
            </a:r>
            <a:r>
              <a:rPr lang="en-US" altLang="en-US" sz="2700" dirty="0"/>
              <a:t>. </a:t>
            </a:r>
          </a:p>
          <a:p>
            <a:pPr marL="660400" indent="-660400">
              <a:lnSpc>
                <a:spcPct val="90000"/>
              </a:lnSpc>
            </a:pPr>
            <a:endParaRPr lang="en-US" altLang="en-US" sz="2400" dirty="0"/>
          </a:p>
        </p:txBody>
      </p:sp>
      <p:sp>
        <p:nvSpPr>
          <p:cNvPr id="4" name="Title 1">
            <a:extLst>
              <a:ext uri="{FF2B5EF4-FFF2-40B4-BE49-F238E27FC236}">
                <a16:creationId xmlns:a16="http://schemas.microsoft.com/office/drawing/2014/main" id="{76960621-B6FB-4918-ACE8-875188BBF4E2}"/>
              </a:ext>
            </a:extLst>
          </p:cNvPr>
          <p:cNvSpPr txBox="1">
            <a:spLocks/>
          </p:cNvSpPr>
          <p:nvPr/>
        </p:nvSpPr>
        <p:spPr>
          <a:xfrm>
            <a:off x="1128404" y="-17037"/>
            <a:ext cx="9553450" cy="626637"/>
          </a:xfrm>
          <a:prstGeom prst="rect">
            <a:avLst/>
          </a:prstGeom>
        </p:spPr>
        <p:txBody>
          <a:bodyPr>
            <a:noAutofit/>
          </a:bodyPr>
          <a:lstStyle>
            <a:lvl1pPr algn="l" rtl="0" eaLnBrk="0" fontAlgn="base" hangingPunct="0">
              <a:spcBef>
                <a:spcPct val="0"/>
              </a:spcBef>
              <a:spcAft>
                <a:spcPct val="0"/>
              </a:spcAft>
              <a:defRPr sz="3200" b="1">
                <a:solidFill>
                  <a:srgbClr val="314380"/>
                </a:solidFill>
                <a:latin typeface="+mj-lt"/>
                <a:ea typeface="+mj-ea"/>
                <a:cs typeface="+mj-cs"/>
              </a:defRPr>
            </a:lvl1pPr>
            <a:lvl2pPr algn="l" rtl="0" eaLnBrk="0" fontAlgn="base" hangingPunct="0">
              <a:spcBef>
                <a:spcPct val="0"/>
              </a:spcBef>
              <a:spcAft>
                <a:spcPct val="0"/>
              </a:spcAft>
              <a:defRPr sz="3200" b="1">
                <a:solidFill>
                  <a:srgbClr val="314380"/>
                </a:solidFill>
                <a:latin typeface="Arial" charset="0"/>
                <a:ea typeface="ＭＳ Ｐゴシック" pitchFamily="34" charset="-128"/>
              </a:defRPr>
            </a:lvl2pPr>
            <a:lvl3pPr algn="l" rtl="0" eaLnBrk="0" fontAlgn="base" hangingPunct="0">
              <a:spcBef>
                <a:spcPct val="0"/>
              </a:spcBef>
              <a:spcAft>
                <a:spcPct val="0"/>
              </a:spcAft>
              <a:defRPr sz="3200" b="1">
                <a:solidFill>
                  <a:srgbClr val="314380"/>
                </a:solidFill>
                <a:latin typeface="Arial" charset="0"/>
                <a:ea typeface="ＭＳ Ｐゴシック" pitchFamily="34" charset="-128"/>
              </a:defRPr>
            </a:lvl3pPr>
            <a:lvl4pPr algn="l" rtl="0" eaLnBrk="0" fontAlgn="base" hangingPunct="0">
              <a:spcBef>
                <a:spcPct val="0"/>
              </a:spcBef>
              <a:spcAft>
                <a:spcPct val="0"/>
              </a:spcAft>
              <a:defRPr sz="3200" b="1">
                <a:solidFill>
                  <a:srgbClr val="314380"/>
                </a:solidFill>
                <a:latin typeface="Arial" charset="0"/>
                <a:ea typeface="ＭＳ Ｐゴシック" pitchFamily="34" charset="-128"/>
              </a:defRPr>
            </a:lvl4pPr>
            <a:lvl5pPr algn="l" rtl="0" eaLnBrk="0" fontAlgn="base" hangingPunct="0">
              <a:spcBef>
                <a:spcPct val="0"/>
              </a:spcBef>
              <a:spcAft>
                <a:spcPct val="0"/>
              </a:spcAft>
              <a:defRPr sz="3200" b="1">
                <a:solidFill>
                  <a:srgbClr val="314380"/>
                </a:solidFill>
                <a:latin typeface="Arial" charset="0"/>
                <a:ea typeface="ＭＳ Ｐゴシック" pitchFamily="34" charset="-128"/>
              </a:defRPr>
            </a:lvl5pPr>
            <a:lvl6pPr marL="457200" algn="l" rtl="0" eaLnBrk="0" fontAlgn="base" hangingPunct="0">
              <a:spcBef>
                <a:spcPct val="0"/>
              </a:spcBef>
              <a:spcAft>
                <a:spcPct val="0"/>
              </a:spcAft>
              <a:defRPr sz="3200" b="1">
                <a:solidFill>
                  <a:srgbClr val="314380"/>
                </a:solidFill>
                <a:latin typeface="Arial" charset="0"/>
                <a:ea typeface="ＭＳ Ｐゴシック" pitchFamily="34" charset="-128"/>
              </a:defRPr>
            </a:lvl6pPr>
            <a:lvl7pPr marL="914400" algn="l" rtl="0" eaLnBrk="0" fontAlgn="base" hangingPunct="0">
              <a:spcBef>
                <a:spcPct val="0"/>
              </a:spcBef>
              <a:spcAft>
                <a:spcPct val="0"/>
              </a:spcAft>
              <a:defRPr sz="3200" b="1">
                <a:solidFill>
                  <a:srgbClr val="314380"/>
                </a:solidFill>
                <a:latin typeface="Arial" charset="0"/>
                <a:ea typeface="ＭＳ Ｐゴシック" pitchFamily="34" charset="-128"/>
              </a:defRPr>
            </a:lvl7pPr>
            <a:lvl8pPr marL="1371600" algn="l" rtl="0" eaLnBrk="0" fontAlgn="base" hangingPunct="0">
              <a:spcBef>
                <a:spcPct val="0"/>
              </a:spcBef>
              <a:spcAft>
                <a:spcPct val="0"/>
              </a:spcAft>
              <a:defRPr sz="3200" b="1">
                <a:solidFill>
                  <a:srgbClr val="314380"/>
                </a:solidFill>
                <a:latin typeface="Arial" charset="0"/>
                <a:ea typeface="ＭＳ Ｐゴシック" pitchFamily="34" charset="-128"/>
              </a:defRPr>
            </a:lvl8pPr>
            <a:lvl9pPr marL="1828800" algn="l" rtl="0" eaLnBrk="0" fontAlgn="base" hangingPunct="0">
              <a:spcBef>
                <a:spcPct val="0"/>
              </a:spcBef>
              <a:spcAft>
                <a:spcPct val="0"/>
              </a:spcAft>
              <a:defRPr sz="3200" b="1">
                <a:solidFill>
                  <a:srgbClr val="314380"/>
                </a:solidFill>
                <a:latin typeface="Arial" charset="0"/>
                <a:ea typeface="ＭＳ Ｐゴシック" pitchFamily="34" charset="-128"/>
              </a:defRPr>
            </a:lvl9pPr>
          </a:lstStyle>
          <a:p>
            <a:pPr algn="ctr" defTabSz="914400"/>
            <a:r>
              <a:rPr lang="en-IN" sz="2300" kern="0" dirty="0">
                <a:latin typeface="Gill Sans MT" panose="020B0502020104020203" pitchFamily="34" charset="0"/>
              </a:rPr>
              <a:t>Corporate Code of Ethics Policy</a:t>
            </a:r>
          </a:p>
        </p:txBody>
      </p:sp>
      <p:pic>
        <p:nvPicPr>
          <p:cNvPr id="5" name="Picture 2" descr="Welcome to The Institute of Cost Accountants of India Website">
            <a:extLst>
              <a:ext uri="{FF2B5EF4-FFF2-40B4-BE49-F238E27FC236}">
                <a16:creationId xmlns:a16="http://schemas.microsoft.com/office/drawing/2014/main" id="{F913D2E5-263C-4397-A7F0-EEBBCF34DE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07" y="5065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e Forensic Audit - CopyWrite Transcription">
            <a:extLst>
              <a:ext uri="{FF2B5EF4-FFF2-40B4-BE49-F238E27FC236}">
                <a16:creationId xmlns:a16="http://schemas.microsoft.com/office/drawing/2014/main" id="{4E0156C6-1BC2-4E43-AD5C-0F5A04C9A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916223"/>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2864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a:extLst>
              <a:ext uri="{FF2B5EF4-FFF2-40B4-BE49-F238E27FC236}">
                <a16:creationId xmlns:a16="http://schemas.microsoft.com/office/drawing/2014/main" id="{ED86B8B7-F62E-4D44-8B6B-8A326036FE33}"/>
              </a:ext>
            </a:extLst>
          </p:cNvPr>
          <p:cNvSpPr>
            <a:spLocks noGrp="1" noChangeArrowheads="1"/>
          </p:cNvSpPr>
          <p:nvPr>
            <p:ph type="title" idx="4294967295"/>
          </p:nvPr>
        </p:nvSpPr>
        <p:spPr/>
        <p:txBody>
          <a:bodyPr/>
          <a:lstStyle/>
          <a:p>
            <a:pPr algn="ctr"/>
            <a:r>
              <a:rPr lang="en-US" altLang="en-US" dirty="0"/>
              <a:t>An Ethics Program </a:t>
            </a:r>
            <a:r>
              <a:rPr lang="en-US" altLang="en-US" u="sng" dirty="0"/>
              <a:t>Can Help Avoid Legal Problems</a:t>
            </a:r>
          </a:p>
        </p:txBody>
      </p:sp>
      <p:sp>
        <p:nvSpPr>
          <p:cNvPr id="9219" name="Rectangle 6">
            <a:extLst>
              <a:ext uri="{FF2B5EF4-FFF2-40B4-BE49-F238E27FC236}">
                <a16:creationId xmlns:a16="http://schemas.microsoft.com/office/drawing/2014/main" id="{6EDD9CDE-36DB-494A-8CF0-3F0CD58D059A}"/>
              </a:ext>
            </a:extLst>
          </p:cNvPr>
          <p:cNvSpPr>
            <a:spLocks noGrp="1" noChangeArrowheads="1"/>
          </p:cNvSpPr>
          <p:nvPr>
            <p:ph type="body" idx="4294967295"/>
          </p:nvPr>
        </p:nvSpPr>
        <p:spPr>
          <a:xfrm>
            <a:off x="1128404" y="1828800"/>
            <a:ext cx="9935192" cy="4267200"/>
          </a:xfrm>
        </p:spPr>
        <p:txBody>
          <a:bodyPr/>
          <a:lstStyle/>
          <a:p>
            <a:pPr marL="0" indent="0">
              <a:lnSpc>
                <a:spcPct val="90000"/>
              </a:lnSpc>
              <a:buNone/>
            </a:pPr>
            <a:endParaRPr lang="en-US" altLang="en-US" sz="2400" dirty="0"/>
          </a:p>
          <a:p>
            <a:pPr marL="0" indent="0" algn="just">
              <a:lnSpc>
                <a:spcPct val="90000"/>
              </a:lnSpc>
              <a:buNone/>
            </a:pPr>
            <a:r>
              <a:rPr lang="en-US" sz="2700" b="0" dirty="0">
                <a:solidFill>
                  <a:schemeClr val="tx1">
                    <a:lumMod val="95000"/>
                    <a:lumOff val="5000"/>
                  </a:schemeClr>
                </a:solidFill>
                <a:effectLst/>
                <a:latin typeface="arial" panose="020B0604020202020204" pitchFamily="34" charset="0"/>
              </a:rPr>
              <a:t>The Sarbanes-Oxley Act of 2002 is a </a:t>
            </a:r>
            <a:r>
              <a:rPr lang="en-US" sz="2700" b="1" dirty="0">
                <a:solidFill>
                  <a:schemeClr val="tx1">
                    <a:lumMod val="95000"/>
                    <a:lumOff val="5000"/>
                  </a:schemeClr>
                </a:solidFill>
                <a:latin typeface="arial" panose="020B0604020202020204" pitchFamily="34" charset="0"/>
              </a:rPr>
              <a:t>F</a:t>
            </a:r>
            <a:r>
              <a:rPr lang="en-US" sz="2700" b="1" dirty="0">
                <a:solidFill>
                  <a:schemeClr val="tx1">
                    <a:lumMod val="95000"/>
                    <a:lumOff val="5000"/>
                  </a:schemeClr>
                </a:solidFill>
                <a:effectLst/>
                <a:latin typeface="arial" panose="020B0604020202020204" pitchFamily="34" charset="0"/>
              </a:rPr>
              <a:t>ederal </a:t>
            </a:r>
            <a:r>
              <a:rPr lang="en-US" sz="2700" b="1" dirty="0">
                <a:solidFill>
                  <a:schemeClr val="tx1">
                    <a:lumMod val="95000"/>
                    <a:lumOff val="5000"/>
                  </a:schemeClr>
                </a:solidFill>
                <a:latin typeface="arial" panose="020B0604020202020204" pitchFamily="34" charset="0"/>
              </a:rPr>
              <a:t>L</a:t>
            </a:r>
            <a:r>
              <a:rPr lang="en-US" sz="2700" b="1" dirty="0">
                <a:solidFill>
                  <a:schemeClr val="tx1">
                    <a:lumMod val="95000"/>
                    <a:lumOff val="5000"/>
                  </a:schemeClr>
                </a:solidFill>
                <a:effectLst/>
                <a:latin typeface="arial" panose="020B0604020202020204" pitchFamily="34" charset="0"/>
              </a:rPr>
              <a:t>aw that established Sweeping </a:t>
            </a:r>
            <a:r>
              <a:rPr lang="en-US" sz="2700" b="1" dirty="0">
                <a:solidFill>
                  <a:schemeClr val="tx1">
                    <a:lumMod val="95000"/>
                    <a:lumOff val="5000"/>
                  </a:schemeClr>
                </a:solidFill>
                <a:latin typeface="arial" panose="020B0604020202020204" pitchFamily="34" charset="0"/>
              </a:rPr>
              <a:t>A</a:t>
            </a:r>
            <a:r>
              <a:rPr lang="en-US" sz="2700" b="1" dirty="0">
                <a:solidFill>
                  <a:schemeClr val="tx1">
                    <a:lumMod val="95000"/>
                    <a:lumOff val="5000"/>
                  </a:schemeClr>
                </a:solidFill>
                <a:effectLst/>
                <a:latin typeface="arial" panose="020B0604020202020204" pitchFamily="34" charset="0"/>
              </a:rPr>
              <a:t>uditing and Financial </a:t>
            </a:r>
            <a:r>
              <a:rPr lang="en-US" sz="2700" b="1" dirty="0">
                <a:solidFill>
                  <a:schemeClr val="tx1">
                    <a:lumMod val="95000"/>
                    <a:lumOff val="5000"/>
                  </a:schemeClr>
                </a:solidFill>
                <a:latin typeface="arial" panose="020B0604020202020204" pitchFamily="34" charset="0"/>
              </a:rPr>
              <a:t>R</a:t>
            </a:r>
            <a:r>
              <a:rPr lang="en-US" sz="2700" b="1" dirty="0">
                <a:solidFill>
                  <a:schemeClr val="tx1">
                    <a:lumMod val="95000"/>
                    <a:lumOff val="5000"/>
                  </a:schemeClr>
                </a:solidFill>
                <a:effectLst/>
                <a:latin typeface="arial" panose="020B0604020202020204" pitchFamily="34" charset="0"/>
              </a:rPr>
              <a:t>egulations for Public </a:t>
            </a:r>
            <a:r>
              <a:rPr lang="en-US" sz="2700" b="1" dirty="0">
                <a:solidFill>
                  <a:schemeClr val="tx1">
                    <a:lumMod val="95000"/>
                    <a:lumOff val="5000"/>
                  </a:schemeClr>
                </a:solidFill>
                <a:latin typeface="arial" panose="020B0604020202020204" pitchFamily="34" charset="0"/>
              </a:rPr>
              <a:t>C</a:t>
            </a:r>
            <a:r>
              <a:rPr lang="en-US" sz="2700" b="1" dirty="0">
                <a:solidFill>
                  <a:schemeClr val="tx1">
                    <a:lumMod val="95000"/>
                    <a:lumOff val="5000"/>
                  </a:schemeClr>
                </a:solidFill>
                <a:effectLst/>
                <a:latin typeface="arial" panose="020B0604020202020204" pitchFamily="34" charset="0"/>
              </a:rPr>
              <a:t>ompanies</a:t>
            </a:r>
            <a:r>
              <a:rPr lang="en-US" sz="2700" b="0" dirty="0">
                <a:solidFill>
                  <a:schemeClr val="tx1">
                    <a:lumMod val="95000"/>
                    <a:lumOff val="5000"/>
                  </a:schemeClr>
                </a:solidFill>
                <a:effectLst/>
                <a:latin typeface="arial" panose="020B0604020202020204" pitchFamily="34" charset="0"/>
              </a:rPr>
              <a:t>. </a:t>
            </a:r>
          </a:p>
          <a:p>
            <a:pPr marL="0" indent="0" algn="just">
              <a:lnSpc>
                <a:spcPct val="90000"/>
              </a:lnSpc>
              <a:buNone/>
            </a:pPr>
            <a:endParaRPr lang="en-US" sz="2700" dirty="0">
              <a:solidFill>
                <a:schemeClr val="tx1">
                  <a:lumMod val="95000"/>
                  <a:lumOff val="5000"/>
                </a:schemeClr>
              </a:solidFill>
              <a:latin typeface="arial" panose="020B0604020202020204" pitchFamily="34" charset="0"/>
            </a:endParaRPr>
          </a:p>
          <a:p>
            <a:pPr marL="0" indent="0" algn="just">
              <a:lnSpc>
                <a:spcPct val="90000"/>
              </a:lnSpc>
              <a:buNone/>
            </a:pPr>
            <a:r>
              <a:rPr lang="en-US" sz="2700" b="0" dirty="0">
                <a:solidFill>
                  <a:schemeClr val="tx1">
                    <a:lumMod val="95000"/>
                    <a:lumOff val="5000"/>
                  </a:schemeClr>
                </a:solidFill>
                <a:effectLst/>
                <a:latin typeface="arial" panose="020B0604020202020204" pitchFamily="34" charset="0"/>
              </a:rPr>
              <a:t>Lawmakers created the legislation </a:t>
            </a:r>
            <a:r>
              <a:rPr lang="en-US" sz="2700" b="0" u="sng" dirty="0">
                <a:solidFill>
                  <a:schemeClr val="tx1">
                    <a:lumMod val="95000"/>
                    <a:lumOff val="5000"/>
                  </a:schemeClr>
                </a:solidFill>
                <a:effectLst/>
                <a:latin typeface="arial" panose="020B0604020202020204" pitchFamily="34" charset="0"/>
              </a:rPr>
              <a:t>to help Protect </a:t>
            </a:r>
            <a:r>
              <a:rPr lang="en-US" sz="2700" u="sng" dirty="0">
                <a:solidFill>
                  <a:schemeClr val="tx1">
                    <a:lumMod val="95000"/>
                    <a:lumOff val="5000"/>
                  </a:schemeClr>
                </a:solidFill>
                <a:latin typeface="arial" panose="020B0604020202020204" pitchFamily="34" charset="0"/>
              </a:rPr>
              <a:t>S</a:t>
            </a:r>
            <a:r>
              <a:rPr lang="en-US" sz="2700" b="0" u="sng" dirty="0">
                <a:solidFill>
                  <a:schemeClr val="tx1">
                    <a:lumMod val="95000"/>
                    <a:lumOff val="5000"/>
                  </a:schemeClr>
                </a:solidFill>
                <a:effectLst/>
                <a:latin typeface="arial" panose="020B0604020202020204" pitchFamily="34" charset="0"/>
              </a:rPr>
              <a:t>hareholders, Employees and the Public from Accounting </a:t>
            </a:r>
            <a:r>
              <a:rPr lang="en-US" sz="2700" u="sng" dirty="0">
                <a:solidFill>
                  <a:schemeClr val="tx1">
                    <a:lumMod val="95000"/>
                    <a:lumOff val="5000"/>
                  </a:schemeClr>
                </a:solidFill>
                <a:latin typeface="arial" panose="020B0604020202020204" pitchFamily="34" charset="0"/>
              </a:rPr>
              <a:t>E</a:t>
            </a:r>
            <a:r>
              <a:rPr lang="en-US" sz="2700" b="0" u="sng" dirty="0">
                <a:solidFill>
                  <a:schemeClr val="tx1">
                    <a:lumMod val="95000"/>
                    <a:lumOff val="5000"/>
                  </a:schemeClr>
                </a:solidFill>
                <a:effectLst/>
                <a:latin typeface="arial" panose="020B0604020202020204" pitchFamily="34" charset="0"/>
              </a:rPr>
              <a:t>rrors and Fraudulent </a:t>
            </a:r>
            <a:r>
              <a:rPr lang="en-US" sz="2700" u="sng" dirty="0">
                <a:solidFill>
                  <a:schemeClr val="tx1">
                    <a:lumMod val="95000"/>
                    <a:lumOff val="5000"/>
                  </a:schemeClr>
                </a:solidFill>
                <a:latin typeface="arial" panose="020B0604020202020204" pitchFamily="34" charset="0"/>
              </a:rPr>
              <a:t>F</a:t>
            </a:r>
            <a:r>
              <a:rPr lang="en-US" sz="2700" b="0" u="sng" dirty="0">
                <a:solidFill>
                  <a:schemeClr val="tx1">
                    <a:lumMod val="95000"/>
                    <a:lumOff val="5000"/>
                  </a:schemeClr>
                </a:solidFill>
                <a:effectLst/>
                <a:latin typeface="arial" panose="020B0604020202020204" pitchFamily="34" charset="0"/>
              </a:rPr>
              <a:t>inancial </a:t>
            </a:r>
            <a:r>
              <a:rPr lang="en-US" sz="2700" u="sng" dirty="0">
                <a:solidFill>
                  <a:schemeClr val="tx1">
                    <a:lumMod val="95000"/>
                    <a:lumOff val="5000"/>
                  </a:schemeClr>
                </a:solidFill>
                <a:latin typeface="arial" panose="020B0604020202020204" pitchFamily="34" charset="0"/>
              </a:rPr>
              <a:t>P</a:t>
            </a:r>
            <a:r>
              <a:rPr lang="en-US" sz="2700" b="0" u="sng" dirty="0">
                <a:solidFill>
                  <a:schemeClr val="tx1">
                    <a:lumMod val="95000"/>
                    <a:lumOff val="5000"/>
                  </a:schemeClr>
                </a:solidFill>
                <a:effectLst/>
                <a:latin typeface="arial" panose="020B0604020202020204" pitchFamily="34" charset="0"/>
              </a:rPr>
              <a:t>ractices</a:t>
            </a:r>
            <a:r>
              <a:rPr lang="en-US" sz="2700" b="0" dirty="0">
                <a:solidFill>
                  <a:schemeClr val="tx1">
                    <a:lumMod val="95000"/>
                    <a:lumOff val="5000"/>
                  </a:schemeClr>
                </a:solidFill>
                <a:effectLst/>
                <a:latin typeface="arial" panose="020B0604020202020204" pitchFamily="34" charset="0"/>
              </a:rPr>
              <a:t>.</a:t>
            </a:r>
            <a:endParaRPr lang="en-US" altLang="en-US" sz="2700" dirty="0">
              <a:solidFill>
                <a:schemeClr val="tx1">
                  <a:lumMod val="95000"/>
                  <a:lumOff val="5000"/>
                </a:schemeClr>
              </a:solidFill>
            </a:endParaRPr>
          </a:p>
        </p:txBody>
      </p:sp>
      <p:sp>
        <p:nvSpPr>
          <p:cNvPr id="4" name="Title 1">
            <a:extLst>
              <a:ext uri="{FF2B5EF4-FFF2-40B4-BE49-F238E27FC236}">
                <a16:creationId xmlns:a16="http://schemas.microsoft.com/office/drawing/2014/main" id="{76960621-B6FB-4918-ACE8-875188BBF4E2}"/>
              </a:ext>
            </a:extLst>
          </p:cNvPr>
          <p:cNvSpPr txBox="1">
            <a:spLocks/>
          </p:cNvSpPr>
          <p:nvPr/>
        </p:nvSpPr>
        <p:spPr>
          <a:xfrm>
            <a:off x="1128404" y="-17037"/>
            <a:ext cx="9553450" cy="626637"/>
          </a:xfrm>
          <a:prstGeom prst="rect">
            <a:avLst/>
          </a:prstGeom>
        </p:spPr>
        <p:txBody>
          <a:bodyPr>
            <a:noAutofit/>
          </a:bodyPr>
          <a:lstStyle>
            <a:lvl1pPr algn="l" rtl="0" eaLnBrk="0" fontAlgn="base" hangingPunct="0">
              <a:spcBef>
                <a:spcPct val="0"/>
              </a:spcBef>
              <a:spcAft>
                <a:spcPct val="0"/>
              </a:spcAft>
              <a:defRPr sz="3200" b="1">
                <a:solidFill>
                  <a:srgbClr val="314380"/>
                </a:solidFill>
                <a:latin typeface="+mj-lt"/>
                <a:ea typeface="+mj-ea"/>
                <a:cs typeface="+mj-cs"/>
              </a:defRPr>
            </a:lvl1pPr>
            <a:lvl2pPr algn="l" rtl="0" eaLnBrk="0" fontAlgn="base" hangingPunct="0">
              <a:spcBef>
                <a:spcPct val="0"/>
              </a:spcBef>
              <a:spcAft>
                <a:spcPct val="0"/>
              </a:spcAft>
              <a:defRPr sz="3200" b="1">
                <a:solidFill>
                  <a:srgbClr val="314380"/>
                </a:solidFill>
                <a:latin typeface="Arial" charset="0"/>
                <a:ea typeface="ＭＳ Ｐゴシック" pitchFamily="34" charset="-128"/>
              </a:defRPr>
            </a:lvl2pPr>
            <a:lvl3pPr algn="l" rtl="0" eaLnBrk="0" fontAlgn="base" hangingPunct="0">
              <a:spcBef>
                <a:spcPct val="0"/>
              </a:spcBef>
              <a:spcAft>
                <a:spcPct val="0"/>
              </a:spcAft>
              <a:defRPr sz="3200" b="1">
                <a:solidFill>
                  <a:srgbClr val="314380"/>
                </a:solidFill>
                <a:latin typeface="Arial" charset="0"/>
                <a:ea typeface="ＭＳ Ｐゴシック" pitchFamily="34" charset="-128"/>
              </a:defRPr>
            </a:lvl3pPr>
            <a:lvl4pPr algn="l" rtl="0" eaLnBrk="0" fontAlgn="base" hangingPunct="0">
              <a:spcBef>
                <a:spcPct val="0"/>
              </a:spcBef>
              <a:spcAft>
                <a:spcPct val="0"/>
              </a:spcAft>
              <a:defRPr sz="3200" b="1">
                <a:solidFill>
                  <a:srgbClr val="314380"/>
                </a:solidFill>
                <a:latin typeface="Arial" charset="0"/>
                <a:ea typeface="ＭＳ Ｐゴシック" pitchFamily="34" charset="-128"/>
              </a:defRPr>
            </a:lvl4pPr>
            <a:lvl5pPr algn="l" rtl="0" eaLnBrk="0" fontAlgn="base" hangingPunct="0">
              <a:spcBef>
                <a:spcPct val="0"/>
              </a:spcBef>
              <a:spcAft>
                <a:spcPct val="0"/>
              </a:spcAft>
              <a:defRPr sz="3200" b="1">
                <a:solidFill>
                  <a:srgbClr val="314380"/>
                </a:solidFill>
                <a:latin typeface="Arial" charset="0"/>
                <a:ea typeface="ＭＳ Ｐゴシック" pitchFamily="34" charset="-128"/>
              </a:defRPr>
            </a:lvl5pPr>
            <a:lvl6pPr marL="457200" algn="l" rtl="0" eaLnBrk="0" fontAlgn="base" hangingPunct="0">
              <a:spcBef>
                <a:spcPct val="0"/>
              </a:spcBef>
              <a:spcAft>
                <a:spcPct val="0"/>
              </a:spcAft>
              <a:defRPr sz="3200" b="1">
                <a:solidFill>
                  <a:srgbClr val="314380"/>
                </a:solidFill>
                <a:latin typeface="Arial" charset="0"/>
                <a:ea typeface="ＭＳ Ｐゴシック" pitchFamily="34" charset="-128"/>
              </a:defRPr>
            </a:lvl6pPr>
            <a:lvl7pPr marL="914400" algn="l" rtl="0" eaLnBrk="0" fontAlgn="base" hangingPunct="0">
              <a:spcBef>
                <a:spcPct val="0"/>
              </a:spcBef>
              <a:spcAft>
                <a:spcPct val="0"/>
              </a:spcAft>
              <a:defRPr sz="3200" b="1">
                <a:solidFill>
                  <a:srgbClr val="314380"/>
                </a:solidFill>
                <a:latin typeface="Arial" charset="0"/>
                <a:ea typeface="ＭＳ Ｐゴシック" pitchFamily="34" charset="-128"/>
              </a:defRPr>
            </a:lvl7pPr>
            <a:lvl8pPr marL="1371600" algn="l" rtl="0" eaLnBrk="0" fontAlgn="base" hangingPunct="0">
              <a:spcBef>
                <a:spcPct val="0"/>
              </a:spcBef>
              <a:spcAft>
                <a:spcPct val="0"/>
              </a:spcAft>
              <a:defRPr sz="3200" b="1">
                <a:solidFill>
                  <a:srgbClr val="314380"/>
                </a:solidFill>
                <a:latin typeface="Arial" charset="0"/>
                <a:ea typeface="ＭＳ Ｐゴシック" pitchFamily="34" charset="-128"/>
              </a:defRPr>
            </a:lvl8pPr>
            <a:lvl9pPr marL="1828800" algn="l" rtl="0" eaLnBrk="0" fontAlgn="base" hangingPunct="0">
              <a:spcBef>
                <a:spcPct val="0"/>
              </a:spcBef>
              <a:spcAft>
                <a:spcPct val="0"/>
              </a:spcAft>
              <a:defRPr sz="3200" b="1">
                <a:solidFill>
                  <a:srgbClr val="314380"/>
                </a:solidFill>
                <a:latin typeface="Arial" charset="0"/>
                <a:ea typeface="ＭＳ Ｐゴシック" pitchFamily="34" charset="-128"/>
              </a:defRPr>
            </a:lvl9pPr>
          </a:lstStyle>
          <a:p>
            <a:pPr algn="ctr" defTabSz="914400"/>
            <a:r>
              <a:rPr lang="en-IN" sz="2300" kern="0" dirty="0">
                <a:latin typeface="Gill Sans MT" panose="020B0502020104020203" pitchFamily="34" charset="0"/>
              </a:rPr>
              <a:t>Corporate Code of Ethics Policy</a:t>
            </a:r>
          </a:p>
        </p:txBody>
      </p:sp>
      <p:pic>
        <p:nvPicPr>
          <p:cNvPr id="5" name="Picture 2" descr="Welcome to The Institute of Cost Accountants of India Website">
            <a:extLst>
              <a:ext uri="{FF2B5EF4-FFF2-40B4-BE49-F238E27FC236}">
                <a16:creationId xmlns:a16="http://schemas.microsoft.com/office/drawing/2014/main" id="{F913D2E5-263C-4397-A7F0-EEBBCF34DE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07" y="5065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e Forensic Audit - CopyWrite Transcription">
            <a:extLst>
              <a:ext uri="{FF2B5EF4-FFF2-40B4-BE49-F238E27FC236}">
                <a16:creationId xmlns:a16="http://schemas.microsoft.com/office/drawing/2014/main" id="{4E0156C6-1BC2-4E43-AD5C-0F5A04C9A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916223"/>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662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i="0" u="none" strike="noStrike" baseline="0" dirty="0">
                <a:latin typeface="Gill Sans MT" panose="020B0502020104020203" pitchFamily="34" charset="0"/>
              </a:rPr>
              <a:t>Corporate Code of Ethics Policy</a:t>
            </a:r>
            <a:endParaRPr lang="en-IN" sz="23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Autofit/>
          </a:bodyPr>
          <a:lstStyle/>
          <a:p>
            <a:pPr marL="342900" indent="-342900" algn="just">
              <a:buFont typeface="Wingdings" panose="05000000000000000000" pitchFamily="2" charset="2"/>
              <a:buChar char="ü"/>
            </a:pPr>
            <a:endParaRPr lang="en-US" sz="2300" dirty="0"/>
          </a:p>
          <a:p>
            <a:pPr marL="342900" indent="-342900" algn="just">
              <a:buFont typeface="Wingdings" panose="05000000000000000000" pitchFamily="2" charset="2"/>
              <a:buChar char="ü"/>
            </a:pPr>
            <a:endParaRPr lang="en-US" sz="2300" dirty="0"/>
          </a:p>
          <a:p>
            <a:pPr marL="342900" indent="-342900" algn="just">
              <a:buFont typeface="Wingdings" panose="05000000000000000000" pitchFamily="2" charset="2"/>
              <a:buChar char="ü"/>
            </a:pPr>
            <a:r>
              <a:rPr lang="en-US" sz="2300" dirty="0"/>
              <a:t>A Structured </a:t>
            </a:r>
            <a:r>
              <a:rPr lang="en-US" sz="2300" b="1" dirty="0"/>
              <a:t>Fraud Risk Assessment</a:t>
            </a:r>
            <a:r>
              <a:rPr lang="en-US" sz="2300" dirty="0"/>
              <a:t>, Tailored to the </a:t>
            </a:r>
            <a:r>
              <a:rPr lang="en-US" sz="2300" b="1" dirty="0"/>
              <a:t>Organization’s Size</a:t>
            </a:r>
            <a:r>
              <a:rPr lang="en-US" sz="2300" dirty="0"/>
              <a:t>, Complexity, Industry, and Goals, should be </a:t>
            </a:r>
            <a:r>
              <a:rPr lang="en-US" sz="2300" b="1" dirty="0"/>
              <a:t>Performed and Updated Periodically</a:t>
            </a:r>
            <a:r>
              <a:rPr lang="en-US" sz="2300" dirty="0"/>
              <a:t>. </a:t>
            </a: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07" y="5065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9940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a:extLst>
              <a:ext uri="{FF2B5EF4-FFF2-40B4-BE49-F238E27FC236}">
                <a16:creationId xmlns:a16="http://schemas.microsoft.com/office/drawing/2014/main" id="{ED86B8B7-F62E-4D44-8B6B-8A326036FE33}"/>
              </a:ext>
            </a:extLst>
          </p:cNvPr>
          <p:cNvSpPr>
            <a:spLocks noGrp="1" noChangeArrowheads="1"/>
          </p:cNvSpPr>
          <p:nvPr>
            <p:ph type="title" idx="4294967295"/>
          </p:nvPr>
        </p:nvSpPr>
        <p:spPr/>
        <p:txBody>
          <a:bodyPr/>
          <a:lstStyle/>
          <a:p>
            <a:pPr algn="ctr"/>
            <a:r>
              <a:rPr lang="en-US" altLang="en-US" dirty="0"/>
              <a:t>An Ethics Program </a:t>
            </a:r>
            <a:r>
              <a:rPr lang="en-US" altLang="en-US" u="sng" dirty="0"/>
              <a:t>Can Help Avoid Legal Problems</a:t>
            </a:r>
          </a:p>
        </p:txBody>
      </p:sp>
      <p:sp>
        <p:nvSpPr>
          <p:cNvPr id="9219" name="Rectangle 6">
            <a:extLst>
              <a:ext uri="{FF2B5EF4-FFF2-40B4-BE49-F238E27FC236}">
                <a16:creationId xmlns:a16="http://schemas.microsoft.com/office/drawing/2014/main" id="{6EDD9CDE-36DB-494A-8CF0-3F0CD58D059A}"/>
              </a:ext>
            </a:extLst>
          </p:cNvPr>
          <p:cNvSpPr>
            <a:spLocks noGrp="1" noChangeArrowheads="1"/>
          </p:cNvSpPr>
          <p:nvPr>
            <p:ph type="body" idx="4294967295"/>
          </p:nvPr>
        </p:nvSpPr>
        <p:spPr>
          <a:xfrm>
            <a:off x="1128404" y="1828800"/>
            <a:ext cx="9935192" cy="4267200"/>
          </a:xfrm>
        </p:spPr>
        <p:txBody>
          <a:bodyPr/>
          <a:lstStyle/>
          <a:p>
            <a:pPr algn="just"/>
            <a:r>
              <a:rPr lang="en-IN" sz="2300" dirty="0">
                <a:effectLst/>
                <a:latin typeface="+mj-lt"/>
                <a:ea typeface="Calibri" panose="020F0502020204030204" pitchFamily="34" charset="0"/>
                <a:cs typeface="Times New Roman" panose="02020603050405020304" pitchFamily="18" charset="0"/>
              </a:rPr>
              <a:t>The Term ‘</a:t>
            </a:r>
            <a:r>
              <a:rPr lang="en-IN" sz="2300" b="1" dirty="0">
                <a:effectLst/>
                <a:latin typeface="+mj-lt"/>
                <a:ea typeface="Calibri" panose="020F0502020204030204" pitchFamily="34" charset="0"/>
                <a:cs typeface="Times New Roman" panose="02020603050405020304" pitchFamily="18" charset="0"/>
              </a:rPr>
              <a:t>Clause 49</a:t>
            </a:r>
            <a:r>
              <a:rPr lang="en-IN" sz="2300" dirty="0">
                <a:effectLst/>
                <a:latin typeface="+mj-lt"/>
                <a:ea typeface="Calibri" panose="020F0502020204030204" pitchFamily="34" charset="0"/>
                <a:cs typeface="Times New Roman" panose="02020603050405020304" pitchFamily="18" charset="0"/>
              </a:rPr>
              <a:t>’ refers to clause number 49 of the Listing Agreement between a Company and the Stock exchanges on which it is listed (The Listing Agreement is Identical for all Indian Stock Exchanges, including the NSE and BSE). </a:t>
            </a:r>
          </a:p>
          <a:p>
            <a:pPr marL="0" indent="0" algn="just">
              <a:buNone/>
            </a:pPr>
            <a:endParaRPr lang="en-IN" sz="2300" dirty="0">
              <a:effectLst/>
              <a:latin typeface="+mj-lt"/>
              <a:ea typeface="Calibri" panose="020F0502020204030204" pitchFamily="34" charset="0"/>
              <a:cs typeface="Times New Roman" panose="02020603050405020304" pitchFamily="18" charset="0"/>
            </a:endParaRPr>
          </a:p>
          <a:p>
            <a:pPr algn="just"/>
            <a:endParaRPr lang="en-IN" sz="2300" dirty="0">
              <a:effectLst/>
              <a:latin typeface="+mj-lt"/>
              <a:ea typeface="Calibri" panose="020F0502020204030204" pitchFamily="34" charset="0"/>
              <a:cs typeface="Times New Roman" panose="02020603050405020304" pitchFamily="18" charset="0"/>
            </a:endParaRPr>
          </a:p>
          <a:p>
            <a:pPr algn="just"/>
            <a:r>
              <a:rPr lang="en-IN" sz="2300" dirty="0">
                <a:effectLst/>
                <a:latin typeface="+mj-lt"/>
                <a:ea typeface="Calibri" panose="020F0502020204030204" pitchFamily="34" charset="0"/>
                <a:cs typeface="Times New Roman" panose="02020603050405020304" pitchFamily="18" charset="0"/>
              </a:rPr>
              <a:t>This Clause is addition to the Listing Agreement and was inserted as late as 2000 consequent to the recommendations of the Kumar Mangalam Birla Committee on Corporate Governance Constituted by the Securities Exchange Board of India (SEBI) in 1999.</a:t>
            </a:r>
          </a:p>
        </p:txBody>
      </p:sp>
      <p:sp>
        <p:nvSpPr>
          <p:cNvPr id="4" name="Title 1">
            <a:extLst>
              <a:ext uri="{FF2B5EF4-FFF2-40B4-BE49-F238E27FC236}">
                <a16:creationId xmlns:a16="http://schemas.microsoft.com/office/drawing/2014/main" id="{76960621-B6FB-4918-ACE8-875188BBF4E2}"/>
              </a:ext>
            </a:extLst>
          </p:cNvPr>
          <p:cNvSpPr txBox="1">
            <a:spLocks/>
          </p:cNvSpPr>
          <p:nvPr/>
        </p:nvSpPr>
        <p:spPr>
          <a:xfrm>
            <a:off x="1128404" y="-17037"/>
            <a:ext cx="9553450" cy="626637"/>
          </a:xfrm>
          <a:prstGeom prst="rect">
            <a:avLst/>
          </a:prstGeom>
        </p:spPr>
        <p:txBody>
          <a:bodyPr>
            <a:noAutofit/>
          </a:bodyPr>
          <a:lstStyle>
            <a:lvl1pPr algn="l" rtl="0" eaLnBrk="0" fontAlgn="base" hangingPunct="0">
              <a:spcBef>
                <a:spcPct val="0"/>
              </a:spcBef>
              <a:spcAft>
                <a:spcPct val="0"/>
              </a:spcAft>
              <a:defRPr sz="3200" b="1">
                <a:solidFill>
                  <a:srgbClr val="314380"/>
                </a:solidFill>
                <a:latin typeface="+mj-lt"/>
                <a:ea typeface="+mj-ea"/>
                <a:cs typeface="+mj-cs"/>
              </a:defRPr>
            </a:lvl1pPr>
            <a:lvl2pPr algn="l" rtl="0" eaLnBrk="0" fontAlgn="base" hangingPunct="0">
              <a:spcBef>
                <a:spcPct val="0"/>
              </a:spcBef>
              <a:spcAft>
                <a:spcPct val="0"/>
              </a:spcAft>
              <a:defRPr sz="3200" b="1">
                <a:solidFill>
                  <a:srgbClr val="314380"/>
                </a:solidFill>
                <a:latin typeface="Arial" charset="0"/>
                <a:ea typeface="ＭＳ Ｐゴシック" pitchFamily="34" charset="-128"/>
              </a:defRPr>
            </a:lvl2pPr>
            <a:lvl3pPr algn="l" rtl="0" eaLnBrk="0" fontAlgn="base" hangingPunct="0">
              <a:spcBef>
                <a:spcPct val="0"/>
              </a:spcBef>
              <a:spcAft>
                <a:spcPct val="0"/>
              </a:spcAft>
              <a:defRPr sz="3200" b="1">
                <a:solidFill>
                  <a:srgbClr val="314380"/>
                </a:solidFill>
                <a:latin typeface="Arial" charset="0"/>
                <a:ea typeface="ＭＳ Ｐゴシック" pitchFamily="34" charset="-128"/>
              </a:defRPr>
            </a:lvl3pPr>
            <a:lvl4pPr algn="l" rtl="0" eaLnBrk="0" fontAlgn="base" hangingPunct="0">
              <a:spcBef>
                <a:spcPct val="0"/>
              </a:spcBef>
              <a:spcAft>
                <a:spcPct val="0"/>
              </a:spcAft>
              <a:defRPr sz="3200" b="1">
                <a:solidFill>
                  <a:srgbClr val="314380"/>
                </a:solidFill>
                <a:latin typeface="Arial" charset="0"/>
                <a:ea typeface="ＭＳ Ｐゴシック" pitchFamily="34" charset="-128"/>
              </a:defRPr>
            </a:lvl4pPr>
            <a:lvl5pPr algn="l" rtl="0" eaLnBrk="0" fontAlgn="base" hangingPunct="0">
              <a:spcBef>
                <a:spcPct val="0"/>
              </a:spcBef>
              <a:spcAft>
                <a:spcPct val="0"/>
              </a:spcAft>
              <a:defRPr sz="3200" b="1">
                <a:solidFill>
                  <a:srgbClr val="314380"/>
                </a:solidFill>
                <a:latin typeface="Arial" charset="0"/>
                <a:ea typeface="ＭＳ Ｐゴシック" pitchFamily="34" charset="-128"/>
              </a:defRPr>
            </a:lvl5pPr>
            <a:lvl6pPr marL="457200" algn="l" rtl="0" eaLnBrk="0" fontAlgn="base" hangingPunct="0">
              <a:spcBef>
                <a:spcPct val="0"/>
              </a:spcBef>
              <a:spcAft>
                <a:spcPct val="0"/>
              </a:spcAft>
              <a:defRPr sz="3200" b="1">
                <a:solidFill>
                  <a:srgbClr val="314380"/>
                </a:solidFill>
                <a:latin typeface="Arial" charset="0"/>
                <a:ea typeface="ＭＳ Ｐゴシック" pitchFamily="34" charset="-128"/>
              </a:defRPr>
            </a:lvl6pPr>
            <a:lvl7pPr marL="914400" algn="l" rtl="0" eaLnBrk="0" fontAlgn="base" hangingPunct="0">
              <a:spcBef>
                <a:spcPct val="0"/>
              </a:spcBef>
              <a:spcAft>
                <a:spcPct val="0"/>
              </a:spcAft>
              <a:defRPr sz="3200" b="1">
                <a:solidFill>
                  <a:srgbClr val="314380"/>
                </a:solidFill>
                <a:latin typeface="Arial" charset="0"/>
                <a:ea typeface="ＭＳ Ｐゴシック" pitchFamily="34" charset="-128"/>
              </a:defRPr>
            </a:lvl7pPr>
            <a:lvl8pPr marL="1371600" algn="l" rtl="0" eaLnBrk="0" fontAlgn="base" hangingPunct="0">
              <a:spcBef>
                <a:spcPct val="0"/>
              </a:spcBef>
              <a:spcAft>
                <a:spcPct val="0"/>
              </a:spcAft>
              <a:defRPr sz="3200" b="1">
                <a:solidFill>
                  <a:srgbClr val="314380"/>
                </a:solidFill>
                <a:latin typeface="Arial" charset="0"/>
                <a:ea typeface="ＭＳ Ｐゴシック" pitchFamily="34" charset="-128"/>
              </a:defRPr>
            </a:lvl8pPr>
            <a:lvl9pPr marL="1828800" algn="l" rtl="0" eaLnBrk="0" fontAlgn="base" hangingPunct="0">
              <a:spcBef>
                <a:spcPct val="0"/>
              </a:spcBef>
              <a:spcAft>
                <a:spcPct val="0"/>
              </a:spcAft>
              <a:defRPr sz="3200" b="1">
                <a:solidFill>
                  <a:srgbClr val="314380"/>
                </a:solidFill>
                <a:latin typeface="Arial" charset="0"/>
                <a:ea typeface="ＭＳ Ｐゴシック" pitchFamily="34" charset="-128"/>
              </a:defRPr>
            </a:lvl9pPr>
          </a:lstStyle>
          <a:p>
            <a:pPr algn="ctr" defTabSz="914400"/>
            <a:r>
              <a:rPr lang="en-IN" sz="2300" kern="0" dirty="0">
                <a:latin typeface="Gill Sans MT" panose="020B0502020104020203" pitchFamily="34" charset="0"/>
              </a:rPr>
              <a:t>Corporate Code of Ethics Policy</a:t>
            </a:r>
          </a:p>
        </p:txBody>
      </p:sp>
      <p:pic>
        <p:nvPicPr>
          <p:cNvPr id="5" name="Picture 2" descr="Welcome to The Institute of Cost Accountants of India Website">
            <a:extLst>
              <a:ext uri="{FF2B5EF4-FFF2-40B4-BE49-F238E27FC236}">
                <a16:creationId xmlns:a16="http://schemas.microsoft.com/office/drawing/2014/main" id="{F913D2E5-263C-4397-A7F0-EEBBCF34DE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07" y="5065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e Forensic Audit - CopyWrite Transcription">
            <a:extLst>
              <a:ext uri="{FF2B5EF4-FFF2-40B4-BE49-F238E27FC236}">
                <a16:creationId xmlns:a16="http://schemas.microsoft.com/office/drawing/2014/main" id="{4E0156C6-1BC2-4E43-AD5C-0F5A04C9A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916223"/>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0999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a:extLst>
              <a:ext uri="{FF2B5EF4-FFF2-40B4-BE49-F238E27FC236}">
                <a16:creationId xmlns:a16="http://schemas.microsoft.com/office/drawing/2014/main" id="{ED86B8B7-F62E-4D44-8B6B-8A326036FE33}"/>
              </a:ext>
            </a:extLst>
          </p:cNvPr>
          <p:cNvSpPr>
            <a:spLocks noGrp="1" noChangeArrowheads="1"/>
          </p:cNvSpPr>
          <p:nvPr>
            <p:ph type="title" idx="4294967295"/>
          </p:nvPr>
        </p:nvSpPr>
        <p:spPr/>
        <p:txBody>
          <a:bodyPr/>
          <a:lstStyle/>
          <a:p>
            <a:pPr algn="ctr"/>
            <a:r>
              <a:rPr lang="en-US" altLang="en-US" dirty="0"/>
              <a:t>An Ethics Program </a:t>
            </a:r>
            <a:r>
              <a:rPr lang="en-US" altLang="en-US" u="sng" dirty="0"/>
              <a:t>Can Help Avoid Legal Problems</a:t>
            </a:r>
          </a:p>
        </p:txBody>
      </p:sp>
      <p:sp>
        <p:nvSpPr>
          <p:cNvPr id="9219" name="Rectangle 6">
            <a:extLst>
              <a:ext uri="{FF2B5EF4-FFF2-40B4-BE49-F238E27FC236}">
                <a16:creationId xmlns:a16="http://schemas.microsoft.com/office/drawing/2014/main" id="{6EDD9CDE-36DB-494A-8CF0-3F0CD58D059A}"/>
              </a:ext>
            </a:extLst>
          </p:cNvPr>
          <p:cNvSpPr>
            <a:spLocks noGrp="1" noChangeArrowheads="1"/>
          </p:cNvSpPr>
          <p:nvPr>
            <p:ph type="body" idx="4294967295"/>
          </p:nvPr>
        </p:nvSpPr>
        <p:spPr>
          <a:xfrm>
            <a:off x="1128404" y="1828800"/>
            <a:ext cx="9935192" cy="4267200"/>
          </a:xfrm>
        </p:spPr>
        <p:txBody>
          <a:bodyPr/>
          <a:lstStyle/>
          <a:p>
            <a:pPr marL="0" indent="0">
              <a:lnSpc>
                <a:spcPct val="90000"/>
              </a:lnSpc>
              <a:buNone/>
            </a:pPr>
            <a:endParaRPr lang="en-US" altLang="en-US" sz="2400" dirty="0"/>
          </a:p>
          <a:p>
            <a:pPr algn="just"/>
            <a:r>
              <a:rPr lang="en-IN" sz="2300" dirty="0">
                <a:effectLst/>
                <a:latin typeface="+mj-lt"/>
                <a:ea typeface="Calibri" panose="020F0502020204030204" pitchFamily="34" charset="0"/>
                <a:cs typeface="Times New Roman" panose="02020603050405020304" pitchFamily="18" charset="0"/>
              </a:rPr>
              <a:t>As per Clause 49, for A Company with an Executive Chairman, at least 50 per cent of the Board should Comprise Independent Directors. In the case of a Company with a </a:t>
            </a:r>
            <a:r>
              <a:rPr lang="en-IN" sz="2300" b="1" dirty="0">
                <a:effectLst/>
                <a:latin typeface="+mj-lt"/>
                <a:ea typeface="Calibri" panose="020F0502020204030204" pitchFamily="34" charset="0"/>
                <a:cs typeface="Times New Roman" panose="02020603050405020304" pitchFamily="18" charset="0"/>
              </a:rPr>
              <a:t>Non-executive Chairman</a:t>
            </a:r>
            <a:r>
              <a:rPr lang="en-IN" sz="2300" dirty="0">
                <a:effectLst/>
                <a:latin typeface="+mj-lt"/>
                <a:ea typeface="Calibri" panose="020F0502020204030204" pitchFamily="34" charset="0"/>
                <a:cs typeface="Times New Roman" panose="02020603050405020304" pitchFamily="18" charset="0"/>
              </a:rPr>
              <a:t>, at Least one-third of the Board should be Independent Directors.</a:t>
            </a:r>
          </a:p>
          <a:p>
            <a:pPr algn="just"/>
            <a:endParaRPr lang="en-IN" sz="2300" dirty="0">
              <a:effectLst/>
              <a:latin typeface="+mj-lt"/>
              <a:ea typeface="Calibri" panose="020F0502020204030204" pitchFamily="34" charset="0"/>
              <a:cs typeface="Times New Roman" panose="02020603050405020304" pitchFamily="18" charset="0"/>
            </a:endParaRPr>
          </a:p>
          <a:p>
            <a:pPr algn="just"/>
            <a:r>
              <a:rPr lang="en-IN" sz="2300" dirty="0">
                <a:effectLst/>
                <a:latin typeface="+mj-lt"/>
                <a:ea typeface="Calibri" panose="020F0502020204030204" pitchFamily="34" charset="0"/>
                <a:cs typeface="Times New Roman" panose="02020603050405020304" pitchFamily="18" charset="0"/>
              </a:rPr>
              <a:t>It would be necessary for </a:t>
            </a:r>
            <a:r>
              <a:rPr lang="en-IN" sz="2300" b="1" dirty="0">
                <a:effectLst/>
                <a:latin typeface="+mj-lt"/>
                <a:ea typeface="Calibri" panose="020F0502020204030204" pitchFamily="34" charset="0"/>
                <a:cs typeface="Times New Roman" panose="02020603050405020304" pitchFamily="18" charset="0"/>
              </a:rPr>
              <a:t>Chief Executives and Chief Financial Officers </a:t>
            </a:r>
            <a:r>
              <a:rPr lang="en-IN" sz="2300" dirty="0">
                <a:effectLst/>
                <a:latin typeface="+mj-lt"/>
                <a:ea typeface="Calibri" panose="020F0502020204030204" pitchFamily="34" charset="0"/>
                <a:cs typeface="Times New Roman" panose="02020603050405020304" pitchFamily="18" charset="0"/>
              </a:rPr>
              <a:t>to establish and maintain </a:t>
            </a:r>
            <a:r>
              <a:rPr lang="en-IN" sz="2300" b="1" dirty="0">
                <a:effectLst/>
                <a:latin typeface="+mj-lt"/>
                <a:ea typeface="Calibri" panose="020F0502020204030204" pitchFamily="34" charset="0"/>
                <a:cs typeface="Times New Roman" panose="02020603050405020304" pitchFamily="18" charset="0"/>
              </a:rPr>
              <a:t>Internal Controls and Implement remediation and Risk Mitigation</a:t>
            </a:r>
            <a:r>
              <a:rPr lang="en-IN" sz="2300" dirty="0">
                <a:effectLst/>
                <a:latin typeface="+mj-lt"/>
                <a:ea typeface="Calibri" panose="020F0502020204030204" pitchFamily="34" charset="0"/>
                <a:cs typeface="Times New Roman" panose="02020603050405020304" pitchFamily="18" charset="0"/>
              </a:rPr>
              <a:t> Towards Deficiencies in Internal Controls, among others.</a:t>
            </a:r>
          </a:p>
          <a:p>
            <a:pPr marL="0" indent="0" algn="just">
              <a:buNone/>
            </a:pPr>
            <a:r>
              <a:rPr lang="en-IN" sz="1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76960621-B6FB-4918-ACE8-875188BBF4E2}"/>
              </a:ext>
            </a:extLst>
          </p:cNvPr>
          <p:cNvSpPr txBox="1">
            <a:spLocks/>
          </p:cNvSpPr>
          <p:nvPr/>
        </p:nvSpPr>
        <p:spPr>
          <a:xfrm>
            <a:off x="1128404" y="-17037"/>
            <a:ext cx="9553450" cy="626637"/>
          </a:xfrm>
          <a:prstGeom prst="rect">
            <a:avLst/>
          </a:prstGeom>
        </p:spPr>
        <p:txBody>
          <a:bodyPr>
            <a:noAutofit/>
          </a:bodyPr>
          <a:lstStyle>
            <a:lvl1pPr algn="l" rtl="0" eaLnBrk="0" fontAlgn="base" hangingPunct="0">
              <a:spcBef>
                <a:spcPct val="0"/>
              </a:spcBef>
              <a:spcAft>
                <a:spcPct val="0"/>
              </a:spcAft>
              <a:defRPr sz="3200" b="1">
                <a:solidFill>
                  <a:srgbClr val="314380"/>
                </a:solidFill>
                <a:latin typeface="+mj-lt"/>
                <a:ea typeface="+mj-ea"/>
                <a:cs typeface="+mj-cs"/>
              </a:defRPr>
            </a:lvl1pPr>
            <a:lvl2pPr algn="l" rtl="0" eaLnBrk="0" fontAlgn="base" hangingPunct="0">
              <a:spcBef>
                <a:spcPct val="0"/>
              </a:spcBef>
              <a:spcAft>
                <a:spcPct val="0"/>
              </a:spcAft>
              <a:defRPr sz="3200" b="1">
                <a:solidFill>
                  <a:srgbClr val="314380"/>
                </a:solidFill>
                <a:latin typeface="Arial" charset="0"/>
                <a:ea typeface="ＭＳ Ｐゴシック" pitchFamily="34" charset="-128"/>
              </a:defRPr>
            </a:lvl2pPr>
            <a:lvl3pPr algn="l" rtl="0" eaLnBrk="0" fontAlgn="base" hangingPunct="0">
              <a:spcBef>
                <a:spcPct val="0"/>
              </a:spcBef>
              <a:spcAft>
                <a:spcPct val="0"/>
              </a:spcAft>
              <a:defRPr sz="3200" b="1">
                <a:solidFill>
                  <a:srgbClr val="314380"/>
                </a:solidFill>
                <a:latin typeface="Arial" charset="0"/>
                <a:ea typeface="ＭＳ Ｐゴシック" pitchFamily="34" charset="-128"/>
              </a:defRPr>
            </a:lvl3pPr>
            <a:lvl4pPr algn="l" rtl="0" eaLnBrk="0" fontAlgn="base" hangingPunct="0">
              <a:spcBef>
                <a:spcPct val="0"/>
              </a:spcBef>
              <a:spcAft>
                <a:spcPct val="0"/>
              </a:spcAft>
              <a:defRPr sz="3200" b="1">
                <a:solidFill>
                  <a:srgbClr val="314380"/>
                </a:solidFill>
                <a:latin typeface="Arial" charset="0"/>
                <a:ea typeface="ＭＳ Ｐゴシック" pitchFamily="34" charset="-128"/>
              </a:defRPr>
            </a:lvl4pPr>
            <a:lvl5pPr algn="l" rtl="0" eaLnBrk="0" fontAlgn="base" hangingPunct="0">
              <a:spcBef>
                <a:spcPct val="0"/>
              </a:spcBef>
              <a:spcAft>
                <a:spcPct val="0"/>
              </a:spcAft>
              <a:defRPr sz="3200" b="1">
                <a:solidFill>
                  <a:srgbClr val="314380"/>
                </a:solidFill>
                <a:latin typeface="Arial" charset="0"/>
                <a:ea typeface="ＭＳ Ｐゴシック" pitchFamily="34" charset="-128"/>
              </a:defRPr>
            </a:lvl5pPr>
            <a:lvl6pPr marL="457200" algn="l" rtl="0" eaLnBrk="0" fontAlgn="base" hangingPunct="0">
              <a:spcBef>
                <a:spcPct val="0"/>
              </a:spcBef>
              <a:spcAft>
                <a:spcPct val="0"/>
              </a:spcAft>
              <a:defRPr sz="3200" b="1">
                <a:solidFill>
                  <a:srgbClr val="314380"/>
                </a:solidFill>
                <a:latin typeface="Arial" charset="0"/>
                <a:ea typeface="ＭＳ Ｐゴシック" pitchFamily="34" charset="-128"/>
              </a:defRPr>
            </a:lvl6pPr>
            <a:lvl7pPr marL="914400" algn="l" rtl="0" eaLnBrk="0" fontAlgn="base" hangingPunct="0">
              <a:spcBef>
                <a:spcPct val="0"/>
              </a:spcBef>
              <a:spcAft>
                <a:spcPct val="0"/>
              </a:spcAft>
              <a:defRPr sz="3200" b="1">
                <a:solidFill>
                  <a:srgbClr val="314380"/>
                </a:solidFill>
                <a:latin typeface="Arial" charset="0"/>
                <a:ea typeface="ＭＳ Ｐゴシック" pitchFamily="34" charset="-128"/>
              </a:defRPr>
            </a:lvl7pPr>
            <a:lvl8pPr marL="1371600" algn="l" rtl="0" eaLnBrk="0" fontAlgn="base" hangingPunct="0">
              <a:spcBef>
                <a:spcPct val="0"/>
              </a:spcBef>
              <a:spcAft>
                <a:spcPct val="0"/>
              </a:spcAft>
              <a:defRPr sz="3200" b="1">
                <a:solidFill>
                  <a:srgbClr val="314380"/>
                </a:solidFill>
                <a:latin typeface="Arial" charset="0"/>
                <a:ea typeface="ＭＳ Ｐゴシック" pitchFamily="34" charset="-128"/>
              </a:defRPr>
            </a:lvl8pPr>
            <a:lvl9pPr marL="1828800" algn="l" rtl="0" eaLnBrk="0" fontAlgn="base" hangingPunct="0">
              <a:spcBef>
                <a:spcPct val="0"/>
              </a:spcBef>
              <a:spcAft>
                <a:spcPct val="0"/>
              </a:spcAft>
              <a:defRPr sz="3200" b="1">
                <a:solidFill>
                  <a:srgbClr val="314380"/>
                </a:solidFill>
                <a:latin typeface="Arial" charset="0"/>
                <a:ea typeface="ＭＳ Ｐゴシック" pitchFamily="34" charset="-128"/>
              </a:defRPr>
            </a:lvl9pPr>
          </a:lstStyle>
          <a:p>
            <a:pPr algn="ctr" defTabSz="914400"/>
            <a:r>
              <a:rPr lang="en-IN" sz="2300" kern="0" dirty="0">
                <a:latin typeface="Gill Sans MT" panose="020B0502020104020203" pitchFamily="34" charset="0"/>
              </a:rPr>
              <a:t>Corporate Code of Ethics Policy</a:t>
            </a:r>
          </a:p>
        </p:txBody>
      </p:sp>
      <p:pic>
        <p:nvPicPr>
          <p:cNvPr id="5" name="Picture 2" descr="Welcome to The Institute of Cost Accountants of India Website">
            <a:extLst>
              <a:ext uri="{FF2B5EF4-FFF2-40B4-BE49-F238E27FC236}">
                <a16:creationId xmlns:a16="http://schemas.microsoft.com/office/drawing/2014/main" id="{F913D2E5-263C-4397-A7F0-EEBBCF34DE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07" y="5065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e Forensic Audit - CopyWrite Transcription">
            <a:extLst>
              <a:ext uri="{FF2B5EF4-FFF2-40B4-BE49-F238E27FC236}">
                <a16:creationId xmlns:a16="http://schemas.microsoft.com/office/drawing/2014/main" id="{4E0156C6-1BC2-4E43-AD5C-0F5A04C9A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916223"/>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145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a:extLst>
              <a:ext uri="{FF2B5EF4-FFF2-40B4-BE49-F238E27FC236}">
                <a16:creationId xmlns:a16="http://schemas.microsoft.com/office/drawing/2014/main" id="{ED86B8B7-F62E-4D44-8B6B-8A326036FE33}"/>
              </a:ext>
            </a:extLst>
          </p:cNvPr>
          <p:cNvSpPr>
            <a:spLocks noGrp="1" noChangeArrowheads="1"/>
          </p:cNvSpPr>
          <p:nvPr>
            <p:ph type="title" idx="4294967295"/>
          </p:nvPr>
        </p:nvSpPr>
        <p:spPr/>
        <p:txBody>
          <a:bodyPr/>
          <a:lstStyle/>
          <a:p>
            <a:pPr algn="ctr"/>
            <a:r>
              <a:rPr lang="en-US" altLang="en-US" dirty="0"/>
              <a:t>An Ethics Program </a:t>
            </a:r>
            <a:r>
              <a:rPr lang="en-US" altLang="en-US" u="sng" dirty="0"/>
              <a:t>Can Help Avoid Legal Problems</a:t>
            </a:r>
          </a:p>
        </p:txBody>
      </p:sp>
      <p:sp>
        <p:nvSpPr>
          <p:cNvPr id="9219" name="Rectangle 6">
            <a:extLst>
              <a:ext uri="{FF2B5EF4-FFF2-40B4-BE49-F238E27FC236}">
                <a16:creationId xmlns:a16="http://schemas.microsoft.com/office/drawing/2014/main" id="{6EDD9CDE-36DB-494A-8CF0-3F0CD58D059A}"/>
              </a:ext>
            </a:extLst>
          </p:cNvPr>
          <p:cNvSpPr>
            <a:spLocks noGrp="1" noChangeArrowheads="1"/>
          </p:cNvSpPr>
          <p:nvPr>
            <p:ph type="body" idx="4294967295"/>
          </p:nvPr>
        </p:nvSpPr>
        <p:spPr>
          <a:xfrm>
            <a:off x="1128404" y="1828800"/>
            <a:ext cx="9935192" cy="4267200"/>
          </a:xfrm>
        </p:spPr>
        <p:txBody>
          <a:bodyPr/>
          <a:lstStyle/>
          <a:p>
            <a:pPr algn="just"/>
            <a:r>
              <a:rPr lang="en-IN" sz="2300" dirty="0">
                <a:effectLst/>
                <a:latin typeface="+mj-lt"/>
                <a:ea typeface="Calibri" panose="020F0502020204030204" pitchFamily="34" charset="0"/>
                <a:cs typeface="Times New Roman" panose="02020603050405020304" pitchFamily="18" charset="0"/>
              </a:rPr>
              <a:t>Clause VI (ii) of Clause 49 requires all Companies to </a:t>
            </a:r>
            <a:r>
              <a:rPr lang="en-IN" sz="2300" b="1" dirty="0">
                <a:effectLst/>
                <a:latin typeface="+mj-lt"/>
                <a:ea typeface="Calibri" panose="020F0502020204030204" pitchFamily="34" charset="0"/>
                <a:cs typeface="Times New Roman" panose="02020603050405020304" pitchFamily="18" charset="0"/>
              </a:rPr>
              <a:t>submit a Quarterly Compliance Report to STOCK EXCHANGE</a:t>
            </a:r>
            <a:r>
              <a:rPr lang="en-IN" sz="2300" dirty="0">
                <a:effectLst/>
                <a:latin typeface="+mj-lt"/>
                <a:ea typeface="Calibri" panose="020F0502020204030204" pitchFamily="34" charset="0"/>
                <a:cs typeface="Times New Roman" panose="02020603050405020304" pitchFamily="18" charset="0"/>
              </a:rPr>
              <a:t> in the prescribed form. The Clause also requires that there be a </a:t>
            </a:r>
            <a:r>
              <a:rPr lang="en-IN" sz="2300" b="1" dirty="0">
                <a:effectLst/>
                <a:latin typeface="+mj-lt"/>
                <a:ea typeface="Calibri" panose="020F0502020204030204" pitchFamily="34" charset="0"/>
                <a:cs typeface="Times New Roman" panose="02020603050405020304" pitchFamily="18" charset="0"/>
              </a:rPr>
              <a:t>Separate Section on Corporate Governance</a:t>
            </a:r>
            <a:r>
              <a:rPr lang="en-IN" sz="2300" dirty="0">
                <a:effectLst/>
                <a:latin typeface="+mj-lt"/>
                <a:ea typeface="Calibri" panose="020F0502020204030204" pitchFamily="34" charset="0"/>
                <a:cs typeface="Times New Roman" panose="02020603050405020304" pitchFamily="18" charset="0"/>
              </a:rPr>
              <a:t> in the Annual Report with a detailed Compliance Report.</a:t>
            </a:r>
          </a:p>
          <a:p>
            <a:pPr marL="0" indent="0" algn="just">
              <a:buNone/>
            </a:pPr>
            <a:endParaRPr lang="en-IN" sz="2300" dirty="0">
              <a:effectLst/>
              <a:latin typeface="+mj-lt"/>
              <a:ea typeface="Calibri" panose="020F0502020204030204" pitchFamily="34" charset="0"/>
              <a:cs typeface="Times New Roman" panose="02020603050405020304" pitchFamily="18" charset="0"/>
            </a:endParaRPr>
          </a:p>
          <a:p>
            <a:pPr algn="just"/>
            <a:r>
              <a:rPr lang="en-IN" sz="2300" dirty="0">
                <a:effectLst/>
                <a:latin typeface="+mj-lt"/>
                <a:ea typeface="Calibri" panose="020F0502020204030204" pitchFamily="34" charset="0"/>
                <a:cs typeface="Times New Roman" panose="02020603050405020304" pitchFamily="18" charset="0"/>
              </a:rPr>
              <a:t>A Company is also required to obtain a </a:t>
            </a:r>
            <a:r>
              <a:rPr lang="en-IN" sz="2300" b="1" dirty="0">
                <a:effectLst/>
                <a:latin typeface="+mj-lt"/>
                <a:ea typeface="Calibri" panose="020F0502020204030204" pitchFamily="34" charset="0"/>
                <a:cs typeface="Times New Roman" panose="02020603050405020304" pitchFamily="18" charset="0"/>
              </a:rPr>
              <a:t>Certificate either from Auditors or Practicing Company Secretaries regarding Compliance of Conditions as Stipulated</a:t>
            </a:r>
            <a:r>
              <a:rPr lang="en-IN" sz="2300" dirty="0">
                <a:effectLst/>
                <a:latin typeface="+mj-lt"/>
                <a:ea typeface="Calibri" panose="020F0502020204030204" pitchFamily="34" charset="0"/>
                <a:cs typeface="Times New Roman" panose="02020603050405020304" pitchFamily="18" charset="0"/>
              </a:rPr>
              <a:t>, and Annex the same to the Director's Report.</a:t>
            </a:r>
          </a:p>
        </p:txBody>
      </p:sp>
      <p:sp>
        <p:nvSpPr>
          <p:cNvPr id="4" name="Title 1">
            <a:extLst>
              <a:ext uri="{FF2B5EF4-FFF2-40B4-BE49-F238E27FC236}">
                <a16:creationId xmlns:a16="http://schemas.microsoft.com/office/drawing/2014/main" id="{76960621-B6FB-4918-ACE8-875188BBF4E2}"/>
              </a:ext>
            </a:extLst>
          </p:cNvPr>
          <p:cNvSpPr txBox="1">
            <a:spLocks/>
          </p:cNvSpPr>
          <p:nvPr/>
        </p:nvSpPr>
        <p:spPr>
          <a:xfrm>
            <a:off x="1128404" y="-17037"/>
            <a:ext cx="9553450" cy="626637"/>
          </a:xfrm>
          <a:prstGeom prst="rect">
            <a:avLst/>
          </a:prstGeom>
        </p:spPr>
        <p:txBody>
          <a:bodyPr>
            <a:noAutofit/>
          </a:bodyPr>
          <a:lstStyle>
            <a:lvl1pPr algn="l" rtl="0" eaLnBrk="0" fontAlgn="base" hangingPunct="0">
              <a:spcBef>
                <a:spcPct val="0"/>
              </a:spcBef>
              <a:spcAft>
                <a:spcPct val="0"/>
              </a:spcAft>
              <a:defRPr sz="3200" b="1">
                <a:solidFill>
                  <a:srgbClr val="314380"/>
                </a:solidFill>
                <a:latin typeface="+mj-lt"/>
                <a:ea typeface="+mj-ea"/>
                <a:cs typeface="+mj-cs"/>
              </a:defRPr>
            </a:lvl1pPr>
            <a:lvl2pPr algn="l" rtl="0" eaLnBrk="0" fontAlgn="base" hangingPunct="0">
              <a:spcBef>
                <a:spcPct val="0"/>
              </a:spcBef>
              <a:spcAft>
                <a:spcPct val="0"/>
              </a:spcAft>
              <a:defRPr sz="3200" b="1">
                <a:solidFill>
                  <a:srgbClr val="314380"/>
                </a:solidFill>
                <a:latin typeface="Arial" charset="0"/>
                <a:ea typeface="ＭＳ Ｐゴシック" pitchFamily="34" charset="-128"/>
              </a:defRPr>
            </a:lvl2pPr>
            <a:lvl3pPr algn="l" rtl="0" eaLnBrk="0" fontAlgn="base" hangingPunct="0">
              <a:spcBef>
                <a:spcPct val="0"/>
              </a:spcBef>
              <a:spcAft>
                <a:spcPct val="0"/>
              </a:spcAft>
              <a:defRPr sz="3200" b="1">
                <a:solidFill>
                  <a:srgbClr val="314380"/>
                </a:solidFill>
                <a:latin typeface="Arial" charset="0"/>
                <a:ea typeface="ＭＳ Ｐゴシック" pitchFamily="34" charset="-128"/>
              </a:defRPr>
            </a:lvl3pPr>
            <a:lvl4pPr algn="l" rtl="0" eaLnBrk="0" fontAlgn="base" hangingPunct="0">
              <a:spcBef>
                <a:spcPct val="0"/>
              </a:spcBef>
              <a:spcAft>
                <a:spcPct val="0"/>
              </a:spcAft>
              <a:defRPr sz="3200" b="1">
                <a:solidFill>
                  <a:srgbClr val="314380"/>
                </a:solidFill>
                <a:latin typeface="Arial" charset="0"/>
                <a:ea typeface="ＭＳ Ｐゴシック" pitchFamily="34" charset="-128"/>
              </a:defRPr>
            </a:lvl4pPr>
            <a:lvl5pPr algn="l" rtl="0" eaLnBrk="0" fontAlgn="base" hangingPunct="0">
              <a:spcBef>
                <a:spcPct val="0"/>
              </a:spcBef>
              <a:spcAft>
                <a:spcPct val="0"/>
              </a:spcAft>
              <a:defRPr sz="3200" b="1">
                <a:solidFill>
                  <a:srgbClr val="314380"/>
                </a:solidFill>
                <a:latin typeface="Arial" charset="0"/>
                <a:ea typeface="ＭＳ Ｐゴシック" pitchFamily="34" charset="-128"/>
              </a:defRPr>
            </a:lvl5pPr>
            <a:lvl6pPr marL="457200" algn="l" rtl="0" eaLnBrk="0" fontAlgn="base" hangingPunct="0">
              <a:spcBef>
                <a:spcPct val="0"/>
              </a:spcBef>
              <a:spcAft>
                <a:spcPct val="0"/>
              </a:spcAft>
              <a:defRPr sz="3200" b="1">
                <a:solidFill>
                  <a:srgbClr val="314380"/>
                </a:solidFill>
                <a:latin typeface="Arial" charset="0"/>
                <a:ea typeface="ＭＳ Ｐゴシック" pitchFamily="34" charset="-128"/>
              </a:defRPr>
            </a:lvl6pPr>
            <a:lvl7pPr marL="914400" algn="l" rtl="0" eaLnBrk="0" fontAlgn="base" hangingPunct="0">
              <a:spcBef>
                <a:spcPct val="0"/>
              </a:spcBef>
              <a:spcAft>
                <a:spcPct val="0"/>
              </a:spcAft>
              <a:defRPr sz="3200" b="1">
                <a:solidFill>
                  <a:srgbClr val="314380"/>
                </a:solidFill>
                <a:latin typeface="Arial" charset="0"/>
                <a:ea typeface="ＭＳ Ｐゴシック" pitchFamily="34" charset="-128"/>
              </a:defRPr>
            </a:lvl7pPr>
            <a:lvl8pPr marL="1371600" algn="l" rtl="0" eaLnBrk="0" fontAlgn="base" hangingPunct="0">
              <a:spcBef>
                <a:spcPct val="0"/>
              </a:spcBef>
              <a:spcAft>
                <a:spcPct val="0"/>
              </a:spcAft>
              <a:defRPr sz="3200" b="1">
                <a:solidFill>
                  <a:srgbClr val="314380"/>
                </a:solidFill>
                <a:latin typeface="Arial" charset="0"/>
                <a:ea typeface="ＭＳ Ｐゴシック" pitchFamily="34" charset="-128"/>
              </a:defRPr>
            </a:lvl8pPr>
            <a:lvl9pPr marL="1828800" algn="l" rtl="0" eaLnBrk="0" fontAlgn="base" hangingPunct="0">
              <a:spcBef>
                <a:spcPct val="0"/>
              </a:spcBef>
              <a:spcAft>
                <a:spcPct val="0"/>
              </a:spcAft>
              <a:defRPr sz="3200" b="1">
                <a:solidFill>
                  <a:srgbClr val="314380"/>
                </a:solidFill>
                <a:latin typeface="Arial" charset="0"/>
                <a:ea typeface="ＭＳ Ｐゴシック" pitchFamily="34" charset="-128"/>
              </a:defRPr>
            </a:lvl9pPr>
          </a:lstStyle>
          <a:p>
            <a:pPr algn="ctr" defTabSz="914400"/>
            <a:r>
              <a:rPr lang="en-IN" sz="2300" kern="0" dirty="0">
                <a:latin typeface="Gill Sans MT" panose="020B0502020104020203" pitchFamily="34" charset="0"/>
              </a:rPr>
              <a:t>Corporate Code of Ethics Policy</a:t>
            </a:r>
          </a:p>
        </p:txBody>
      </p:sp>
      <p:pic>
        <p:nvPicPr>
          <p:cNvPr id="5" name="Picture 2" descr="Welcome to The Institute of Cost Accountants of India Website">
            <a:extLst>
              <a:ext uri="{FF2B5EF4-FFF2-40B4-BE49-F238E27FC236}">
                <a16:creationId xmlns:a16="http://schemas.microsoft.com/office/drawing/2014/main" id="{F913D2E5-263C-4397-A7F0-EEBBCF34DE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07" y="5065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e Forensic Audit - CopyWrite Transcription">
            <a:extLst>
              <a:ext uri="{FF2B5EF4-FFF2-40B4-BE49-F238E27FC236}">
                <a16:creationId xmlns:a16="http://schemas.microsoft.com/office/drawing/2014/main" id="{4E0156C6-1BC2-4E43-AD5C-0F5A04C9A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916223"/>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8666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a:extLst>
              <a:ext uri="{FF2B5EF4-FFF2-40B4-BE49-F238E27FC236}">
                <a16:creationId xmlns:a16="http://schemas.microsoft.com/office/drawing/2014/main" id="{ED86B8B7-F62E-4D44-8B6B-8A326036FE33}"/>
              </a:ext>
            </a:extLst>
          </p:cNvPr>
          <p:cNvSpPr>
            <a:spLocks noGrp="1" noChangeArrowheads="1"/>
          </p:cNvSpPr>
          <p:nvPr>
            <p:ph type="title" idx="4294967295"/>
          </p:nvPr>
        </p:nvSpPr>
        <p:spPr/>
        <p:txBody>
          <a:bodyPr/>
          <a:lstStyle/>
          <a:p>
            <a:pPr algn="ctr"/>
            <a:r>
              <a:rPr lang="en-US" altLang="en-US" dirty="0"/>
              <a:t>An Ethics Program </a:t>
            </a:r>
            <a:r>
              <a:rPr lang="en-US" altLang="en-US" u="sng" dirty="0"/>
              <a:t>Can Help Avoid Legal Problems</a:t>
            </a:r>
          </a:p>
        </p:txBody>
      </p:sp>
      <p:sp>
        <p:nvSpPr>
          <p:cNvPr id="9219" name="Rectangle 6">
            <a:extLst>
              <a:ext uri="{FF2B5EF4-FFF2-40B4-BE49-F238E27FC236}">
                <a16:creationId xmlns:a16="http://schemas.microsoft.com/office/drawing/2014/main" id="{6EDD9CDE-36DB-494A-8CF0-3F0CD58D059A}"/>
              </a:ext>
            </a:extLst>
          </p:cNvPr>
          <p:cNvSpPr>
            <a:spLocks noGrp="1" noChangeArrowheads="1"/>
          </p:cNvSpPr>
          <p:nvPr>
            <p:ph type="body" idx="4294967295"/>
          </p:nvPr>
        </p:nvSpPr>
        <p:spPr>
          <a:xfrm>
            <a:off x="1128404" y="1828800"/>
            <a:ext cx="9935192" cy="4267200"/>
          </a:xfrm>
        </p:spPr>
        <p:txBody>
          <a:bodyPr/>
          <a:lstStyle/>
          <a:p>
            <a:pPr marL="0" indent="0">
              <a:lnSpc>
                <a:spcPct val="90000"/>
              </a:lnSpc>
              <a:buNone/>
            </a:pPr>
            <a:endParaRPr lang="en-US" altLang="en-US" sz="2400" dirty="0"/>
          </a:p>
          <a:p>
            <a:pPr algn="just"/>
            <a:r>
              <a:rPr lang="en-IN" sz="2300" dirty="0">
                <a:effectLst/>
                <a:latin typeface="+mj-lt"/>
                <a:ea typeface="Calibri" panose="020F0502020204030204" pitchFamily="34" charset="0"/>
                <a:cs typeface="Times New Roman" panose="02020603050405020304" pitchFamily="18" charset="0"/>
              </a:rPr>
              <a:t>The Clause mandates </a:t>
            </a:r>
            <a:r>
              <a:rPr lang="en-IN" sz="2300" b="1" dirty="0">
                <a:effectLst/>
                <a:latin typeface="+mj-lt"/>
                <a:ea typeface="Calibri" panose="020F0502020204030204" pitchFamily="34" charset="0"/>
                <a:cs typeface="Times New Roman" panose="02020603050405020304" pitchFamily="18" charset="0"/>
              </a:rPr>
              <a:t>Composition of an AUDIT Committee</a:t>
            </a:r>
            <a:r>
              <a:rPr lang="en-IN" sz="2300" dirty="0">
                <a:effectLst/>
                <a:latin typeface="+mj-lt"/>
                <a:ea typeface="Calibri" panose="020F0502020204030204" pitchFamily="34" charset="0"/>
                <a:cs typeface="Times New Roman" panose="02020603050405020304" pitchFamily="18" charset="0"/>
              </a:rPr>
              <a:t>; one of the Directors is required to be "</a:t>
            </a:r>
            <a:r>
              <a:rPr lang="en-IN" sz="2300" b="1" dirty="0">
                <a:effectLst/>
                <a:latin typeface="+mj-lt"/>
                <a:ea typeface="Calibri" panose="020F0502020204030204" pitchFamily="34" charset="0"/>
                <a:cs typeface="Times New Roman" panose="02020603050405020304" pitchFamily="18" charset="0"/>
              </a:rPr>
              <a:t>Financially Literate</a:t>
            </a:r>
            <a:r>
              <a:rPr lang="en-IN" sz="2300" dirty="0">
                <a:effectLst/>
                <a:latin typeface="+mj-lt"/>
                <a:ea typeface="Calibri" panose="020F0502020204030204" pitchFamily="34" charset="0"/>
                <a:cs typeface="Times New Roman" panose="02020603050405020304" pitchFamily="18" charset="0"/>
              </a:rPr>
              <a:t>".</a:t>
            </a:r>
          </a:p>
          <a:p>
            <a:pPr algn="just"/>
            <a:endParaRPr lang="en-IN" sz="2300" dirty="0">
              <a:effectLst/>
              <a:latin typeface="+mj-lt"/>
              <a:ea typeface="Calibri" panose="020F0502020204030204" pitchFamily="34" charset="0"/>
              <a:cs typeface="Times New Roman" panose="02020603050405020304" pitchFamily="18" charset="0"/>
            </a:endParaRPr>
          </a:p>
          <a:p>
            <a:pPr algn="just"/>
            <a:r>
              <a:rPr lang="en-IN" sz="2300" dirty="0">
                <a:effectLst/>
                <a:latin typeface="+mj-lt"/>
                <a:ea typeface="Calibri" panose="020F0502020204030204" pitchFamily="34" charset="0"/>
                <a:cs typeface="Times New Roman" panose="02020603050405020304" pitchFamily="18" charset="0"/>
              </a:rPr>
              <a:t>It is Mandatory </a:t>
            </a:r>
            <a:r>
              <a:rPr lang="en-IN" sz="2300" b="1" dirty="0">
                <a:effectLst/>
                <a:latin typeface="+mj-lt"/>
                <a:ea typeface="Calibri" panose="020F0502020204030204" pitchFamily="34" charset="0"/>
                <a:cs typeface="Times New Roman" panose="02020603050405020304" pitchFamily="18" charset="0"/>
              </a:rPr>
              <a:t>for all Listed Companies to Comply</a:t>
            </a:r>
            <a:r>
              <a:rPr lang="en-IN" sz="2300" dirty="0">
                <a:effectLst/>
                <a:latin typeface="+mj-lt"/>
                <a:ea typeface="Calibri" panose="020F0502020204030204" pitchFamily="34" charset="0"/>
                <a:cs typeface="Times New Roman" panose="02020603050405020304" pitchFamily="18" charset="0"/>
              </a:rPr>
              <a:t> with the Clause.</a:t>
            </a:r>
          </a:p>
        </p:txBody>
      </p:sp>
      <p:sp>
        <p:nvSpPr>
          <p:cNvPr id="4" name="Title 1">
            <a:extLst>
              <a:ext uri="{FF2B5EF4-FFF2-40B4-BE49-F238E27FC236}">
                <a16:creationId xmlns:a16="http://schemas.microsoft.com/office/drawing/2014/main" id="{76960621-B6FB-4918-ACE8-875188BBF4E2}"/>
              </a:ext>
            </a:extLst>
          </p:cNvPr>
          <p:cNvSpPr txBox="1">
            <a:spLocks/>
          </p:cNvSpPr>
          <p:nvPr/>
        </p:nvSpPr>
        <p:spPr>
          <a:xfrm>
            <a:off x="1128404" y="-17037"/>
            <a:ext cx="9553450" cy="626637"/>
          </a:xfrm>
          <a:prstGeom prst="rect">
            <a:avLst/>
          </a:prstGeom>
        </p:spPr>
        <p:txBody>
          <a:bodyPr>
            <a:noAutofit/>
          </a:bodyPr>
          <a:lstStyle>
            <a:lvl1pPr algn="l" rtl="0" eaLnBrk="0" fontAlgn="base" hangingPunct="0">
              <a:spcBef>
                <a:spcPct val="0"/>
              </a:spcBef>
              <a:spcAft>
                <a:spcPct val="0"/>
              </a:spcAft>
              <a:defRPr sz="3200" b="1">
                <a:solidFill>
                  <a:srgbClr val="314380"/>
                </a:solidFill>
                <a:latin typeface="+mj-lt"/>
                <a:ea typeface="+mj-ea"/>
                <a:cs typeface="+mj-cs"/>
              </a:defRPr>
            </a:lvl1pPr>
            <a:lvl2pPr algn="l" rtl="0" eaLnBrk="0" fontAlgn="base" hangingPunct="0">
              <a:spcBef>
                <a:spcPct val="0"/>
              </a:spcBef>
              <a:spcAft>
                <a:spcPct val="0"/>
              </a:spcAft>
              <a:defRPr sz="3200" b="1">
                <a:solidFill>
                  <a:srgbClr val="314380"/>
                </a:solidFill>
                <a:latin typeface="Arial" charset="0"/>
                <a:ea typeface="ＭＳ Ｐゴシック" pitchFamily="34" charset="-128"/>
              </a:defRPr>
            </a:lvl2pPr>
            <a:lvl3pPr algn="l" rtl="0" eaLnBrk="0" fontAlgn="base" hangingPunct="0">
              <a:spcBef>
                <a:spcPct val="0"/>
              </a:spcBef>
              <a:spcAft>
                <a:spcPct val="0"/>
              </a:spcAft>
              <a:defRPr sz="3200" b="1">
                <a:solidFill>
                  <a:srgbClr val="314380"/>
                </a:solidFill>
                <a:latin typeface="Arial" charset="0"/>
                <a:ea typeface="ＭＳ Ｐゴシック" pitchFamily="34" charset="-128"/>
              </a:defRPr>
            </a:lvl3pPr>
            <a:lvl4pPr algn="l" rtl="0" eaLnBrk="0" fontAlgn="base" hangingPunct="0">
              <a:spcBef>
                <a:spcPct val="0"/>
              </a:spcBef>
              <a:spcAft>
                <a:spcPct val="0"/>
              </a:spcAft>
              <a:defRPr sz="3200" b="1">
                <a:solidFill>
                  <a:srgbClr val="314380"/>
                </a:solidFill>
                <a:latin typeface="Arial" charset="0"/>
                <a:ea typeface="ＭＳ Ｐゴシック" pitchFamily="34" charset="-128"/>
              </a:defRPr>
            </a:lvl4pPr>
            <a:lvl5pPr algn="l" rtl="0" eaLnBrk="0" fontAlgn="base" hangingPunct="0">
              <a:spcBef>
                <a:spcPct val="0"/>
              </a:spcBef>
              <a:spcAft>
                <a:spcPct val="0"/>
              </a:spcAft>
              <a:defRPr sz="3200" b="1">
                <a:solidFill>
                  <a:srgbClr val="314380"/>
                </a:solidFill>
                <a:latin typeface="Arial" charset="0"/>
                <a:ea typeface="ＭＳ Ｐゴシック" pitchFamily="34" charset="-128"/>
              </a:defRPr>
            </a:lvl5pPr>
            <a:lvl6pPr marL="457200" algn="l" rtl="0" eaLnBrk="0" fontAlgn="base" hangingPunct="0">
              <a:spcBef>
                <a:spcPct val="0"/>
              </a:spcBef>
              <a:spcAft>
                <a:spcPct val="0"/>
              </a:spcAft>
              <a:defRPr sz="3200" b="1">
                <a:solidFill>
                  <a:srgbClr val="314380"/>
                </a:solidFill>
                <a:latin typeface="Arial" charset="0"/>
                <a:ea typeface="ＭＳ Ｐゴシック" pitchFamily="34" charset="-128"/>
              </a:defRPr>
            </a:lvl6pPr>
            <a:lvl7pPr marL="914400" algn="l" rtl="0" eaLnBrk="0" fontAlgn="base" hangingPunct="0">
              <a:spcBef>
                <a:spcPct val="0"/>
              </a:spcBef>
              <a:spcAft>
                <a:spcPct val="0"/>
              </a:spcAft>
              <a:defRPr sz="3200" b="1">
                <a:solidFill>
                  <a:srgbClr val="314380"/>
                </a:solidFill>
                <a:latin typeface="Arial" charset="0"/>
                <a:ea typeface="ＭＳ Ｐゴシック" pitchFamily="34" charset="-128"/>
              </a:defRPr>
            </a:lvl7pPr>
            <a:lvl8pPr marL="1371600" algn="l" rtl="0" eaLnBrk="0" fontAlgn="base" hangingPunct="0">
              <a:spcBef>
                <a:spcPct val="0"/>
              </a:spcBef>
              <a:spcAft>
                <a:spcPct val="0"/>
              </a:spcAft>
              <a:defRPr sz="3200" b="1">
                <a:solidFill>
                  <a:srgbClr val="314380"/>
                </a:solidFill>
                <a:latin typeface="Arial" charset="0"/>
                <a:ea typeface="ＭＳ Ｐゴシック" pitchFamily="34" charset="-128"/>
              </a:defRPr>
            </a:lvl8pPr>
            <a:lvl9pPr marL="1828800" algn="l" rtl="0" eaLnBrk="0" fontAlgn="base" hangingPunct="0">
              <a:spcBef>
                <a:spcPct val="0"/>
              </a:spcBef>
              <a:spcAft>
                <a:spcPct val="0"/>
              </a:spcAft>
              <a:defRPr sz="3200" b="1">
                <a:solidFill>
                  <a:srgbClr val="314380"/>
                </a:solidFill>
                <a:latin typeface="Arial" charset="0"/>
                <a:ea typeface="ＭＳ Ｐゴシック" pitchFamily="34" charset="-128"/>
              </a:defRPr>
            </a:lvl9pPr>
          </a:lstStyle>
          <a:p>
            <a:pPr algn="ctr" defTabSz="914400"/>
            <a:r>
              <a:rPr lang="en-IN" sz="2300" kern="0" dirty="0">
                <a:latin typeface="Gill Sans MT" panose="020B0502020104020203" pitchFamily="34" charset="0"/>
              </a:rPr>
              <a:t>Corporate Code of Ethics Policy</a:t>
            </a:r>
          </a:p>
        </p:txBody>
      </p:sp>
      <p:pic>
        <p:nvPicPr>
          <p:cNvPr id="5" name="Picture 2" descr="Welcome to The Institute of Cost Accountants of India Website">
            <a:extLst>
              <a:ext uri="{FF2B5EF4-FFF2-40B4-BE49-F238E27FC236}">
                <a16:creationId xmlns:a16="http://schemas.microsoft.com/office/drawing/2014/main" id="{F913D2E5-263C-4397-A7F0-EEBBCF34DE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07" y="5065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e Forensic Audit - CopyWrite Transcription">
            <a:extLst>
              <a:ext uri="{FF2B5EF4-FFF2-40B4-BE49-F238E27FC236}">
                <a16:creationId xmlns:a16="http://schemas.microsoft.com/office/drawing/2014/main" id="{4E0156C6-1BC2-4E43-AD5C-0F5A04C9A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916223"/>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6679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a:extLst>
              <a:ext uri="{FF2B5EF4-FFF2-40B4-BE49-F238E27FC236}">
                <a16:creationId xmlns:a16="http://schemas.microsoft.com/office/drawing/2014/main" id="{B4436ECB-322F-4B3D-BD33-8AE1A2F63777}"/>
              </a:ext>
            </a:extLst>
          </p:cNvPr>
          <p:cNvSpPr>
            <a:spLocks noGrp="1" noChangeArrowheads="1"/>
          </p:cNvSpPr>
          <p:nvPr>
            <p:ph type="title" idx="4294967295"/>
          </p:nvPr>
        </p:nvSpPr>
        <p:spPr/>
        <p:txBody>
          <a:bodyPr/>
          <a:lstStyle/>
          <a:p>
            <a:pPr algn="ctr"/>
            <a:r>
              <a:rPr lang="en-US" altLang="en-US" u="sng" dirty="0"/>
              <a:t>Minimum Requirements</a:t>
            </a:r>
            <a:r>
              <a:rPr lang="en-US" altLang="en-US" dirty="0"/>
              <a:t> for Ethics and Compliance Programs</a:t>
            </a:r>
          </a:p>
        </p:txBody>
      </p:sp>
      <p:pic>
        <p:nvPicPr>
          <p:cNvPr id="10243" name="Picture 8">
            <a:extLst>
              <a:ext uri="{FF2B5EF4-FFF2-40B4-BE49-F238E27FC236}">
                <a16:creationId xmlns:a16="http://schemas.microsoft.com/office/drawing/2014/main" id="{8CF1E156-E8FC-4218-B7E4-ECC3E39FCF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270" t="18221" r="14076" b="24548"/>
          <a:stretch>
            <a:fillRect/>
          </a:stretch>
        </p:blipFill>
        <p:spPr bwMode="auto">
          <a:xfrm>
            <a:off x="1451429" y="1752600"/>
            <a:ext cx="9612167"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1A3ECDE2-039E-46A7-B943-7629C1B49524}"/>
              </a:ext>
            </a:extLst>
          </p:cNvPr>
          <p:cNvSpPr txBox="1">
            <a:spLocks/>
          </p:cNvSpPr>
          <p:nvPr/>
        </p:nvSpPr>
        <p:spPr>
          <a:xfrm>
            <a:off x="1128404" y="-17037"/>
            <a:ext cx="9553450" cy="626637"/>
          </a:xfrm>
          <a:prstGeom prst="rect">
            <a:avLst/>
          </a:prstGeom>
        </p:spPr>
        <p:txBody>
          <a:bodyPr>
            <a:noAutofit/>
          </a:bodyPr>
          <a:lstStyle>
            <a:lvl1pPr algn="l" rtl="0" eaLnBrk="0" fontAlgn="base" hangingPunct="0">
              <a:spcBef>
                <a:spcPct val="0"/>
              </a:spcBef>
              <a:spcAft>
                <a:spcPct val="0"/>
              </a:spcAft>
              <a:defRPr sz="3200" b="1">
                <a:solidFill>
                  <a:srgbClr val="314380"/>
                </a:solidFill>
                <a:latin typeface="+mj-lt"/>
                <a:ea typeface="+mj-ea"/>
                <a:cs typeface="+mj-cs"/>
              </a:defRPr>
            </a:lvl1pPr>
            <a:lvl2pPr algn="l" rtl="0" eaLnBrk="0" fontAlgn="base" hangingPunct="0">
              <a:spcBef>
                <a:spcPct val="0"/>
              </a:spcBef>
              <a:spcAft>
                <a:spcPct val="0"/>
              </a:spcAft>
              <a:defRPr sz="3200" b="1">
                <a:solidFill>
                  <a:srgbClr val="314380"/>
                </a:solidFill>
                <a:latin typeface="Arial" charset="0"/>
                <a:ea typeface="ＭＳ Ｐゴシック" pitchFamily="34" charset="-128"/>
              </a:defRPr>
            </a:lvl2pPr>
            <a:lvl3pPr algn="l" rtl="0" eaLnBrk="0" fontAlgn="base" hangingPunct="0">
              <a:spcBef>
                <a:spcPct val="0"/>
              </a:spcBef>
              <a:spcAft>
                <a:spcPct val="0"/>
              </a:spcAft>
              <a:defRPr sz="3200" b="1">
                <a:solidFill>
                  <a:srgbClr val="314380"/>
                </a:solidFill>
                <a:latin typeface="Arial" charset="0"/>
                <a:ea typeface="ＭＳ Ｐゴシック" pitchFamily="34" charset="-128"/>
              </a:defRPr>
            </a:lvl3pPr>
            <a:lvl4pPr algn="l" rtl="0" eaLnBrk="0" fontAlgn="base" hangingPunct="0">
              <a:spcBef>
                <a:spcPct val="0"/>
              </a:spcBef>
              <a:spcAft>
                <a:spcPct val="0"/>
              </a:spcAft>
              <a:defRPr sz="3200" b="1">
                <a:solidFill>
                  <a:srgbClr val="314380"/>
                </a:solidFill>
                <a:latin typeface="Arial" charset="0"/>
                <a:ea typeface="ＭＳ Ｐゴシック" pitchFamily="34" charset="-128"/>
              </a:defRPr>
            </a:lvl4pPr>
            <a:lvl5pPr algn="l" rtl="0" eaLnBrk="0" fontAlgn="base" hangingPunct="0">
              <a:spcBef>
                <a:spcPct val="0"/>
              </a:spcBef>
              <a:spcAft>
                <a:spcPct val="0"/>
              </a:spcAft>
              <a:defRPr sz="3200" b="1">
                <a:solidFill>
                  <a:srgbClr val="314380"/>
                </a:solidFill>
                <a:latin typeface="Arial" charset="0"/>
                <a:ea typeface="ＭＳ Ｐゴシック" pitchFamily="34" charset="-128"/>
              </a:defRPr>
            </a:lvl5pPr>
            <a:lvl6pPr marL="457200" algn="l" rtl="0" eaLnBrk="0" fontAlgn="base" hangingPunct="0">
              <a:spcBef>
                <a:spcPct val="0"/>
              </a:spcBef>
              <a:spcAft>
                <a:spcPct val="0"/>
              </a:spcAft>
              <a:defRPr sz="3200" b="1">
                <a:solidFill>
                  <a:srgbClr val="314380"/>
                </a:solidFill>
                <a:latin typeface="Arial" charset="0"/>
                <a:ea typeface="ＭＳ Ｐゴシック" pitchFamily="34" charset="-128"/>
              </a:defRPr>
            </a:lvl6pPr>
            <a:lvl7pPr marL="914400" algn="l" rtl="0" eaLnBrk="0" fontAlgn="base" hangingPunct="0">
              <a:spcBef>
                <a:spcPct val="0"/>
              </a:spcBef>
              <a:spcAft>
                <a:spcPct val="0"/>
              </a:spcAft>
              <a:defRPr sz="3200" b="1">
                <a:solidFill>
                  <a:srgbClr val="314380"/>
                </a:solidFill>
                <a:latin typeface="Arial" charset="0"/>
                <a:ea typeface="ＭＳ Ｐゴシック" pitchFamily="34" charset="-128"/>
              </a:defRPr>
            </a:lvl7pPr>
            <a:lvl8pPr marL="1371600" algn="l" rtl="0" eaLnBrk="0" fontAlgn="base" hangingPunct="0">
              <a:spcBef>
                <a:spcPct val="0"/>
              </a:spcBef>
              <a:spcAft>
                <a:spcPct val="0"/>
              </a:spcAft>
              <a:defRPr sz="3200" b="1">
                <a:solidFill>
                  <a:srgbClr val="314380"/>
                </a:solidFill>
                <a:latin typeface="Arial" charset="0"/>
                <a:ea typeface="ＭＳ Ｐゴシック" pitchFamily="34" charset="-128"/>
              </a:defRPr>
            </a:lvl8pPr>
            <a:lvl9pPr marL="1828800" algn="l" rtl="0" eaLnBrk="0" fontAlgn="base" hangingPunct="0">
              <a:spcBef>
                <a:spcPct val="0"/>
              </a:spcBef>
              <a:spcAft>
                <a:spcPct val="0"/>
              </a:spcAft>
              <a:defRPr sz="3200" b="1">
                <a:solidFill>
                  <a:srgbClr val="314380"/>
                </a:solidFill>
                <a:latin typeface="Arial" charset="0"/>
                <a:ea typeface="ＭＳ Ｐゴシック" pitchFamily="34" charset="-128"/>
              </a:defRPr>
            </a:lvl9pPr>
          </a:lstStyle>
          <a:p>
            <a:pPr algn="ctr" defTabSz="914400"/>
            <a:r>
              <a:rPr lang="en-IN" sz="2300" kern="0" dirty="0">
                <a:latin typeface="Gill Sans MT" panose="020B0502020104020203" pitchFamily="34" charset="0"/>
              </a:rPr>
              <a:t>Corporate Code of Ethics Policy</a:t>
            </a:r>
          </a:p>
        </p:txBody>
      </p:sp>
      <p:pic>
        <p:nvPicPr>
          <p:cNvPr id="5" name="Picture 2" descr="Welcome to The Institute of Cost Accountants of India Website">
            <a:extLst>
              <a:ext uri="{FF2B5EF4-FFF2-40B4-BE49-F238E27FC236}">
                <a16:creationId xmlns:a16="http://schemas.microsoft.com/office/drawing/2014/main" id="{D446394C-79D0-461F-AC3A-C0D76D994D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07" y="5065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e Forensic Audit - CopyWrite Transcription">
            <a:extLst>
              <a:ext uri="{FF2B5EF4-FFF2-40B4-BE49-F238E27FC236}">
                <a16:creationId xmlns:a16="http://schemas.microsoft.com/office/drawing/2014/main" id="{87A5FB21-3251-4F95-A8A7-791761236E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63596" y="5867234"/>
            <a:ext cx="1006485" cy="8543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a:extLst>
              <a:ext uri="{FF2B5EF4-FFF2-40B4-BE49-F238E27FC236}">
                <a16:creationId xmlns:a16="http://schemas.microsoft.com/office/drawing/2014/main" id="{26CDA753-C891-480D-9F10-257DC1F42811}"/>
              </a:ext>
            </a:extLst>
          </p:cNvPr>
          <p:cNvSpPr>
            <a:spLocks noGrp="1" noChangeArrowheads="1"/>
          </p:cNvSpPr>
          <p:nvPr>
            <p:ph type="title" idx="4294967295"/>
          </p:nvPr>
        </p:nvSpPr>
        <p:spPr/>
        <p:txBody>
          <a:bodyPr/>
          <a:lstStyle/>
          <a:p>
            <a:pPr algn="ctr"/>
            <a:r>
              <a:rPr lang="en-US" altLang="en-US" u="sng" dirty="0"/>
              <a:t>Values Versus Compliance Orientation</a:t>
            </a:r>
          </a:p>
        </p:txBody>
      </p:sp>
      <p:sp>
        <p:nvSpPr>
          <p:cNvPr id="11267" name="Rectangle 6">
            <a:extLst>
              <a:ext uri="{FF2B5EF4-FFF2-40B4-BE49-F238E27FC236}">
                <a16:creationId xmlns:a16="http://schemas.microsoft.com/office/drawing/2014/main" id="{7DFA36B2-DF94-4FD6-9E1F-3801D7583B6B}"/>
              </a:ext>
            </a:extLst>
          </p:cNvPr>
          <p:cNvSpPr>
            <a:spLocks noGrp="1" noChangeArrowheads="1"/>
          </p:cNvSpPr>
          <p:nvPr>
            <p:ph type="body" idx="4294967295"/>
          </p:nvPr>
        </p:nvSpPr>
        <p:spPr>
          <a:xfrm>
            <a:off x="914400" y="1981200"/>
            <a:ext cx="10149196" cy="4114800"/>
          </a:xfrm>
        </p:spPr>
        <p:txBody>
          <a:bodyPr/>
          <a:lstStyle/>
          <a:p>
            <a:pPr algn="just">
              <a:lnSpc>
                <a:spcPct val="80000"/>
              </a:lnSpc>
            </a:pPr>
            <a:r>
              <a:rPr lang="en-US" altLang="en-US" sz="2300" b="1" dirty="0"/>
              <a:t>Compliance Orientation:</a:t>
            </a:r>
          </a:p>
          <a:p>
            <a:pPr algn="just">
              <a:lnSpc>
                <a:spcPct val="80000"/>
              </a:lnSpc>
            </a:pPr>
            <a:endParaRPr lang="en-US" altLang="en-US" sz="2300" b="1" dirty="0"/>
          </a:p>
          <a:p>
            <a:pPr lvl="1" algn="just">
              <a:lnSpc>
                <a:spcPct val="80000"/>
              </a:lnSpc>
              <a:buFont typeface="Wingdings" panose="05000000000000000000" pitchFamily="2" charset="2"/>
              <a:buChar char="ü"/>
            </a:pPr>
            <a:r>
              <a:rPr lang="en-US" altLang="en-US" sz="2300" dirty="0"/>
              <a:t>Requires that </a:t>
            </a:r>
            <a:r>
              <a:rPr lang="en-US" altLang="en-US" sz="2300" u="sng" dirty="0"/>
              <a:t>employees identify</a:t>
            </a:r>
            <a:r>
              <a:rPr lang="en-US" altLang="en-US" sz="2300" dirty="0"/>
              <a:t> with and </a:t>
            </a:r>
            <a:r>
              <a:rPr lang="en-US" altLang="en-US" sz="2300" u="sng" dirty="0"/>
              <a:t>commit to specified conduct</a:t>
            </a:r>
            <a:r>
              <a:rPr lang="en-US" altLang="en-US" sz="2300" dirty="0"/>
              <a:t>.</a:t>
            </a:r>
          </a:p>
          <a:p>
            <a:pPr lvl="1" algn="just">
              <a:lnSpc>
                <a:spcPct val="80000"/>
              </a:lnSpc>
              <a:buFont typeface="Wingdings" panose="05000000000000000000" pitchFamily="2" charset="2"/>
              <a:buChar char="ü"/>
            </a:pPr>
            <a:endParaRPr lang="en-US" altLang="en-US" sz="2300" dirty="0"/>
          </a:p>
          <a:p>
            <a:pPr lvl="1" algn="just">
              <a:lnSpc>
                <a:spcPct val="80000"/>
              </a:lnSpc>
              <a:buFont typeface="Wingdings" panose="05000000000000000000" pitchFamily="2" charset="2"/>
              <a:buChar char="ü"/>
            </a:pPr>
            <a:r>
              <a:rPr lang="en-US" altLang="en-US" sz="2300" dirty="0"/>
              <a:t>Uses </a:t>
            </a:r>
            <a:r>
              <a:rPr lang="en-US" altLang="en-US" sz="2300" u="sng" dirty="0"/>
              <a:t>legal terms, statutes and contracts </a:t>
            </a:r>
            <a:r>
              <a:rPr lang="en-US" altLang="en-US" sz="2300" b="1" u="sng" dirty="0"/>
              <a:t>that teach employees</a:t>
            </a:r>
            <a:r>
              <a:rPr lang="en-US" altLang="en-US" sz="2300" dirty="0"/>
              <a:t> the rules and </a:t>
            </a:r>
            <a:r>
              <a:rPr lang="en-US" altLang="en-US" sz="2300" b="1" u="sng" dirty="0"/>
              <a:t>penalties for non-compliance</a:t>
            </a:r>
            <a:r>
              <a:rPr lang="en-US" altLang="en-US" sz="2300" dirty="0"/>
              <a:t>.</a:t>
            </a:r>
          </a:p>
          <a:p>
            <a:pPr algn="just">
              <a:lnSpc>
                <a:spcPct val="80000"/>
              </a:lnSpc>
            </a:pPr>
            <a:endParaRPr lang="en-US" altLang="en-US" sz="2300" b="1" dirty="0"/>
          </a:p>
        </p:txBody>
      </p:sp>
      <p:sp>
        <p:nvSpPr>
          <p:cNvPr id="4" name="Title 1">
            <a:extLst>
              <a:ext uri="{FF2B5EF4-FFF2-40B4-BE49-F238E27FC236}">
                <a16:creationId xmlns:a16="http://schemas.microsoft.com/office/drawing/2014/main" id="{1062E873-7419-42C1-93FC-5E481E75E162}"/>
              </a:ext>
            </a:extLst>
          </p:cNvPr>
          <p:cNvSpPr txBox="1">
            <a:spLocks/>
          </p:cNvSpPr>
          <p:nvPr/>
        </p:nvSpPr>
        <p:spPr>
          <a:xfrm>
            <a:off x="1128404" y="-17037"/>
            <a:ext cx="9553450" cy="626637"/>
          </a:xfrm>
          <a:prstGeom prst="rect">
            <a:avLst/>
          </a:prstGeom>
        </p:spPr>
        <p:txBody>
          <a:bodyPr>
            <a:noAutofit/>
          </a:bodyPr>
          <a:lstStyle>
            <a:lvl1pPr algn="l" rtl="0" eaLnBrk="0" fontAlgn="base" hangingPunct="0">
              <a:spcBef>
                <a:spcPct val="0"/>
              </a:spcBef>
              <a:spcAft>
                <a:spcPct val="0"/>
              </a:spcAft>
              <a:defRPr sz="3200" b="1">
                <a:solidFill>
                  <a:srgbClr val="314380"/>
                </a:solidFill>
                <a:latin typeface="+mj-lt"/>
                <a:ea typeface="+mj-ea"/>
                <a:cs typeface="+mj-cs"/>
              </a:defRPr>
            </a:lvl1pPr>
            <a:lvl2pPr algn="l" rtl="0" eaLnBrk="0" fontAlgn="base" hangingPunct="0">
              <a:spcBef>
                <a:spcPct val="0"/>
              </a:spcBef>
              <a:spcAft>
                <a:spcPct val="0"/>
              </a:spcAft>
              <a:defRPr sz="3200" b="1">
                <a:solidFill>
                  <a:srgbClr val="314380"/>
                </a:solidFill>
                <a:latin typeface="Arial" charset="0"/>
                <a:ea typeface="ＭＳ Ｐゴシック" pitchFamily="34" charset="-128"/>
              </a:defRPr>
            </a:lvl2pPr>
            <a:lvl3pPr algn="l" rtl="0" eaLnBrk="0" fontAlgn="base" hangingPunct="0">
              <a:spcBef>
                <a:spcPct val="0"/>
              </a:spcBef>
              <a:spcAft>
                <a:spcPct val="0"/>
              </a:spcAft>
              <a:defRPr sz="3200" b="1">
                <a:solidFill>
                  <a:srgbClr val="314380"/>
                </a:solidFill>
                <a:latin typeface="Arial" charset="0"/>
                <a:ea typeface="ＭＳ Ｐゴシック" pitchFamily="34" charset="-128"/>
              </a:defRPr>
            </a:lvl3pPr>
            <a:lvl4pPr algn="l" rtl="0" eaLnBrk="0" fontAlgn="base" hangingPunct="0">
              <a:spcBef>
                <a:spcPct val="0"/>
              </a:spcBef>
              <a:spcAft>
                <a:spcPct val="0"/>
              </a:spcAft>
              <a:defRPr sz="3200" b="1">
                <a:solidFill>
                  <a:srgbClr val="314380"/>
                </a:solidFill>
                <a:latin typeface="Arial" charset="0"/>
                <a:ea typeface="ＭＳ Ｐゴシック" pitchFamily="34" charset="-128"/>
              </a:defRPr>
            </a:lvl4pPr>
            <a:lvl5pPr algn="l" rtl="0" eaLnBrk="0" fontAlgn="base" hangingPunct="0">
              <a:spcBef>
                <a:spcPct val="0"/>
              </a:spcBef>
              <a:spcAft>
                <a:spcPct val="0"/>
              </a:spcAft>
              <a:defRPr sz="3200" b="1">
                <a:solidFill>
                  <a:srgbClr val="314380"/>
                </a:solidFill>
                <a:latin typeface="Arial" charset="0"/>
                <a:ea typeface="ＭＳ Ｐゴシック" pitchFamily="34" charset="-128"/>
              </a:defRPr>
            </a:lvl5pPr>
            <a:lvl6pPr marL="457200" algn="l" rtl="0" eaLnBrk="0" fontAlgn="base" hangingPunct="0">
              <a:spcBef>
                <a:spcPct val="0"/>
              </a:spcBef>
              <a:spcAft>
                <a:spcPct val="0"/>
              </a:spcAft>
              <a:defRPr sz="3200" b="1">
                <a:solidFill>
                  <a:srgbClr val="314380"/>
                </a:solidFill>
                <a:latin typeface="Arial" charset="0"/>
                <a:ea typeface="ＭＳ Ｐゴシック" pitchFamily="34" charset="-128"/>
              </a:defRPr>
            </a:lvl6pPr>
            <a:lvl7pPr marL="914400" algn="l" rtl="0" eaLnBrk="0" fontAlgn="base" hangingPunct="0">
              <a:spcBef>
                <a:spcPct val="0"/>
              </a:spcBef>
              <a:spcAft>
                <a:spcPct val="0"/>
              </a:spcAft>
              <a:defRPr sz="3200" b="1">
                <a:solidFill>
                  <a:srgbClr val="314380"/>
                </a:solidFill>
                <a:latin typeface="Arial" charset="0"/>
                <a:ea typeface="ＭＳ Ｐゴシック" pitchFamily="34" charset="-128"/>
              </a:defRPr>
            </a:lvl7pPr>
            <a:lvl8pPr marL="1371600" algn="l" rtl="0" eaLnBrk="0" fontAlgn="base" hangingPunct="0">
              <a:spcBef>
                <a:spcPct val="0"/>
              </a:spcBef>
              <a:spcAft>
                <a:spcPct val="0"/>
              </a:spcAft>
              <a:defRPr sz="3200" b="1">
                <a:solidFill>
                  <a:srgbClr val="314380"/>
                </a:solidFill>
                <a:latin typeface="Arial" charset="0"/>
                <a:ea typeface="ＭＳ Ｐゴシック" pitchFamily="34" charset="-128"/>
              </a:defRPr>
            </a:lvl8pPr>
            <a:lvl9pPr marL="1828800" algn="l" rtl="0" eaLnBrk="0" fontAlgn="base" hangingPunct="0">
              <a:spcBef>
                <a:spcPct val="0"/>
              </a:spcBef>
              <a:spcAft>
                <a:spcPct val="0"/>
              </a:spcAft>
              <a:defRPr sz="3200" b="1">
                <a:solidFill>
                  <a:srgbClr val="314380"/>
                </a:solidFill>
                <a:latin typeface="Arial" charset="0"/>
                <a:ea typeface="ＭＳ Ｐゴシック" pitchFamily="34" charset="-128"/>
              </a:defRPr>
            </a:lvl9pPr>
          </a:lstStyle>
          <a:p>
            <a:pPr algn="ctr" defTabSz="914400"/>
            <a:r>
              <a:rPr lang="en-IN" sz="2300" kern="0" dirty="0">
                <a:latin typeface="Gill Sans MT" panose="020B0502020104020203" pitchFamily="34" charset="0"/>
              </a:rPr>
              <a:t>Corporate Code of Ethics Policy</a:t>
            </a:r>
          </a:p>
        </p:txBody>
      </p:sp>
      <p:pic>
        <p:nvPicPr>
          <p:cNvPr id="5" name="Picture 2" descr="Welcome to The Institute of Cost Accountants of India Website">
            <a:extLst>
              <a:ext uri="{FF2B5EF4-FFF2-40B4-BE49-F238E27FC236}">
                <a16:creationId xmlns:a16="http://schemas.microsoft.com/office/drawing/2014/main" id="{08CB0373-D688-4970-A570-E03284CEA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07" y="5065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e Forensic Audit - CopyWrite Transcription">
            <a:extLst>
              <a:ext uri="{FF2B5EF4-FFF2-40B4-BE49-F238E27FC236}">
                <a16:creationId xmlns:a16="http://schemas.microsoft.com/office/drawing/2014/main" id="{CF73D854-ACE8-4957-9CFB-EAED25404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801923"/>
            <a:ext cx="1006485" cy="8543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a:extLst>
              <a:ext uri="{FF2B5EF4-FFF2-40B4-BE49-F238E27FC236}">
                <a16:creationId xmlns:a16="http://schemas.microsoft.com/office/drawing/2014/main" id="{26CDA753-C891-480D-9F10-257DC1F42811}"/>
              </a:ext>
            </a:extLst>
          </p:cNvPr>
          <p:cNvSpPr>
            <a:spLocks noGrp="1" noChangeArrowheads="1"/>
          </p:cNvSpPr>
          <p:nvPr>
            <p:ph type="title" idx="4294967295"/>
          </p:nvPr>
        </p:nvSpPr>
        <p:spPr/>
        <p:txBody>
          <a:bodyPr/>
          <a:lstStyle/>
          <a:p>
            <a:pPr algn="ctr"/>
            <a:r>
              <a:rPr lang="en-US" altLang="en-US"/>
              <a:t>Values Versus Compliance Orientation</a:t>
            </a:r>
          </a:p>
        </p:txBody>
      </p:sp>
      <p:sp>
        <p:nvSpPr>
          <p:cNvPr id="11267" name="Rectangle 6">
            <a:extLst>
              <a:ext uri="{FF2B5EF4-FFF2-40B4-BE49-F238E27FC236}">
                <a16:creationId xmlns:a16="http://schemas.microsoft.com/office/drawing/2014/main" id="{7DFA36B2-DF94-4FD6-9E1F-3801D7583B6B}"/>
              </a:ext>
            </a:extLst>
          </p:cNvPr>
          <p:cNvSpPr>
            <a:spLocks noGrp="1" noChangeArrowheads="1"/>
          </p:cNvSpPr>
          <p:nvPr>
            <p:ph type="body" idx="4294967295"/>
          </p:nvPr>
        </p:nvSpPr>
        <p:spPr>
          <a:xfrm>
            <a:off x="914400" y="1981200"/>
            <a:ext cx="10149196" cy="4114800"/>
          </a:xfrm>
        </p:spPr>
        <p:txBody>
          <a:bodyPr/>
          <a:lstStyle/>
          <a:p>
            <a:pPr algn="just">
              <a:lnSpc>
                <a:spcPct val="80000"/>
              </a:lnSpc>
            </a:pPr>
            <a:endParaRPr lang="en-US" altLang="en-US" sz="2300" b="1" dirty="0"/>
          </a:p>
          <a:p>
            <a:pPr algn="just">
              <a:lnSpc>
                <a:spcPct val="80000"/>
              </a:lnSpc>
            </a:pPr>
            <a:r>
              <a:rPr lang="en-US" altLang="en-US" sz="2300" b="1" dirty="0"/>
              <a:t>Values Orientation:</a:t>
            </a:r>
          </a:p>
          <a:p>
            <a:pPr algn="just">
              <a:lnSpc>
                <a:spcPct val="80000"/>
              </a:lnSpc>
            </a:pPr>
            <a:endParaRPr lang="en-US" altLang="en-US" sz="2300" b="1" dirty="0"/>
          </a:p>
          <a:p>
            <a:pPr lvl="1" algn="just">
              <a:lnSpc>
                <a:spcPct val="80000"/>
              </a:lnSpc>
              <a:buFont typeface="Wingdings" panose="05000000000000000000" pitchFamily="2" charset="2"/>
              <a:buChar char="ü"/>
            </a:pPr>
            <a:r>
              <a:rPr lang="en-US" altLang="en-US" sz="2300" dirty="0"/>
              <a:t>Focuses more on an </a:t>
            </a:r>
            <a:r>
              <a:rPr lang="en-US" altLang="en-US" sz="2300" b="1" u="sng" dirty="0"/>
              <a:t>Abstract Core of Ideals such as Respect and Responsibility</a:t>
            </a:r>
            <a:r>
              <a:rPr lang="en-US" altLang="en-US" sz="2300" dirty="0"/>
              <a:t>.</a:t>
            </a:r>
          </a:p>
          <a:p>
            <a:pPr lvl="1" algn="just">
              <a:lnSpc>
                <a:spcPct val="80000"/>
              </a:lnSpc>
              <a:buFont typeface="Wingdings" panose="05000000000000000000" pitchFamily="2" charset="2"/>
              <a:buChar char="ü"/>
            </a:pPr>
            <a:endParaRPr lang="en-US" altLang="en-US" sz="2300" dirty="0"/>
          </a:p>
          <a:p>
            <a:pPr lvl="1" algn="just">
              <a:lnSpc>
                <a:spcPct val="80000"/>
              </a:lnSpc>
              <a:buFont typeface="Wingdings" panose="05000000000000000000" pitchFamily="2" charset="2"/>
              <a:buChar char="ü"/>
            </a:pPr>
            <a:r>
              <a:rPr lang="en-US" altLang="en-US" sz="2300" dirty="0"/>
              <a:t>Research shows is most effective at </a:t>
            </a:r>
            <a:r>
              <a:rPr lang="en-US" altLang="en-US" sz="2300" b="1" u="sng" dirty="0"/>
              <a:t>Creating Ethical Reasoning</a:t>
            </a:r>
            <a:r>
              <a:rPr lang="en-US" altLang="en-US" sz="2300" dirty="0"/>
              <a:t>.</a:t>
            </a:r>
          </a:p>
        </p:txBody>
      </p:sp>
      <p:sp>
        <p:nvSpPr>
          <p:cNvPr id="4" name="Title 1">
            <a:extLst>
              <a:ext uri="{FF2B5EF4-FFF2-40B4-BE49-F238E27FC236}">
                <a16:creationId xmlns:a16="http://schemas.microsoft.com/office/drawing/2014/main" id="{1062E873-7419-42C1-93FC-5E481E75E162}"/>
              </a:ext>
            </a:extLst>
          </p:cNvPr>
          <p:cNvSpPr txBox="1">
            <a:spLocks/>
          </p:cNvSpPr>
          <p:nvPr/>
        </p:nvSpPr>
        <p:spPr>
          <a:xfrm>
            <a:off x="1128404" y="-17037"/>
            <a:ext cx="9553450" cy="626637"/>
          </a:xfrm>
          <a:prstGeom prst="rect">
            <a:avLst/>
          </a:prstGeom>
        </p:spPr>
        <p:txBody>
          <a:bodyPr>
            <a:noAutofit/>
          </a:bodyPr>
          <a:lstStyle>
            <a:lvl1pPr algn="l" rtl="0" eaLnBrk="0" fontAlgn="base" hangingPunct="0">
              <a:spcBef>
                <a:spcPct val="0"/>
              </a:spcBef>
              <a:spcAft>
                <a:spcPct val="0"/>
              </a:spcAft>
              <a:defRPr sz="3200" b="1">
                <a:solidFill>
                  <a:srgbClr val="314380"/>
                </a:solidFill>
                <a:latin typeface="+mj-lt"/>
                <a:ea typeface="+mj-ea"/>
                <a:cs typeface="+mj-cs"/>
              </a:defRPr>
            </a:lvl1pPr>
            <a:lvl2pPr algn="l" rtl="0" eaLnBrk="0" fontAlgn="base" hangingPunct="0">
              <a:spcBef>
                <a:spcPct val="0"/>
              </a:spcBef>
              <a:spcAft>
                <a:spcPct val="0"/>
              </a:spcAft>
              <a:defRPr sz="3200" b="1">
                <a:solidFill>
                  <a:srgbClr val="314380"/>
                </a:solidFill>
                <a:latin typeface="Arial" charset="0"/>
                <a:ea typeface="ＭＳ Ｐゴシック" pitchFamily="34" charset="-128"/>
              </a:defRPr>
            </a:lvl2pPr>
            <a:lvl3pPr algn="l" rtl="0" eaLnBrk="0" fontAlgn="base" hangingPunct="0">
              <a:spcBef>
                <a:spcPct val="0"/>
              </a:spcBef>
              <a:spcAft>
                <a:spcPct val="0"/>
              </a:spcAft>
              <a:defRPr sz="3200" b="1">
                <a:solidFill>
                  <a:srgbClr val="314380"/>
                </a:solidFill>
                <a:latin typeface="Arial" charset="0"/>
                <a:ea typeface="ＭＳ Ｐゴシック" pitchFamily="34" charset="-128"/>
              </a:defRPr>
            </a:lvl3pPr>
            <a:lvl4pPr algn="l" rtl="0" eaLnBrk="0" fontAlgn="base" hangingPunct="0">
              <a:spcBef>
                <a:spcPct val="0"/>
              </a:spcBef>
              <a:spcAft>
                <a:spcPct val="0"/>
              </a:spcAft>
              <a:defRPr sz="3200" b="1">
                <a:solidFill>
                  <a:srgbClr val="314380"/>
                </a:solidFill>
                <a:latin typeface="Arial" charset="0"/>
                <a:ea typeface="ＭＳ Ｐゴシック" pitchFamily="34" charset="-128"/>
              </a:defRPr>
            </a:lvl4pPr>
            <a:lvl5pPr algn="l" rtl="0" eaLnBrk="0" fontAlgn="base" hangingPunct="0">
              <a:spcBef>
                <a:spcPct val="0"/>
              </a:spcBef>
              <a:spcAft>
                <a:spcPct val="0"/>
              </a:spcAft>
              <a:defRPr sz="3200" b="1">
                <a:solidFill>
                  <a:srgbClr val="314380"/>
                </a:solidFill>
                <a:latin typeface="Arial" charset="0"/>
                <a:ea typeface="ＭＳ Ｐゴシック" pitchFamily="34" charset="-128"/>
              </a:defRPr>
            </a:lvl5pPr>
            <a:lvl6pPr marL="457200" algn="l" rtl="0" eaLnBrk="0" fontAlgn="base" hangingPunct="0">
              <a:spcBef>
                <a:spcPct val="0"/>
              </a:spcBef>
              <a:spcAft>
                <a:spcPct val="0"/>
              </a:spcAft>
              <a:defRPr sz="3200" b="1">
                <a:solidFill>
                  <a:srgbClr val="314380"/>
                </a:solidFill>
                <a:latin typeface="Arial" charset="0"/>
                <a:ea typeface="ＭＳ Ｐゴシック" pitchFamily="34" charset="-128"/>
              </a:defRPr>
            </a:lvl6pPr>
            <a:lvl7pPr marL="914400" algn="l" rtl="0" eaLnBrk="0" fontAlgn="base" hangingPunct="0">
              <a:spcBef>
                <a:spcPct val="0"/>
              </a:spcBef>
              <a:spcAft>
                <a:spcPct val="0"/>
              </a:spcAft>
              <a:defRPr sz="3200" b="1">
                <a:solidFill>
                  <a:srgbClr val="314380"/>
                </a:solidFill>
                <a:latin typeface="Arial" charset="0"/>
                <a:ea typeface="ＭＳ Ｐゴシック" pitchFamily="34" charset="-128"/>
              </a:defRPr>
            </a:lvl7pPr>
            <a:lvl8pPr marL="1371600" algn="l" rtl="0" eaLnBrk="0" fontAlgn="base" hangingPunct="0">
              <a:spcBef>
                <a:spcPct val="0"/>
              </a:spcBef>
              <a:spcAft>
                <a:spcPct val="0"/>
              </a:spcAft>
              <a:defRPr sz="3200" b="1">
                <a:solidFill>
                  <a:srgbClr val="314380"/>
                </a:solidFill>
                <a:latin typeface="Arial" charset="0"/>
                <a:ea typeface="ＭＳ Ｐゴシック" pitchFamily="34" charset="-128"/>
              </a:defRPr>
            </a:lvl8pPr>
            <a:lvl9pPr marL="1828800" algn="l" rtl="0" eaLnBrk="0" fontAlgn="base" hangingPunct="0">
              <a:spcBef>
                <a:spcPct val="0"/>
              </a:spcBef>
              <a:spcAft>
                <a:spcPct val="0"/>
              </a:spcAft>
              <a:defRPr sz="3200" b="1">
                <a:solidFill>
                  <a:srgbClr val="314380"/>
                </a:solidFill>
                <a:latin typeface="Arial" charset="0"/>
                <a:ea typeface="ＭＳ Ｐゴシック" pitchFamily="34" charset="-128"/>
              </a:defRPr>
            </a:lvl9pPr>
          </a:lstStyle>
          <a:p>
            <a:pPr algn="ctr" defTabSz="914400"/>
            <a:r>
              <a:rPr lang="en-IN" sz="2300" kern="0" dirty="0">
                <a:latin typeface="Gill Sans MT" panose="020B0502020104020203" pitchFamily="34" charset="0"/>
              </a:rPr>
              <a:t>Corporate Code of Ethics Policy</a:t>
            </a:r>
          </a:p>
        </p:txBody>
      </p:sp>
      <p:pic>
        <p:nvPicPr>
          <p:cNvPr id="5" name="Picture 2" descr="Welcome to The Institute of Cost Accountants of India Website">
            <a:extLst>
              <a:ext uri="{FF2B5EF4-FFF2-40B4-BE49-F238E27FC236}">
                <a16:creationId xmlns:a16="http://schemas.microsoft.com/office/drawing/2014/main" id="{08CB0373-D688-4970-A570-E03284CEA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07" y="5065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e Forensic Audit - CopyWrite Transcription">
            <a:extLst>
              <a:ext uri="{FF2B5EF4-FFF2-40B4-BE49-F238E27FC236}">
                <a16:creationId xmlns:a16="http://schemas.microsoft.com/office/drawing/2014/main" id="{CF73D854-ACE8-4957-9CFB-EAED25404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801923"/>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8692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a:extLst>
              <a:ext uri="{FF2B5EF4-FFF2-40B4-BE49-F238E27FC236}">
                <a16:creationId xmlns:a16="http://schemas.microsoft.com/office/drawing/2014/main" id="{3C70CB99-21A0-4865-82CE-0D07EA415AFC}"/>
              </a:ext>
            </a:extLst>
          </p:cNvPr>
          <p:cNvSpPr>
            <a:spLocks noGrp="1" noChangeArrowheads="1"/>
          </p:cNvSpPr>
          <p:nvPr>
            <p:ph type="title" idx="4294967295"/>
          </p:nvPr>
        </p:nvSpPr>
        <p:spPr/>
        <p:txBody>
          <a:bodyPr/>
          <a:lstStyle/>
          <a:p>
            <a:pPr algn="ctr"/>
            <a:r>
              <a:rPr lang="en-US" altLang="en-US"/>
              <a:t>Codes of Conduct</a:t>
            </a:r>
          </a:p>
        </p:txBody>
      </p:sp>
      <p:sp>
        <p:nvSpPr>
          <p:cNvPr id="12291" name="Rectangle 6">
            <a:extLst>
              <a:ext uri="{FF2B5EF4-FFF2-40B4-BE49-F238E27FC236}">
                <a16:creationId xmlns:a16="http://schemas.microsoft.com/office/drawing/2014/main" id="{C8EDC5D9-29C8-42E2-A7D5-E44D25AA3454}"/>
              </a:ext>
            </a:extLst>
          </p:cNvPr>
          <p:cNvSpPr>
            <a:spLocks noGrp="1" noChangeArrowheads="1"/>
          </p:cNvSpPr>
          <p:nvPr>
            <p:ph type="body" idx="4294967295"/>
          </p:nvPr>
        </p:nvSpPr>
        <p:spPr>
          <a:xfrm>
            <a:off x="914400" y="1491176"/>
            <a:ext cx="10363200" cy="4757224"/>
          </a:xfrm>
        </p:spPr>
        <p:txBody>
          <a:bodyPr/>
          <a:lstStyle/>
          <a:p>
            <a:pPr algn="just">
              <a:lnSpc>
                <a:spcPct val="90000"/>
              </a:lnSpc>
            </a:pPr>
            <a:r>
              <a:rPr lang="en-US" altLang="en-US" sz="2400" b="1" dirty="0"/>
              <a:t>Codes of Conduct:</a:t>
            </a:r>
          </a:p>
          <a:p>
            <a:pPr lvl="1" algn="just">
              <a:lnSpc>
                <a:spcPct val="90000"/>
              </a:lnSpc>
              <a:buFont typeface="Wingdings" panose="05000000000000000000" pitchFamily="2" charset="2"/>
              <a:buChar char="ü"/>
            </a:pPr>
            <a:r>
              <a:rPr lang="en-US" altLang="en-US" sz="2400" dirty="0"/>
              <a:t>Formal Statements that describe what an </a:t>
            </a:r>
            <a:r>
              <a:rPr lang="en-US" altLang="en-US" sz="2400" b="1" u="sng" dirty="0"/>
              <a:t>organization expects of its employees</a:t>
            </a:r>
            <a:r>
              <a:rPr lang="en-US" altLang="en-US" sz="2400" dirty="0"/>
              <a:t>. </a:t>
            </a:r>
          </a:p>
          <a:p>
            <a:pPr algn="just">
              <a:lnSpc>
                <a:spcPct val="90000"/>
              </a:lnSpc>
            </a:pPr>
            <a:endParaRPr lang="en-US" altLang="en-US" sz="2400" b="1" dirty="0"/>
          </a:p>
          <a:p>
            <a:pPr algn="just">
              <a:lnSpc>
                <a:spcPct val="90000"/>
              </a:lnSpc>
            </a:pPr>
            <a:r>
              <a:rPr lang="en-US" altLang="en-US" sz="2400" b="1" dirty="0"/>
              <a:t>Codes of Ethics:</a:t>
            </a:r>
          </a:p>
          <a:p>
            <a:pPr lvl="1" algn="just">
              <a:lnSpc>
                <a:spcPct val="90000"/>
              </a:lnSpc>
              <a:buFont typeface="Wingdings" panose="05000000000000000000" pitchFamily="2" charset="2"/>
              <a:buChar char="ü"/>
            </a:pPr>
            <a:r>
              <a:rPr lang="en-US" altLang="en-US" sz="2400" dirty="0"/>
              <a:t>Most </a:t>
            </a:r>
            <a:r>
              <a:rPr lang="en-US" altLang="en-US" sz="2400" b="1" u="sng" dirty="0"/>
              <a:t>Comprehensive Document</a:t>
            </a:r>
            <a:r>
              <a:rPr lang="en-US" altLang="en-US" sz="2400" dirty="0"/>
              <a:t>.</a:t>
            </a:r>
          </a:p>
          <a:p>
            <a:pPr lvl="1" algn="just">
              <a:lnSpc>
                <a:spcPct val="90000"/>
              </a:lnSpc>
              <a:buFont typeface="Wingdings" panose="05000000000000000000" pitchFamily="2" charset="2"/>
              <a:buChar char="ü"/>
            </a:pPr>
            <a:r>
              <a:rPr lang="en-US" altLang="en-US" sz="2400" dirty="0"/>
              <a:t>Consists of General Statements that serve as </a:t>
            </a:r>
            <a:r>
              <a:rPr lang="en-US" altLang="en-US" sz="2400" b="1" u="sng" dirty="0"/>
              <a:t>Principles and the basis for the Rules of Conduct</a:t>
            </a:r>
            <a:r>
              <a:rPr lang="en-US" altLang="en-US" sz="2400" dirty="0"/>
              <a:t>.</a:t>
            </a:r>
          </a:p>
          <a:p>
            <a:pPr algn="just">
              <a:lnSpc>
                <a:spcPct val="90000"/>
              </a:lnSpc>
            </a:pPr>
            <a:endParaRPr lang="en-US" altLang="en-US" sz="2400" b="1" dirty="0"/>
          </a:p>
          <a:p>
            <a:pPr algn="just">
              <a:lnSpc>
                <a:spcPct val="90000"/>
              </a:lnSpc>
            </a:pPr>
            <a:r>
              <a:rPr lang="en-US" altLang="en-US" sz="2400" b="1" dirty="0"/>
              <a:t>Statement of Values:</a:t>
            </a:r>
          </a:p>
          <a:p>
            <a:pPr lvl="1" algn="just">
              <a:lnSpc>
                <a:spcPct val="90000"/>
              </a:lnSpc>
              <a:buFont typeface="Wingdings" panose="05000000000000000000" pitchFamily="2" charset="2"/>
              <a:buChar char="ü"/>
            </a:pPr>
            <a:r>
              <a:rPr lang="en-US" altLang="en-US" sz="2400" dirty="0"/>
              <a:t>Serves the </a:t>
            </a:r>
            <a:r>
              <a:rPr lang="en-US" altLang="en-US" sz="2400" b="1" u="sng" dirty="0"/>
              <a:t>General Public and Addresses</a:t>
            </a:r>
            <a:r>
              <a:rPr lang="en-US" altLang="en-US" sz="2400" u="sng" dirty="0"/>
              <a:t> Stakeholder Interests</a:t>
            </a:r>
            <a:r>
              <a:rPr lang="en-US" altLang="en-US" sz="2400" dirty="0"/>
              <a:t>.</a:t>
            </a:r>
          </a:p>
        </p:txBody>
      </p:sp>
      <p:sp>
        <p:nvSpPr>
          <p:cNvPr id="4" name="Title 1">
            <a:extLst>
              <a:ext uri="{FF2B5EF4-FFF2-40B4-BE49-F238E27FC236}">
                <a16:creationId xmlns:a16="http://schemas.microsoft.com/office/drawing/2014/main" id="{DE929AA2-E0C3-4880-8179-26C94ED92FA3}"/>
              </a:ext>
            </a:extLst>
          </p:cNvPr>
          <p:cNvSpPr txBox="1">
            <a:spLocks/>
          </p:cNvSpPr>
          <p:nvPr/>
        </p:nvSpPr>
        <p:spPr>
          <a:xfrm>
            <a:off x="1128404" y="-17037"/>
            <a:ext cx="9553450" cy="626637"/>
          </a:xfrm>
          <a:prstGeom prst="rect">
            <a:avLst/>
          </a:prstGeom>
        </p:spPr>
        <p:txBody>
          <a:bodyPr>
            <a:noAutofit/>
          </a:bodyPr>
          <a:lstStyle>
            <a:lvl1pPr algn="l" rtl="0" eaLnBrk="0" fontAlgn="base" hangingPunct="0">
              <a:spcBef>
                <a:spcPct val="0"/>
              </a:spcBef>
              <a:spcAft>
                <a:spcPct val="0"/>
              </a:spcAft>
              <a:defRPr sz="3200" b="1">
                <a:solidFill>
                  <a:srgbClr val="314380"/>
                </a:solidFill>
                <a:latin typeface="+mj-lt"/>
                <a:ea typeface="+mj-ea"/>
                <a:cs typeface="+mj-cs"/>
              </a:defRPr>
            </a:lvl1pPr>
            <a:lvl2pPr algn="l" rtl="0" eaLnBrk="0" fontAlgn="base" hangingPunct="0">
              <a:spcBef>
                <a:spcPct val="0"/>
              </a:spcBef>
              <a:spcAft>
                <a:spcPct val="0"/>
              </a:spcAft>
              <a:defRPr sz="3200" b="1">
                <a:solidFill>
                  <a:srgbClr val="314380"/>
                </a:solidFill>
                <a:latin typeface="Arial" charset="0"/>
                <a:ea typeface="ＭＳ Ｐゴシック" pitchFamily="34" charset="-128"/>
              </a:defRPr>
            </a:lvl2pPr>
            <a:lvl3pPr algn="l" rtl="0" eaLnBrk="0" fontAlgn="base" hangingPunct="0">
              <a:spcBef>
                <a:spcPct val="0"/>
              </a:spcBef>
              <a:spcAft>
                <a:spcPct val="0"/>
              </a:spcAft>
              <a:defRPr sz="3200" b="1">
                <a:solidFill>
                  <a:srgbClr val="314380"/>
                </a:solidFill>
                <a:latin typeface="Arial" charset="0"/>
                <a:ea typeface="ＭＳ Ｐゴシック" pitchFamily="34" charset="-128"/>
              </a:defRPr>
            </a:lvl3pPr>
            <a:lvl4pPr algn="l" rtl="0" eaLnBrk="0" fontAlgn="base" hangingPunct="0">
              <a:spcBef>
                <a:spcPct val="0"/>
              </a:spcBef>
              <a:spcAft>
                <a:spcPct val="0"/>
              </a:spcAft>
              <a:defRPr sz="3200" b="1">
                <a:solidFill>
                  <a:srgbClr val="314380"/>
                </a:solidFill>
                <a:latin typeface="Arial" charset="0"/>
                <a:ea typeface="ＭＳ Ｐゴシック" pitchFamily="34" charset="-128"/>
              </a:defRPr>
            </a:lvl4pPr>
            <a:lvl5pPr algn="l" rtl="0" eaLnBrk="0" fontAlgn="base" hangingPunct="0">
              <a:spcBef>
                <a:spcPct val="0"/>
              </a:spcBef>
              <a:spcAft>
                <a:spcPct val="0"/>
              </a:spcAft>
              <a:defRPr sz="3200" b="1">
                <a:solidFill>
                  <a:srgbClr val="314380"/>
                </a:solidFill>
                <a:latin typeface="Arial" charset="0"/>
                <a:ea typeface="ＭＳ Ｐゴシック" pitchFamily="34" charset="-128"/>
              </a:defRPr>
            </a:lvl5pPr>
            <a:lvl6pPr marL="457200" algn="l" rtl="0" eaLnBrk="0" fontAlgn="base" hangingPunct="0">
              <a:spcBef>
                <a:spcPct val="0"/>
              </a:spcBef>
              <a:spcAft>
                <a:spcPct val="0"/>
              </a:spcAft>
              <a:defRPr sz="3200" b="1">
                <a:solidFill>
                  <a:srgbClr val="314380"/>
                </a:solidFill>
                <a:latin typeface="Arial" charset="0"/>
                <a:ea typeface="ＭＳ Ｐゴシック" pitchFamily="34" charset="-128"/>
              </a:defRPr>
            </a:lvl6pPr>
            <a:lvl7pPr marL="914400" algn="l" rtl="0" eaLnBrk="0" fontAlgn="base" hangingPunct="0">
              <a:spcBef>
                <a:spcPct val="0"/>
              </a:spcBef>
              <a:spcAft>
                <a:spcPct val="0"/>
              </a:spcAft>
              <a:defRPr sz="3200" b="1">
                <a:solidFill>
                  <a:srgbClr val="314380"/>
                </a:solidFill>
                <a:latin typeface="Arial" charset="0"/>
                <a:ea typeface="ＭＳ Ｐゴシック" pitchFamily="34" charset="-128"/>
              </a:defRPr>
            </a:lvl7pPr>
            <a:lvl8pPr marL="1371600" algn="l" rtl="0" eaLnBrk="0" fontAlgn="base" hangingPunct="0">
              <a:spcBef>
                <a:spcPct val="0"/>
              </a:spcBef>
              <a:spcAft>
                <a:spcPct val="0"/>
              </a:spcAft>
              <a:defRPr sz="3200" b="1">
                <a:solidFill>
                  <a:srgbClr val="314380"/>
                </a:solidFill>
                <a:latin typeface="Arial" charset="0"/>
                <a:ea typeface="ＭＳ Ｐゴシック" pitchFamily="34" charset="-128"/>
              </a:defRPr>
            </a:lvl8pPr>
            <a:lvl9pPr marL="1828800" algn="l" rtl="0" eaLnBrk="0" fontAlgn="base" hangingPunct="0">
              <a:spcBef>
                <a:spcPct val="0"/>
              </a:spcBef>
              <a:spcAft>
                <a:spcPct val="0"/>
              </a:spcAft>
              <a:defRPr sz="3200" b="1">
                <a:solidFill>
                  <a:srgbClr val="314380"/>
                </a:solidFill>
                <a:latin typeface="Arial" charset="0"/>
                <a:ea typeface="ＭＳ Ｐゴシック" pitchFamily="34" charset="-128"/>
              </a:defRPr>
            </a:lvl9pPr>
          </a:lstStyle>
          <a:p>
            <a:pPr algn="ctr" defTabSz="914400"/>
            <a:r>
              <a:rPr lang="en-IN" sz="2300" kern="0" dirty="0">
                <a:latin typeface="Gill Sans MT" panose="020B0502020104020203" pitchFamily="34" charset="0"/>
              </a:rPr>
              <a:t>Corporate Code of Ethics Policy</a:t>
            </a:r>
          </a:p>
        </p:txBody>
      </p:sp>
      <p:pic>
        <p:nvPicPr>
          <p:cNvPr id="5" name="Picture 2" descr="Welcome to The Institute of Cost Accountants of India Website">
            <a:extLst>
              <a:ext uri="{FF2B5EF4-FFF2-40B4-BE49-F238E27FC236}">
                <a16:creationId xmlns:a16="http://schemas.microsoft.com/office/drawing/2014/main" id="{5D4A0C3D-697B-4A63-AFE0-5E5084A84C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07" y="5065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e Forensic Audit - CopyWrite Transcription">
            <a:extLst>
              <a:ext uri="{FF2B5EF4-FFF2-40B4-BE49-F238E27FC236}">
                <a16:creationId xmlns:a16="http://schemas.microsoft.com/office/drawing/2014/main" id="{E1DF0A20-F434-480D-8322-825A7EB267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801923"/>
            <a:ext cx="1006485" cy="8543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a:extLst>
              <a:ext uri="{FF2B5EF4-FFF2-40B4-BE49-F238E27FC236}">
                <a16:creationId xmlns:a16="http://schemas.microsoft.com/office/drawing/2014/main" id="{B572F51F-66A8-4E46-A2A6-125D54B855D9}"/>
              </a:ext>
            </a:extLst>
          </p:cNvPr>
          <p:cNvSpPr>
            <a:spLocks noGrp="1" noChangeArrowheads="1"/>
          </p:cNvSpPr>
          <p:nvPr>
            <p:ph type="title" idx="4294967295"/>
          </p:nvPr>
        </p:nvSpPr>
        <p:spPr/>
        <p:txBody>
          <a:bodyPr/>
          <a:lstStyle/>
          <a:p>
            <a:pPr algn="ctr"/>
            <a:r>
              <a:rPr lang="en-US" altLang="en-US" sz="2800" dirty="0"/>
              <a:t>Percentage of </a:t>
            </a:r>
            <a:r>
              <a:rPr lang="en-US" altLang="en-US" sz="2800" u="sng" dirty="0"/>
              <a:t>Employees Who Identify Comprehensive Codes of Ethics</a:t>
            </a:r>
            <a:r>
              <a:rPr lang="en-US" altLang="en-US" sz="2800" dirty="0"/>
              <a:t> and Compliance in their Companies</a:t>
            </a:r>
          </a:p>
        </p:txBody>
      </p:sp>
      <p:pic>
        <p:nvPicPr>
          <p:cNvPr id="13315" name="Picture 5">
            <a:extLst>
              <a:ext uri="{FF2B5EF4-FFF2-40B4-BE49-F238E27FC236}">
                <a16:creationId xmlns:a16="http://schemas.microsoft.com/office/drawing/2014/main" id="{6206E55E-10AE-466A-B613-6CD3E52820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543" y="1915886"/>
            <a:ext cx="9274628"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0FC79311-AB63-496A-9E74-8EFC0F4D9FC9}"/>
              </a:ext>
            </a:extLst>
          </p:cNvPr>
          <p:cNvSpPr txBox="1">
            <a:spLocks/>
          </p:cNvSpPr>
          <p:nvPr/>
        </p:nvSpPr>
        <p:spPr>
          <a:xfrm>
            <a:off x="1128404" y="-17037"/>
            <a:ext cx="9553450" cy="626637"/>
          </a:xfrm>
          <a:prstGeom prst="rect">
            <a:avLst/>
          </a:prstGeom>
        </p:spPr>
        <p:txBody>
          <a:bodyPr>
            <a:noAutofit/>
          </a:bodyPr>
          <a:lstStyle>
            <a:lvl1pPr algn="l" rtl="0" eaLnBrk="0" fontAlgn="base" hangingPunct="0">
              <a:spcBef>
                <a:spcPct val="0"/>
              </a:spcBef>
              <a:spcAft>
                <a:spcPct val="0"/>
              </a:spcAft>
              <a:defRPr sz="3200" b="1">
                <a:solidFill>
                  <a:srgbClr val="314380"/>
                </a:solidFill>
                <a:latin typeface="+mj-lt"/>
                <a:ea typeface="+mj-ea"/>
                <a:cs typeface="+mj-cs"/>
              </a:defRPr>
            </a:lvl1pPr>
            <a:lvl2pPr algn="l" rtl="0" eaLnBrk="0" fontAlgn="base" hangingPunct="0">
              <a:spcBef>
                <a:spcPct val="0"/>
              </a:spcBef>
              <a:spcAft>
                <a:spcPct val="0"/>
              </a:spcAft>
              <a:defRPr sz="3200" b="1">
                <a:solidFill>
                  <a:srgbClr val="314380"/>
                </a:solidFill>
                <a:latin typeface="Arial" charset="0"/>
                <a:ea typeface="ＭＳ Ｐゴシック" pitchFamily="34" charset="-128"/>
              </a:defRPr>
            </a:lvl2pPr>
            <a:lvl3pPr algn="l" rtl="0" eaLnBrk="0" fontAlgn="base" hangingPunct="0">
              <a:spcBef>
                <a:spcPct val="0"/>
              </a:spcBef>
              <a:spcAft>
                <a:spcPct val="0"/>
              </a:spcAft>
              <a:defRPr sz="3200" b="1">
                <a:solidFill>
                  <a:srgbClr val="314380"/>
                </a:solidFill>
                <a:latin typeface="Arial" charset="0"/>
                <a:ea typeface="ＭＳ Ｐゴシック" pitchFamily="34" charset="-128"/>
              </a:defRPr>
            </a:lvl3pPr>
            <a:lvl4pPr algn="l" rtl="0" eaLnBrk="0" fontAlgn="base" hangingPunct="0">
              <a:spcBef>
                <a:spcPct val="0"/>
              </a:spcBef>
              <a:spcAft>
                <a:spcPct val="0"/>
              </a:spcAft>
              <a:defRPr sz="3200" b="1">
                <a:solidFill>
                  <a:srgbClr val="314380"/>
                </a:solidFill>
                <a:latin typeface="Arial" charset="0"/>
                <a:ea typeface="ＭＳ Ｐゴシック" pitchFamily="34" charset="-128"/>
              </a:defRPr>
            </a:lvl4pPr>
            <a:lvl5pPr algn="l" rtl="0" eaLnBrk="0" fontAlgn="base" hangingPunct="0">
              <a:spcBef>
                <a:spcPct val="0"/>
              </a:spcBef>
              <a:spcAft>
                <a:spcPct val="0"/>
              </a:spcAft>
              <a:defRPr sz="3200" b="1">
                <a:solidFill>
                  <a:srgbClr val="314380"/>
                </a:solidFill>
                <a:latin typeface="Arial" charset="0"/>
                <a:ea typeface="ＭＳ Ｐゴシック" pitchFamily="34" charset="-128"/>
              </a:defRPr>
            </a:lvl5pPr>
            <a:lvl6pPr marL="457200" algn="l" rtl="0" eaLnBrk="0" fontAlgn="base" hangingPunct="0">
              <a:spcBef>
                <a:spcPct val="0"/>
              </a:spcBef>
              <a:spcAft>
                <a:spcPct val="0"/>
              </a:spcAft>
              <a:defRPr sz="3200" b="1">
                <a:solidFill>
                  <a:srgbClr val="314380"/>
                </a:solidFill>
                <a:latin typeface="Arial" charset="0"/>
                <a:ea typeface="ＭＳ Ｐゴシック" pitchFamily="34" charset="-128"/>
              </a:defRPr>
            </a:lvl6pPr>
            <a:lvl7pPr marL="914400" algn="l" rtl="0" eaLnBrk="0" fontAlgn="base" hangingPunct="0">
              <a:spcBef>
                <a:spcPct val="0"/>
              </a:spcBef>
              <a:spcAft>
                <a:spcPct val="0"/>
              </a:spcAft>
              <a:defRPr sz="3200" b="1">
                <a:solidFill>
                  <a:srgbClr val="314380"/>
                </a:solidFill>
                <a:latin typeface="Arial" charset="0"/>
                <a:ea typeface="ＭＳ Ｐゴシック" pitchFamily="34" charset="-128"/>
              </a:defRPr>
            </a:lvl7pPr>
            <a:lvl8pPr marL="1371600" algn="l" rtl="0" eaLnBrk="0" fontAlgn="base" hangingPunct="0">
              <a:spcBef>
                <a:spcPct val="0"/>
              </a:spcBef>
              <a:spcAft>
                <a:spcPct val="0"/>
              </a:spcAft>
              <a:defRPr sz="3200" b="1">
                <a:solidFill>
                  <a:srgbClr val="314380"/>
                </a:solidFill>
                <a:latin typeface="Arial" charset="0"/>
                <a:ea typeface="ＭＳ Ｐゴシック" pitchFamily="34" charset="-128"/>
              </a:defRPr>
            </a:lvl8pPr>
            <a:lvl9pPr marL="1828800" algn="l" rtl="0" eaLnBrk="0" fontAlgn="base" hangingPunct="0">
              <a:spcBef>
                <a:spcPct val="0"/>
              </a:spcBef>
              <a:spcAft>
                <a:spcPct val="0"/>
              </a:spcAft>
              <a:defRPr sz="3200" b="1">
                <a:solidFill>
                  <a:srgbClr val="314380"/>
                </a:solidFill>
                <a:latin typeface="Arial" charset="0"/>
                <a:ea typeface="ＭＳ Ｐゴシック" pitchFamily="34" charset="-128"/>
              </a:defRPr>
            </a:lvl9pPr>
          </a:lstStyle>
          <a:p>
            <a:pPr algn="ctr" defTabSz="914400"/>
            <a:r>
              <a:rPr lang="en-IN" sz="2300" kern="0" dirty="0">
                <a:latin typeface="Gill Sans MT" panose="020B0502020104020203" pitchFamily="34" charset="0"/>
              </a:rPr>
              <a:t>Corporate Code of Ethics Policy</a:t>
            </a:r>
          </a:p>
        </p:txBody>
      </p:sp>
      <p:pic>
        <p:nvPicPr>
          <p:cNvPr id="5" name="Picture 2" descr="Welcome to The Institute of Cost Accountants of India Website">
            <a:extLst>
              <a:ext uri="{FF2B5EF4-FFF2-40B4-BE49-F238E27FC236}">
                <a16:creationId xmlns:a16="http://schemas.microsoft.com/office/drawing/2014/main" id="{A263B293-21DA-49AB-9A40-DA3D5E2837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307" y="5065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e Forensic Audit - CopyWrite Transcription">
            <a:extLst>
              <a:ext uri="{FF2B5EF4-FFF2-40B4-BE49-F238E27FC236}">
                <a16:creationId xmlns:a16="http://schemas.microsoft.com/office/drawing/2014/main" id="{15B0ACE8-86E6-4D90-B3A3-1CB5A30DC3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63596" y="5834579"/>
            <a:ext cx="1006485" cy="8543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a:extLst>
              <a:ext uri="{FF2B5EF4-FFF2-40B4-BE49-F238E27FC236}">
                <a16:creationId xmlns:a16="http://schemas.microsoft.com/office/drawing/2014/main" id="{65E55F13-98A0-42A1-902E-29B51B6CC2E7}"/>
              </a:ext>
            </a:extLst>
          </p:cNvPr>
          <p:cNvSpPr>
            <a:spLocks noGrp="1" noChangeArrowheads="1"/>
          </p:cNvSpPr>
          <p:nvPr>
            <p:ph type="title" idx="4294967295"/>
          </p:nvPr>
        </p:nvSpPr>
        <p:spPr>
          <a:xfrm>
            <a:off x="972456" y="464456"/>
            <a:ext cx="10363200" cy="1146629"/>
          </a:xfrm>
        </p:spPr>
        <p:txBody>
          <a:bodyPr/>
          <a:lstStyle/>
          <a:p>
            <a:pPr algn="ctr"/>
            <a:r>
              <a:rPr lang="en-US" altLang="en-US"/>
              <a:t>Corporate Codes of Ethics</a:t>
            </a:r>
          </a:p>
        </p:txBody>
      </p:sp>
      <p:sp>
        <p:nvSpPr>
          <p:cNvPr id="14339" name="Rectangle 6">
            <a:extLst>
              <a:ext uri="{FF2B5EF4-FFF2-40B4-BE49-F238E27FC236}">
                <a16:creationId xmlns:a16="http://schemas.microsoft.com/office/drawing/2014/main" id="{61E48230-A93B-410E-B4EC-AC607AE4D9FA}"/>
              </a:ext>
            </a:extLst>
          </p:cNvPr>
          <p:cNvSpPr>
            <a:spLocks noGrp="1" noChangeArrowheads="1"/>
          </p:cNvSpPr>
          <p:nvPr>
            <p:ph type="body" idx="4294967295"/>
          </p:nvPr>
        </p:nvSpPr>
        <p:spPr>
          <a:xfrm>
            <a:off x="914400" y="1404425"/>
            <a:ext cx="10363200" cy="4166382"/>
          </a:xfrm>
        </p:spPr>
        <p:txBody>
          <a:bodyPr/>
          <a:lstStyle/>
          <a:p>
            <a:pPr marL="660400" indent="-660400" algn="ctr">
              <a:buNone/>
            </a:pPr>
            <a:r>
              <a:rPr lang="en-US" altLang="en-US" dirty="0"/>
              <a:t>Often Contain </a:t>
            </a:r>
            <a:r>
              <a:rPr lang="en-US" altLang="en-US" b="1" dirty="0"/>
              <a:t>Six Core Values</a:t>
            </a:r>
          </a:p>
          <a:p>
            <a:pPr marL="1035050" lvl="1" indent="-577850">
              <a:buFontTx/>
              <a:buAutoNum type="arabicPeriod"/>
            </a:pPr>
            <a:r>
              <a:rPr lang="en-US" altLang="en-US" dirty="0"/>
              <a:t>Trustworthiness.</a:t>
            </a:r>
          </a:p>
          <a:p>
            <a:pPr marL="1035050" lvl="1" indent="-577850">
              <a:buFontTx/>
              <a:buAutoNum type="arabicPeriod"/>
            </a:pPr>
            <a:r>
              <a:rPr lang="en-US" altLang="en-US" dirty="0"/>
              <a:t>Respect.</a:t>
            </a:r>
          </a:p>
          <a:p>
            <a:pPr marL="1035050" lvl="1" indent="-577850">
              <a:buFontTx/>
              <a:buAutoNum type="arabicPeriod"/>
            </a:pPr>
            <a:r>
              <a:rPr lang="en-US" altLang="en-US" dirty="0"/>
              <a:t>Responsibility.</a:t>
            </a:r>
          </a:p>
          <a:p>
            <a:pPr marL="1035050" lvl="1" indent="-577850">
              <a:buFontTx/>
              <a:buAutoNum type="arabicPeriod"/>
            </a:pPr>
            <a:r>
              <a:rPr lang="en-US" altLang="en-US" dirty="0"/>
              <a:t>Fairness.</a:t>
            </a:r>
          </a:p>
          <a:p>
            <a:pPr marL="1035050" lvl="1" indent="-577850">
              <a:buFontTx/>
              <a:buAutoNum type="arabicPeriod"/>
            </a:pPr>
            <a:r>
              <a:rPr lang="en-US" altLang="en-US" dirty="0"/>
              <a:t>Caring.</a:t>
            </a:r>
          </a:p>
          <a:p>
            <a:pPr marL="1035050" lvl="1" indent="-577850">
              <a:buFontTx/>
              <a:buAutoNum type="arabicPeriod"/>
            </a:pPr>
            <a:r>
              <a:rPr lang="en-US" altLang="en-US" dirty="0"/>
              <a:t>Citizenship.</a:t>
            </a:r>
          </a:p>
        </p:txBody>
      </p:sp>
      <p:pic>
        <p:nvPicPr>
          <p:cNvPr id="14340" name="Picture 7" descr="dv1212007">
            <a:extLst>
              <a:ext uri="{FF2B5EF4-FFF2-40B4-BE49-F238E27FC236}">
                <a16:creationId xmlns:a16="http://schemas.microsoft.com/office/drawing/2014/main" id="{9B62605B-511B-49A6-9B54-122BFBB69F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1" y="2895600"/>
            <a:ext cx="3521075" cy="26558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C227C512-3C7C-49D3-824E-5B74703BF98B}"/>
              </a:ext>
            </a:extLst>
          </p:cNvPr>
          <p:cNvSpPr txBox="1">
            <a:spLocks/>
          </p:cNvSpPr>
          <p:nvPr/>
        </p:nvSpPr>
        <p:spPr>
          <a:xfrm>
            <a:off x="1128404" y="-17037"/>
            <a:ext cx="9553450" cy="626637"/>
          </a:xfrm>
          <a:prstGeom prst="rect">
            <a:avLst/>
          </a:prstGeom>
        </p:spPr>
        <p:txBody>
          <a:bodyPr>
            <a:noAutofit/>
          </a:bodyPr>
          <a:lstStyle>
            <a:lvl1pPr algn="l" rtl="0" eaLnBrk="0" fontAlgn="base" hangingPunct="0">
              <a:spcBef>
                <a:spcPct val="0"/>
              </a:spcBef>
              <a:spcAft>
                <a:spcPct val="0"/>
              </a:spcAft>
              <a:defRPr sz="3200" b="1">
                <a:solidFill>
                  <a:srgbClr val="314380"/>
                </a:solidFill>
                <a:latin typeface="+mj-lt"/>
                <a:ea typeface="+mj-ea"/>
                <a:cs typeface="+mj-cs"/>
              </a:defRPr>
            </a:lvl1pPr>
            <a:lvl2pPr algn="l" rtl="0" eaLnBrk="0" fontAlgn="base" hangingPunct="0">
              <a:spcBef>
                <a:spcPct val="0"/>
              </a:spcBef>
              <a:spcAft>
                <a:spcPct val="0"/>
              </a:spcAft>
              <a:defRPr sz="3200" b="1">
                <a:solidFill>
                  <a:srgbClr val="314380"/>
                </a:solidFill>
                <a:latin typeface="Arial" charset="0"/>
                <a:ea typeface="ＭＳ Ｐゴシック" pitchFamily="34" charset="-128"/>
              </a:defRPr>
            </a:lvl2pPr>
            <a:lvl3pPr algn="l" rtl="0" eaLnBrk="0" fontAlgn="base" hangingPunct="0">
              <a:spcBef>
                <a:spcPct val="0"/>
              </a:spcBef>
              <a:spcAft>
                <a:spcPct val="0"/>
              </a:spcAft>
              <a:defRPr sz="3200" b="1">
                <a:solidFill>
                  <a:srgbClr val="314380"/>
                </a:solidFill>
                <a:latin typeface="Arial" charset="0"/>
                <a:ea typeface="ＭＳ Ｐゴシック" pitchFamily="34" charset="-128"/>
              </a:defRPr>
            </a:lvl3pPr>
            <a:lvl4pPr algn="l" rtl="0" eaLnBrk="0" fontAlgn="base" hangingPunct="0">
              <a:spcBef>
                <a:spcPct val="0"/>
              </a:spcBef>
              <a:spcAft>
                <a:spcPct val="0"/>
              </a:spcAft>
              <a:defRPr sz="3200" b="1">
                <a:solidFill>
                  <a:srgbClr val="314380"/>
                </a:solidFill>
                <a:latin typeface="Arial" charset="0"/>
                <a:ea typeface="ＭＳ Ｐゴシック" pitchFamily="34" charset="-128"/>
              </a:defRPr>
            </a:lvl4pPr>
            <a:lvl5pPr algn="l" rtl="0" eaLnBrk="0" fontAlgn="base" hangingPunct="0">
              <a:spcBef>
                <a:spcPct val="0"/>
              </a:spcBef>
              <a:spcAft>
                <a:spcPct val="0"/>
              </a:spcAft>
              <a:defRPr sz="3200" b="1">
                <a:solidFill>
                  <a:srgbClr val="314380"/>
                </a:solidFill>
                <a:latin typeface="Arial" charset="0"/>
                <a:ea typeface="ＭＳ Ｐゴシック" pitchFamily="34" charset="-128"/>
              </a:defRPr>
            </a:lvl5pPr>
            <a:lvl6pPr marL="457200" algn="l" rtl="0" eaLnBrk="0" fontAlgn="base" hangingPunct="0">
              <a:spcBef>
                <a:spcPct val="0"/>
              </a:spcBef>
              <a:spcAft>
                <a:spcPct val="0"/>
              </a:spcAft>
              <a:defRPr sz="3200" b="1">
                <a:solidFill>
                  <a:srgbClr val="314380"/>
                </a:solidFill>
                <a:latin typeface="Arial" charset="0"/>
                <a:ea typeface="ＭＳ Ｐゴシック" pitchFamily="34" charset="-128"/>
              </a:defRPr>
            </a:lvl6pPr>
            <a:lvl7pPr marL="914400" algn="l" rtl="0" eaLnBrk="0" fontAlgn="base" hangingPunct="0">
              <a:spcBef>
                <a:spcPct val="0"/>
              </a:spcBef>
              <a:spcAft>
                <a:spcPct val="0"/>
              </a:spcAft>
              <a:defRPr sz="3200" b="1">
                <a:solidFill>
                  <a:srgbClr val="314380"/>
                </a:solidFill>
                <a:latin typeface="Arial" charset="0"/>
                <a:ea typeface="ＭＳ Ｐゴシック" pitchFamily="34" charset="-128"/>
              </a:defRPr>
            </a:lvl7pPr>
            <a:lvl8pPr marL="1371600" algn="l" rtl="0" eaLnBrk="0" fontAlgn="base" hangingPunct="0">
              <a:spcBef>
                <a:spcPct val="0"/>
              </a:spcBef>
              <a:spcAft>
                <a:spcPct val="0"/>
              </a:spcAft>
              <a:defRPr sz="3200" b="1">
                <a:solidFill>
                  <a:srgbClr val="314380"/>
                </a:solidFill>
                <a:latin typeface="Arial" charset="0"/>
                <a:ea typeface="ＭＳ Ｐゴシック" pitchFamily="34" charset="-128"/>
              </a:defRPr>
            </a:lvl8pPr>
            <a:lvl9pPr marL="1828800" algn="l" rtl="0" eaLnBrk="0" fontAlgn="base" hangingPunct="0">
              <a:spcBef>
                <a:spcPct val="0"/>
              </a:spcBef>
              <a:spcAft>
                <a:spcPct val="0"/>
              </a:spcAft>
              <a:defRPr sz="3200" b="1">
                <a:solidFill>
                  <a:srgbClr val="314380"/>
                </a:solidFill>
                <a:latin typeface="Arial" charset="0"/>
                <a:ea typeface="ＭＳ Ｐゴシック" pitchFamily="34" charset="-128"/>
              </a:defRPr>
            </a:lvl9pPr>
          </a:lstStyle>
          <a:p>
            <a:pPr algn="ctr" defTabSz="914400"/>
            <a:r>
              <a:rPr lang="en-IN" sz="2300" kern="0" dirty="0">
                <a:latin typeface="Gill Sans MT" panose="020B0502020104020203" pitchFamily="34" charset="0"/>
              </a:rPr>
              <a:t>Corporate Code of Ethics Policy</a:t>
            </a:r>
          </a:p>
        </p:txBody>
      </p:sp>
      <p:pic>
        <p:nvPicPr>
          <p:cNvPr id="7" name="Picture 2" descr="Welcome to The Institute of Cost Accountants of India Website">
            <a:extLst>
              <a:ext uri="{FF2B5EF4-FFF2-40B4-BE49-F238E27FC236}">
                <a16:creationId xmlns:a16="http://schemas.microsoft.com/office/drawing/2014/main" id="{4874D5E0-7AEB-4639-887E-97DE1DDF59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07" y="5065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he Forensic Audit - CopyWrite Transcription">
            <a:extLst>
              <a:ext uri="{FF2B5EF4-FFF2-40B4-BE49-F238E27FC236}">
                <a16:creationId xmlns:a16="http://schemas.microsoft.com/office/drawing/2014/main" id="{DBBE4358-C44F-41D2-BBB1-DA20E7A5C8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63596" y="5867235"/>
            <a:ext cx="1006485" cy="8543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i="0" u="none" strike="noStrike" baseline="0" dirty="0">
                <a:latin typeface="Gill Sans MT" panose="020B0502020104020203" pitchFamily="34" charset="0"/>
              </a:rPr>
              <a:t>Corporate Code of Ethics Policy</a:t>
            </a:r>
            <a:endParaRPr lang="en-IN" sz="23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Autofit/>
          </a:bodyPr>
          <a:lstStyle/>
          <a:p>
            <a:pPr marL="342900" indent="-342900" algn="just">
              <a:buFont typeface="Wingdings" panose="05000000000000000000" pitchFamily="2" charset="2"/>
              <a:buChar char="ü"/>
            </a:pPr>
            <a:endParaRPr lang="en-US" sz="2300" dirty="0"/>
          </a:p>
          <a:p>
            <a:pPr marL="342900" indent="-342900" algn="just">
              <a:buFont typeface="Wingdings" panose="05000000000000000000" pitchFamily="2" charset="2"/>
              <a:buChar char="ü"/>
            </a:pPr>
            <a:endParaRPr lang="en-US" sz="2300" dirty="0"/>
          </a:p>
          <a:p>
            <a:pPr marL="342900" indent="-342900" algn="just">
              <a:buFont typeface="Wingdings" panose="05000000000000000000" pitchFamily="2" charset="2"/>
              <a:buChar char="ü"/>
            </a:pPr>
            <a:r>
              <a:rPr lang="en-US" sz="2300" dirty="0"/>
              <a:t>The Assessment may be </a:t>
            </a:r>
            <a:r>
              <a:rPr lang="en-US" sz="2300" b="1" dirty="0"/>
              <a:t>Integrated with an Overall Organizational Risk Assessment</a:t>
            </a:r>
            <a:r>
              <a:rPr lang="en-US" sz="2300" dirty="0"/>
              <a:t> or Performed as a </a:t>
            </a:r>
            <a:r>
              <a:rPr lang="en-US" sz="2300" b="1" dirty="0"/>
              <a:t>Stand-alone Exercise</a:t>
            </a:r>
            <a:r>
              <a:rPr lang="en-US" sz="2300" dirty="0"/>
              <a:t>, but should, at a </a:t>
            </a:r>
            <a:r>
              <a:rPr lang="en-US" sz="2300" b="1" dirty="0"/>
              <a:t>Minimum, include Risk Identification</a:t>
            </a:r>
            <a:r>
              <a:rPr lang="en-US" sz="2300" dirty="0"/>
              <a:t>, Risk Likelihood and </a:t>
            </a:r>
            <a:r>
              <a:rPr lang="en-US" sz="2300" b="1" dirty="0"/>
              <a:t>Significance Assessment, and Risk Response</a:t>
            </a:r>
            <a:r>
              <a:rPr lang="en-US" sz="2300" dirty="0"/>
              <a:t>.</a:t>
            </a:r>
            <a:endParaRPr lang="en-IN" sz="23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07" y="5065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8139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17764" y="383720"/>
            <a:ext cx="10956472" cy="5968093"/>
            <a:chOff x="0" y="12"/>
            <a:chExt cx="10692130" cy="7560309"/>
          </a:xfrm>
        </p:grpSpPr>
        <p:pic>
          <p:nvPicPr>
            <p:cNvPr id="3" name="object 3"/>
            <p:cNvPicPr/>
            <p:nvPr/>
          </p:nvPicPr>
          <p:blipFill>
            <a:blip r:embed="rId2" cstate="print"/>
            <a:stretch>
              <a:fillRect/>
            </a:stretch>
          </p:blipFill>
          <p:spPr>
            <a:xfrm>
              <a:off x="0" y="12"/>
              <a:ext cx="10692003" cy="7559992"/>
            </a:xfrm>
            <a:prstGeom prst="rect">
              <a:avLst/>
            </a:prstGeom>
          </p:spPr>
        </p:pic>
        <p:sp>
          <p:nvSpPr>
            <p:cNvPr id="4" name="object 4"/>
            <p:cNvSpPr/>
            <p:nvPr/>
          </p:nvSpPr>
          <p:spPr>
            <a:xfrm>
              <a:off x="2744304" y="4293006"/>
              <a:ext cx="3816985" cy="740410"/>
            </a:xfrm>
            <a:custGeom>
              <a:avLst/>
              <a:gdLst/>
              <a:ahLst/>
              <a:cxnLst/>
              <a:rect l="l" t="t" r="r" b="b"/>
              <a:pathLst>
                <a:path w="3816984" h="740410">
                  <a:moveTo>
                    <a:pt x="0" y="740079"/>
                  </a:moveTo>
                  <a:lnTo>
                    <a:pt x="3816705" y="740079"/>
                  </a:lnTo>
                  <a:lnTo>
                    <a:pt x="3816705" y="0"/>
                  </a:lnTo>
                  <a:lnTo>
                    <a:pt x="0" y="0"/>
                  </a:lnTo>
                  <a:lnTo>
                    <a:pt x="0" y="740079"/>
                  </a:lnTo>
                  <a:close/>
                </a:path>
              </a:pathLst>
            </a:custGeom>
            <a:solidFill>
              <a:srgbClr val="000000">
                <a:alpha val="50000"/>
              </a:srgbClr>
            </a:solidFill>
          </p:spPr>
          <p:txBody>
            <a:bodyPr wrap="square" lIns="0" tIns="0" rIns="0" bIns="0" rtlCol="0"/>
            <a:lstStyle/>
            <a:p>
              <a:endParaRPr sz="1632"/>
            </a:p>
          </p:txBody>
        </p:sp>
        <p:sp>
          <p:nvSpPr>
            <p:cNvPr id="5" name="object 5"/>
            <p:cNvSpPr/>
            <p:nvPr/>
          </p:nvSpPr>
          <p:spPr>
            <a:xfrm>
              <a:off x="567004" y="4293006"/>
              <a:ext cx="2179320" cy="740410"/>
            </a:xfrm>
            <a:custGeom>
              <a:avLst/>
              <a:gdLst/>
              <a:ahLst/>
              <a:cxnLst/>
              <a:rect l="l" t="t" r="r" b="b"/>
              <a:pathLst>
                <a:path w="2179320" h="740410">
                  <a:moveTo>
                    <a:pt x="0" y="740079"/>
                  </a:moveTo>
                  <a:lnTo>
                    <a:pt x="2178697" y="740079"/>
                  </a:lnTo>
                  <a:lnTo>
                    <a:pt x="2178697" y="0"/>
                  </a:lnTo>
                  <a:lnTo>
                    <a:pt x="0" y="0"/>
                  </a:lnTo>
                  <a:lnTo>
                    <a:pt x="0" y="740079"/>
                  </a:lnTo>
                  <a:close/>
                </a:path>
              </a:pathLst>
            </a:custGeom>
            <a:solidFill>
              <a:srgbClr val="000000">
                <a:alpha val="69999"/>
              </a:srgbClr>
            </a:solidFill>
          </p:spPr>
          <p:txBody>
            <a:bodyPr wrap="square" lIns="0" tIns="0" rIns="0" bIns="0" rtlCol="0"/>
            <a:lstStyle/>
            <a:p>
              <a:endParaRPr sz="1632"/>
            </a:p>
          </p:txBody>
        </p:sp>
        <p:sp>
          <p:nvSpPr>
            <p:cNvPr id="6" name="object 6"/>
            <p:cNvSpPr/>
            <p:nvPr/>
          </p:nvSpPr>
          <p:spPr>
            <a:xfrm>
              <a:off x="516699" y="4233710"/>
              <a:ext cx="6094730" cy="2449830"/>
            </a:xfrm>
            <a:custGeom>
              <a:avLst/>
              <a:gdLst/>
              <a:ahLst/>
              <a:cxnLst/>
              <a:rect l="l" t="t" r="r" b="b"/>
              <a:pathLst>
                <a:path w="6094730" h="2449829">
                  <a:moveTo>
                    <a:pt x="0" y="2449601"/>
                  </a:moveTo>
                  <a:lnTo>
                    <a:pt x="6094603" y="2449601"/>
                  </a:lnTo>
                  <a:lnTo>
                    <a:pt x="6094603" y="0"/>
                  </a:lnTo>
                  <a:lnTo>
                    <a:pt x="0" y="0"/>
                  </a:lnTo>
                  <a:lnTo>
                    <a:pt x="0" y="2449601"/>
                  </a:lnTo>
                  <a:close/>
                </a:path>
              </a:pathLst>
            </a:custGeom>
            <a:ln w="25400">
              <a:solidFill>
                <a:srgbClr val="0DB14B"/>
              </a:solidFill>
            </a:ln>
          </p:spPr>
          <p:txBody>
            <a:bodyPr wrap="square" lIns="0" tIns="0" rIns="0" bIns="0" rtlCol="0"/>
            <a:lstStyle/>
            <a:p>
              <a:endParaRPr sz="1632"/>
            </a:p>
          </p:txBody>
        </p:sp>
        <p:sp>
          <p:nvSpPr>
            <p:cNvPr id="7" name="object 7"/>
            <p:cNvSpPr/>
            <p:nvPr/>
          </p:nvSpPr>
          <p:spPr>
            <a:xfrm>
              <a:off x="0" y="5033086"/>
              <a:ext cx="10692130" cy="2527300"/>
            </a:xfrm>
            <a:custGeom>
              <a:avLst/>
              <a:gdLst/>
              <a:ahLst/>
              <a:cxnLst/>
              <a:rect l="l" t="t" r="r" b="b"/>
              <a:pathLst>
                <a:path w="10692130" h="2527300">
                  <a:moveTo>
                    <a:pt x="0" y="2526919"/>
                  </a:moveTo>
                  <a:lnTo>
                    <a:pt x="10692003" y="2526919"/>
                  </a:lnTo>
                  <a:lnTo>
                    <a:pt x="10692003" y="0"/>
                  </a:lnTo>
                  <a:lnTo>
                    <a:pt x="0" y="0"/>
                  </a:lnTo>
                  <a:lnTo>
                    <a:pt x="0" y="2526919"/>
                  </a:lnTo>
                  <a:close/>
                </a:path>
              </a:pathLst>
            </a:custGeom>
            <a:solidFill>
              <a:srgbClr val="000000"/>
            </a:solidFill>
          </p:spPr>
          <p:txBody>
            <a:bodyPr wrap="square" lIns="0" tIns="0" rIns="0" bIns="0" rtlCol="0"/>
            <a:lstStyle/>
            <a:p>
              <a:endParaRPr sz="1632"/>
            </a:p>
          </p:txBody>
        </p:sp>
        <p:sp>
          <p:nvSpPr>
            <p:cNvPr id="8" name="object 8"/>
            <p:cNvSpPr/>
            <p:nvPr/>
          </p:nvSpPr>
          <p:spPr>
            <a:xfrm>
              <a:off x="2744304" y="4293006"/>
              <a:ext cx="3816985" cy="2331085"/>
            </a:xfrm>
            <a:custGeom>
              <a:avLst/>
              <a:gdLst/>
              <a:ahLst/>
              <a:cxnLst/>
              <a:rect l="l" t="t" r="r" b="b"/>
              <a:pathLst>
                <a:path w="3816984" h="2331084">
                  <a:moveTo>
                    <a:pt x="3816705" y="0"/>
                  </a:moveTo>
                  <a:lnTo>
                    <a:pt x="0" y="0"/>
                  </a:lnTo>
                  <a:lnTo>
                    <a:pt x="0" y="2330996"/>
                  </a:lnTo>
                  <a:lnTo>
                    <a:pt x="3816705" y="2330996"/>
                  </a:lnTo>
                  <a:lnTo>
                    <a:pt x="3816705" y="0"/>
                  </a:lnTo>
                  <a:close/>
                </a:path>
              </a:pathLst>
            </a:custGeom>
            <a:solidFill>
              <a:srgbClr val="000000">
                <a:alpha val="29998"/>
              </a:srgbClr>
            </a:solidFill>
          </p:spPr>
          <p:txBody>
            <a:bodyPr wrap="square" lIns="0" tIns="0" rIns="0" bIns="0" rtlCol="0"/>
            <a:lstStyle/>
            <a:p>
              <a:endParaRPr sz="1632"/>
            </a:p>
          </p:txBody>
        </p:sp>
        <p:sp>
          <p:nvSpPr>
            <p:cNvPr id="9" name="object 9"/>
            <p:cNvSpPr/>
            <p:nvPr/>
          </p:nvSpPr>
          <p:spPr>
            <a:xfrm>
              <a:off x="567004" y="4293006"/>
              <a:ext cx="2179320" cy="2331085"/>
            </a:xfrm>
            <a:custGeom>
              <a:avLst/>
              <a:gdLst/>
              <a:ahLst/>
              <a:cxnLst/>
              <a:rect l="l" t="t" r="r" b="b"/>
              <a:pathLst>
                <a:path w="2179320" h="2331084">
                  <a:moveTo>
                    <a:pt x="2178697" y="0"/>
                  </a:moveTo>
                  <a:lnTo>
                    <a:pt x="0" y="0"/>
                  </a:lnTo>
                  <a:lnTo>
                    <a:pt x="0" y="2330996"/>
                  </a:lnTo>
                  <a:lnTo>
                    <a:pt x="2178697" y="2330996"/>
                  </a:lnTo>
                  <a:lnTo>
                    <a:pt x="2178697" y="0"/>
                  </a:lnTo>
                  <a:close/>
                </a:path>
              </a:pathLst>
            </a:custGeom>
            <a:solidFill>
              <a:srgbClr val="000000">
                <a:alpha val="39999"/>
              </a:srgbClr>
            </a:solidFill>
          </p:spPr>
          <p:txBody>
            <a:bodyPr wrap="square" lIns="0" tIns="0" rIns="0" bIns="0" rtlCol="0"/>
            <a:lstStyle/>
            <a:p>
              <a:endParaRPr sz="1632"/>
            </a:p>
          </p:txBody>
        </p:sp>
      </p:grpSp>
      <p:sp>
        <p:nvSpPr>
          <p:cNvPr id="10" name="object 10"/>
          <p:cNvSpPr txBox="1"/>
          <p:nvPr/>
        </p:nvSpPr>
        <p:spPr>
          <a:xfrm>
            <a:off x="1919546" y="4022687"/>
            <a:ext cx="1265649" cy="290807"/>
          </a:xfrm>
          <a:prstGeom prst="rect">
            <a:avLst/>
          </a:prstGeom>
        </p:spPr>
        <p:txBody>
          <a:bodyPr vert="horz" wrap="square" lIns="0" tIns="11516" rIns="0" bIns="0" rtlCol="0">
            <a:spAutoFit/>
          </a:bodyPr>
          <a:lstStyle/>
          <a:p>
            <a:pPr marL="11516">
              <a:spcBef>
                <a:spcPts val="91"/>
              </a:spcBef>
            </a:pPr>
            <a:r>
              <a:rPr sz="1814" b="1" spc="150" dirty="0">
                <a:solidFill>
                  <a:srgbClr val="FFFFFF"/>
                </a:solidFill>
                <a:latin typeface="Trebuchet MS"/>
                <a:cs typeface="Trebuchet MS"/>
              </a:rPr>
              <a:t>QUESTION</a:t>
            </a:r>
            <a:endParaRPr sz="1814">
              <a:latin typeface="Trebuchet MS"/>
              <a:cs typeface="Trebuchet MS"/>
            </a:endParaRPr>
          </a:p>
        </p:txBody>
      </p:sp>
      <p:sp>
        <p:nvSpPr>
          <p:cNvPr id="11" name="object 11"/>
          <p:cNvSpPr txBox="1"/>
          <p:nvPr/>
        </p:nvSpPr>
        <p:spPr>
          <a:xfrm>
            <a:off x="1919546" y="4346142"/>
            <a:ext cx="1711333" cy="310037"/>
          </a:xfrm>
          <a:prstGeom prst="rect">
            <a:avLst/>
          </a:prstGeom>
        </p:spPr>
        <p:txBody>
          <a:bodyPr vert="horz" wrap="square" lIns="0" tIns="27639" rIns="0" bIns="0" rtlCol="0">
            <a:spAutoFit/>
          </a:bodyPr>
          <a:lstStyle/>
          <a:p>
            <a:pPr marL="11516" marR="4607">
              <a:lnSpc>
                <a:spcPts val="1088"/>
              </a:lnSpc>
              <a:spcBef>
                <a:spcPts val="218"/>
              </a:spcBef>
              <a:tabLst>
                <a:tab pos="640885" algn="l"/>
                <a:tab pos="904610" algn="l"/>
                <a:tab pos="1625534" algn="l"/>
              </a:tabLst>
            </a:pPr>
            <a:r>
              <a:rPr sz="997" spc="95" dirty="0">
                <a:solidFill>
                  <a:srgbClr val="FFFFFF"/>
                </a:solidFill>
                <a:latin typeface="Trebuchet MS"/>
                <a:cs typeface="Trebuchet MS"/>
              </a:rPr>
              <a:t>My</a:t>
            </a:r>
            <a:r>
              <a:rPr sz="997" spc="449" dirty="0">
                <a:solidFill>
                  <a:srgbClr val="FFFFFF"/>
                </a:solidFill>
                <a:latin typeface="Trebuchet MS"/>
                <a:cs typeface="Trebuchet MS"/>
              </a:rPr>
              <a:t> </a:t>
            </a:r>
            <a:r>
              <a:rPr sz="997" spc="36" dirty="0">
                <a:solidFill>
                  <a:srgbClr val="FFFFFF"/>
                </a:solidFill>
                <a:latin typeface="Trebuchet MS"/>
                <a:cs typeface="Trebuchet MS"/>
              </a:rPr>
              <a:t>department</a:t>
            </a:r>
            <a:r>
              <a:rPr sz="997" spc="118" dirty="0">
                <a:solidFill>
                  <a:srgbClr val="FFFFFF"/>
                </a:solidFill>
                <a:latin typeface="Trebuchet MS"/>
                <a:cs typeface="Trebuchet MS"/>
              </a:rPr>
              <a:t> </a:t>
            </a:r>
            <a:r>
              <a:rPr sz="997" spc="9" dirty="0">
                <a:solidFill>
                  <a:srgbClr val="FFFFFF"/>
                </a:solidFill>
                <a:latin typeface="Trebuchet MS"/>
                <a:cs typeface="Trebuchet MS"/>
              </a:rPr>
              <a:t>is</a:t>
            </a:r>
            <a:r>
              <a:rPr sz="997" spc="145" dirty="0">
                <a:solidFill>
                  <a:srgbClr val="FFFFFF"/>
                </a:solidFill>
                <a:latin typeface="Trebuchet MS"/>
                <a:cs typeface="Trebuchet MS"/>
              </a:rPr>
              <a:t> </a:t>
            </a:r>
            <a:r>
              <a:rPr sz="997" spc="5" dirty="0">
                <a:solidFill>
                  <a:srgbClr val="FFFFFF"/>
                </a:solidFill>
                <a:latin typeface="Trebuchet MS"/>
                <a:cs typeface="Trebuchet MS"/>
              </a:rPr>
              <a:t>in</a:t>
            </a:r>
            <a:r>
              <a:rPr sz="997" spc="150" dirty="0">
                <a:solidFill>
                  <a:srgbClr val="FFFFFF"/>
                </a:solidFill>
                <a:latin typeface="Trebuchet MS"/>
                <a:cs typeface="Trebuchet MS"/>
              </a:rPr>
              <a:t> </a:t>
            </a:r>
            <a:r>
              <a:rPr sz="997" spc="27" dirty="0">
                <a:solidFill>
                  <a:srgbClr val="FFFFFF"/>
                </a:solidFill>
                <a:latin typeface="Trebuchet MS"/>
                <a:cs typeface="Trebuchet MS"/>
              </a:rPr>
              <a:t>the </a:t>
            </a:r>
            <a:r>
              <a:rPr sz="997" spc="-290" dirty="0">
                <a:solidFill>
                  <a:srgbClr val="FFFFFF"/>
                </a:solidFill>
                <a:latin typeface="Trebuchet MS"/>
                <a:cs typeface="Trebuchet MS"/>
              </a:rPr>
              <a:t> </a:t>
            </a:r>
            <a:r>
              <a:rPr sz="997" spc="68" dirty="0">
                <a:solidFill>
                  <a:srgbClr val="FFFFFF"/>
                </a:solidFill>
                <a:latin typeface="Trebuchet MS"/>
                <a:cs typeface="Trebuchet MS"/>
              </a:rPr>
              <a:t>p</a:t>
            </a:r>
            <a:r>
              <a:rPr sz="997" spc="50" dirty="0">
                <a:solidFill>
                  <a:srgbClr val="FFFFFF"/>
                </a:solidFill>
                <a:latin typeface="Trebuchet MS"/>
                <a:cs typeface="Trebuchet MS"/>
              </a:rPr>
              <a:t>r</a:t>
            </a:r>
            <a:r>
              <a:rPr sz="997" spc="91" dirty="0">
                <a:solidFill>
                  <a:srgbClr val="FFFFFF"/>
                </a:solidFill>
                <a:latin typeface="Trebuchet MS"/>
                <a:cs typeface="Trebuchet MS"/>
              </a:rPr>
              <a:t>oces</a:t>
            </a:r>
            <a:r>
              <a:rPr sz="997" spc="14" dirty="0">
                <a:solidFill>
                  <a:srgbClr val="FFFFFF"/>
                </a:solidFill>
                <a:latin typeface="Trebuchet MS"/>
                <a:cs typeface="Trebuchet MS"/>
              </a:rPr>
              <a:t>s</a:t>
            </a:r>
            <a:r>
              <a:rPr sz="997" dirty="0">
                <a:solidFill>
                  <a:srgbClr val="FFFFFF"/>
                </a:solidFill>
                <a:latin typeface="Trebuchet MS"/>
                <a:cs typeface="Trebuchet MS"/>
              </a:rPr>
              <a:t>	</a:t>
            </a:r>
            <a:r>
              <a:rPr sz="997" spc="59" dirty="0">
                <a:solidFill>
                  <a:srgbClr val="FFFFFF"/>
                </a:solidFill>
                <a:latin typeface="Trebuchet MS"/>
                <a:cs typeface="Trebuchet MS"/>
              </a:rPr>
              <a:t>o</a:t>
            </a:r>
            <a:r>
              <a:rPr sz="997" spc="-9" dirty="0">
                <a:solidFill>
                  <a:srgbClr val="FFFFFF"/>
                </a:solidFill>
                <a:latin typeface="Trebuchet MS"/>
                <a:cs typeface="Trebuchet MS"/>
              </a:rPr>
              <a:t>f</a:t>
            </a:r>
            <a:r>
              <a:rPr sz="997" dirty="0">
                <a:solidFill>
                  <a:srgbClr val="FFFFFF"/>
                </a:solidFill>
                <a:latin typeface="Trebuchet MS"/>
                <a:cs typeface="Trebuchet MS"/>
              </a:rPr>
              <a:t>	</a:t>
            </a:r>
            <a:r>
              <a:rPr sz="997" spc="95" dirty="0">
                <a:solidFill>
                  <a:srgbClr val="FFFFFF"/>
                </a:solidFill>
                <a:latin typeface="Trebuchet MS"/>
                <a:cs typeface="Trebuchet MS"/>
              </a:rPr>
              <a:t>choosin</a:t>
            </a:r>
            <a:r>
              <a:rPr sz="997" spc="23" dirty="0">
                <a:solidFill>
                  <a:srgbClr val="FFFFFF"/>
                </a:solidFill>
                <a:latin typeface="Trebuchet MS"/>
                <a:cs typeface="Trebuchet MS"/>
              </a:rPr>
              <a:t>g</a:t>
            </a:r>
            <a:r>
              <a:rPr sz="997" dirty="0">
                <a:solidFill>
                  <a:srgbClr val="FFFFFF"/>
                </a:solidFill>
                <a:latin typeface="Trebuchet MS"/>
                <a:cs typeface="Trebuchet MS"/>
              </a:rPr>
              <a:t>	</a:t>
            </a:r>
            <a:r>
              <a:rPr sz="997" spc="-9" dirty="0">
                <a:solidFill>
                  <a:srgbClr val="FFFFFF"/>
                </a:solidFill>
                <a:latin typeface="Trebuchet MS"/>
                <a:cs typeface="Trebuchet MS"/>
              </a:rPr>
              <a:t>a</a:t>
            </a:r>
            <a:endParaRPr sz="997">
              <a:latin typeface="Trebuchet MS"/>
              <a:cs typeface="Trebuchet MS"/>
            </a:endParaRPr>
          </a:p>
        </p:txBody>
      </p:sp>
      <p:sp>
        <p:nvSpPr>
          <p:cNvPr id="12" name="object 12"/>
          <p:cNvSpPr txBox="1"/>
          <p:nvPr/>
        </p:nvSpPr>
        <p:spPr>
          <a:xfrm>
            <a:off x="1919546" y="4622558"/>
            <a:ext cx="1710757" cy="1297487"/>
          </a:xfrm>
          <a:prstGeom prst="rect">
            <a:avLst/>
          </a:prstGeom>
        </p:spPr>
        <p:txBody>
          <a:bodyPr vert="horz" wrap="square" lIns="0" tIns="27639" rIns="0" bIns="0" rtlCol="0">
            <a:spAutoFit/>
          </a:bodyPr>
          <a:lstStyle/>
          <a:p>
            <a:pPr marL="11516" marR="4607" algn="just">
              <a:lnSpc>
                <a:spcPts val="1088"/>
              </a:lnSpc>
              <a:spcBef>
                <a:spcPts val="218"/>
              </a:spcBef>
            </a:pPr>
            <a:r>
              <a:rPr sz="997" spc="23" dirty="0">
                <a:solidFill>
                  <a:srgbClr val="FFFFFF"/>
                </a:solidFill>
                <a:latin typeface="Trebuchet MS"/>
                <a:cs typeface="Trebuchet MS"/>
              </a:rPr>
              <a:t>vendo</a:t>
            </a:r>
            <a:r>
              <a:rPr sz="997" spc="-145" dirty="0">
                <a:solidFill>
                  <a:srgbClr val="FFFFFF"/>
                </a:solidFill>
                <a:latin typeface="Trebuchet MS"/>
                <a:cs typeface="Trebuchet MS"/>
              </a:rPr>
              <a:t>r</a:t>
            </a:r>
            <a:r>
              <a:rPr sz="997" spc="-109" dirty="0">
                <a:solidFill>
                  <a:srgbClr val="FFFFFF"/>
                </a:solidFill>
                <a:latin typeface="Trebuchet MS"/>
                <a:cs typeface="Trebuchet MS"/>
              </a:rPr>
              <a:t>.</a:t>
            </a:r>
            <a:r>
              <a:rPr sz="997" spc="-82" dirty="0">
                <a:solidFill>
                  <a:srgbClr val="FFFFFF"/>
                </a:solidFill>
                <a:latin typeface="Trebuchet MS"/>
                <a:cs typeface="Trebuchet MS"/>
              </a:rPr>
              <a:t> </a:t>
            </a:r>
            <a:r>
              <a:rPr sz="997" spc="63" dirty="0">
                <a:solidFill>
                  <a:srgbClr val="FFFFFF"/>
                </a:solidFill>
                <a:latin typeface="Trebuchet MS"/>
                <a:cs typeface="Trebuchet MS"/>
              </a:rPr>
              <a:t>On</a:t>
            </a:r>
            <a:r>
              <a:rPr sz="997" spc="54" dirty="0">
                <a:solidFill>
                  <a:srgbClr val="FFFFFF"/>
                </a:solidFill>
                <a:latin typeface="Trebuchet MS"/>
                <a:cs typeface="Trebuchet MS"/>
              </a:rPr>
              <a:t>e</a:t>
            </a:r>
            <a:r>
              <a:rPr sz="997" spc="-82" dirty="0">
                <a:solidFill>
                  <a:srgbClr val="FFFFFF"/>
                </a:solidFill>
                <a:latin typeface="Trebuchet MS"/>
                <a:cs typeface="Trebuchet MS"/>
              </a:rPr>
              <a:t> </a:t>
            </a:r>
            <a:r>
              <a:rPr sz="997" spc="-9" dirty="0">
                <a:solidFill>
                  <a:srgbClr val="FFFFFF"/>
                </a:solidFill>
                <a:latin typeface="Trebuchet MS"/>
                <a:cs typeface="Trebuchet MS"/>
              </a:rPr>
              <a:t>of</a:t>
            </a:r>
            <a:r>
              <a:rPr sz="997" spc="-82" dirty="0">
                <a:solidFill>
                  <a:srgbClr val="FFFFFF"/>
                </a:solidFill>
                <a:latin typeface="Trebuchet MS"/>
                <a:cs typeface="Trebuchet MS"/>
              </a:rPr>
              <a:t> </a:t>
            </a:r>
            <a:r>
              <a:rPr sz="997" spc="-5" dirty="0">
                <a:solidFill>
                  <a:srgbClr val="FFFFFF"/>
                </a:solidFill>
                <a:latin typeface="Trebuchet MS"/>
                <a:cs typeface="Trebuchet MS"/>
              </a:rPr>
              <a:t>my</a:t>
            </a:r>
            <a:r>
              <a:rPr sz="997" spc="-82" dirty="0">
                <a:solidFill>
                  <a:srgbClr val="FFFFFF"/>
                </a:solidFill>
                <a:latin typeface="Trebuchet MS"/>
                <a:cs typeface="Trebuchet MS"/>
              </a:rPr>
              <a:t> </a:t>
            </a:r>
            <a:r>
              <a:rPr sz="997" spc="14" dirty="0">
                <a:solidFill>
                  <a:srgbClr val="FFFFFF"/>
                </a:solidFill>
                <a:latin typeface="Trebuchet MS"/>
                <a:cs typeface="Trebuchet MS"/>
              </a:rPr>
              <a:t>employees  </a:t>
            </a:r>
            <a:r>
              <a:rPr sz="997" spc="50" dirty="0">
                <a:solidFill>
                  <a:srgbClr val="FFFFFF"/>
                </a:solidFill>
                <a:latin typeface="Trebuchet MS"/>
                <a:cs typeface="Trebuchet MS"/>
              </a:rPr>
              <a:t>recommended</a:t>
            </a:r>
            <a:r>
              <a:rPr sz="997" spc="54" dirty="0">
                <a:solidFill>
                  <a:srgbClr val="FFFFFF"/>
                </a:solidFill>
                <a:latin typeface="Trebuchet MS"/>
                <a:cs typeface="Trebuchet MS"/>
              </a:rPr>
              <a:t> </a:t>
            </a:r>
            <a:r>
              <a:rPr sz="997" spc="-9" dirty="0">
                <a:solidFill>
                  <a:srgbClr val="FFFFFF"/>
                </a:solidFill>
                <a:latin typeface="Trebuchet MS"/>
                <a:cs typeface="Trebuchet MS"/>
              </a:rPr>
              <a:t>a</a:t>
            </a:r>
            <a:r>
              <a:rPr sz="997" spc="-5" dirty="0">
                <a:solidFill>
                  <a:srgbClr val="FFFFFF"/>
                </a:solidFill>
                <a:latin typeface="Trebuchet MS"/>
                <a:cs typeface="Trebuchet MS"/>
              </a:rPr>
              <a:t> </a:t>
            </a:r>
            <a:r>
              <a:rPr sz="997" spc="50" dirty="0">
                <a:solidFill>
                  <a:srgbClr val="FFFFFF"/>
                </a:solidFill>
                <a:latin typeface="Trebuchet MS"/>
                <a:cs typeface="Trebuchet MS"/>
              </a:rPr>
              <a:t>company </a:t>
            </a:r>
            <a:r>
              <a:rPr sz="997" spc="-290" dirty="0">
                <a:solidFill>
                  <a:srgbClr val="FFFFFF"/>
                </a:solidFill>
                <a:latin typeface="Trebuchet MS"/>
                <a:cs typeface="Trebuchet MS"/>
              </a:rPr>
              <a:t> </a:t>
            </a:r>
            <a:r>
              <a:rPr sz="997" spc="36" dirty="0">
                <a:solidFill>
                  <a:srgbClr val="FFFFFF"/>
                </a:solidFill>
                <a:latin typeface="Trebuchet MS"/>
                <a:cs typeface="Trebuchet MS"/>
              </a:rPr>
              <a:t>owned </a:t>
            </a:r>
            <a:r>
              <a:rPr sz="997" spc="23" dirty="0">
                <a:solidFill>
                  <a:srgbClr val="FFFFFF"/>
                </a:solidFill>
                <a:latin typeface="Trebuchet MS"/>
                <a:cs typeface="Trebuchet MS"/>
              </a:rPr>
              <a:t>by </a:t>
            </a:r>
            <a:r>
              <a:rPr sz="997" spc="9" dirty="0">
                <a:solidFill>
                  <a:srgbClr val="FFFFFF"/>
                </a:solidFill>
                <a:latin typeface="Trebuchet MS"/>
                <a:cs typeface="Trebuchet MS"/>
              </a:rPr>
              <a:t>his </a:t>
            </a:r>
            <a:r>
              <a:rPr sz="997" spc="-23" dirty="0">
                <a:solidFill>
                  <a:srgbClr val="FFFFFF"/>
                </a:solidFill>
                <a:latin typeface="Trebuchet MS"/>
                <a:cs typeface="Trebuchet MS"/>
              </a:rPr>
              <a:t>sister. I </a:t>
            </a:r>
            <a:r>
              <a:rPr sz="997" spc="23" dirty="0">
                <a:solidFill>
                  <a:srgbClr val="FFFFFF"/>
                </a:solidFill>
                <a:latin typeface="Trebuchet MS"/>
                <a:cs typeface="Trebuchet MS"/>
              </a:rPr>
              <a:t>have </a:t>
            </a:r>
            <a:r>
              <a:rPr sz="997" spc="27" dirty="0">
                <a:solidFill>
                  <a:srgbClr val="FFFFFF"/>
                </a:solidFill>
                <a:latin typeface="Trebuchet MS"/>
                <a:cs typeface="Trebuchet MS"/>
              </a:rPr>
              <a:t> </a:t>
            </a:r>
            <a:r>
              <a:rPr sz="997" spc="5" dirty="0">
                <a:solidFill>
                  <a:srgbClr val="FFFFFF"/>
                </a:solidFill>
                <a:latin typeface="Trebuchet MS"/>
                <a:cs typeface="Trebuchet MS"/>
              </a:rPr>
              <a:t>heard</a:t>
            </a:r>
            <a:r>
              <a:rPr sz="997" spc="-5" dirty="0">
                <a:solidFill>
                  <a:srgbClr val="FFFFFF"/>
                </a:solidFill>
                <a:latin typeface="Trebuchet MS"/>
                <a:cs typeface="Trebuchet MS"/>
              </a:rPr>
              <a:t> </a:t>
            </a:r>
            <a:r>
              <a:rPr sz="997" spc="73" dirty="0">
                <a:solidFill>
                  <a:srgbClr val="FFFFFF"/>
                </a:solidFill>
                <a:latin typeface="Trebuchet MS"/>
                <a:cs typeface="Trebuchet MS"/>
              </a:rPr>
              <a:t>good</a:t>
            </a:r>
            <a:r>
              <a:rPr sz="997" spc="-5" dirty="0">
                <a:solidFill>
                  <a:srgbClr val="FFFFFF"/>
                </a:solidFill>
                <a:latin typeface="Trebuchet MS"/>
                <a:cs typeface="Trebuchet MS"/>
              </a:rPr>
              <a:t> </a:t>
            </a:r>
            <a:r>
              <a:rPr sz="997" spc="14" dirty="0">
                <a:solidFill>
                  <a:srgbClr val="FFFFFF"/>
                </a:solidFill>
                <a:latin typeface="Trebuchet MS"/>
                <a:cs typeface="Trebuchet MS"/>
              </a:rPr>
              <a:t>things</a:t>
            </a:r>
            <a:r>
              <a:rPr sz="997" spc="-5" dirty="0">
                <a:solidFill>
                  <a:srgbClr val="FFFFFF"/>
                </a:solidFill>
                <a:latin typeface="Trebuchet MS"/>
                <a:cs typeface="Trebuchet MS"/>
              </a:rPr>
              <a:t> </a:t>
            </a:r>
            <a:r>
              <a:rPr sz="997" spc="14" dirty="0">
                <a:solidFill>
                  <a:srgbClr val="FFFFFF"/>
                </a:solidFill>
                <a:latin typeface="Trebuchet MS"/>
                <a:cs typeface="Trebuchet MS"/>
              </a:rPr>
              <a:t>about</a:t>
            </a:r>
            <a:r>
              <a:rPr sz="997" dirty="0">
                <a:solidFill>
                  <a:srgbClr val="FFFFFF"/>
                </a:solidFill>
                <a:latin typeface="Trebuchet MS"/>
                <a:cs typeface="Trebuchet MS"/>
              </a:rPr>
              <a:t> </a:t>
            </a:r>
            <a:r>
              <a:rPr sz="997" spc="-14" dirty="0">
                <a:solidFill>
                  <a:srgbClr val="FFFFFF"/>
                </a:solidFill>
                <a:latin typeface="Trebuchet MS"/>
                <a:cs typeface="Trebuchet MS"/>
              </a:rPr>
              <a:t>this </a:t>
            </a:r>
            <a:r>
              <a:rPr sz="997" spc="-290" dirty="0">
                <a:solidFill>
                  <a:srgbClr val="FFFFFF"/>
                </a:solidFill>
                <a:latin typeface="Trebuchet MS"/>
                <a:cs typeface="Trebuchet MS"/>
              </a:rPr>
              <a:t> </a:t>
            </a:r>
            <a:r>
              <a:rPr sz="997" spc="18" dirty="0">
                <a:solidFill>
                  <a:srgbClr val="FFFFFF"/>
                </a:solidFill>
                <a:latin typeface="Trebuchet MS"/>
                <a:cs typeface="Trebuchet MS"/>
              </a:rPr>
              <a:t>company </a:t>
            </a:r>
            <a:r>
              <a:rPr sz="997" spc="-14" dirty="0">
                <a:solidFill>
                  <a:srgbClr val="FFFFFF"/>
                </a:solidFill>
                <a:latin typeface="Trebuchet MS"/>
                <a:cs typeface="Trebuchet MS"/>
              </a:rPr>
              <a:t>from </a:t>
            </a:r>
            <a:r>
              <a:rPr sz="997" spc="-5" dirty="0">
                <a:solidFill>
                  <a:srgbClr val="FFFFFF"/>
                </a:solidFill>
                <a:latin typeface="Trebuchet MS"/>
                <a:cs typeface="Trebuchet MS"/>
              </a:rPr>
              <a:t>other sources. </a:t>
            </a:r>
            <a:r>
              <a:rPr sz="997" spc="-290" dirty="0">
                <a:solidFill>
                  <a:srgbClr val="FFFFFF"/>
                </a:solidFill>
                <a:latin typeface="Trebuchet MS"/>
                <a:cs typeface="Trebuchet MS"/>
              </a:rPr>
              <a:t> </a:t>
            </a:r>
            <a:r>
              <a:rPr sz="997" spc="45" dirty="0">
                <a:solidFill>
                  <a:srgbClr val="FFFFFF"/>
                </a:solidFill>
                <a:latin typeface="Trebuchet MS"/>
                <a:cs typeface="Trebuchet MS"/>
              </a:rPr>
              <a:t>Can </a:t>
            </a:r>
            <a:r>
              <a:rPr sz="997" spc="-23" dirty="0">
                <a:solidFill>
                  <a:srgbClr val="FFFFFF"/>
                </a:solidFill>
                <a:latin typeface="Trebuchet MS"/>
                <a:cs typeface="Trebuchet MS"/>
              </a:rPr>
              <a:t>I </a:t>
            </a:r>
            <a:r>
              <a:rPr sz="997" spc="14" dirty="0">
                <a:solidFill>
                  <a:srgbClr val="FFFFFF"/>
                </a:solidFill>
                <a:latin typeface="Trebuchet MS"/>
                <a:cs typeface="Trebuchet MS"/>
              </a:rPr>
              <a:t>consider </a:t>
            </a:r>
            <a:r>
              <a:rPr sz="997" spc="-14" dirty="0">
                <a:solidFill>
                  <a:srgbClr val="FFFFFF"/>
                </a:solidFill>
                <a:latin typeface="Trebuchet MS"/>
                <a:cs typeface="Trebuchet MS"/>
              </a:rPr>
              <a:t>this </a:t>
            </a:r>
            <a:r>
              <a:rPr sz="997" spc="23" dirty="0">
                <a:solidFill>
                  <a:srgbClr val="FFFFFF"/>
                </a:solidFill>
                <a:latin typeface="Trebuchet MS"/>
                <a:cs typeface="Trebuchet MS"/>
              </a:rPr>
              <a:t>company </a:t>
            </a:r>
            <a:r>
              <a:rPr sz="997" spc="27" dirty="0">
                <a:solidFill>
                  <a:srgbClr val="FFFFFF"/>
                </a:solidFill>
                <a:latin typeface="Trebuchet MS"/>
                <a:cs typeface="Trebuchet MS"/>
              </a:rPr>
              <a:t> </a:t>
            </a:r>
            <a:r>
              <a:rPr sz="997" spc="36" dirty="0">
                <a:solidFill>
                  <a:srgbClr val="FFFFFF"/>
                </a:solidFill>
                <a:latin typeface="Trebuchet MS"/>
                <a:cs typeface="Trebuchet MS"/>
              </a:rPr>
              <a:t>even</a:t>
            </a:r>
            <a:r>
              <a:rPr sz="997" spc="41" dirty="0">
                <a:solidFill>
                  <a:srgbClr val="FFFFFF"/>
                </a:solidFill>
                <a:latin typeface="Trebuchet MS"/>
                <a:cs typeface="Trebuchet MS"/>
              </a:rPr>
              <a:t> </a:t>
            </a:r>
            <a:r>
              <a:rPr sz="997" spc="63" dirty="0">
                <a:solidFill>
                  <a:srgbClr val="FFFFFF"/>
                </a:solidFill>
                <a:latin typeface="Trebuchet MS"/>
                <a:cs typeface="Trebuchet MS"/>
              </a:rPr>
              <a:t>though</a:t>
            </a:r>
            <a:r>
              <a:rPr sz="997" spc="68" dirty="0">
                <a:solidFill>
                  <a:srgbClr val="FFFFFF"/>
                </a:solidFill>
                <a:latin typeface="Trebuchet MS"/>
                <a:cs typeface="Trebuchet MS"/>
              </a:rPr>
              <a:t> </a:t>
            </a:r>
            <a:r>
              <a:rPr sz="997" spc="59" dirty="0">
                <a:solidFill>
                  <a:srgbClr val="FFFFFF"/>
                </a:solidFill>
                <a:latin typeface="Trebuchet MS"/>
                <a:cs typeface="Trebuchet MS"/>
              </a:rPr>
              <a:t>one</a:t>
            </a:r>
            <a:r>
              <a:rPr sz="997" spc="63" dirty="0">
                <a:solidFill>
                  <a:srgbClr val="FFFFFF"/>
                </a:solidFill>
                <a:latin typeface="Trebuchet MS"/>
                <a:cs typeface="Trebuchet MS"/>
              </a:rPr>
              <a:t> </a:t>
            </a:r>
            <a:r>
              <a:rPr sz="997" spc="14" dirty="0">
                <a:solidFill>
                  <a:srgbClr val="FFFFFF"/>
                </a:solidFill>
                <a:latin typeface="Trebuchet MS"/>
                <a:cs typeface="Trebuchet MS"/>
              </a:rPr>
              <a:t>of</a:t>
            </a:r>
            <a:r>
              <a:rPr sz="997" spc="18" dirty="0">
                <a:solidFill>
                  <a:srgbClr val="FFFFFF"/>
                </a:solidFill>
                <a:latin typeface="Trebuchet MS"/>
                <a:cs typeface="Trebuchet MS"/>
              </a:rPr>
              <a:t> my </a:t>
            </a:r>
            <a:r>
              <a:rPr sz="997" spc="23" dirty="0">
                <a:solidFill>
                  <a:srgbClr val="FFFFFF"/>
                </a:solidFill>
                <a:latin typeface="Trebuchet MS"/>
                <a:cs typeface="Trebuchet MS"/>
              </a:rPr>
              <a:t> </a:t>
            </a:r>
            <a:r>
              <a:rPr sz="997" spc="27" dirty="0">
                <a:solidFill>
                  <a:srgbClr val="FFFFFF"/>
                </a:solidFill>
                <a:latin typeface="Trebuchet MS"/>
                <a:cs typeface="Trebuchet MS"/>
              </a:rPr>
              <a:t>employees </a:t>
            </a:r>
            <a:r>
              <a:rPr sz="997" spc="-5" dirty="0">
                <a:solidFill>
                  <a:srgbClr val="FFFFFF"/>
                </a:solidFill>
                <a:latin typeface="Trebuchet MS"/>
                <a:cs typeface="Trebuchet MS"/>
              </a:rPr>
              <a:t>is </a:t>
            </a:r>
            <a:r>
              <a:rPr sz="997" dirty="0">
                <a:solidFill>
                  <a:srgbClr val="FFFFFF"/>
                </a:solidFill>
                <a:latin typeface="Trebuchet MS"/>
                <a:cs typeface="Trebuchet MS"/>
              </a:rPr>
              <a:t>related </a:t>
            </a:r>
            <a:r>
              <a:rPr sz="997" spc="5" dirty="0">
                <a:solidFill>
                  <a:srgbClr val="FFFFFF"/>
                </a:solidFill>
                <a:latin typeface="Trebuchet MS"/>
                <a:cs typeface="Trebuchet MS"/>
              </a:rPr>
              <a:t>to </a:t>
            </a:r>
            <a:r>
              <a:rPr sz="997" dirty="0">
                <a:solidFill>
                  <a:srgbClr val="FFFFFF"/>
                </a:solidFill>
                <a:latin typeface="Trebuchet MS"/>
                <a:cs typeface="Trebuchet MS"/>
              </a:rPr>
              <a:t>the </a:t>
            </a:r>
            <a:r>
              <a:rPr sz="997" spc="5" dirty="0">
                <a:solidFill>
                  <a:srgbClr val="FFFFFF"/>
                </a:solidFill>
                <a:latin typeface="Trebuchet MS"/>
                <a:cs typeface="Trebuchet MS"/>
              </a:rPr>
              <a:t> </a:t>
            </a:r>
            <a:r>
              <a:rPr sz="997" spc="18" dirty="0">
                <a:solidFill>
                  <a:srgbClr val="FFFFFF"/>
                </a:solidFill>
                <a:latin typeface="Trebuchet MS"/>
                <a:cs typeface="Trebuchet MS"/>
              </a:rPr>
              <a:t>owner?</a:t>
            </a:r>
            <a:endParaRPr sz="997">
              <a:latin typeface="Trebuchet MS"/>
              <a:cs typeface="Trebuchet MS"/>
            </a:endParaRPr>
          </a:p>
        </p:txBody>
      </p:sp>
      <p:sp>
        <p:nvSpPr>
          <p:cNvPr id="13" name="object 13"/>
          <p:cNvSpPr txBox="1"/>
          <p:nvPr/>
        </p:nvSpPr>
        <p:spPr>
          <a:xfrm>
            <a:off x="3895193" y="3948975"/>
            <a:ext cx="3128422" cy="581598"/>
          </a:xfrm>
          <a:prstGeom prst="rect">
            <a:avLst/>
          </a:prstGeom>
        </p:spPr>
        <p:txBody>
          <a:bodyPr vert="horz" wrap="square" lIns="0" tIns="96738" rIns="0" bIns="0" rtlCol="0">
            <a:spAutoFit/>
          </a:bodyPr>
          <a:lstStyle/>
          <a:p>
            <a:pPr marL="11516">
              <a:spcBef>
                <a:spcPts val="762"/>
              </a:spcBef>
            </a:pPr>
            <a:r>
              <a:rPr sz="1814" b="1" spc="154" dirty="0">
                <a:solidFill>
                  <a:srgbClr val="FFFFFF"/>
                </a:solidFill>
                <a:latin typeface="Trebuchet MS"/>
                <a:cs typeface="Trebuchet MS"/>
              </a:rPr>
              <a:t>RESPONSE</a:t>
            </a:r>
            <a:endParaRPr sz="1814">
              <a:latin typeface="Trebuchet MS"/>
              <a:cs typeface="Trebuchet MS"/>
            </a:endParaRPr>
          </a:p>
          <a:p>
            <a:pPr marL="11516">
              <a:spcBef>
                <a:spcPts val="371"/>
              </a:spcBef>
            </a:pPr>
            <a:r>
              <a:rPr sz="997" spc="14" dirty="0">
                <a:solidFill>
                  <a:srgbClr val="FFFFFF"/>
                </a:solidFill>
                <a:latin typeface="Trebuchet MS"/>
                <a:cs typeface="Trebuchet MS"/>
              </a:rPr>
              <a:t>This</a:t>
            </a:r>
            <a:r>
              <a:rPr sz="997" spc="222" dirty="0">
                <a:solidFill>
                  <a:srgbClr val="FFFFFF"/>
                </a:solidFill>
                <a:latin typeface="Trebuchet MS"/>
                <a:cs typeface="Trebuchet MS"/>
              </a:rPr>
              <a:t> </a:t>
            </a:r>
            <a:r>
              <a:rPr sz="997" spc="36" dirty="0">
                <a:solidFill>
                  <a:srgbClr val="FFFFFF"/>
                </a:solidFill>
                <a:latin typeface="Trebuchet MS"/>
                <a:cs typeface="Trebuchet MS"/>
              </a:rPr>
              <a:t>company</a:t>
            </a:r>
            <a:r>
              <a:rPr sz="997" spc="227" dirty="0">
                <a:solidFill>
                  <a:srgbClr val="FFFFFF"/>
                </a:solidFill>
                <a:latin typeface="Trebuchet MS"/>
                <a:cs typeface="Trebuchet MS"/>
              </a:rPr>
              <a:t> </a:t>
            </a:r>
            <a:r>
              <a:rPr sz="997" spc="14" dirty="0">
                <a:solidFill>
                  <a:srgbClr val="FFFFFF"/>
                </a:solidFill>
                <a:latin typeface="Trebuchet MS"/>
                <a:cs typeface="Trebuchet MS"/>
              </a:rPr>
              <a:t>can</a:t>
            </a:r>
            <a:r>
              <a:rPr sz="997" spc="227" dirty="0">
                <a:solidFill>
                  <a:srgbClr val="FFFFFF"/>
                </a:solidFill>
                <a:latin typeface="Trebuchet MS"/>
                <a:cs typeface="Trebuchet MS"/>
              </a:rPr>
              <a:t> </a:t>
            </a:r>
            <a:r>
              <a:rPr sz="997" spc="32" dirty="0">
                <a:solidFill>
                  <a:srgbClr val="FFFFFF"/>
                </a:solidFill>
                <a:latin typeface="Trebuchet MS"/>
                <a:cs typeface="Trebuchet MS"/>
              </a:rPr>
              <a:t>compete</a:t>
            </a:r>
            <a:r>
              <a:rPr sz="997" spc="222" dirty="0">
                <a:solidFill>
                  <a:srgbClr val="FFFFFF"/>
                </a:solidFill>
                <a:latin typeface="Trebuchet MS"/>
                <a:cs typeface="Trebuchet MS"/>
              </a:rPr>
              <a:t> </a:t>
            </a:r>
            <a:r>
              <a:rPr sz="997" spc="-9" dirty="0">
                <a:solidFill>
                  <a:srgbClr val="FFFFFF"/>
                </a:solidFill>
                <a:latin typeface="Trebuchet MS"/>
                <a:cs typeface="Trebuchet MS"/>
              </a:rPr>
              <a:t>for</a:t>
            </a:r>
            <a:r>
              <a:rPr sz="997" spc="227" dirty="0">
                <a:solidFill>
                  <a:srgbClr val="FFFFFF"/>
                </a:solidFill>
                <a:latin typeface="Trebuchet MS"/>
                <a:cs typeface="Trebuchet MS"/>
              </a:rPr>
              <a:t> </a:t>
            </a:r>
            <a:r>
              <a:rPr sz="997" dirty="0">
                <a:solidFill>
                  <a:srgbClr val="FFFFFF"/>
                </a:solidFill>
                <a:latin typeface="Trebuchet MS"/>
                <a:cs typeface="Trebuchet MS"/>
              </a:rPr>
              <a:t>the</a:t>
            </a:r>
            <a:r>
              <a:rPr sz="997" spc="227" dirty="0">
                <a:solidFill>
                  <a:srgbClr val="FFFFFF"/>
                </a:solidFill>
                <a:latin typeface="Trebuchet MS"/>
                <a:cs typeface="Trebuchet MS"/>
              </a:rPr>
              <a:t> </a:t>
            </a:r>
            <a:r>
              <a:rPr sz="997" spc="-14" dirty="0">
                <a:solidFill>
                  <a:srgbClr val="FFFFFF"/>
                </a:solidFill>
                <a:latin typeface="Trebuchet MS"/>
                <a:cs typeface="Trebuchet MS"/>
              </a:rPr>
              <a:t>work,</a:t>
            </a:r>
            <a:r>
              <a:rPr sz="997" spc="222" dirty="0">
                <a:solidFill>
                  <a:srgbClr val="FFFFFF"/>
                </a:solidFill>
                <a:latin typeface="Trebuchet MS"/>
                <a:cs typeface="Trebuchet MS"/>
              </a:rPr>
              <a:t> </a:t>
            </a:r>
            <a:r>
              <a:rPr sz="997" spc="18" dirty="0">
                <a:solidFill>
                  <a:srgbClr val="FFFFFF"/>
                </a:solidFill>
                <a:latin typeface="Trebuchet MS"/>
                <a:cs typeface="Trebuchet MS"/>
              </a:rPr>
              <a:t>but</a:t>
            </a:r>
            <a:r>
              <a:rPr sz="997" spc="227" dirty="0">
                <a:solidFill>
                  <a:srgbClr val="FFFFFF"/>
                </a:solidFill>
                <a:latin typeface="Trebuchet MS"/>
                <a:cs typeface="Trebuchet MS"/>
              </a:rPr>
              <a:t> </a:t>
            </a:r>
            <a:r>
              <a:rPr sz="997" spc="9" dirty="0">
                <a:solidFill>
                  <a:srgbClr val="FFFFFF"/>
                </a:solidFill>
                <a:latin typeface="Trebuchet MS"/>
                <a:cs typeface="Trebuchet MS"/>
              </a:rPr>
              <a:t>the</a:t>
            </a:r>
            <a:endParaRPr sz="997">
              <a:latin typeface="Trebuchet MS"/>
              <a:cs typeface="Trebuchet MS"/>
            </a:endParaRPr>
          </a:p>
        </p:txBody>
      </p:sp>
      <p:sp>
        <p:nvSpPr>
          <p:cNvPr id="14" name="object 14"/>
          <p:cNvSpPr txBox="1"/>
          <p:nvPr/>
        </p:nvSpPr>
        <p:spPr>
          <a:xfrm>
            <a:off x="3736145" y="4564008"/>
            <a:ext cx="3461246" cy="1372171"/>
          </a:xfrm>
          <a:prstGeom prst="rect">
            <a:avLst/>
          </a:prstGeom>
          <a:solidFill>
            <a:srgbClr val="000000">
              <a:alpha val="29998"/>
            </a:srgbClr>
          </a:solidFill>
        </p:spPr>
        <p:txBody>
          <a:bodyPr vert="horz" wrap="square" lIns="0" tIns="0" rIns="0" bIns="0" rtlCol="0">
            <a:spAutoFit/>
          </a:bodyPr>
          <a:lstStyle/>
          <a:p>
            <a:pPr marL="170442" algn="just">
              <a:lnSpc>
                <a:spcPts val="698"/>
              </a:lnSpc>
            </a:pPr>
            <a:r>
              <a:rPr sz="997" spc="32" dirty="0">
                <a:solidFill>
                  <a:srgbClr val="FFFFFF"/>
                </a:solidFill>
                <a:latin typeface="Trebuchet MS"/>
                <a:cs typeface="Trebuchet MS"/>
              </a:rPr>
              <a:t>employee</a:t>
            </a:r>
            <a:r>
              <a:rPr sz="997" spc="222" dirty="0">
                <a:solidFill>
                  <a:srgbClr val="FFFFFF"/>
                </a:solidFill>
                <a:latin typeface="Trebuchet MS"/>
                <a:cs typeface="Trebuchet MS"/>
              </a:rPr>
              <a:t> </a:t>
            </a:r>
            <a:r>
              <a:rPr sz="997" spc="23" dirty="0">
                <a:solidFill>
                  <a:srgbClr val="FFFFFF"/>
                </a:solidFill>
                <a:latin typeface="Trebuchet MS"/>
                <a:cs typeface="Trebuchet MS"/>
              </a:rPr>
              <a:t>who</a:t>
            </a:r>
            <a:r>
              <a:rPr sz="997" spc="227" dirty="0">
                <a:solidFill>
                  <a:srgbClr val="FFFFFF"/>
                </a:solidFill>
                <a:latin typeface="Trebuchet MS"/>
                <a:cs typeface="Trebuchet MS"/>
              </a:rPr>
              <a:t> </a:t>
            </a:r>
            <a:r>
              <a:rPr sz="997" dirty="0">
                <a:solidFill>
                  <a:srgbClr val="FFFFFF"/>
                </a:solidFill>
                <a:latin typeface="Trebuchet MS"/>
                <a:cs typeface="Trebuchet MS"/>
              </a:rPr>
              <a:t>is</a:t>
            </a:r>
            <a:r>
              <a:rPr sz="997" spc="227" dirty="0">
                <a:solidFill>
                  <a:srgbClr val="FFFFFF"/>
                </a:solidFill>
                <a:latin typeface="Trebuchet MS"/>
                <a:cs typeface="Trebuchet MS"/>
              </a:rPr>
              <a:t> </a:t>
            </a:r>
            <a:r>
              <a:rPr sz="997" spc="5" dirty="0">
                <a:solidFill>
                  <a:srgbClr val="FFFFFF"/>
                </a:solidFill>
                <a:latin typeface="Trebuchet MS"/>
                <a:cs typeface="Trebuchet MS"/>
              </a:rPr>
              <a:t>related</a:t>
            </a:r>
            <a:r>
              <a:rPr sz="997" spc="227" dirty="0">
                <a:solidFill>
                  <a:srgbClr val="FFFFFF"/>
                </a:solidFill>
                <a:latin typeface="Trebuchet MS"/>
                <a:cs typeface="Trebuchet MS"/>
              </a:rPr>
              <a:t> </a:t>
            </a:r>
            <a:r>
              <a:rPr sz="997" spc="9" dirty="0">
                <a:solidFill>
                  <a:srgbClr val="FFFFFF"/>
                </a:solidFill>
                <a:latin typeface="Trebuchet MS"/>
                <a:cs typeface="Trebuchet MS"/>
              </a:rPr>
              <a:t>to</a:t>
            </a:r>
            <a:r>
              <a:rPr sz="997" spc="227" dirty="0">
                <a:solidFill>
                  <a:srgbClr val="FFFFFF"/>
                </a:solidFill>
                <a:latin typeface="Trebuchet MS"/>
                <a:cs typeface="Trebuchet MS"/>
              </a:rPr>
              <a:t> </a:t>
            </a:r>
            <a:r>
              <a:rPr sz="997" dirty="0">
                <a:solidFill>
                  <a:srgbClr val="FFFFFF"/>
                </a:solidFill>
                <a:latin typeface="Trebuchet MS"/>
                <a:cs typeface="Trebuchet MS"/>
              </a:rPr>
              <a:t>the</a:t>
            </a:r>
            <a:r>
              <a:rPr sz="997" spc="227" dirty="0">
                <a:solidFill>
                  <a:srgbClr val="FFFFFF"/>
                </a:solidFill>
                <a:latin typeface="Trebuchet MS"/>
                <a:cs typeface="Trebuchet MS"/>
              </a:rPr>
              <a:t> </a:t>
            </a:r>
            <a:r>
              <a:rPr sz="997" spc="18" dirty="0">
                <a:solidFill>
                  <a:srgbClr val="FFFFFF"/>
                </a:solidFill>
                <a:latin typeface="Trebuchet MS"/>
                <a:cs typeface="Trebuchet MS"/>
              </a:rPr>
              <a:t>owner</a:t>
            </a:r>
            <a:r>
              <a:rPr sz="997" spc="227" dirty="0">
                <a:solidFill>
                  <a:srgbClr val="FFFFFF"/>
                </a:solidFill>
                <a:latin typeface="Trebuchet MS"/>
                <a:cs typeface="Trebuchet MS"/>
              </a:rPr>
              <a:t> </a:t>
            </a:r>
            <a:r>
              <a:rPr sz="997" spc="18" dirty="0">
                <a:solidFill>
                  <a:srgbClr val="FFFFFF"/>
                </a:solidFill>
                <a:latin typeface="Trebuchet MS"/>
                <a:cs typeface="Trebuchet MS"/>
              </a:rPr>
              <a:t>cannot</a:t>
            </a:r>
            <a:r>
              <a:rPr sz="997" spc="227" dirty="0">
                <a:solidFill>
                  <a:srgbClr val="FFFFFF"/>
                </a:solidFill>
                <a:latin typeface="Trebuchet MS"/>
                <a:cs typeface="Trebuchet MS"/>
              </a:rPr>
              <a:t> </a:t>
            </a:r>
            <a:r>
              <a:rPr sz="997" spc="59" dirty="0">
                <a:solidFill>
                  <a:srgbClr val="FFFFFF"/>
                </a:solidFill>
                <a:latin typeface="Trebuchet MS"/>
                <a:cs typeface="Trebuchet MS"/>
              </a:rPr>
              <a:t>be</a:t>
            </a:r>
            <a:endParaRPr sz="997" dirty="0">
              <a:latin typeface="Trebuchet MS"/>
              <a:cs typeface="Trebuchet MS"/>
            </a:endParaRPr>
          </a:p>
          <a:p>
            <a:pPr marL="170442" marR="176776" algn="just">
              <a:lnSpc>
                <a:spcPts val="1088"/>
              </a:lnSpc>
              <a:spcBef>
                <a:spcPts val="73"/>
              </a:spcBef>
            </a:pPr>
            <a:r>
              <a:rPr sz="997" spc="5" dirty="0">
                <a:solidFill>
                  <a:srgbClr val="FFFFFF"/>
                </a:solidFill>
                <a:latin typeface="Trebuchet MS"/>
                <a:cs typeface="Trebuchet MS"/>
              </a:rPr>
              <a:t>involved </a:t>
            </a:r>
            <a:r>
              <a:rPr sz="997" spc="-14" dirty="0">
                <a:solidFill>
                  <a:srgbClr val="FFFFFF"/>
                </a:solidFill>
                <a:latin typeface="Trebuchet MS"/>
                <a:cs typeface="Trebuchet MS"/>
              </a:rPr>
              <a:t>in </a:t>
            </a:r>
            <a:r>
              <a:rPr sz="997" spc="14" dirty="0">
                <a:solidFill>
                  <a:srgbClr val="FFFFFF"/>
                </a:solidFill>
                <a:latin typeface="Trebuchet MS"/>
                <a:cs typeface="Trebuchet MS"/>
              </a:rPr>
              <a:t>decisions about </a:t>
            </a:r>
            <a:r>
              <a:rPr sz="997" spc="32" dirty="0">
                <a:solidFill>
                  <a:srgbClr val="FFFFFF"/>
                </a:solidFill>
                <a:latin typeface="Trebuchet MS"/>
                <a:cs typeface="Trebuchet MS"/>
              </a:rPr>
              <a:t>choosing </a:t>
            </a:r>
            <a:r>
              <a:rPr sz="997" spc="-9" dirty="0">
                <a:solidFill>
                  <a:srgbClr val="FFFFFF"/>
                </a:solidFill>
                <a:latin typeface="Trebuchet MS"/>
                <a:cs typeface="Trebuchet MS"/>
              </a:rPr>
              <a:t>the </a:t>
            </a:r>
            <a:r>
              <a:rPr sz="997" spc="-18" dirty="0">
                <a:solidFill>
                  <a:srgbClr val="FFFFFF"/>
                </a:solidFill>
                <a:latin typeface="Trebuchet MS"/>
                <a:cs typeface="Trebuchet MS"/>
              </a:rPr>
              <a:t>vendor. </a:t>
            </a:r>
            <a:r>
              <a:rPr sz="997" spc="54" dirty="0">
                <a:solidFill>
                  <a:srgbClr val="FFFFFF"/>
                </a:solidFill>
                <a:latin typeface="Trebuchet MS"/>
                <a:cs typeface="Trebuchet MS"/>
              </a:rPr>
              <a:t>Nor </a:t>
            </a:r>
            <a:r>
              <a:rPr sz="997" spc="-290" dirty="0">
                <a:solidFill>
                  <a:srgbClr val="FFFFFF"/>
                </a:solidFill>
                <a:latin typeface="Trebuchet MS"/>
                <a:cs typeface="Trebuchet MS"/>
              </a:rPr>
              <a:t> </a:t>
            </a:r>
            <a:r>
              <a:rPr sz="997" dirty="0">
                <a:solidFill>
                  <a:srgbClr val="FFFFFF"/>
                </a:solidFill>
                <a:latin typeface="Trebuchet MS"/>
                <a:cs typeface="Trebuchet MS"/>
              </a:rPr>
              <a:t>can</a:t>
            </a:r>
            <a:r>
              <a:rPr sz="997" spc="-73" dirty="0">
                <a:solidFill>
                  <a:srgbClr val="FFFFFF"/>
                </a:solidFill>
                <a:latin typeface="Trebuchet MS"/>
                <a:cs typeface="Trebuchet MS"/>
              </a:rPr>
              <a:t> </a:t>
            </a:r>
            <a:r>
              <a:rPr sz="997" spc="-9" dirty="0">
                <a:solidFill>
                  <a:srgbClr val="FFFFFF"/>
                </a:solidFill>
                <a:latin typeface="Trebuchet MS"/>
                <a:cs typeface="Trebuchet MS"/>
              </a:rPr>
              <a:t>the</a:t>
            </a:r>
            <a:r>
              <a:rPr sz="997" spc="-73" dirty="0">
                <a:solidFill>
                  <a:srgbClr val="FFFFFF"/>
                </a:solidFill>
                <a:latin typeface="Trebuchet MS"/>
                <a:cs typeface="Trebuchet MS"/>
              </a:rPr>
              <a:t> </a:t>
            </a:r>
            <a:r>
              <a:rPr sz="997" spc="14" dirty="0">
                <a:solidFill>
                  <a:srgbClr val="FFFFFF"/>
                </a:solidFill>
                <a:latin typeface="Trebuchet MS"/>
                <a:cs typeface="Trebuchet MS"/>
              </a:rPr>
              <a:t>employee</a:t>
            </a:r>
            <a:r>
              <a:rPr sz="997" spc="-73" dirty="0">
                <a:solidFill>
                  <a:srgbClr val="FFFFFF"/>
                </a:solidFill>
                <a:latin typeface="Trebuchet MS"/>
                <a:cs typeface="Trebuchet MS"/>
              </a:rPr>
              <a:t> </a:t>
            </a:r>
            <a:r>
              <a:rPr sz="997" spc="36" dirty="0">
                <a:solidFill>
                  <a:srgbClr val="FFFFFF"/>
                </a:solidFill>
                <a:latin typeface="Trebuchet MS"/>
                <a:cs typeface="Trebuchet MS"/>
              </a:rPr>
              <a:t>be</a:t>
            </a:r>
            <a:r>
              <a:rPr sz="997" spc="-73" dirty="0">
                <a:solidFill>
                  <a:srgbClr val="FFFFFF"/>
                </a:solidFill>
                <a:latin typeface="Trebuchet MS"/>
                <a:cs typeface="Trebuchet MS"/>
              </a:rPr>
              <a:t> </a:t>
            </a:r>
            <a:r>
              <a:rPr sz="997" spc="5" dirty="0">
                <a:solidFill>
                  <a:srgbClr val="FFFFFF"/>
                </a:solidFill>
                <a:latin typeface="Trebuchet MS"/>
                <a:cs typeface="Trebuchet MS"/>
              </a:rPr>
              <a:t>involved</a:t>
            </a:r>
            <a:r>
              <a:rPr sz="997" spc="-73" dirty="0">
                <a:solidFill>
                  <a:srgbClr val="FFFFFF"/>
                </a:solidFill>
                <a:latin typeface="Trebuchet MS"/>
                <a:cs typeface="Trebuchet MS"/>
              </a:rPr>
              <a:t> </a:t>
            </a:r>
            <a:r>
              <a:rPr sz="997" spc="-14" dirty="0">
                <a:solidFill>
                  <a:srgbClr val="FFFFFF"/>
                </a:solidFill>
                <a:latin typeface="Trebuchet MS"/>
                <a:cs typeface="Trebuchet MS"/>
              </a:rPr>
              <a:t>in</a:t>
            </a:r>
            <a:r>
              <a:rPr sz="997" spc="-73" dirty="0">
                <a:solidFill>
                  <a:srgbClr val="FFFFFF"/>
                </a:solidFill>
                <a:latin typeface="Trebuchet MS"/>
                <a:cs typeface="Trebuchet MS"/>
              </a:rPr>
              <a:t> </a:t>
            </a:r>
            <a:r>
              <a:rPr sz="997" spc="32" dirty="0">
                <a:solidFill>
                  <a:srgbClr val="FFFFFF"/>
                </a:solidFill>
                <a:latin typeface="Trebuchet MS"/>
                <a:cs typeface="Trebuchet MS"/>
              </a:rPr>
              <a:t>managing</a:t>
            </a:r>
            <a:r>
              <a:rPr sz="997" spc="-73" dirty="0">
                <a:solidFill>
                  <a:srgbClr val="FFFFFF"/>
                </a:solidFill>
                <a:latin typeface="Trebuchet MS"/>
                <a:cs typeface="Trebuchet MS"/>
              </a:rPr>
              <a:t> </a:t>
            </a:r>
            <a:r>
              <a:rPr sz="997" spc="-9" dirty="0">
                <a:solidFill>
                  <a:srgbClr val="FFFFFF"/>
                </a:solidFill>
                <a:latin typeface="Trebuchet MS"/>
                <a:cs typeface="Trebuchet MS"/>
              </a:rPr>
              <a:t>the</a:t>
            </a:r>
            <a:r>
              <a:rPr sz="997" spc="-73" dirty="0">
                <a:solidFill>
                  <a:srgbClr val="FFFFFF"/>
                </a:solidFill>
                <a:latin typeface="Trebuchet MS"/>
                <a:cs typeface="Trebuchet MS"/>
              </a:rPr>
              <a:t> </a:t>
            </a:r>
            <a:r>
              <a:rPr sz="997" spc="-18" dirty="0">
                <a:solidFill>
                  <a:srgbClr val="FFFFFF"/>
                </a:solidFill>
                <a:latin typeface="Trebuchet MS"/>
                <a:cs typeface="Trebuchet MS"/>
              </a:rPr>
              <a:t>vendor, </a:t>
            </a:r>
            <a:r>
              <a:rPr sz="997" spc="-290" dirty="0">
                <a:solidFill>
                  <a:srgbClr val="FFFFFF"/>
                </a:solidFill>
                <a:latin typeface="Trebuchet MS"/>
                <a:cs typeface="Trebuchet MS"/>
              </a:rPr>
              <a:t> </a:t>
            </a:r>
            <a:r>
              <a:rPr sz="997" spc="-59" dirty="0">
                <a:solidFill>
                  <a:srgbClr val="FFFFFF"/>
                </a:solidFill>
                <a:latin typeface="Trebuchet MS"/>
                <a:cs typeface="Trebuchet MS"/>
              </a:rPr>
              <a:t>if </a:t>
            </a:r>
            <a:r>
              <a:rPr sz="997" spc="5" dirty="0">
                <a:solidFill>
                  <a:srgbClr val="FFFFFF"/>
                </a:solidFill>
                <a:latin typeface="Trebuchet MS"/>
                <a:cs typeface="Trebuchet MS"/>
              </a:rPr>
              <a:t>chosen. </a:t>
            </a:r>
            <a:r>
              <a:rPr sz="997" spc="-14" dirty="0">
                <a:solidFill>
                  <a:srgbClr val="FFFFFF"/>
                </a:solidFill>
                <a:latin typeface="Trebuchet MS"/>
                <a:cs typeface="Trebuchet MS"/>
              </a:rPr>
              <a:t>Your </a:t>
            </a:r>
            <a:r>
              <a:rPr sz="997" spc="14" dirty="0">
                <a:solidFill>
                  <a:srgbClr val="FFFFFF"/>
                </a:solidFill>
                <a:latin typeface="Trebuchet MS"/>
                <a:cs typeface="Trebuchet MS"/>
              </a:rPr>
              <a:t>employee </a:t>
            </a:r>
            <a:r>
              <a:rPr sz="997" spc="23" dirty="0">
                <a:solidFill>
                  <a:srgbClr val="FFFFFF"/>
                </a:solidFill>
                <a:latin typeface="Trebuchet MS"/>
                <a:cs typeface="Trebuchet MS"/>
              </a:rPr>
              <a:t>should </a:t>
            </a:r>
            <a:r>
              <a:rPr sz="997" spc="9" dirty="0">
                <a:solidFill>
                  <a:srgbClr val="FFFFFF"/>
                </a:solidFill>
                <a:latin typeface="Trebuchet MS"/>
                <a:cs typeface="Trebuchet MS"/>
              </a:rPr>
              <a:t>also understand </a:t>
            </a:r>
            <a:r>
              <a:rPr sz="997" spc="-23" dirty="0">
                <a:solidFill>
                  <a:srgbClr val="FFFFFF"/>
                </a:solidFill>
                <a:latin typeface="Trebuchet MS"/>
                <a:cs typeface="Trebuchet MS"/>
              </a:rPr>
              <a:t>that </a:t>
            </a:r>
            <a:r>
              <a:rPr sz="997" spc="-290" dirty="0">
                <a:solidFill>
                  <a:srgbClr val="FFFFFF"/>
                </a:solidFill>
                <a:latin typeface="Trebuchet MS"/>
                <a:cs typeface="Trebuchet MS"/>
              </a:rPr>
              <a:t> </a:t>
            </a:r>
            <a:r>
              <a:rPr sz="997" spc="14" dirty="0">
                <a:solidFill>
                  <a:srgbClr val="FFFFFF"/>
                </a:solidFill>
                <a:latin typeface="Trebuchet MS"/>
                <a:cs typeface="Trebuchet MS"/>
              </a:rPr>
              <a:t>he</a:t>
            </a:r>
            <a:r>
              <a:rPr sz="997" spc="-27" dirty="0">
                <a:solidFill>
                  <a:srgbClr val="FFFFFF"/>
                </a:solidFill>
                <a:latin typeface="Trebuchet MS"/>
                <a:cs typeface="Trebuchet MS"/>
              </a:rPr>
              <a:t> </a:t>
            </a:r>
            <a:r>
              <a:rPr sz="997" spc="5" dirty="0">
                <a:solidFill>
                  <a:srgbClr val="FFFFFF"/>
                </a:solidFill>
                <a:latin typeface="Trebuchet MS"/>
                <a:cs typeface="Trebuchet MS"/>
              </a:rPr>
              <a:t>cannot</a:t>
            </a:r>
            <a:r>
              <a:rPr sz="997" spc="-23" dirty="0">
                <a:solidFill>
                  <a:srgbClr val="FFFFFF"/>
                </a:solidFill>
                <a:latin typeface="Trebuchet MS"/>
                <a:cs typeface="Trebuchet MS"/>
              </a:rPr>
              <a:t> </a:t>
            </a:r>
            <a:r>
              <a:rPr sz="997" spc="9" dirty="0">
                <a:solidFill>
                  <a:srgbClr val="FFFFFF"/>
                </a:solidFill>
                <a:latin typeface="Trebuchet MS"/>
                <a:cs typeface="Trebuchet MS"/>
              </a:rPr>
              <a:t>provide</a:t>
            </a:r>
            <a:r>
              <a:rPr sz="997" spc="-23" dirty="0">
                <a:solidFill>
                  <a:srgbClr val="FFFFFF"/>
                </a:solidFill>
                <a:latin typeface="Trebuchet MS"/>
                <a:cs typeface="Trebuchet MS"/>
              </a:rPr>
              <a:t> </a:t>
            </a:r>
            <a:r>
              <a:rPr sz="997" spc="-5" dirty="0">
                <a:solidFill>
                  <a:srgbClr val="FFFFFF"/>
                </a:solidFill>
                <a:latin typeface="Trebuchet MS"/>
                <a:cs typeface="Trebuchet MS"/>
              </a:rPr>
              <a:t>any</a:t>
            </a:r>
            <a:r>
              <a:rPr sz="997" spc="-23" dirty="0">
                <a:solidFill>
                  <a:srgbClr val="FFFFFF"/>
                </a:solidFill>
                <a:latin typeface="Trebuchet MS"/>
                <a:cs typeface="Trebuchet MS"/>
              </a:rPr>
              <a:t> </a:t>
            </a:r>
            <a:r>
              <a:rPr sz="997" spc="-9" dirty="0">
                <a:solidFill>
                  <a:srgbClr val="FFFFFF"/>
                </a:solidFill>
                <a:latin typeface="Trebuchet MS"/>
                <a:cs typeface="Trebuchet MS"/>
              </a:rPr>
              <a:t>confidential</a:t>
            </a:r>
            <a:r>
              <a:rPr sz="997" spc="-27" dirty="0">
                <a:solidFill>
                  <a:srgbClr val="FFFFFF"/>
                </a:solidFill>
                <a:latin typeface="Trebuchet MS"/>
                <a:cs typeface="Trebuchet MS"/>
              </a:rPr>
              <a:t> </a:t>
            </a:r>
            <a:r>
              <a:rPr sz="997" spc="-5" dirty="0">
                <a:solidFill>
                  <a:srgbClr val="FFFFFF"/>
                </a:solidFill>
                <a:latin typeface="Trebuchet MS"/>
                <a:cs typeface="Trebuchet MS"/>
              </a:rPr>
              <a:t>information </a:t>
            </a:r>
            <a:r>
              <a:rPr sz="997" spc="-290" dirty="0">
                <a:solidFill>
                  <a:srgbClr val="FFFFFF"/>
                </a:solidFill>
                <a:latin typeface="Trebuchet MS"/>
                <a:cs typeface="Trebuchet MS"/>
              </a:rPr>
              <a:t> </a:t>
            </a:r>
            <a:r>
              <a:rPr sz="997" spc="9" dirty="0">
                <a:solidFill>
                  <a:srgbClr val="FFFFFF"/>
                </a:solidFill>
                <a:latin typeface="Trebuchet MS"/>
                <a:cs typeface="Trebuchet MS"/>
              </a:rPr>
              <a:t>or </a:t>
            </a:r>
            <a:r>
              <a:rPr sz="997" spc="5" dirty="0">
                <a:solidFill>
                  <a:srgbClr val="FFFFFF"/>
                </a:solidFill>
                <a:latin typeface="Trebuchet MS"/>
                <a:cs typeface="Trebuchet MS"/>
              </a:rPr>
              <a:t>other </a:t>
            </a:r>
            <a:r>
              <a:rPr sz="997" spc="23" dirty="0">
                <a:solidFill>
                  <a:srgbClr val="FFFFFF"/>
                </a:solidFill>
                <a:latin typeface="Trebuchet MS"/>
                <a:cs typeface="Trebuchet MS"/>
              </a:rPr>
              <a:t>advantage </a:t>
            </a:r>
            <a:r>
              <a:rPr sz="997" spc="5" dirty="0">
                <a:solidFill>
                  <a:srgbClr val="FFFFFF"/>
                </a:solidFill>
                <a:latin typeface="Trebuchet MS"/>
                <a:cs typeface="Trebuchet MS"/>
              </a:rPr>
              <a:t>to his </a:t>
            </a:r>
            <a:r>
              <a:rPr sz="997" spc="-5" dirty="0">
                <a:solidFill>
                  <a:srgbClr val="FFFFFF"/>
                </a:solidFill>
                <a:latin typeface="Trebuchet MS"/>
                <a:cs typeface="Trebuchet MS"/>
              </a:rPr>
              <a:t>sister </a:t>
            </a:r>
            <a:r>
              <a:rPr sz="997" spc="-18" dirty="0">
                <a:solidFill>
                  <a:srgbClr val="FFFFFF"/>
                </a:solidFill>
                <a:latin typeface="Trebuchet MS"/>
                <a:cs typeface="Trebuchet MS"/>
              </a:rPr>
              <a:t>that </a:t>
            </a:r>
            <a:r>
              <a:rPr sz="997" spc="18" dirty="0">
                <a:solidFill>
                  <a:srgbClr val="FFFFFF"/>
                </a:solidFill>
                <a:latin typeface="Trebuchet MS"/>
                <a:cs typeface="Trebuchet MS"/>
              </a:rPr>
              <a:t>would help </a:t>
            </a:r>
            <a:r>
              <a:rPr sz="997" spc="5" dirty="0">
                <a:solidFill>
                  <a:srgbClr val="FFFFFF"/>
                </a:solidFill>
                <a:latin typeface="Trebuchet MS"/>
                <a:cs typeface="Trebuchet MS"/>
              </a:rPr>
              <a:t>her </a:t>
            </a:r>
            <a:r>
              <a:rPr sz="997" spc="9" dirty="0">
                <a:solidFill>
                  <a:srgbClr val="FFFFFF"/>
                </a:solidFill>
                <a:latin typeface="Trebuchet MS"/>
                <a:cs typeface="Trebuchet MS"/>
              </a:rPr>
              <a:t> </a:t>
            </a:r>
            <a:r>
              <a:rPr sz="997" spc="23" dirty="0">
                <a:solidFill>
                  <a:srgbClr val="FFFFFF"/>
                </a:solidFill>
                <a:latin typeface="Trebuchet MS"/>
                <a:cs typeface="Trebuchet MS"/>
              </a:rPr>
              <a:t>company </a:t>
            </a:r>
            <a:r>
              <a:rPr sz="997" spc="36" dirty="0">
                <a:solidFill>
                  <a:srgbClr val="FFFFFF"/>
                </a:solidFill>
                <a:latin typeface="Trebuchet MS"/>
                <a:cs typeface="Trebuchet MS"/>
              </a:rPr>
              <a:t>be </a:t>
            </a:r>
            <a:r>
              <a:rPr sz="997" spc="-5" dirty="0">
                <a:solidFill>
                  <a:srgbClr val="FFFFFF"/>
                </a:solidFill>
                <a:latin typeface="Trebuchet MS"/>
                <a:cs typeface="Trebuchet MS"/>
              </a:rPr>
              <a:t>selected. </a:t>
            </a:r>
            <a:r>
              <a:rPr sz="997" spc="9" dirty="0">
                <a:solidFill>
                  <a:srgbClr val="FFFFFF"/>
                </a:solidFill>
                <a:latin typeface="Trebuchet MS"/>
                <a:cs typeface="Trebuchet MS"/>
              </a:rPr>
              <a:t>Also, </a:t>
            </a:r>
            <a:r>
              <a:rPr sz="997" spc="18" dirty="0">
                <a:solidFill>
                  <a:srgbClr val="FFFFFF"/>
                </a:solidFill>
                <a:latin typeface="Trebuchet MS"/>
                <a:cs typeface="Trebuchet MS"/>
              </a:rPr>
              <a:t>you </a:t>
            </a:r>
            <a:r>
              <a:rPr sz="997" spc="27" dirty="0">
                <a:solidFill>
                  <a:srgbClr val="FFFFFF"/>
                </a:solidFill>
                <a:latin typeface="Trebuchet MS"/>
                <a:cs typeface="Trebuchet MS"/>
              </a:rPr>
              <a:t>should </a:t>
            </a:r>
            <a:r>
              <a:rPr sz="997" spc="5" dirty="0">
                <a:solidFill>
                  <a:srgbClr val="FFFFFF"/>
                </a:solidFill>
                <a:latin typeface="Trebuchet MS"/>
                <a:cs typeface="Trebuchet MS"/>
              </a:rPr>
              <a:t>consult your </a:t>
            </a:r>
            <a:r>
              <a:rPr sz="997" spc="9" dirty="0">
                <a:solidFill>
                  <a:srgbClr val="FFFFFF"/>
                </a:solidFill>
                <a:latin typeface="Trebuchet MS"/>
                <a:cs typeface="Trebuchet MS"/>
              </a:rPr>
              <a:t> </a:t>
            </a:r>
            <a:r>
              <a:rPr sz="997" spc="27" dirty="0">
                <a:solidFill>
                  <a:srgbClr val="FFFFFF"/>
                </a:solidFill>
                <a:latin typeface="Trebuchet MS"/>
                <a:cs typeface="Trebuchet MS"/>
              </a:rPr>
              <a:t>manager about </a:t>
            </a:r>
            <a:r>
              <a:rPr sz="997" spc="5" dirty="0">
                <a:solidFill>
                  <a:srgbClr val="FFFFFF"/>
                </a:solidFill>
                <a:latin typeface="Trebuchet MS"/>
                <a:cs typeface="Trebuchet MS"/>
              </a:rPr>
              <a:t>any </a:t>
            </a:r>
            <a:r>
              <a:rPr sz="997" spc="-5" dirty="0">
                <a:solidFill>
                  <a:srgbClr val="FFFFFF"/>
                </a:solidFill>
                <a:latin typeface="Trebuchet MS"/>
                <a:cs typeface="Trebuchet MS"/>
              </a:rPr>
              <a:t>actual </a:t>
            </a:r>
            <a:r>
              <a:rPr sz="997" spc="9" dirty="0">
                <a:solidFill>
                  <a:srgbClr val="FFFFFF"/>
                </a:solidFill>
                <a:latin typeface="Trebuchet MS"/>
                <a:cs typeface="Trebuchet MS"/>
              </a:rPr>
              <a:t>or </a:t>
            </a:r>
            <a:r>
              <a:rPr sz="997" spc="14" dirty="0">
                <a:solidFill>
                  <a:srgbClr val="FFFFFF"/>
                </a:solidFill>
                <a:latin typeface="Trebuchet MS"/>
                <a:cs typeface="Trebuchet MS"/>
              </a:rPr>
              <a:t>apparent </a:t>
            </a:r>
            <a:r>
              <a:rPr sz="997" dirty="0">
                <a:solidFill>
                  <a:srgbClr val="FFFFFF"/>
                </a:solidFill>
                <a:latin typeface="Trebuchet MS"/>
                <a:cs typeface="Trebuchet MS"/>
              </a:rPr>
              <a:t>conflicts </a:t>
            </a:r>
            <a:r>
              <a:rPr sz="997" spc="14" dirty="0">
                <a:solidFill>
                  <a:srgbClr val="FFFFFF"/>
                </a:solidFill>
                <a:latin typeface="Trebuchet MS"/>
                <a:cs typeface="Trebuchet MS"/>
              </a:rPr>
              <a:t>of </a:t>
            </a:r>
            <a:r>
              <a:rPr sz="997" spc="18" dirty="0">
                <a:solidFill>
                  <a:srgbClr val="FFFFFF"/>
                </a:solidFill>
                <a:latin typeface="Trebuchet MS"/>
                <a:cs typeface="Trebuchet MS"/>
              </a:rPr>
              <a:t> </a:t>
            </a:r>
            <a:r>
              <a:rPr sz="997" spc="-9" dirty="0">
                <a:solidFill>
                  <a:srgbClr val="FFFFFF"/>
                </a:solidFill>
                <a:latin typeface="Trebuchet MS"/>
                <a:cs typeface="Trebuchet MS"/>
              </a:rPr>
              <a:t>interest </a:t>
            </a:r>
            <a:r>
              <a:rPr sz="997" spc="18" dirty="0">
                <a:solidFill>
                  <a:srgbClr val="FFFFFF"/>
                </a:solidFill>
                <a:latin typeface="Trebuchet MS"/>
                <a:cs typeface="Trebuchet MS"/>
              </a:rPr>
              <a:t>under </a:t>
            </a:r>
            <a:r>
              <a:rPr sz="997" spc="-5" dirty="0">
                <a:solidFill>
                  <a:srgbClr val="FFFFFF"/>
                </a:solidFill>
                <a:latin typeface="Trebuchet MS"/>
                <a:cs typeface="Trebuchet MS"/>
              </a:rPr>
              <a:t>the circumstances, </a:t>
            </a:r>
            <a:r>
              <a:rPr sz="997" spc="-14" dirty="0">
                <a:solidFill>
                  <a:srgbClr val="FFFFFF"/>
                </a:solidFill>
                <a:latin typeface="Trebuchet MS"/>
                <a:cs typeface="Trebuchet MS"/>
              </a:rPr>
              <a:t>particularly </a:t>
            </a:r>
            <a:r>
              <a:rPr sz="997" spc="-5" dirty="0">
                <a:solidFill>
                  <a:srgbClr val="FFFFFF"/>
                </a:solidFill>
                <a:latin typeface="Trebuchet MS"/>
                <a:cs typeface="Trebuchet MS"/>
              </a:rPr>
              <a:t>where </a:t>
            </a:r>
            <a:r>
              <a:rPr sz="997" dirty="0">
                <a:solidFill>
                  <a:srgbClr val="FFFFFF"/>
                </a:solidFill>
                <a:latin typeface="Trebuchet MS"/>
                <a:cs typeface="Trebuchet MS"/>
              </a:rPr>
              <a:t> </a:t>
            </a:r>
            <a:r>
              <a:rPr sz="997" spc="-27" dirty="0">
                <a:solidFill>
                  <a:srgbClr val="FFFFFF"/>
                </a:solidFill>
                <a:latin typeface="Trebuchet MS"/>
                <a:cs typeface="Trebuchet MS"/>
              </a:rPr>
              <a:t>family </a:t>
            </a:r>
            <a:r>
              <a:rPr sz="997" spc="18" dirty="0">
                <a:solidFill>
                  <a:srgbClr val="FFFFFF"/>
                </a:solidFill>
                <a:latin typeface="Trebuchet MS"/>
                <a:cs typeface="Trebuchet MS"/>
              </a:rPr>
              <a:t>members</a:t>
            </a:r>
            <a:r>
              <a:rPr sz="997" spc="-23" dirty="0">
                <a:solidFill>
                  <a:srgbClr val="FFFFFF"/>
                </a:solidFill>
                <a:latin typeface="Trebuchet MS"/>
                <a:cs typeface="Trebuchet MS"/>
              </a:rPr>
              <a:t> </a:t>
            </a:r>
            <a:r>
              <a:rPr sz="997" spc="-18" dirty="0">
                <a:solidFill>
                  <a:srgbClr val="FFFFFF"/>
                </a:solidFill>
                <a:latin typeface="Trebuchet MS"/>
                <a:cs typeface="Trebuchet MS"/>
              </a:rPr>
              <a:t>are</a:t>
            </a:r>
            <a:r>
              <a:rPr sz="997" spc="-23" dirty="0">
                <a:solidFill>
                  <a:srgbClr val="FFFFFF"/>
                </a:solidFill>
                <a:latin typeface="Trebuchet MS"/>
                <a:cs typeface="Trebuchet MS"/>
              </a:rPr>
              <a:t> </a:t>
            </a:r>
            <a:r>
              <a:rPr sz="997" spc="-9" dirty="0">
                <a:solidFill>
                  <a:srgbClr val="FFFFFF"/>
                </a:solidFill>
                <a:latin typeface="Trebuchet MS"/>
                <a:cs typeface="Trebuchet MS"/>
              </a:rPr>
              <a:t>involved.</a:t>
            </a:r>
            <a:endParaRPr sz="997" dirty="0">
              <a:latin typeface="Trebuchet MS"/>
              <a:cs typeface="Trebuchet MS"/>
            </a:endParaRPr>
          </a:p>
        </p:txBody>
      </p:sp>
      <p:pic>
        <p:nvPicPr>
          <p:cNvPr id="15" name="Picture 2" descr="Welcome to The Institute of Cost Accountants of India Website">
            <a:extLst>
              <a:ext uri="{FF2B5EF4-FFF2-40B4-BE49-F238E27FC236}">
                <a16:creationId xmlns:a16="http://schemas.microsoft.com/office/drawing/2014/main" id="{4C5FECAE-CDA0-44BE-AFB3-0F1902491C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810" y="178957"/>
            <a:ext cx="794576" cy="130386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D106B667-53D0-4E30-B4F4-71FAC3279E49}"/>
              </a:ext>
            </a:extLst>
          </p:cNvPr>
          <p:cNvPicPr>
            <a:picLocks noChangeAspect="1"/>
          </p:cNvPicPr>
          <p:nvPr/>
        </p:nvPicPr>
        <p:blipFill>
          <a:blip r:embed="rId4"/>
          <a:stretch>
            <a:fillRect/>
          </a:stretch>
        </p:blipFill>
        <p:spPr>
          <a:xfrm>
            <a:off x="10894045" y="5753534"/>
            <a:ext cx="1194331" cy="924849"/>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id="{AAE505CD-5B38-4B8F-8A1E-90A33E8AB50E}"/>
              </a:ext>
            </a:extLst>
          </p:cNvPr>
          <p:cNvSpPr>
            <a:spLocks noGrp="1" noChangeArrowheads="1"/>
          </p:cNvSpPr>
          <p:nvPr>
            <p:ph type="title" idx="4294967295"/>
          </p:nvPr>
        </p:nvSpPr>
        <p:spPr/>
        <p:txBody>
          <a:bodyPr/>
          <a:lstStyle/>
          <a:p>
            <a:pPr algn="ctr"/>
            <a:r>
              <a:rPr lang="en-US" altLang="en-US" u="sng" dirty="0"/>
              <a:t>Ethics Officers</a:t>
            </a:r>
          </a:p>
        </p:txBody>
      </p:sp>
      <p:sp>
        <p:nvSpPr>
          <p:cNvPr id="16387" name="Rectangle 6">
            <a:extLst>
              <a:ext uri="{FF2B5EF4-FFF2-40B4-BE49-F238E27FC236}">
                <a16:creationId xmlns:a16="http://schemas.microsoft.com/office/drawing/2014/main" id="{52757DA8-5A80-4490-AD3B-6E12803DF875}"/>
              </a:ext>
            </a:extLst>
          </p:cNvPr>
          <p:cNvSpPr>
            <a:spLocks noGrp="1" noChangeArrowheads="1"/>
          </p:cNvSpPr>
          <p:nvPr>
            <p:ph type="body" idx="4294967295"/>
          </p:nvPr>
        </p:nvSpPr>
        <p:spPr>
          <a:xfrm>
            <a:off x="914400" y="1533378"/>
            <a:ext cx="10363200" cy="4079631"/>
          </a:xfrm>
        </p:spPr>
        <p:txBody>
          <a:bodyPr/>
          <a:lstStyle/>
          <a:p>
            <a:pPr algn="just">
              <a:lnSpc>
                <a:spcPct val="95000"/>
              </a:lnSpc>
            </a:pPr>
            <a:r>
              <a:rPr lang="en-US" altLang="en-US" sz="2400" b="1" dirty="0"/>
              <a:t>Ethics Officers </a:t>
            </a:r>
            <a:r>
              <a:rPr lang="en-US" altLang="en-US" sz="2400" dirty="0"/>
              <a:t>or</a:t>
            </a:r>
            <a:r>
              <a:rPr lang="en-US" altLang="en-US" sz="2400" b="1" dirty="0"/>
              <a:t> Committees</a:t>
            </a:r>
            <a:r>
              <a:rPr lang="en-US" altLang="en-US" sz="2400" dirty="0"/>
              <a:t> are </a:t>
            </a:r>
            <a:r>
              <a:rPr lang="en-US" altLang="en-US" sz="2400" b="1" u="sng" dirty="0"/>
              <a:t>Responsible for Oversight</a:t>
            </a:r>
            <a:r>
              <a:rPr lang="en-US" altLang="en-US" sz="2400" dirty="0"/>
              <a:t> of the </a:t>
            </a:r>
            <a:r>
              <a:rPr lang="en-US" altLang="en-US" sz="2400" b="1" dirty="0"/>
              <a:t>Ethics / Compliance</a:t>
            </a:r>
            <a:r>
              <a:rPr lang="en-US" altLang="en-US" sz="2400" dirty="0"/>
              <a:t> </a:t>
            </a:r>
            <a:r>
              <a:rPr lang="en-US" altLang="en-US" sz="2400" b="1" dirty="0"/>
              <a:t>Program</a:t>
            </a:r>
            <a:r>
              <a:rPr lang="en-US" altLang="en-US" sz="2400" dirty="0"/>
              <a:t>.</a:t>
            </a:r>
          </a:p>
          <a:p>
            <a:pPr lvl="1" algn="just">
              <a:lnSpc>
                <a:spcPct val="95000"/>
              </a:lnSpc>
              <a:buFont typeface="Wingdings" panose="05000000000000000000" pitchFamily="2" charset="2"/>
              <a:buChar char="ü"/>
            </a:pPr>
            <a:endParaRPr lang="en-US" altLang="en-US" sz="2400" dirty="0"/>
          </a:p>
          <a:p>
            <a:pPr lvl="1" algn="just">
              <a:lnSpc>
                <a:spcPct val="95000"/>
              </a:lnSpc>
              <a:buFont typeface="Wingdings" panose="05000000000000000000" pitchFamily="2" charset="2"/>
              <a:buChar char="ü"/>
            </a:pPr>
            <a:r>
              <a:rPr lang="en-US" altLang="en-US" sz="2400" dirty="0"/>
              <a:t>Assess the </a:t>
            </a:r>
            <a:r>
              <a:rPr lang="en-US" altLang="en-US" sz="2400" b="1" u="sng" dirty="0"/>
              <a:t>Needs and Risks</a:t>
            </a:r>
            <a:r>
              <a:rPr lang="en-US" altLang="en-US" sz="2400" dirty="0"/>
              <a:t> that an Ethics Program must Address.</a:t>
            </a:r>
          </a:p>
          <a:p>
            <a:pPr lvl="1" algn="just">
              <a:lnSpc>
                <a:spcPct val="95000"/>
              </a:lnSpc>
              <a:buFont typeface="Wingdings" panose="05000000000000000000" pitchFamily="2" charset="2"/>
              <a:buChar char="ü"/>
            </a:pPr>
            <a:r>
              <a:rPr lang="en-US" altLang="en-US" sz="2400" dirty="0"/>
              <a:t>Develop, </a:t>
            </a:r>
            <a:r>
              <a:rPr lang="en-US" altLang="en-US" sz="2400" b="1" dirty="0"/>
              <a:t>Revise</a:t>
            </a:r>
            <a:r>
              <a:rPr lang="en-US" altLang="en-US" sz="2400" dirty="0"/>
              <a:t>, and Disseminate the Code.</a:t>
            </a:r>
          </a:p>
          <a:p>
            <a:pPr lvl="1" algn="just">
              <a:lnSpc>
                <a:spcPct val="95000"/>
              </a:lnSpc>
              <a:buFont typeface="Wingdings" panose="05000000000000000000" pitchFamily="2" charset="2"/>
              <a:buChar char="ü"/>
            </a:pPr>
            <a:r>
              <a:rPr lang="en-US" altLang="en-US" sz="2400" dirty="0"/>
              <a:t>Conduct </a:t>
            </a:r>
            <a:r>
              <a:rPr lang="en-US" altLang="en-US" sz="2400" b="1" dirty="0"/>
              <a:t>Training Programs</a:t>
            </a:r>
            <a:r>
              <a:rPr lang="en-US" altLang="en-US" sz="2400" dirty="0"/>
              <a:t> for Employees.</a:t>
            </a:r>
          </a:p>
          <a:p>
            <a:pPr lvl="1" algn="just">
              <a:lnSpc>
                <a:spcPct val="95000"/>
              </a:lnSpc>
              <a:buFont typeface="Wingdings" panose="05000000000000000000" pitchFamily="2" charset="2"/>
              <a:buChar char="ü"/>
            </a:pPr>
            <a:r>
              <a:rPr lang="en-US" altLang="en-US" sz="2400" dirty="0"/>
              <a:t>Develop </a:t>
            </a:r>
            <a:r>
              <a:rPr lang="en-US" altLang="en-US" sz="2400" b="1" dirty="0"/>
              <a:t>Effective</a:t>
            </a:r>
            <a:r>
              <a:rPr lang="en-US" altLang="en-US" sz="2400" dirty="0"/>
              <a:t> Communication.</a:t>
            </a:r>
          </a:p>
          <a:p>
            <a:pPr lvl="1" algn="just">
              <a:lnSpc>
                <a:spcPct val="95000"/>
              </a:lnSpc>
              <a:buFont typeface="Wingdings" panose="05000000000000000000" pitchFamily="2" charset="2"/>
              <a:buChar char="ü"/>
            </a:pPr>
            <a:r>
              <a:rPr lang="en-US" altLang="en-US" sz="2400" b="1" dirty="0"/>
              <a:t>Establish Audits</a:t>
            </a:r>
            <a:r>
              <a:rPr lang="en-US" altLang="en-US" sz="2400" dirty="0"/>
              <a:t> and Control Systems.</a:t>
            </a:r>
          </a:p>
          <a:p>
            <a:pPr lvl="1" algn="just">
              <a:lnSpc>
                <a:spcPct val="95000"/>
              </a:lnSpc>
              <a:buFont typeface="Wingdings" panose="05000000000000000000" pitchFamily="2" charset="2"/>
              <a:buChar char="ü"/>
            </a:pPr>
            <a:r>
              <a:rPr lang="en-US" altLang="en-US" sz="2400" b="1" dirty="0"/>
              <a:t>Review and Modify</a:t>
            </a:r>
            <a:r>
              <a:rPr lang="en-US" altLang="en-US" sz="2400" dirty="0"/>
              <a:t> the Program to Improve Effectiveness.</a:t>
            </a:r>
          </a:p>
        </p:txBody>
      </p:sp>
      <p:sp>
        <p:nvSpPr>
          <p:cNvPr id="4" name="Title 1">
            <a:extLst>
              <a:ext uri="{FF2B5EF4-FFF2-40B4-BE49-F238E27FC236}">
                <a16:creationId xmlns:a16="http://schemas.microsoft.com/office/drawing/2014/main" id="{10509A02-5569-44CF-9904-B527AE7F8C1D}"/>
              </a:ext>
            </a:extLst>
          </p:cNvPr>
          <p:cNvSpPr txBox="1">
            <a:spLocks/>
          </p:cNvSpPr>
          <p:nvPr/>
        </p:nvSpPr>
        <p:spPr>
          <a:xfrm>
            <a:off x="1128404" y="-17037"/>
            <a:ext cx="9553450" cy="626637"/>
          </a:xfrm>
          <a:prstGeom prst="rect">
            <a:avLst/>
          </a:prstGeom>
        </p:spPr>
        <p:txBody>
          <a:bodyPr>
            <a:noAutofit/>
          </a:bodyPr>
          <a:lstStyle>
            <a:lvl1pPr algn="l" rtl="0" eaLnBrk="0" fontAlgn="base" hangingPunct="0">
              <a:spcBef>
                <a:spcPct val="0"/>
              </a:spcBef>
              <a:spcAft>
                <a:spcPct val="0"/>
              </a:spcAft>
              <a:defRPr sz="3200" b="1">
                <a:solidFill>
                  <a:srgbClr val="314380"/>
                </a:solidFill>
                <a:latin typeface="+mj-lt"/>
                <a:ea typeface="+mj-ea"/>
                <a:cs typeface="+mj-cs"/>
              </a:defRPr>
            </a:lvl1pPr>
            <a:lvl2pPr algn="l" rtl="0" eaLnBrk="0" fontAlgn="base" hangingPunct="0">
              <a:spcBef>
                <a:spcPct val="0"/>
              </a:spcBef>
              <a:spcAft>
                <a:spcPct val="0"/>
              </a:spcAft>
              <a:defRPr sz="3200" b="1">
                <a:solidFill>
                  <a:srgbClr val="314380"/>
                </a:solidFill>
                <a:latin typeface="Arial" charset="0"/>
                <a:ea typeface="ＭＳ Ｐゴシック" pitchFamily="34" charset="-128"/>
              </a:defRPr>
            </a:lvl2pPr>
            <a:lvl3pPr algn="l" rtl="0" eaLnBrk="0" fontAlgn="base" hangingPunct="0">
              <a:spcBef>
                <a:spcPct val="0"/>
              </a:spcBef>
              <a:spcAft>
                <a:spcPct val="0"/>
              </a:spcAft>
              <a:defRPr sz="3200" b="1">
                <a:solidFill>
                  <a:srgbClr val="314380"/>
                </a:solidFill>
                <a:latin typeface="Arial" charset="0"/>
                <a:ea typeface="ＭＳ Ｐゴシック" pitchFamily="34" charset="-128"/>
              </a:defRPr>
            </a:lvl3pPr>
            <a:lvl4pPr algn="l" rtl="0" eaLnBrk="0" fontAlgn="base" hangingPunct="0">
              <a:spcBef>
                <a:spcPct val="0"/>
              </a:spcBef>
              <a:spcAft>
                <a:spcPct val="0"/>
              </a:spcAft>
              <a:defRPr sz="3200" b="1">
                <a:solidFill>
                  <a:srgbClr val="314380"/>
                </a:solidFill>
                <a:latin typeface="Arial" charset="0"/>
                <a:ea typeface="ＭＳ Ｐゴシック" pitchFamily="34" charset="-128"/>
              </a:defRPr>
            </a:lvl4pPr>
            <a:lvl5pPr algn="l" rtl="0" eaLnBrk="0" fontAlgn="base" hangingPunct="0">
              <a:spcBef>
                <a:spcPct val="0"/>
              </a:spcBef>
              <a:spcAft>
                <a:spcPct val="0"/>
              </a:spcAft>
              <a:defRPr sz="3200" b="1">
                <a:solidFill>
                  <a:srgbClr val="314380"/>
                </a:solidFill>
                <a:latin typeface="Arial" charset="0"/>
                <a:ea typeface="ＭＳ Ｐゴシック" pitchFamily="34" charset="-128"/>
              </a:defRPr>
            </a:lvl5pPr>
            <a:lvl6pPr marL="457200" algn="l" rtl="0" eaLnBrk="0" fontAlgn="base" hangingPunct="0">
              <a:spcBef>
                <a:spcPct val="0"/>
              </a:spcBef>
              <a:spcAft>
                <a:spcPct val="0"/>
              </a:spcAft>
              <a:defRPr sz="3200" b="1">
                <a:solidFill>
                  <a:srgbClr val="314380"/>
                </a:solidFill>
                <a:latin typeface="Arial" charset="0"/>
                <a:ea typeface="ＭＳ Ｐゴシック" pitchFamily="34" charset="-128"/>
              </a:defRPr>
            </a:lvl6pPr>
            <a:lvl7pPr marL="914400" algn="l" rtl="0" eaLnBrk="0" fontAlgn="base" hangingPunct="0">
              <a:spcBef>
                <a:spcPct val="0"/>
              </a:spcBef>
              <a:spcAft>
                <a:spcPct val="0"/>
              </a:spcAft>
              <a:defRPr sz="3200" b="1">
                <a:solidFill>
                  <a:srgbClr val="314380"/>
                </a:solidFill>
                <a:latin typeface="Arial" charset="0"/>
                <a:ea typeface="ＭＳ Ｐゴシック" pitchFamily="34" charset="-128"/>
              </a:defRPr>
            </a:lvl7pPr>
            <a:lvl8pPr marL="1371600" algn="l" rtl="0" eaLnBrk="0" fontAlgn="base" hangingPunct="0">
              <a:spcBef>
                <a:spcPct val="0"/>
              </a:spcBef>
              <a:spcAft>
                <a:spcPct val="0"/>
              </a:spcAft>
              <a:defRPr sz="3200" b="1">
                <a:solidFill>
                  <a:srgbClr val="314380"/>
                </a:solidFill>
                <a:latin typeface="Arial" charset="0"/>
                <a:ea typeface="ＭＳ Ｐゴシック" pitchFamily="34" charset="-128"/>
              </a:defRPr>
            </a:lvl8pPr>
            <a:lvl9pPr marL="1828800" algn="l" rtl="0" eaLnBrk="0" fontAlgn="base" hangingPunct="0">
              <a:spcBef>
                <a:spcPct val="0"/>
              </a:spcBef>
              <a:spcAft>
                <a:spcPct val="0"/>
              </a:spcAft>
              <a:defRPr sz="3200" b="1">
                <a:solidFill>
                  <a:srgbClr val="314380"/>
                </a:solidFill>
                <a:latin typeface="Arial" charset="0"/>
                <a:ea typeface="ＭＳ Ｐゴシック" pitchFamily="34" charset="-128"/>
              </a:defRPr>
            </a:lvl9pPr>
          </a:lstStyle>
          <a:p>
            <a:pPr algn="ctr" defTabSz="914400"/>
            <a:r>
              <a:rPr lang="en-IN" sz="2300" kern="0" dirty="0">
                <a:latin typeface="Gill Sans MT" panose="020B0502020104020203" pitchFamily="34" charset="0"/>
              </a:rPr>
              <a:t>Corporate Code of Ethics Policy</a:t>
            </a:r>
          </a:p>
        </p:txBody>
      </p:sp>
      <p:pic>
        <p:nvPicPr>
          <p:cNvPr id="5" name="Picture 2" descr="Welcome to The Institute of Cost Accountants of India Website">
            <a:extLst>
              <a:ext uri="{FF2B5EF4-FFF2-40B4-BE49-F238E27FC236}">
                <a16:creationId xmlns:a16="http://schemas.microsoft.com/office/drawing/2014/main" id="{C16255DF-8153-4FB5-8665-0C9C674562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07" y="5065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e Forensic Audit - CopyWrite Transcription">
            <a:extLst>
              <a:ext uri="{FF2B5EF4-FFF2-40B4-BE49-F238E27FC236}">
                <a16:creationId xmlns:a16="http://schemas.microsoft.com/office/drawing/2014/main" id="{A125CB4C-7C67-457D-9F13-30E34BD88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785594"/>
            <a:ext cx="1006485" cy="8543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a:extLst>
              <a:ext uri="{FF2B5EF4-FFF2-40B4-BE49-F238E27FC236}">
                <a16:creationId xmlns:a16="http://schemas.microsoft.com/office/drawing/2014/main" id="{B8C13B23-2CBC-4DD3-8930-CB6FEE6F5F1C}"/>
              </a:ext>
            </a:extLst>
          </p:cNvPr>
          <p:cNvSpPr>
            <a:spLocks noGrp="1" noChangeArrowheads="1"/>
          </p:cNvSpPr>
          <p:nvPr>
            <p:ph type="title" idx="4294967295"/>
          </p:nvPr>
        </p:nvSpPr>
        <p:spPr/>
        <p:txBody>
          <a:bodyPr/>
          <a:lstStyle/>
          <a:p>
            <a:pPr algn="ctr"/>
            <a:r>
              <a:rPr lang="en-US" altLang="en-US" dirty="0"/>
              <a:t>Ethics </a:t>
            </a:r>
            <a:r>
              <a:rPr lang="en-US" altLang="en-US" u="sng" dirty="0"/>
              <a:t>Training and Communication</a:t>
            </a:r>
          </a:p>
        </p:txBody>
      </p:sp>
      <p:sp>
        <p:nvSpPr>
          <p:cNvPr id="17411" name="Rectangle 6">
            <a:extLst>
              <a:ext uri="{FF2B5EF4-FFF2-40B4-BE49-F238E27FC236}">
                <a16:creationId xmlns:a16="http://schemas.microsoft.com/office/drawing/2014/main" id="{6749D485-F362-4959-94A5-1FDA13957ADD}"/>
              </a:ext>
            </a:extLst>
          </p:cNvPr>
          <p:cNvSpPr>
            <a:spLocks noGrp="1" noChangeArrowheads="1"/>
          </p:cNvSpPr>
          <p:nvPr>
            <p:ph type="body" idx="4294967295"/>
          </p:nvPr>
        </p:nvSpPr>
        <p:spPr>
          <a:xfrm>
            <a:off x="1128404" y="1600200"/>
            <a:ext cx="9935192" cy="4495800"/>
          </a:xfrm>
        </p:spPr>
        <p:txBody>
          <a:bodyPr/>
          <a:lstStyle/>
          <a:p>
            <a:pPr marL="609600" indent="-609600" algn="just"/>
            <a:endParaRPr lang="en-US" altLang="en-US" sz="2300" dirty="0"/>
          </a:p>
          <a:p>
            <a:pPr marL="609600" indent="-609600" algn="just"/>
            <a:r>
              <a:rPr lang="en-US" altLang="en-US" sz="2300" dirty="0"/>
              <a:t>Must Start with a </a:t>
            </a:r>
            <a:r>
              <a:rPr lang="en-US" altLang="en-US" sz="2300" b="1" i="1" dirty="0"/>
              <a:t>Foundation</a:t>
            </a:r>
            <a:r>
              <a:rPr lang="en-US" altLang="en-US" sz="2300" dirty="0"/>
              <a:t>, </a:t>
            </a:r>
            <a:r>
              <a:rPr lang="en-US" altLang="en-US" sz="2300" u="sng" dirty="0"/>
              <a:t>A </a:t>
            </a:r>
            <a:r>
              <a:rPr lang="en-US" altLang="en-US" sz="2300" i="1" u="sng" dirty="0"/>
              <a:t>Code of Ethics</a:t>
            </a:r>
            <a:r>
              <a:rPr lang="en-US" altLang="en-US" sz="2300" dirty="0"/>
              <a:t>, a </a:t>
            </a:r>
            <a:r>
              <a:rPr lang="en-US" altLang="en-US" sz="2300" i="1" dirty="0"/>
              <a:t>Procedure for </a:t>
            </a:r>
            <a:r>
              <a:rPr lang="en-US" altLang="en-US" sz="2300" i="1" u="sng" dirty="0"/>
              <a:t>Airing Ethical Concerns</a:t>
            </a:r>
            <a:r>
              <a:rPr lang="en-US" altLang="en-US" sz="2300" dirty="0"/>
              <a:t>, and </a:t>
            </a:r>
            <a:r>
              <a:rPr lang="en-US" altLang="en-US" sz="2300" i="1" u="sng" dirty="0"/>
              <a:t>Executive Priorities</a:t>
            </a:r>
            <a:r>
              <a:rPr lang="en-US" altLang="en-US" sz="2300" u="sng" dirty="0"/>
              <a:t> on Ethics</a:t>
            </a:r>
            <a:r>
              <a:rPr lang="en-US" altLang="en-US" sz="2300" dirty="0"/>
              <a:t>. </a:t>
            </a:r>
          </a:p>
          <a:p>
            <a:pPr lvl="1" algn="just">
              <a:buFont typeface="Wingdings" panose="05000000000000000000" pitchFamily="2" charset="2"/>
              <a:buChar char="ü"/>
            </a:pPr>
            <a:endParaRPr lang="en-US" altLang="en-US" sz="2300" dirty="0"/>
          </a:p>
          <a:p>
            <a:pPr lvl="1" algn="just">
              <a:buFont typeface="Wingdings" panose="05000000000000000000" pitchFamily="2" charset="2"/>
              <a:buChar char="ü"/>
            </a:pPr>
            <a:r>
              <a:rPr lang="en-US" altLang="en-US" sz="2300" dirty="0"/>
              <a:t>Educate Employees about </a:t>
            </a:r>
            <a:r>
              <a:rPr lang="en-US" altLang="en-US" sz="2300" u="sng" dirty="0"/>
              <a:t>Firm’s Policies and Expectations</a:t>
            </a:r>
            <a:r>
              <a:rPr lang="en-US" altLang="en-US" sz="2300" dirty="0"/>
              <a:t>, Laws and Regulations, and General Social Standards.</a:t>
            </a:r>
          </a:p>
          <a:p>
            <a:pPr lvl="1" algn="just">
              <a:buFont typeface="Wingdings" panose="05000000000000000000" pitchFamily="2" charset="2"/>
              <a:buChar char="ü"/>
            </a:pPr>
            <a:r>
              <a:rPr lang="en-US" altLang="en-US" sz="2300" dirty="0"/>
              <a:t>Make Employees </a:t>
            </a:r>
            <a:r>
              <a:rPr lang="en-US" altLang="en-US" sz="2300" u="sng" dirty="0"/>
              <a:t>Aware of Resources</a:t>
            </a:r>
            <a:r>
              <a:rPr lang="en-US" altLang="en-US" sz="2300" dirty="0"/>
              <a:t>, Support Systems, and Personnel who can Assist them with Ethical Advice.</a:t>
            </a:r>
          </a:p>
          <a:p>
            <a:pPr lvl="1" algn="just">
              <a:buFont typeface="Wingdings" panose="05000000000000000000" pitchFamily="2" charset="2"/>
              <a:buChar char="ü"/>
            </a:pPr>
            <a:r>
              <a:rPr lang="en-US" altLang="en-US" sz="2300" u="sng" dirty="0"/>
              <a:t>Empower Employees</a:t>
            </a:r>
            <a:r>
              <a:rPr lang="en-US" altLang="en-US" sz="2300" dirty="0"/>
              <a:t>.</a:t>
            </a:r>
          </a:p>
          <a:p>
            <a:pPr marL="609600" indent="-609600"/>
            <a:endParaRPr lang="en-US" altLang="en-US" sz="2400" dirty="0"/>
          </a:p>
        </p:txBody>
      </p:sp>
      <p:sp>
        <p:nvSpPr>
          <p:cNvPr id="4" name="Title 1">
            <a:extLst>
              <a:ext uri="{FF2B5EF4-FFF2-40B4-BE49-F238E27FC236}">
                <a16:creationId xmlns:a16="http://schemas.microsoft.com/office/drawing/2014/main" id="{437CBF1D-1319-4BA5-822C-D7993565932F}"/>
              </a:ext>
            </a:extLst>
          </p:cNvPr>
          <p:cNvSpPr txBox="1">
            <a:spLocks/>
          </p:cNvSpPr>
          <p:nvPr/>
        </p:nvSpPr>
        <p:spPr>
          <a:xfrm>
            <a:off x="1128404" y="-17037"/>
            <a:ext cx="9553450" cy="626637"/>
          </a:xfrm>
          <a:prstGeom prst="rect">
            <a:avLst/>
          </a:prstGeom>
        </p:spPr>
        <p:txBody>
          <a:bodyPr>
            <a:noAutofit/>
          </a:bodyPr>
          <a:lstStyle>
            <a:lvl1pPr algn="l" rtl="0" eaLnBrk="0" fontAlgn="base" hangingPunct="0">
              <a:spcBef>
                <a:spcPct val="0"/>
              </a:spcBef>
              <a:spcAft>
                <a:spcPct val="0"/>
              </a:spcAft>
              <a:defRPr sz="3200" b="1">
                <a:solidFill>
                  <a:srgbClr val="314380"/>
                </a:solidFill>
                <a:latin typeface="+mj-lt"/>
                <a:ea typeface="+mj-ea"/>
                <a:cs typeface="+mj-cs"/>
              </a:defRPr>
            </a:lvl1pPr>
            <a:lvl2pPr algn="l" rtl="0" eaLnBrk="0" fontAlgn="base" hangingPunct="0">
              <a:spcBef>
                <a:spcPct val="0"/>
              </a:spcBef>
              <a:spcAft>
                <a:spcPct val="0"/>
              </a:spcAft>
              <a:defRPr sz="3200" b="1">
                <a:solidFill>
                  <a:srgbClr val="314380"/>
                </a:solidFill>
                <a:latin typeface="Arial" charset="0"/>
                <a:ea typeface="ＭＳ Ｐゴシック" pitchFamily="34" charset="-128"/>
              </a:defRPr>
            </a:lvl2pPr>
            <a:lvl3pPr algn="l" rtl="0" eaLnBrk="0" fontAlgn="base" hangingPunct="0">
              <a:spcBef>
                <a:spcPct val="0"/>
              </a:spcBef>
              <a:spcAft>
                <a:spcPct val="0"/>
              </a:spcAft>
              <a:defRPr sz="3200" b="1">
                <a:solidFill>
                  <a:srgbClr val="314380"/>
                </a:solidFill>
                <a:latin typeface="Arial" charset="0"/>
                <a:ea typeface="ＭＳ Ｐゴシック" pitchFamily="34" charset="-128"/>
              </a:defRPr>
            </a:lvl3pPr>
            <a:lvl4pPr algn="l" rtl="0" eaLnBrk="0" fontAlgn="base" hangingPunct="0">
              <a:spcBef>
                <a:spcPct val="0"/>
              </a:spcBef>
              <a:spcAft>
                <a:spcPct val="0"/>
              </a:spcAft>
              <a:defRPr sz="3200" b="1">
                <a:solidFill>
                  <a:srgbClr val="314380"/>
                </a:solidFill>
                <a:latin typeface="Arial" charset="0"/>
                <a:ea typeface="ＭＳ Ｐゴシック" pitchFamily="34" charset="-128"/>
              </a:defRPr>
            </a:lvl4pPr>
            <a:lvl5pPr algn="l" rtl="0" eaLnBrk="0" fontAlgn="base" hangingPunct="0">
              <a:spcBef>
                <a:spcPct val="0"/>
              </a:spcBef>
              <a:spcAft>
                <a:spcPct val="0"/>
              </a:spcAft>
              <a:defRPr sz="3200" b="1">
                <a:solidFill>
                  <a:srgbClr val="314380"/>
                </a:solidFill>
                <a:latin typeface="Arial" charset="0"/>
                <a:ea typeface="ＭＳ Ｐゴシック" pitchFamily="34" charset="-128"/>
              </a:defRPr>
            </a:lvl5pPr>
            <a:lvl6pPr marL="457200" algn="l" rtl="0" eaLnBrk="0" fontAlgn="base" hangingPunct="0">
              <a:spcBef>
                <a:spcPct val="0"/>
              </a:spcBef>
              <a:spcAft>
                <a:spcPct val="0"/>
              </a:spcAft>
              <a:defRPr sz="3200" b="1">
                <a:solidFill>
                  <a:srgbClr val="314380"/>
                </a:solidFill>
                <a:latin typeface="Arial" charset="0"/>
                <a:ea typeface="ＭＳ Ｐゴシック" pitchFamily="34" charset="-128"/>
              </a:defRPr>
            </a:lvl6pPr>
            <a:lvl7pPr marL="914400" algn="l" rtl="0" eaLnBrk="0" fontAlgn="base" hangingPunct="0">
              <a:spcBef>
                <a:spcPct val="0"/>
              </a:spcBef>
              <a:spcAft>
                <a:spcPct val="0"/>
              </a:spcAft>
              <a:defRPr sz="3200" b="1">
                <a:solidFill>
                  <a:srgbClr val="314380"/>
                </a:solidFill>
                <a:latin typeface="Arial" charset="0"/>
                <a:ea typeface="ＭＳ Ｐゴシック" pitchFamily="34" charset="-128"/>
              </a:defRPr>
            </a:lvl7pPr>
            <a:lvl8pPr marL="1371600" algn="l" rtl="0" eaLnBrk="0" fontAlgn="base" hangingPunct="0">
              <a:spcBef>
                <a:spcPct val="0"/>
              </a:spcBef>
              <a:spcAft>
                <a:spcPct val="0"/>
              </a:spcAft>
              <a:defRPr sz="3200" b="1">
                <a:solidFill>
                  <a:srgbClr val="314380"/>
                </a:solidFill>
                <a:latin typeface="Arial" charset="0"/>
                <a:ea typeface="ＭＳ Ｐゴシック" pitchFamily="34" charset="-128"/>
              </a:defRPr>
            </a:lvl8pPr>
            <a:lvl9pPr marL="1828800" algn="l" rtl="0" eaLnBrk="0" fontAlgn="base" hangingPunct="0">
              <a:spcBef>
                <a:spcPct val="0"/>
              </a:spcBef>
              <a:spcAft>
                <a:spcPct val="0"/>
              </a:spcAft>
              <a:defRPr sz="3200" b="1">
                <a:solidFill>
                  <a:srgbClr val="314380"/>
                </a:solidFill>
                <a:latin typeface="Arial" charset="0"/>
                <a:ea typeface="ＭＳ Ｐゴシック" pitchFamily="34" charset="-128"/>
              </a:defRPr>
            </a:lvl9pPr>
          </a:lstStyle>
          <a:p>
            <a:pPr algn="ctr" defTabSz="914400"/>
            <a:r>
              <a:rPr lang="en-IN" sz="2300" kern="0" dirty="0">
                <a:latin typeface="Gill Sans MT" panose="020B0502020104020203" pitchFamily="34" charset="0"/>
              </a:rPr>
              <a:t>Corporate Code of Ethics Policy</a:t>
            </a:r>
          </a:p>
        </p:txBody>
      </p:sp>
      <p:pic>
        <p:nvPicPr>
          <p:cNvPr id="5" name="Picture 2" descr="Welcome to The Institute of Cost Accountants of India Website">
            <a:extLst>
              <a:ext uri="{FF2B5EF4-FFF2-40B4-BE49-F238E27FC236}">
                <a16:creationId xmlns:a16="http://schemas.microsoft.com/office/drawing/2014/main" id="{9565C856-0413-4A8B-BD36-92066326AB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07" y="5065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e Forensic Audit - CopyWrite Transcription">
            <a:extLst>
              <a:ext uri="{FF2B5EF4-FFF2-40B4-BE49-F238E27FC236}">
                <a16:creationId xmlns:a16="http://schemas.microsoft.com/office/drawing/2014/main" id="{AD216B3E-8D2D-48A0-BBE0-7C13A91BEC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86723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a:extLst>
              <a:ext uri="{FF2B5EF4-FFF2-40B4-BE49-F238E27FC236}">
                <a16:creationId xmlns:a16="http://schemas.microsoft.com/office/drawing/2014/main" id="{74448235-226F-4BFD-96FA-430B280FD78A}"/>
              </a:ext>
            </a:extLst>
          </p:cNvPr>
          <p:cNvSpPr>
            <a:spLocks noGrp="1" noChangeArrowheads="1"/>
          </p:cNvSpPr>
          <p:nvPr>
            <p:ph type="title" idx="4294967295"/>
          </p:nvPr>
        </p:nvSpPr>
        <p:spPr/>
        <p:txBody>
          <a:bodyPr/>
          <a:lstStyle/>
          <a:p>
            <a:pPr algn="ctr"/>
            <a:r>
              <a:rPr lang="en-US" altLang="en-US" dirty="0"/>
              <a:t>Systems to </a:t>
            </a:r>
            <a:r>
              <a:rPr lang="en-US" altLang="en-US" u="sng" dirty="0"/>
              <a:t>Monitor and Enforce</a:t>
            </a:r>
            <a:r>
              <a:rPr lang="en-US" altLang="en-US" dirty="0"/>
              <a:t> Ethical Standards</a:t>
            </a:r>
          </a:p>
        </p:txBody>
      </p:sp>
      <p:sp>
        <p:nvSpPr>
          <p:cNvPr id="18435" name="Rectangle 6">
            <a:extLst>
              <a:ext uri="{FF2B5EF4-FFF2-40B4-BE49-F238E27FC236}">
                <a16:creationId xmlns:a16="http://schemas.microsoft.com/office/drawing/2014/main" id="{9B23063C-0F18-4DF3-A20B-2C37A48D435F}"/>
              </a:ext>
            </a:extLst>
          </p:cNvPr>
          <p:cNvSpPr>
            <a:spLocks noGrp="1" noChangeArrowheads="1"/>
          </p:cNvSpPr>
          <p:nvPr>
            <p:ph type="body" idx="4294967295"/>
          </p:nvPr>
        </p:nvSpPr>
        <p:spPr>
          <a:xfrm>
            <a:off x="914400" y="1981200"/>
            <a:ext cx="6282813" cy="4114800"/>
          </a:xfrm>
        </p:spPr>
        <p:txBody>
          <a:bodyPr/>
          <a:lstStyle/>
          <a:p>
            <a:pPr marL="609600" indent="-609600" algn="just">
              <a:lnSpc>
                <a:spcPct val="80000"/>
              </a:lnSpc>
            </a:pPr>
            <a:r>
              <a:rPr lang="en-US" altLang="en-US" sz="2300" dirty="0"/>
              <a:t>An </a:t>
            </a:r>
            <a:r>
              <a:rPr lang="en-US" altLang="en-US" sz="2300" b="1" u="sng" dirty="0"/>
              <a:t>Effective Ethics Program</a:t>
            </a:r>
            <a:r>
              <a:rPr lang="en-US" altLang="en-US" sz="2300" dirty="0"/>
              <a:t> Employs many resources to </a:t>
            </a:r>
            <a:r>
              <a:rPr lang="en-US" altLang="en-US" sz="2300" b="1" u="sng" dirty="0"/>
              <a:t>Monitor Ethical Conduct and Measure the Program’s Effectiveness</a:t>
            </a:r>
            <a:r>
              <a:rPr lang="en-US" altLang="en-US" sz="2300" dirty="0"/>
              <a:t>: </a:t>
            </a:r>
          </a:p>
          <a:p>
            <a:pPr lvl="1">
              <a:lnSpc>
                <a:spcPct val="80000"/>
              </a:lnSpc>
              <a:buFont typeface="Wingdings" panose="05000000000000000000" pitchFamily="2" charset="2"/>
              <a:buChar char="ü"/>
            </a:pPr>
            <a:endParaRPr lang="en-US" altLang="en-US" sz="2300" dirty="0"/>
          </a:p>
          <a:p>
            <a:pPr lvl="1">
              <a:lnSpc>
                <a:spcPct val="80000"/>
              </a:lnSpc>
              <a:buFont typeface="Wingdings" panose="05000000000000000000" pitchFamily="2" charset="2"/>
              <a:buChar char="ü"/>
            </a:pPr>
            <a:r>
              <a:rPr lang="en-US" altLang="en-US" sz="2300" dirty="0"/>
              <a:t>Observing Employees.</a:t>
            </a:r>
          </a:p>
          <a:p>
            <a:pPr lvl="1">
              <a:lnSpc>
                <a:spcPct val="80000"/>
              </a:lnSpc>
              <a:buFont typeface="Wingdings" panose="05000000000000000000" pitchFamily="2" charset="2"/>
              <a:buChar char="ü"/>
            </a:pPr>
            <a:r>
              <a:rPr lang="en-US" altLang="en-US" sz="2300" dirty="0"/>
              <a:t>Internal Audits.</a:t>
            </a:r>
          </a:p>
          <a:p>
            <a:pPr lvl="1">
              <a:lnSpc>
                <a:spcPct val="80000"/>
              </a:lnSpc>
              <a:buFont typeface="Wingdings" panose="05000000000000000000" pitchFamily="2" charset="2"/>
              <a:buChar char="ü"/>
            </a:pPr>
            <a:r>
              <a:rPr lang="en-US" altLang="en-US" sz="2300" dirty="0"/>
              <a:t>Surveys.</a:t>
            </a:r>
          </a:p>
          <a:p>
            <a:pPr lvl="1">
              <a:lnSpc>
                <a:spcPct val="80000"/>
              </a:lnSpc>
              <a:buFont typeface="Wingdings" panose="05000000000000000000" pitchFamily="2" charset="2"/>
              <a:buChar char="ü"/>
            </a:pPr>
            <a:r>
              <a:rPr lang="en-US" altLang="en-US" sz="2300" dirty="0"/>
              <a:t>Reporting Systems.</a:t>
            </a:r>
          </a:p>
          <a:p>
            <a:pPr lvl="1">
              <a:lnSpc>
                <a:spcPct val="80000"/>
              </a:lnSpc>
              <a:buFont typeface="Wingdings" panose="05000000000000000000" pitchFamily="2" charset="2"/>
              <a:buChar char="ü"/>
            </a:pPr>
            <a:r>
              <a:rPr lang="en-US" altLang="en-US" sz="2300" dirty="0"/>
              <a:t>Investigations. </a:t>
            </a:r>
          </a:p>
          <a:p>
            <a:pPr lvl="1">
              <a:lnSpc>
                <a:spcPct val="80000"/>
              </a:lnSpc>
              <a:buFont typeface="Wingdings" panose="05000000000000000000" pitchFamily="2" charset="2"/>
              <a:buChar char="ü"/>
            </a:pPr>
            <a:r>
              <a:rPr lang="en-US" altLang="en-US" sz="2300" dirty="0"/>
              <a:t>Independent Audits.</a:t>
            </a:r>
          </a:p>
        </p:txBody>
      </p:sp>
      <p:pic>
        <p:nvPicPr>
          <p:cNvPr id="18436" name="Picture 5" descr="1239001">
            <a:extLst>
              <a:ext uri="{FF2B5EF4-FFF2-40B4-BE49-F238E27FC236}">
                <a16:creationId xmlns:a16="http://schemas.microsoft.com/office/drawing/2014/main" id="{BE729E29-0FCE-4DF3-85BF-404C5C4A9F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6812" y="1905001"/>
            <a:ext cx="2889250" cy="43275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BCFAD178-0B7A-4D9B-A578-DCF621A9ADE4}"/>
              </a:ext>
            </a:extLst>
          </p:cNvPr>
          <p:cNvSpPr txBox="1">
            <a:spLocks/>
          </p:cNvSpPr>
          <p:nvPr/>
        </p:nvSpPr>
        <p:spPr>
          <a:xfrm>
            <a:off x="1128404" y="-17037"/>
            <a:ext cx="9553450" cy="626637"/>
          </a:xfrm>
          <a:prstGeom prst="rect">
            <a:avLst/>
          </a:prstGeom>
        </p:spPr>
        <p:txBody>
          <a:bodyPr>
            <a:noAutofit/>
          </a:bodyPr>
          <a:lstStyle>
            <a:lvl1pPr algn="l" rtl="0" eaLnBrk="0" fontAlgn="base" hangingPunct="0">
              <a:spcBef>
                <a:spcPct val="0"/>
              </a:spcBef>
              <a:spcAft>
                <a:spcPct val="0"/>
              </a:spcAft>
              <a:defRPr sz="3200" b="1">
                <a:solidFill>
                  <a:srgbClr val="314380"/>
                </a:solidFill>
                <a:latin typeface="+mj-lt"/>
                <a:ea typeface="+mj-ea"/>
                <a:cs typeface="+mj-cs"/>
              </a:defRPr>
            </a:lvl1pPr>
            <a:lvl2pPr algn="l" rtl="0" eaLnBrk="0" fontAlgn="base" hangingPunct="0">
              <a:spcBef>
                <a:spcPct val="0"/>
              </a:spcBef>
              <a:spcAft>
                <a:spcPct val="0"/>
              </a:spcAft>
              <a:defRPr sz="3200" b="1">
                <a:solidFill>
                  <a:srgbClr val="314380"/>
                </a:solidFill>
                <a:latin typeface="Arial" charset="0"/>
                <a:ea typeface="ＭＳ Ｐゴシック" pitchFamily="34" charset="-128"/>
              </a:defRPr>
            </a:lvl2pPr>
            <a:lvl3pPr algn="l" rtl="0" eaLnBrk="0" fontAlgn="base" hangingPunct="0">
              <a:spcBef>
                <a:spcPct val="0"/>
              </a:spcBef>
              <a:spcAft>
                <a:spcPct val="0"/>
              </a:spcAft>
              <a:defRPr sz="3200" b="1">
                <a:solidFill>
                  <a:srgbClr val="314380"/>
                </a:solidFill>
                <a:latin typeface="Arial" charset="0"/>
                <a:ea typeface="ＭＳ Ｐゴシック" pitchFamily="34" charset="-128"/>
              </a:defRPr>
            </a:lvl3pPr>
            <a:lvl4pPr algn="l" rtl="0" eaLnBrk="0" fontAlgn="base" hangingPunct="0">
              <a:spcBef>
                <a:spcPct val="0"/>
              </a:spcBef>
              <a:spcAft>
                <a:spcPct val="0"/>
              </a:spcAft>
              <a:defRPr sz="3200" b="1">
                <a:solidFill>
                  <a:srgbClr val="314380"/>
                </a:solidFill>
                <a:latin typeface="Arial" charset="0"/>
                <a:ea typeface="ＭＳ Ｐゴシック" pitchFamily="34" charset="-128"/>
              </a:defRPr>
            </a:lvl4pPr>
            <a:lvl5pPr algn="l" rtl="0" eaLnBrk="0" fontAlgn="base" hangingPunct="0">
              <a:spcBef>
                <a:spcPct val="0"/>
              </a:spcBef>
              <a:spcAft>
                <a:spcPct val="0"/>
              </a:spcAft>
              <a:defRPr sz="3200" b="1">
                <a:solidFill>
                  <a:srgbClr val="314380"/>
                </a:solidFill>
                <a:latin typeface="Arial" charset="0"/>
                <a:ea typeface="ＭＳ Ｐゴシック" pitchFamily="34" charset="-128"/>
              </a:defRPr>
            </a:lvl5pPr>
            <a:lvl6pPr marL="457200" algn="l" rtl="0" eaLnBrk="0" fontAlgn="base" hangingPunct="0">
              <a:spcBef>
                <a:spcPct val="0"/>
              </a:spcBef>
              <a:spcAft>
                <a:spcPct val="0"/>
              </a:spcAft>
              <a:defRPr sz="3200" b="1">
                <a:solidFill>
                  <a:srgbClr val="314380"/>
                </a:solidFill>
                <a:latin typeface="Arial" charset="0"/>
                <a:ea typeface="ＭＳ Ｐゴシック" pitchFamily="34" charset="-128"/>
              </a:defRPr>
            </a:lvl6pPr>
            <a:lvl7pPr marL="914400" algn="l" rtl="0" eaLnBrk="0" fontAlgn="base" hangingPunct="0">
              <a:spcBef>
                <a:spcPct val="0"/>
              </a:spcBef>
              <a:spcAft>
                <a:spcPct val="0"/>
              </a:spcAft>
              <a:defRPr sz="3200" b="1">
                <a:solidFill>
                  <a:srgbClr val="314380"/>
                </a:solidFill>
                <a:latin typeface="Arial" charset="0"/>
                <a:ea typeface="ＭＳ Ｐゴシック" pitchFamily="34" charset="-128"/>
              </a:defRPr>
            </a:lvl7pPr>
            <a:lvl8pPr marL="1371600" algn="l" rtl="0" eaLnBrk="0" fontAlgn="base" hangingPunct="0">
              <a:spcBef>
                <a:spcPct val="0"/>
              </a:spcBef>
              <a:spcAft>
                <a:spcPct val="0"/>
              </a:spcAft>
              <a:defRPr sz="3200" b="1">
                <a:solidFill>
                  <a:srgbClr val="314380"/>
                </a:solidFill>
                <a:latin typeface="Arial" charset="0"/>
                <a:ea typeface="ＭＳ Ｐゴシック" pitchFamily="34" charset="-128"/>
              </a:defRPr>
            </a:lvl8pPr>
            <a:lvl9pPr marL="1828800" algn="l" rtl="0" eaLnBrk="0" fontAlgn="base" hangingPunct="0">
              <a:spcBef>
                <a:spcPct val="0"/>
              </a:spcBef>
              <a:spcAft>
                <a:spcPct val="0"/>
              </a:spcAft>
              <a:defRPr sz="3200" b="1">
                <a:solidFill>
                  <a:srgbClr val="314380"/>
                </a:solidFill>
                <a:latin typeface="Arial" charset="0"/>
                <a:ea typeface="ＭＳ Ｐゴシック" pitchFamily="34" charset="-128"/>
              </a:defRPr>
            </a:lvl9pPr>
          </a:lstStyle>
          <a:p>
            <a:pPr algn="ctr" defTabSz="914400"/>
            <a:r>
              <a:rPr lang="en-IN" sz="2300" kern="0" dirty="0">
                <a:latin typeface="Gill Sans MT" panose="020B0502020104020203" pitchFamily="34" charset="0"/>
              </a:rPr>
              <a:t>Corporate Code of Ethics Policy</a:t>
            </a:r>
          </a:p>
        </p:txBody>
      </p:sp>
      <p:pic>
        <p:nvPicPr>
          <p:cNvPr id="7" name="Picture 2" descr="Welcome to The Institute of Cost Accountants of India Website">
            <a:extLst>
              <a:ext uri="{FF2B5EF4-FFF2-40B4-BE49-F238E27FC236}">
                <a16:creationId xmlns:a16="http://schemas.microsoft.com/office/drawing/2014/main" id="{1B30C7E9-11E6-4675-91AD-6F90D1807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07" y="5065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he Forensic Audit - CopyWrite Transcription">
            <a:extLst>
              <a:ext uri="{FF2B5EF4-FFF2-40B4-BE49-F238E27FC236}">
                <a16:creationId xmlns:a16="http://schemas.microsoft.com/office/drawing/2014/main" id="{64B79CF4-2CC8-461D-8E82-E15A531266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9925" y="581824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3">
            <a:extLst>
              <a:ext uri="{FF2B5EF4-FFF2-40B4-BE49-F238E27FC236}">
                <a16:creationId xmlns:a16="http://schemas.microsoft.com/office/drawing/2014/main" id="{F5886ED0-2BA0-4DE9-9176-E21C1B633B8B}"/>
              </a:ext>
            </a:extLst>
          </p:cNvPr>
          <p:cNvSpPr>
            <a:spLocks noGrp="1"/>
          </p:cNvSpPr>
          <p:nvPr>
            <p:ph type="title" idx="4294967295"/>
          </p:nvPr>
        </p:nvSpPr>
        <p:spPr/>
        <p:txBody>
          <a:bodyPr/>
          <a:lstStyle/>
          <a:p>
            <a:pPr algn="ctr"/>
            <a:r>
              <a:rPr lang="en-US" altLang="en-US" dirty="0"/>
              <a:t>Forms of Reported </a:t>
            </a:r>
            <a:r>
              <a:rPr lang="en-US" altLang="en-US" u="sng" dirty="0"/>
              <a:t>Retaliation Experienced</a:t>
            </a:r>
            <a:r>
              <a:rPr lang="en-US" altLang="en-US" dirty="0"/>
              <a:t> as a Result of </a:t>
            </a:r>
            <a:r>
              <a:rPr lang="en-US" altLang="en-US" u="sng" dirty="0"/>
              <a:t>Reported Misconduct</a:t>
            </a:r>
          </a:p>
        </p:txBody>
      </p:sp>
      <p:graphicFrame>
        <p:nvGraphicFramePr>
          <p:cNvPr id="1026" name="Chart 4">
            <a:extLst>
              <a:ext uri="{FF2B5EF4-FFF2-40B4-BE49-F238E27FC236}">
                <a16:creationId xmlns:a16="http://schemas.microsoft.com/office/drawing/2014/main" id="{12E2ECD4-ABA0-4F93-9D66-29167E6006DD}"/>
              </a:ext>
            </a:extLst>
          </p:cNvPr>
          <p:cNvGraphicFramePr>
            <a:graphicFrameLocks/>
          </p:cNvGraphicFramePr>
          <p:nvPr>
            <p:extLst>
              <p:ext uri="{D42A27DB-BD31-4B8C-83A1-F6EECF244321}">
                <p14:modId xmlns:p14="http://schemas.microsoft.com/office/powerpoint/2010/main" val="1367255280"/>
              </p:ext>
            </p:extLst>
          </p:nvPr>
        </p:nvGraphicFramePr>
        <p:xfrm>
          <a:off x="1128404" y="1752600"/>
          <a:ext cx="9553450" cy="4386943"/>
        </p:xfrm>
        <a:graphic>
          <a:graphicData uri="http://schemas.openxmlformats.org/presentationml/2006/ole">
            <mc:AlternateContent xmlns:mc="http://schemas.openxmlformats.org/markup-compatibility/2006">
              <mc:Choice xmlns:v="urn:schemas-microsoft-com:vml" Requires="v">
                <p:oleObj r:id="rId2" imgW="7773074" imgH="3834716" progId="Excel.Chart.8">
                  <p:embed/>
                </p:oleObj>
              </mc:Choice>
              <mc:Fallback>
                <p:oleObj r:id="rId2" imgW="7773074" imgH="3834716" progId="Excel.Chart.8">
                  <p:embed/>
                  <p:pic>
                    <p:nvPicPr>
                      <p:cNvPr id="1026" name="Chart 4">
                        <a:extLst>
                          <a:ext uri="{FF2B5EF4-FFF2-40B4-BE49-F238E27FC236}">
                            <a16:creationId xmlns:a16="http://schemas.microsoft.com/office/drawing/2014/main" id="{12E2ECD4-ABA0-4F93-9D66-29167E6006D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404" y="1752600"/>
                        <a:ext cx="9553450" cy="4386943"/>
                      </a:xfrm>
                      <a:prstGeom prst="rect">
                        <a:avLst/>
                      </a:prstGeom>
                      <a:solidFill>
                        <a:srgbClr val="EDE7CF"/>
                      </a:solidFill>
                    </p:spPr>
                  </p:pic>
                </p:oleObj>
              </mc:Fallback>
            </mc:AlternateContent>
          </a:graphicData>
        </a:graphic>
      </p:graphicFrame>
      <p:sp>
        <p:nvSpPr>
          <p:cNvPr id="5" name="Title 1">
            <a:extLst>
              <a:ext uri="{FF2B5EF4-FFF2-40B4-BE49-F238E27FC236}">
                <a16:creationId xmlns:a16="http://schemas.microsoft.com/office/drawing/2014/main" id="{EE670761-B01A-42E0-A9FF-B7368E11B84A}"/>
              </a:ext>
            </a:extLst>
          </p:cNvPr>
          <p:cNvSpPr txBox="1">
            <a:spLocks/>
          </p:cNvSpPr>
          <p:nvPr/>
        </p:nvSpPr>
        <p:spPr>
          <a:xfrm>
            <a:off x="1128404" y="-17037"/>
            <a:ext cx="9553450" cy="626637"/>
          </a:xfrm>
          <a:prstGeom prst="rect">
            <a:avLst/>
          </a:prstGeom>
        </p:spPr>
        <p:txBody>
          <a:bodyPr>
            <a:noAutofit/>
          </a:bodyPr>
          <a:lstStyle>
            <a:lvl1pPr algn="l" rtl="0" eaLnBrk="0" fontAlgn="base" hangingPunct="0">
              <a:spcBef>
                <a:spcPct val="0"/>
              </a:spcBef>
              <a:spcAft>
                <a:spcPct val="0"/>
              </a:spcAft>
              <a:defRPr sz="3200" b="1">
                <a:solidFill>
                  <a:srgbClr val="314380"/>
                </a:solidFill>
                <a:latin typeface="+mj-lt"/>
                <a:ea typeface="+mj-ea"/>
                <a:cs typeface="+mj-cs"/>
              </a:defRPr>
            </a:lvl1pPr>
            <a:lvl2pPr algn="l" rtl="0" eaLnBrk="0" fontAlgn="base" hangingPunct="0">
              <a:spcBef>
                <a:spcPct val="0"/>
              </a:spcBef>
              <a:spcAft>
                <a:spcPct val="0"/>
              </a:spcAft>
              <a:defRPr sz="3200" b="1">
                <a:solidFill>
                  <a:srgbClr val="314380"/>
                </a:solidFill>
                <a:latin typeface="Arial" charset="0"/>
                <a:ea typeface="ＭＳ Ｐゴシック" pitchFamily="34" charset="-128"/>
              </a:defRPr>
            </a:lvl2pPr>
            <a:lvl3pPr algn="l" rtl="0" eaLnBrk="0" fontAlgn="base" hangingPunct="0">
              <a:spcBef>
                <a:spcPct val="0"/>
              </a:spcBef>
              <a:spcAft>
                <a:spcPct val="0"/>
              </a:spcAft>
              <a:defRPr sz="3200" b="1">
                <a:solidFill>
                  <a:srgbClr val="314380"/>
                </a:solidFill>
                <a:latin typeface="Arial" charset="0"/>
                <a:ea typeface="ＭＳ Ｐゴシック" pitchFamily="34" charset="-128"/>
              </a:defRPr>
            </a:lvl3pPr>
            <a:lvl4pPr algn="l" rtl="0" eaLnBrk="0" fontAlgn="base" hangingPunct="0">
              <a:spcBef>
                <a:spcPct val="0"/>
              </a:spcBef>
              <a:spcAft>
                <a:spcPct val="0"/>
              </a:spcAft>
              <a:defRPr sz="3200" b="1">
                <a:solidFill>
                  <a:srgbClr val="314380"/>
                </a:solidFill>
                <a:latin typeface="Arial" charset="0"/>
                <a:ea typeface="ＭＳ Ｐゴシック" pitchFamily="34" charset="-128"/>
              </a:defRPr>
            </a:lvl4pPr>
            <a:lvl5pPr algn="l" rtl="0" eaLnBrk="0" fontAlgn="base" hangingPunct="0">
              <a:spcBef>
                <a:spcPct val="0"/>
              </a:spcBef>
              <a:spcAft>
                <a:spcPct val="0"/>
              </a:spcAft>
              <a:defRPr sz="3200" b="1">
                <a:solidFill>
                  <a:srgbClr val="314380"/>
                </a:solidFill>
                <a:latin typeface="Arial" charset="0"/>
                <a:ea typeface="ＭＳ Ｐゴシック" pitchFamily="34" charset="-128"/>
              </a:defRPr>
            </a:lvl5pPr>
            <a:lvl6pPr marL="457200" algn="l" rtl="0" eaLnBrk="0" fontAlgn="base" hangingPunct="0">
              <a:spcBef>
                <a:spcPct val="0"/>
              </a:spcBef>
              <a:spcAft>
                <a:spcPct val="0"/>
              </a:spcAft>
              <a:defRPr sz="3200" b="1">
                <a:solidFill>
                  <a:srgbClr val="314380"/>
                </a:solidFill>
                <a:latin typeface="Arial" charset="0"/>
                <a:ea typeface="ＭＳ Ｐゴシック" pitchFamily="34" charset="-128"/>
              </a:defRPr>
            </a:lvl6pPr>
            <a:lvl7pPr marL="914400" algn="l" rtl="0" eaLnBrk="0" fontAlgn="base" hangingPunct="0">
              <a:spcBef>
                <a:spcPct val="0"/>
              </a:spcBef>
              <a:spcAft>
                <a:spcPct val="0"/>
              </a:spcAft>
              <a:defRPr sz="3200" b="1">
                <a:solidFill>
                  <a:srgbClr val="314380"/>
                </a:solidFill>
                <a:latin typeface="Arial" charset="0"/>
                <a:ea typeface="ＭＳ Ｐゴシック" pitchFamily="34" charset="-128"/>
              </a:defRPr>
            </a:lvl7pPr>
            <a:lvl8pPr marL="1371600" algn="l" rtl="0" eaLnBrk="0" fontAlgn="base" hangingPunct="0">
              <a:spcBef>
                <a:spcPct val="0"/>
              </a:spcBef>
              <a:spcAft>
                <a:spcPct val="0"/>
              </a:spcAft>
              <a:defRPr sz="3200" b="1">
                <a:solidFill>
                  <a:srgbClr val="314380"/>
                </a:solidFill>
                <a:latin typeface="Arial" charset="0"/>
                <a:ea typeface="ＭＳ Ｐゴシック" pitchFamily="34" charset="-128"/>
              </a:defRPr>
            </a:lvl8pPr>
            <a:lvl9pPr marL="1828800" algn="l" rtl="0" eaLnBrk="0" fontAlgn="base" hangingPunct="0">
              <a:spcBef>
                <a:spcPct val="0"/>
              </a:spcBef>
              <a:spcAft>
                <a:spcPct val="0"/>
              </a:spcAft>
              <a:defRPr sz="3200" b="1">
                <a:solidFill>
                  <a:srgbClr val="314380"/>
                </a:solidFill>
                <a:latin typeface="Arial" charset="0"/>
                <a:ea typeface="ＭＳ Ｐゴシック" pitchFamily="34" charset="-128"/>
              </a:defRPr>
            </a:lvl9pPr>
          </a:lstStyle>
          <a:p>
            <a:pPr algn="ctr" defTabSz="914400"/>
            <a:r>
              <a:rPr lang="en-IN" sz="2300" kern="0" dirty="0">
                <a:latin typeface="Gill Sans MT" panose="020B0502020104020203" pitchFamily="34" charset="0"/>
              </a:rPr>
              <a:t>Corporate Code of Ethics Policy</a:t>
            </a:r>
          </a:p>
        </p:txBody>
      </p:sp>
      <p:pic>
        <p:nvPicPr>
          <p:cNvPr id="6" name="Picture 2" descr="Welcome to The Institute of Cost Accountants of India Website">
            <a:extLst>
              <a:ext uri="{FF2B5EF4-FFF2-40B4-BE49-F238E27FC236}">
                <a16:creationId xmlns:a16="http://schemas.microsoft.com/office/drawing/2014/main" id="{F9C396C7-492F-4B7B-860F-6C77543CAA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307" y="5065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he Forensic Audit - CopyWrite Transcription">
            <a:extLst>
              <a:ext uri="{FF2B5EF4-FFF2-40B4-BE49-F238E27FC236}">
                <a16:creationId xmlns:a16="http://schemas.microsoft.com/office/drawing/2014/main" id="{DC89C857-62ED-41D6-A21F-31743B74C6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63596" y="5899894"/>
            <a:ext cx="1006485" cy="8543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18460" y="342900"/>
            <a:ext cx="10891157" cy="6041572"/>
          </a:xfrm>
          <a:prstGeom prst="rect">
            <a:avLst/>
          </a:prstGeom>
        </p:spPr>
      </p:pic>
      <p:pic>
        <p:nvPicPr>
          <p:cNvPr id="3" name="Picture 2" descr="Welcome to The Institute of Cost Accountants of India Website">
            <a:extLst>
              <a:ext uri="{FF2B5EF4-FFF2-40B4-BE49-F238E27FC236}">
                <a16:creationId xmlns:a16="http://schemas.microsoft.com/office/drawing/2014/main" id="{F6FD2CF7-99C1-443C-82E0-644B7AE85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810" y="178957"/>
            <a:ext cx="794576" cy="13038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8FD3AB6-2FAB-45A3-ADB0-E1FCBC7640DA}"/>
              </a:ext>
            </a:extLst>
          </p:cNvPr>
          <p:cNvPicPr>
            <a:picLocks noChangeAspect="1"/>
          </p:cNvPicPr>
          <p:nvPr/>
        </p:nvPicPr>
        <p:blipFill>
          <a:blip r:embed="rId4"/>
          <a:stretch>
            <a:fillRect/>
          </a:stretch>
        </p:blipFill>
        <p:spPr>
          <a:xfrm>
            <a:off x="10921476" y="5692696"/>
            <a:ext cx="1194331" cy="1051007"/>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a:extLst>
              <a:ext uri="{FF2B5EF4-FFF2-40B4-BE49-F238E27FC236}">
                <a16:creationId xmlns:a16="http://schemas.microsoft.com/office/drawing/2014/main" id="{AEE756B4-D8A8-4297-ABE6-BBE2E931A03C}"/>
              </a:ext>
            </a:extLst>
          </p:cNvPr>
          <p:cNvSpPr>
            <a:spLocks noGrp="1" noChangeArrowheads="1"/>
          </p:cNvSpPr>
          <p:nvPr>
            <p:ph type="title" idx="4294967295"/>
          </p:nvPr>
        </p:nvSpPr>
        <p:spPr/>
        <p:txBody>
          <a:bodyPr/>
          <a:lstStyle/>
          <a:p>
            <a:pPr algn="ctr"/>
            <a:r>
              <a:rPr lang="en-US" altLang="en-US" u="sng" dirty="0"/>
              <a:t>Continuous</a:t>
            </a:r>
            <a:r>
              <a:rPr lang="en-US" altLang="en-US" dirty="0"/>
              <a:t> Improvement</a:t>
            </a:r>
          </a:p>
        </p:txBody>
      </p:sp>
      <p:sp>
        <p:nvSpPr>
          <p:cNvPr id="19459" name="Rectangle 6">
            <a:extLst>
              <a:ext uri="{FF2B5EF4-FFF2-40B4-BE49-F238E27FC236}">
                <a16:creationId xmlns:a16="http://schemas.microsoft.com/office/drawing/2014/main" id="{0125119E-E903-4D90-8102-A4C4270E4075}"/>
              </a:ext>
            </a:extLst>
          </p:cNvPr>
          <p:cNvSpPr>
            <a:spLocks noGrp="1" noChangeArrowheads="1"/>
          </p:cNvSpPr>
          <p:nvPr>
            <p:ph type="body" idx="4294967295"/>
          </p:nvPr>
        </p:nvSpPr>
        <p:spPr>
          <a:xfrm>
            <a:off x="914400" y="1519310"/>
            <a:ext cx="7065358" cy="4140591"/>
          </a:xfrm>
        </p:spPr>
        <p:txBody>
          <a:bodyPr/>
          <a:lstStyle/>
          <a:p>
            <a:pPr algn="just"/>
            <a:r>
              <a:rPr lang="en-US" altLang="en-US" sz="2400" i="1" dirty="0"/>
              <a:t>Implementation</a:t>
            </a:r>
            <a:r>
              <a:rPr lang="en-US" altLang="en-US" sz="2400" dirty="0"/>
              <a:t> requires </a:t>
            </a:r>
            <a:r>
              <a:rPr lang="en-US" altLang="en-US" sz="2400" u="sng" dirty="0"/>
              <a:t>Designing Activities to Achieve Organizational Objectives</a:t>
            </a:r>
            <a:r>
              <a:rPr lang="en-US" altLang="en-US" sz="2400" dirty="0"/>
              <a:t> using available Resources and Existing Constraints.</a:t>
            </a:r>
          </a:p>
          <a:p>
            <a:pPr algn="just"/>
            <a:endParaRPr lang="en-US" altLang="en-US" sz="2400" dirty="0"/>
          </a:p>
          <a:p>
            <a:pPr algn="just"/>
            <a:r>
              <a:rPr lang="en-US" altLang="en-US" sz="2400" dirty="0"/>
              <a:t>Depends in part on </a:t>
            </a:r>
            <a:r>
              <a:rPr lang="en-US" altLang="en-US" sz="2400" u="sng" dirty="0"/>
              <a:t>How an Organization Structures Resources</a:t>
            </a:r>
            <a:r>
              <a:rPr lang="en-US" altLang="en-US" sz="2400" dirty="0"/>
              <a:t> and activities to Achieve its Ethical Objectives.</a:t>
            </a:r>
          </a:p>
        </p:txBody>
      </p:sp>
      <p:pic>
        <p:nvPicPr>
          <p:cNvPr id="19460" name="Picture 5" descr="141415RKECMYK75">
            <a:extLst>
              <a:ext uri="{FF2B5EF4-FFF2-40B4-BE49-F238E27FC236}">
                <a16:creationId xmlns:a16="http://schemas.microsoft.com/office/drawing/2014/main" id="{9AD4B87F-46C8-48E3-B588-2675D3CB68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5777" y="3236796"/>
            <a:ext cx="2971800" cy="2971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5E8EDD70-9B41-47D5-B70F-7C116963B05F}"/>
              </a:ext>
            </a:extLst>
          </p:cNvPr>
          <p:cNvSpPr txBox="1">
            <a:spLocks/>
          </p:cNvSpPr>
          <p:nvPr/>
        </p:nvSpPr>
        <p:spPr>
          <a:xfrm>
            <a:off x="1128404" y="-17037"/>
            <a:ext cx="9553450" cy="626637"/>
          </a:xfrm>
          <a:prstGeom prst="rect">
            <a:avLst/>
          </a:prstGeom>
        </p:spPr>
        <p:txBody>
          <a:bodyPr>
            <a:noAutofit/>
          </a:bodyPr>
          <a:lstStyle>
            <a:lvl1pPr algn="l" rtl="0" eaLnBrk="0" fontAlgn="base" hangingPunct="0">
              <a:spcBef>
                <a:spcPct val="0"/>
              </a:spcBef>
              <a:spcAft>
                <a:spcPct val="0"/>
              </a:spcAft>
              <a:defRPr sz="3200" b="1">
                <a:solidFill>
                  <a:srgbClr val="314380"/>
                </a:solidFill>
                <a:latin typeface="+mj-lt"/>
                <a:ea typeface="+mj-ea"/>
                <a:cs typeface="+mj-cs"/>
              </a:defRPr>
            </a:lvl1pPr>
            <a:lvl2pPr algn="l" rtl="0" eaLnBrk="0" fontAlgn="base" hangingPunct="0">
              <a:spcBef>
                <a:spcPct val="0"/>
              </a:spcBef>
              <a:spcAft>
                <a:spcPct val="0"/>
              </a:spcAft>
              <a:defRPr sz="3200" b="1">
                <a:solidFill>
                  <a:srgbClr val="314380"/>
                </a:solidFill>
                <a:latin typeface="Arial" charset="0"/>
                <a:ea typeface="ＭＳ Ｐゴシック" pitchFamily="34" charset="-128"/>
              </a:defRPr>
            </a:lvl2pPr>
            <a:lvl3pPr algn="l" rtl="0" eaLnBrk="0" fontAlgn="base" hangingPunct="0">
              <a:spcBef>
                <a:spcPct val="0"/>
              </a:spcBef>
              <a:spcAft>
                <a:spcPct val="0"/>
              </a:spcAft>
              <a:defRPr sz="3200" b="1">
                <a:solidFill>
                  <a:srgbClr val="314380"/>
                </a:solidFill>
                <a:latin typeface="Arial" charset="0"/>
                <a:ea typeface="ＭＳ Ｐゴシック" pitchFamily="34" charset="-128"/>
              </a:defRPr>
            </a:lvl3pPr>
            <a:lvl4pPr algn="l" rtl="0" eaLnBrk="0" fontAlgn="base" hangingPunct="0">
              <a:spcBef>
                <a:spcPct val="0"/>
              </a:spcBef>
              <a:spcAft>
                <a:spcPct val="0"/>
              </a:spcAft>
              <a:defRPr sz="3200" b="1">
                <a:solidFill>
                  <a:srgbClr val="314380"/>
                </a:solidFill>
                <a:latin typeface="Arial" charset="0"/>
                <a:ea typeface="ＭＳ Ｐゴシック" pitchFamily="34" charset="-128"/>
              </a:defRPr>
            </a:lvl4pPr>
            <a:lvl5pPr algn="l" rtl="0" eaLnBrk="0" fontAlgn="base" hangingPunct="0">
              <a:spcBef>
                <a:spcPct val="0"/>
              </a:spcBef>
              <a:spcAft>
                <a:spcPct val="0"/>
              </a:spcAft>
              <a:defRPr sz="3200" b="1">
                <a:solidFill>
                  <a:srgbClr val="314380"/>
                </a:solidFill>
                <a:latin typeface="Arial" charset="0"/>
                <a:ea typeface="ＭＳ Ｐゴシック" pitchFamily="34" charset="-128"/>
              </a:defRPr>
            </a:lvl5pPr>
            <a:lvl6pPr marL="457200" algn="l" rtl="0" eaLnBrk="0" fontAlgn="base" hangingPunct="0">
              <a:spcBef>
                <a:spcPct val="0"/>
              </a:spcBef>
              <a:spcAft>
                <a:spcPct val="0"/>
              </a:spcAft>
              <a:defRPr sz="3200" b="1">
                <a:solidFill>
                  <a:srgbClr val="314380"/>
                </a:solidFill>
                <a:latin typeface="Arial" charset="0"/>
                <a:ea typeface="ＭＳ Ｐゴシック" pitchFamily="34" charset="-128"/>
              </a:defRPr>
            </a:lvl6pPr>
            <a:lvl7pPr marL="914400" algn="l" rtl="0" eaLnBrk="0" fontAlgn="base" hangingPunct="0">
              <a:spcBef>
                <a:spcPct val="0"/>
              </a:spcBef>
              <a:spcAft>
                <a:spcPct val="0"/>
              </a:spcAft>
              <a:defRPr sz="3200" b="1">
                <a:solidFill>
                  <a:srgbClr val="314380"/>
                </a:solidFill>
                <a:latin typeface="Arial" charset="0"/>
                <a:ea typeface="ＭＳ Ｐゴシック" pitchFamily="34" charset="-128"/>
              </a:defRPr>
            </a:lvl7pPr>
            <a:lvl8pPr marL="1371600" algn="l" rtl="0" eaLnBrk="0" fontAlgn="base" hangingPunct="0">
              <a:spcBef>
                <a:spcPct val="0"/>
              </a:spcBef>
              <a:spcAft>
                <a:spcPct val="0"/>
              </a:spcAft>
              <a:defRPr sz="3200" b="1">
                <a:solidFill>
                  <a:srgbClr val="314380"/>
                </a:solidFill>
                <a:latin typeface="Arial" charset="0"/>
                <a:ea typeface="ＭＳ Ｐゴシック" pitchFamily="34" charset="-128"/>
              </a:defRPr>
            </a:lvl8pPr>
            <a:lvl9pPr marL="1828800" algn="l" rtl="0" eaLnBrk="0" fontAlgn="base" hangingPunct="0">
              <a:spcBef>
                <a:spcPct val="0"/>
              </a:spcBef>
              <a:spcAft>
                <a:spcPct val="0"/>
              </a:spcAft>
              <a:defRPr sz="3200" b="1">
                <a:solidFill>
                  <a:srgbClr val="314380"/>
                </a:solidFill>
                <a:latin typeface="Arial" charset="0"/>
                <a:ea typeface="ＭＳ Ｐゴシック" pitchFamily="34" charset="-128"/>
              </a:defRPr>
            </a:lvl9pPr>
          </a:lstStyle>
          <a:p>
            <a:pPr algn="ctr" defTabSz="914400"/>
            <a:r>
              <a:rPr lang="en-IN" sz="2300" kern="0" dirty="0">
                <a:latin typeface="Gill Sans MT" panose="020B0502020104020203" pitchFamily="34" charset="0"/>
              </a:rPr>
              <a:t>Corporate Code of Ethics Policy</a:t>
            </a:r>
          </a:p>
        </p:txBody>
      </p:sp>
      <p:pic>
        <p:nvPicPr>
          <p:cNvPr id="7" name="Picture 2" descr="Welcome to The Institute of Cost Accountants of India Website">
            <a:extLst>
              <a:ext uri="{FF2B5EF4-FFF2-40B4-BE49-F238E27FC236}">
                <a16:creationId xmlns:a16="http://schemas.microsoft.com/office/drawing/2014/main" id="{EA40FE1E-1839-4773-BDA6-8DD6302998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07" y="5065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he Forensic Audit - CopyWrite Transcription">
            <a:extLst>
              <a:ext uri="{FF2B5EF4-FFF2-40B4-BE49-F238E27FC236}">
                <a16:creationId xmlns:a16="http://schemas.microsoft.com/office/drawing/2014/main" id="{5C7ED322-17EF-43FE-8B50-CA5394B4DC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2583" y="5948880"/>
            <a:ext cx="1006485" cy="8543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a:extLst>
              <a:ext uri="{FF2B5EF4-FFF2-40B4-BE49-F238E27FC236}">
                <a16:creationId xmlns:a16="http://schemas.microsoft.com/office/drawing/2014/main" id="{A7786A67-3231-450E-B919-3F8C14D00EB6}"/>
              </a:ext>
            </a:extLst>
          </p:cNvPr>
          <p:cNvSpPr>
            <a:spLocks noGrp="1" noChangeArrowheads="1"/>
          </p:cNvSpPr>
          <p:nvPr>
            <p:ph type="title" idx="4294967295"/>
          </p:nvPr>
        </p:nvSpPr>
        <p:spPr>
          <a:xfrm>
            <a:off x="2209800" y="381000"/>
            <a:ext cx="7772400" cy="1143000"/>
          </a:xfrm>
        </p:spPr>
        <p:txBody>
          <a:bodyPr/>
          <a:lstStyle/>
          <a:p>
            <a:pPr algn="ctr"/>
            <a:r>
              <a:rPr lang="en-US" altLang="en-US" sz="2800" u="sng" dirty="0"/>
              <a:t>Common Mistakes</a:t>
            </a:r>
            <a:r>
              <a:rPr lang="en-US" altLang="en-US" sz="2800" dirty="0"/>
              <a:t> </a:t>
            </a:r>
            <a:br>
              <a:rPr lang="en-US" altLang="en-US" sz="2800" dirty="0"/>
            </a:br>
            <a:r>
              <a:rPr lang="en-US" altLang="en-US" sz="2800" dirty="0"/>
              <a:t>in </a:t>
            </a:r>
            <a:br>
              <a:rPr lang="en-US" altLang="en-US" sz="2800" dirty="0"/>
            </a:br>
            <a:r>
              <a:rPr lang="en-US" altLang="en-US" sz="2800" u="sng" dirty="0"/>
              <a:t>Designing / Implementing</a:t>
            </a:r>
            <a:r>
              <a:rPr lang="en-US" altLang="en-US" sz="2800" dirty="0"/>
              <a:t> an Ethics Program</a:t>
            </a:r>
          </a:p>
        </p:txBody>
      </p:sp>
      <p:sp>
        <p:nvSpPr>
          <p:cNvPr id="20483" name="Rectangle 6">
            <a:extLst>
              <a:ext uri="{FF2B5EF4-FFF2-40B4-BE49-F238E27FC236}">
                <a16:creationId xmlns:a16="http://schemas.microsoft.com/office/drawing/2014/main" id="{B129DC27-FB4C-49D8-8433-1CE22DBE7190}"/>
              </a:ext>
            </a:extLst>
          </p:cNvPr>
          <p:cNvSpPr>
            <a:spLocks noGrp="1" noChangeArrowheads="1"/>
          </p:cNvSpPr>
          <p:nvPr>
            <p:ph type="body" idx="4294967295"/>
          </p:nvPr>
        </p:nvSpPr>
        <p:spPr>
          <a:xfrm>
            <a:off x="1128404" y="1752600"/>
            <a:ext cx="9935192" cy="4343400"/>
          </a:xfrm>
        </p:spPr>
        <p:txBody>
          <a:bodyPr/>
          <a:lstStyle/>
          <a:p>
            <a:pPr algn="just">
              <a:lnSpc>
                <a:spcPct val="90000"/>
              </a:lnSpc>
            </a:pPr>
            <a:r>
              <a:rPr lang="en-US" altLang="en-US" sz="2700" dirty="0"/>
              <a:t>Not having a </a:t>
            </a:r>
            <a:r>
              <a:rPr lang="en-US" altLang="en-US" sz="2700" b="1" u="sng" dirty="0"/>
              <a:t>Clear Understanding of the Goals</a:t>
            </a:r>
            <a:r>
              <a:rPr lang="en-US" altLang="en-US" sz="2700" dirty="0"/>
              <a:t> of the program from the beginning.</a:t>
            </a:r>
          </a:p>
          <a:p>
            <a:pPr algn="just">
              <a:lnSpc>
                <a:spcPct val="90000"/>
              </a:lnSpc>
            </a:pPr>
            <a:endParaRPr lang="en-US" altLang="en-US" sz="2700" u="sng" dirty="0"/>
          </a:p>
          <a:p>
            <a:pPr algn="just">
              <a:lnSpc>
                <a:spcPct val="90000"/>
              </a:lnSpc>
            </a:pPr>
            <a:r>
              <a:rPr lang="en-US" altLang="en-US" sz="2700" b="1" u="sng" dirty="0"/>
              <a:t>Not setting Realistic and Measurable</a:t>
            </a:r>
            <a:r>
              <a:rPr lang="en-US" altLang="en-US" sz="2700" dirty="0"/>
              <a:t> program objectives.</a:t>
            </a:r>
          </a:p>
          <a:p>
            <a:pPr algn="just">
              <a:lnSpc>
                <a:spcPct val="90000"/>
              </a:lnSpc>
            </a:pPr>
            <a:endParaRPr lang="en-US" altLang="en-US" sz="2700" dirty="0"/>
          </a:p>
          <a:p>
            <a:pPr algn="just">
              <a:lnSpc>
                <a:spcPct val="90000"/>
              </a:lnSpc>
            </a:pPr>
            <a:r>
              <a:rPr lang="en-US" altLang="en-US" sz="2700" dirty="0"/>
              <a:t>Senior Management’s </a:t>
            </a:r>
            <a:r>
              <a:rPr lang="en-US" altLang="en-US" sz="2700" b="1" u="sng" dirty="0"/>
              <a:t>Failure to take Ownership</a:t>
            </a:r>
            <a:r>
              <a:rPr lang="en-US" altLang="en-US" sz="2700" dirty="0"/>
              <a:t> of the Ethics Program.</a:t>
            </a:r>
          </a:p>
        </p:txBody>
      </p:sp>
      <p:sp>
        <p:nvSpPr>
          <p:cNvPr id="4" name="Title 1">
            <a:extLst>
              <a:ext uri="{FF2B5EF4-FFF2-40B4-BE49-F238E27FC236}">
                <a16:creationId xmlns:a16="http://schemas.microsoft.com/office/drawing/2014/main" id="{488D9FF6-B8AC-4CB0-8F16-58D9628C0CC8}"/>
              </a:ext>
            </a:extLst>
          </p:cNvPr>
          <p:cNvSpPr txBox="1">
            <a:spLocks/>
          </p:cNvSpPr>
          <p:nvPr/>
        </p:nvSpPr>
        <p:spPr>
          <a:xfrm>
            <a:off x="1128404" y="-17037"/>
            <a:ext cx="9553450" cy="626637"/>
          </a:xfrm>
          <a:prstGeom prst="rect">
            <a:avLst/>
          </a:prstGeom>
        </p:spPr>
        <p:txBody>
          <a:bodyPr>
            <a:noAutofit/>
          </a:bodyPr>
          <a:lstStyle>
            <a:lvl1pPr algn="l" rtl="0" eaLnBrk="0" fontAlgn="base" hangingPunct="0">
              <a:spcBef>
                <a:spcPct val="0"/>
              </a:spcBef>
              <a:spcAft>
                <a:spcPct val="0"/>
              </a:spcAft>
              <a:defRPr sz="3200" b="1">
                <a:solidFill>
                  <a:srgbClr val="314380"/>
                </a:solidFill>
                <a:latin typeface="+mj-lt"/>
                <a:ea typeface="+mj-ea"/>
                <a:cs typeface="+mj-cs"/>
              </a:defRPr>
            </a:lvl1pPr>
            <a:lvl2pPr algn="l" rtl="0" eaLnBrk="0" fontAlgn="base" hangingPunct="0">
              <a:spcBef>
                <a:spcPct val="0"/>
              </a:spcBef>
              <a:spcAft>
                <a:spcPct val="0"/>
              </a:spcAft>
              <a:defRPr sz="3200" b="1">
                <a:solidFill>
                  <a:srgbClr val="314380"/>
                </a:solidFill>
                <a:latin typeface="Arial" charset="0"/>
                <a:ea typeface="ＭＳ Ｐゴシック" pitchFamily="34" charset="-128"/>
              </a:defRPr>
            </a:lvl2pPr>
            <a:lvl3pPr algn="l" rtl="0" eaLnBrk="0" fontAlgn="base" hangingPunct="0">
              <a:spcBef>
                <a:spcPct val="0"/>
              </a:spcBef>
              <a:spcAft>
                <a:spcPct val="0"/>
              </a:spcAft>
              <a:defRPr sz="3200" b="1">
                <a:solidFill>
                  <a:srgbClr val="314380"/>
                </a:solidFill>
                <a:latin typeface="Arial" charset="0"/>
                <a:ea typeface="ＭＳ Ｐゴシック" pitchFamily="34" charset="-128"/>
              </a:defRPr>
            </a:lvl3pPr>
            <a:lvl4pPr algn="l" rtl="0" eaLnBrk="0" fontAlgn="base" hangingPunct="0">
              <a:spcBef>
                <a:spcPct val="0"/>
              </a:spcBef>
              <a:spcAft>
                <a:spcPct val="0"/>
              </a:spcAft>
              <a:defRPr sz="3200" b="1">
                <a:solidFill>
                  <a:srgbClr val="314380"/>
                </a:solidFill>
                <a:latin typeface="Arial" charset="0"/>
                <a:ea typeface="ＭＳ Ｐゴシック" pitchFamily="34" charset="-128"/>
              </a:defRPr>
            </a:lvl4pPr>
            <a:lvl5pPr algn="l" rtl="0" eaLnBrk="0" fontAlgn="base" hangingPunct="0">
              <a:spcBef>
                <a:spcPct val="0"/>
              </a:spcBef>
              <a:spcAft>
                <a:spcPct val="0"/>
              </a:spcAft>
              <a:defRPr sz="3200" b="1">
                <a:solidFill>
                  <a:srgbClr val="314380"/>
                </a:solidFill>
                <a:latin typeface="Arial" charset="0"/>
                <a:ea typeface="ＭＳ Ｐゴシック" pitchFamily="34" charset="-128"/>
              </a:defRPr>
            </a:lvl5pPr>
            <a:lvl6pPr marL="457200" algn="l" rtl="0" eaLnBrk="0" fontAlgn="base" hangingPunct="0">
              <a:spcBef>
                <a:spcPct val="0"/>
              </a:spcBef>
              <a:spcAft>
                <a:spcPct val="0"/>
              </a:spcAft>
              <a:defRPr sz="3200" b="1">
                <a:solidFill>
                  <a:srgbClr val="314380"/>
                </a:solidFill>
                <a:latin typeface="Arial" charset="0"/>
                <a:ea typeface="ＭＳ Ｐゴシック" pitchFamily="34" charset="-128"/>
              </a:defRPr>
            </a:lvl6pPr>
            <a:lvl7pPr marL="914400" algn="l" rtl="0" eaLnBrk="0" fontAlgn="base" hangingPunct="0">
              <a:spcBef>
                <a:spcPct val="0"/>
              </a:spcBef>
              <a:spcAft>
                <a:spcPct val="0"/>
              </a:spcAft>
              <a:defRPr sz="3200" b="1">
                <a:solidFill>
                  <a:srgbClr val="314380"/>
                </a:solidFill>
                <a:latin typeface="Arial" charset="0"/>
                <a:ea typeface="ＭＳ Ｐゴシック" pitchFamily="34" charset="-128"/>
              </a:defRPr>
            </a:lvl7pPr>
            <a:lvl8pPr marL="1371600" algn="l" rtl="0" eaLnBrk="0" fontAlgn="base" hangingPunct="0">
              <a:spcBef>
                <a:spcPct val="0"/>
              </a:spcBef>
              <a:spcAft>
                <a:spcPct val="0"/>
              </a:spcAft>
              <a:defRPr sz="3200" b="1">
                <a:solidFill>
                  <a:srgbClr val="314380"/>
                </a:solidFill>
                <a:latin typeface="Arial" charset="0"/>
                <a:ea typeface="ＭＳ Ｐゴシック" pitchFamily="34" charset="-128"/>
              </a:defRPr>
            </a:lvl8pPr>
            <a:lvl9pPr marL="1828800" algn="l" rtl="0" eaLnBrk="0" fontAlgn="base" hangingPunct="0">
              <a:spcBef>
                <a:spcPct val="0"/>
              </a:spcBef>
              <a:spcAft>
                <a:spcPct val="0"/>
              </a:spcAft>
              <a:defRPr sz="3200" b="1">
                <a:solidFill>
                  <a:srgbClr val="314380"/>
                </a:solidFill>
                <a:latin typeface="Arial" charset="0"/>
                <a:ea typeface="ＭＳ Ｐゴシック" pitchFamily="34" charset="-128"/>
              </a:defRPr>
            </a:lvl9pPr>
          </a:lstStyle>
          <a:p>
            <a:pPr algn="ctr" defTabSz="914400"/>
            <a:r>
              <a:rPr lang="en-IN" sz="2300" kern="0" dirty="0">
                <a:latin typeface="Gill Sans MT" panose="020B0502020104020203" pitchFamily="34" charset="0"/>
              </a:rPr>
              <a:t>Corporate Code of Ethics Policy</a:t>
            </a:r>
          </a:p>
        </p:txBody>
      </p:sp>
      <p:pic>
        <p:nvPicPr>
          <p:cNvPr id="5" name="Picture 2" descr="Welcome to The Institute of Cost Accountants of India Website">
            <a:extLst>
              <a:ext uri="{FF2B5EF4-FFF2-40B4-BE49-F238E27FC236}">
                <a16:creationId xmlns:a16="http://schemas.microsoft.com/office/drawing/2014/main" id="{893C33FB-4410-419A-8253-4B09CD0470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07" y="5065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e Forensic Audit - CopyWrite Transcription">
            <a:extLst>
              <a:ext uri="{FF2B5EF4-FFF2-40B4-BE49-F238E27FC236}">
                <a16:creationId xmlns:a16="http://schemas.microsoft.com/office/drawing/2014/main" id="{254E8F95-FFA0-420E-B0D2-FAD86F8603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850909"/>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6327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a:extLst>
              <a:ext uri="{FF2B5EF4-FFF2-40B4-BE49-F238E27FC236}">
                <a16:creationId xmlns:a16="http://schemas.microsoft.com/office/drawing/2014/main" id="{A7786A67-3231-450E-B919-3F8C14D00EB6}"/>
              </a:ext>
            </a:extLst>
          </p:cNvPr>
          <p:cNvSpPr>
            <a:spLocks noGrp="1" noChangeArrowheads="1"/>
          </p:cNvSpPr>
          <p:nvPr>
            <p:ph type="title" idx="4294967295"/>
          </p:nvPr>
        </p:nvSpPr>
        <p:spPr>
          <a:xfrm>
            <a:off x="2209800" y="381000"/>
            <a:ext cx="7772400" cy="1143000"/>
          </a:xfrm>
        </p:spPr>
        <p:txBody>
          <a:bodyPr/>
          <a:lstStyle/>
          <a:p>
            <a:pPr algn="ctr"/>
            <a:r>
              <a:rPr lang="en-US" altLang="en-US" sz="2800" u="sng" dirty="0"/>
              <a:t>Common Mistakes</a:t>
            </a:r>
            <a:r>
              <a:rPr lang="en-US" altLang="en-US" sz="2800" dirty="0"/>
              <a:t> </a:t>
            </a:r>
            <a:br>
              <a:rPr lang="en-US" altLang="en-US" sz="2800" dirty="0"/>
            </a:br>
            <a:r>
              <a:rPr lang="en-US" altLang="en-US" sz="2800" dirty="0"/>
              <a:t>in </a:t>
            </a:r>
            <a:br>
              <a:rPr lang="en-US" altLang="en-US" sz="2800" dirty="0"/>
            </a:br>
            <a:r>
              <a:rPr lang="en-US" altLang="en-US" sz="2800" u="sng" dirty="0"/>
              <a:t>Designing / Implementing</a:t>
            </a:r>
            <a:r>
              <a:rPr lang="en-US" altLang="en-US" sz="2800" dirty="0"/>
              <a:t> an Ethics Program</a:t>
            </a:r>
          </a:p>
        </p:txBody>
      </p:sp>
      <p:sp>
        <p:nvSpPr>
          <p:cNvPr id="20483" name="Rectangle 6">
            <a:extLst>
              <a:ext uri="{FF2B5EF4-FFF2-40B4-BE49-F238E27FC236}">
                <a16:creationId xmlns:a16="http://schemas.microsoft.com/office/drawing/2014/main" id="{B129DC27-FB4C-49D8-8433-1CE22DBE7190}"/>
              </a:ext>
            </a:extLst>
          </p:cNvPr>
          <p:cNvSpPr>
            <a:spLocks noGrp="1" noChangeArrowheads="1"/>
          </p:cNvSpPr>
          <p:nvPr>
            <p:ph type="body" idx="4294967295"/>
          </p:nvPr>
        </p:nvSpPr>
        <p:spPr>
          <a:xfrm>
            <a:off x="1128404" y="1752600"/>
            <a:ext cx="9935192" cy="4343400"/>
          </a:xfrm>
        </p:spPr>
        <p:txBody>
          <a:bodyPr/>
          <a:lstStyle/>
          <a:p>
            <a:pPr algn="just">
              <a:lnSpc>
                <a:spcPct val="90000"/>
              </a:lnSpc>
            </a:pPr>
            <a:endParaRPr lang="en-US" altLang="en-US" sz="2300" dirty="0"/>
          </a:p>
          <a:p>
            <a:pPr algn="just">
              <a:lnSpc>
                <a:spcPct val="90000"/>
              </a:lnSpc>
            </a:pPr>
            <a:r>
              <a:rPr lang="en-US" altLang="en-US" sz="2700" dirty="0"/>
              <a:t>Developing </a:t>
            </a:r>
            <a:r>
              <a:rPr lang="en-US" altLang="en-US" sz="2700" b="1" u="sng" dirty="0"/>
              <a:t>Program Materials that do not Address</a:t>
            </a:r>
            <a:r>
              <a:rPr lang="en-US" altLang="en-US" sz="2700" dirty="0"/>
              <a:t> the needs of the Average Employee.</a:t>
            </a:r>
          </a:p>
          <a:p>
            <a:pPr algn="just">
              <a:lnSpc>
                <a:spcPct val="90000"/>
              </a:lnSpc>
            </a:pPr>
            <a:endParaRPr lang="en-US" altLang="en-US" sz="2700" dirty="0"/>
          </a:p>
          <a:p>
            <a:pPr algn="just">
              <a:lnSpc>
                <a:spcPct val="90000"/>
              </a:lnSpc>
            </a:pPr>
            <a:r>
              <a:rPr lang="en-US" altLang="en-US" sz="2700" dirty="0"/>
              <a:t>Transferring a Domestic </a:t>
            </a:r>
            <a:r>
              <a:rPr lang="en-US" altLang="en-US" sz="2700" b="1" u="sng" dirty="0"/>
              <a:t>Program Internationally</a:t>
            </a:r>
            <a:r>
              <a:rPr lang="en-US" altLang="en-US" sz="2700" dirty="0"/>
              <a:t>.</a:t>
            </a:r>
          </a:p>
          <a:p>
            <a:pPr algn="just">
              <a:lnSpc>
                <a:spcPct val="90000"/>
              </a:lnSpc>
            </a:pPr>
            <a:endParaRPr lang="en-US" altLang="en-US" sz="2700" dirty="0"/>
          </a:p>
          <a:p>
            <a:pPr algn="just">
              <a:lnSpc>
                <a:spcPct val="90000"/>
              </a:lnSpc>
            </a:pPr>
            <a:r>
              <a:rPr lang="en-US" altLang="en-US" sz="2700" dirty="0"/>
              <a:t>Designing a Program as a </a:t>
            </a:r>
            <a:r>
              <a:rPr lang="en-US" altLang="en-US" sz="2700" b="1" u="sng" dirty="0"/>
              <a:t>Series of Lectures</a:t>
            </a:r>
            <a:r>
              <a:rPr lang="en-US" altLang="en-US" sz="2700" dirty="0"/>
              <a:t>.</a:t>
            </a:r>
          </a:p>
        </p:txBody>
      </p:sp>
      <p:sp>
        <p:nvSpPr>
          <p:cNvPr id="4" name="Title 1">
            <a:extLst>
              <a:ext uri="{FF2B5EF4-FFF2-40B4-BE49-F238E27FC236}">
                <a16:creationId xmlns:a16="http://schemas.microsoft.com/office/drawing/2014/main" id="{488D9FF6-B8AC-4CB0-8F16-58D9628C0CC8}"/>
              </a:ext>
            </a:extLst>
          </p:cNvPr>
          <p:cNvSpPr txBox="1">
            <a:spLocks/>
          </p:cNvSpPr>
          <p:nvPr/>
        </p:nvSpPr>
        <p:spPr>
          <a:xfrm>
            <a:off x="1128404" y="-17037"/>
            <a:ext cx="9553450" cy="626637"/>
          </a:xfrm>
          <a:prstGeom prst="rect">
            <a:avLst/>
          </a:prstGeom>
        </p:spPr>
        <p:txBody>
          <a:bodyPr>
            <a:noAutofit/>
          </a:bodyPr>
          <a:lstStyle>
            <a:lvl1pPr algn="l" rtl="0" eaLnBrk="0" fontAlgn="base" hangingPunct="0">
              <a:spcBef>
                <a:spcPct val="0"/>
              </a:spcBef>
              <a:spcAft>
                <a:spcPct val="0"/>
              </a:spcAft>
              <a:defRPr sz="3200" b="1">
                <a:solidFill>
                  <a:srgbClr val="314380"/>
                </a:solidFill>
                <a:latin typeface="+mj-lt"/>
                <a:ea typeface="+mj-ea"/>
                <a:cs typeface="+mj-cs"/>
              </a:defRPr>
            </a:lvl1pPr>
            <a:lvl2pPr algn="l" rtl="0" eaLnBrk="0" fontAlgn="base" hangingPunct="0">
              <a:spcBef>
                <a:spcPct val="0"/>
              </a:spcBef>
              <a:spcAft>
                <a:spcPct val="0"/>
              </a:spcAft>
              <a:defRPr sz="3200" b="1">
                <a:solidFill>
                  <a:srgbClr val="314380"/>
                </a:solidFill>
                <a:latin typeface="Arial" charset="0"/>
                <a:ea typeface="ＭＳ Ｐゴシック" pitchFamily="34" charset="-128"/>
              </a:defRPr>
            </a:lvl2pPr>
            <a:lvl3pPr algn="l" rtl="0" eaLnBrk="0" fontAlgn="base" hangingPunct="0">
              <a:spcBef>
                <a:spcPct val="0"/>
              </a:spcBef>
              <a:spcAft>
                <a:spcPct val="0"/>
              </a:spcAft>
              <a:defRPr sz="3200" b="1">
                <a:solidFill>
                  <a:srgbClr val="314380"/>
                </a:solidFill>
                <a:latin typeface="Arial" charset="0"/>
                <a:ea typeface="ＭＳ Ｐゴシック" pitchFamily="34" charset="-128"/>
              </a:defRPr>
            </a:lvl3pPr>
            <a:lvl4pPr algn="l" rtl="0" eaLnBrk="0" fontAlgn="base" hangingPunct="0">
              <a:spcBef>
                <a:spcPct val="0"/>
              </a:spcBef>
              <a:spcAft>
                <a:spcPct val="0"/>
              </a:spcAft>
              <a:defRPr sz="3200" b="1">
                <a:solidFill>
                  <a:srgbClr val="314380"/>
                </a:solidFill>
                <a:latin typeface="Arial" charset="0"/>
                <a:ea typeface="ＭＳ Ｐゴシック" pitchFamily="34" charset="-128"/>
              </a:defRPr>
            </a:lvl4pPr>
            <a:lvl5pPr algn="l" rtl="0" eaLnBrk="0" fontAlgn="base" hangingPunct="0">
              <a:spcBef>
                <a:spcPct val="0"/>
              </a:spcBef>
              <a:spcAft>
                <a:spcPct val="0"/>
              </a:spcAft>
              <a:defRPr sz="3200" b="1">
                <a:solidFill>
                  <a:srgbClr val="314380"/>
                </a:solidFill>
                <a:latin typeface="Arial" charset="0"/>
                <a:ea typeface="ＭＳ Ｐゴシック" pitchFamily="34" charset="-128"/>
              </a:defRPr>
            </a:lvl5pPr>
            <a:lvl6pPr marL="457200" algn="l" rtl="0" eaLnBrk="0" fontAlgn="base" hangingPunct="0">
              <a:spcBef>
                <a:spcPct val="0"/>
              </a:spcBef>
              <a:spcAft>
                <a:spcPct val="0"/>
              </a:spcAft>
              <a:defRPr sz="3200" b="1">
                <a:solidFill>
                  <a:srgbClr val="314380"/>
                </a:solidFill>
                <a:latin typeface="Arial" charset="0"/>
                <a:ea typeface="ＭＳ Ｐゴシック" pitchFamily="34" charset="-128"/>
              </a:defRPr>
            </a:lvl6pPr>
            <a:lvl7pPr marL="914400" algn="l" rtl="0" eaLnBrk="0" fontAlgn="base" hangingPunct="0">
              <a:spcBef>
                <a:spcPct val="0"/>
              </a:spcBef>
              <a:spcAft>
                <a:spcPct val="0"/>
              </a:spcAft>
              <a:defRPr sz="3200" b="1">
                <a:solidFill>
                  <a:srgbClr val="314380"/>
                </a:solidFill>
                <a:latin typeface="Arial" charset="0"/>
                <a:ea typeface="ＭＳ Ｐゴシック" pitchFamily="34" charset="-128"/>
              </a:defRPr>
            </a:lvl7pPr>
            <a:lvl8pPr marL="1371600" algn="l" rtl="0" eaLnBrk="0" fontAlgn="base" hangingPunct="0">
              <a:spcBef>
                <a:spcPct val="0"/>
              </a:spcBef>
              <a:spcAft>
                <a:spcPct val="0"/>
              </a:spcAft>
              <a:defRPr sz="3200" b="1">
                <a:solidFill>
                  <a:srgbClr val="314380"/>
                </a:solidFill>
                <a:latin typeface="Arial" charset="0"/>
                <a:ea typeface="ＭＳ Ｐゴシック" pitchFamily="34" charset="-128"/>
              </a:defRPr>
            </a:lvl8pPr>
            <a:lvl9pPr marL="1828800" algn="l" rtl="0" eaLnBrk="0" fontAlgn="base" hangingPunct="0">
              <a:spcBef>
                <a:spcPct val="0"/>
              </a:spcBef>
              <a:spcAft>
                <a:spcPct val="0"/>
              </a:spcAft>
              <a:defRPr sz="3200" b="1">
                <a:solidFill>
                  <a:srgbClr val="314380"/>
                </a:solidFill>
                <a:latin typeface="Arial" charset="0"/>
                <a:ea typeface="ＭＳ Ｐゴシック" pitchFamily="34" charset="-128"/>
              </a:defRPr>
            </a:lvl9pPr>
          </a:lstStyle>
          <a:p>
            <a:pPr algn="ctr" defTabSz="914400"/>
            <a:r>
              <a:rPr lang="en-IN" sz="2300" kern="0" dirty="0">
                <a:latin typeface="Gill Sans MT" panose="020B0502020104020203" pitchFamily="34" charset="0"/>
              </a:rPr>
              <a:t>Corporate Code of Ethics Policy</a:t>
            </a:r>
          </a:p>
        </p:txBody>
      </p:sp>
      <p:pic>
        <p:nvPicPr>
          <p:cNvPr id="5" name="Picture 2" descr="Welcome to The Institute of Cost Accountants of India Website">
            <a:extLst>
              <a:ext uri="{FF2B5EF4-FFF2-40B4-BE49-F238E27FC236}">
                <a16:creationId xmlns:a16="http://schemas.microsoft.com/office/drawing/2014/main" id="{893C33FB-4410-419A-8253-4B09CD0470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07" y="5065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e Forensic Audit - CopyWrite Transcription">
            <a:extLst>
              <a:ext uri="{FF2B5EF4-FFF2-40B4-BE49-F238E27FC236}">
                <a16:creationId xmlns:a16="http://schemas.microsoft.com/office/drawing/2014/main" id="{254E8F95-FFA0-420E-B0D2-FAD86F8603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850909"/>
            <a:ext cx="1006485" cy="8543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1"/>
            <a:ext cx="12192000" cy="6855408"/>
          </a:xfrm>
          <a:prstGeom prst="rect">
            <a:avLst/>
          </a:prstGeom>
        </p:spPr>
      </p:pic>
      <p:pic>
        <p:nvPicPr>
          <p:cNvPr id="3" name="Picture 2" descr="Welcome to The Institute of Cost Accountants of India Website">
            <a:extLst>
              <a:ext uri="{FF2B5EF4-FFF2-40B4-BE49-F238E27FC236}">
                <a16:creationId xmlns:a16="http://schemas.microsoft.com/office/drawing/2014/main" id="{4457DECA-8698-48A8-B714-04163D728D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810" y="178957"/>
            <a:ext cx="794576" cy="13038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43B4533-DE7A-4482-A70F-AC57D70BE66E}"/>
              </a:ext>
            </a:extLst>
          </p:cNvPr>
          <p:cNvPicPr>
            <a:picLocks noChangeAspect="1"/>
          </p:cNvPicPr>
          <p:nvPr/>
        </p:nvPicPr>
        <p:blipFill>
          <a:blip r:embed="rId4"/>
          <a:stretch>
            <a:fillRect/>
          </a:stretch>
        </p:blipFill>
        <p:spPr>
          <a:xfrm>
            <a:off x="10856160" y="5790668"/>
            <a:ext cx="1194331" cy="95303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i="0" u="none" strike="noStrike" baseline="0" dirty="0">
                <a:latin typeface="Gill Sans MT" panose="020B0502020104020203" pitchFamily="34" charset="0"/>
              </a:rPr>
              <a:t>Corporate Code of Ethics Policy</a:t>
            </a:r>
            <a:endParaRPr lang="en-IN" sz="23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Autofit/>
          </a:bodyPr>
          <a:lstStyle/>
          <a:p>
            <a:pPr marL="342900" indent="-342900" algn="just">
              <a:buFont typeface="Wingdings" panose="05000000000000000000" pitchFamily="2" charset="2"/>
              <a:buChar char="ü"/>
            </a:pPr>
            <a:endParaRPr lang="en-US" sz="2300" dirty="0"/>
          </a:p>
          <a:p>
            <a:pPr algn="ctr"/>
            <a:r>
              <a:rPr lang="en-US" sz="2500" dirty="0">
                <a:latin typeface="+mj-lt"/>
              </a:rPr>
              <a:t>In Risk Mitigation Process of the Organizations </a:t>
            </a:r>
          </a:p>
          <a:p>
            <a:pPr algn="ctr"/>
            <a:endParaRPr lang="en-US" sz="2500" dirty="0">
              <a:latin typeface="+mj-lt"/>
            </a:endParaRPr>
          </a:p>
          <a:p>
            <a:pPr algn="ctr"/>
            <a:r>
              <a:rPr lang="en-US" sz="2500" dirty="0">
                <a:latin typeface="+mj-lt"/>
              </a:rPr>
              <a:t>‘</a:t>
            </a:r>
            <a:r>
              <a:rPr lang="en-IN" sz="2500" b="1" dirty="0">
                <a:latin typeface="+mj-lt"/>
              </a:rPr>
              <a:t>Corporate Code of Ethics Policy’</a:t>
            </a:r>
          </a:p>
          <a:p>
            <a:pPr algn="ctr"/>
            <a:r>
              <a:rPr lang="en-IN" sz="2500" b="1" dirty="0">
                <a:effectLst/>
                <a:latin typeface="+mj-lt"/>
                <a:ea typeface="Calibri" panose="020F0502020204030204" pitchFamily="34" charset="0"/>
                <a:cs typeface="Times New Roman" panose="02020603050405020304" pitchFamily="18" charset="0"/>
              </a:rPr>
              <a:t>Is</a:t>
            </a:r>
          </a:p>
          <a:p>
            <a:pPr algn="ctr"/>
            <a:r>
              <a:rPr lang="en-IN" sz="2700" b="1" dirty="0">
                <a:latin typeface="+mj-lt"/>
                <a:ea typeface="Calibri" panose="020F0502020204030204" pitchFamily="34" charset="0"/>
                <a:cs typeface="Times New Roman" panose="02020603050405020304" pitchFamily="18" charset="0"/>
              </a:rPr>
              <a:t>One Tool</a:t>
            </a:r>
            <a:endParaRPr lang="en-IN" sz="2700" dirty="0">
              <a:effectLst/>
              <a:latin typeface="+mj-lt"/>
              <a:ea typeface="Calibri" panose="020F0502020204030204" pitchFamily="34" charset="0"/>
              <a:cs typeface="Times New Roman" panose="02020603050405020304" pitchFamily="18" charset="0"/>
            </a:endParaRP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07" y="5065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7398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74750" y="405268"/>
            <a:ext cx="8802006" cy="823912"/>
          </a:xfrm>
        </p:spPr>
        <p:txBody>
          <a:bodyPr/>
          <a:lstStyle/>
          <a:p>
            <a:pPr algn="ctr"/>
            <a:r>
              <a:rPr lang="en-AU" dirty="0"/>
              <a:t>             </a:t>
            </a:r>
            <a:r>
              <a:rPr lang="en-AU" b="1" dirty="0"/>
              <a:t>What to do Next</a:t>
            </a:r>
          </a:p>
        </p:txBody>
      </p:sp>
      <p:sp>
        <p:nvSpPr>
          <p:cNvPr id="3" name="Content Placeholder 2"/>
          <p:cNvSpPr>
            <a:spLocks noGrp="1"/>
          </p:cNvSpPr>
          <p:nvPr>
            <p:ph idx="1"/>
          </p:nvPr>
        </p:nvSpPr>
        <p:spPr/>
        <p:txBody>
          <a:bodyPr/>
          <a:lstStyle/>
          <a:p>
            <a:endParaRPr lang="en-AU" altLang="en-US" dirty="0"/>
          </a:p>
          <a:p>
            <a:pPr>
              <a:buFont typeface="Wingdings" panose="05000000000000000000" pitchFamily="2" charset="2"/>
              <a:buChar char="ü"/>
            </a:pPr>
            <a:r>
              <a:rPr lang="en-AU" altLang="en-US" dirty="0"/>
              <a:t>Read the Code of Conduct.</a:t>
            </a:r>
          </a:p>
          <a:p>
            <a:pPr>
              <a:buFont typeface="Wingdings" panose="05000000000000000000" pitchFamily="2" charset="2"/>
              <a:buChar char="ü"/>
            </a:pPr>
            <a:r>
              <a:rPr lang="en-AU" altLang="en-US" dirty="0"/>
              <a:t>Discussing a Workplace Problem in Next Team Meeting.</a:t>
            </a:r>
          </a:p>
          <a:p>
            <a:pPr>
              <a:buFont typeface="Wingdings" panose="05000000000000000000" pitchFamily="2" charset="2"/>
              <a:buChar char="ü"/>
            </a:pPr>
            <a:r>
              <a:rPr lang="en-AU" altLang="en-US" dirty="0"/>
              <a:t>Discuss the Values to make a Major Decision.</a:t>
            </a:r>
          </a:p>
          <a:p>
            <a:pPr>
              <a:buFont typeface="Wingdings" panose="05000000000000000000" pitchFamily="2" charset="2"/>
              <a:buChar char="ü"/>
            </a:pPr>
            <a:r>
              <a:rPr lang="en-AU" altLang="en-US" dirty="0"/>
              <a:t>Examine Behaviour and Challenge Misconduct in Workplace.</a:t>
            </a:r>
          </a:p>
          <a:p>
            <a:pPr>
              <a:buFont typeface="Wingdings" panose="05000000000000000000" pitchFamily="2" charset="2"/>
              <a:buChar char="ü"/>
            </a:pPr>
            <a:r>
              <a:rPr lang="en-AU" altLang="en-US" dirty="0"/>
              <a:t>Discuss with HR in Developing a Values Based Organisation.</a:t>
            </a:r>
          </a:p>
        </p:txBody>
      </p:sp>
      <p:pic>
        <p:nvPicPr>
          <p:cNvPr id="4" name="Picture 2" descr="Welcome to The Institute of Cost Accountants of India Website">
            <a:extLst>
              <a:ext uri="{FF2B5EF4-FFF2-40B4-BE49-F238E27FC236}">
                <a16:creationId xmlns:a16="http://schemas.microsoft.com/office/drawing/2014/main" id="{AC8768A0-0085-4F8F-965B-D248523AF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810" y="178957"/>
            <a:ext cx="794576" cy="13038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323F8C7-1E6E-4389-8AAB-FB87C22C4710}"/>
              </a:ext>
            </a:extLst>
          </p:cNvPr>
          <p:cNvPicPr>
            <a:picLocks noChangeAspect="1"/>
          </p:cNvPicPr>
          <p:nvPr/>
        </p:nvPicPr>
        <p:blipFill>
          <a:blip r:embed="rId4"/>
          <a:stretch>
            <a:fillRect/>
          </a:stretch>
        </p:blipFill>
        <p:spPr>
          <a:xfrm>
            <a:off x="10856160" y="5643711"/>
            <a:ext cx="1194331" cy="969364"/>
          </a:xfrm>
          <a:prstGeom prst="rect">
            <a:avLst/>
          </a:prstGeom>
        </p:spPr>
      </p:pic>
    </p:spTree>
    <p:extLst>
      <p:ext uri="{BB962C8B-B14F-4D97-AF65-F5344CB8AC3E}">
        <p14:creationId xmlns:p14="http://schemas.microsoft.com/office/powerpoint/2010/main" val="16526338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70608" y="891159"/>
            <a:ext cx="9678142" cy="2744134"/>
          </a:xfrm>
        </p:spPr>
        <p:txBody>
          <a:bodyPr>
            <a:normAutofit fontScale="92500" lnSpcReduction="20000"/>
          </a:bodyPr>
          <a:lstStyle/>
          <a:p>
            <a:endParaRPr lang="en-IN" dirty="0"/>
          </a:p>
          <a:p>
            <a:endParaRPr lang="en-IN" dirty="0"/>
          </a:p>
          <a:p>
            <a:endParaRPr lang="en-IN" dirty="0"/>
          </a:p>
          <a:p>
            <a:pPr algn="ctr"/>
            <a:r>
              <a:rPr lang="en-IN" sz="6300" b="1" dirty="0">
                <a:latin typeface="Agency FB" panose="020B0503020202020204" pitchFamily="34" charset="0"/>
              </a:rPr>
              <a:t>THANK YOU</a:t>
            </a:r>
          </a:p>
          <a:p>
            <a:pPr algn="ctr"/>
            <a:r>
              <a:rPr lang="en-IN" sz="2700" b="1" dirty="0">
                <a:latin typeface="Agency FB" panose="020B0503020202020204" pitchFamily="34" charset="0"/>
              </a:rPr>
              <a:t>Good Night - Forensic Auditors</a:t>
            </a:r>
          </a:p>
        </p:txBody>
      </p:sp>
      <p:pic>
        <p:nvPicPr>
          <p:cNvPr id="4" name="Picture 3">
            <a:extLst>
              <a:ext uri="{FF2B5EF4-FFF2-40B4-BE49-F238E27FC236}">
                <a16:creationId xmlns:a16="http://schemas.microsoft.com/office/drawing/2014/main" id="{C78D32BD-9196-4564-B3D8-8CB7E89218A2}"/>
              </a:ext>
            </a:extLst>
          </p:cNvPr>
          <p:cNvPicPr>
            <a:picLocks noChangeAspect="1"/>
          </p:cNvPicPr>
          <p:nvPr/>
        </p:nvPicPr>
        <p:blipFill>
          <a:blip r:embed="rId2"/>
          <a:stretch>
            <a:fillRect/>
          </a:stretch>
        </p:blipFill>
        <p:spPr>
          <a:xfrm>
            <a:off x="5647675" y="1015632"/>
            <a:ext cx="755970" cy="1225402"/>
          </a:xfrm>
          <a:prstGeom prst="rect">
            <a:avLst/>
          </a:prstGeom>
        </p:spPr>
      </p:pic>
      <p:pic>
        <p:nvPicPr>
          <p:cNvPr id="5" name="Picture 4">
            <a:extLst>
              <a:ext uri="{FF2B5EF4-FFF2-40B4-BE49-F238E27FC236}">
                <a16:creationId xmlns:a16="http://schemas.microsoft.com/office/drawing/2014/main" id="{C022AE77-F03C-43A0-99F2-6C718C30EFDA}"/>
              </a:ext>
            </a:extLst>
          </p:cNvPr>
          <p:cNvPicPr>
            <a:picLocks noChangeAspect="1"/>
          </p:cNvPicPr>
          <p:nvPr/>
        </p:nvPicPr>
        <p:blipFill>
          <a:blip r:embed="rId3"/>
          <a:stretch>
            <a:fillRect/>
          </a:stretch>
        </p:blipFill>
        <p:spPr>
          <a:xfrm>
            <a:off x="5484055" y="3635293"/>
            <a:ext cx="1223889" cy="964842"/>
          </a:xfrm>
          <a:prstGeom prst="rect">
            <a:avLst/>
          </a:prstGeom>
        </p:spPr>
      </p:pic>
    </p:spTree>
    <p:extLst>
      <p:ext uri="{BB962C8B-B14F-4D97-AF65-F5344CB8AC3E}">
        <p14:creationId xmlns:p14="http://schemas.microsoft.com/office/powerpoint/2010/main" val="920038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12271" y="146958"/>
            <a:ext cx="11772900" cy="5843354"/>
            <a:chOff x="12700" y="0"/>
            <a:chExt cx="10679430" cy="7560309"/>
          </a:xfrm>
        </p:grpSpPr>
        <p:sp>
          <p:nvSpPr>
            <p:cNvPr id="3" name="object 3"/>
            <p:cNvSpPr/>
            <p:nvPr/>
          </p:nvSpPr>
          <p:spPr>
            <a:xfrm>
              <a:off x="12700" y="5044236"/>
              <a:ext cx="10679430" cy="2515870"/>
            </a:xfrm>
            <a:custGeom>
              <a:avLst/>
              <a:gdLst/>
              <a:ahLst/>
              <a:cxnLst/>
              <a:rect l="l" t="t" r="r" b="b"/>
              <a:pathLst>
                <a:path w="10679430" h="2515870">
                  <a:moveTo>
                    <a:pt x="10679303" y="0"/>
                  </a:moveTo>
                  <a:lnTo>
                    <a:pt x="0" y="0"/>
                  </a:lnTo>
                  <a:lnTo>
                    <a:pt x="0" y="2515768"/>
                  </a:lnTo>
                  <a:lnTo>
                    <a:pt x="10679303" y="2515768"/>
                  </a:lnTo>
                  <a:lnTo>
                    <a:pt x="10679303" y="0"/>
                  </a:lnTo>
                  <a:close/>
                </a:path>
              </a:pathLst>
            </a:custGeom>
            <a:solidFill>
              <a:srgbClr val="000000"/>
            </a:solidFill>
          </p:spPr>
          <p:txBody>
            <a:bodyPr wrap="square" lIns="0" tIns="0" rIns="0" bIns="0" rtlCol="0"/>
            <a:lstStyle/>
            <a:p>
              <a:endParaRPr sz="1632"/>
            </a:p>
          </p:txBody>
        </p:sp>
        <p:pic>
          <p:nvPicPr>
            <p:cNvPr id="4" name="object 4"/>
            <p:cNvPicPr/>
            <p:nvPr/>
          </p:nvPicPr>
          <p:blipFill>
            <a:blip r:embed="rId2" cstate="print"/>
            <a:stretch>
              <a:fillRect/>
            </a:stretch>
          </p:blipFill>
          <p:spPr>
            <a:xfrm>
              <a:off x="7992008" y="5007609"/>
              <a:ext cx="2699994" cy="2552395"/>
            </a:xfrm>
            <a:prstGeom prst="rect">
              <a:avLst/>
            </a:prstGeom>
          </p:spPr>
        </p:pic>
        <p:sp>
          <p:nvSpPr>
            <p:cNvPr id="5" name="object 5"/>
            <p:cNvSpPr/>
            <p:nvPr/>
          </p:nvSpPr>
          <p:spPr>
            <a:xfrm>
              <a:off x="12700" y="12712"/>
              <a:ext cx="10679430" cy="5014595"/>
            </a:xfrm>
            <a:custGeom>
              <a:avLst/>
              <a:gdLst/>
              <a:ahLst/>
              <a:cxnLst/>
              <a:rect l="l" t="t" r="r" b="b"/>
              <a:pathLst>
                <a:path w="10679430" h="5014595">
                  <a:moveTo>
                    <a:pt x="10679303" y="2515768"/>
                  </a:moveTo>
                  <a:lnTo>
                    <a:pt x="10058298" y="2515768"/>
                  </a:lnTo>
                  <a:lnTo>
                    <a:pt x="10058298" y="0"/>
                  </a:lnTo>
                  <a:lnTo>
                    <a:pt x="0" y="0"/>
                  </a:lnTo>
                  <a:lnTo>
                    <a:pt x="0" y="2515768"/>
                  </a:lnTo>
                  <a:lnTo>
                    <a:pt x="0" y="5014023"/>
                  </a:lnTo>
                  <a:lnTo>
                    <a:pt x="10679303" y="5014023"/>
                  </a:lnTo>
                  <a:lnTo>
                    <a:pt x="10679303" y="2515768"/>
                  </a:lnTo>
                  <a:close/>
                </a:path>
              </a:pathLst>
            </a:custGeom>
            <a:solidFill>
              <a:srgbClr val="000000"/>
            </a:solidFill>
          </p:spPr>
          <p:txBody>
            <a:bodyPr wrap="square" lIns="0" tIns="0" rIns="0" bIns="0" rtlCol="0"/>
            <a:lstStyle/>
            <a:p>
              <a:endParaRPr sz="1632"/>
            </a:p>
          </p:txBody>
        </p:sp>
        <p:pic>
          <p:nvPicPr>
            <p:cNvPr id="6" name="object 6"/>
            <p:cNvPicPr/>
            <p:nvPr/>
          </p:nvPicPr>
          <p:blipFill>
            <a:blip r:embed="rId3" cstate="print"/>
            <a:stretch>
              <a:fillRect/>
            </a:stretch>
          </p:blipFill>
          <p:spPr>
            <a:xfrm>
              <a:off x="7992008" y="0"/>
              <a:ext cx="2699994" cy="2539911"/>
            </a:xfrm>
            <a:prstGeom prst="rect">
              <a:avLst/>
            </a:prstGeom>
          </p:spPr>
        </p:pic>
      </p:grpSp>
      <p:sp>
        <p:nvSpPr>
          <p:cNvPr id="7" name="object 7"/>
          <p:cNvSpPr txBox="1"/>
          <p:nvPr/>
        </p:nvSpPr>
        <p:spPr>
          <a:xfrm>
            <a:off x="4157804" y="2120438"/>
            <a:ext cx="3203278" cy="1768326"/>
          </a:xfrm>
          <a:prstGeom prst="rect">
            <a:avLst/>
          </a:prstGeom>
        </p:spPr>
        <p:txBody>
          <a:bodyPr vert="horz" wrap="square" lIns="0" tIns="87524" rIns="0" bIns="0" rtlCol="0">
            <a:spAutoFit/>
          </a:bodyPr>
          <a:lstStyle/>
          <a:p>
            <a:pPr marL="11516" marR="528601">
              <a:lnSpc>
                <a:spcPts val="4353"/>
              </a:lnSpc>
              <a:spcBef>
                <a:spcPts val="689"/>
              </a:spcBef>
            </a:pPr>
            <a:r>
              <a:rPr sz="4081" b="1" spc="399" dirty="0">
                <a:solidFill>
                  <a:srgbClr val="FFFFFF"/>
                </a:solidFill>
                <a:latin typeface="Trebuchet MS"/>
                <a:cs typeface="Trebuchet MS"/>
              </a:rPr>
              <a:t>CODE </a:t>
            </a:r>
            <a:r>
              <a:rPr sz="4081" b="1" spc="286" dirty="0">
                <a:solidFill>
                  <a:srgbClr val="FFFFFF"/>
                </a:solidFill>
                <a:latin typeface="Trebuchet MS"/>
                <a:cs typeface="Trebuchet MS"/>
              </a:rPr>
              <a:t>OF </a:t>
            </a:r>
            <a:r>
              <a:rPr sz="4081" b="1" spc="-1220" dirty="0">
                <a:solidFill>
                  <a:srgbClr val="FFFFFF"/>
                </a:solidFill>
                <a:latin typeface="Trebuchet MS"/>
                <a:cs typeface="Trebuchet MS"/>
              </a:rPr>
              <a:t> </a:t>
            </a:r>
            <a:r>
              <a:rPr sz="4081" b="1" spc="345" dirty="0">
                <a:solidFill>
                  <a:srgbClr val="F15A22"/>
                </a:solidFill>
                <a:latin typeface="Trebuchet MS"/>
                <a:cs typeface="Trebuchet MS"/>
              </a:rPr>
              <a:t>CONDUCT</a:t>
            </a:r>
            <a:endParaRPr sz="4081" dirty="0">
              <a:latin typeface="Trebuchet MS"/>
              <a:cs typeface="Trebuchet MS"/>
            </a:endParaRPr>
          </a:p>
          <a:p>
            <a:pPr marL="11516">
              <a:lnSpc>
                <a:spcPts val="4303"/>
              </a:lnSpc>
            </a:pPr>
            <a:r>
              <a:rPr sz="4081" b="1" spc="481" dirty="0">
                <a:solidFill>
                  <a:srgbClr val="FFFFFF"/>
                </a:solidFill>
                <a:latin typeface="Trebuchet MS"/>
                <a:cs typeface="Trebuchet MS"/>
              </a:rPr>
              <a:t>AND</a:t>
            </a:r>
            <a:r>
              <a:rPr sz="4081" b="1" spc="-9" dirty="0">
                <a:solidFill>
                  <a:srgbClr val="FFFFFF"/>
                </a:solidFill>
                <a:latin typeface="Trebuchet MS"/>
                <a:cs typeface="Trebuchet MS"/>
              </a:rPr>
              <a:t> </a:t>
            </a:r>
            <a:r>
              <a:rPr sz="4081" b="1" spc="172" dirty="0">
                <a:solidFill>
                  <a:srgbClr val="F15A22"/>
                </a:solidFill>
                <a:latin typeface="Trebuchet MS"/>
                <a:cs typeface="Trebuchet MS"/>
              </a:rPr>
              <a:t>ETHICS</a:t>
            </a:r>
            <a:endParaRPr sz="4081" dirty="0">
              <a:latin typeface="Trebuchet MS"/>
              <a:cs typeface="Trebuchet MS"/>
            </a:endParaRPr>
          </a:p>
        </p:txBody>
      </p:sp>
      <p:pic>
        <p:nvPicPr>
          <p:cNvPr id="8" name="Picture 2" descr="Welcome to The Institute of Cost Accountants of India Website">
            <a:extLst>
              <a:ext uri="{FF2B5EF4-FFF2-40B4-BE49-F238E27FC236}">
                <a16:creationId xmlns:a16="http://schemas.microsoft.com/office/drawing/2014/main" id="{6E667868-D6DC-49BC-8011-7B79A5A25C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810" y="178957"/>
            <a:ext cx="794576" cy="13038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063E0AB-450F-4825-8EE9-053650599F73}"/>
              </a:ext>
            </a:extLst>
          </p:cNvPr>
          <p:cNvPicPr>
            <a:picLocks noChangeAspect="1"/>
          </p:cNvPicPr>
          <p:nvPr/>
        </p:nvPicPr>
        <p:blipFill>
          <a:blip r:embed="rId5"/>
          <a:stretch>
            <a:fillRect/>
          </a:stretch>
        </p:blipFill>
        <p:spPr>
          <a:xfrm>
            <a:off x="438519" y="4794622"/>
            <a:ext cx="1223889" cy="10183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ubtitle 2">
            <a:extLst>
              <a:ext uri="{FF2B5EF4-FFF2-40B4-BE49-F238E27FC236}">
                <a16:creationId xmlns:a16="http://schemas.microsoft.com/office/drawing/2014/main" id="{ABB6A9F8-F411-48AB-9379-68B2F87E33C2}"/>
              </a:ext>
            </a:extLst>
          </p:cNvPr>
          <p:cNvSpPr>
            <a:spLocks noGrp="1" noChangeArrowheads="1"/>
          </p:cNvSpPr>
          <p:nvPr>
            <p:ph type="subTitle" idx="1"/>
          </p:nvPr>
        </p:nvSpPr>
        <p:spPr>
          <a:xfrm>
            <a:off x="914400" y="876864"/>
            <a:ext cx="9931791" cy="4919027"/>
          </a:xfrm>
        </p:spPr>
        <p:txBody>
          <a:bodyPr/>
          <a:lstStyle/>
          <a:p>
            <a:pPr algn="ctr" eaLnBrk="1" hangingPunct="1">
              <a:defRPr/>
            </a:pPr>
            <a:r>
              <a:rPr lang="en-IN" b="1" i="1" dirty="0"/>
              <a:t>IMPORTANCE OF BUSINESS ETHICS</a:t>
            </a:r>
          </a:p>
          <a:p>
            <a:pPr algn="just" eaLnBrk="1" hangingPunct="1">
              <a:defRPr/>
            </a:pPr>
            <a:endParaRPr lang="en-US" dirty="0"/>
          </a:p>
          <a:p>
            <a:pPr algn="just" eaLnBrk="1" hangingPunct="1">
              <a:defRPr/>
            </a:pPr>
            <a:r>
              <a:rPr lang="en-US" sz="2300" dirty="0"/>
              <a:t>Today Every Business is Working in </a:t>
            </a:r>
            <a:r>
              <a:rPr lang="en-US" sz="2300" b="1" dirty="0"/>
              <a:t>Societal Marketing</a:t>
            </a:r>
            <a:r>
              <a:rPr lang="en-US" sz="2300" dirty="0"/>
              <a:t> Era. </a:t>
            </a:r>
          </a:p>
          <a:p>
            <a:pPr algn="just" eaLnBrk="1" hangingPunct="1">
              <a:defRPr/>
            </a:pPr>
            <a:endParaRPr lang="en-US" sz="2300" dirty="0"/>
          </a:p>
          <a:p>
            <a:pPr algn="just" eaLnBrk="1" hangingPunct="1">
              <a:defRPr/>
            </a:pPr>
            <a:r>
              <a:rPr lang="en-US" sz="2300" dirty="0"/>
              <a:t>So Business needs to be a </a:t>
            </a:r>
            <a:r>
              <a:rPr lang="en-US" sz="2300" b="1" dirty="0"/>
              <a:t>Truly Acting</a:t>
            </a:r>
            <a:r>
              <a:rPr lang="en-US" sz="2300" dirty="0"/>
              <a:t> in a way which </a:t>
            </a:r>
            <a:r>
              <a:rPr lang="en-US" sz="2300" b="1" u="sng" dirty="0"/>
              <a:t>Go beyond Profit Based Motivation</a:t>
            </a:r>
            <a:r>
              <a:rPr lang="en-US" sz="2300" b="1" dirty="0"/>
              <a:t>.</a:t>
            </a:r>
            <a:endParaRPr lang="en-US" sz="2300" dirty="0"/>
          </a:p>
          <a:p>
            <a:pPr algn="just" eaLnBrk="1" hangingPunct="1">
              <a:defRPr/>
            </a:pPr>
            <a:endParaRPr lang="en-US" dirty="0"/>
          </a:p>
        </p:txBody>
      </p:sp>
      <p:sp>
        <p:nvSpPr>
          <p:cNvPr id="6" name="Title 1">
            <a:extLst>
              <a:ext uri="{FF2B5EF4-FFF2-40B4-BE49-F238E27FC236}">
                <a16:creationId xmlns:a16="http://schemas.microsoft.com/office/drawing/2014/main" id="{BF041157-7B2B-4DAE-839A-3E74A4740361}"/>
              </a:ext>
            </a:extLst>
          </p:cNvPr>
          <p:cNvSpPr txBox="1">
            <a:spLocks/>
          </p:cNvSpPr>
          <p:nvPr/>
        </p:nvSpPr>
        <p:spPr>
          <a:xfrm>
            <a:off x="1026942" y="26505"/>
            <a:ext cx="9654913" cy="662812"/>
          </a:xfrm>
          <a:prstGeom prst="rect">
            <a:avLst/>
          </a:prstGeom>
        </p:spPr>
        <p:txBody>
          <a:bodyPr vert="horz" lIns="91440" tIns="45720" rIns="91440" bIns="0" rtlCol="0" anchor="b">
            <a:noAutofit/>
          </a:bodyPr>
          <a:lstStyle>
            <a:lvl1pPr algn="l" defTabSz="914400" rtl="0" eaLnBrk="1" latinLnBrk="0" hangingPunct="1">
              <a:lnSpc>
                <a:spcPct val="90000"/>
              </a:lnSpc>
              <a:spcBef>
                <a:spcPct val="0"/>
              </a:spcBef>
              <a:buNone/>
              <a:defRPr sz="6600" b="0" i="0" kern="1200" cap="none">
                <a:solidFill>
                  <a:schemeClr val="tx1"/>
                </a:solidFill>
                <a:effectLst/>
                <a:latin typeface="+mj-lt"/>
                <a:ea typeface="+mj-ea"/>
                <a:cs typeface="+mj-cs"/>
              </a:defRPr>
            </a:lvl1pPr>
          </a:lstStyle>
          <a:p>
            <a:pPr algn="ctr"/>
            <a:r>
              <a:rPr lang="en-IN" sz="2300" b="1">
                <a:latin typeface="Gill Sans MT" panose="020B0502020104020203" pitchFamily="34" charset="0"/>
              </a:rPr>
              <a:t>Corporate Code of Ethics Policy</a:t>
            </a:r>
            <a:endParaRPr lang="en-IN" sz="2300" b="1" dirty="0">
              <a:latin typeface="Gill Sans MT" panose="020B0502020104020203" pitchFamily="34" charset="0"/>
            </a:endParaRPr>
          </a:p>
        </p:txBody>
      </p:sp>
      <p:pic>
        <p:nvPicPr>
          <p:cNvPr id="4" name="Picture 2" descr="Welcome to The Institute of Cost Accountants of India Website">
            <a:extLst>
              <a:ext uri="{FF2B5EF4-FFF2-40B4-BE49-F238E27FC236}">
                <a16:creationId xmlns:a16="http://schemas.microsoft.com/office/drawing/2014/main" id="{A78398B5-5B17-412F-9821-DC814B19D9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78957"/>
            <a:ext cx="794576" cy="13038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1D0C4E1-30E9-4504-8919-71A1B6333E1D}"/>
              </a:ext>
            </a:extLst>
          </p:cNvPr>
          <p:cNvPicPr>
            <a:picLocks noChangeAspect="1"/>
          </p:cNvPicPr>
          <p:nvPr/>
        </p:nvPicPr>
        <p:blipFill>
          <a:blip r:embed="rId3"/>
          <a:stretch>
            <a:fillRect/>
          </a:stretch>
        </p:blipFill>
        <p:spPr>
          <a:xfrm>
            <a:off x="10856160" y="4908922"/>
            <a:ext cx="1194331" cy="96484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ubtitle 2">
            <a:extLst>
              <a:ext uri="{FF2B5EF4-FFF2-40B4-BE49-F238E27FC236}">
                <a16:creationId xmlns:a16="http://schemas.microsoft.com/office/drawing/2014/main" id="{ABB6A9F8-F411-48AB-9379-68B2F87E33C2}"/>
              </a:ext>
            </a:extLst>
          </p:cNvPr>
          <p:cNvSpPr>
            <a:spLocks noGrp="1" noChangeArrowheads="1"/>
          </p:cNvSpPr>
          <p:nvPr>
            <p:ph type="subTitle" idx="1"/>
          </p:nvPr>
        </p:nvSpPr>
        <p:spPr>
          <a:xfrm>
            <a:off x="914400" y="876864"/>
            <a:ext cx="9931791" cy="4919027"/>
          </a:xfrm>
        </p:spPr>
        <p:txBody>
          <a:bodyPr/>
          <a:lstStyle/>
          <a:p>
            <a:pPr algn="ctr" eaLnBrk="1" hangingPunct="1">
              <a:defRPr/>
            </a:pPr>
            <a:r>
              <a:rPr lang="en-IN" b="1" i="1" dirty="0"/>
              <a:t>IMPORTANCE OF BUSINESS ETHICS</a:t>
            </a:r>
          </a:p>
          <a:p>
            <a:pPr eaLnBrk="1" hangingPunct="1">
              <a:defRPr/>
            </a:pPr>
            <a:r>
              <a:rPr lang="en-US" sz="2300" b="1" i="1" dirty="0"/>
              <a:t>Business is for </a:t>
            </a:r>
          </a:p>
          <a:p>
            <a:pPr marL="342900" indent="-342900" eaLnBrk="1" hangingPunct="1">
              <a:buFont typeface="Wingdings" panose="05000000000000000000" pitchFamily="2" charset="2"/>
              <a:buChar char="ü"/>
              <a:defRPr/>
            </a:pPr>
            <a:r>
              <a:rPr lang="en-US" sz="2300" b="1" i="1" dirty="0"/>
              <a:t>People.</a:t>
            </a:r>
          </a:p>
          <a:p>
            <a:pPr marL="342900" indent="-342900" eaLnBrk="1" hangingPunct="1">
              <a:buFont typeface="Wingdings" panose="05000000000000000000" pitchFamily="2" charset="2"/>
              <a:buChar char="ü"/>
              <a:defRPr/>
            </a:pPr>
            <a:r>
              <a:rPr lang="en-US" sz="2300" b="1" i="1" dirty="0"/>
              <a:t>Planet and </a:t>
            </a:r>
          </a:p>
          <a:p>
            <a:pPr marL="342900" indent="-342900" eaLnBrk="1" hangingPunct="1">
              <a:buFont typeface="Wingdings" panose="05000000000000000000" pitchFamily="2" charset="2"/>
              <a:buChar char="ü"/>
              <a:defRPr/>
            </a:pPr>
            <a:r>
              <a:rPr lang="en-US" sz="2300" b="1" i="1" dirty="0"/>
              <a:t>Profit.</a:t>
            </a:r>
          </a:p>
          <a:p>
            <a:pPr marL="342900" indent="-342900" algn="just" eaLnBrk="1" hangingPunct="1">
              <a:buFontTx/>
              <a:buChar char="-"/>
              <a:defRPr/>
            </a:pPr>
            <a:endParaRPr lang="en-US" sz="2300" dirty="0"/>
          </a:p>
          <a:p>
            <a:pPr algn="just" eaLnBrk="1" hangingPunct="1">
              <a:defRPr/>
            </a:pPr>
            <a:r>
              <a:rPr lang="en-US" sz="2300" dirty="0"/>
              <a:t>Companies showing </a:t>
            </a:r>
            <a:r>
              <a:rPr lang="en-US" sz="2300" b="1" u="sng" dirty="0"/>
              <a:t>Clear Commitment to Ethical Conduct Consistently</a:t>
            </a:r>
            <a:r>
              <a:rPr lang="en-US" sz="2300" dirty="0"/>
              <a:t> outperform in </a:t>
            </a:r>
            <a:r>
              <a:rPr lang="en-US" sz="2300" b="1" dirty="0"/>
              <a:t>Competitive Environment</a:t>
            </a:r>
            <a:r>
              <a:rPr lang="en-US" sz="2300" dirty="0"/>
              <a:t>.</a:t>
            </a:r>
            <a:endParaRPr lang="en-US" altLang="en-US" sz="2300" dirty="0"/>
          </a:p>
          <a:p>
            <a:pPr algn="just" eaLnBrk="1" hangingPunct="1">
              <a:defRPr/>
            </a:pPr>
            <a:endParaRPr lang="en-US" altLang="en-US" dirty="0"/>
          </a:p>
        </p:txBody>
      </p:sp>
      <p:sp>
        <p:nvSpPr>
          <p:cNvPr id="6" name="Title 1">
            <a:extLst>
              <a:ext uri="{FF2B5EF4-FFF2-40B4-BE49-F238E27FC236}">
                <a16:creationId xmlns:a16="http://schemas.microsoft.com/office/drawing/2014/main" id="{BF041157-7B2B-4DAE-839A-3E74A4740361}"/>
              </a:ext>
            </a:extLst>
          </p:cNvPr>
          <p:cNvSpPr txBox="1">
            <a:spLocks/>
          </p:cNvSpPr>
          <p:nvPr/>
        </p:nvSpPr>
        <p:spPr>
          <a:xfrm>
            <a:off x="1026942" y="26505"/>
            <a:ext cx="9654913" cy="662812"/>
          </a:xfrm>
          <a:prstGeom prst="rect">
            <a:avLst/>
          </a:prstGeom>
        </p:spPr>
        <p:txBody>
          <a:bodyPr vert="horz" lIns="91440" tIns="45720" rIns="91440" bIns="0" rtlCol="0" anchor="b">
            <a:noAutofit/>
          </a:bodyPr>
          <a:lstStyle>
            <a:lvl1pPr algn="l" defTabSz="914400" rtl="0" eaLnBrk="1" latinLnBrk="0" hangingPunct="1">
              <a:lnSpc>
                <a:spcPct val="90000"/>
              </a:lnSpc>
              <a:spcBef>
                <a:spcPct val="0"/>
              </a:spcBef>
              <a:buNone/>
              <a:defRPr sz="6600" b="0" i="0" kern="1200" cap="none">
                <a:solidFill>
                  <a:schemeClr val="tx1"/>
                </a:solidFill>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IN" sz="2300" b="1" i="0" u="none" strike="noStrike" kern="1200" cap="none" spc="0" normalizeH="0" baseline="0" noProof="0">
                <a:ln>
                  <a:noFill/>
                </a:ln>
                <a:solidFill>
                  <a:prstClr val="black"/>
                </a:solidFill>
                <a:effectLst/>
                <a:uLnTx/>
                <a:uFillTx/>
                <a:latin typeface="Gill Sans MT" panose="020B0502020104020203" pitchFamily="34" charset="0"/>
                <a:ea typeface="+mj-ea"/>
                <a:cs typeface="+mj-cs"/>
              </a:rPr>
              <a:t>Corporate Code of Ethics Policy</a:t>
            </a:r>
            <a:endParaRPr kumimoji="0" lang="en-IN" sz="23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mj-cs"/>
            </a:endParaRPr>
          </a:p>
        </p:txBody>
      </p:sp>
      <p:pic>
        <p:nvPicPr>
          <p:cNvPr id="4" name="Picture 2" descr="Welcome to The Institute of Cost Accountants of India Website">
            <a:extLst>
              <a:ext uri="{FF2B5EF4-FFF2-40B4-BE49-F238E27FC236}">
                <a16:creationId xmlns:a16="http://schemas.microsoft.com/office/drawing/2014/main" id="{A78398B5-5B17-412F-9821-DC814B19D9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78957"/>
            <a:ext cx="794576" cy="13038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1D0C4E1-30E9-4504-8919-71A1B6333E1D}"/>
              </a:ext>
            </a:extLst>
          </p:cNvPr>
          <p:cNvPicPr>
            <a:picLocks noChangeAspect="1"/>
          </p:cNvPicPr>
          <p:nvPr/>
        </p:nvPicPr>
        <p:blipFill>
          <a:blip r:embed="rId3"/>
          <a:stretch>
            <a:fillRect/>
          </a:stretch>
        </p:blipFill>
        <p:spPr>
          <a:xfrm>
            <a:off x="10856160" y="4908922"/>
            <a:ext cx="1194331" cy="964842"/>
          </a:xfrm>
          <a:prstGeom prst="rect">
            <a:avLst/>
          </a:prstGeom>
        </p:spPr>
      </p:pic>
    </p:spTree>
    <p:extLst>
      <p:ext uri="{BB962C8B-B14F-4D97-AF65-F5344CB8AC3E}">
        <p14:creationId xmlns:p14="http://schemas.microsoft.com/office/powerpoint/2010/main" val="88140123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1245</TotalTime>
  <Words>2625</Words>
  <Application>Microsoft Office PowerPoint</Application>
  <PresentationFormat>Widescreen</PresentationFormat>
  <Paragraphs>379</Paragraphs>
  <Slides>61</Slides>
  <Notes>2</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61</vt:i4>
      </vt:variant>
    </vt:vector>
  </HeadingPairs>
  <TitlesOfParts>
    <vt:vector size="75" baseType="lpstr">
      <vt:lpstr>Agency FB</vt:lpstr>
      <vt:lpstr>Arial</vt:lpstr>
      <vt:lpstr>Arial</vt:lpstr>
      <vt:lpstr>Calibri</vt:lpstr>
      <vt:lpstr>Century Gothic</vt:lpstr>
      <vt:lpstr>Gill Sans MT</vt:lpstr>
      <vt:lpstr>Gotham SSm A</vt:lpstr>
      <vt:lpstr>Symbol</vt:lpstr>
      <vt:lpstr>Trebuchet MS</vt:lpstr>
      <vt:lpstr>Wingdings</vt:lpstr>
      <vt:lpstr>Gallery</vt:lpstr>
      <vt:lpstr>Blank Presentation</vt:lpstr>
      <vt:lpstr>Office Theme</vt:lpstr>
      <vt:lpstr>Microsoft Excel Chart</vt:lpstr>
      <vt:lpstr>PowerPoint Presentation</vt:lpstr>
      <vt:lpstr>Corporate Code of Ethics Policy</vt:lpstr>
      <vt:lpstr>Corporate Code of Ethics Policy</vt:lpstr>
      <vt:lpstr>Corporate Code of Ethics Policy</vt:lpstr>
      <vt:lpstr>Corporate Code of Ethics Policy</vt:lpstr>
      <vt:lpstr>Corporate Code of Ethics Policy</vt:lpstr>
      <vt:lpstr>PowerPoint Presentation</vt:lpstr>
      <vt:lpstr>PowerPoint Presentation</vt:lpstr>
      <vt:lpstr>PowerPoint Presentation</vt:lpstr>
      <vt:lpstr>Corporate Code of Ethics Policy</vt:lpstr>
      <vt:lpstr>Corporate Code of Ethics Policy</vt:lpstr>
      <vt:lpstr>Corporate Code of Ethics Policy</vt:lpstr>
      <vt:lpstr>Corporate Code of Ethics Policy</vt:lpstr>
      <vt:lpstr>Corporate Code of Ethics Policy</vt:lpstr>
      <vt:lpstr>Corporate Code of Ethics Policy</vt:lpstr>
      <vt:lpstr>Corporate Code of Ethics Policy</vt:lpstr>
      <vt:lpstr>Corporate Code of Ethics Policy</vt:lpstr>
      <vt:lpstr>Corporate Code of Ethics Policy</vt:lpstr>
      <vt:lpstr>Corporate Code of Ethics Policy</vt:lpstr>
      <vt:lpstr>Corporate Code of Ethics Policy</vt:lpstr>
      <vt:lpstr>Corporate Code of Ethics Policy</vt:lpstr>
      <vt:lpstr>Corporate Code of Ethics Policy</vt:lpstr>
      <vt:lpstr>Corporate Code of Ethics Policy</vt:lpstr>
      <vt:lpstr>Corporate Code of Ethics Policy</vt:lpstr>
      <vt:lpstr>Corporate Code of Ethics Policy</vt:lpstr>
      <vt:lpstr>PowerPoint Presentation</vt:lpstr>
      <vt:lpstr>PowerPoint Presentation</vt:lpstr>
      <vt:lpstr>PowerPoint Presentation</vt:lpstr>
      <vt:lpstr>Corporates as Moral Agents</vt:lpstr>
      <vt:lpstr>Corporates as Moral Agents</vt:lpstr>
      <vt:lpstr>Causes of Misconduct</vt:lpstr>
      <vt:lpstr>The Need for Corporate Ethics Programs</vt:lpstr>
      <vt:lpstr>The Need for Corporate Ethics Programs</vt:lpstr>
      <vt:lpstr>The Need for Corporate Ethics Programs</vt:lpstr>
      <vt:lpstr>An Effective Ethics Program</vt:lpstr>
      <vt:lpstr>An Ethics Program Can Help Avoid Legal Problems</vt:lpstr>
      <vt:lpstr>An Ethics Program Can Help Avoid Legal Problems</vt:lpstr>
      <vt:lpstr>An Ethics Program Can Help Avoid Legal Problems</vt:lpstr>
      <vt:lpstr>An Ethics Program Can Help Avoid Legal Problems</vt:lpstr>
      <vt:lpstr>An Ethics Program Can Help Avoid Legal Problems</vt:lpstr>
      <vt:lpstr>An Ethics Program Can Help Avoid Legal Problems</vt:lpstr>
      <vt:lpstr>An Ethics Program Can Help Avoid Legal Problems</vt:lpstr>
      <vt:lpstr>An Ethics Program Can Help Avoid Legal Problems</vt:lpstr>
      <vt:lpstr>Minimum Requirements for Ethics and Compliance Programs</vt:lpstr>
      <vt:lpstr>Values Versus Compliance Orientation</vt:lpstr>
      <vt:lpstr>Values Versus Compliance Orientation</vt:lpstr>
      <vt:lpstr>Codes of Conduct</vt:lpstr>
      <vt:lpstr>Percentage of Employees Who Identify Comprehensive Codes of Ethics and Compliance in their Companies</vt:lpstr>
      <vt:lpstr>Corporate Codes of Ethics</vt:lpstr>
      <vt:lpstr>PowerPoint Presentation</vt:lpstr>
      <vt:lpstr>Ethics Officers</vt:lpstr>
      <vt:lpstr>Ethics Training and Communication</vt:lpstr>
      <vt:lpstr>Systems to Monitor and Enforce Ethical Standards</vt:lpstr>
      <vt:lpstr>Forms of Reported Retaliation Experienced as a Result of Reported Misconduct</vt:lpstr>
      <vt:lpstr>PowerPoint Presentation</vt:lpstr>
      <vt:lpstr>Continuous Improvement</vt:lpstr>
      <vt:lpstr>Common Mistakes  in  Designing / Implementing an Ethics Program</vt:lpstr>
      <vt:lpstr>Common Mistakes  in  Designing / Implementing an Ethics Program</vt:lpstr>
      <vt:lpstr>PowerPoint Presentation</vt:lpstr>
      <vt:lpstr>             What to do Next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CMA (Dr.) P. Siva Rama Prasad M.Com., MBA (Finance)., FCMA., FCS., FIIBF., FIII (Life &amp; General Insurance)., MAIMA., Asst. General Manager (Retd.) State Bank of India Hyderabad</dc:title>
  <dc:creator>Indu Sekhar Dantu</dc:creator>
  <cp:lastModifiedBy>Indu Sekhar Dantu</cp:lastModifiedBy>
  <cp:revision>66</cp:revision>
  <dcterms:created xsi:type="dcterms:W3CDTF">2021-06-25T06:31:01Z</dcterms:created>
  <dcterms:modified xsi:type="dcterms:W3CDTF">2021-12-19T09:09:44Z</dcterms:modified>
</cp:coreProperties>
</file>