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04" r:id="rId3"/>
    <p:sldId id="387" r:id="rId4"/>
    <p:sldId id="394" r:id="rId5"/>
    <p:sldId id="409" r:id="rId6"/>
    <p:sldId id="407" r:id="rId7"/>
    <p:sldId id="388" r:id="rId8"/>
    <p:sldId id="410" r:id="rId9"/>
    <p:sldId id="405" r:id="rId10"/>
    <p:sldId id="408" r:id="rId11"/>
    <p:sldId id="411" r:id="rId12"/>
    <p:sldId id="406" r:id="rId13"/>
    <p:sldId id="395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96" r:id="rId25"/>
    <p:sldId id="338" r:id="rId26"/>
    <p:sldId id="339" r:id="rId27"/>
    <p:sldId id="372" r:id="rId28"/>
    <p:sldId id="373" r:id="rId29"/>
    <p:sldId id="374" r:id="rId30"/>
    <p:sldId id="397" r:id="rId31"/>
    <p:sldId id="376" r:id="rId32"/>
    <p:sldId id="398" r:id="rId33"/>
    <p:sldId id="399" r:id="rId34"/>
    <p:sldId id="377" r:id="rId35"/>
    <p:sldId id="383" r:id="rId36"/>
    <p:sldId id="378" r:id="rId37"/>
    <p:sldId id="379" r:id="rId38"/>
    <p:sldId id="400" r:id="rId39"/>
    <p:sldId id="380" r:id="rId40"/>
    <p:sldId id="384" r:id="rId41"/>
    <p:sldId id="381" r:id="rId42"/>
    <p:sldId id="401" r:id="rId43"/>
    <p:sldId id="402" r:id="rId44"/>
    <p:sldId id="382" r:id="rId45"/>
    <p:sldId id="403" r:id="rId46"/>
    <p:sldId id="375" r:id="rId47"/>
    <p:sldId id="414" r:id="rId48"/>
    <p:sldId id="415" r:id="rId49"/>
    <p:sldId id="416" r:id="rId50"/>
    <p:sldId id="386" r:id="rId51"/>
    <p:sldId id="349" r:id="rId52"/>
    <p:sldId id="385" r:id="rId53"/>
    <p:sldId id="412" r:id="rId54"/>
    <p:sldId id="389" r:id="rId55"/>
    <p:sldId id="390" r:id="rId56"/>
    <p:sldId id="391" r:id="rId57"/>
    <p:sldId id="392" r:id="rId58"/>
    <p:sldId id="393" r:id="rId59"/>
    <p:sldId id="351" r:id="rId60"/>
    <p:sldId id="352" r:id="rId61"/>
    <p:sldId id="413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03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0C6CE469-F724-4D68-9CF8-6021D51A3EBC}"/>
    <pc:docChg chg="custSel addSld delSld modSld">
      <pc:chgData name="Indu Sekhar Dantu" userId="4218edbc7ffe59d5" providerId="LiveId" clId="{0C6CE469-F724-4D68-9CF8-6021D51A3EBC}" dt="2021-07-12T02:28:04.331" v="2357" actId="20577"/>
      <pc:docMkLst>
        <pc:docMk/>
      </pc:docMkLst>
      <pc:sldChg chg="modSp mod">
        <pc:chgData name="Indu Sekhar Dantu" userId="4218edbc7ffe59d5" providerId="LiveId" clId="{0C6CE469-F724-4D68-9CF8-6021D51A3EBC}" dt="2021-07-12T01:33:03.183" v="975" actId="255"/>
        <pc:sldMkLst>
          <pc:docMk/>
          <pc:sldMk cId="858427632" sldId="256"/>
        </pc:sldMkLst>
        <pc:spChg chg="mod">
          <ac:chgData name="Indu Sekhar Dantu" userId="4218edbc7ffe59d5" providerId="LiveId" clId="{0C6CE469-F724-4D68-9CF8-6021D51A3EBC}" dt="2021-07-12T01:33:03.183" v="975" actId="255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25:16.626" v="552" actId="20577"/>
          <ac:spMkLst>
            <pc:docMk/>
            <pc:sldMk cId="858427632" sldId="256"/>
            <ac:spMk id="6" creationId="{C6D6245A-6BE2-4AF4-BB2D-5627D2818914}"/>
          </ac:spMkLst>
        </pc:spChg>
      </pc:sldChg>
      <pc:sldChg chg="del">
        <pc:chgData name="Indu Sekhar Dantu" userId="4218edbc7ffe59d5" providerId="LiveId" clId="{0C6CE469-F724-4D68-9CF8-6021D51A3EBC}" dt="2021-07-12T01:15:31.578" v="122" actId="47"/>
        <pc:sldMkLst>
          <pc:docMk/>
          <pc:sldMk cId="857472398" sldId="257"/>
        </pc:sldMkLst>
      </pc:sldChg>
      <pc:sldChg chg="del">
        <pc:chgData name="Indu Sekhar Dantu" userId="4218edbc7ffe59d5" providerId="LiveId" clId="{0C6CE469-F724-4D68-9CF8-6021D51A3EBC}" dt="2021-07-12T01:15:32.463" v="123" actId="47"/>
        <pc:sldMkLst>
          <pc:docMk/>
          <pc:sldMk cId="3720603358" sldId="258"/>
        </pc:sldMkLst>
      </pc:sldChg>
      <pc:sldChg chg="del">
        <pc:chgData name="Indu Sekhar Dantu" userId="4218edbc7ffe59d5" providerId="LiveId" clId="{0C6CE469-F724-4D68-9CF8-6021D51A3EBC}" dt="2021-07-12T01:15:41.242" v="126" actId="47"/>
        <pc:sldMkLst>
          <pc:docMk/>
          <pc:sldMk cId="1942712150" sldId="259"/>
        </pc:sldMkLst>
      </pc:sldChg>
      <pc:sldChg chg="del">
        <pc:chgData name="Indu Sekhar Dantu" userId="4218edbc7ffe59d5" providerId="LiveId" clId="{0C6CE469-F724-4D68-9CF8-6021D51A3EBC}" dt="2021-07-12T01:16:55.372" v="274" actId="47"/>
        <pc:sldMkLst>
          <pc:docMk/>
          <pc:sldMk cId="3156076567" sldId="304"/>
        </pc:sldMkLst>
      </pc:sldChg>
      <pc:sldChg chg="del">
        <pc:chgData name="Indu Sekhar Dantu" userId="4218edbc7ffe59d5" providerId="LiveId" clId="{0C6CE469-F724-4D68-9CF8-6021D51A3EBC}" dt="2021-07-12T01:15:40.847" v="125" actId="47"/>
        <pc:sldMkLst>
          <pc:docMk/>
          <pc:sldMk cId="1862927223" sldId="305"/>
        </pc:sldMkLst>
      </pc:sldChg>
      <pc:sldChg chg="del">
        <pc:chgData name="Indu Sekhar Dantu" userId="4218edbc7ffe59d5" providerId="LiveId" clId="{0C6CE469-F724-4D68-9CF8-6021D51A3EBC}" dt="2021-07-12T01:16:42.740" v="236" actId="47"/>
        <pc:sldMkLst>
          <pc:docMk/>
          <pc:sldMk cId="1568858838" sldId="306"/>
        </pc:sldMkLst>
      </pc:sldChg>
      <pc:sldChg chg="del">
        <pc:chgData name="Indu Sekhar Dantu" userId="4218edbc7ffe59d5" providerId="LiveId" clId="{0C6CE469-F724-4D68-9CF8-6021D51A3EBC}" dt="2021-07-12T01:15:33.177" v="124" actId="47"/>
        <pc:sldMkLst>
          <pc:docMk/>
          <pc:sldMk cId="1403467159" sldId="307"/>
        </pc:sldMkLst>
      </pc:sldChg>
      <pc:sldChg chg="modSp mod">
        <pc:chgData name="Indu Sekhar Dantu" userId="4218edbc7ffe59d5" providerId="LiveId" clId="{0C6CE469-F724-4D68-9CF8-6021D51A3EBC}" dt="2021-07-12T01:33:25.521" v="977" actId="20577"/>
        <pc:sldMkLst>
          <pc:docMk/>
          <pc:sldMk cId="3166141015" sldId="308"/>
        </pc:sldMkLst>
        <pc:spChg chg="mod">
          <ac:chgData name="Indu Sekhar Dantu" userId="4218edbc7ffe59d5" providerId="LiveId" clId="{0C6CE469-F724-4D68-9CF8-6021D51A3EBC}" dt="2021-07-12T01:33:25.521" v="977" actId="20577"/>
          <ac:spMkLst>
            <pc:docMk/>
            <pc:sldMk cId="3166141015" sldId="30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31:48.991" v="936" actId="6549"/>
          <ac:spMkLst>
            <pc:docMk/>
            <pc:sldMk cId="3166141015" sldId="30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41.623" v="233" actId="47"/>
        <pc:sldMkLst>
          <pc:docMk/>
          <pc:sldMk cId="498981713" sldId="309"/>
        </pc:sldMkLst>
      </pc:sldChg>
      <pc:sldChg chg="add del">
        <pc:chgData name="Indu Sekhar Dantu" userId="4218edbc7ffe59d5" providerId="LiveId" clId="{0C6CE469-F724-4D68-9CF8-6021D51A3EBC}" dt="2021-07-12T01:33:53.868" v="989" actId="47"/>
        <pc:sldMkLst>
          <pc:docMk/>
          <pc:sldMk cId="4122889690" sldId="309"/>
        </pc:sldMkLst>
      </pc:sldChg>
      <pc:sldChg chg="del">
        <pc:chgData name="Indu Sekhar Dantu" userId="4218edbc7ffe59d5" providerId="LiveId" clId="{0C6CE469-F724-4D68-9CF8-6021D51A3EBC}" dt="2021-07-12T01:16:42.191" v="235" actId="47"/>
        <pc:sldMkLst>
          <pc:docMk/>
          <pc:sldMk cId="396110141" sldId="310"/>
        </pc:sldMkLst>
      </pc:sldChg>
      <pc:sldChg chg="add del">
        <pc:chgData name="Indu Sekhar Dantu" userId="4218edbc7ffe59d5" providerId="LiveId" clId="{0C6CE469-F724-4D68-9CF8-6021D51A3EBC}" dt="2021-07-12T01:33:55.280" v="990" actId="47"/>
        <pc:sldMkLst>
          <pc:docMk/>
          <pc:sldMk cId="1418468487" sldId="310"/>
        </pc:sldMkLst>
      </pc:sldChg>
      <pc:sldChg chg="add del">
        <pc:chgData name="Indu Sekhar Dantu" userId="4218edbc7ffe59d5" providerId="LiveId" clId="{0C6CE469-F724-4D68-9CF8-6021D51A3EBC}" dt="2021-07-12T01:33:56.467" v="991" actId="47"/>
        <pc:sldMkLst>
          <pc:docMk/>
          <pc:sldMk cId="2683257385" sldId="311"/>
        </pc:sldMkLst>
      </pc:sldChg>
      <pc:sldChg chg="del">
        <pc:chgData name="Indu Sekhar Dantu" userId="4218edbc7ffe59d5" providerId="LiveId" clId="{0C6CE469-F724-4D68-9CF8-6021D51A3EBC}" dt="2021-07-12T01:16:40.861" v="232" actId="47"/>
        <pc:sldMkLst>
          <pc:docMk/>
          <pc:sldMk cId="3851764001" sldId="311"/>
        </pc:sldMkLst>
      </pc:sldChg>
      <pc:sldChg chg="del">
        <pc:chgData name="Indu Sekhar Dantu" userId="4218edbc7ffe59d5" providerId="LiveId" clId="{0C6CE469-F724-4D68-9CF8-6021D51A3EBC}" dt="2021-07-12T01:16:41.922" v="234" actId="47"/>
        <pc:sldMkLst>
          <pc:docMk/>
          <pc:sldMk cId="913299517" sldId="312"/>
        </pc:sldMkLst>
      </pc:sldChg>
      <pc:sldChg chg="add del">
        <pc:chgData name="Indu Sekhar Dantu" userId="4218edbc7ffe59d5" providerId="LiveId" clId="{0C6CE469-F724-4D68-9CF8-6021D51A3EBC}" dt="2021-07-12T01:33:57.264" v="992" actId="47"/>
        <pc:sldMkLst>
          <pc:docMk/>
          <pc:sldMk cId="3136571151" sldId="312"/>
        </pc:sldMkLst>
      </pc:sldChg>
      <pc:sldChg chg="del">
        <pc:chgData name="Indu Sekhar Dantu" userId="4218edbc7ffe59d5" providerId="LiveId" clId="{0C6CE469-F724-4D68-9CF8-6021D51A3EBC}" dt="2021-07-12T01:16:43.328" v="237" actId="47"/>
        <pc:sldMkLst>
          <pc:docMk/>
          <pc:sldMk cId="414296455" sldId="313"/>
        </pc:sldMkLst>
      </pc:sldChg>
      <pc:sldChg chg="add del">
        <pc:chgData name="Indu Sekhar Dantu" userId="4218edbc7ffe59d5" providerId="LiveId" clId="{0C6CE469-F724-4D68-9CF8-6021D51A3EBC}" dt="2021-07-12T01:33:58.023" v="993" actId="47"/>
        <pc:sldMkLst>
          <pc:docMk/>
          <pc:sldMk cId="3431741543" sldId="313"/>
        </pc:sldMkLst>
      </pc:sldChg>
      <pc:sldChg chg="del">
        <pc:chgData name="Indu Sekhar Dantu" userId="4218edbc7ffe59d5" providerId="LiveId" clId="{0C6CE469-F724-4D68-9CF8-6021D51A3EBC}" dt="2021-07-12T01:16:44.121" v="239" actId="47"/>
        <pc:sldMkLst>
          <pc:docMk/>
          <pc:sldMk cId="3029424732" sldId="314"/>
        </pc:sldMkLst>
      </pc:sldChg>
      <pc:sldChg chg="add del">
        <pc:chgData name="Indu Sekhar Dantu" userId="4218edbc7ffe59d5" providerId="LiveId" clId="{0C6CE469-F724-4D68-9CF8-6021D51A3EBC}" dt="2021-07-12T01:33:58.785" v="994" actId="47"/>
        <pc:sldMkLst>
          <pc:docMk/>
          <pc:sldMk cId="3602270130" sldId="314"/>
        </pc:sldMkLst>
      </pc:sldChg>
      <pc:sldChg chg="del">
        <pc:chgData name="Indu Sekhar Dantu" userId="4218edbc7ffe59d5" providerId="LiveId" clId="{0C6CE469-F724-4D68-9CF8-6021D51A3EBC}" dt="2021-07-12T01:16:49.938" v="262" actId="47"/>
        <pc:sldMkLst>
          <pc:docMk/>
          <pc:sldMk cId="447349276" sldId="315"/>
        </pc:sldMkLst>
      </pc:sldChg>
      <pc:sldChg chg="add del">
        <pc:chgData name="Indu Sekhar Dantu" userId="4218edbc7ffe59d5" providerId="LiveId" clId="{0C6CE469-F724-4D68-9CF8-6021D51A3EBC}" dt="2021-07-12T01:33:59.613" v="995" actId="47"/>
        <pc:sldMkLst>
          <pc:docMk/>
          <pc:sldMk cId="561202008" sldId="315"/>
        </pc:sldMkLst>
      </pc:sldChg>
      <pc:sldChg chg="del">
        <pc:chgData name="Indu Sekhar Dantu" userId="4218edbc7ffe59d5" providerId="LiveId" clId="{0C6CE469-F724-4D68-9CF8-6021D51A3EBC}" dt="2021-07-12T01:16:50.203" v="263" actId="47"/>
        <pc:sldMkLst>
          <pc:docMk/>
          <pc:sldMk cId="313655581" sldId="316"/>
        </pc:sldMkLst>
      </pc:sldChg>
      <pc:sldChg chg="add del">
        <pc:chgData name="Indu Sekhar Dantu" userId="4218edbc7ffe59d5" providerId="LiveId" clId="{0C6CE469-F724-4D68-9CF8-6021D51A3EBC}" dt="2021-07-12T01:34:00.456" v="996" actId="47"/>
        <pc:sldMkLst>
          <pc:docMk/>
          <pc:sldMk cId="3179496370" sldId="316"/>
        </pc:sldMkLst>
      </pc:sldChg>
      <pc:sldChg chg="del">
        <pc:chgData name="Indu Sekhar Dantu" userId="4218edbc7ffe59d5" providerId="LiveId" clId="{0C6CE469-F724-4D68-9CF8-6021D51A3EBC}" dt="2021-07-12T01:16:50.468" v="264" actId="47"/>
        <pc:sldMkLst>
          <pc:docMk/>
          <pc:sldMk cId="1765042550" sldId="317"/>
        </pc:sldMkLst>
      </pc:sldChg>
      <pc:sldChg chg="modSp add mod">
        <pc:chgData name="Indu Sekhar Dantu" userId="4218edbc7ffe59d5" providerId="LiveId" clId="{0C6CE469-F724-4D68-9CF8-6021D51A3EBC}" dt="2021-07-12T01:56:45.498" v="2061" actId="20577"/>
        <pc:sldMkLst>
          <pc:docMk/>
          <pc:sldMk cId="2584329877" sldId="317"/>
        </pc:sldMkLst>
        <pc:spChg chg="mod">
          <ac:chgData name="Indu Sekhar Dantu" userId="4218edbc7ffe59d5" providerId="LiveId" clId="{0C6CE469-F724-4D68-9CF8-6021D51A3EBC}" dt="2021-07-12T01:33:30.415" v="979" actId="20577"/>
          <ac:spMkLst>
            <pc:docMk/>
            <pc:sldMk cId="2584329877" sldId="317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6:45.498" v="2061" actId="20577"/>
          <ac:spMkLst>
            <pc:docMk/>
            <pc:sldMk cId="2584329877" sldId="31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0.806" v="265" actId="47"/>
        <pc:sldMkLst>
          <pc:docMk/>
          <pc:sldMk cId="3429460512" sldId="318"/>
        </pc:sldMkLst>
      </pc:sldChg>
      <pc:sldChg chg="modSp add mod">
        <pc:chgData name="Indu Sekhar Dantu" userId="4218edbc7ffe59d5" providerId="LiveId" clId="{0C6CE469-F724-4D68-9CF8-6021D51A3EBC}" dt="2021-07-12T01:57:03.616" v="2066" actId="20577"/>
        <pc:sldMkLst>
          <pc:docMk/>
          <pc:sldMk cId="3539755676" sldId="318"/>
        </pc:sldMkLst>
        <pc:spChg chg="mod">
          <ac:chgData name="Indu Sekhar Dantu" userId="4218edbc7ffe59d5" providerId="LiveId" clId="{0C6CE469-F724-4D68-9CF8-6021D51A3EBC}" dt="2021-07-12T01:33:34.677" v="981" actId="20577"/>
          <ac:spMkLst>
            <pc:docMk/>
            <pc:sldMk cId="3539755676" sldId="31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7:03.616" v="2066" actId="20577"/>
          <ac:spMkLst>
            <pc:docMk/>
            <pc:sldMk cId="3539755676" sldId="31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098" v="266" actId="47"/>
        <pc:sldMkLst>
          <pc:docMk/>
          <pc:sldMk cId="1010151947" sldId="319"/>
        </pc:sldMkLst>
      </pc:sldChg>
      <pc:sldChg chg="modSp mod">
        <pc:chgData name="Indu Sekhar Dantu" userId="4218edbc7ffe59d5" providerId="LiveId" clId="{0C6CE469-F724-4D68-9CF8-6021D51A3EBC}" dt="2021-07-12T01:58:10.307" v="2085" actId="20577"/>
        <pc:sldMkLst>
          <pc:docMk/>
          <pc:sldMk cId="1492221199" sldId="319"/>
        </pc:sldMkLst>
        <pc:spChg chg="mod">
          <ac:chgData name="Indu Sekhar Dantu" userId="4218edbc7ffe59d5" providerId="LiveId" clId="{0C6CE469-F724-4D68-9CF8-6021D51A3EBC}" dt="2021-07-12T01:33:39.143" v="983" actId="20577"/>
          <ac:spMkLst>
            <pc:docMk/>
            <pc:sldMk cId="1492221199" sldId="319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8:10.307" v="2085" actId="20577"/>
          <ac:spMkLst>
            <pc:docMk/>
            <pc:sldMk cId="1492221199" sldId="319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C6CE469-F724-4D68-9CF8-6021D51A3EBC}" dt="2021-07-12T01:33:50.879" v="986" actId="47"/>
        <pc:sldMkLst>
          <pc:docMk/>
          <pc:sldMk cId="2898537594" sldId="320"/>
        </pc:sldMkLst>
        <pc:spChg chg="mod">
          <ac:chgData name="Indu Sekhar Dantu" userId="4218edbc7ffe59d5" providerId="LiveId" clId="{0C6CE469-F724-4D68-9CF8-6021D51A3EBC}" dt="2021-07-12T01:33:43.215" v="985" actId="20577"/>
          <ac:spMkLst>
            <pc:docMk/>
            <pc:sldMk cId="2898537594" sldId="320"/>
            <ac:spMk id="2" creationId="{50BD30BA-5E5C-4607-BA76-D042EE617EE0}"/>
          </ac:spMkLst>
        </pc:spChg>
      </pc:sldChg>
      <pc:sldChg chg="modSp mod">
        <pc:chgData name="Indu Sekhar Dantu" userId="4218edbc7ffe59d5" providerId="LiveId" clId="{0C6CE469-F724-4D68-9CF8-6021D51A3EBC}" dt="2021-07-12T02:27:36.434" v="2350" actId="20577"/>
        <pc:sldMkLst>
          <pc:docMk/>
          <pc:sldMk cId="2980884881" sldId="320"/>
        </pc:sldMkLst>
        <pc:spChg chg="mod">
          <ac:chgData name="Indu Sekhar Dantu" userId="4218edbc7ffe59d5" providerId="LiveId" clId="{0C6CE469-F724-4D68-9CF8-6021D51A3EBC}" dt="2021-07-12T02:27:36.434" v="2350" actId="20577"/>
          <ac:spMkLst>
            <pc:docMk/>
            <pc:sldMk cId="2980884881" sldId="320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370" v="267" actId="47"/>
        <pc:sldMkLst>
          <pc:docMk/>
          <pc:sldMk cId="3465084384" sldId="320"/>
        </pc:sldMkLst>
      </pc:sldChg>
      <pc:sldChg chg="add del">
        <pc:chgData name="Indu Sekhar Dantu" userId="4218edbc7ffe59d5" providerId="LiveId" clId="{0C6CE469-F724-4D68-9CF8-6021D51A3EBC}" dt="2021-07-12T01:33:51.229" v="987" actId="47"/>
        <pc:sldMkLst>
          <pc:docMk/>
          <pc:sldMk cId="1709211382" sldId="321"/>
        </pc:sldMkLst>
      </pc:sldChg>
      <pc:sldChg chg="del">
        <pc:chgData name="Indu Sekhar Dantu" userId="4218edbc7ffe59d5" providerId="LiveId" clId="{0C6CE469-F724-4D68-9CF8-6021D51A3EBC}" dt="2021-07-12T01:16:51.628" v="268" actId="47"/>
        <pc:sldMkLst>
          <pc:docMk/>
          <pc:sldMk cId="2931619309" sldId="321"/>
        </pc:sldMkLst>
      </pc:sldChg>
      <pc:sldChg chg="modSp add mod">
        <pc:chgData name="Indu Sekhar Dantu" userId="4218edbc7ffe59d5" providerId="LiveId" clId="{0C6CE469-F724-4D68-9CF8-6021D51A3EBC}" dt="2021-07-12T02:27:25.163" v="2345" actId="20577"/>
        <pc:sldMkLst>
          <pc:docMk/>
          <pc:sldMk cId="3263882364" sldId="321"/>
        </pc:sldMkLst>
        <pc:spChg chg="mod">
          <ac:chgData name="Indu Sekhar Dantu" userId="4218edbc7ffe59d5" providerId="LiveId" clId="{0C6CE469-F724-4D68-9CF8-6021D51A3EBC}" dt="2021-07-12T02:27:25.163" v="2345" actId="20577"/>
          <ac:spMkLst>
            <pc:docMk/>
            <pc:sldMk cId="3263882364" sldId="32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C6CE469-F724-4D68-9CF8-6021D51A3EBC}" dt="2021-07-12T01:33:52.553" v="988" actId="47"/>
        <pc:sldMkLst>
          <pc:docMk/>
          <pc:sldMk cId="1367412868" sldId="322"/>
        </pc:sldMkLst>
      </pc:sldChg>
      <pc:sldChg chg="modSp add mod">
        <pc:chgData name="Indu Sekhar Dantu" userId="4218edbc7ffe59d5" providerId="LiveId" clId="{0C6CE469-F724-4D68-9CF8-6021D51A3EBC}" dt="2021-07-12T02:27:29.542" v="2347" actId="20577"/>
        <pc:sldMkLst>
          <pc:docMk/>
          <pc:sldMk cId="3238638512" sldId="322"/>
        </pc:sldMkLst>
        <pc:spChg chg="mod">
          <ac:chgData name="Indu Sekhar Dantu" userId="4218edbc7ffe59d5" providerId="LiveId" clId="{0C6CE469-F724-4D68-9CF8-6021D51A3EBC}" dt="2021-07-12T02:27:29.542" v="2347" actId="20577"/>
          <ac:spMkLst>
            <pc:docMk/>
            <pc:sldMk cId="3238638512" sldId="322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892" v="269" actId="47"/>
        <pc:sldMkLst>
          <pc:docMk/>
          <pc:sldMk cId="3940385322" sldId="322"/>
        </pc:sldMkLst>
      </pc:sldChg>
      <pc:sldChg chg="del">
        <pc:chgData name="Indu Sekhar Dantu" userId="4218edbc7ffe59d5" providerId="LiveId" clId="{0C6CE469-F724-4D68-9CF8-6021D51A3EBC}" dt="2021-07-12T01:16:52.162" v="270" actId="47"/>
        <pc:sldMkLst>
          <pc:docMk/>
          <pc:sldMk cId="218055593" sldId="323"/>
        </pc:sldMkLst>
      </pc:sldChg>
      <pc:sldChg chg="modSp mod">
        <pc:chgData name="Indu Sekhar Dantu" userId="4218edbc7ffe59d5" providerId="LiveId" clId="{0C6CE469-F724-4D68-9CF8-6021D51A3EBC}" dt="2021-07-12T01:55:56.552" v="2002" actId="20577"/>
        <pc:sldMkLst>
          <pc:docMk/>
          <pc:sldMk cId="2845776690" sldId="323"/>
        </pc:sldMkLst>
        <pc:spChg chg="mod">
          <ac:chgData name="Indu Sekhar Dantu" userId="4218edbc7ffe59d5" providerId="LiveId" clId="{0C6CE469-F724-4D68-9CF8-6021D51A3EBC}" dt="2021-07-12T01:55:56.552" v="2002" actId="20577"/>
          <ac:spMkLst>
            <pc:docMk/>
            <pc:sldMk cId="2845776690" sldId="323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453" v="271" actId="47"/>
        <pc:sldMkLst>
          <pc:docMk/>
          <pc:sldMk cId="2490891367" sldId="324"/>
        </pc:sldMkLst>
      </pc:sldChg>
      <pc:sldChg chg="modSp mod">
        <pc:chgData name="Indu Sekhar Dantu" userId="4218edbc7ffe59d5" providerId="LiveId" clId="{0C6CE469-F724-4D68-9CF8-6021D51A3EBC}" dt="2021-07-12T01:56:05.455" v="2004" actId="113"/>
        <pc:sldMkLst>
          <pc:docMk/>
          <pc:sldMk cId="3069626309" sldId="324"/>
        </pc:sldMkLst>
        <pc:spChg chg="mod">
          <ac:chgData name="Indu Sekhar Dantu" userId="4218edbc7ffe59d5" providerId="LiveId" clId="{0C6CE469-F724-4D68-9CF8-6021D51A3EBC}" dt="2021-07-12T01:56:05.455" v="2004" actId="113"/>
          <ac:spMkLst>
            <pc:docMk/>
            <pc:sldMk cId="3069626309" sldId="324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44.488" v="2352" actId="20577"/>
        <pc:sldMkLst>
          <pc:docMk/>
          <pc:sldMk cId="1015020041" sldId="325"/>
        </pc:sldMkLst>
        <pc:spChg chg="mod">
          <ac:chgData name="Indu Sekhar Dantu" userId="4218edbc7ffe59d5" providerId="LiveId" clId="{0C6CE469-F724-4D68-9CF8-6021D51A3EBC}" dt="2021-07-12T02:27:44.488" v="2352" actId="20577"/>
          <ac:spMkLst>
            <pc:docMk/>
            <pc:sldMk cId="1015020041" sldId="325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724" v="272" actId="47"/>
        <pc:sldMkLst>
          <pc:docMk/>
          <pc:sldMk cId="2015534174" sldId="325"/>
        </pc:sldMkLst>
      </pc:sldChg>
      <pc:sldChg chg="del">
        <pc:chgData name="Indu Sekhar Dantu" userId="4218edbc7ffe59d5" providerId="LiveId" clId="{0C6CE469-F724-4D68-9CF8-6021D51A3EBC}" dt="2021-07-12T01:16:52.996" v="273" actId="47"/>
        <pc:sldMkLst>
          <pc:docMk/>
          <pc:sldMk cId="2282546436" sldId="326"/>
        </pc:sldMkLst>
      </pc:sldChg>
      <pc:sldChg chg="modSp mod">
        <pc:chgData name="Indu Sekhar Dantu" userId="4218edbc7ffe59d5" providerId="LiveId" clId="{0C6CE469-F724-4D68-9CF8-6021D51A3EBC}" dt="2021-07-12T02:28:04.331" v="2357" actId="20577"/>
        <pc:sldMkLst>
          <pc:docMk/>
          <pc:sldMk cId="3745225378" sldId="326"/>
        </pc:sldMkLst>
        <pc:spChg chg="mod">
          <ac:chgData name="Indu Sekhar Dantu" userId="4218edbc7ffe59d5" providerId="LiveId" clId="{0C6CE469-F724-4D68-9CF8-6021D51A3EBC}" dt="2021-07-12T02:28:04.331" v="2357" actId="20577"/>
          <ac:spMkLst>
            <pc:docMk/>
            <pc:sldMk cId="3745225378" sldId="326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18.876" v="2343" actId="255"/>
        <pc:sldMkLst>
          <pc:docMk/>
          <pc:sldMk cId="3207635483" sldId="327"/>
        </pc:sldMkLst>
        <pc:spChg chg="mod">
          <ac:chgData name="Indu Sekhar Dantu" userId="4218edbc7ffe59d5" providerId="LiveId" clId="{0C6CE469-F724-4D68-9CF8-6021D51A3EBC}" dt="2021-07-12T02:27:18.876" v="2343" actId="255"/>
          <ac:spMkLst>
            <pc:docMk/>
            <pc:sldMk cId="3207635483" sldId="32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5:41.702" v="127" actId="47"/>
        <pc:sldMkLst>
          <pc:docMk/>
          <pc:sldMk cId="3662201600" sldId="327"/>
        </pc:sldMkLst>
      </pc:sldChg>
      <pc:sldChg chg="del">
        <pc:chgData name="Indu Sekhar Dantu" userId="4218edbc7ffe59d5" providerId="LiveId" clId="{0C6CE469-F724-4D68-9CF8-6021D51A3EBC}" dt="2021-07-12T01:55:11.970" v="1993" actId="2696"/>
        <pc:sldMkLst>
          <pc:docMk/>
          <pc:sldMk cId="4057457939" sldId="327"/>
        </pc:sldMkLst>
      </pc:sldChg>
      <pc:sldChg chg="del">
        <pc:chgData name="Indu Sekhar Dantu" userId="4218edbc7ffe59d5" providerId="LiveId" clId="{0C6CE469-F724-4D68-9CF8-6021D51A3EBC}" dt="2021-07-12T01:16:43.627" v="238" actId="47"/>
        <pc:sldMkLst>
          <pc:docMk/>
          <pc:sldMk cId="4220466084" sldId="328"/>
        </pc:sldMkLst>
      </pc:sldChg>
      <pc:sldChg chg="del">
        <pc:chgData name="Indu Sekhar Dantu" userId="4218edbc7ffe59d5" providerId="LiveId" clId="{0C6CE469-F724-4D68-9CF8-6021D51A3EBC}" dt="2021-07-12T01:16:47.339" v="252" actId="47"/>
        <pc:sldMkLst>
          <pc:docMk/>
          <pc:sldMk cId="815248904" sldId="329"/>
        </pc:sldMkLst>
      </pc:sldChg>
      <pc:sldChg chg="del">
        <pc:chgData name="Indu Sekhar Dantu" userId="4218edbc7ffe59d5" providerId="LiveId" clId="{0C6CE469-F724-4D68-9CF8-6021D51A3EBC}" dt="2021-07-12T01:16:47.620" v="253" actId="47"/>
        <pc:sldMkLst>
          <pc:docMk/>
          <pc:sldMk cId="3574048325" sldId="330"/>
        </pc:sldMkLst>
      </pc:sldChg>
      <pc:sldChg chg="del">
        <pc:chgData name="Indu Sekhar Dantu" userId="4218edbc7ffe59d5" providerId="LiveId" clId="{0C6CE469-F724-4D68-9CF8-6021D51A3EBC}" dt="2021-07-12T01:16:47.861" v="254" actId="47"/>
        <pc:sldMkLst>
          <pc:docMk/>
          <pc:sldMk cId="4175535972" sldId="331"/>
        </pc:sldMkLst>
      </pc:sldChg>
      <pc:sldChg chg="del">
        <pc:chgData name="Indu Sekhar Dantu" userId="4218edbc7ffe59d5" providerId="LiveId" clId="{0C6CE469-F724-4D68-9CF8-6021D51A3EBC}" dt="2021-07-12T01:16:48.116" v="255" actId="47"/>
        <pc:sldMkLst>
          <pc:docMk/>
          <pc:sldMk cId="3257483581" sldId="332"/>
        </pc:sldMkLst>
      </pc:sldChg>
      <pc:sldChg chg="del">
        <pc:chgData name="Indu Sekhar Dantu" userId="4218edbc7ffe59d5" providerId="LiveId" clId="{0C6CE469-F724-4D68-9CF8-6021D51A3EBC}" dt="2021-07-12T01:16:48.371" v="256" actId="47"/>
        <pc:sldMkLst>
          <pc:docMk/>
          <pc:sldMk cId="2179867846" sldId="333"/>
        </pc:sldMkLst>
      </pc:sldChg>
      <pc:sldChg chg="del">
        <pc:chgData name="Indu Sekhar Dantu" userId="4218edbc7ffe59d5" providerId="LiveId" clId="{0C6CE469-F724-4D68-9CF8-6021D51A3EBC}" dt="2021-07-12T01:16:48.628" v="257" actId="47"/>
        <pc:sldMkLst>
          <pc:docMk/>
          <pc:sldMk cId="864306515" sldId="334"/>
        </pc:sldMkLst>
      </pc:sldChg>
      <pc:sldChg chg="del">
        <pc:chgData name="Indu Sekhar Dantu" userId="4218edbc7ffe59d5" providerId="LiveId" clId="{0C6CE469-F724-4D68-9CF8-6021D51A3EBC}" dt="2021-07-12T01:16:48.891" v="258" actId="47"/>
        <pc:sldMkLst>
          <pc:docMk/>
          <pc:sldMk cId="3997583028" sldId="335"/>
        </pc:sldMkLst>
      </pc:sldChg>
      <pc:sldChg chg="del">
        <pc:chgData name="Indu Sekhar Dantu" userId="4218edbc7ffe59d5" providerId="LiveId" clId="{0C6CE469-F724-4D68-9CF8-6021D51A3EBC}" dt="2021-07-12T01:16:49.153" v="259" actId="47"/>
        <pc:sldMkLst>
          <pc:docMk/>
          <pc:sldMk cId="4024321289" sldId="336"/>
        </pc:sldMkLst>
      </pc:sldChg>
      <pc:sldChg chg="del">
        <pc:chgData name="Indu Sekhar Dantu" userId="4218edbc7ffe59d5" providerId="LiveId" clId="{0C6CE469-F724-4D68-9CF8-6021D51A3EBC}" dt="2021-07-12T01:16:49.415" v="260" actId="47"/>
        <pc:sldMkLst>
          <pc:docMk/>
          <pc:sldMk cId="1728069454" sldId="337"/>
        </pc:sldMkLst>
      </pc:sldChg>
      <pc:sldChg chg="del">
        <pc:chgData name="Indu Sekhar Dantu" userId="4218edbc7ffe59d5" providerId="LiveId" clId="{0C6CE469-F724-4D68-9CF8-6021D51A3EBC}" dt="2021-07-12T01:16:49.680" v="261" actId="47"/>
        <pc:sldMkLst>
          <pc:docMk/>
          <pc:sldMk cId="1735735032" sldId="338"/>
        </pc:sldMkLst>
      </pc:sldChg>
      <pc:sldChg chg="del">
        <pc:chgData name="Indu Sekhar Dantu" userId="4218edbc7ffe59d5" providerId="LiveId" clId="{0C6CE469-F724-4D68-9CF8-6021D51A3EBC}" dt="2021-07-12T01:16:44.900" v="242" actId="47"/>
        <pc:sldMkLst>
          <pc:docMk/>
          <pc:sldMk cId="2508731708" sldId="339"/>
        </pc:sldMkLst>
      </pc:sldChg>
      <pc:sldChg chg="del">
        <pc:chgData name="Indu Sekhar Dantu" userId="4218edbc7ffe59d5" providerId="LiveId" clId="{0C6CE469-F724-4D68-9CF8-6021D51A3EBC}" dt="2021-07-12T01:16:44.367" v="240" actId="47"/>
        <pc:sldMkLst>
          <pc:docMk/>
          <pc:sldMk cId="2181303224" sldId="340"/>
        </pc:sldMkLst>
      </pc:sldChg>
      <pc:sldChg chg="del">
        <pc:chgData name="Indu Sekhar Dantu" userId="4218edbc7ffe59d5" providerId="LiveId" clId="{0C6CE469-F724-4D68-9CF8-6021D51A3EBC}" dt="2021-07-12T01:16:45.138" v="243" actId="47"/>
        <pc:sldMkLst>
          <pc:docMk/>
          <pc:sldMk cId="2081480948" sldId="341"/>
        </pc:sldMkLst>
      </pc:sldChg>
      <pc:sldChg chg="del">
        <pc:chgData name="Indu Sekhar Dantu" userId="4218edbc7ffe59d5" providerId="LiveId" clId="{0C6CE469-F724-4D68-9CF8-6021D51A3EBC}" dt="2021-07-12T01:16:45.350" v="244" actId="47"/>
        <pc:sldMkLst>
          <pc:docMk/>
          <pc:sldMk cId="397138408" sldId="342"/>
        </pc:sldMkLst>
      </pc:sldChg>
      <pc:sldChg chg="del">
        <pc:chgData name="Indu Sekhar Dantu" userId="4218edbc7ffe59d5" providerId="LiveId" clId="{0C6CE469-F724-4D68-9CF8-6021D51A3EBC}" dt="2021-07-12T01:16:45.855" v="246" actId="47"/>
        <pc:sldMkLst>
          <pc:docMk/>
          <pc:sldMk cId="3537388708" sldId="343"/>
        </pc:sldMkLst>
      </pc:sldChg>
      <pc:sldChg chg="del">
        <pc:chgData name="Indu Sekhar Dantu" userId="4218edbc7ffe59d5" providerId="LiveId" clId="{0C6CE469-F724-4D68-9CF8-6021D51A3EBC}" dt="2021-07-12T01:16:46.078" v="247" actId="47"/>
        <pc:sldMkLst>
          <pc:docMk/>
          <pc:sldMk cId="1421539589" sldId="344"/>
        </pc:sldMkLst>
      </pc:sldChg>
      <pc:sldChg chg="del">
        <pc:chgData name="Indu Sekhar Dantu" userId="4218edbc7ffe59d5" providerId="LiveId" clId="{0C6CE469-F724-4D68-9CF8-6021D51A3EBC}" dt="2021-07-12T01:16:46.306" v="248" actId="47"/>
        <pc:sldMkLst>
          <pc:docMk/>
          <pc:sldMk cId="2353974985" sldId="345"/>
        </pc:sldMkLst>
      </pc:sldChg>
      <pc:sldChg chg="del">
        <pc:chgData name="Indu Sekhar Dantu" userId="4218edbc7ffe59d5" providerId="LiveId" clId="{0C6CE469-F724-4D68-9CF8-6021D51A3EBC}" dt="2021-07-12T01:16:46.557" v="249" actId="47"/>
        <pc:sldMkLst>
          <pc:docMk/>
          <pc:sldMk cId="331212918" sldId="346"/>
        </pc:sldMkLst>
      </pc:sldChg>
      <pc:sldChg chg="del">
        <pc:chgData name="Indu Sekhar Dantu" userId="4218edbc7ffe59d5" providerId="LiveId" clId="{0C6CE469-F724-4D68-9CF8-6021D51A3EBC}" dt="2021-07-12T01:16:46.805" v="250" actId="47"/>
        <pc:sldMkLst>
          <pc:docMk/>
          <pc:sldMk cId="4079861257" sldId="347"/>
        </pc:sldMkLst>
      </pc:sldChg>
      <pc:sldChg chg="del">
        <pc:chgData name="Indu Sekhar Dantu" userId="4218edbc7ffe59d5" providerId="LiveId" clId="{0C6CE469-F724-4D68-9CF8-6021D51A3EBC}" dt="2021-07-12T01:16:47.072" v="251" actId="47"/>
        <pc:sldMkLst>
          <pc:docMk/>
          <pc:sldMk cId="2825864451" sldId="348"/>
        </pc:sldMkLst>
      </pc:sldChg>
      <pc:sldChg chg="del">
        <pc:chgData name="Indu Sekhar Dantu" userId="4218edbc7ffe59d5" providerId="LiveId" clId="{0C6CE469-F724-4D68-9CF8-6021D51A3EBC}" dt="2021-07-12T01:16:44.624" v="241" actId="47"/>
        <pc:sldMkLst>
          <pc:docMk/>
          <pc:sldMk cId="141203763" sldId="349"/>
        </pc:sldMkLst>
      </pc:sldChg>
      <pc:sldChg chg="del">
        <pc:chgData name="Indu Sekhar Dantu" userId="4218edbc7ffe59d5" providerId="LiveId" clId="{0C6CE469-F724-4D68-9CF8-6021D51A3EBC}" dt="2021-07-12T01:16:45.581" v="245" actId="47"/>
        <pc:sldMkLst>
          <pc:docMk/>
          <pc:sldMk cId="2200476893" sldId="350"/>
        </pc:sldMkLst>
      </pc:sldChg>
    </pc:docChg>
  </pc:docChgLst>
  <pc:docChgLst>
    <pc:chgData name="Indu Sekhar Dantu" userId="4218edbc7ffe59d5" providerId="LiveId" clId="{0210AA90-0FB7-480F-87EB-F58347DD249C}"/>
    <pc:docChg chg="undo redo custSel addSld delSld modSld sldOrd">
      <pc:chgData name="Indu Sekhar Dantu" userId="4218edbc7ffe59d5" providerId="LiveId" clId="{0210AA90-0FB7-480F-87EB-F58347DD249C}" dt="2021-12-25T10:26:01.586" v="3560" actId="1036"/>
      <pc:docMkLst>
        <pc:docMk/>
      </pc:docMkLst>
      <pc:sldChg chg="addSp delSp modSp mod">
        <pc:chgData name="Indu Sekhar Dantu" userId="4218edbc7ffe59d5" providerId="LiveId" clId="{0210AA90-0FB7-480F-87EB-F58347DD249C}" dt="2021-12-25T09:02:11.925" v="2327" actId="313"/>
        <pc:sldMkLst>
          <pc:docMk/>
          <pc:sldMk cId="858427632" sldId="256"/>
        </pc:sldMkLst>
        <pc:spChg chg="add mod">
          <ac:chgData name="Indu Sekhar Dantu" userId="4218edbc7ffe59d5" providerId="LiveId" clId="{0210AA90-0FB7-480F-87EB-F58347DD249C}" dt="2021-12-25T09:02:11.925" v="2327" actId="313"/>
          <ac:spMkLst>
            <pc:docMk/>
            <pc:sldMk cId="858427632" sldId="256"/>
            <ac:spMk id="4" creationId="{17DBF8C9-22DD-4F75-B60B-D86055630B5D}"/>
          </ac:spMkLst>
        </pc:spChg>
        <pc:spChg chg="mod">
          <ac:chgData name="Indu Sekhar Dantu" userId="4218edbc7ffe59d5" providerId="LiveId" clId="{0210AA90-0FB7-480F-87EB-F58347DD249C}" dt="2021-12-23T02:39:58.350" v="1305" actId="1038"/>
          <ac:spMkLst>
            <pc:docMk/>
            <pc:sldMk cId="858427632" sldId="256"/>
            <ac:spMk id="6" creationId="{C6D6245A-6BE2-4AF4-BB2D-5627D2818914}"/>
          </ac:spMkLst>
        </pc:spChg>
        <pc:picChg chg="add mod">
          <ac:chgData name="Indu Sekhar Dantu" userId="4218edbc7ffe59d5" providerId="LiveId" clId="{0210AA90-0FB7-480F-87EB-F58347DD249C}" dt="2021-12-23T02:39:40.942" v="1276" actId="1037"/>
          <ac:picMkLst>
            <pc:docMk/>
            <pc:sldMk cId="858427632" sldId="256"/>
            <ac:picMk id="3" creationId="{CE1FCB60-4E12-43EF-B407-2B4C362152E9}"/>
          </ac:picMkLst>
        </pc:picChg>
        <pc:picChg chg="add del mod">
          <ac:chgData name="Indu Sekhar Dantu" userId="4218edbc7ffe59d5" providerId="LiveId" clId="{0210AA90-0FB7-480F-87EB-F58347DD249C}" dt="2021-12-20T13:22:15.656" v="376" actId="478"/>
          <ac:picMkLst>
            <pc:docMk/>
            <pc:sldMk cId="858427632" sldId="256"/>
            <ac:picMk id="7" creationId="{9B714684-11B0-4C3B-B896-0C8FE574C425}"/>
          </ac:picMkLst>
        </pc:picChg>
      </pc:sldChg>
      <pc:sldChg chg="addSp delSp modSp mod">
        <pc:chgData name="Indu Sekhar Dantu" userId="4218edbc7ffe59d5" providerId="LiveId" clId="{0210AA90-0FB7-480F-87EB-F58347DD249C}" dt="2021-12-25T09:35:32.979" v="2632" actId="20577"/>
        <pc:sldMkLst>
          <pc:docMk/>
          <pc:sldMk cId="3359564673" sldId="338"/>
        </pc:sldMkLst>
        <pc:spChg chg="mod">
          <ac:chgData name="Indu Sekhar Dantu" userId="4218edbc7ffe59d5" providerId="LiveId" clId="{0210AA90-0FB7-480F-87EB-F58347DD249C}" dt="2021-12-20T13:34:11.930" v="500" actId="255"/>
          <ac:spMkLst>
            <pc:docMk/>
            <pc:sldMk cId="3359564673" sldId="338"/>
            <ac:spMk id="2" creationId="{50BD30BA-5E5C-4607-BA76-D042EE617EE0}"/>
          </ac:spMkLst>
        </pc:spChg>
        <pc:spChg chg="mod">
          <ac:chgData name="Indu Sekhar Dantu" userId="4218edbc7ffe59d5" providerId="LiveId" clId="{0210AA90-0FB7-480F-87EB-F58347DD249C}" dt="2021-12-25T09:35:32.979" v="2632" actId="20577"/>
          <ac:spMkLst>
            <pc:docMk/>
            <pc:sldMk cId="3359564673" sldId="338"/>
            <ac:spMk id="3" creationId="{D9D112C0-94D8-4EB3-830E-FBA2AAFD86F5}"/>
          </ac:spMkLst>
        </pc:spChg>
        <pc:spChg chg="mod">
          <ac:chgData name="Indu Sekhar Dantu" userId="4218edbc7ffe59d5" providerId="LiveId" clId="{0210AA90-0FB7-480F-87EB-F58347DD249C}" dt="2021-12-20T13:33:43.730" v="496"/>
          <ac:spMkLst>
            <pc:docMk/>
            <pc:sldMk cId="3359564673" sldId="338"/>
            <ac:spMk id="5" creationId="{7B03BFE0-1533-4692-A585-943553D8BF35}"/>
          </ac:spMkLst>
        </pc:spChg>
        <pc:spChg chg="add del">
          <ac:chgData name="Indu Sekhar Dantu" userId="4218edbc7ffe59d5" providerId="LiveId" clId="{0210AA90-0FB7-480F-87EB-F58347DD249C}" dt="2021-12-20T13:33:46.612" v="497"/>
          <ac:spMkLst>
            <pc:docMk/>
            <pc:sldMk cId="3359564673" sldId="338"/>
            <ac:spMk id="9" creationId="{6F02F5AC-89C4-4C37-8851-ABE29041D8FB}"/>
          </ac:spMkLst>
        </pc:spChg>
        <pc:spChg chg="add del">
          <ac:chgData name="Indu Sekhar Dantu" userId="4218edbc7ffe59d5" providerId="LiveId" clId="{0210AA90-0FB7-480F-87EB-F58347DD249C}" dt="2021-12-20T13:33:46.612" v="497"/>
          <ac:spMkLst>
            <pc:docMk/>
            <pc:sldMk cId="3359564673" sldId="338"/>
            <ac:spMk id="10" creationId="{4EF53B9A-2E53-4AE3-859B-742505987DD6}"/>
          </ac:spMkLst>
        </pc:spChg>
        <pc:spChg chg="add del">
          <ac:chgData name="Indu Sekhar Dantu" userId="4218edbc7ffe59d5" providerId="LiveId" clId="{0210AA90-0FB7-480F-87EB-F58347DD249C}" dt="2021-12-20T13:33:46.612" v="497"/>
          <ac:spMkLst>
            <pc:docMk/>
            <pc:sldMk cId="3359564673" sldId="338"/>
            <ac:spMk id="11" creationId="{0EEDF7E1-EDAD-4E9D-AC7C-0C6033873F34}"/>
          </ac:spMkLst>
        </pc:spChg>
        <pc:grpChg chg="mod">
          <ac:chgData name="Indu Sekhar Dantu" userId="4218edbc7ffe59d5" providerId="LiveId" clId="{0210AA90-0FB7-480F-87EB-F58347DD249C}" dt="2021-12-20T13:33:43.730" v="496"/>
          <ac:grpSpMkLst>
            <pc:docMk/>
            <pc:sldMk cId="3359564673" sldId="338"/>
            <ac:grpSpMk id="1" creationId="{00000000-0000-0000-0000-000000000000}"/>
          </ac:grpSpMkLst>
        </pc:grpChg>
        <pc:grpChg chg="add del mod">
          <ac:chgData name="Indu Sekhar Dantu" userId="4218edbc7ffe59d5" providerId="LiveId" clId="{0210AA90-0FB7-480F-87EB-F58347DD249C}" dt="2021-12-20T13:33:46.612" v="497"/>
          <ac:grpSpMkLst>
            <pc:docMk/>
            <pc:sldMk cId="3359564673" sldId="338"/>
            <ac:grpSpMk id="4" creationId="{E4FF1832-0280-4AAD-AFF3-3B9ABD3012E8}"/>
          </ac:grpSpMkLst>
        </pc:grpChg>
        <pc:picChg chg="mod">
          <ac:chgData name="Indu Sekhar Dantu" userId="4218edbc7ffe59d5" providerId="LiveId" clId="{0210AA90-0FB7-480F-87EB-F58347DD249C}" dt="2021-12-20T13:33:43.730" v="496"/>
          <ac:picMkLst>
            <pc:docMk/>
            <pc:sldMk cId="3359564673" sldId="338"/>
            <ac:picMk id="6" creationId="{9DCEA15F-6778-4014-ABD0-FA1679A2F3B2}"/>
          </ac:picMkLst>
        </pc:picChg>
        <pc:picChg chg="add mod">
          <ac:chgData name="Indu Sekhar Dantu" userId="4218edbc7ffe59d5" providerId="LiveId" clId="{0210AA90-0FB7-480F-87EB-F58347DD249C}" dt="2021-12-20T13:33:43.730" v="496"/>
          <ac:picMkLst>
            <pc:docMk/>
            <pc:sldMk cId="3359564673" sldId="338"/>
            <ac:picMk id="7" creationId="{012FE4FE-2BCD-4DE0-BC42-0E7DDA84138A}"/>
          </ac:picMkLst>
        </pc:picChg>
        <pc:picChg chg="add del">
          <ac:chgData name="Indu Sekhar Dantu" userId="4218edbc7ffe59d5" providerId="LiveId" clId="{0210AA90-0FB7-480F-87EB-F58347DD249C}" dt="2021-12-20T13:33:46.612" v="497"/>
          <ac:picMkLst>
            <pc:docMk/>
            <pc:sldMk cId="3359564673" sldId="338"/>
            <ac:picMk id="8" creationId="{39BFD8DE-6C88-4CE2-9262-78BA79D0FB78}"/>
          </ac:picMkLst>
        </pc:picChg>
        <pc:picChg chg="add del">
          <ac:chgData name="Indu Sekhar Dantu" userId="4218edbc7ffe59d5" providerId="LiveId" clId="{0210AA90-0FB7-480F-87EB-F58347DD249C}" dt="2021-12-20T13:33:46.612" v="497"/>
          <ac:picMkLst>
            <pc:docMk/>
            <pc:sldMk cId="3359564673" sldId="338"/>
            <ac:picMk id="2049" creationId="{951E1D5E-4C21-436B-819F-715D9B7644FE}"/>
          </ac:picMkLst>
        </pc:picChg>
        <pc:picChg chg="mod">
          <ac:chgData name="Indu Sekhar Dantu" userId="4218edbc7ffe59d5" providerId="LiveId" clId="{0210AA90-0FB7-480F-87EB-F58347DD249C}" dt="2021-12-20T13:33:43.730" v="496"/>
          <ac:picMkLst>
            <pc:docMk/>
            <pc:sldMk cId="3359564673" sldId="338"/>
            <ac:picMk id="2050" creationId="{1A004773-5C5D-46E0-BF5F-9E1E252670C5}"/>
          </ac:picMkLst>
        </pc:picChg>
        <pc:picChg chg="mod">
          <ac:chgData name="Indu Sekhar Dantu" userId="4218edbc7ffe59d5" providerId="LiveId" clId="{0210AA90-0FB7-480F-87EB-F58347DD249C}" dt="2021-12-20T13:33:43.730" v="496"/>
          <ac:picMkLst>
            <pc:docMk/>
            <pc:sldMk cId="3359564673" sldId="338"/>
            <ac:picMk id="2052" creationId="{E3298DCC-EB3F-4D62-8B39-6CDB2E64A016}"/>
          </ac:picMkLst>
        </pc:picChg>
      </pc:sldChg>
      <pc:sldChg chg="add del">
        <pc:chgData name="Indu Sekhar Dantu" userId="4218edbc7ffe59d5" providerId="LiveId" clId="{0210AA90-0FB7-480F-87EB-F58347DD249C}" dt="2021-12-20T13:34:17.087" v="501" actId="47"/>
        <pc:sldMkLst>
          <pc:docMk/>
          <pc:sldMk cId="135916561" sldId="339"/>
        </pc:sldMkLst>
      </pc:sldChg>
      <pc:sldChg chg="modSp add mod">
        <pc:chgData name="Indu Sekhar Dantu" userId="4218edbc7ffe59d5" providerId="LiveId" clId="{0210AA90-0FB7-480F-87EB-F58347DD249C}" dt="2021-12-25T09:36:09.914" v="2655" actId="20577"/>
        <pc:sldMkLst>
          <pc:docMk/>
          <pc:sldMk cId="1797719309" sldId="339"/>
        </pc:sldMkLst>
        <pc:spChg chg="mod">
          <ac:chgData name="Indu Sekhar Dantu" userId="4218edbc7ffe59d5" providerId="LiveId" clId="{0210AA90-0FB7-480F-87EB-F58347DD249C}" dt="2021-12-25T09:36:09.914" v="2655" actId="20577"/>
          <ac:spMkLst>
            <pc:docMk/>
            <pc:sldMk cId="1797719309" sldId="339"/>
            <ac:spMk id="3" creationId="{D9D112C0-94D8-4EB3-830E-FBA2AAFD86F5}"/>
          </ac:spMkLst>
        </pc:sp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718558758" sldId="340"/>
        </pc:sldMkLst>
      </pc:sldChg>
      <pc:sldChg chg="add del">
        <pc:chgData name="Indu Sekhar Dantu" userId="4218edbc7ffe59d5" providerId="LiveId" clId="{0210AA90-0FB7-480F-87EB-F58347DD249C}" dt="2021-12-20T13:34:17.343" v="502" actId="47"/>
        <pc:sldMkLst>
          <pc:docMk/>
          <pc:sldMk cId="1399354455" sldId="340"/>
        </pc:sldMkLst>
      </pc:sldChg>
      <pc:sldChg chg="add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2877241152" sldId="340"/>
        </pc:sldMkLst>
        <pc:spChg chg="mod">
          <ac:chgData name="Indu Sekhar Dantu" userId="4218edbc7ffe59d5" providerId="LiveId" clId="{0210AA90-0FB7-480F-87EB-F58347DD249C}" dt="2021-12-20T13:38:37.879" v="610" actId="122"/>
          <ac:spMkLst>
            <pc:docMk/>
            <pc:sldMk cId="2877241152" sldId="340"/>
            <ac:spMk id="3" creationId="{D9D112C0-94D8-4EB3-830E-FBA2AAFD86F5}"/>
          </ac:spMkLst>
        </pc:spChg>
        <pc:picChg chg="add mod">
          <ac:chgData name="Indu Sekhar Dantu" userId="4218edbc7ffe59d5" providerId="LiveId" clId="{0210AA90-0FB7-480F-87EB-F58347DD249C}" dt="2021-12-20T13:38:05.948" v="577" actId="14100"/>
          <ac:picMkLst>
            <pc:docMk/>
            <pc:sldMk cId="2877241152" sldId="340"/>
            <ac:picMk id="5" creationId="{BDD8C965-B4BE-4348-9B77-B2216EFA25F6}"/>
          </ac:picMkLst>
        </pc:picChg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4233451304" sldId="340"/>
        </pc:sldMkLst>
        <pc:picChg chg="mod">
          <ac:chgData name="Indu Sekhar Dantu" userId="4218edbc7ffe59d5" providerId="LiveId" clId="{0210AA90-0FB7-480F-87EB-F58347DD249C}" dt="2021-12-24T00:08:58.397" v="1399" actId="1036"/>
          <ac:picMkLst>
            <pc:docMk/>
            <pc:sldMk cId="4233451304" sldId="340"/>
            <ac:picMk id="5" creationId="{BDD8C965-B4BE-4348-9B77-B2216EFA25F6}"/>
          </ac:picMkLst>
        </pc:picChg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1805852982" sldId="341"/>
        </pc:sldMkLst>
        <pc:spChg chg="del mod">
          <ac:chgData name="Indu Sekhar Dantu" userId="4218edbc7ffe59d5" providerId="LiveId" clId="{0210AA90-0FB7-480F-87EB-F58347DD249C}" dt="2021-12-20T13:39:16.640" v="612" actId="478"/>
          <ac:spMkLst>
            <pc:docMk/>
            <pc:sldMk cId="1805852982" sldId="341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39:20.602" v="614" actId="478"/>
          <ac:spMkLst>
            <pc:docMk/>
            <pc:sldMk cId="1805852982" sldId="341"/>
            <ac:spMk id="5" creationId="{CA54D79E-D81C-4261-86DD-8AB916B8D7C5}"/>
          </ac:spMkLst>
        </pc:spChg>
        <pc:picChg chg="add mod">
          <ac:chgData name="Indu Sekhar Dantu" userId="4218edbc7ffe59d5" providerId="LiveId" clId="{0210AA90-0FB7-480F-87EB-F58347DD249C}" dt="2021-12-20T13:39:46.993" v="638" actId="1038"/>
          <ac:picMkLst>
            <pc:docMk/>
            <pc:sldMk cId="1805852982" sldId="341"/>
            <ac:picMk id="9" creationId="{665C5394-ADF5-45FD-A06A-2311045FB858}"/>
          </ac:picMkLst>
        </pc:picChg>
      </pc:sldChg>
      <pc:sldChg chg="add del">
        <pc:chgData name="Indu Sekhar Dantu" userId="4218edbc7ffe59d5" providerId="LiveId" clId="{0210AA90-0FB7-480F-87EB-F58347DD249C}" dt="2021-12-24T00:17:48.894" v="1464" actId="2696"/>
        <pc:sldMkLst>
          <pc:docMk/>
          <pc:sldMk cId="2893862173" sldId="341"/>
        </pc:sldMkLst>
      </pc:sldChg>
      <pc:sldChg chg="add del">
        <pc:chgData name="Indu Sekhar Dantu" userId="4218edbc7ffe59d5" providerId="LiveId" clId="{0210AA90-0FB7-480F-87EB-F58347DD249C}" dt="2021-12-20T13:34:17.597" v="503" actId="47"/>
        <pc:sldMkLst>
          <pc:docMk/>
          <pc:sldMk cId="3742783948" sldId="341"/>
        </pc:sldMkLst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4128435012" sldId="341"/>
        </pc:sldMkLst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29937542" sldId="342"/>
        </pc:sldMkLst>
        <pc:picChg chg="mod">
          <ac:chgData name="Indu Sekhar Dantu" userId="4218edbc7ffe59d5" providerId="LiveId" clId="{0210AA90-0FB7-480F-87EB-F58347DD249C}" dt="2021-12-23T02:42:20.128" v="1312" actId="14100"/>
          <ac:picMkLst>
            <pc:docMk/>
            <pc:sldMk cId="29937542" sldId="342"/>
            <ac:picMk id="9" creationId="{6AA368CE-42A9-4810-A571-8D9FB990976D}"/>
          </ac:picMkLst>
        </pc:picChg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1858389375" sldId="342"/>
        </pc:sldMkLst>
        <pc:spChg chg="del mod">
          <ac:chgData name="Indu Sekhar Dantu" userId="4218edbc7ffe59d5" providerId="LiveId" clId="{0210AA90-0FB7-480F-87EB-F58347DD249C}" dt="2021-12-20T13:40:17.194" v="640" actId="478"/>
          <ac:spMkLst>
            <pc:docMk/>
            <pc:sldMk cId="1858389375" sldId="342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0:20.911" v="643" actId="478"/>
          <ac:spMkLst>
            <pc:docMk/>
            <pc:sldMk cId="1858389375" sldId="342"/>
            <ac:spMk id="5" creationId="{47468092-D02A-414B-BF7E-6F4929B0820A}"/>
          </ac:spMkLst>
        </pc:spChg>
        <pc:picChg chg="add mod">
          <ac:chgData name="Indu Sekhar Dantu" userId="4218edbc7ffe59d5" providerId="LiveId" clId="{0210AA90-0FB7-480F-87EB-F58347DD249C}" dt="2021-12-20T13:40:39.396" v="648" actId="14100"/>
          <ac:picMkLst>
            <pc:docMk/>
            <pc:sldMk cId="1858389375" sldId="342"/>
            <ac:picMk id="9" creationId="{6AA368CE-42A9-4810-A571-8D9FB990976D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3152687362" sldId="342"/>
        </pc:sldMkLst>
      </pc:sldChg>
      <pc:sldChg chg="add del">
        <pc:chgData name="Indu Sekhar Dantu" userId="4218edbc7ffe59d5" providerId="LiveId" clId="{0210AA90-0FB7-480F-87EB-F58347DD249C}" dt="2021-12-20T13:34:17.824" v="504" actId="47"/>
        <pc:sldMkLst>
          <pc:docMk/>
          <pc:sldMk cId="4159152946" sldId="342"/>
        </pc:sldMkLst>
      </pc:sldChg>
      <pc:sldChg chg="add del">
        <pc:chgData name="Indu Sekhar Dantu" userId="4218edbc7ffe59d5" providerId="LiveId" clId="{0210AA90-0FB7-480F-87EB-F58347DD249C}" dt="2021-12-20T13:34:18.073" v="505" actId="47"/>
        <pc:sldMkLst>
          <pc:docMk/>
          <pc:sldMk cId="1734159272" sldId="343"/>
        </pc:sldMkLst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1877024205" sldId="343"/>
        </pc:sldMkLst>
        <pc:picChg chg="mod">
          <ac:chgData name="Indu Sekhar Dantu" userId="4218edbc7ffe59d5" providerId="LiveId" clId="{0210AA90-0FB7-480F-87EB-F58347DD249C}" dt="2021-12-23T02:42:30.202" v="1314" actId="14100"/>
          <ac:picMkLst>
            <pc:docMk/>
            <pc:sldMk cId="1877024205" sldId="343"/>
            <ac:picMk id="9" creationId="{010D9D94-33D9-46FA-9C2F-815755C26C9F}"/>
          </ac:picMkLst>
        </pc:picChg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3686202972" sldId="343"/>
        </pc:sldMkLst>
        <pc:spChg chg="del mod">
          <ac:chgData name="Indu Sekhar Dantu" userId="4218edbc7ffe59d5" providerId="LiveId" clId="{0210AA90-0FB7-480F-87EB-F58347DD249C}" dt="2021-12-20T13:41:27.772" v="650" actId="478"/>
          <ac:spMkLst>
            <pc:docMk/>
            <pc:sldMk cId="3686202972" sldId="343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1:30.136" v="651" actId="478"/>
          <ac:spMkLst>
            <pc:docMk/>
            <pc:sldMk cId="3686202972" sldId="343"/>
            <ac:spMk id="5" creationId="{C3863A6A-BA6C-47E5-A9B5-9BE92F9C6A53}"/>
          </ac:spMkLst>
        </pc:spChg>
        <pc:picChg chg="add mod">
          <ac:chgData name="Indu Sekhar Dantu" userId="4218edbc7ffe59d5" providerId="LiveId" clId="{0210AA90-0FB7-480F-87EB-F58347DD249C}" dt="2021-12-20T13:41:41.750" v="655" actId="14100"/>
          <ac:picMkLst>
            <pc:docMk/>
            <pc:sldMk cId="3686202972" sldId="343"/>
            <ac:picMk id="9" creationId="{010D9D94-33D9-46FA-9C2F-815755C26C9F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3736625585" sldId="343"/>
        </pc:sldMkLst>
      </pc:sldChg>
      <pc:sldChg chg="add del">
        <pc:chgData name="Indu Sekhar Dantu" userId="4218edbc7ffe59d5" providerId="LiveId" clId="{0210AA90-0FB7-480F-87EB-F58347DD249C}" dt="2021-12-20T13:34:18.305" v="506" actId="47"/>
        <pc:sldMkLst>
          <pc:docMk/>
          <pc:sldMk cId="1501929681" sldId="344"/>
        </pc:sldMkLst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1815274712" sldId="344"/>
        </pc:sldMkLst>
        <pc:spChg chg="del mod">
          <ac:chgData name="Indu Sekhar Dantu" userId="4218edbc7ffe59d5" providerId="LiveId" clId="{0210AA90-0FB7-480F-87EB-F58347DD249C}" dt="2021-12-20T13:42:10.845" v="657" actId="478"/>
          <ac:spMkLst>
            <pc:docMk/>
            <pc:sldMk cId="1815274712" sldId="344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2:15.161" v="659" actId="478"/>
          <ac:spMkLst>
            <pc:docMk/>
            <pc:sldMk cId="1815274712" sldId="344"/>
            <ac:spMk id="5" creationId="{2C226E60-ABBC-40D2-8F79-FF3C208A6053}"/>
          </ac:spMkLst>
        </pc:spChg>
        <pc:picChg chg="add mod">
          <ac:chgData name="Indu Sekhar Dantu" userId="4218edbc7ffe59d5" providerId="LiveId" clId="{0210AA90-0FB7-480F-87EB-F58347DD249C}" dt="2021-12-20T13:42:29.005" v="664" actId="14100"/>
          <ac:picMkLst>
            <pc:docMk/>
            <pc:sldMk cId="1815274712" sldId="344"/>
            <ac:picMk id="9" creationId="{BBDB6A17-E53C-4C9D-BDAF-8FE972010873}"/>
          </ac:picMkLst>
        </pc:picChg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2247695201" sldId="344"/>
        </pc:sldMkLst>
        <pc:picChg chg="mod">
          <ac:chgData name="Indu Sekhar Dantu" userId="4218edbc7ffe59d5" providerId="LiveId" clId="{0210AA90-0FB7-480F-87EB-F58347DD249C}" dt="2021-12-23T02:42:40.269" v="1317" actId="1037"/>
          <ac:picMkLst>
            <pc:docMk/>
            <pc:sldMk cId="2247695201" sldId="344"/>
            <ac:picMk id="9" creationId="{BBDB6A17-E53C-4C9D-BDAF-8FE972010873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2790789279" sldId="344"/>
        </pc:sldMkLst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809029587" sldId="345"/>
        </pc:sldMkLst>
        <pc:spChg chg="del mod">
          <ac:chgData name="Indu Sekhar Dantu" userId="4218edbc7ffe59d5" providerId="LiveId" clId="{0210AA90-0FB7-480F-87EB-F58347DD249C}" dt="2021-12-20T13:42:51.069" v="666" actId="478"/>
          <ac:spMkLst>
            <pc:docMk/>
            <pc:sldMk cId="809029587" sldId="345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2:55.064" v="668" actId="478"/>
          <ac:spMkLst>
            <pc:docMk/>
            <pc:sldMk cId="809029587" sldId="345"/>
            <ac:spMk id="5" creationId="{44910982-7D6D-4EE4-B7D6-72D4039C44BB}"/>
          </ac:spMkLst>
        </pc:spChg>
        <pc:picChg chg="add mod">
          <ac:chgData name="Indu Sekhar Dantu" userId="4218edbc7ffe59d5" providerId="LiveId" clId="{0210AA90-0FB7-480F-87EB-F58347DD249C}" dt="2021-12-20T13:43:06.655" v="672" actId="14100"/>
          <ac:picMkLst>
            <pc:docMk/>
            <pc:sldMk cId="809029587" sldId="345"/>
            <ac:picMk id="9" creationId="{BAD632FD-8313-4594-A8CE-E11C0EB2290A}"/>
          </ac:picMkLst>
        </pc:picChg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1980513680" sldId="345"/>
        </pc:sldMkLst>
        <pc:picChg chg="mod">
          <ac:chgData name="Indu Sekhar Dantu" userId="4218edbc7ffe59d5" providerId="LiveId" clId="{0210AA90-0FB7-480F-87EB-F58347DD249C}" dt="2021-12-23T02:42:55.158" v="1319" actId="14100"/>
          <ac:picMkLst>
            <pc:docMk/>
            <pc:sldMk cId="1980513680" sldId="345"/>
            <ac:picMk id="9" creationId="{BAD632FD-8313-4594-A8CE-E11C0EB2290A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2315919928" sldId="345"/>
        </pc:sldMkLst>
      </pc:sldChg>
      <pc:sldChg chg="add del">
        <pc:chgData name="Indu Sekhar Dantu" userId="4218edbc7ffe59d5" providerId="LiveId" clId="{0210AA90-0FB7-480F-87EB-F58347DD249C}" dt="2021-12-20T13:34:18.571" v="507" actId="47"/>
        <pc:sldMkLst>
          <pc:docMk/>
          <pc:sldMk cId="4101307969" sldId="345"/>
        </pc:sldMkLst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919076161" sldId="346"/>
        </pc:sldMkLst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1885741047" sldId="346"/>
        </pc:sldMkLst>
        <pc:spChg chg="del mod">
          <ac:chgData name="Indu Sekhar Dantu" userId="4218edbc7ffe59d5" providerId="LiveId" clId="{0210AA90-0FB7-480F-87EB-F58347DD249C}" dt="2021-12-20T13:43:37.204" v="674" actId="478"/>
          <ac:spMkLst>
            <pc:docMk/>
            <pc:sldMk cId="1885741047" sldId="346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3:40.771" v="676" actId="478"/>
          <ac:spMkLst>
            <pc:docMk/>
            <pc:sldMk cId="1885741047" sldId="346"/>
            <ac:spMk id="5" creationId="{2A5EFA29-64E9-4851-B547-153DCBE888F6}"/>
          </ac:spMkLst>
        </pc:spChg>
        <pc:picChg chg="add mod">
          <ac:chgData name="Indu Sekhar Dantu" userId="4218edbc7ffe59d5" providerId="LiveId" clId="{0210AA90-0FB7-480F-87EB-F58347DD249C}" dt="2021-12-20T13:43:51.636" v="680" actId="14100"/>
          <ac:picMkLst>
            <pc:docMk/>
            <pc:sldMk cId="1885741047" sldId="346"/>
            <ac:picMk id="9" creationId="{7DE9D1EF-F62A-4BDC-A1E1-F3E5EBE48FE7}"/>
          </ac:picMkLst>
        </pc:picChg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2460172553" sldId="346"/>
        </pc:sldMkLst>
        <pc:picChg chg="mod">
          <ac:chgData name="Indu Sekhar Dantu" userId="4218edbc7ffe59d5" providerId="LiveId" clId="{0210AA90-0FB7-480F-87EB-F58347DD249C}" dt="2021-12-23T02:43:08.404" v="1320" actId="14100"/>
          <ac:picMkLst>
            <pc:docMk/>
            <pc:sldMk cId="2460172553" sldId="346"/>
            <ac:picMk id="9" creationId="{7DE9D1EF-F62A-4BDC-A1E1-F3E5EBE48FE7}"/>
          </ac:picMkLst>
        </pc:picChg>
      </pc:sldChg>
      <pc:sldChg chg="add del">
        <pc:chgData name="Indu Sekhar Dantu" userId="4218edbc7ffe59d5" providerId="LiveId" clId="{0210AA90-0FB7-480F-87EB-F58347DD249C}" dt="2021-12-20T13:34:18.818" v="508" actId="47"/>
        <pc:sldMkLst>
          <pc:docMk/>
          <pc:sldMk cId="4288165296" sldId="346"/>
        </pc:sldMkLst>
      </pc:sldChg>
      <pc:sldChg chg="add del">
        <pc:chgData name="Indu Sekhar Dantu" userId="4218edbc7ffe59d5" providerId="LiveId" clId="{0210AA90-0FB7-480F-87EB-F58347DD249C}" dt="2021-12-20T13:34:19.080" v="509" actId="47"/>
        <pc:sldMkLst>
          <pc:docMk/>
          <pc:sldMk cId="925646882" sldId="347"/>
        </pc:sldMkLst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2311811148" sldId="347"/>
        </pc:sldMkLst>
        <pc:picChg chg="mod">
          <ac:chgData name="Indu Sekhar Dantu" userId="4218edbc7ffe59d5" providerId="LiveId" clId="{0210AA90-0FB7-480F-87EB-F58347DD249C}" dt="2021-12-23T02:43:20.340" v="1325" actId="14100"/>
          <ac:picMkLst>
            <pc:docMk/>
            <pc:sldMk cId="2311811148" sldId="347"/>
            <ac:picMk id="9" creationId="{3F36F02A-BFE9-4C0C-966B-F14B536B1623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3452030247" sldId="347"/>
        </pc:sldMkLst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3789745703" sldId="347"/>
        </pc:sldMkLst>
        <pc:spChg chg="del mod">
          <ac:chgData name="Indu Sekhar Dantu" userId="4218edbc7ffe59d5" providerId="LiveId" clId="{0210AA90-0FB7-480F-87EB-F58347DD249C}" dt="2021-12-20T13:44:12.897" v="682" actId="478"/>
          <ac:spMkLst>
            <pc:docMk/>
            <pc:sldMk cId="3789745703" sldId="347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4:17.479" v="684" actId="478"/>
          <ac:spMkLst>
            <pc:docMk/>
            <pc:sldMk cId="3789745703" sldId="347"/>
            <ac:spMk id="5" creationId="{2354677B-361D-4770-BDB1-3ABD31BDDA5F}"/>
          </ac:spMkLst>
        </pc:spChg>
        <pc:picChg chg="add mod">
          <ac:chgData name="Indu Sekhar Dantu" userId="4218edbc7ffe59d5" providerId="LiveId" clId="{0210AA90-0FB7-480F-87EB-F58347DD249C}" dt="2021-12-20T13:44:29.900" v="688" actId="14100"/>
          <ac:picMkLst>
            <pc:docMk/>
            <pc:sldMk cId="3789745703" sldId="347"/>
            <ac:picMk id="9" creationId="{3F36F02A-BFE9-4C0C-966B-F14B536B1623}"/>
          </ac:picMkLst>
        </pc:picChg>
      </pc:sldChg>
      <pc:sldChg chg="addSp delSp modSp add del mod">
        <pc:chgData name="Indu Sekhar Dantu" userId="4218edbc7ffe59d5" providerId="LiveId" clId="{0210AA90-0FB7-480F-87EB-F58347DD249C}" dt="2021-12-23T02:41:11.343" v="1306" actId="2696"/>
        <pc:sldMkLst>
          <pc:docMk/>
          <pc:sldMk cId="756770158" sldId="348"/>
        </pc:sldMkLst>
        <pc:spChg chg="del mod">
          <ac:chgData name="Indu Sekhar Dantu" userId="4218edbc7ffe59d5" providerId="LiveId" clId="{0210AA90-0FB7-480F-87EB-F58347DD249C}" dt="2021-12-20T13:45:08.038" v="690" actId="478"/>
          <ac:spMkLst>
            <pc:docMk/>
            <pc:sldMk cId="756770158" sldId="348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5:11.750" v="692" actId="478"/>
          <ac:spMkLst>
            <pc:docMk/>
            <pc:sldMk cId="756770158" sldId="348"/>
            <ac:spMk id="5" creationId="{51B7BE22-D59D-491C-9913-E1F2B42A8489}"/>
          </ac:spMkLst>
        </pc:spChg>
        <pc:picChg chg="add mod">
          <ac:chgData name="Indu Sekhar Dantu" userId="4218edbc7ffe59d5" providerId="LiveId" clId="{0210AA90-0FB7-480F-87EB-F58347DD249C}" dt="2021-12-20T13:45:27.399" v="703" actId="1038"/>
          <ac:picMkLst>
            <pc:docMk/>
            <pc:sldMk cId="756770158" sldId="348"/>
            <ac:picMk id="9" creationId="{C1E7AA94-7CD3-49AF-A8C9-569E5B58374B}"/>
          </ac:picMkLst>
        </pc:picChg>
      </pc:sldChg>
      <pc:sldChg chg="add del">
        <pc:chgData name="Indu Sekhar Dantu" userId="4218edbc7ffe59d5" providerId="LiveId" clId="{0210AA90-0FB7-480F-87EB-F58347DD249C}" dt="2021-12-20T13:34:19.323" v="510" actId="47"/>
        <pc:sldMkLst>
          <pc:docMk/>
          <pc:sldMk cId="850060173" sldId="348"/>
        </pc:sldMkLst>
      </pc:sldChg>
      <pc:sldChg chg="modSp add del mod">
        <pc:chgData name="Indu Sekhar Dantu" userId="4218edbc7ffe59d5" providerId="LiveId" clId="{0210AA90-0FB7-480F-87EB-F58347DD249C}" dt="2021-12-24T00:17:48.894" v="1464" actId="2696"/>
        <pc:sldMkLst>
          <pc:docMk/>
          <pc:sldMk cId="1950508730" sldId="348"/>
        </pc:sldMkLst>
        <pc:picChg chg="mod">
          <ac:chgData name="Indu Sekhar Dantu" userId="4218edbc7ffe59d5" providerId="LiveId" clId="{0210AA90-0FB7-480F-87EB-F58347DD249C}" dt="2021-12-23T02:43:30.879" v="1327" actId="1035"/>
          <ac:picMkLst>
            <pc:docMk/>
            <pc:sldMk cId="1950508730" sldId="348"/>
            <ac:picMk id="9" creationId="{C1E7AA94-7CD3-49AF-A8C9-569E5B58374B}"/>
          </ac:picMkLst>
        </pc:picChg>
      </pc:sldChg>
      <pc:sldChg chg="add">
        <pc:chgData name="Indu Sekhar Dantu" userId="4218edbc7ffe59d5" providerId="LiveId" clId="{0210AA90-0FB7-480F-87EB-F58347DD249C}" dt="2021-12-24T00:17:54.214" v="1465"/>
        <pc:sldMkLst>
          <pc:docMk/>
          <pc:sldMk cId="3351459335" sldId="348"/>
        </pc:sldMkLst>
      </pc:sldChg>
      <pc:sldChg chg="add">
        <pc:chgData name="Indu Sekhar Dantu" userId="4218edbc7ffe59d5" providerId="LiveId" clId="{0210AA90-0FB7-480F-87EB-F58347DD249C}" dt="2021-12-23T02:46:25.487" v="1345"/>
        <pc:sldMkLst>
          <pc:docMk/>
          <pc:sldMk cId="1005800366" sldId="349"/>
        </pc:sldMkLst>
      </pc:sldChg>
      <pc:sldChg chg="add del">
        <pc:chgData name="Indu Sekhar Dantu" userId="4218edbc7ffe59d5" providerId="LiveId" clId="{0210AA90-0FB7-480F-87EB-F58347DD249C}" dt="2021-12-20T13:34:19.547" v="511" actId="47"/>
        <pc:sldMkLst>
          <pc:docMk/>
          <pc:sldMk cId="1141817079" sldId="349"/>
        </pc:sldMkLst>
      </pc:sldChg>
      <pc:sldChg chg="addSp delSp modSp add del mod">
        <pc:chgData name="Indu Sekhar Dantu" userId="4218edbc7ffe59d5" providerId="LiveId" clId="{0210AA90-0FB7-480F-87EB-F58347DD249C}" dt="2021-12-23T02:45:58.885" v="1344" actId="2696"/>
        <pc:sldMkLst>
          <pc:docMk/>
          <pc:sldMk cId="4015490298" sldId="349"/>
        </pc:sldMkLst>
        <pc:spChg chg="del mod">
          <ac:chgData name="Indu Sekhar Dantu" userId="4218edbc7ffe59d5" providerId="LiveId" clId="{0210AA90-0FB7-480F-87EB-F58347DD249C}" dt="2021-12-20T13:47:52.887" v="705" actId="478"/>
          <ac:spMkLst>
            <pc:docMk/>
            <pc:sldMk cId="4015490298" sldId="349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7:56.436" v="707" actId="478"/>
          <ac:spMkLst>
            <pc:docMk/>
            <pc:sldMk cId="4015490298" sldId="349"/>
            <ac:spMk id="5" creationId="{CBE19A40-7846-460F-8C13-B0953E5036D5}"/>
          </ac:spMkLst>
        </pc:spChg>
        <pc:picChg chg="add mod">
          <ac:chgData name="Indu Sekhar Dantu" userId="4218edbc7ffe59d5" providerId="LiveId" clId="{0210AA90-0FB7-480F-87EB-F58347DD249C}" dt="2021-12-20T13:48:43.836" v="778" actId="14100"/>
          <ac:picMkLst>
            <pc:docMk/>
            <pc:sldMk cId="4015490298" sldId="349"/>
            <ac:picMk id="9" creationId="{EF4BA5BF-77ED-40BE-A94F-8EFBF2A9A59D}"/>
          </ac:picMkLst>
        </pc:picChg>
        <pc:picChg chg="mod">
          <ac:chgData name="Indu Sekhar Dantu" userId="4218edbc7ffe59d5" providerId="LiveId" clId="{0210AA90-0FB7-480F-87EB-F58347DD249C}" dt="2021-12-20T13:48:30.404" v="774" actId="1038"/>
          <ac:picMkLst>
            <pc:docMk/>
            <pc:sldMk cId="4015490298" sldId="349"/>
            <ac:picMk id="2050" creationId="{1A004773-5C5D-46E0-BF5F-9E1E252670C5}"/>
          </ac:picMkLst>
        </pc:picChg>
      </pc:sldChg>
      <pc:sldChg chg="addSp delSp modSp add mod">
        <pc:chgData name="Indu Sekhar Dantu" userId="4218edbc7ffe59d5" providerId="LiveId" clId="{0210AA90-0FB7-480F-87EB-F58347DD249C}" dt="2021-12-25T09:34:39.218" v="2607" actId="20577"/>
        <pc:sldMkLst>
          <pc:docMk/>
          <pc:sldMk cId="414324108" sldId="350"/>
        </pc:sldMkLst>
        <pc:spChg chg="add mod">
          <ac:chgData name="Indu Sekhar Dantu" userId="4218edbc7ffe59d5" providerId="LiveId" clId="{0210AA90-0FB7-480F-87EB-F58347DD249C}" dt="2021-12-25T09:34:39.218" v="2607" actId="20577"/>
          <ac:spMkLst>
            <pc:docMk/>
            <pc:sldMk cId="414324108" sldId="350"/>
            <ac:spMk id="10" creationId="{9696E3EF-F7D8-48A5-8DBC-F269FA4464AE}"/>
          </ac:spMkLst>
        </pc:spChg>
        <pc:picChg chg="add mod">
          <ac:chgData name="Indu Sekhar Dantu" userId="4218edbc7ffe59d5" providerId="LiveId" clId="{0210AA90-0FB7-480F-87EB-F58347DD249C}" dt="2021-12-24T00:47:13.191" v="1820" actId="1037"/>
          <ac:picMkLst>
            <pc:docMk/>
            <pc:sldMk cId="414324108" sldId="350"/>
            <ac:picMk id="4" creationId="{3ABDF4AF-1EFC-4D1F-90AC-95A689CA2D57}"/>
          </ac:picMkLst>
        </pc:picChg>
        <pc:picChg chg="add mod">
          <ac:chgData name="Indu Sekhar Dantu" userId="4218edbc7ffe59d5" providerId="LiveId" clId="{0210AA90-0FB7-480F-87EB-F58347DD249C}" dt="2021-12-24T00:48:34.488" v="1914" actId="1038"/>
          <ac:picMkLst>
            <pc:docMk/>
            <pc:sldMk cId="414324108" sldId="350"/>
            <ac:picMk id="8" creationId="{70CEE9F9-990E-4A14-ADAD-D230BE8E5023}"/>
          </ac:picMkLst>
        </pc:picChg>
        <pc:picChg chg="del">
          <ac:chgData name="Indu Sekhar Dantu" userId="4218edbc7ffe59d5" providerId="LiveId" clId="{0210AA90-0FB7-480F-87EB-F58347DD249C}" dt="2021-12-24T00:46:06.868" v="1808" actId="478"/>
          <ac:picMkLst>
            <pc:docMk/>
            <pc:sldMk cId="414324108" sldId="350"/>
            <ac:picMk id="9" creationId="{0F823408-0C3A-4863-A1B8-986A4332065C}"/>
          </ac:picMkLst>
        </pc:picChg>
      </pc:sldChg>
      <pc:sldChg chg="add del">
        <pc:chgData name="Indu Sekhar Dantu" userId="4218edbc7ffe59d5" providerId="LiveId" clId="{0210AA90-0FB7-480F-87EB-F58347DD249C}" dt="2021-12-20T13:34:19.794" v="512" actId="47"/>
        <pc:sldMkLst>
          <pc:docMk/>
          <pc:sldMk cId="629397466" sldId="350"/>
        </pc:sldMkLst>
      </pc:sldChg>
      <pc:sldChg chg="addSp delSp modSp add del mod">
        <pc:chgData name="Indu Sekhar Dantu" userId="4218edbc7ffe59d5" providerId="LiveId" clId="{0210AA90-0FB7-480F-87EB-F58347DD249C}" dt="2021-12-23T02:44:22.465" v="1328" actId="2696"/>
        <pc:sldMkLst>
          <pc:docMk/>
          <pc:sldMk cId="2704419984" sldId="350"/>
        </pc:sldMkLst>
        <pc:spChg chg="del mod">
          <ac:chgData name="Indu Sekhar Dantu" userId="4218edbc7ffe59d5" providerId="LiveId" clId="{0210AA90-0FB7-480F-87EB-F58347DD249C}" dt="2021-12-20T13:49:27.296" v="780" actId="478"/>
          <ac:spMkLst>
            <pc:docMk/>
            <pc:sldMk cId="2704419984" sldId="350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0T13:49:30.587" v="782" actId="478"/>
          <ac:spMkLst>
            <pc:docMk/>
            <pc:sldMk cId="2704419984" sldId="350"/>
            <ac:spMk id="5" creationId="{B71142CB-03EF-4B50-B224-D123785420D7}"/>
          </ac:spMkLst>
        </pc:spChg>
        <pc:picChg chg="add mod">
          <ac:chgData name="Indu Sekhar Dantu" userId="4218edbc7ffe59d5" providerId="LiveId" clId="{0210AA90-0FB7-480F-87EB-F58347DD249C}" dt="2021-12-20T13:49:59.150" v="788" actId="14100"/>
          <ac:picMkLst>
            <pc:docMk/>
            <pc:sldMk cId="2704419984" sldId="350"/>
            <ac:picMk id="9" creationId="{0F823408-0C3A-4863-A1B8-986A4332065C}"/>
          </ac:picMkLst>
        </pc:picChg>
      </pc:sldChg>
      <pc:sldChg chg="modSp add del mod">
        <pc:chgData name="Indu Sekhar Dantu" userId="4218edbc7ffe59d5" providerId="LiveId" clId="{0210AA90-0FB7-480F-87EB-F58347DD249C}" dt="2021-12-24T00:38:49.105" v="1741" actId="2696"/>
        <pc:sldMkLst>
          <pc:docMk/>
          <pc:sldMk cId="3506415270" sldId="350"/>
        </pc:sldMkLst>
        <pc:picChg chg="mod">
          <ac:chgData name="Indu Sekhar Dantu" userId="4218edbc7ffe59d5" providerId="LiveId" clId="{0210AA90-0FB7-480F-87EB-F58347DD249C}" dt="2021-12-23T02:45:04.056" v="1343" actId="1038"/>
          <ac:picMkLst>
            <pc:docMk/>
            <pc:sldMk cId="3506415270" sldId="350"/>
            <ac:picMk id="9" creationId="{0F823408-0C3A-4863-A1B8-986A4332065C}"/>
          </ac:picMkLst>
        </pc:picChg>
      </pc:sldChg>
      <pc:sldChg chg="add del">
        <pc:chgData name="Indu Sekhar Dantu" userId="4218edbc7ffe59d5" providerId="LiveId" clId="{0210AA90-0FB7-480F-87EB-F58347DD249C}" dt="2021-12-20T13:34:20.046" v="513" actId="47"/>
        <pc:sldMkLst>
          <pc:docMk/>
          <pc:sldMk cId="498603234" sldId="351"/>
        </pc:sldMkLst>
      </pc:sldChg>
      <pc:sldChg chg="addSp delSp modSp add mod">
        <pc:chgData name="Indu Sekhar Dantu" userId="4218edbc7ffe59d5" providerId="LiveId" clId="{0210AA90-0FB7-480F-87EB-F58347DD249C}" dt="2021-12-24T17:29:36.198" v="2204" actId="1038"/>
        <pc:sldMkLst>
          <pc:docMk/>
          <pc:sldMk cId="1715077257" sldId="351"/>
        </pc:sldMkLst>
        <pc:spChg chg="del mod">
          <ac:chgData name="Indu Sekhar Dantu" userId="4218edbc7ffe59d5" providerId="LiveId" clId="{0210AA90-0FB7-480F-87EB-F58347DD249C}" dt="2021-12-24T17:29:09.818" v="2194" actId="478"/>
          <ac:spMkLst>
            <pc:docMk/>
            <pc:sldMk cId="1715077257" sldId="351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29:13.575" v="2196" actId="478"/>
          <ac:spMkLst>
            <pc:docMk/>
            <pc:sldMk cId="1715077257" sldId="351"/>
            <ac:spMk id="5" creationId="{4DA4BE80-3703-4F7E-BD61-8F241DDAC459}"/>
          </ac:spMkLst>
        </pc:spChg>
        <pc:picChg chg="add mod">
          <ac:chgData name="Indu Sekhar Dantu" userId="4218edbc7ffe59d5" providerId="LiveId" clId="{0210AA90-0FB7-480F-87EB-F58347DD249C}" dt="2021-12-24T17:29:36.198" v="2204" actId="1038"/>
          <ac:picMkLst>
            <pc:docMk/>
            <pc:sldMk cId="1715077257" sldId="351"/>
            <ac:picMk id="9" creationId="{ABD60CC4-39C7-480A-AC56-30C4D27F4AA9}"/>
          </ac:picMkLst>
        </pc:picChg>
      </pc:sldChg>
      <pc:sldChg chg="addSp delSp modSp add mod">
        <pc:chgData name="Indu Sekhar Dantu" userId="4218edbc7ffe59d5" providerId="LiveId" clId="{0210AA90-0FB7-480F-87EB-F58347DD249C}" dt="2021-12-24T17:31:06.983" v="2216" actId="1038"/>
        <pc:sldMkLst>
          <pc:docMk/>
          <pc:sldMk cId="24915087" sldId="352"/>
        </pc:sldMkLst>
        <pc:spChg chg="del mod">
          <ac:chgData name="Indu Sekhar Dantu" userId="4218edbc7ffe59d5" providerId="LiveId" clId="{0210AA90-0FB7-480F-87EB-F58347DD249C}" dt="2021-12-24T17:30:43.300" v="2206" actId="478"/>
          <ac:spMkLst>
            <pc:docMk/>
            <pc:sldMk cId="24915087" sldId="352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0:47.142" v="2208" actId="478"/>
          <ac:spMkLst>
            <pc:docMk/>
            <pc:sldMk cId="24915087" sldId="352"/>
            <ac:spMk id="5" creationId="{B33CAB3F-6FAD-4133-9315-AE3C5DFAB92D}"/>
          </ac:spMkLst>
        </pc:spChg>
        <pc:picChg chg="add mod">
          <ac:chgData name="Indu Sekhar Dantu" userId="4218edbc7ffe59d5" providerId="LiveId" clId="{0210AA90-0FB7-480F-87EB-F58347DD249C}" dt="2021-12-24T17:31:06.983" v="2216" actId="1038"/>
          <ac:picMkLst>
            <pc:docMk/>
            <pc:sldMk cId="24915087" sldId="352"/>
            <ac:picMk id="9" creationId="{C59BD477-0B32-44C1-8522-561A71CD2CBD}"/>
          </ac:picMkLst>
        </pc:picChg>
      </pc:sldChg>
      <pc:sldChg chg="add del">
        <pc:chgData name="Indu Sekhar Dantu" userId="4218edbc7ffe59d5" providerId="LiveId" clId="{0210AA90-0FB7-480F-87EB-F58347DD249C}" dt="2021-12-20T13:34:20.318" v="514" actId="47"/>
        <pc:sldMkLst>
          <pc:docMk/>
          <pc:sldMk cId="3409677924" sldId="352"/>
        </pc:sldMkLst>
      </pc:sldChg>
      <pc:sldChg chg="addSp delSp modSp add mod">
        <pc:chgData name="Indu Sekhar Dantu" userId="4218edbc7ffe59d5" providerId="LiveId" clId="{0210AA90-0FB7-480F-87EB-F58347DD249C}" dt="2021-12-24T17:32:04.696" v="2224" actId="14100"/>
        <pc:sldMkLst>
          <pc:docMk/>
          <pc:sldMk cId="1628041011" sldId="353"/>
        </pc:sldMkLst>
        <pc:spChg chg="del mod">
          <ac:chgData name="Indu Sekhar Dantu" userId="4218edbc7ffe59d5" providerId="LiveId" clId="{0210AA90-0FB7-480F-87EB-F58347DD249C}" dt="2021-12-24T17:31:51.014" v="2218" actId="478"/>
          <ac:spMkLst>
            <pc:docMk/>
            <pc:sldMk cId="1628041011" sldId="353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1:54.977" v="2220" actId="478"/>
          <ac:spMkLst>
            <pc:docMk/>
            <pc:sldMk cId="1628041011" sldId="353"/>
            <ac:spMk id="5" creationId="{CCE3EBED-90CE-491F-9680-25CD5D44EF49}"/>
          </ac:spMkLst>
        </pc:spChg>
        <pc:picChg chg="add mod">
          <ac:chgData name="Indu Sekhar Dantu" userId="4218edbc7ffe59d5" providerId="LiveId" clId="{0210AA90-0FB7-480F-87EB-F58347DD249C}" dt="2021-12-24T17:32:04.696" v="2224" actId="14100"/>
          <ac:picMkLst>
            <pc:docMk/>
            <pc:sldMk cId="1628041011" sldId="353"/>
            <ac:picMk id="9" creationId="{5DE4A2AC-51B0-405A-B7F8-80023F7591D0}"/>
          </ac:picMkLst>
        </pc:picChg>
      </pc:sldChg>
      <pc:sldChg chg="add del">
        <pc:chgData name="Indu Sekhar Dantu" userId="4218edbc7ffe59d5" providerId="LiveId" clId="{0210AA90-0FB7-480F-87EB-F58347DD249C}" dt="2021-12-20T13:34:20.562" v="515" actId="47"/>
        <pc:sldMkLst>
          <pc:docMk/>
          <pc:sldMk cId="3455075755" sldId="353"/>
        </pc:sldMkLst>
      </pc:sldChg>
      <pc:sldChg chg="addSp delSp modSp add mod">
        <pc:chgData name="Indu Sekhar Dantu" userId="4218edbc7ffe59d5" providerId="LiveId" clId="{0210AA90-0FB7-480F-87EB-F58347DD249C}" dt="2021-12-25T10:26:01.586" v="3560" actId="1036"/>
        <pc:sldMkLst>
          <pc:docMk/>
          <pc:sldMk cId="1563801247" sldId="354"/>
        </pc:sldMkLst>
        <pc:spChg chg="del mod">
          <ac:chgData name="Indu Sekhar Dantu" userId="4218edbc7ffe59d5" providerId="LiveId" clId="{0210AA90-0FB7-480F-87EB-F58347DD249C}" dt="2021-12-24T17:32:25.389" v="2226" actId="478"/>
          <ac:spMkLst>
            <pc:docMk/>
            <pc:sldMk cId="1563801247" sldId="354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2:29.369" v="2228" actId="478"/>
          <ac:spMkLst>
            <pc:docMk/>
            <pc:sldMk cId="1563801247" sldId="354"/>
            <ac:spMk id="5" creationId="{3595F2A5-911D-4AAC-A94B-55D15CD47445}"/>
          </ac:spMkLst>
        </pc:spChg>
        <pc:picChg chg="add mod">
          <ac:chgData name="Indu Sekhar Dantu" userId="4218edbc7ffe59d5" providerId="LiveId" clId="{0210AA90-0FB7-480F-87EB-F58347DD249C}" dt="2021-12-25T10:26:01.586" v="3560" actId="1036"/>
          <ac:picMkLst>
            <pc:docMk/>
            <pc:sldMk cId="1563801247" sldId="354"/>
            <ac:picMk id="9" creationId="{F30C0F01-EDE2-4916-BC1B-1AC7FE923689}"/>
          </ac:picMkLst>
        </pc:picChg>
      </pc:sldChg>
      <pc:sldChg chg="add del">
        <pc:chgData name="Indu Sekhar Dantu" userId="4218edbc7ffe59d5" providerId="LiveId" clId="{0210AA90-0FB7-480F-87EB-F58347DD249C}" dt="2021-12-20T13:34:20.840" v="516" actId="47"/>
        <pc:sldMkLst>
          <pc:docMk/>
          <pc:sldMk cId="3636115523" sldId="354"/>
        </pc:sldMkLst>
      </pc:sldChg>
      <pc:sldChg chg="add del">
        <pc:chgData name="Indu Sekhar Dantu" userId="4218edbc7ffe59d5" providerId="LiveId" clId="{0210AA90-0FB7-480F-87EB-F58347DD249C}" dt="2021-12-20T13:34:21.106" v="517" actId="47"/>
        <pc:sldMkLst>
          <pc:docMk/>
          <pc:sldMk cId="741383473" sldId="355"/>
        </pc:sldMkLst>
      </pc:sldChg>
      <pc:sldChg chg="addSp delSp modSp add mod">
        <pc:chgData name="Indu Sekhar Dantu" userId="4218edbc7ffe59d5" providerId="LiveId" clId="{0210AA90-0FB7-480F-87EB-F58347DD249C}" dt="2021-12-24T17:33:38.198" v="2251" actId="1038"/>
        <pc:sldMkLst>
          <pc:docMk/>
          <pc:sldMk cId="2552585689" sldId="355"/>
        </pc:sldMkLst>
        <pc:spChg chg="del mod">
          <ac:chgData name="Indu Sekhar Dantu" userId="4218edbc7ffe59d5" providerId="LiveId" clId="{0210AA90-0FB7-480F-87EB-F58347DD249C}" dt="2021-12-24T17:33:10.389" v="2242" actId="478"/>
          <ac:spMkLst>
            <pc:docMk/>
            <pc:sldMk cId="2552585689" sldId="355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3:13.841" v="2244" actId="478"/>
          <ac:spMkLst>
            <pc:docMk/>
            <pc:sldMk cId="2552585689" sldId="355"/>
            <ac:spMk id="5" creationId="{8A75859E-8B2B-4AA3-9032-D18777F92A23}"/>
          </ac:spMkLst>
        </pc:spChg>
        <pc:picChg chg="add mod">
          <ac:chgData name="Indu Sekhar Dantu" userId="4218edbc7ffe59d5" providerId="LiveId" clId="{0210AA90-0FB7-480F-87EB-F58347DD249C}" dt="2021-12-24T17:33:38.198" v="2251" actId="1038"/>
          <ac:picMkLst>
            <pc:docMk/>
            <pc:sldMk cId="2552585689" sldId="355"/>
            <ac:picMk id="9" creationId="{24AFF709-EF7E-493E-8296-74FC64C455D4}"/>
          </ac:picMkLst>
        </pc:picChg>
      </pc:sldChg>
      <pc:sldChg chg="add del">
        <pc:chgData name="Indu Sekhar Dantu" userId="4218edbc7ffe59d5" providerId="LiveId" clId="{0210AA90-0FB7-480F-87EB-F58347DD249C}" dt="2021-12-20T13:34:21.362" v="518" actId="47"/>
        <pc:sldMkLst>
          <pc:docMk/>
          <pc:sldMk cId="378635287" sldId="356"/>
        </pc:sldMkLst>
      </pc:sldChg>
      <pc:sldChg chg="addSp delSp modSp add mod">
        <pc:chgData name="Indu Sekhar Dantu" userId="4218edbc7ffe59d5" providerId="LiveId" clId="{0210AA90-0FB7-480F-87EB-F58347DD249C}" dt="2021-12-25T10:25:53.105" v="3550" actId="1036"/>
        <pc:sldMkLst>
          <pc:docMk/>
          <pc:sldMk cId="2240668519" sldId="356"/>
        </pc:sldMkLst>
        <pc:spChg chg="del mod">
          <ac:chgData name="Indu Sekhar Dantu" userId="4218edbc7ffe59d5" providerId="LiveId" clId="{0210AA90-0FB7-480F-87EB-F58347DD249C}" dt="2021-12-24T17:34:00.440" v="2253" actId="478"/>
          <ac:spMkLst>
            <pc:docMk/>
            <pc:sldMk cId="2240668519" sldId="356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4:04.179" v="2255" actId="478"/>
          <ac:spMkLst>
            <pc:docMk/>
            <pc:sldMk cId="2240668519" sldId="356"/>
            <ac:spMk id="5" creationId="{ED0B1D85-1A2A-469C-AA4C-921CE1421610}"/>
          </ac:spMkLst>
        </pc:spChg>
        <pc:picChg chg="add mod">
          <ac:chgData name="Indu Sekhar Dantu" userId="4218edbc7ffe59d5" providerId="LiveId" clId="{0210AA90-0FB7-480F-87EB-F58347DD249C}" dt="2021-12-25T10:25:53.105" v="3550" actId="1036"/>
          <ac:picMkLst>
            <pc:docMk/>
            <pc:sldMk cId="2240668519" sldId="356"/>
            <ac:picMk id="9" creationId="{739191B6-34D1-4980-A12C-DE69BE1338AF}"/>
          </ac:picMkLst>
        </pc:picChg>
      </pc:sldChg>
      <pc:sldChg chg="add del">
        <pc:chgData name="Indu Sekhar Dantu" userId="4218edbc7ffe59d5" providerId="LiveId" clId="{0210AA90-0FB7-480F-87EB-F58347DD249C}" dt="2021-12-20T13:34:21.615" v="519" actId="47"/>
        <pc:sldMkLst>
          <pc:docMk/>
          <pc:sldMk cId="2449829432" sldId="357"/>
        </pc:sldMkLst>
      </pc:sldChg>
      <pc:sldChg chg="addSp delSp modSp add mod">
        <pc:chgData name="Indu Sekhar Dantu" userId="4218edbc7ffe59d5" providerId="LiveId" clId="{0210AA90-0FB7-480F-87EB-F58347DD249C}" dt="2021-12-24T17:35:18.107" v="2279" actId="1037"/>
        <pc:sldMkLst>
          <pc:docMk/>
          <pc:sldMk cId="2799281923" sldId="357"/>
        </pc:sldMkLst>
        <pc:spChg chg="del mod">
          <ac:chgData name="Indu Sekhar Dantu" userId="4218edbc7ffe59d5" providerId="LiveId" clId="{0210AA90-0FB7-480F-87EB-F58347DD249C}" dt="2021-12-24T17:34:58.803" v="2264" actId="478"/>
          <ac:spMkLst>
            <pc:docMk/>
            <pc:sldMk cId="2799281923" sldId="357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5:05.239" v="2266" actId="478"/>
          <ac:spMkLst>
            <pc:docMk/>
            <pc:sldMk cId="2799281923" sldId="357"/>
            <ac:spMk id="5" creationId="{514FA335-F882-4371-A13A-BC8B8FA1EDB5}"/>
          </ac:spMkLst>
        </pc:spChg>
        <pc:picChg chg="add mod">
          <ac:chgData name="Indu Sekhar Dantu" userId="4218edbc7ffe59d5" providerId="LiveId" clId="{0210AA90-0FB7-480F-87EB-F58347DD249C}" dt="2021-12-24T17:35:18.107" v="2279" actId="1037"/>
          <ac:picMkLst>
            <pc:docMk/>
            <pc:sldMk cId="2799281923" sldId="357"/>
            <ac:picMk id="9" creationId="{7BFA1C75-9B95-4427-943F-00EBC880B613}"/>
          </ac:picMkLst>
        </pc:picChg>
      </pc:sldChg>
      <pc:sldChg chg="addSp delSp modSp add mod">
        <pc:chgData name="Indu Sekhar Dantu" userId="4218edbc7ffe59d5" providerId="LiveId" clId="{0210AA90-0FB7-480F-87EB-F58347DD249C}" dt="2021-12-25T10:25:45.136" v="3536" actId="1036"/>
        <pc:sldMkLst>
          <pc:docMk/>
          <pc:sldMk cId="477482480" sldId="358"/>
        </pc:sldMkLst>
        <pc:spChg chg="del mod">
          <ac:chgData name="Indu Sekhar Dantu" userId="4218edbc7ffe59d5" providerId="LiveId" clId="{0210AA90-0FB7-480F-87EB-F58347DD249C}" dt="2021-12-24T17:35:39.618" v="2281" actId="478"/>
          <ac:spMkLst>
            <pc:docMk/>
            <pc:sldMk cId="477482480" sldId="358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5:42.159" v="2282" actId="478"/>
          <ac:spMkLst>
            <pc:docMk/>
            <pc:sldMk cId="477482480" sldId="358"/>
            <ac:spMk id="5" creationId="{1E5731BD-BE8C-4736-98DA-100E27C608B6}"/>
          </ac:spMkLst>
        </pc:spChg>
        <pc:picChg chg="add mod">
          <ac:chgData name="Indu Sekhar Dantu" userId="4218edbc7ffe59d5" providerId="LiveId" clId="{0210AA90-0FB7-480F-87EB-F58347DD249C}" dt="2021-12-25T10:25:45.136" v="3536" actId="1036"/>
          <ac:picMkLst>
            <pc:docMk/>
            <pc:sldMk cId="477482480" sldId="358"/>
            <ac:picMk id="9" creationId="{74D800C3-3E72-4D73-B6BF-56E35DAC07E2}"/>
          </ac:picMkLst>
        </pc:picChg>
      </pc:sldChg>
      <pc:sldChg chg="add del">
        <pc:chgData name="Indu Sekhar Dantu" userId="4218edbc7ffe59d5" providerId="LiveId" clId="{0210AA90-0FB7-480F-87EB-F58347DD249C}" dt="2021-12-20T13:34:21.906" v="520" actId="47"/>
        <pc:sldMkLst>
          <pc:docMk/>
          <pc:sldMk cId="3837230124" sldId="358"/>
        </pc:sldMkLst>
      </pc:sldChg>
      <pc:sldChg chg="add del">
        <pc:chgData name="Indu Sekhar Dantu" userId="4218edbc7ffe59d5" providerId="LiveId" clId="{0210AA90-0FB7-480F-87EB-F58347DD249C}" dt="2021-12-20T13:34:22.176" v="521" actId="47"/>
        <pc:sldMkLst>
          <pc:docMk/>
          <pc:sldMk cId="2188624323" sldId="359"/>
        </pc:sldMkLst>
      </pc:sldChg>
      <pc:sldChg chg="addSp delSp modSp add mod">
        <pc:chgData name="Indu Sekhar Dantu" userId="4218edbc7ffe59d5" providerId="LiveId" clId="{0210AA90-0FB7-480F-87EB-F58347DD249C}" dt="2021-12-25T10:25:37.988" v="3526" actId="1036"/>
        <pc:sldMkLst>
          <pc:docMk/>
          <pc:sldMk cId="4251080843" sldId="359"/>
        </pc:sldMkLst>
        <pc:spChg chg="del mod">
          <ac:chgData name="Indu Sekhar Dantu" userId="4218edbc7ffe59d5" providerId="LiveId" clId="{0210AA90-0FB7-480F-87EB-F58347DD249C}" dt="2021-12-24T17:36:16.275" v="2289" actId="478"/>
          <ac:spMkLst>
            <pc:docMk/>
            <pc:sldMk cId="4251080843" sldId="359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6:19.816" v="2291" actId="478"/>
          <ac:spMkLst>
            <pc:docMk/>
            <pc:sldMk cId="4251080843" sldId="359"/>
            <ac:spMk id="5" creationId="{A133856C-475E-4278-819C-B8E2A9E93C60}"/>
          </ac:spMkLst>
        </pc:spChg>
        <pc:picChg chg="add mod">
          <ac:chgData name="Indu Sekhar Dantu" userId="4218edbc7ffe59d5" providerId="LiveId" clId="{0210AA90-0FB7-480F-87EB-F58347DD249C}" dt="2021-12-25T10:25:37.988" v="3526" actId="1036"/>
          <ac:picMkLst>
            <pc:docMk/>
            <pc:sldMk cId="4251080843" sldId="359"/>
            <ac:picMk id="9" creationId="{A66BC050-61FE-45D8-AE1E-5F163349797C}"/>
          </ac:picMkLst>
        </pc:picChg>
      </pc:sldChg>
      <pc:sldChg chg="addSp delSp modSp add mod">
        <pc:chgData name="Indu Sekhar Dantu" userId="4218edbc7ffe59d5" providerId="LiveId" clId="{0210AA90-0FB7-480F-87EB-F58347DD249C}" dt="2021-12-25T10:25:28.341" v="3511" actId="1036"/>
        <pc:sldMkLst>
          <pc:docMk/>
          <pc:sldMk cId="1989548532" sldId="360"/>
        </pc:sldMkLst>
        <pc:spChg chg="del mod">
          <ac:chgData name="Indu Sekhar Dantu" userId="4218edbc7ffe59d5" providerId="LiveId" clId="{0210AA90-0FB7-480F-87EB-F58347DD249C}" dt="2021-12-24T17:37:01.052" v="2307" actId="478"/>
          <ac:spMkLst>
            <pc:docMk/>
            <pc:sldMk cId="1989548532" sldId="360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37:06.474" v="2309" actId="478"/>
          <ac:spMkLst>
            <pc:docMk/>
            <pc:sldMk cId="1989548532" sldId="360"/>
            <ac:spMk id="5" creationId="{7206232C-4120-414E-8D63-A05D56D8EB51}"/>
          </ac:spMkLst>
        </pc:spChg>
        <pc:picChg chg="add mod">
          <ac:chgData name="Indu Sekhar Dantu" userId="4218edbc7ffe59d5" providerId="LiveId" clId="{0210AA90-0FB7-480F-87EB-F58347DD249C}" dt="2021-12-25T10:25:28.341" v="3511" actId="1036"/>
          <ac:picMkLst>
            <pc:docMk/>
            <pc:sldMk cId="1989548532" sldId="360"/>
            <ac:picMk id="9" creationId="{070DE241-C906-41B9-839D-710D8B175EAF}"/>
          </ac:picMkLst>
        </pc:picChg>
      </pc:sldChg>
      <pc:sldChg chg="add del">
        <pc:chgData name="Indu Sekhar Dantu" userId="4218edbc7ffe59d5" providerId="LiveId" clId="{0210AA90-0FB7-480F-87EB-F58347DD249C}" dt="2021-12-20T13:34:22.438" v="522" actId="47"/>
        <pc:sldMkLst>
          <pc:docMk/>
          <pc:sldMk cId="3048703773" sldId="360"/>
        </pc:sldMkLst>
      </pc:sldChg>
      <pc:sldChg chg="add del">
        <pc:chgData name="Indu Sekhar Dantu" userId="4218edbc7ffe59d5" providerId="LiveId" clId="{0210AA90-0FB7-480F-87EB-F58347DD249C}" dt="2021-12-24T17:37:34.324" v="2323" actId="47"/>
        <pc:sldMkLst>
          <pc:docMk/>
          <pc:sldMk cId="77408754" sldId="361"/>
        </pc:sldMkLst>
      </pc:sldChg>
      <pc:sldChg chg="add del">
        <pc:chgData name="Indu Sekhar Dantu" userId="4218edbc7ffe59d5" providerId="LiveId" clId="{0210AA90-0FB7-480F-87EB-F58347DD249C}" dt="2021-12-20T13:34:22.698" v="523" actId="47"/>
        <pc:sldMkLst>
          <pc:docMk/>
          <pc:sldMk cId="1142983185" sldId="361"/>
        </pc:sldMkLst>
      </pc:sldChg>
      <pc:sldChg chg="add del">
        <pc:chgData name="Indu Sekhar Dantu" userId="4218edbc7ffe59d5" providerId="LiveId" clId="{0210AA90-0FB7-480F-87EB-F58347DD249C}" dt="2021-12-20T13:34:22.953" v="524" actId="47"/>
        <pc:sldMkLst>
          <pc:docMk/>
          <pc:sldMk cId="502988777" sldId="362"/>
        </pc:sldMkLst>
      </pc:sldChg>
      <pc:sldChg chg="add del">
        <pc:chgData name="Indu Sekhar Dantu" userId="4218edbc7ffe59d5" providerId="LiveId" clId="{0210AA90-0FB7-480F-87EB-F58347DD249C}" dt="2021-12-25T09:57:56.622" v="3305" actId="47"/>
        <pc:sldMkLst>
          <pc:docMk/>
          <pc:sldMk cId="1081483003" sldId="362"/>
        </pc:sldMkLst>
      </pc:sldChg>
      <pc:sldChg chg="add del">
        <pc:chgData name="Indu Sekhar Dantu" userId="4218edbc7ffe59d5" providerId="LiveId" clId="{0210AA90-0FB7-480F-87EB-F58347DD249C}" dt="2021-12-24T17:37:30.090" v="2315" actId="47"/>
        <pc:sldMkLst>
          <pc:docMk/>
          <pc:sldMk cId="818445807" sldId="363"/>
        </pc:sldMkLst>
      </pc:sldChg>
      <pc:sldChg chg="add del">
        <pc:chgData name="Indu Sekhar Dantu" userId="4218edbc7ffe59d5" providerId="LiveId" clId="{0210AA90-0FB7-480F-87EB-F58347DD249C}" dt="2021-12-20T13:34:23.237" v="525" actId="47"/>
        <pc:sldMkLst>
          <pc:docMk/>
          <pc:sldMk cId="3720941777" sldId="363"/>
        </pc:sldMkLst>
      </pc:sldChg>
      <pc:sldChg chg="add del">
        <pc:chgData name="Indu Sekhar Dantu" userId="4218edbc7ffe59d5" providerId="LiveId" clId="{0210AA90-0FB7-480F-87EB-F58347DD249C}" dt="2021-12-24T17:37:30.394" v="2316" actId="47"/>
        <pc:sldMkLst>
          <pc:docMk/>
          <pc:sldMk cId="605944225" sldId="364"/>
        </pc:sldMkLst>
      </pc:sldChg>
      <pc:sldChg chg="add del">
        <pc:chgData name="Indu Sekhar Dantu" userId="4218edbc7ffe59d5" providerId="LiveId" clId="{0210AA90-0FB7-480F-87EB-F58347DD249C}" dt="2021-12-20T13:34:23.515" v="526" actId="47"/>
        <pc:sldMkLst>
          <pc:docMk/>
          <pc:sldMk cId="1071008832" sldId="364"/>
        </pc:sldMkLst>
      </pc:sldChg>
      <pc:sldChg chg="add del">
        <pc:chgData name="Indu Sekhar Dantu" userId="4218edbc7ffe59d5" providerId="LiveId" clId="{0210AA90-0FB7-480F-87EB-F58347DD249C}" dt="2021-12-20T13:34:23.776" v="527" actId="47"/>
        <pc:sldMkLst>
          <pc:docMk/>
          <pc:sldMk cId="1784120269" sldId="365"/>
        </pc:sldMkLst>
      </pc:sldChg>
      <pc:sldChg chg="add del">
        <pc:chgData name="Indu Sekhar Dantu" userId="4218edbc7ffe59d5" providerId="LiveId" clId="{0210AA90-0FB7-480F-87EB-F58347DD249C}" dt="2021-12-24T17:37:30.854" v="2317" actId="47"/>
        <pc:sldMkLst>
          <pc:docMk/>
          <pc:sldMk cId="3720492275" sldId="365"/>
        </pc:sldMkLst>
      </pc:sldChg>
      <pc:sldChg chg="add del">
        <pc:chgData name="Indu Sekhar Dantu" userId="4218edbc7ffe59d5" providerId="LiveId" clId="{0210AA90-0FB7-480F-87EB-F58347DD249C}" dt="2021-12-20T13:34:24.206" v="528" actId="47"/>
        <pc:sldMkLst>
          <pc:docMk/>
          <pc:sldMk cId="3346581912" sldId="366"/>
        </pc:sldMkLst>
      </pc:sldChg>
      <pc:sldChg chg="add del">
        <pc:chgData name="Indu Sekhar Dantu" userId="4218edbc7ffe59d5" providerId="LiveId" clId="{0210AA90-0FB7-480F-87EB-F58347DD249C}" dt="2021-12-24T17:37:31.319" v="2318" actId="47"/>
        <pc:sldMkLst>
          <pc:docMk/>
          <pc:sldMk cId="3644774980" sldId="366"/>
        </pc:sldMkLst>
      </pc:sldChg>
      <pc:sldChg chg="add del">
        <pc:chgData name="Indu Sekhar Dantu" userId="4218edbc7ffe59d5" providerId="LiveId" clId="{0210AA90-0FB7-480F-87EB-F58347DD249C}" dt="2021-12-24T17:37:32.089" v="2319" actId="47"/>
        <pc:sldMkLst>
          <pc:docMk/>
          <pc:sldMk cId="466671914" sldId="367"/>
        </pc:sldMkLst>
      </pc:sldChg>
      <pc:sldChg chg="add del">
        <pc:chgData name="Indu Sekhar Dantu" userId="4218edbc7ffe59d5" providerId="LiveId" clId="{0210AA90-0FB7-480F-87EB-F58347DD249C}" dt="2021-12-20T13:34:24.497" v="529" actId="47"/>
        <pc:sldMkLst>
          <pc:docMk/>
          <pc:sldMk cId="3817231060" sldId="367"/>
        </pc:sldMkLst>
      </pc:sldChg>
      <pc:sldChg chg="add del">
        <pc:chgData name="Indu Sekhar Dantu" userId="4218edbc7ffe59d5" providerId="LiveId" clId="{0210AA90-0FB7-480F-87EB-F58347DD249C}" dt="2021-12-24T17:37:32.877" v="2320" actId="47"/>
        <pc:sldMkLst>
          <pc:docMk/>
          <pc:sldMk cId="2452377151" sldId="368"/>
        </pc:sldMkLst>
      </pc:sldChg>
      <pc:sldChg chg="add del">
        <pc:chgData name="Indu Sekhar Dantu" userId="4218edbc7ffe59d5" providerId="LiveId" clId="{0210AA90-0FB7-480F-87EB-F58347DD249C}" dt="2021-12-20T13:34:24.822" v="530" actId="47"/>
        <pc:sldMkLst>
          <pc:docMk/>
          <pc:sldMk cId="3731798420" sldId="368"/>
        </pc:sldMkLst>
      </pc:sldChg>
      <pc:sldChg chg="add del">
        <pc:chgData name="Indu Sekhar Dantu" userId="4218edbc7ffe59d5" providerId="LiveId" clId="{0210AA90-0FB7-480F-87EB-F58347DD249C}" dt="2021-12-24T17:37:33.329" v="2321" actId="47"/>
        <pc:sldMkLst>
          <pc:docMk/>
          <pc:sldMk cId="804399947" sldId="369"/>
        </pc:sldMkLst>
      </pc:sldChg>
      <pc:sldChg chg="add del">
        <pc:chgData name="Indu Sekhar Dantu" userId="4218edbc7ffe59d5" providerId="LiveId" clId="{0210AA90-0FB7-480F-87EB-F58347DD249C}" dt="2021-12-20T13:34:25.113" v="531" actId="47"/>
        <pc:sldMkLst>
          <pc:docMk/>
          <pc:sldMk cId="3255081311" sldId="369"/>
        </pc:sldMkLst>
      </pc:sldChg>
      <pc:sldChg chg="add del">
        <pc:chgData name="Indu Sekhar Dantu" userId="4218edbc7ffe59d5" providerId="LiveId" clId="{0210AA90-0FB7-480F-87EB-F58347DD249C}" dt="2021-12-20T13:34:25.424" v="532" actId="47"/>
        <pc:sldMkLst>
          <pc:docMk/>
          <pc:sldMk cId="967620838" sldId="370"/>
        </pc:sldMkLst>
      </pc:sldChg>
      <pc:sldChg chg="add del">
        <pc:chgData name="Indu Sekhar Dantu" userId="4218edbc7ffe59d5" providerId="LiveId" clId="{0210AA90-0FB7-480F-87EB-F58347DD249C}" dt="2021-12-24T17:37:33.794" v="2322" actId="47"/>
        <pc:sldMkLst>
          <pc:docMk/>
          <pc:sldMk cId="1489545064" sldId="370"/>
        </pc:sldMkLst>
      </pc:sldChg>
      <pc:sldChg chg="add del">
        <pc:chgData name="Indu Sekhar Dantu" userId="4218edbc7ffe59d5" providerId="LiveId" clId="{0210AA90-0FB7-480F-87EB-F58347DD249C}" dt="2021-12-20T13:34:25.739" v="533" actId="47"/>
        <pc:sldMkLst>
          <pc:docMk/>
          <pc:sldMk cId="2017837359" sldId="371"/>
        </pc:sldMkLst>
      </pc:sldChg>
      <pc:sldChg chg="add del">
        <pc:chgData name="Indu Sekhar Dantu" userId="4218edbc7ffe59d5" providerId="LiveId" clId="{0210AA90-0FB7-480F-87EB-F58347DD249C}" dt="2021-12-23T01:48:11.493" v="801" actId="47"/>
        <pc:sldMkLst>
          <pc:docMk/>
          <pc:sldMk cId="2943442214" sldId="371"/>
        </pc:sldMkLst>
      </pc:sldChg>
      <pc:sldChg chg="add del">
        <pc:chgData name="Indu Sekhar Dantu" userId="4218edbc7ffe59d5" providerId="LiveId" clId="{0210AA90-0FB7-480F-87EB-F58347DD249C}" dt="2021-12-23T01:47:55.848" v="796"/>
        <pc:sldMkLst>
          <pc:docMk/>
          <pc:sldMk cId="1191241220" sldId="372"/>
        </pc:sldMkLst>
      </pc:sldChg>
      <pc:sldChg chg="modSp add mod">
        <pc:chgData name="Indu Sekhar Dantu" userId="4218edbc7ffe59d5" providerId="LiveId" clId="{0210AA90-0FB7-480F-87EB-F58347DD249C}" dt="2021-12-25T09:37:14.925" v="2691" actId="313"/>
        <pc:sldMkLst>
          <pc:docMk/>
          <pc:sldMk cId="1225222382" sldId="372"/>
        </pc:sldMkLst>
        <pc:spChg chg="mod">
          <ac:chgData name="Indu Sekhar Dantu" userId="4218edbc7ffe59d5" providerId="LiveId" clId="{0210AA90-0FB7-480F-87EB-F58347DD249C}" dt="2021-12-25T09:37:14.925" v="2691" actId="313"/>
          <ac:spMkLst>
            <pc:docMk/>
            <pc:sldMk cId="1225222382" sldId="372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0T13:34:26.340" v="534" actId="47"/>
        <pc:sldMkLst>
          <pc:docMk/>
          <pc:sldMk cId="2210843424" sldId="372"/>
        </pc:sldMkLst>
      </pc:sldChg>
      <pc:sldChg chg="add del">
        <pc:chgData name="Indu Sekhar Dantu" userId="4218edbc7ffe59d5" providerId="LiveId" clId="{0210AA90-0FB7-480F-87EB-F58347DD249C}" dt="2021-12-23T01:47:55.623" v="795"/>
        <pc:sldMkLst>
          <pc:docMk/>
          <pc:sldMk cId="1596894560" sldId="373"/>
        </pc:sldMkLst>
      </pc:sldChg>
      <pc:sldChg chg="add del">
        <pc:chgData name="Indu Sekhar Dantu" userId="4218edbc7ffe59d5" providerId="LiveId" clId="{0210AA90-0FB7-480F-87EB-F58347DD249C}" dt="2021-12-20T13:34:26.645" v="535" actId="47"/>
        <pc:sldMkLst>
          <pc:docMk/>
          <pc:sldMk cId="1891899021" sldId="373"/>
        </pc:sldMkLst>
      </pc:sldChg>
      <pc:sldChg chg="modSp add mod">
        <pc:chgData name="Indu Sekhar Dantu" userId="4218edbc7ffe59d5" providerId="LiveId" clId="{0210AA90-0FB7-480F-87EB-F58347DD249C}" dt="2021-12-25T09:38:07.025" v="2722" actId="20577"/>
        <pc:sldMkLst>
          <pc:docMk/>
          <pc:sldMk cId="2627264748" sldId="373"/>
        </pc:sldMkLst>
        <pc:spChg chg="mod">
          <ac:chgData name="Indu Sekhar Dantu" userId="4218edbc7ffe59d5" providerId="LiveId" clId="{0210AA90-0FB7-480F-87EB-F58347DD249C}" dt="2021-12-25T09:38:07.025" v="2722" actId="20577"/>
          <ac:spMkLst>
            <pc:docMk/>
            <pc:sldMk cId="2627264748" sldId="373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3T01:47:55.376" v="794"/>
        <pc:sldMkLst>
          <pc:docMk/>
          <pc:sldMk cId="2709548474" sldId="374"/>
        </pc:sldMkLst>
      </pc:sldChg>
      <pc:sldChg chg="modSp add mod">
        <pc:chgData name="Indu Sekhar Dantu" userId="4218edbc7ffe59d5" providerId="LiveId" clId="{0210AA90-0FB7-480F-87EB-F58347DD249C}" dt="2021-12-25T09:40:00.423" v="2763" actId="20577"/>
        <pc:sldMkLst>
          <pc:docMk/>
          <pc:sldMk cId="2812141768" sldId="374"/>
        </pc:sldMkLst>
        <pc:spChg chg="mod">
          <ac:chgData name="Indu Sekhar Dantu" userId="4218edbc7ffe59d5" providerId="LiveId" clId="{0210AA90-0FB7-480F-87EB-F58347DD249C}" dt="2021-12-25T09:40:00.423" v="2763" actId="20577"/>
          <ac:spMkLst>
            <pc:docMk/>
            <pc:sldMk cId="2812141768" sldId="374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0T13:34:27.184" v="536" actId="47"/>
        <pc:sldMkLst>
          <pc:docMk/>
          <pc:sldMk cId="2962738066" sldId="374"/>
        </pc:sldMkLst>
      </pc:sldChg>
      <pc:sldChg chg="modSp add mod ord">
        <pc:chgData name="Indu Sekhar Dantu" userId="4218edbc7ffe59d5" providerId="LiveId" clId="{0210AA90-0FB7-480F-87EB-F58347DD249C}" dt="2021-12-25T09:54:34.103" v="3261" actId="20577"/>
        <pc:sldMkLst>
          <pc:docMk/>
          <pc:sldMk cId="2242120150" sldId="375"/>
        </pc:sldMkLst>
        <pc:spChg chg="mod">
          <ac:chgData name="Indu Sekhar Dantu" userId="4218edbc7ffe59d5" providerId="LiveId" clId="{0210AA90-0FB7-480F-87EB-F58347DD249C}" dt="2021-12-25T09:54:34.103" v="3261" actId="20577"/>
          <ac:spMkLst>
            <pc:docMk/>
            <pc:sldMk cId="2242120150" sldId="375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0T13:34:27.516" v="537" actId="47"/>
        <pc:sldMkLst>
          <pc:docMk/>
          <pc:sldMk cId="3090231788" sldId="375"/>
        </pc:sldMkLst>
      </pc:sldChg>
      <pc:sldChg chg="add del">
        <pc:chgData name="Indu Sekhar Dantu" userId="4218edbc7ffe59d5" providerId="LiveId" clId="{0210AA90-0FB7-480F-87EB-F58347DD249C}" dt="2021-12-20T13:34:29.062" v="538" actId="47"/>
        <pc:sldMkLst>
          <pc:docMk/>
          <pc:sldMk cId="191624528" sldId="376"/>
        </pc:sldMkLst>
      </pc:sldChg>
      <pc:sldChg chg="modSp add mod">
        <pc:chgData name="Indu Sekhar Dantu" userId="4218edbc7ffe59d5" providerId="LiveId" clId="{0210AA90-0FB7-480F-87EB-F58347DD249C}" dt="2021-12-25T09:41:02.551" v="2789" actId="20577"/>
        <pc:sldMkLst>
          <pc:docMk/>
          <pc:sldMk cId="3611784612" sldId="376"/>
        </pc:sldMkLst>
        <pc:spChg chg="mod">
          <ac:chgData name="Indu Sekhar Dantu" userId="4218edbc7ffe59d5" providerId="LiveId" clId="{0210AA90-0FB7-480F-87EB-F58347DD249C}" dt="2021-12-25T09:41:02.551" v="2789" actId="20577"/>
          <ac:spMkLst>
            <pc:docMk/>
            <pc:sldMk cId="3611784612" sldId="37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4:12.942" v="2873" actId="113"/>
        <pc:sldMkLst>
          <pc:docMk/>
          <pc:sldMk cId="2205163673" sldId="377"/>
        </pc:sldMkLst>
        <pc:spChg chg="mod">
          <ac:chgData name="Indu Sekhar Dantu" userId="4218edbc7ffe59d5" providerId="LiveId" clId="{0210AA90-0FB7-480F-87EB-F58347DD249C}" dt="2021-12-25T09:44:12.942" v="2873" actId="113"/>
          <ac:spMkLst>
            <pc:docMk/>
            <pc:sldMk cId="2205163673" sldId="37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7:43.063" v="2990" actId="20577"/>
        <pc:sldMkLst>
          <pc:docMk/>
          <pc:sldMk cId="3773045429" sldId="378"/>
        </pc:sldMkLst>
        <pc:spChg chg="mod">
          <ac:chgData name="Indu Sekhar Dantu" userId="4218edbc7ffe59d5" providerId="LiveId" clId="{0210AA90-0FB7-480F-87EB-F58347DD249C}" dt="2021-12-25T09:47:43.063" v="2990" actId="20577"/>
          <ac:spMkLst>
            <pc:docMk/>
            <pc:sldMk cId="3773045429" sldId="37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8:09.763" v="3011" actId="6549"/>
        <pc:sldMkLst>
          <pc:docMk/>
          <pc:sldMk cId="3527500177" sldId="379"/>
        </pc:sldMkLst>
        <pc:spChg chg="mod">
          <ac:chgData name="Indu Sekhar Dantu" userId="4218edbc7ffe59d5" providerId="LiveId" clId="{0210AA90-0FB7-480F-87EB-F58347DD249C}" dt="2021-12-25T09:48:09.763" v="3011" actId="6549"/>
          <ac:spMkLst>
            <pc:docMk/>
            <pc:sldMk cId="3527500177" sldId="37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8:49.466" v="3027" actId="113"/>
        <pc:sldMkLst>
          <pc:docMk/>
          <pc:sldMk cId="887436712" sldId="380"/>
        </pc:sldMkLst>
        <pc:spChg chg="mod">
          <ac:chgData name="Indu Sekhar Dantu" userId="4218edbc7ffe59d5" providerId="LiveId" clId="{0210AA90-0FB7-480F-87EB-F58347DD249C}" dt="2021-12-25T09:48:49.466" v="3027" actId="113"/>
          <ac:spMkLst>
            <pc:docMk/>
            <pc:sldMk cId="887436712" sldId="38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51:12.786" v="3133" actId="20577"/>
        <pc:sldMkLst>
          <pc:docMk/>
          <pc:sldMk cId="686650265" sldId="381"/>
        </pc:sldMkLst>
        <pc:spChg chg="mod">
          <ac:chgData name="Indu Sekhar Dantu" userId="4218edbc7ffe59d5" providerId="LiveId" clId="{0210AA90-0FB7-480F-87EB-F58347DD249C}" dt="2021-12-25T09:51:12.786" v="3133" actId="20577"/>
          <ac:spMkLst>
            <pc:docMk/>
            <pc:sldMk cId="686650265" sldId="38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53:19.260" v="3215" actId="20577"/>
        <pc:sldMkLst>
          <pc:docMk/>
          <pc:sldMk cId="1767096136" sldId="382"/>
        </pc:sldMkLst>
        <pc:spChg chg="mod">
          <ac:chgData name="Indu Sekhar Dantu" userId="4218edbc7ffe59d5" providerId="LiveId" clId="{0210AA90-0FB7-480F-87EB-F58347DD249C}" dt="2021-12-25T09:53:19.260" v="3215" actId="20577"/>
          <ac:spMkLst>
            <pc:docMk/>
            <pc:sldMk cId="1767096136" sldId="38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5:25.508" v="2892" actId="115"/>
        <pc:sldMkLst>
          <pc:docMk/>
          <pc:sldMk cId="575743218" sldId="383"/>
        </pc:sldMkLst>
        <pc:spChg chg="mod">
          <ac:chgData name="Indu Sekhar Dantu" userId="4218edbc7ffe59d5" providerId="LiveId" clId="{0210AA90-0FB7-480F-87EB-F58347DD249C}" dt="2021-12-25T09:45:25.508" v="2892" actId="115"/>
          <ac:spMkLst>
            <pc:docMk/>
            <pc:sldMk cId="575743218" sldId="38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50:26.271" v="3110" actId="6549"/>
        <pc:sldMkLst>
          <pc:docMk/>
          <pc:sldMk cId="4151182801" sldId="384"/>
        </pc:sldMkLst>
        <pc:spChg chg="mod">
          <ac:chgData name="Indu Sekhar Dantu" userId="4218edbc7ffe59d5" providerId="LiveId" clId="{0210AA90-0FB7-480F-87EB-F58347DD249C}" dt="2021-12-25T09:50:26.271" v="3110" actId="6549"/>
          <ac:spMkLst>
            <pc:docMk/>
            <pc:sldMk cId="4151182801" sldId="384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0210AA90-0FB7-480F-87EB-F58347DD249C}" dt="2021-12-25T09:57:27.303" v="3304" actId="20577"/>
        <pc:sldMkLst>
          <pc:docMk/>
          <pc:sldMk cId="1384979774" sldId="385"/>
        </pc:sldMkLst>
        <pc:spChg chg="mod">
          <ac:chgData name="Indu Sekhar Dantu" userId="4218edbc7ffe59d5" providerId="LiveId" clId="{0210AA90-0FB7-480F-87EB-F58347DD249C}" dt="2021-12-25T09:57:27.303" v="3304" actId="20577"/>
          <ac:spMkLst>
            <pc:docMk/>
            <pc:sldMk cId="1384979774" sldId="38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210AA90-0FB7-480F-87EB-F58347DD249C}" dt="2021-12-25T09:54:51.837" v="3265" actId="313"/>
        <pc:sldMkLst>
          <pc:docMk/>
          <pc:sldMk cId="1400120027" sldId="386"/>
        </pc:sldMkLst>
        <pc:spChg chg="mod">
          <ac:chgData name="Indu Sekhar Dantu" userId="4218edbc7ffe59d5" providerId="LiveId" clId="{0210AA90-0FB7-480F-87EB-F58347DD249C}" dt="2021-12-25T09:54:51.837" v="3265" actId="313"/>
          <ac:spMkLst>
            <pc:docMk/>
            <pc:sldMk cId="1400120027" sldId="386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210AA90-0FB7-480F-87EB-F58347DD249C}" dt="2021-12-24T00:43:22.295" v="1794" actId="2696"/>
        <pc:sldMkLst>
          <pc:docMk/>
          <pc:sldMk cId="4081227893" sldId="386"/>
        </pc:sldMkLst>
        <pc:spChg chg="mod">
          <ac:chgData name="Indu Sekhar Dantu" userId="4218edbc7ffe59d5" providerId="LiveId" clId="{0210AA90-0FB7-480F-87EB-F58347DD249C}" dt="2021-12-24T00:43:10.129" v="1793" actId="6549"/>
          <ac:spMkLst>
            <pc:docMk/>
            <pc:sldMk cId="4081227893" sldId="386"/>
            <ac:spMk id="3" creationId="{D9D112C0-94D8-4EB3-830E-FBA2AAFD86F5}"/>
          </ac:spMkLst>
        </pc:spChg>
      </pc:sldChg>
      <pc:sldChg chg="addSp delSp modSp add del mod">
        <pc:chgData name="Indu Sekhar Dantu" userId="4218edbc7ffe59d5" providerId="LiveId" clId="{0210AA90-0FB7-480F-87EB-F58347DD249C}" dt="2021-12-24T16:54:35.244" v="2090" actId="2696"/>
        <pc:sldMkLst>
          <pc:docMk/>
          <pc:sldMk cId="243165269" sldId="387"/>
        </pc:sldMkLst>
        <pc:spChg chg="del mod">
          <ac:chgData name="Indu Sekhar Dantu" userId="4218edbc7ffe59d5" providerId="LiveId" clId="{0210AA90-0FB7-480F-87EB-F58347DD249C}" dt="2021-12-24T16:53:38.390" v="2075" actId="478"/>
          <ac:spMkLst>
            <pc:docMk/>
            <pc:sldMk cId="243165269" sldId="387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6:53:41.457" v="2076" actId="478"/>
          <ac:spMkLst>
            <pc:docMk/>
            <pc:sldMk cId="243165269" sldId="387"/>
            <ac:spMk id="5" creationId="{E6C68F0F-790F-4E8D-96E7-C434B130C51D}"/>
          </ac:spMkLst>
        </pc:spChg>
        <pc:picChg chg="add mod">
          <ac:chgData name="Indu Sekhar Dantu" userId="4218edbc7ffe59d5" providerId="LiveId" clId="{0210AA90-0FB7-480F-87EB-F58347DD249C}" dt="2021-12-24T16:54:05.650" v="2089" actId="1035"/>
          <ac:picMkLst>
            <pc:docMk/>
            <pc:sldMk cId="243165269" sldId="387"/>
            <ac:picMk id="9" creationId="{BDBB5A7D-31EE-4B09-8B79-23F35045721F}"/>
          </ac:picMkLst>
        </pc:picChg>
      </pc:sldChg>
      <pc:sldChg chg="add">
        <pc:chgData name="Indu Sekhar Dantu" userId="4218edbc7ffe59d5" providerId="LiveId" clId="{0210AA90-0FB7-480F-87EB-F58347DD249C}" dt="2021-12-24T16:54:41.715" v="2091"/>
        <pc:sldMkLst>
          <pc:docMk/>
          <pc:sldMk cId="1772349371" sldId="387"/>
        </pc:sldMkLst>
      </pc:sldChg>
      <pc:sldChg chg="modSp add mod">
        <pc:chgData name="Indu Sekhar Dantu" userId="4218edbc7ffe59d5" providerId="LiveId" clId="{0210AA90-0FB7-480F-87EB-F58347DD249C}" dt="2021-12-25T09:08:11.692" v="2354" actId="20577"/>
        <pc:sldMkLst>
          <pc:docMk/>
          <pc:sldMk cId="293408376" sldId="388"/>
        </pc:sldMkLst>
        <pc:spChg chg="mod">
          <ac:chgData name="Indu Sekhar Dantu" userId="4218edbc7ffe59d5" providerId="LiveId" clId="{0210AA90-0FB7-480F-87EB-F58347DD249C}" dt="2021-12-25T09:08:11.692" v="2354" actId="20577"/>
          <ac:spMkLst>
            <pc:docMk/>
            <pc:sldMk cId="293408376" sldId="388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4T16:54:59.560" v="2092" actId="2696"/>
        <pc:sldMkLst>
          <pc:docMk/>
          <pc:sldMk cId="2180523707" sldId="388"/>
        </pc:sldMkLst>
      </pc:sldChg>
      <pc:sldChg chg="addSp delSp modSp add mod">
        <pc:chgData name="Indu Sekhar Dantu" userId="4218edbc7ffe59d5" providerId="LiveId" clId="{0210AA90-0FB7-480F-87EB-F58347DD249C}" dt="2021-12-24T17:16:57.461" v="2142" actId="14100"/>
        <pc:sldMkLst>
          <pc:docMk/>
          <pc:sldMk cId="966700640" sldId="389"/>
        </pc:sldMkLst>
        <pc:spChg chg="del mod">
          <ac:chgData name="Indu Sekhar Dantu" userId="4218edbc7ffe59d5" providerId="LiveId" clId="{0210AA90-0FB7-480F-87EB-F58347DD249C}" dt="2021-12-24T17:16:33.697" v="2133" actId="478"/>
          <ac:spMkLst>
            <pc:docMk/>
            <pc:sldMk cId="966700640" sldId="389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16:38.286" v="2135" actId="478"/>
          <ac:spMkLst>
            <pc:docMk/>
            <pc:sldMk cId="966700640" sldId="389"/>
            <ac:spMk id="5" creationId="{25A213D8-88A5-42E1-8B49-26C7E33E4609}"/>
          </ac:spMkLst>
        </pc:spChg>
        <pc:picChg chg="add mod">
          <ac:chgData name="Indu Sekhar Dantu" userId="4218edbc7ffe59d5" providerId="LiveId" clId="{0210AA90-0FB7-480F-87EB-F58347DD249C}" dt="2021-12-24T17:16:57.461" v="2142" actId="14100"/>
          <ac:picMkLst>
            <pc:docMk/>
            <pc:sldMk cId="966700640" sldId="389"/>
            <ac:picMk id="9" creationId="{80E9FF7D-9FAC-4182-9FA5-E0648A915F59}"/>
          </ac:picMkLst>
        </pc:picChg>
      </pc:sldChg>
      <pc:sldChg chg="addSp delSp modSp add mod">
        <pc:chgData name="Indu Sekhar Dantu" userId="4218edbc7ffe59d5" providerId="LiveId" clId="{0210AA90-0FB7-480F-87EB-F58347DD249C}" dt="2021-12-24T17:24:17.302" v="2157" actId="1038"/>
        <pc:sldMkLst>
          <pc:docMk/>
          <pc:sldMk cId="2248918323" sldId="390"/>
        </pc:sldMkLst>
        <pc:spChg chg="del mod">
          <ac:chgData name="Indu Sekhar Dantu" userId="4218edbc7ffe59d5" providerId="LiveId" clId="{0210AA90-0FB7-480F-87EB-F58347DD249C}" dt="2021-12-24T17:23:50.436" v="2144" actId="478"/>
          <ac:spMkLst>
            <pc:docMk/>
            <pc:sldMk cId="2248918323" sldId="390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23:54.801" v="2146" actId="478"/>
          <ac:spMkLst>
            <pc:docMk/>
            <pc:sldMk cId="2248918323" sldId="390"/>
            <ac:spMk id="5" creationId="{2E3B56FA-3F13-4394-9585-DD3F49161DC9}"/>
          </ac:spMkLst>
        </pc:spChg>
        <pc:picChg chg="add mod">
          <ac:chgData name="Indu Sekhar Dantu" userId="4218edbc7ffe59d5" providerId="LiveId" clId="{0210AA90-0FB7-480F-87EB-F58347DD249C}" dt="2021-12-24T17:24:17.302" v="2157" actId="1038"/>
          <ac:picMkLst>
            <pc:docMk/>
            <pc:sldMk cId="2248918323" sldId="390"/>
            <ac:picMk id="9" creationId="{F830CAEF-6680-4E18-96F4-97984171D262}"/>
          </ac:picMkLst>
        </pc:picChg>
      </pc:sldChg>
      <pc:sldChg chg="addSp delSp modSp add mod">
        <pc:chgData name="Indu Sekhar Dantu" userId="4218edbc7ffe59d5" providerId="LiveId" clId="{0210AA90-0FB7-480F-87EB-F58347DD249C}" dt="2021-12-24T17:25:10.630" v="2165" actId="14100"/>
        <pc:sldMkLst>
          <pc:docMk/>
          <pc:sldMk cId="2878072495" sldId="391"/>
        </pc:sldMkLst>
        <pc:spChg chg="del mod">
          <ac:chgData name="Indu Sekhar Dantu" userId="4218edbc7ffe59d5" providerId="LiveId" clId="{0210AA90-0FB7-480F-87EB-F58347DD249C}" dt="2021-12-24T17:24:49.561" v="2159" actId="478"/>
          <ac:spMkLst>
            <pc:docMk/>
            <pc:sldMk cId="2878072495" sldId="391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24:52.273" v="2160" actId="478"/>
          <ac:spMkLst>
            <pc:docMk/>
            <pc:sldMk cId="2878072495" sldId="391"/>
            <ac:spMk id="5" creationId="{B7DDC24A-5459-4A37-9E52-4A11019F1BCD}"/>
          </ac:spMkLst>
        </pc:spChg>
        <pc:picChg chg="add mod">
          <ac:chgData name="Indu Sekhar Dantu" userId="4218edbc7ffe59d5" providerId="LiveId" clId="{0210AA90-0FB7-480F-87EB-F58347DD249C}" dt="2021-12-24T17:25:10.630" v="2165" actId="14100"/>
          <ac:picMkLst>
            <pc:docMk/>
            <pc:sldMk cId="2878072495" sldId="391"/>
            <ac:picMk id="9" creationId="{5A8C5E32-C423-40C7-8C49-09BCF100F297}"/>
          </ac:picMkLst>
        </pc:picChg>
      </pc:sldChg>
      <pc:sldChg chg="addSp delSp modSp add mod">
        <pc:chgData name="Indu Sekhar Dantu" userId="4218edbc7ffe59d5" providerId="LiveId" clId="{0210AA90-0FB7-480F-87EB-F58347DD249C}" dt="2021-12-24T17:26:10.552" v="2177" actId="14100"/>
        <pc:sldMkLst>
          <pc:docMk/>
          <pc:sldMk cId="1821875757" sldId="392"/>
        </pc:sldMkLst>
        <pc:spChg chg="del mod">
          <ac:chgData name="Indu Sekhar Dantu" userId="4218edbc7ffe59d5" providerId="LiveId" clId="{0210AA90-0FB7-480F-87EB-F58347DD249C}" dt="2021-12-24T17:25:42.909" v="2167" actId="478"/>
          <ac:spMkLst>
            <pc:docMk/>
            <pc:sldMk cId="1821875757" sldId="392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25:47.112" v="2169" actId="478"/>
          <ac:spMkLst>
            <pc:docMk/>
            <pc:sldMk cId="1821875757" sldId="392"/>
            <ac:spMk id="5" creationId="{D3429EE2-0C55-4026-A31E-D8E246B62CE2}"/>
          </ac:spMkLst>
        </pc:spChg>
        <pc:picChg chg="add mod">
          <ac:chgData name="Indu Sekhar Dantu" userId="4218edbc7ffe59d5" providerId="LiveId" clId="{0210AA90-0FB7-480F-87EB-F58347DD249C}" dt="2021-12-24T17:26:10.552" v="2177" actId="14100"/>
          <ac:picMkLst>
            <pc:docMk/>
            <pc:sldMk cId="1821875757" sldId="392"/>
            <ac:picMk id="9" creationId="{D52FC9E5-87C6-4675-B672-41A2BB22D0A2}"/>
          </ac:picMkLst>
        </pc:picChg>
      </pc:sldChg>
      <pc:sldChg chg="addSp delSp modSp add mod">
        <pc:chgData name="Indu Sekhar Dantu" userId="4218edbc7ffe59d5" providerId="LiveId" clId="{0210AA90-0FB7-480F-87EB-F58347DD249C}" dt="2021-12-24T17:27:44.913" v="2192" actId="1038"/>
        <pc:sldMkLst>
          <pc:docMk/>
          <pc:sldMk cId="1791753597" sldId="393"/>
        </pc:sldMkLst>
        <pc:spChg chg="del mod">
          <ac:chgData name="Indu Sekhar Dantu" userId="4218edbc7ffe59d5" providerId="LiveId" clId="{0210AA90-0FB7-480F-87EB-F58347DD249C}" dt="2021-12-24T17:27:20.672" v="2179" actId="478"/>
          <ac:spMkLst>
            <pc:docMk/>
            <pc:sldMk cId="1791753597" sldId="393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17:27:24.197" v="2181" actId="478"/>
          <ac:spMkLst>
            <pc:docMk/>
            <pc:sldMk cId="1791753597" sldId="393"/>
            <ac:spMk id="5" creationId="{2AA3F79D-C915-4CC7-96FA-DE885BF0025E}"/>
          </ac:spMkLst>
        </pc:spChg>
        <pc:picChg chg="add mod">
          <ac:chgData name="Indu Sekhar Dantu" userId="4218edbc7ffe59d5" providerId="LiveId" clId="{0210AA90-0FB7-480F-87EB-F58347DD249C}" dt="2021-12-24T17:27:44.913" v="2192" actId="1038"/>
          <ac:picMkLst>
            <pc:docMk/>
            <pc:sldMk cId="1791753597" sldId="393"/>
            <ac:picMk id="9" creationId="{61F1DDE3-D55C-4C16-9535-56A75ED7190F}"/>
          </ac:picMkLst>
        </pc:picChg>
      </pc:sldChg>
      <pc:sldChg chg="modSp add mod ord">
        <pc:chgData name="Indu Sekhar Dantu" userId="4218edbc7ffe59d5" providerId="LiveId" clId="{0210AA90-0FB7-480F-87EB-F58347DD249C}" dt="2021-12-25T09:05:58.080" v="2331" actId="115"/>
        <pc:sldMkLst>
          <pc:docMk/>
          <pc:sldMk cId="324984949" sldId="394"/>
        </pc:sldMkLst>
        <pc:spChg chg="mod">
          <ac:chgData name="Indu Sekhar Dantu" userId="4218edbc7ffe59d5" providerId="LiveId" clId="{0210AA90-0FB7-480F-87EB-F58347DD249C}" dt="2021-12-25T09:05:58.080" v="2331" actId="115"/>
          <ac:spMkLst>
            <pc:docMk/>
            <pc:sldMk cId="324984949" sldId="39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4T00:18:44.185" v="1498" actId="255"/>
        <pc:sldMkLst>
          <pc:docMk/>
          <pc:sldMk cId="3665835136" sldId="395"/>
        </pc:sldMkLst>
        <pc:spChg chg="mod">
          <ac:chgData name="Indu Sekhar Dantu" userId="4218edbc7ffe59d5" providerId="LiveId" clId="{0210AA90-0FB7-480F-87EB-F58347DD249C}" dt="2021-12-24T00:18:44.185" v="1498" actId="255"/>
          <ac:spMkLst>
            <pc:docMk/>
            <pc:sldMk cId="3665835136" sldId="39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34:50.817" v="2611" actId="313"/>
        <pc:sldMkLst>
          <pc:docMk/>
          <pc:sldMk cId="2143734179" sldId="396"/>
        </pc:sldMkLst>
        <pc:spChg chg="mod">
          <ac:chgData name="Indu Sekhar Dantu" userId="4218edbc7ffe59d5" providerId="LiveId" clId="{0210AA90-0FB7-480F-87EB-F58347DD249C}" dt="2021-12-25T09:34:50.817" v="2611" actId="313"/>
          <ac:spMkLst>
            <pc:docMk/>
            <pc:sldMk cId="2143734179" sldId="396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210AA90-0FB7-480F-87EB-F58347DD249C}" dt="2021-12-24T00:23:40.949" v="1561" actId="255"/>
        <pc:sldMkLst>
          <pc:docMk/>
          <pc:sldMk cId="538929010" sldId="397"/>
        </pc:sldMkLst>
        <pc:spChg chg="mod">
          <ac:chgData name="Indu Sekhar Dantu" userId="4218edbc7ffe59d5" providerId="LiveId" clId="{0210AA90-0FB7-480F-87EB-F58347DD249C}" dt="2021-12-24T00:23:40.949" v="1561" actId="255"/>
          <ac:spMkLst>
            <pc:docMk/>
            <pc:sldMk cId="538929010" sldId="39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4T00:25:17.893" v="1611" actId="6549"/>
        <pc:sldMkLst>
          <pc:docMk/>
          <pc:sldMk cId="2715058560" sldId="398"/>
        </pc:sldMkLst>
        <pc:spChg chg="mod">
          <ac:chgData name="Indu Sekhar Dantu" userId="4218edbc7ffe59d5" providerId="LiveId" clId="{0210AA90-0FB7-480F-87EB-F58347DD249C}" dt="2021-12-24T00:25:17.893" v="1611" actId="6549"/>
          <ac:spMkLst>
            <pc:docMk/>
            <pc:sldMk cId="2715058560" sldId="39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42:51.776" v="2842" actId="20577"/>
        <pc:sldMkLst>
          <pc:docMk/>
          <pc:sldMk cId="343450751" sldId="399"/>
        </pc:sldMkLst>
        <pc:spChg chg="mod">
          <ac:chgData name="Indu Sekhar Dantu" userId="4218edbc7ffe59d5" providerId="LiveId" clId="{0210AA90-0FB7-480F-87EB-F58347DD249C}" dt="2021-12-25T09:42:51.776" v="2842" actId="20577"/>
          <ac:spMkLst>
            <pc:docMk/>
            <pc:sldMk cId="343450751" sldId="39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4T00:31:34.446" v="1668" actId="255"/>
        <pc:sldMkLst>
          <pc:docMk/>
          <pc:sldMk cId="1748294779" sldId="400"/>
        </pc:sldMkLst>
        <pc:spChg chg="mod">
          <ac:chgData name="Indu Sekhar Dantu" userId="4218edbc7ffe59d5" providerId="LiveId" clId="{0210AA90-0FB7-480F-87EB-F58347DD249C}" dt="2021-12-24T00:31:34.446" v="1668" actId="255"/>
          <ac:spMkLst>
            <pc:docMk/>
            <pc:sldMk cId="1748294779" sldId="40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51:53.960" v="3151" actId="20577"/>
        <pc:sldMkLst>
          <pc:docMk/>
          <pc:sldMk cId="1646985699" sldId="401"/>
        </pc:sldMkLst>
        <pc:spChg chg="mod">
          <ac:chgData name="Indu Sekhar Dantu" userId="4218edbc7ffe59d5" providerId="LiveId" clId="{0210AA90-0FB7-480F-87EB-F58347DD249C}" dt="2021-12-25T09:51:53.960" v="3151" actId="20577"/>
          <ac:spMkLst>
            <pc:docMk/>
            <pc:sldMk cId="1646985699" sldId="401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0210AA90-0FB7-480F-87EB-F58347DD249C}" dt="2021-12-25T09:52:36.766" v="3175" actId="20577"/>
        <pc:sldMkLst>
          <pc:docMk/>
          <pc:sldMk cId="28285209" sldId="402"/>
        </pc:sldMkLst>
        <pc:spChg chg="mod">
          <ac:chgData name="Indu Sekhar Dantu" userId="4218edbc7ffe59d5" providerId="LiveId" clId="{0210AA90-0FB7-480F-87EB-F58347DD249C}" dt="2021-12-25T09:52:36.766" v="3175" actId="20577"/>
          <ac:spMkLst>
            <pc:docMk/>
            <pc:sldMk cId="28285209" sldId="402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0210AA90-0FB7-480F-87EB-F58347DD249C}" dt="2021-12-25T09:54:22.372" v="3258" actId="20577"/>
        <pc:sldMkLst>
          <pc:docMk/>
          <pc:sldMk cId="3469486298" sldId="403"/>
        </pc:sldMkLst>
        <pc:spChg chg="mod">
          <ac:chgData name="Indu Sekhar Dantu" userId="4218edbc7ffe59d5" providerId="LiveId" clId="{0210AA90-0FB7-480F-87EB-F58347DD249C}" dt="2021-12-25T09:54:22.372" v="3258" actId="20577"/>
          <ac:spMkLst>
            <pc:docMk/>
            <pc:sldMk cId="3469486298" sldId="403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0210AA90-0FB7-480F-87EB-F58347DD249C}" dt="2021-12-24T16:39:06.367" v="2073" actId="1037"/>
        <pc:sldMkLst>
          <pc:docMk/>
          <pc:sldMk cId="3079009389" sldId="404"/>
        </pc:sldMkLst>
        <pc:spChg chg="del mod">
          <ac:chgData name="Indu Sekhar Dantu" userId="4218edbc7ffe59d5" providerId="LiveId" clId="{0210AA90-0FB7-480F-87EB-F58347DD249C}" dt="2021-12-24T01:07:00.847" v="2047" actId="478"/>
          <ac:spMkLst>
            <pc:docMk/>
            <pc:sldMk cId="3079009389" sldId="404"/>
            <ac:spMk id="3" creationId="{D9D112C0-94D8-4EB3-830E-FBA2AAFD86F5}"/>
          </ac:spMkLst>
        </pc:spChg>
        <pc:spChg chg="add del mod">
          <ac:chgData name="Indu Sekhar Dantu" userId="4218edbc7ffe59d5" providerId="LiveId" clId="{0210AA90-0FB7-480F-87EB-F58347DD249C}" dt="2021-12-24T01:07:04.890" v="2049" actId="478"/>
          <ac:spMkLst>
            <pc:docMk/>
            <pc:sldMk cId="3079009389" sldId="404"/>
            <ac:spMk id="5" creationId="{10B90B8A-8034-43A6-8DFB-24EF7316FBB4}"/>
          </ac:spMkLst>
        </pc:spChg>
        <pc:picChg chg="add mod">
          <ac:chgData name="Indu Sekhar Dantu" userId="4218edbc7ffe59d5" providerId="LiveId" clId="{0210AA90-0FB7-480F-87EB-F58347DD249C}" dt="2021-12-24T16:39:06.367" v="2073" actId="1037"/>
          <ac:picMkLst>
            <pc:docMk/>
            <pc:sldMk cId="3079009389" sldId="404"/>
            <ac:picMk id="9" creationId="{F940A57F-888F-4C8D-9D38-19C5A2A46FA6}"/>
          </ac:picMkLst>
        </pc:picChg>
      </pc:sldChg>
      <pc:sldChg chg="add del">
        <pc:chgData name="Indu Sekhar Dantu" userId="4218edbc7ffe59d5" providerId="LiveId" clId="{0210AA90-0FB7-480F-87EB-F58347DD249C}" dt="2021-12-24T00:46:11.783" v="1810"/>
        <pc:sldMkLst>
          <pc:docMk/>
          <pc:sldMk cId="3758054054" sldId="404"/>
        </pc:sldMkLst>
      </pc:sldChg>
      <pc:sldChg chg="modSp mod">
        <pc:chgData name="Indu Sekhar Dantu" userId="4218edbc7ffe59d5" providerId="LiveId" clId="{0210AA90-0FB7-480F-87EB-F58347DD249C}" dt="2021-12-25T09:16:54.468" v="2397" actId="113"/>
        <pc:sldMkLst>
          <pc:docMk/>
          <pc:sldMk cId="1261252278" sldId="405"/>
        </pc:sldMkLst>
        <pc:spChg chg="mod">
          <ac:chgData name="Indu Sekhar Dantu" userId="4218edbc7ffe59d5" providerId="LiveId" clId="{0210AA90-0FB7-480F-87EB-F58347DD249C}" dt="2021-12-25T09:16:54.468" v="2397" actId="113"/>
          <ac:spMkLst>
            <pc:docMk/>
            <pc:sldMk cId="1261252278" sldId="405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210AA90-0FB7-480F-87EB-F58347DD249C}" dt="2021-12-24T01:07:11.480" v="2051"/>
        <pc:sldMkLst>
          <pc:docMk/>
          <pc:sldMk cId="3306557458" sldId="405"/>
        </pc:sldMkLst>
      </pc:sldChg>
      <pc:sldChg chg="modSp add mod">
        <pc:chgData name="Indu Sekhar Dantu" userId="4218edbc7ffe59d5" providerId="LiveId" clId="{0210AA90-0FB7-480F-87EB-F58347DD249C}" dt="2021-12-25T09:30:41.514" v="2581" actId="113"/>
        <pc:sldMkLst>
          <pc:docMk/>
          <pc:sldMk cId="2618568042" sldId="406"/>
        </pc:sldMkLst>
        <pc:spChg chg="mod">
          <ac:chgData name="Indu Sekhar Dantu" userId="4218edbc7ffe59d5" providerId="LiveId" clId="{0210AA90-0FB7-480F-87EB-F58347DD249C}" dt="2021-12-25T09:30:41.514" v="2581" actId="113"/>
          <ac:spMkLst>
            <pc:docMk/>
            <pc:sldMk cId="2618568042" sldId="406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0210AA90-0FB7-480F-87EB-F58347DD249C}" dt="2021-12-25T09:08:04.570" v="2351"/>
        <pc:sldMkLst>
          <pc:docMk/>
          <pc:sldMk cId="351335012" sldId="407"/>
        </pc:sldMkLst>
        <pc:spChg chg="mod">
          <ac:chgData name="Indu Sekhar Dantu" userId="4218edbc7ffe59d5" providerId="LiveId" clId="{0210AA90-0FB7-480F-87EB-F58347DD249C}" dt="2021-12-25T09:07:58.968" v="2349" actId="20577"/>
          <ac:spMkLst>
            <pc:docMk/>
            <pc:sldMk cId="351335012" sldId="40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27:52.036" v="2479" actId="20577"/>
        <pc:sldMkLst>
          <pc:docMk/>
          <pc:sldMk cId="1087274507" sldId="408"/>
        </pc:sldMkLst>
        <pc:spChg chg="mod">
          <ac:chgData name="Indu Sekhar Dantu" userId="4218edbc7ffe59d5" providerId="LiveId" clId="{0210AA90-0FB7-480F-87EB-F58347DD249C}" dt="2021-12-25T09:27:52.036" v="2479" actId="20577"/>
          <ac:spMkLst>
            <pc:docMk/>
            <pc:sldMk cId="1087274507" sldId="408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210AA90-0FB7-480F-87EB-F58347DD249C}" dt="2021-12-25T09:26:00.811" v="2457" actId="255"/>
        <pc:sldMkLst>
          <pc:docMk/>
          <pc:sldMk cId="4107155724" sldId="409"/>
        </pc:sldMkLst>
        <pc:spChg chg="mod">
          <ac:chgData name="Indu Sekhar Dantu" userId="4218edbc7ffe59d5" providerId="LiveId" clId="{0210AA90-0FB7-480F-87EB-F58347DD249C}" dt="2021-12-25T09:26:00.811" v="2457" actId="255"/>
          <ac:spMkLst>
            <pc:docMk/>
            <pc:sldMk cId="4107155724" sldId="4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26:22.475" v="2468" actId="6549"/>
        <pc:sldMkLst>
          <pc:docMk/>
          <pc:sldMk cId="1164821744" sldId="410"/>
        </pc:sldMkLst>
        <pc:spChg chg="mod">
          <ac:chgData name="Indu Sekhar Dantu" userId="4218edbc7ffe59d5" providerId="LiveId" clId="{0210AA90-0FB7-480F-87EB-F58347DD249C}" dt="2021-12-25T09:26:22.475" v="2468" actId="6549"/>
          <ac:spMkLst>
            <pc:docMk/>
            <pc:sldMk cId="1164821744" sldId="41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09:28:15.207" v="2507" actId="20577"/>
        <pc:sldMkLst>
          <pc:docMk/>
          <pc:sldMk cId="989354566" sldId="411"/>
        </pc:sldMkLst>
        <pc:spChg chg="mod">
          <ac:chgData name="Indu Sekhar Dantu" userId="4218edbc7ffe59d5" providerId="LiveId" clId="{0210AA90-0FB7-480F-87EB-F58347DD249C}" dt="2021-12-25T09:28:15.207" v="2507" actId="20577"/>
          <ac:spMkLst>
            <pc:docMk/>
            <pc:sldMk cId="989354566" sldId="41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10:14:56.062" v="3496" actId="20577"/>
        <pc:sldMkLst>
          <pc:docMk/>
          <pc:sldMk cId="2383151127" sldId="412"/>
        </pc:sldMkLst>
        <pc:spChg chg="mod">
          <ac:chgData name="Indu Sekhar Dantu" userId="4218edbc7ffe59d5" providerId="LiveId" clId="{0210AA90-0FB7-480F-87EB-F58347DD249C}" dt="2021-12-25T10:14:56.062" v="3496" actId="20577"/>
          <ac:spMkLst>
            <pc:docMk/>
            <pc:sldMk cId="2383151127" sldId="41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0210AA90-0FB7-480F-87EB-F58347DD249C}" dt="2021-12-25T10:02:14.159" v="3395" actId="6549"/>
        <pc:sldMkLst>
          <pc:docMk/>
          <pc:sldMk cId="3418054614" sldId="413"/>
        </pc:sldMkLst>
        <pc:spChg chg="mod">
          <ac:chgData name="Indu Sekhar Dantu" userId="4218edbc7ffe59d5" providerId="LiveId" clId="{0210AA90-0FB7-480F-87EB-F58347DD249C}" dt="2021-12-25T10:02:14.159" v="3395" actId="6549"/>
          <ac:spMkLst>
            <pc:docMk/>
            <pc:sldMk cId="3418054614" sldId="413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210AA90-0FB7-480F-87EB-F58347DD249C}" dt="2021-12-25T10:12:03.478" v="3469" actId="2696"/>
        <pc:sldMkLst>
          <pc:docMk/>
          <pc:sldMk cId="1502348435" sldId="414"/>
        </pc:sldMkLst>
        <pc:spChg chg="mod">
          <ac:chgData name="Indu Sekhar Dantu" userId="4218edbc7ffe59d5" providerId="LiveId" clId="{0210AA90-0FB7-480F-87EB-F58347DD249C}" dt="2021-12-25T10:03:22.718" v="3448" actId="6549"/>
          <ac:spMkLst>
            <pc:docMk/>
            <pc:sldMk cId="1502348435" sldId="414"/>
            <ac:spMk id="3" creationId="{D9D112C0-94D8-4EB3-830E-FBA2AAFD86F5}"/>
          </ac:spMkLst>
        </pc:spChg>
      </pc:sldChg>
      <pc:sldChg chg="add">
        <pc:chgData name="Indu Sekhar Dantu" userId="4218edbc7ffe59d5" providerId="LiveId" clId="{0210AA90-0FB7-480F-87EB-F58347DD249C}" dt="2021-12-25T10:12:14.450" v="3470"/>
        <pc:sldMkLst>
          <pc:docMk/>
          <pc:sldMk cId="3221161071" sldId="414"/>
        </pc:sldMkLst>
      </pc:sldChg>
      <pc:sldChg chg="modSp add del mod">
        <pc:chgData name="Indu Sekhar Dantu" userId="4218edbc7ffe59d5" providerId="LiveId" clId="{0210AA90-0FB7-480F-87EB-F58347DD249C}" dt="2021-12-25T10:12:03.478" v="3469" actId="2696"/>
        <pc:sldMkLst>
          <pc:docMk/>
          <pc:sldMk cId="611118278" sldId="415"/>
        </pc:sldMkLst>
        <pc:spChg chg="mod">
          <ac:chgData name="Indu Sekhar Dantu" userId="4218edbc7ffe59d5" providerId="LiveId" clId="{0210AA90-0FB7-480F-87EB-F58347DD249C}" dt="2021-12-25T10:06:43.646" v="3455" actId="123"/>
          <ac:spMkLst>
            <pc:docMk/>
            <pc:sldMk cId="611118278" sldId="415"/>
            <ac:spMk id="3" creationId="{D9D112C0-94D8-4EB3-830E-FBA2AAFD86F5}"/>
          </ac:spMkLst>
        </pc:spChg>
      </pc:sldChg>
      <pc:sldChg chg="add">
        <pc:chgData name="Indu Sekhar Dantu" userId="4218edbc7ffe59d5" providerId="LiveId" clId="{0210AA90-0FB7-480F-87EB-F58347DD249C}" dt="2021-12-25T10:12:14.450" v="3470"/>
        <pc:sldMkLst>
          <pc:docMk/>
          <pc:sldMk cId="1332274133" sldId="415"/>
        </pc:sldMkLst>
      </pc:sldChg>
      <pc:sldChg chg="modSp add del mod">
        <pc:chgData name="Indu Sekhar Dantu" userId="4218edbc7ffe59d5" providerId="LiveId" clId="{0210AA90-0FB7-480F-87EB-F58347DD249C}" dt="2021-12-25T10:12:03.478" v="3469" actId="2696"/>
        <pc:sldMkLst>
          <pc:docMk/>
          <pc:sldMk cId="3225695022" sldId="416"/>
        </pc:sldMkLst>
        <pc:spChg chg="mod">
          <ac:chgData name="Indu Sekhar Dantu" userId="4218edbc7ffe59d5" providerId="LiveId" clId="{0210AA90-0FB7-480F-87EB-F58347DD249C}" dt="2021-12-25T10:11:40.738" v="3468" actId="14100"/>
          <ac:spMkLst>
            <pc:docMk/>
            <pc:sldMk cId="3225695022" sldId="416"/>
            <ac:spMk id="3" creationId="{D9D112C0-94D8-4EB3-830E-FBA2AAFD86F5}"/>
          </ac:spMkLst>
        </pc:spChg>
      </pc:sldChg>
      <pc:sldChg chg="add">
        <pc:chgData name="Indu Sekhar Dantu" userId="4218edbc7ffe59d5" providerId="LiveId" clId="{0210AA90-0FB7-480F-87EB-F58347DD249C}" dt="2021-12-25T10:12:14.450" v="3470"/>
        <pc:sldMkLst>
          <pc:docMk/>
          <pc:sldMk cId="3316279489" sldId="416"/>
        </pc:sldMkLst>
      </pc:sldChg>
    </pc:docChg>
  </pc:docChgLst>
  <pc:docChgLst>
    <pc:chgData name="Indu Sekhar Dantu" userId="4218edbc7ffe59d5" providerId="LiveId" clId="{7B75F0F8-5B37-48F0-A034-3E6A4960A2AA}"/>
    <pc:docChg chg="custSel modSld">
      <pc:chgData name="Indu Sekhar Dantu" userId="4218edbc7ffe59d5" providerId="LiveId" clId="{7B75F0F8-5B37-48F0-A034-3E6A4960A2AA}" dt="2021-12-11T03:15:41.897" v="718" actId="20577"/>
      <pc:docMkLst>
        <pc:docMk/>
      </pc:docMkLst>
      <pc:sldChg chg="addSp delSp modSp mod">
        <pc:chgData name="Indu Sekhar Dantu" userId="4218edbc7ffe59d5" providerId="LiveId" clId="{7B75F0F8-5B37-48F0-A034-3E6A4960A2AA}" dt="2021-12-11T03:12:53.972" v="431"/>
        <pc:sldMkLst>
          <pc:docMk/>
          <pc:sldMk cId="858427632" sldId="256"/>
        </pc:sldMkLst>
        <pc:spChg chg="mod">
          <ac:chgData name="Indu Sekhar Dantu" userId="4218edbc7ffe59d5" providerId="LiveId" clId="{7B75F0F8-5B37-48F0-A034-3E6A4960A2AA}" dt="2021-12-11T03:04:10.644" v="143" actId="5793"/>
          <ac:spMkLst>
            <pc:docMk/>
            <pc:sldMk cId="858427632" sldId="256"/>
            <ac:spMk id="6" creationId="{C6D6245A-6BE2-4AF4-BB2D-5627D2818914}"/>
          </ac:spMkLst>
        </pc:spChg>
        <pc:picChg chg="del">
          <ac:chgData name="Indu Sekhar Dantu" userId="4218edbc7ffe59d5" providerId="LiveId" clId="{7B75F0F8-5B37-48F0-A034-3E6A4960A2AA}" dt="2021-12-11T03:02:04.559" v="0" actId="478"/>
          <ac:picMkLst>
            <pc:docMk/>
            <pc:sldMk cId="858427632" sldId="256"/>
            <ac:picMk id="3" creationId="{8A8C2007-1507-4833-9AE7-996CCE589F82}"/>
          </ac:picMkLst>
        </pc:picChg>
        <pc:picChg chg="add mod">
          <ac:chgData name="Indu Sekhar Dantu" userId="4218edbc7ffe59d5" providerId="LiveId" clId="{7B75F0F8-5B37-48F0-A034-3E6A4960A2AA}" dt="2021-12-11T03:12:53.972" v="431"/>
          <ac:picMkLst>
            <pc:docMk/>
            <pc:sldMk cId="858427632" sldId="256"/>
            <ac:picMk id="5" creationId="{2D4474D1-6D94-45C3-ADB4-F46C297ED812}"/>
          </ac:picMkLst>
        </pc:picChg>
        <pc:picChg chg="add mod">
          <ac:chgData name="Indu Sekhar Dantu" userId="4218edbc7ffe59d5" providerId="LiveId" clId="{7B75F0F8-5B37-48F0-A034-3E6A4960A2AA}" dt="2021-12-11T03:09:26.817" v="247" actId="1076"/>
          <ac:picMkLst>
            <pc:docMk/>
            <pc:sldMk cId="858427632" sldId="256"/>
            <ac:picMk id="1026" creationId="{626F0AAB-10DE-49D3-97A8-31B18669A9B2}"/>
          </ac:picMkLst>
        </pc:picChg>
      </pc:sldChg>
      <pc:sldChg chg="addSp delSp modSp mod">
        <pc:chgData name="Indu Sekhar Dantu" userId="4218edbc7ffe59d5" providerId="LiveId" clId="{7B75F0F8-5B37-48F0-A034-3E6A4960A2AA}" dt="2021-12-11T03:15:41.897" v="718" actId="20577"/>
        <pc:sldMkLst>
          <pc:docMk/>
          <pc:sldMk cId="920038349" sldId="303"/>
        </pc:sldMkLst>
        <pc:spChg chg="mod">
          <ac:chgData name="Indu Sekhar Dantu" userId="4218edbc7ffe59d5" providerId="LiveId" clId="{7B75F0F8-5B37-48F0-A034-3E6A4960A2AA}" dt="2021-12-11T03:15:41.897" v="718" actId="20577"/>
          <ac:spMkLst>
            <pc:docMk/>
            <pc:sldMk cId="920038349" sldId="303"/>
            <ac:spMk id="3" creationId="{D9D112C0-94D8-4EB3-830E-FBA2AAFD86F5}"/>
          </ac:spMkLst>
        </pc:spChg>
        <pc:picChg chg="del">
          <ac:chgData name="Indu Sekhar Dantu" userId="4218edbc7ffe59d5" providerId="LiveId" clId="{7B75F0F8-5B37-48F0-A034-3E6A4960A2AA}" dt="2021-12-11T03:02:11.389" v="1" actId="478"/>
          <ac:picMkLst>
            <pc:docMk/>
            <pc:sldMk cId="920038349" sldId="303"/>
            <ac:picMk id="2" creationId="{04C5744D-390E-4C1E-A212-81FE6CB82B57}"/>
          </ac:picMkLst>
        </pc:picChg>
        <pc:picChg chg="add mod">
          <ac:chgData name="Indu Sekhar Dantu" userId="4218edbc7ffe59d5" providerId="LiveId" clId="{7B75F0F8-5B37-48F0-A034-3E6A4960A2AA}" dt="2021-12-11T03:13:29.658" v="564" actId="1036"/>
          <ac:picMkLst>
            <pc:docMk/>
            <pc:sldMk cId="920038349" sldId="303"/>
            <ac:picMk id="4" creationId="{C78D32BD-9196-4564-B3D8-8CB7E89218A2}"/>
          </ac:picMkLst>
        </pc:picChg>
        <pc:picChg chg="add mod">
          <ac:chgData name="Indu Sekhar Dantu" userId="4218edbc7ffe59d5" providerId="LiveId" clId="{7B75F0F8-5B37-48F0-A034-3E6A4960A2AA}" dt="2021-12-11T03:13:35.257" v="590" actId="1038"/>
          <ac:picMkLst>
            <pc:docMk/>
            <pc:sldMk cId="920038349" sldId="303"/>
            <ac:picMk id="5" creationId="{C022AE77-F03C-43A0-99F2-6C718C30EFDA}"/>
          </ac:picMkLst>
        </pc:picChg>
      </pc:sldChg>
      <pc:sldChg chg="addSp delSp modSp mod">
        <pc:chgData name="Indu Sekhar Dantu" userId="4218edbc7ffe59d5" providerId="LiveId" clId="{7B75F0F8-5B37-48F0-A034-3E6A4960A2AA}" dt="2021-12-11T03:15:15.044" v="705" actId="20577"/>
        <pc:sldMkLst>
          <pc:docMk/>
          <pc:sldMk cId="3359564673" sldId="338"/>
        </pc:sldMkLst>
        <pc:spChg chg="mod">
          <ac:chgData name="Indu Sekhar Dantu" userId="4218edbc7ffe59d5" providerId="LiveId" clId="{7B75F0F8-5B37-48F0-A034-3E6A4960A2AA}" dt="2021-12-11T03:15:15.044" v="705" actId="20577"/>
          <ac:spMkLst>
            <pc:docMk/>
            <pc:sldMk cId="3359564673" sldId="338"/>
            <ac:spMk id="2" creationId="{50BD30BA-5E5C-4607-BA76-D042EE617EE0}"/>
          </ac:spMkLst>
        </pc:spChg>
        <pc:picChg chg="add del">
          <ac:chgData name="Indu Sekhar Dantu" userId="4218edbc7ffe59d5" providerId="LiveId" clId="{7B75F0F8-5B37-48F0-A034-3E6A4960A2AA}" dt="2021-12-11T03:09:38.394" v="249"/>
          <ac:picMkLst>
            <pc:docMk/>
            <pc:sldMk cId="3359564673" sldId="338"/>
            <ac:picMk id="4" creationId="{2C70F9F0-759F-49EB-8996-E9D3FEB4A64D}"/>
          </ac:picMkLst>
        </pc:picChg>
        <pc:picChg chg="del mod">
          <ac:chgData name="Indu Sekhar Dantu" userId="4218edbc7ffe59d5" providerId="LiveId" clId="{7B75F0F8-5B37-48F0-A034-3E6A4960A2AA}" dt="2021-12-11T03:02:16.097" v="3" actId="478"/>
          <ac:picMkLst>
            <pc:docMk/>
            <pc:sldMk cId="3359564673" sldId="338"/>
            <ac:picMk id="5" creationId="{C529DDB2-2C5C-4B89-BF9A-D9FA353A9FEC}"/>
          </ac:picMkLst>
        </pc:picChg>
        <pc:picChg chg="add mod">
          <ac:chgData name="Indu Sekhar Dantu" userId="4218edbc7ffe59d5" providerId="LiveId" clId="{7B75F0F8-5B37-48F0-A034-3E6A4960A2AA}" dt="2021-12-11T03:09:41.414" v="250"/>
          <ac:picMkLst>
            <pc:docMk/>
            <pc:sldMk cId="3359564673" sldId="338"/>
            <ac:picMk id="6" creationId="{9DCEA15F-6778-4014-ABD0-FA1679A2F3B2}"/>
          </ac:picMkLst>
        </pc:picChg>
        <pc:picChg chg="add mod">
          <ac:chgData name="Indu Sekhar Dantu" userId="4218edbc7ffe59d5" providerId="LiveId" clId="{7B75F0F8-5B37-48F0-A034-3E6A4960A2AA}" dt="2021-12-11T03:12:33.030" v="430" actId="14100"/>
          <ac:picMkLst>
            <pc:docMk/>
            <pc:sldMk cId="3359564673" sldId="338"/>
            <ac:picMk id="2050" creationId="{1A004773-5C5D-46E0-BF5F-9E1E252670C5}"/>
          </ac:picMkLst>
        </pc:picChg>
      </pc:sldChg>
    </pc:docChg>
  </pc:docChgLst>
  <pc:docChgLst>
    <pc:chgData name="Indu Sekhar Dantu" userId="4218edbc7ffe59d5" providerId="LiveId" clId="{B069DCC4-9580-4DE7-8CD2-2355D77BE23E}"/>
    <pc:docChg chg="undo custSel addSld delSld modSld sldOrd">
      <pc:chgData name="Indu Sekhar Dantu" userId="4218edbc7ffe59d5" providerId="LiveId" clId="{B069DCC4-9580-4DE7-8CD2-2355D77BE23E}" dt="2021-06-26T01:26:44.808" v="2087" actId="6549"/>
      <pc:docMkLst>
        <pc:docMk/>
      </pc:docMkLst>
      <pc:sldChg chg="addSp delSp modSp mod">
        <pc:chgData name="Indu Sekhar Dantu" userId="4218edbc7ffe59d5" providerId="LiveId" clId="{B069DCC4-9580-4DE7-8CD2-2355D77BE23E}" dt="2021-06-25T06:58:58.030" v="1092" actId="1036"/>
        <pc:sldMkLst>
          <pc:docMk/>
          <pc:sldMk cId="858427632" sldId="256"/>
        </pc:sldMkLst>
        <pc:spChg chg="mod">
          <ac:chgData name="Indu Sekhar Dantu" userId="4218edbc7ffe59d5" providerId="LiveId" clId="{B069DCC4-9580-4DE7-8CD2-2355D77BE23E}" dt="2021-06-25T06:58:58.030" v="1092" actId="1036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58:51.318" v="1082" actId="1036"/>
          <ac:spMkLst>
            <pc:docMk/>
            <pc:sldMk cId="858427632" sldId="256"/>
            <ac:spMk id="6" creationId="{C6D6245A-6BE2-4AF4-BB2D-5627D2818914}"/>
          </ac:spMkLst>
        </pc:spChg>
        <pc:picChg chg="add del mod">
          <ac:chgData name="Indu Sekhar Dantu" userId="4218edbc7ffe59d5" providerId="LiveId" clId="{B069DCC4-9580-4DE7-8CD2-2355D77BE23E}" dt="2021-06-25T06:50:05.716" v="621" actId="478"/>
          <ac:picMkLst>
            <pc:docMk/>
            <pc:sldMk cId="858427632" sldId="256"/>
            <ac:picMk id="1026" creationId="{71FE6370-4341-4FB5-8671-22B8D43AF256}"/>
          </ac:picMkLst>
        </pc:picChg>
        <pc:picChg chg="add mod">
          <ac:chgData name="Indu Sekhar Dantu" userId="4218edbc7ffe59d5" providerId="LiveId" clId="{B069DCC4-9580-4DE7-8CD2-2355D77BE23E}" dt="2021-06-25T06:50:20.214" v="721" actId="1038"/>
          <ac:picMkLst>
            <pc:docMk/>
            <pc:sldMk cId="858427632" sldId="256"/>
            <ac:picMk id="1028" creationId="{9B2802CD-3815-4945-9FE0-A8665C5A4300}"/>
          </ac:picMkLst>
        </pc:picChg>
      </pc:sldChg>
      <pc:sldChg chg="addSp delSp modSp mod">
        <pc:chgData name="Indu Sekhar Dantu" userId="4218edbc7ffe59d5" providerId="LiveId" clId="{B069DCC4-9580-4DE7-8CD2-2355D77BE23E}" dt="2021-06-26T01:00:16.312" v="1739" actId="207"/>
        <pc:sldMkLst>
          <pc:docMk/>
          <pc:sldMk cId="857472398" sldId="257"/>
        </pc:sldMkLst>
        <pc:spChg chg="mod">
          <ac:chgData name="Indu Sekhar Dantu" userId="4218edbc7ffe59d5" providerId="LiveId" clId="{B069DCC4-9580-4DE7-8CD2-2355D77BE23E}" dt="2021-06-26T01:00:16.312" v="1739" actId="207"/>
          <ac:spMkLst>
            <pc:docMk/>
            <pc:sldMk cId="857472398" sldId="257"/>
            <ac:spMk id="3" creationId="{D9D112C0-94D8-4EB3-830E-FBA2AAFD86F5}"/>
          </ac:spMkLst>
        </pc:spChg>
        <pc:picChg chg="add del mod">
          <ac:chgData name="Indu Sekhar Dantu" userId="4218edbc7ffe59d5" providerId="LiveId" clId="{B069DCC4-9580-4DE7-8CD2-2355D77BE23E}" dt="2021-06-25T06:53:50.387" v="781" actId="478"/>
          <ac:picMkLst>
            <pc:docMk/>
            <pc:sldMk cId="857472398" sldId="257"/>
            <ac:picMk id="5" creationId="{70A163FC-D7F9-49D9-84C4-D02CE3578F23}"/>
          </ac:picMkLst>
        </pc:picChg>
        <pc:picChg chg="add mod">
          <ac:chgData name="Indu Sekhar Dantu" userId="4218edbc7ffe59d5" providerId="LiveId" clId="{B069DCC4-9580-4DE7-8CD2-2355D77BE23E}" dt="2021-06-25T06:55:30.239" v="959" actId="1035"/>
          <ac:picMkLst>
            <pc:docMk/>
            <pc:sldMk cId="857472398" sldId="257"/>
            <ac:picMk id="2050" creationId="{3A741D3E-E24A-48FE-BCB4-ED6645FA808A}"/>
          </ac:picMkLst>
        </pc:picChg>
      </pc:sldChg>
      <pc:sldChg chg="addSp delSp modSp add mod">
        <pc:chgData name="Indu Sekhar Dantu" userId="4218edbc7ffe59d5" providerId="LiveId" clId="{B069DCC4-9580-4DE7-8CD2-2355D77BE23E}" dt="2021-06-25T06:54:04.301" v="783"/>
        <pc:sldMkLst>
          <pc:docMk/>
          <pc:sldMk cId="3720603358" sldId="258"/>
        </pc:sldMkLst>
        <pc:spChg chg="mod">
          <ac:chgData name="Indu Sekhar Dantu" userId="4218edbc7ffe59d5" providerId="LiveId" clId="{B069DCC4-9580-4DE7-8CD2-2355D77BE23E}" dt="2021-06-25T06:53:02.097" v="766" actId="113"/>
          <ac:spMkLst>
            <pc:docMk/>
            <pc:sldMk cId="3720603358" sldId="258"/>
            <ac:spMk id="3" creationId="{D9D112C0-94D8-4EB3-830E-FBA2AAFD86F5}"/>
          </ac:spMkLst>
        </pc:spChg>
        <pc:spChg chg="add del">
          <ac:chgData name="Indu Sekhar Dantu" userId="4218edbc7ffe59d5" providerId="LiveId" clId="{B069DCC4-9580-4DE7-8CD2-2355D77BE23E}" dt="2021-06-25T06:53:36.435" v="768" actId="22"/>
          <ac:spMkLst>
            <pc:docMk/>
            <pc:sldMk cId="3720603358" sldId="258"/>
            <ac:spMk id="5" creationId="{41B69296-E9B2-44A1-984D-4ECFCF9632AA}"/>
          </ac:spMkLst>
        </pc:spChg>
        <pc:picChg chg="add mod">
          <ac:chgData name="Indu Sekhar Dantu" userId="4218edbc7ffe59d5" providerId="LiveId" clId="{B069DCC4-9580-4DE7-8CD2-2355D77BE23E}" dt="2021-06-25T06:54:04.301" v="783"/>
          <ac:picMkLst>
            <pc:docMk/>
            <pc:sldMk cId="3720603358" sldId="258"/>
            <ac:picMk id="6" creationId="{7AD1716B-724B-4029-90DD-3DE467297C13}"/>
          </ac:picMkLst>
        </pc:picChg>
      </pc:sldChg>
      <pc:sldChg chg="addSp modSp add mod ord">
        <pc:chgData name="Indu Sekhar Dantu" userId="4218edbc7ffe59d5" providerId="LiveId" clId="{B069DCC4-9580-4DE7-8CD2-2355D77BE23E}" dt="2021-06-26T01:01:57.529" v="1761"/>
        <pc:sldMkLst>
          <pc:docMk/>
          <pc:sldMk cId="1942712150" sldId="259"/>
        </pc:sldMkLst>
        <pc:spChg chg="mod">
          <ac:chgData name="Indu Sekhar Dantu" userId="4218edbc7ffe59d5" providerId="LiveId" clId="{B069DCC4-9580-4DE7-8CD2-2355D77BE23E}" dt="2021-06-25T06:57:25.949" v="1023" actId="122"/>
          <ac:spMkLst>
            <pc:docMk/>
            <pc:sldMk cId="1942712150" sldId="259"/>
            <ac:spMk id="3" creationId="{D9D112C0-94D8-4EB3-830E-FBA2AAFD86F5}"/>
          </ac:spMkLst>
        </pc:spChg>
        <pc:picChg chg="add mod">
          <ac:chgData name="Indu Sekhar Dantu" userId="4218edbc7ffe59d5" providerId="LiveId" clId="{B069DCC4-9580-4DE7-8CD2-2355D77BE23E}" dt="2021-06-25T06:54:25.418" v="923" actId="1038"/>
          <ac:picMkLst>
            <pc:docMk/>
            <pc:sldMk cId="1942712150" sldId="259"/>
            <ac:picMk id="4" creationId="{28BA35BD-9EB8-4FE1-B9A5-EFDFFDD7F797}"/>
          </ac:picMkLst>
        </pc:picChg>
      </pc:sldChg>
      <pc:sldChg chg="add del">
        <pc:chgData name="Indu Sekhar Dantu" userId="4218edbc7ffe59d5" providerId="LiveId" clId="{B069DCC4-9580-4DE7-8CD2-2355D77BE23E}" dt="2021-06-25T06:56:09.572" v="966" actId="47"/>
        <pc:sldMkLst>
          <pc:docMk/>
          <pc:sldMk cId="1469093399" sldId="260"/>
        </pc:sldMkLst>
      </pc:sldChg>
      <pc:sldChg chg="add del">
        <pc:chgData name="Indu Sekhar Dantu" userId="4218edbc7ffe59d5" providerId="LiveId" clId="{B069DCC4-9580-4DE7-8CD2-2355D77BE23E}" dt="2021-06-25T06:56:09.820" v="967" actId="47"/>
        <pc:sldMkLst>
          <pc:docMk/>
          <pc:sldMk cId="2615394881" sldId="261"/>
        </pc:sldMkLst>
      </pc:sldChg>
      <pc:sldChg chg="add del">
        <pc:chgData name="Indu Sekhar Dantu" userId="4218edbc7ffe59d5" providerId="LiveId" clId="{B069DCC4-9580-4DE7-8CD2-2355D77BE23E}" dt="2021-06-25T06:56:10.037" v="968" actId="47"/>
        <pc:sldMkLst>
          <pc:docMk/>
          <pc:sldMk cId="801216833" sldId="262"/>
        </pc:sldMkLst>
      </pc:sldChg>
      <pc:sldChg chg="add del">
        <pc:chgData name="Indu Sekhar Dantu" userId="4218edbc7ffe59d5" providerId="LiveId" clId="{B069DCC4-9580-4DE7-8CD2-2355D77BE23E}" dt="2021-06-25T06:56:10.249" v="969" actId="47"/>
        <pc:sldMkLst>
          <pc:docMk/>
          <pc:sldMk cId="2799684972" sldId="263"/>
        </pc:sldMkLst>
      </pc:sldChg>
      <pc:sldChg chg="add del">
        <pc:chgData name="Indu Sekhar Dantu" userId="4218edbc7ffe59d5" providerId="LiveId" clId="{B069DCC4-9580-4DE7-8CD2-2355D77BE23E}" dt="2021-06-25T06:56:10.473" v="970" actId="47"/>
        <pc:sldMkLst>
          <pc:docMk/>
          <pc:sldMk cId="1914007094" sldId="264"/>
        </pc:sldMkLst>
      </pc:sldChg>
      <pc:sldChg chg="add del">
        <pc:chgData name="Indu Sekhar Dantu" userId="4218edbc7ffe59d5" providerId="LiveId" clId="{B069DCC4-9580-4DE7-8CD2-2355D77BE23E}" dt="2021-06-25T06:56:10.677" v="971" actId="47"/>
        <pc:sldMkLst>
          <pc:docMk/>
          <pc:sldMk cId="712461441" sldId="265"/>
        </pc:sldMkLst>
      </pc:sldChg>
      <pc:sldChg chg="add del">
        <pc:chgData name="Indu Sekhar Dantu" userId="4218edbc7ffe59d5" providerId="LiveId" clId="{B069DCC4-9580-4DE7-8CD2-2355D77BE23E}" dt="2021-06-25T06:56:10.905" v="972" actId="47"/>
        <pc:sldMkLst>
          <pc:docMk/>
          <pc:sldMk cId="142506538" sldId="266"/>
        </pc:sldMkLst>
      </pc:sldChg>
      <pc:sldChg chg="add del">
        <pc:chgData name="Indu Sekhar Dantu" userId="4218edbc7ffe59d5" providerId="LiveId" clId="{B069DCC4-9580-4DE7-8CD2-2355D77BE23E}" dt="2021-06-25T06:56:11.138" v="973" actId="47"/>
        <pc:sldMkLst>
          <pc:docMk/>
          <pc:sldMk cId="2358674062" sldId="267"/>
        </pc:sldMkLst>
      </pc:sldChg>
      <pc:sldChg chg="add del">
        <pc:chgData name="Indu Sekhar Dantu" userId="4218edbc7ffe59d5" providerId="LiveId" clId="{B069DCC4-9580-4DE7-8CD2-2355D77BE23E}" dt="2021-06-25T06:56:11.375" v="974" actId="47"/>
        <pc:sldMkLst>
          <pc:docMk/>
          <pc:sldMk cId="1702047188" sldId="268"/>
        </pc:sldMkLst>
      </pc:sldChg>
      <pc:sldChg chg="add del">
        <pc:chgData name="Indu Sekhar Dantu" userId="4218edbc7ffe59d5" providerId="LiveId" clId="{B069DCC4-9580-4DE7-8CD2-2355D77BE23E}" dt="2021-06-25T06:56:12.177" v="975" actId="47"/>
        <pc:sldMkLst>
          <pc:docMk/>
          <pc:sldMk cId="1217837073" sldId="269"/>
        </pc:sldMkLst>
      </pc:sldChg>
      <pc:sldChg chg="add del">
        <pc:chgData name="Indu Sekhar Dantu" userId="4218edbc7ffe59d5" providerId="LiveId" clId="{B069DCC4-9580-4DE7-8CD2-2355D77BE23E}" dt="2021-06-25T06:56:12.421" v="976" actId="47"/>
        <pc:sldMkLst>
          <pc:docMk/>
          <pc:sldMk cId="671537039" sldId="270"/>
        </pc:sldMkLst>
      </pc:sldChg>
      <pc:sldChg chg="add del">
        <pc:chgData name="Indu Sekhar Dantu" userId="4218edbc7ffe59d5" providerId="LiveId" clId="{B069DCC4-9580-4DE7-8CD2-2355D77BE23E}" dt="2021-06-25T06:56:12.932" v="977" actId="47"/>
        <pc:sldMkLst>
          <pc:docMk/>
          <pc:sldMk cId="3345335176" sldId="271"/>
        </pc:sldMkLst>
      </pc:sldChg>
      <pc:sldChg chg="add del">
        <pc:chgData name="Indu Sekhar Dantu" userId="4218edbc7ffe59d5" providerId="LiveId" clId="{B069DCC4-9580-4DE7-8CD2-2355D77BE23E}" dt="2021-06-25T06:56:13.194" v="978" actId="47"/>
        <pc:sldMkLst>
          <pc:docMk/>
          <pc:sldMk cId="2000694258" sldId="272"/>
        </pc:sldMkLst>
      </pc:sldChg>
      <pc:sldChg chg="add del">
        <pc:chgData name="Indu Sekhar Dantu" userId="4218edbc7ffe59d5" providerId="LiveId" clId="{B069DCC4-9580-4DE7-8CD2-2355D77BE23E}" dt="2021-06-25T06:56:13.442" v="979" actId="47"/>
        <pc:sldMkLst>
          <pc:docMk/>
          <pc:sldMk cId="2621330622" sldId="273"/>
        </pc:sldMkLst>
      </pc:sldChg>
      <pc:sldChg chg="add del">
        <pc:chgData name="Indu Sekhar Dantu" userId="4218edbc7ffe59d5" providerId="LiveId" clId="{B069DCC4-9580-4DE7-8CD2-2355D77BE23E}" dt="2021-06-25T06:56:13.929" v="980" actId="47"/>
        <pc:sldMkLst>
          <pc:docMk/>
          <pc:sldMk cId="668762735" sldId="274"/>
        </pc:sldMkLst>
      </pc:sldChg>
      <pc:sldChg chg="add del">
        <pc:chgData name="Indu Sekhar Dantu" userId="4218edbc7ffe59d5" providerId="LiveId" clId="{B069DCC4-9580-4DE7-8CD2-2355D77BE23E}" dt="2021-06-25T06:56:14.264" v="981" actId="47"/>
        <pc:sldMkLst>
          <pc:docMk/>
          <pc:sldMk cId="3223014156" sldId="275"/>
        </pc:sldMkLst>
      </pc:sldChg>
      <pc:sldChg chg="add del">
        <pc:chgData name="Indu Sekhar Dantu" userId="4218edbc7ffe59d5" providerId="LiveId" clId="{B069DCC4-9580-4DE7-8CD2-2355D77BE23E}" dt="2021-06-25T06:56:14.902" v="982" actId="47"/>
        <pc:sldMkLst>
          <pc:docMk/>
          <pc:sldMk cId="2011292491" sldId="276"/>
        </pc:sldMkLst>
      </pc:sldChg>
      <pc:sldChg chg="add del">
        <pc:chgData name="Indu Sekhar Dantu" userId="4218edbc7ffe59d5" providerId="LiveId" clId="{B069DCC4-9580-4DE7-8CD2-2355D77BE23E}" dt="2021-06-25T06:56:15.320" v="983" actId="47"/>
        <pc:sldMkLst>
          <pc:docMk/>
          <pc:sldMk cId="3616527345" sldId="277"/>
        </pc:sldMkLst>
      </pc:sldChg>
      <pc:sldChg chg="add del">
        <pc:chgData name="Indu Sekhar Dantu" userId="4218edbc7ffe59d5" providerId="LiveId" clId="{B069DCC4-9580-4DE7-8CD2-2355D77BE23E}" dt="2021-06-25T06:56:15.749" v="984" actId="47"/>
        <pc:sldMkLst>
          <pc:docMk/>
          <pc:sldMk cId="3060420284" sldId="278"/>
        </pc:sldMkLst>
      </pc:sldChg>
      <pc:sldChg chg="add del">
        <pc:chgData name="Indu Sekhar Dantu" userId="4218edbc7ffe59d5" providerId="LiveId" clId="{B069DCC4-9580-4DE7-8CD2-2355D77BE23E}" dt="2021-06-25T06:56:16.147" v="985" actId="47"/>
        <pc:sldMkLst>
          <pc:docMk/>
          <pc:sldMk cId="3173561069" sldId="279"/>
        </pc:sldMkLst>
      </pc:sldChg>
      <pc:sldChg chg="add del">
        <pc:chgData name="Indu Sekhar Dantu" userId="4218edbc7ffe59d5" providerId="LiveId" clId="{B069DCC4-9580-4DE7-8CD2-2355D77BE23E}" dt="2021-06-25T06:56:16.584" v="986" actId="47"/>
        <pc:sldMkLst>
          <pc:docMk/>
          <pc:sldMk cId="1415776288" sldId="280"/>
        </pc:sldMkLst>
      </pc:sldChg>
      <pc:sldChg chg="add del">
        <pc:chgData name="Indu Sekhar Dantu" userId="4218edbc7ffe59d5" providerId="LiveId" clId="{B069DCC4-9580-4DE7-8CD2-2355D77BE23E}" dt="2021-06-25T06:56:17.285" v="987" actId="47"/>
        <pc:sldMkLst>
          <pc:docMk/>
          <pc:sldMk cId="1292768624" sldId="281"/>
        </pc:sldMkLst>
      </pc:sldChg>
      <pc:sldChg chg="add del">
        <pc:chgData name="Indu Sekhar Dantu" userId="4218edbc7ffe59d5" providerId="LiveId" clId="{B069DCC4-9580-4DE7-8CD2-2355D77BE23E}" dt="2021-06-25T06:56:17.796" v="988" actId="47"/>
        <pc:sldMkLst>
          <pc:docMk/>
          <pc:sldMk cId="692968889" sldId="282"/>
        </pc:sldMkLst>
      </pc:sldChg>
      <pc:sldChg chg="add del">
        <pc:chgData name="Indu Sekhar Dantu" userId="4218edbc7ffe59d5" providerId="LiveId" clId="{B069DCC4-9580-4DE7-8CD2-2355D77BE23E}" dt="2021-06-25T06:56:18.195" v="989" actId="47"/>
        <pc:sldMkLst>
          <pc:docMk/>
          <pc:sldMk cId="1995175450" sldId="283"/>
        </pc:sldMkLst>
      </pc:sldChg>
      <pc:sldChg chg="add del">
        <pc:chgData name="Indu Sekhar Dantu" userId="4218edbc7ffe59d5" providerId="LiveId" clId="{B069DCC4-9580-4DE7-8CD2-2355D77BE23E}" dt="2021-06-25T06:56:18.646" v="990" actId="47"/>
        <pc:sldMkLst>
          <pc:docMk/>
          <pc:sldMk cId="3317398877" sldId="284"/>
        </pc:sldMkLst>
      </pc:sldChg>
      <pc:sldChg chg="add del">
        <pc:chgData name="Indu Sekhar Dantu" userId="4218edbc7ffe59d5" providerId="LiveId" clId="{B069DCC4-9580-4DE7-8CD2-2355D77BE23E}" dt="2021-06-25T06:56:19.435" v="991" actId="47"/>
        <pc:sldMkLst>
          <pc:docMk/>
          <pc:sldMk cId="4126318057" sldId="285"/>
        </pc:sldMkLst>
      </pc:sldChg>
      <pc:sldChg chg="add del">
        <pc:chgData name="Indu Sekhar Dantu" userId="4218edbc7ffe59d5" providerId="LiveId" clId="{B069DCC4-9580-4DE7-8CD2-2355D77BE23E}" dt="2021-06-25T06:56:20.114" v="992" actId="47"/>
        <pc:sldMkLst>
          <pc:docMk/>
          <pc:sldMk cId="2306344375" sldId="286"/>
        </pc:sldMkLst>
      </pc:sldChg>
      <pc:sldChg chg="add del">
        <pc:chgData name="Indu Sekhar Dantu" userId="4218edbc7ffe59d5" providerId="LiveId" clId="{B069DCC4-9580-4DE7-8CD2-2355D77BE23E}" dt="2021-06-25T06:56:20.831" v="993" actId="47"/>
        <pc:sldMkLst>
          <pc:docMk/>
          <pc:sldMk cId="1387287184" sldId="287"/>
        </pc:sldMkLst>
      </pc:sldChg>
      <pc:sldChg chg="add del">
        <pc:chgData name="Indu Sekhar Dantu" userId="4218edbc7ffe59d5" providerId="LiveId" clId="{B069DCC4-9580-4DE7-8CD2-2355D77BE23E}" dt="2021-06-25T06:56:22.146" v="994" actId="47"/>
        <pc:sldMkLst>
          <pc:docMk/>
          <pc:sldMk cId="2657170879" sldId="288"/>
        </pc:sldMkLst>
      </pc:sldChg>
      <pc:sldChg chg="add del">
        <pc:chgData name="Indu Sekhar Dantu" userId="4218edbc7ffe59d5" providerId="LiveId" clId="{B069DCC4-9580-4DE7-8CD2-2355D77BE23E}" dt="2021-06-25T06:56:22.446" v="995" actId="47"/>
        <pc:sldMkLst>
          <pc:docMk/>
          <pc:sldMk cId="2564655258" sldId="289"/>
        </pc:sldMkLst>
      </pc:sldChg>
      <pc:sldChg chg="add del">
        <pc:chgData name="Indu Sekhar Dantu" userId="4218edbc7ffe59d5" providerId="LiveId" clId="{B069DCC4-9580-4DE7-8CD2-2355D77BE23E}" dt="2021-06-25T06:56:22.818" v="996" actId="47"/>
        <pc:sldMkLst>
          <pc:docMk/>
          <pc:sldMk cId="116242856" sldId="290"/>
        </pc:sldMkLst>
      </pc:sldChg>
      <pc:sldChg chg="add del">
        <pc:chgData name="Indu Sekhar Dantu" userId="4218edbc7ffe59d5" providerId="LiveId" clId="{B069DCC4-9580-4DE7-8CD2-2355D77BE23E}" dt="2021-06-25T06:56:23.118" v="997" actId="47"/>
        <pc:sldMkLst>
          <pc:docMk/>
          <pc:sldMk cId="879313157" sldId="291"/>
        </pc:sldMkLst>
      </pc:sldChg>
      <pc:sldChg chg="add del">
        <pc:chgData name="Indu Sekhar Dantu" userId="4218edbc7ffe59d5" providerId="LiveId" clId="{B069DCC4-9580-4DE7-8CD2-2355D77BE23E}" dt="2021-06-25T06:56:23.380" v="998" actId="47"/>
        <pc:sldMkLst>
          <pc:docMk/>
          <pc:sldMk cId="3490348788" sldId="292"/>
        </pc:sldMkLst>
      </pc:sldChg>
      <pc:sldChg chg="add del">
        <pc:chgData name="Indu Sekhar Dantu" userId="4218edbc7ffe59d5" providerId="LiveId" clId="{B069DCC4-9580-4DE7-8CD2-2355D77BE23E}" dt="2021-06-25T06:56:24.090" v="999" actId="47"/>
        <pc:sldMkLst>
          <pc:docMk/>
          <pc:sldMk cId="3868647332" sldId="293"/>
        </pc:sldMkLst>
      </pc:sldChg>
      <pc:sldChg chg="add del">
        <pc:chgData name="Indu Sekhar Dantu" userId="4218edbc7ffe59d5" providerId="LiveId" clId="{B069DCC4-9580-4DE7-8CD2-2355D77BE23E}" dt="2021-06-25T06:56:24.348" v="1000" actId="47"/>
        <pc:sldMkLst>
          <pc:docMk/>
          <pc:sldMk cId="404912483" sldId="294"/>
        </pc:sldMkLst>
      </pc:sldChg>
      <pc:sldChg chg="add del">
        <pc:chgData name="Indu Sekhar Dantu" userId="4218edbc7ffe59d5" providerId="LiveId" clId="{B069DCC4-9580-4DE7-8CD2-2355D77BE23E}" dt="2021-06-25T06:56:25.526" v="1001" actId="47"/>
        <pc:sldMkLst>
          <pc:docMk/>
          <pc:sldMk cId="1101714023" sldId="295"/>
        </pc:sldMkLst>
      </pc:sldChg>
      <pc:sldChg chg="add del">
        <pc:chgData name="Indu Sekhar Dantu" userId="4218edbc7ffe59d5" providerId="LiveId" clId="{B069DCC4-9580-4DE7-8CD2-2355D77BE23E}" dt="2021-06-25T06:56:26.278" v="1002" actId="47"/>
        <pc:sldMkLst>
          <pc:docMk/>
          <pc:sldMk cId="9202119" sldId="296"/>
        </pc:sldMkLst>
      </pc:sldChg>
      <pc:sldChg chg="add del">
        <pc:chgData name="Indu Sekhar Dantu" userId="4218edbc7ffe59d5" providerId="LiveId" clId="{B069DCC4-9580-4DE7-8CD2-2355D77BE23E}" dt="2021-06-25T06:56:26.531" v="1003" actId="47"/>
        <pc:sldMkLst>
          <pc:docMk/>
          <pc:sldMk cId="1151141450" sldId="297"/>
        </pc:sldMkLst>
      </pc:sldChg>
      <pc:sldChg chg="add del">
        <pc:chgData name="Indu Sekhar Dantu" userId="4218edbc7ffe59d5" providerId="LiveId" clId="{B069DCC4-9580-4DE7-8CD2-2355D77BE23E}" dt="2021-06-25T06:56:27.714" v="1004" actId="47"/>
        <pc:sldMkLst>
          <pc:docMk/>
          <pc:sldMk cId="1631397065" sldId="298"/>
        </pc:sldMkLst>
      </pc:sldChg>
      <pc:sldChg chg="add del">
        <pc:chgData name="Indu Sekhar Dantu" userId="4218edbc7ffe59d5" providerId="LiveId" clId="{B069DCC4-9580-4DE7-8CD2-2355D77BE23E}" dt="2021-06-25T06:56:28.202" v="1005" actId="47"/>
        <pc:sldMkLst>
          <pc:docMk/>
          <pc:sldMk cId="1014335294" sldId="299"/>
        </pc:sldMkLst>
      </pc:sldChg>
      <pc:sldChg chg="add del">
        <pc:chgData name="Indu Sekhar Dantu" userId="4218edbc7ffe59d5" providerId="LiveId" clId="{B069DCC4-9580-4DE7-8CD2-2355D77BE23E}" dt="2021-06-25T06:56:28.501" v="1006" actId="47"/>
        <pc:sldMkLst>
          <pc:docMk/>
          <pc:sldMk cId="1833660448" sldId="300"/>
        </pc:sldMkLst>
      </pc:sldChg>
      <pc:sldChg chg="add del">
        <pc:chgData name="Indu Sekhar Dantu" userId="4218edbc7ffe59d5" providerId="LiveId" clId="{B069DCC4-9580-4DE7-8CD2-2355D77BE23E}" dt="2021-06-25T06:56:29.774" v="1007" actId="47"/>
        <pc:sldMkLst>
          <pc:docMk/>
          <pc:sldMk cId="2014834046" sldId="301"/>
        </pc:sldMkLst>
      </pc:sldChg>
      <pc:sldChg chg="add del">
        <pc:chgData name="Indu Sekhar Dantu" userId="4218edbc7ffe59d5" providerId="LiveId" clId="{B069DCC4-9580-4DE7-8CD2-2355D77BE23E}" dt="2021-06-25T06:56:38.300" v="1008" actId="2696"/>
        <pc:sldMkLst>
          <pc:docMk/>
          <pc:sldMk cId="1397828548" sldId="302"/>
        </pc:sldMkLst>
      </pc:sldChg>
      <pc:sldChg chg="addSp delSp modSp add mod">
        <pc:chgData name="Indu Sekhar Dantu" userId="4218edbc7ffe59d5" providerId="LiveId" clId="{B069DCC4-9580-4DE7-8CD2-2355D77BE23E}" dt="2021-06-25T06:43:32.119" v="213" actId="14100"/>
        <pc:sldMkLst>
          <pc:docMk/>
          <pc:sldMk cId="920038349" sldId="303"/>
        </pc:sldMkLst>
        <pc:spChg chg="del mod">
          <ac:chgData name="Indu Sekhar Dantu" userId="4218edbc7ffe59d5" providerId="LiveId" clId="{B069DCC4-9580-4DE7-8CD2-2355D77BE23E}" dt="2021-06-25T06:41:38.458" v="64" actId="478"/>
          <ac:spMkLst>
            <pc:docMk/>
            <pc:sldMk cId="920038349" sldId="303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43:32.119" v="213" actId="14100"/>
          <ac:spMkLst>
            <pc:docMk/>
            <pc:sldMk cId="920038349" sldId="303"/>
            <ac:spMk id="3" creationId="{D9D112C0-94D8-4EB3-830E-FBA2AAFD86F5}"/>
          </ac:spMkLst>
        </pc:spChg>
        <pc:spChg chg="add del mod">
          <ac:chgData name="Indu Sekhar Dantu" userId="4218edbc7ffe59d5" providerId="LiveId" clId="{B069DCC4-9580-4DE7-8CD2-2355D77BE23E}" dt="2021-06-25T06:42:50.821" v="159" actId="478"/>
          <ac:spMkLst>
            <pc:docMk/>
            <pc:sldMk cId="920038349" sldId="303"/>
            <ac:spMk id="5" creationId="{AF2E97B7-FEBE-4FE1-A3E6-9BBA256CFB49}"/>
          </ac:spMkLst>
        </pc:spChg>
        <pc:spChg chg="add del mod">
          <ac:chgData name="Indu Sekhar Dantu" userId="4218edbc7ffe59d5" providerId="LiveId" clId="{B069DCC4-9580-4DE7-8CD2-2355D77BE23E}" dt="2021-06-25T06:42:54.910" v="161" actId="478"/>
          <ac:spMkLst>
            <pc:docMk/>
            <pc:sldMk cId="920038349" sldId="303"/>
            <ac:spMk id="7" creationId="{B84951F1-495C-4EB3-9CA0-AC1318499DBA}"/>
          </ac:spMkLst>
        </pc:spChg>
        <pc:spChg chg="add mod">
          <ac:chgData name="Indu Sekhar Dantu" userId="4218edbc7ffe59d5" providerId="LiveId" clId="{B069DCC4-9580-4DE7-8CD2-2355D77BE23E}" dt="2021-06-25T06:43:18.572" v="194" actId="1037"/>
          <ac:spMkLst>
            <pc:docMk/>
            <pc:sldMk cId="920038349" sldId="303"/>
            <ac:spMk id="8" creationId="{F2C5052E-2C9D-422A-AC8B-34A60459C043}"/>
          </ac:spMkLst>
        </pc:spChg>
      </pc:sldChg>
      <pc:sldChg chg="modSp mod">
        <pc:chgData name="Indu Sekhar Dantu" userId="4218edbc7ffe59d5" providerId="LiveId" clId="{B069DCC4-9580-4DE7-8CD2-2355D77BE23E}" dt="2021-06-25T06:57:39.419" v="1029" actId="1035"/>
        <pc:sldMkLst>
          <pc:docMk/>
          <pc:sldMk cId="3156076567" sldId="304"/>
        </pc:sldMkLst>
        <pc:spChg chg="mod">
          <ac:chgData name="Indu Sekhar Dantu" userId="4218edbc7ffe59d5" providerId="LiveId" clId="{B069DCC4-9580-4DE7-8CD2-2355D77BE23E}" dt="2021-06-25T06:55:07.199" v="937" actId="6549"/>
          <ac:spMkLst>
            <pc:docMk/>
            <pc:sldMk cId="3156076567" sldId="304"/>
            <ac:spMk id="3" creationId="{D9D112C0-94D8-4EB3-830E-FBA2AAFD86F5}"/>
          </ac:spMkLst>
        </pc:spChg>
        <pc:picChg chg="mod">
          <ac:chgData name="Indu Sekhar Dantu" userId="4218edbc7ffe59d5" providerId="LiveId" clId="{B069DCC4-9580-4DE7-8CD2-2355D77BE23E}" dt="2021-06-25T06:57:39.419" v="1029" actId="1035"/>
          <ac:picMkLst>
            <pc:docMk/>
            <pc:sldMk cId="3156076567" sldId="304"/>
            <ac:picMk id="6" creationId="{7AD1716B-724B-4029-90DD-3DE467297C13}"/>
          </ac:picMkLst>
        </pc:picChg>
      </pc:sldChg>
      <pc:sldChg chg="modSp add mod">
        <pc:chgData name="Indu Sekhar Dantu" userId="4218edbc7ffe59d5" providerId="LiveId" clId="{B069DCC4-9580-4DE7-8CD2-2355D77BE23E}" dt="2021-06-25T23:54:45.564" v="1335" actId="313"/>
        <pc:sldMkLst>
          <pc:docMk/>
          <pc:sldMk cId="1862927223" sldId="305"/>
        </pc:sldMkLst>
        <pc:spChg chg="mod">
          <ac:chgData name="Indu Sekhar Dantu" userId="4218edbc7ffe59d5" providerId="LiveId" clId="{B069DCC4-9580-4DE7-8CD2-2355D77BE23E}" dt="2021-06-25T23:54:45.564" v="1335" actId="313"/>
          <ac:spMkLst>
            <pc:docMk/>
            <pc:sldMk cId="1862927223" sldId="305"/>
            <ac:spMk id="3" creationId="{D9D112C0-94D8-4EB3-830E-FBA2AAFD86F5}"/>
          </ac:spMkLst>
        </pc:spChg>
      </pc:sldChg>
      <pc:sldChg chg="modSp del mod">
        <pc:chgData name="Indu Sekhar Dantu" userId="4218edbc7ffe59d5" providerId="LiveId" clId="{B069DCC4-9580-4DE7-8CD2-2355D77BE23E}" dt="2021-06-25T13:22:46.472" v="1202" actId="2696"/>
        <pc:sldMkLst>
          <pc:docMk/>
          <pc:sldMk cId="3142654229" sldId="305"/>
        </pc:sldMkLst>
        <pc:spChg chg="mod">
          <ac:chgData name="Indu Sekhar Dantu" userId="4218edbc7ffe59d5" providerId="LiveId" clId="{B069DCC4-9580-4DE7-8CD2-2355D77BE23E}" dt="2021-06-25T13:20:07.517" v="1147" actId="20577"/>
          <ac:spMkLst>
            <pc:docMk/>
            <pc:sldMk cId="3142654229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0:21.009" v="1675" actId="20577"/>
        <pc:sldMkLst>
          <pc:docMk/>
          <pc:sldMk cId="1568858838" sldId="306"/>
        </pc:sldMkLst>
        <pc:spChg chg="mod">
          <ac:chgData name="Indu Sekhar Dantu" userId="4218edbc7ffe59d5" providerId="LiveId" clId="{B069DCC4-9580-4DE7-8CD2-2355D77BE23E}" dt="2021-06-26T00:20:21.009" v="1675" actId="20577"/>
          <ac:spMkLst>
            <pc:docMk/>
            <pc:sldMk cId="1568858838" sldId="306"/>
            <ac:spMk id="3" creationId="{D9D112C0-94D8-4EB3-830E-FBA2AAFD86F5}"/>
          </ac:spMkLst>
        </pc:spChg>
      </pc:sldChg>
      <pc:sldChg chg="addSp delSp modSp add del mod ord">
        <pc:chgData name="Indu Sekhar Dantu" userId="4218edbc7ffe59d5" providerId="LiveId" clId="{B069DCC4-9580-4DE7-8CD2-2355D77BE23E}" dt="2021-06-25T13:22:46.472" v="1202" actId="2696"/>
        <pc:sldMkLst>
          <pc:docMk/>
          <pc:sldMk cId="8473239" sldId="307"/>
        </pc:sldMkLst>
        <pc:spChg chg="del">
          <ac:chgData name="Indu Sekhar Dantu" userId="4218edbc7ffe59d5" providerId="LiveId" clId="{B069DCC4-9580-4DE7-8CD2-2355D77BE23E}" dt="2021-06-25T13:21:39.907" v="1150" actId="478"/>
          <ac:spMkLst>
            <pc:docMk/>
            <pc:sldMk cId="8473239" sldId="307"/>
            <ac:spMk id="3" creationId="{D9D112C0-94D8-4EB3-830E-FBA2AAFD86F5}"/>
          </ac:spMkLst>
        </pc:spChg>
        <pc:spChg chg="add mod">
          <ac:chgData name="Indu Sekhar Dantu" userId="4218edbc7ffe59d5" providerId="LiveId" clId="{B069DCC4-9580-4DE7-8CD2-2355D77BE23E}" dt="2021-06-25T13:22:40.686" v="1199" actId="1076"/>
          <ac:spMkLst>
            <pc:docMk/>
            <pc:sldMk cId="8473239" sldId="307"/>
            <ac:spMk id="5" creationId="{DCA3B581-3084-49F8-9084-946BB3B1E6B6}"/>
          </ac:spMkLst>
        </pc:spChg>
        <pc:spChg chg="add del mod">
          <ac:chgData name="Indu Sekhar Dantu" userId="4218edbc7ffe59d5" providerId="LiveId" clId="{B069DCC4-9580-4DE7-8CD2-2355D77BE23E}" dt="2021-06-25T13:21:43.177" v="1152" actId="478"/>
          <ac:spMkLst>
            <pc:docMk/>
            <pc:sldMk cId="8473239" sldId="307"/>
            <ac:spMk id="7" creationId="{206170A1-2EC5-4025-99C4-B4739F4D85A3}"/>
          </ac:spMkLst>
        </pc:spChg>
      </pc:sldChg>
      <pc:sldChg chg="modSp add mod">
        <pc:chgData name="Indu Sekhar Dantu" userId="4218edbc7ffe59d5" providerId="LiveId" clId="{B069DCC4-9580-4DE7-8CD2-2355D77BE23E}" dt="2021-06-25T13:30:34.993" v="1283" actId="122"/>
        <pc:sldMkLst>
          <pc:docMk/>
          <pc:sldMk cId="1403467159" sldId="307"/>
        </pc:sldMkLst>
        <pc:spChg chg="mod">
          <ac:chgData name="Indu Sekhar Dantu" userId="4218edbc7ffe59d5" providerId="LiveId" clId="{B069DCC4-9580-4DE7-8CD2-2355D77BE23E}" dt="2021-06-25T13:30:34.993" v="1283" actId="122"/>
          <ac:spMkLst>
            <pc:docMk/>
            <pc:sldMk cId="1403467159" sldId="307"/>
            <ac:spMk id="5" creationId="{DCA3B581-3084-49F8-9084-946BB3B1E6B6}"/>
          </ac:spMkLst>
        </pc:spChg>
      </pc:sldChg>
      <pc:sldChg chg="modSp add mod ord">
        <pc:chgData name="Indu Sekhar Dantu" userId="4218edbc7ffe59d5" providerId="LiveId" clId="{B069DCC4-9580-4DE7-8CD2-2355D77BE23E}" dt="2021-06-26T01:02:54.126" v="1765" actId="20577"/>
        <pc:sldMkLst>
          <pc:docMk/>
          <pc:sldMk cId="3166141015" sldId="308"/>
        </pc:sldMkLst>
        <pc:spChg chg="mod">
          <ac:chgData name="Indu Sekhar Dantu" userId="4218edbc7ffe59d5" providerId="LiveId" clId="{B069DCC4-9580-4DE7-8CD2-2355D77BE23E}" dt="2021-06-26T01:02:54.126" v="1765" actId="20577"/>
          <ac:spMkLst>
            <pc:docMk/>
            <pc:sldMk cId="3166141015" sldId="308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B069DCC4-9580-4DE7-8CD2-2355D77BE23E}" dt="2021-06-26T01:03:33.873" v="1769" actId="20577"/>
        <pc:sldMkLst>
          <pc:docMk/>
          <pc:sldMk cId="498981713" sldId="309"/>
        </pc:sldMkLst>
        <pc:spChg chg="mod">
          <ac:chgData name="Indu Sekhar Dantu" userId="4218edbc7ffe59d5" providerId="LiveId" clId="{B069DCC4-9580-4DE7-8CD2-2355D77BE23E}" dt="2021-06-26T01:03:33.873" v="1769" actId="20577"/>
          <ac:spMkLst>
            <pc:docMk/>
            <pc:sldMk cId="498981713" sldId="3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0:05:59.960" v="1552" actId="113"/>
        <pc:sldMkLst>
          <pc:docMk/>
          <pc:sldMk cId="396110141" sldId="310"/>
        </pc:sldMkLst>
        <pc:spChg chg="mod">
          <ac:chgData name="Indu Sekhar Dantu" userId="4218edbc7ffe59d5" providerId="LiveId" clId="{B069DCC4-9580-4DE7-8CD2-2355D77BE23E}" dt="2021-06-26T00:05:59.960" v="1552" actId="113"/>
          <ac:spMkLst>
            <pc:docMk/>
            <pc:sldMk cId="396110141" sldId="310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2:19.358" v="1763" actId="113"/>
        <pc:sldMkLst>
          <pc:docMk/>
          <pc:sldMk cId="3851764001" sldId="311"/>
        </pc:sldMkLst>
        <pc:spChg chg="mod">
          <ac:chgData name="Indu Sekhar Dantu" userId="4218edbc7ffe59d5" providerId="LiveId" clId="{B069DCC4-9580-4DE7-8CD2-2355D77BE23E}" dt="2021-06-26T01:02:19.358" v="1763" actId="113"/>
          <ac:spMkLst>
            <pc:docMk/>
            <pc:sldMk cId="3851764001" sldId="311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4:43.790" v="1779" actId="6549"/>
        <pc:sldMkLst>
          <pc:docMk/>
          <pc:sldMk cId="913299517" sldId="312"/>
        </pc:sldMkLst>
        <pc:spChg chg="mod">
          <ac:chgData name="Indu Sekhar Dantu" userId="4218edbc7ffe59d5" providerId="LiveId" clId="{B069DCC4-9580-4DE7-8CD2-2355D77BE23E}" dt="2021-06-26T01:04:43.790" v="1779" actId="6549"/>
          <ac:spMkLst>
            <pc:docMk/>
            <pc:sldMk cId="913299517" sldId="312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3:33.891" v="1738" actId="113"/>
        <pc:sldMkLst>
          <pc:docMk/>
          <pc:sldMk cId="414296455" sldId="313"/>
        </pc:sldMkLst>
        <pc:spChg chg="mod">
          <ac:chgData name="Indu Sekhar Dantu" userId="4218edbc7ffe59d5" providerId="LiveId" clId="{B069DCC4-9580-4DE7-8CD2-2355D77BE23E}" dt="2021-06-26T00:23:33.891" v="1738" actId="113"/>
          <ac:spMkLst>
            <pc:docMk/>
            <pc:sldMk cId="414296455" sldId="31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13:03.593" v="1860" actId="20577"/>
        <pc:sldMkLst>
          <pc:docMk/>
          <pc:sldMk cId="3029424732" sldId="314"/>
        </pc:sldMkLst>
        <pc:spChg chg="mod">
          <ac:chgData name="Indu Sekhar Dantu" userId="4218edbc7ffe59d5" providerId="LiveId" clId="{B069DCC4-9580-4DE7-8CD2-2355D77BE23E}" dt="2021-06-26T01:13:03.593" v="1860" actId="20577"/>
          <ac:spMkLst>
            <pc:docMk/>
            <pc:sldMk cId="3029424732" sldId="314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0:20:48.529" v="1679"/>
        <pc:sldMkLst>
          <pc:docMk/>
          <pc:sldMk cId="447349276" sldId="315"/>
        </pc:sldMkLst>
      </pc:sldChg>
      <pc:sldChg chg="add">
        <pc:chgData name="Indu Sekhar Dantu" userId="4218edbc7ffe59d5" providerId="LiveId" clId="{B069DCC4-9580-4DE7-8CD2-2355D77BE23E}" dt="2021-06-26T00:20:48.733" v="1680"/>
        <pc:sldMkLst>
          <pc:docMk/>
          <pc:sldMk cId="313655581" sldId="316"/>
        </pc:sldMkLst>
      </pc:sldChg>
      <pc:sldChg chg="add">
        <pc:chgData name="Indu Sekhar Dantu" userId="4218edbc7ffe59d5" providerId="LiveId" clId="{B069DCC4-9580-4DE7-8CD2-2355D77BE23E}" dt="2021-06-26T00:20:48.945" v="1681"/>
        <pc:sldMkLst>
          <pc:docMk/>
          <pc:sldMk cId="1765042550" sldId="317"/>
        </pc:sldMkLst>
      </pc:sldChg>
      <pc:sldChg chg="add">
        <pc:chgData name="Indu Sekhar Dantu" userId="4218edbc7ffe59d5" providerId="LiveId" clId="{B069DCC4-9580-4DE7-8CD2-2355D77BE23E}" dt="2021-06-26T00:20:49.154" v="1682"/>
        <pc:sldMkLst>
          <pc:docMk/>
          <pc:sldMk cId="3429460512" sldId="318"/>
        </pc:sldMkLst>
      </pc:sldChg>
      <pc:sldChg chg="add">
        <pc:chgData name="Indu Sekhar Dantu" userId="4218edbc7ffe59d5" providerId="LiveId" clId="{B069DCC4-9580-4DE7-8CD2-2355D77BE23E}" dt="2021-06-26T00:20:49.373" v="1683"/>
        <pc:sldMkLst>
          <pc:docMk/>
          <pc:sldMk cId="1010151947" sldId="319"/>
        </pc:sldMkLst>
      </pc:sldChg>
      <pc:sldChg chg="add">
        <pc:chgData name="Indu Sekhar Dantu" userId="4218edbc7ffe59d5" providerId="LiveId" clId="{B069DCC4-9580-4DE7-8CD2-2355D77BE23E}" dt="2021-06-26T00:20:49.601" v="1684"/>
        <pc:sldMkLst>
          <pc:docMk/>
          <pc:sldMk cId="3465084384" sldId="320"/>
        </pc:sldMkLst>
      </pc:sldChg>
      <pc:sldChg chg="add">
        <pc:chgData name="Indu Sekhar Dantu" userId="4218edbc7ffe59d5" providerId="LiveId" clId="{B069DCC4-9580-4DE7-8CD2-2355D77BE23E}" dt="2021-06-26T00:20:49.820" v="1685"/>
        <pc:sldMkLst>
          <pc:docMk/>
          <pc:sldMk cId="2931619309" sldId="321"/>
        </pc:sldMkLst>
      </pc:sldChg>
      <pc:sldChg chg="add">
        <pc:chgData name="Indu Sekhar Dantu" userId="4218edbc7ffe59d5" providerId="LiveId" clId="{B069DCC4-9580-4DE7-8CD2-2355D77BE23E}" dt="2021-06-26T00:20:50.038" v="1686"/>
        <pc:sldMkLst>
          <pc:docMk/>
          <pc:sldMk cId="3940385322" sldId="322"/>
        </pc:sldMkLst>
      </pc:sldChg>
      <pc:sldChg chg="add">
        <pc:chgData name="Indu Sekhar Dantu" userId="4218edbc7ffe59d5" providerId="LiveId" clId="{B069DCC4-9580-4DE7-8CD2-2355D77BE23E}" dt="2021-06-26T00:20:50.252" v="1687"/>
        <pc:sldMkLst>
          <pc:docMk/>
          <pc:sldMk cId="218055593" sldId="323"/>
        </pc:sldMkLst>
      </pc:sldChg>
      <pc:sldChg chg="add">
        <pc:chgData name="Indu Sekhar Dantu" userId="4218edbc7ffe59d5" providerId="LiveId" clId="{B069DCC4-9580-4DE7-8CD2-2355D77BE23E}" dt="2021-06-26T00:20:50.471" v="1688"/>
        <pc:sldMkLst>
          <pc:docMk/>
          <pc:sldMk cId="2490891367" sldId="324"/>
        </pc:sldMkLst>
      </pc:sldChg>
      <pc:sldChg chg="add">
        <pc:chgData name="Indu Sekhar Dantu" userId="4218edbc7ffe59d5" providerId="LiveId" clId="{B069DCC4-9580-4DE7-8CD2-2355D77BE23E}" dt="2021-06-26T00:20:50.700" v="1689"/>
        <pc:sldMkLst>
          <pc:docMk/>
          <pc:sldMk cId="2015534174" sldId="325"/>
        </pc:sldMkLst>
      </pc:sldChg>
      <pc:sldChg chg="add">
        <pc:chgData name="Indu Sekhar Dantu" userId="4218edbc7ffe59d5" providerId="LiveId" clId="{B069DCC4-9580-4DE7-8CD2-2355D77BE23E}" dt="2021-06-26T00:20:50.911" v="1690"/>
        <pc:sldMkLst>
          <pc:docMk/>
          <pc:sldMk cId="2282546436" sldId="326"/>
        </pc:sldMkLst>
      </pc:sldChg>
      <pc:sldChg chg="modSp mod">
        <pc:chgData name="Indu Sekhar Dantu" userId="4218edbc7ffe59d5" providerId="LiveId" clId="{B069DCC4-9580-4DE7-8CD2-2355D77BE23E}" dt="2021-06-26T01:01:43.365" v="1758" actId="6549"/>
        <pc:sldMkLst>
          <pc:docMk/>
          <pc:sldMk cId="3662201600" sldId="327"/>
        </pc:sldMkLst>
        <pc:spChg chg="mod">
          <ac:chgData name="Indu Sekhar Dantu" userId="4218edbc7ffe59d5" providerId="LiveId" clId="{B069DCC4-9580-4DE7-8CD2-2355D77BE23E}" dt="2021-06-26T01:01:43.365" v="1758" actId="6549"/>
          <ac:spMkLst>
            <pc:docMk/>
            <pc:sldMk cId="3662201600" sldId="327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8:49.875" v="1818" actId="27636"/>
        <pc:sldMkLst>
          <pc:docMk/>
          <pc:sldMk cId="4220466084" sldId="328"/>
        </pc:sldMkLst>
        <pc:spChg chg="mod">
          <ac:chgData name="Indu Sekhar Dantu" userId="4218edbc7ffe59d5" providerId="LiveId" clId="{B069DCC4-9580-4DE7-8CD2-2355D77BE23E}" dt="2021-06-26T01:08:49.875" v="1818" actId="27636"/>
          <ac:spMkLst>
            <pc:docMk/>
            <pc:sldMk cId="4220466084" sldId="328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07:40.973" v="1803"/>
        <pc:sldMkLst>
          <pc:docMk/>
          <pc:sldMk cId="3574048325" sldId="330"/>
        </pc:sldMkLst>
      </pc:sldChg>
      <pc:sldChg chg="add">
        <pc:chgData name="Indu Sekhar Dantu" userId="4218edbc7ffe59d5" providerId="LiveId" clId="{B069DCC4-9580-4DE7-8CD2-2355D77BE23E}" dt="2021-06-26T01:07:41.230" v="1804"/>
        <pc:sldMkLst>
          <pc:docMk/>
          <pc:sldMk cId="4175535972" sldId="331"/>
        </pc:sldMkLst>
      </pc:sldChg>
      <pc:sldChg chg="add">
        <pc:chgData name="Indu Sekhar Dantu" userId="4218edbc7ffe59d5" providerId="LiveId" clId="{B069DCC4-9580-4DE7-8CD2-2355D77BE23E}" dt="2021-06-26T01:07:41.472" v="1805"/>
        <pc:sldMkLst>
          <pc:docMk/>
          <pc:sldMk cId="3257483581" sldId="332"/>
        </pc:sldMkLst>
      </pc:sldChg>
      <pc:sldChg chg="add">
        <pc:chgData name="Indu Sekhar Dantu" userId="4218edbc7ffe59d5" providerId="LiveId" clId="{B069DCC4-9580-4DE7-8CD2-2355D77BE23E}" dt="2021-06-26T01:07:41.690" v="1806"/>
        <pc:sldMkLst>
          <pc:docMk/>
          <pc:sldMk cId="2179867846" sldId="333"/>
        </pc:sldMkLst>
      </pc:sldChg>
      <pc:sldChg chg="add">
        <pc:chgData name="Indu Sekhar Dantu" userId="4218edbc7ffe59d5" providerId="LiveId" clId="{B069DCC4-9580-4DE7-8CD2-2355D77BE23E}" dt="2021-06-26T01:07:41.908" v="1807"/>
        <pc:sldMkLst>
          <pc:docMk/>
          <pc:sldMk cId="864306515" sldId="334"/>
        </pc:sldMkLst>
      </pc:sldChg>
      <pc:sldChg chg="add">
        <pc:chgData name="Indu Sekhar Dantu" userId="4218edbc7ffe59d5" providerId="LiveId" clId="{B069DCC4-9580-4DE7-8CD2-2355D77BE23E}" dt="2021-06-26T01:07:42.164" v="1808"/>
        <pc:sldMkLst>
          <pc:docMk/>
          <pc:sldMk cId="3997583028" sldId="335"/>
        </pc:sldMkLst>
      </pc:sldChg>
      <pc:sldChg chg="add">
        <pc:chgData name="Indu Sekhar Dantu" userId="4218edbc7ffe59d5" providerId="LiveId" clId="{B069DCC4-9580-4DE7-8CD2-2355D77BE23E}" dt="2021-06-26T01:07:42.385" v="1809"/>
        <pc:sldMkLst>
          <pc:docMk/>
          <pc:sldMk cId="4024321289" sldId="336"/>
        </pc:sldMkLst>
      </pc:sldChg>
      <pc:sldChg chg="add">
        <pc:chgData name="Indu Sekhar Dantu" userId="4218edbc7ffe59d5" providerId="LiveId" clId="{B069DCC4-9580-4DE7-8CD2-2355D77BE23E}" dt="2021-06-26T01:07:42.639" v="1810"/>
        <pc:sldMkLst>
          <pc:docMk/>
          <pc:sldMk cId="1728069454" sldId="337"/>
        </pc:sldMkLst>
      </pc:sldChg>
      <pc:sldChg chg="add">
        <pc:chgData name="Indu Sekhar Dantu" userId="4218edbc7ffe59d5" providerId="LiveId" clId="{B069DCC4-9580-4DE7-8CD2-2355D77BE23E}" dt="2021-06-26T01:07:42.886" v="1811"/>
        <pc:sldMkLst>
          <pc:docMk/>
          <pc:sldMk cId="1735735032" sldId="338"/>
        </pc:sldMkLst>
      </pc:sldChg>
      <pc:sldChg chg="modSp mod">
        <pc:chgData name="Indu Sekhar Dantu" userId="4218edbc7ffe59d5" providerId="LiveId" clId="{B069DCC4-9580-4DE7-8CD2-2355D77BE23E}" dt="2021-06-26T01:22:41.595" v="2024" actId="20577"/>
        <pc:sldMkLst>
          <pc:docMk/>
          <pc:sldMk cId="2508731708" sldId="339"/>
        </pc:sldMkLst>
        <pc:spChg chg="mod">
          <ac:chgData name="Indu Sekhar Dantu" userId="4218edbc7ffe59d5" providerId="LiveId" clId="{B069DCC4-9580-4DE7-8CD2-2355D77BE23E}" dt="2021-06-26T01:22:41.595" v="2024" actId="20577"/>
          <ac:spMkLst>
            <pc:docMk/>
            <pc:sldMk cId="2508731708" sldId="339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17:56.994" v="1899" actId="20577"/>
        <pc:sldMkLst>
          <pc:docMk/>
          <pc:sldMk cId="2181303224" sldId="340"/>
        </pc:sldMkLst>
        <pc:spChg chg="mod">
          <ac:chgData name="Indu Sekhar Dantu" userId="4218edbc7ffe59d5" providerId="LiveId" clId="{B069DCC4-9580-4DE7-8CD2-2355D77BE23E}" dt="2021-06-26T01:17:56.994" v="1899" actId="20577"/>
          <ac:spMkLst>
            <pc:docMk/>
            <pc:sldMk cId="2181303224" sldId="34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5:22.079" v="2076" actId="20577"/>
        <pc:sldMkLst>
          <pc:docMk/>
          <pc:sldMk cId="2081480948" sldId="341"/>
        </pc:sldMkLst>
        <pc:spChg chg="mod">
          <ac:chgData name="Indu Sekhar Dantu" userId="4218edbc7ffe59d5" providerId="LiveId" clId="{B069DCC4-9580-4DE7-8CD2-2355D77BE23E}" dt="2021-06-26T01:25:22.079" v="2076" actId="20577"/>
          <ac:spMkLst>
            <pc:docMk/>
            <pc:sldMk cId="2081480948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6:44.808" v="2087" actId="6549"/>
        <pc:sldMkLst>
          <pc:docMk/>
          <pc:sldMk cId="397138408" sldId="342"/>
        </pc:sldMkLst>
        <pc:spChg chg="mod">
          <ac:chgData name="Indu Sekhar Dantu" userId="4218edbc7ffe59d5" providerId="LiveId" clId="{B069DCC4-9580-4DE7-8CD2-2355D77BE23E}" dt="2021-06-26T01:26:44.808" v="2087" actId="6549"/>
          <ac:spMkLst>
            <pc:docMk/>
            <pc:sldMk cId="397138408" sldId="342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14:52.562" v="1878"/>
        <pc:sldMkLst>
          <pc:docMk/>
          <pc:sldMk cId="3537388708" sldId="343"/>
        </pc:sldMkLst>
      </pc:sldChg>
      <pc:sldChg chg="add">
        <pc:chgData name="Indu Sekhar Dantu" userId="4218edbc7ffe59d5" providerId="LiveId" clId="{B069DCC4-9580-4DE7-8CD2-2355D77BE23E}" dt="2021-06-26T01:14:52.810" v="1879"/>
        <pc:sldMkLst>
          <pc:docMk/>
          <pc:sldMk cId="1421539589" sldId="344"/>
        </pc:sldMkLst>
      </pc:sldChg>
      <pc:sldChg chg="add">
        <pc:chgData name="Indu Sekhar Dantu" userId="4218edbc7ffe59d5" providerId="LiveId" clId="{B069DCC4-9580-4DE7-8CD2-2355D77BE23E}" dt="2021-06-26T01:14:53.035" v="1880"/>
        <pc:sldMkLst>
          <pc:docMk/>
          <pc:sldMk cId="2353974985" sldId="345"/>
        </pc:sldMkLst>
      </pc:sldChg>
      <pc:sldChg chg="add">
        <pc:chgData name="Indu Sekhar Dantu" userId="4218edbc7ffe59d5" providerId="LiveId" clId="{B069DCC4-9580-4DE7-8CD2-2355D77BE23E}" dt="2021-06-26T01:14:53.259" v="1881"/>
        <pc:sldMkLst>
          <pc:docMk/>
          <pc:sldMk cId="331212918" sldId="346"/>
        </pc:sldMkLst>
      </pc:sldChg>
      <pc:sldChg chg="add">
        <pc:chgData name="Indu Sekhar Dantu" userId="4218edbc7ffe59d5" providerId="LiveId" clId="{B069DCC4-9580-4DE7-8CD2-2355D77BE23E}" dt="2021-06-26T01:14:53.498" v="1882"/>
        <pc:sldMkLst>
          <pc:docMk/>
          <pc:sldMk cId="4079861257" sldId="347"/>
        </pc:sldMkLst>
      </pc:sldChg>
      <pc:sldChg chg="add">
        <pc:chgData name="Indu Sekhar Dantu" userId="4218edbc7ffe59d5" providerId="LiveId" clId="{B069DCC4-9580-4DE7-8CD2-2355D77BE23E}" dt="2021-06-26T01:14:53.729" v="1883"/>
        <pc:sldMkLst>
          <pc:docMk/>
          <pc:sldMk cId="2825864451" sldId="348"/>
        </pc:sldMkLst>
      </pc:sldChg>
      <pc:sldChg chg="modSp mod">
        <pc:chgData name="Indu Sekhar Dantu" userId="4218edbc7ffe59d5" providerId="LiveId" clId="{B069DCC4-9580-4DE7-8CD2-2355D77BE23E}" dt="2021-06-26T01:19:27.036" v="1963" actId="20577"/>
        <pc:sldMkLst>
          <pc:docMk/>
          <pc:sldMk cId="141203763" sldId="349"/>
        </pc:sldMkLst>
        <pc:spChg chg="mod">
          <ac:chgData name="Indu Sekhar Dantu" userId="4218edbc7ffe59d5" providerId="LiveId" clId="{B069DCC4-9580-4DE7-8CD2-2355D77BE23E}" dt="2021-06-26T01:19:27.036" v="1963" actId="20577"/>
          <ac:spMkLst>
            <pc:docMk/>
            <pc:sldMk cId="141203763" sldId="349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8D515201-007B-4BCA-AB8E-445196CE6222}"/>
    <pc:docChg chg="undo custSel modSld">
      <pc:chgData name="Indu Sekhar Dantu" userId="4218edbc7ffe59d5" providerId="LiveId" clId="{8D515201-007B-4BCA-AB8E-445196CE6222}" dt="2021-07-08T06:01:25.169" v="339" actId="113"/>
      <pc:docMkLst>
        <pc:docMk/>
      </pc:docMkLst>
      <pc:sldChg chg="modSp mod">
        <pc:chgData name="Indu Sekhar Dantu" userId="4218edbc7ffe59d5" providerId="LiveId" clId="{8D515201-007B-4BCA-AB8E-445196CE6222}" dt="2021-07-08T06:01:25.169" v="339" actId="113"/>
        <pc:sldMkLst>
          <pc:docMk/>
          <pc:sldMk cId="1862927223" sldId="305"/>
        </pc:sldMkLst>
        <pc:spChg chg="mod">
          <ac:chgData name="Indu Sekhar Dantu" userId="4218edbc7ffe59d5" providerId="LiveId" clId="{8D515201-007B-4BCA-AB8E-445196CE6222}" dt="2021-07-08T06:01:25.169" v="339" actId="113"/>
          <ac:spMkLst>
            <pc:docMk/>
            <pc:sldMk cId="1862927223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8D515201-007B-4BCA-AB8E-445196CE6222}" dt="2021-07-08T06:00:54.176" v="338" actId="255"/>
        <pc:sldMkLst>
          <pc:docMk/>
          <pc:sldMk cId="1403467159" sldId="307"/>
        </pc:sldMkLst>
        <pc:spChg chg="mod">
          <ac:chgData name="Indu Sekhar Dantu" userId="4218edbc7ffe59d5" providerId="LiveId" clId="{8D515201-007B-4BCA-AB8E-445196CE6222}" dt="2021-07-08T06:00:54.176" v="338" actId="255"/>
          <ac:spMkLst>
            <pc:docMk/>
            <pc:sldMk cId="1403467159" sldId="307"/>
            <ac:spMk id="5" creationId="{DCA3B581-3084-49F8-9084-946BB3B1E6B6}"/>
          </ac:spMkLst>
        </pc:spChg>
      </pc:sldChg>
      <pc:sldChg chg="modSp mod">
        <pc:chgData name="Indu Sekhar Dantu" userId="4218edbc7ffe59d5" providerId="LiveId" clId="{8D515201-007B-4BCA-AB8E-445196CE6222}" dt="2021-07-08T05:48:45.878" v="8"/>
        <pc:sldMkLst>
          <pc:docMk/>
          <pc:sldMk cId="3537388708" sldId="343"/>
        </pc:sldMkLst>
        <pc:spChg chg="mod">
          <ac:chgData name="Indu Sekhar Dantu" userId="4218edbc7ffe59d5" providerId="LiveId" clId="{8D515201-007B-4BCA-AB8E-445196CE6222}" dt="2021-07-08T05:48:45.878" v="8"/>
          <ac:spMkLst>
            <pc:docMk/>
            <pc:sldMk cId="3537388708" sldId="343"/>
            <ac:spMk id="3" creationId="{D9D112C0-94D8-4EB3-830E-FBA2AAFD86F5}"/>
          </ac:spMkLst>
        </pc:spChg>
      </pc:sldChg>
      <pc:sldChg chg="addSp delSp modSp mod">
        <pc:chgData name="Indu Sekhar Dantu" userId="4218edbc7ffe59d5" providerId="LiveId" clId="{8D515201-007B-4BCA-AB8E-445196CE6222}" dt="2021-07-08T05:54:27.908" v="307" actId="6549"/>
        <pc:sldMkLst>
          <pc:docMk/>
          <pc:sldMk cId="1421539589" sldId="344"/>
        </pc:sldMkLst>
        <pc:spChg chg="mod">
          <ac:chgData name="Indu Sekhar Dantu" userId="4218edbc7ffe59d5" providerId="LiveId" clId="{8D515201-007B-4BCA-AB8E-445196CE6222}" dt="2021-07-08T05:54:27.908" v="307" actId="6549"/>
          <ac:spMkLst>
            <pc:docMk/>
            <pc:sldMk cId="1421539589" sldId="344"/>
            <ac:spMk id="3" creationId="{D9D112C0-94D8-4EB3-830E-FBA2AAFD86F5}"/>
          </ac:spMkLst>
        </pc:spChg>
        <pc:graphicFrameChg chg="add del mod modGraphic">
          <ac:chgData name="Indu Sekhar Dantu" userId="4218edbc7ffe59d5" providerId="LiveId" clId="{8D515201-007B-4BCA-AB8E-445196CE6222}" dt="2021-07-08T05:49:56.826" v="51" actId="3680"/>
          <ac:graphicFrameMkLst>
            <pc:docMk/>
            <pc:sldMk cId="1421539589" sldId="344"/>
            <ac:graphicFrameMk id="5" creationId="{AD8FBE9E-288B-40B0-8AB7-9AE3D5A1D444}"/>
          </ac:graphicFrameMkLst>
        </pc:graphicFrameChg>
        <pc:graphicFrameChg chg="add mod modGraphic">
          <ac:chgData name="Indu Sekhar Dantu" userId="4218edbc7ffe59d5" providerId="LiveId" clId="{8D515201-007B-4BCA-AB8E-445196CE6222}" dt="2021-07-08T05:54:15.684" v="301" actId="1035"/>
          <ac:graphicFrameMkLst>
            <pc:docMk/>
            <pc:sldMk cId="1421539589" sldId="344"/>
            <ac:graphicFrameMk id="6" creationId="{27A4142A-1986-409B-931E-D4FD030964C9}"/>
          </ac:graphicFrameMkLst>
        </pc:graphicFrameChg>
      </pc:sldChg>
      <pc:sldChg chg="modSp mod">
        <pc:chgData name="Indu Sekhar Dantu" userId="4218edbc7ffe59d5" providerId="LiveId" clId="{8D515201-007B-4BCA-AB8E-445196CE6222}" dt="2021-07-08T05:48:14.374" v="7" actId="2711"/>
        <pc:sldMkLst>
          <pc:docMk/>
          <pc:sldMk cId="2200476893" sldId="350"/>
        </pc:sldMkLst>
        <pc:spChg chg="mod">
          <ac:chgData name="Indu Sekhar Dantu" userId="4218edbc7ffe59d5" providerId="LiveId" clId="{8D515201-007B-4BCA-AB8E-445196CE6222}" dt="2021-07-08T05:48:14.374" v="7" actId="2711"/>
          <ac:spMkLst>
            <pc:docMk/>
            <pc:sldMk cId="2200476893" sldId="350"/>
            <ac:spMk id="3" creationId="{D9D112C0-94D8-4EB3-830E-FBA2AAFD86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D6245A-6BE2-4AF4-BB2D-5627D2818914}"/>
              </a:ext>
            </a:extLst>
          </p:cNvPr>
          <p:cNvSpPr txBox="1">
            <a:spLocks/>
          </p:cNvSpPr>
          <p:nvPr/>
        </p:nvSpPr>
        <p:spPr>
          <a:xfrm>
            <a:off x="428350" y="1269152"/>
            <a:ext cx="11025809" cy="144591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5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Diploma in Forensic Audit</a:t>
            </a:r>
          </a:p>
          <a:p>
            <a:pPr algn="ctr"/>
            <a:r>
              <a:rPr lang="en-IN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(An Initiative of Board of Advanced Studies &amp; Research – 2021)</a:t>
            </a:r>
          </a:p>
          <a:p>
            <a:pPr algn="ctr"/>
            <a:endParaRPr lang="en-IN" sz="2300" b="1" dirty="0">
              <a:latin typeface="Castellar" panose="020A0402060406010301" pitchFamily="18" charset="0"/>
            </a:endParaRPr>
          </a:p>
        </p:txBody>
      </p:sp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FCB60-4E12-43EF-B407-2B4C36215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551" y="4248444"/>
            <a:ext cx="1322361" cy="9425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DBF8C9-22DD-4F75-B60B-D86055630B5D}"/>
              </a:ext>
            </a:extLst>
          </p:cNvPr>
          <p:cNvSpPr/>
          <p:nvPr/>
        </p:nvSpPr>
        <p:spPr>
          <a:xfrm>
            <a:off x="2672862" y="3798275"/>
            <a:ext cx="7329267" cy="1856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00" b="1" dirty="0"/>
              <a:t>Whistle-Blower Policy</a:t>
            </a:r>
          </a:p>
          <a:p>
            <a:pPr algn="ctr"/>
            <a:endParaRPr lang="en-IN" sz="2300" b="1" dirty="0"/>
          </a:p>
          <a:p>
            <a:pPr algn="ctr"/>
            <a:r>
              <a:rPr lang="en-IN" sz="2300" b="1" dirty="0"/>
              <a:t>Organization ‘Fraud Reporting System’</a:t>
            </a:r>
          </a:p>
          <a:p>
            <a:pPr algn="ctr"/>
            <a:endParaRPr lang="en-IN" sz="2300" b="1" dirty="0"/>
          </a:p>
        </p:txBody>
      </p:sp>
    </p:spTree>
    <p:extLst>
      <p:ext uri="{BB962C8B-B14F-4D97-AF65-F5344CB8AC3E}">
        <p14:creationId xmlns:p14="http://schemas.microsoft.com/office/powerpoint/2010/main" val="85842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choose to stand against and decide to become a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on-Conformist (Obedient) to an Organization’s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urrent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 unlawful activities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their core, those who are willing to blow the whistle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true to themselves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their values, experiencing the dire need to relay information that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harm other individuals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 is no doubt in their mind that they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take such actions to right a wrong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27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5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the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isclosure of TRUTH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perceived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Wrongdoing.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isconduct.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nethical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ctivity. </a:t>
            </a:r>
          </a:p>
          <a:p>
            <a:pPr algn="just"/>
            <a:endParaRPr lang="en-IN" sz="23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ithin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ublic, Private or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rganisations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 or to those in Authority.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56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Types of Whistle Blowers</a:t>
            </a:r>
            <a:endParaRPr lang="en-IN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83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63850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Types of Whistle Blowers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8C965-B4BE-4348-9B77-B2216EFA2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988" y="1634054"/>
            <a:ext cx="8820444" cy="43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C5394-ADF5-45FD-A06A-2311045FB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57" y="1708125"/>
            <a:ext cx="9457966" cy="24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368CE-42A9-4810-A571-8D9FB9909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" y="1814732"/>
            <a:ext cx="9401695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0D9D94-33D9-46FA-9C2F-815755C2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57" y="1786596"/>
            <a:ext cx="9340948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B6A17-E53C-4C9D-BDAF-8FE972010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" y="1772529"/>
            <a:ext cx="9481624" cy="24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632FD-8313-4594-A8CE-E11C0EB22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091" y="1702191"/>
            <a:ext cx="9415763" cy="21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0A57F-888F-4C8D-9D38-19C5A2A46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6" y="990140"/>
            <a:ext cx="9486101" cy="48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9D1EF-F62A-4BDC-A1E1-F3E5EBE48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228" y="1828801"/>
            <a:ext cx="9387627" cy="19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F02A-BFE9-4C0C-966B-F14B536B1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581" y="1730326"/>
            <a:ext cx="9608429" cy="20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7AA94-7CD3-49AF-A8C9-569E5B583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4" y="2110155"/>
            <a:ext cx="9326880" cy="2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DF4AF-1EFC-4D1F-90AC-95A689CA2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821" y="815925"/>
            <a:ext cx="4571999" cy="5331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EE9F9-990E-4A14-ADAD-D230BE8E5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024" y="844061"/>
            <a:ext cx="5022167" cy="17725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96E3EF-F7D8-48A5-8DBC-F269FA4464AE}"/>
              </a:ext>
            </a:extLst>
          </p:cNvPr>
          <p:cNvSpPr/>
          <p:nvPr/>
        </p:nvSpPr>
        <p:spPr>
          <a:xfrm>
            <a:off x="5824024" y="2743200"/>
            <a:ext cx="5022167" cy="325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sz="1200" b="1" dirty="0"/>
          </a:p>
          <a:p>
            <a:pPr algn="just"/>
            <a:endParaRPr lang="en-IN" sz="1200" b="1" dirty="0"/>
          </a:p>
          <a:p>
            <a:pPr algn="just"/>
            <a:endParaRPr lang="en-IN" sz="1200" b="1" dirty="0"/>
          </a:p>
          <a:p>
            <a:pPr algn="just"/>
            <a:endParaRPr lang="en-IN" sz="1200" b="1" dirty="0"/>
          </a:p>
          <a:p>
            <a:pPr algn="just"/>
            <a:endParaRPr lang="en-IN" sz="1200" b="1" dirty="0"/>
          </a:p>
          <a:p>
            <a:pPr algn="just"/>
            <a:endParaRPr lang="en-IN" sz="1400" b="1" dirty="0"/>
          </a:p>
          <a:p>
            <a:pPr algn="just"/>
            <a:endParaRPr lang="en-IN" sz="1400" b="1" dirty="0"/>
          </a:p>
          <a:p>
            <a:pPr algn="just"/>
            <a:endParaRPr lang="en-IN" sz="1400" b="1" dirty="0"/>
          </a:p>
          <a:p>
            <a:pPr algn="just"/>
            <a:r>
              <a:rPr lang="en-IN" sz="1700" b="1" u="sng" dirty="0"/>
              <a:t>Cynthia Cooper</a:t>
            </a:r>
            <a:r>
              <a:rPr lang="en-IN" sz="1700" dirty="0"/>
              <a:t>: 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Exploded the </a:t>
            </a:r>
            <a:r>
              <a:rPr lang="en-IN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Bubble that was WorldCom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she informed its Board that the Company has Covered up $3.8 Billion in Losses </a:t>
            </a:r>
            <a:r>
              <a:rPr lang="en-IN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hrough sleight of hand of Deceiving </a:t>
            </a:r>
            <a:r>
              <a:rPr lang="en-IN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ookkeeping.</a:t>
            </a:r>
          </a:p>
          <a:p>
            <a:pPr algn="just"/>
            <a:r>
              <a:rPr lang="en-IN" sz="1700" b="1" u="sng" dirty="0"/>
              <a:t>Coleen Rowley</a:t>
            </a:r>
            <a:r>
              <a:rPr lang="en-IN" sz="1700" dirty="0"/>
              <a:t>: </a:t>
            </a:r>
            <a:r>
              <a:rPr lang="en-IN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Federal Bureau of Investigation</a:t>
            </a:r>
            <a:r>
              <a:rPr lang="en-IN" sz="1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7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w</a:t>
            </a:r>
            <a:r>
              <a:rPr lang="en-IN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raised a Memo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FBI Director Robert on the Staff Members </a:t>
            </a:r>
            <a:r>
              <a:rPr lang="en-IN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doing Wrong Things in FBI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1700" b="1" u="sng" dirty="0"/>
              <a:t>Sherron Watkins</a:t>
            </a:r>
            <a:r>
              <a:rPr lang="en-IN" sz="1700" dirty="0"/>
              <a:t>: 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the </a:t>
            </a:r>
            <a:r>
              <a:rPr lang="en-IN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Enron Vice President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wrote a letter to </a:t>
            </a:r>
            <a:r>
              <a:rPr lang="en-IN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 Kenneth Lay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Summer of 2001 warning him that the Company’s Methods of Accounting were Improper.</a:t>
            </a:r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1432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“Objectives” of Whistle Blower Policy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73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objective of the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 Blower Policy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“Is to ensure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ighest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thical and Business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course of functioning of the Organisation and to Build a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owerful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ulture of Corporate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overnance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Organization”. 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6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Policy is an Exclusive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echanism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being Established 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Staff </a:t>
            </a:r>
            <a:r>
              <a:rPr lang="en-IN" sz="23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embers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Organization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Report any Act of Unethical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ehaviour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ctual or Suspected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or Blatant (Deliberate) Violation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Organization’s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and Procedures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 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719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are Socially Responsible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is Expected that the 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Affairs and Business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Organization are Conducted in a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and Transparent Manner with ‘Highest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 of Professionalism, Honesty and Integrity’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2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 Blower is 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Protect the Basic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bjective of ‘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tandards’ 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Encouraging its Employees to be ‘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Vigilant and Watchful’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Function and Action of the Organization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Curb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nethical and Inappropriate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rregularities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26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</a:t>
            </a:r>
            <a:r>
              <a:rPr lang="en-IN" sz="23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Voice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Concerns on Irregularities, Malpractices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Misdemeanours (Wrong </a:t>
            </a:r>
            <a:r>
              <a:rPr lang="en-IN" sz="23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Doints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IN" sz="23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3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Policy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23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Whistle-Blower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 also provides necessary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afeguards and Protection to the Employees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who 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Disclose the Instances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Unethical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ractices / Behaviour Observed in the Organization.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14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B5A7D-31EE-4B09-8B79-23F350457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54" y="984737"/>
            <a:ext cx="9486101" cy="48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9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Applicability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29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Applicability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Whistle-Blower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pplies to all Employees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Organization and its Directors.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ssures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ppropriate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any concern reported by its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mployees and Directors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use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Whistle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Assures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dequate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afeguard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gainst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ictimization of its Employee (s) and Director(s)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784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Terms Used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58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>
              <a:spcBef>
                <a:spcPts val="5"/>
              </a:spcBef>
              <a:tabLst>
                <a:tab pos="1110615" algn="l"/>
                <a:tab pos="1111250" algn="l"/>
              </a:tabLst>
            </a:pPr>
            <a:endParaRPr lang="en-US" dirty="0"/>
          </a:p>
          <a:p>
            <a:pPr>
              <a:spcBef>
                <a:spcPts val="5"/>
              </a:spcBef>
              <a:tabLst>
                <a:tab pos="1110615" algn="l"/>
                <a:tab pos="1111250" algn="l"/>
              </a:tabLst>
            </a:pPr>
            <a:r>
              <a:rPr lang="en-US" sz="2300" b="1" dirty="0"/>
              <a:t>Employee</a:t>
            </a:r>
            <a:r>
              <a:rPr lang="en-US" sz="2300" dirty="0"/>
              <a:t> means Every Employee of the Bank.</a:t>
            </a:r>
            <a:endParaRPr lang="en-IN" sz="2300" dirty="0"/>
          </a:p>
          <a:p>
            <a:pPr>
              <a:spcBef>
                <a:spcPts val="30"/>
              </a:spcBef>
            </a:pPr>
            <a:r>
              <a:rPr lang="en-US" sz="2300" dirty="0"/>
              <a:t> </a:t>
            </a:r>
            <a:endParaRPr lang="en-IN" sz="2300" dirty="0"/>
          </a:p>
          <a:p>
            <a:pPr marR="90170" algn="just">
              <a:lnSpc>
                <a:spcPct val="97000"/>
              </a:lnSpc>
              <a:tabLst>
                <a:tab pos="1118870" algn="l"/>
              </a:tabLst>
            </a:pPr>
            <a:r>
              <a:rPr lang="en-US" sz="2300" b="1" dirty="0"/>
              <a:t>Whistle Blower</a:t>
            </a:r>
            <a:r>
              <a:rPr lang="en-US" sz="2300" dirty="0"/>
              <a:t> means a Director or an Employee of the Organization expressing a </a:t>
            </a:r>
            <a:r>
              <a:rPr lang="en-US" sz="2300" u="sng" dirty="0"/>
              <a:t>concern or making a disclosure or lodging a complaint</a:t>
            </a:r>
            <a:r>
              <a:rPr lang="en-US" sz="2300" dirty="0"/>
              <a:t> under the Whistle Blower Policy, in respect of the Concerns / Grievances.</a:t>
            </a:r>
            <a:endParaRPr lang="en-IN" sz="2300" dirty="0"/>
          </a:p>
          <a:p>
            <a:pPr>
              <a:spcBef>
                <a:spcPts val="10"/>
              </a:spcBef>
            </a:pPr>
            <a:r>
              <a:rPr lang="en-US" sz="2300" dirty="0"/>
              <a:t> </a:t>
            </a:r>
            <a:endParaRPr lang="en-IN" sz="2300" dirty="0"/>
          </a:p>
          <a:p>
            <a:pPr marR="83820" algn="just">
              <a:lnSpc>
                <a:spcPct val="98000"/>
              </a:lnSpc>
              <a:tabLst>
                <a:tab pos="1123315" algn="l"/>
              </a:tabLst>
            </a:pPr>
            <a:r>
              <a:rPr lang="en-US" sz="2300" b="1" dirty="0"/>
              <a:t>Subject</a:t>
            </a:r>
            <a:r>
              <a:rPr lang="en-US" sz="2300" dirty="0"/>
              <a:t> means a Person </a:t>
            </a:r>
            <a:r>
              <a:rPr lang="en-US" sz="2300" u="sng" dirty="0"/>
              <a:t>Against or in Relation to Whom a Protected Disclosure is Made or Evidence Gathered</a:t>
            </a:r>
            <a:r>
              <a:rPr lang="en-US" sz="2300" dirty="0"/>
              <a:t> during the Course of an Investigation.</a:t>
            </a:r>
            <a:endParaRPr lang="en-IN" sz="2300" dirty="0"/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0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Protected Disclosure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means a Concern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aised by a Written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ommunication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Good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 that Discloses or Demonstrates </a:t>
            </a:r>
            <a:r>
              <a:rPr lang="en-IN" sz="2300" i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3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may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nethical or Improper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ctivity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Respect to the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63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Protected Disclosures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should be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Factual and Not Speculative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in the Nature of a Conclusion, and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ontain as much Specific Information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Possible to Allow for a 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</a:t>
            </a:r>
            <a:r>
              <a:rPr lang="en-IN" sz="23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 on the Nature and extent of the concern and the urgency of investigation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743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Action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means any Action that can be taken on the Completion of / during the Investigation, including but not limited to, a Warning, Recovery of Financial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osses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ncurred by the Organization.</a:t>
            </a:r>
          </a:p>
          <a:p>
            <a:pPr algn="just"/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Suspension from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fficial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uties or any other Disciplinary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 in Terms of Applicable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isciplinary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rocedure for Clerical Staff and Officer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mployees considering the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ravity of the matter, as Deemed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04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 Committee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means the “Audit Committee” constituted by the Board of Directors of the Organization in accordance with the provisions of Companies Act, 2013.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500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  <a:endParaRPr lang="en-IN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94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histle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lower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olicy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intended to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rotection for the Employees of the Bank and its Directors, if they 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Raise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oncerns regarding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A </a:t>
            </a:r>
            <a:r>
              <a:rPr lang="en-US" sz="2300" b="1" dirty="0">
                <a:solidFill>
                  <a:srgbClr val="202124"/>
                </a:solidFill>
                <a:latin typeface="+mj-lt"/>
              </a:rPr>
              <a:t>W</a:t>
            </a:r>
            <a:r>
              <a:rPr lang="en-US" sz="2300" b="1" i="0" dirty="0">
                <a:solidFill>
                  <a:srgbClr val="202124"/>
                </a:solidFill>
                <a:effectLst/>
                <a:latin typeface="+mj-lt"/>
              </a:rPr>
              <a:t>histleblower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 (Also </a:t>
            </a:r>
            <a:r>
              <a:rPr lang="en-US" sz="2300" dirty="0">
                <a:solidFill>
                  <a:srgbClr val="202124"/>
                </a:solidFill>
                <a:latin typeface="+mj-lt"/>
              </a:rPr>
              <a:t>W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ritten as Whistle-blower or Whistle blower) is </a:t>
            </a:r>
            <a:r>
              <a:rPr lang="en-US" sz="2300" b="1" u="sng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2300" b="1" i="0" u="sng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300" b="1" u="sng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2300" b="1" i="0" u="sng" dirty="0">
                <a:solidFill>
                  <a:srgbClr val="0070C0"/>
                </a:solidFill>
                <a:effectLst/>
                <a:latin typeface="+mj-lt"/>
              </a:rPr>
              <a:t>erson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, usually an Employee, </a:t>
            </a:r>
            <a:r>
              <a:rPr lang="en-US" sz="2300" b="1" u="sng" dirty="0">
                <a:solidFill>
                  <a:srgbClr val="202124"/>
                </a:solidFill>
                <a:latin typeface="+mj-lt"/>
              </a:rPr>
              <a:t>W</a:t>
            </a:r>
            <a:r>
              <a:rPr lang="en-US" sz="2300" b="1" i="0" u="sng" dirty="0">
                <a:solidFill>
                  <a:srgbClr val="202124"/>
                </a:solidFill>
                <a:effectLst/>
                <a:latin typeface="+mj-lt"/>
              </a:rPr>
              <a:t>ho </a:t>
            </a:r>
            <a:r>
              <a:rPr lang="en-US" sz="2300" b="1" u="sng" dirty="0">
                <a:solidFill>
                  <a:srgbClr val="202124"/>
                </a:solidFill>
                <a:latin typeface="+mj-lt"/>
              </a:rPr>
              <a:t>E</a:t>
            </a:r>
            <a:r>
              <a:rPr lang="en-US" sz="2300" b="1" i="0" u="sng" dirty="0">
                <a:solidFill>
                  <a:srgbClr val="202124"/>
                </a:solidFill>
                <a:effectLst/>
                <a:latin typeface="+mj-lt"/>
              </a:rPr>
              <a:t>xposes</a:t>
            </a:r>
            <a:r>
              <a:rPr lang="en-US" sz="2300" b="1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en-US" sz="2300" b="1" dirty="0">
                <a:solidFill>
                  <a:srgbClr val="202124"/>
                </a:solidFill>
                <a:latin typeface="+mj-lt"/>
              </a:rPr>
              <a:t>I</a:t>
            </a:r>
            <a:r>
              <a:rPr lang="en-US" sz="2300" b="1" i="0" dirty="0">
                <a:solidFill>
                  <a:srgbClr val="202124"/>
                </a:solidFill>
                <a:effectLst/>
                <a:latin typeface="+mj-lt"/>
              </a:rPr>
              <a:t>nformation or Activity within a </a:t>
            </a:r>
            <a:r>
              <a:rPr lang="en-US" sz="2300" b="1" i="0" u="sng" dirty="0">
                <a:solidFill>
                  <a:srgbClr val="202124"/>
                </a:solidFill>
                <a:effectLst/>
                <a:latin typeface="+mj-lt"/>
              </a:rPr>
              <a:t>Private, Public</a:t>
            </a:r>
            <a:r>
              <a:rPr lang="en-US" sz="2300" b="1" i="0" dirty="0">
                <a:solidFill>
                  <a:srgbClr val="202124"/>
                </a:solidFill>
                <a:effectLst/>
                <a:latin typeface="+mj-lt"/>
              </a:rPr>
              <a:t>, or </a:t>
            </a:r>
            <a:r>
              <a:rPr lang="en-US" sz="2300" b="1" i="0" u="sng" dirty="0">
                <a:solidFill>
                  <a:srgbClr val="202124"/>
                </a:solidFill>
                <a:effectLst/>
                <a:latin typeface="+mj-lt"/>
              </a:rPr>
              <a:t>Government </a:t>
            </a:r>
            <a:r>
              <a:rPr lang="en-US" sz="2300" b="1" u="sng" dirty="0">
                <a:solidFill>
                  <a:srgbClr val="202124"/>
                </a:solidFill>
                <a:latin typeface="+mj-lt"/>
              </a:rPr>
              <a:t>O</a:t>
            </a:r>
            <a:r>
              <a:rPr lang="en-US" sz="2300" b="1" i="0" u="sng" dirty="0">
                <a:solidFill>
                  <a:srgbClr val="202124"/>
                </a:solidFill>
                <a:effectLst/>
                <a:latin typeface="+mj-lt"/>
              </a:rPr>
              <a:t>rganization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 that is deemed: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Illegal.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202124"/>
                </a:solidFill>
                <a:latin typeface="+mj-lt"/>
              </a:rPr>
              <a:t>I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llicit.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202124"/>
                </a:solidFill>
                <a:latin typeface="+mj-lt"/>
              </a:rPr>
              <a:t>U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nsafe.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Fraud or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202124"/>
                </a:solidFill>
                <a:latin typeface="+mj-lt"/>
              </a:rPr>
              <a:t>A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buse of </a:t>
            </a:r>
            <a:r>
              <a:rPr lang="en-US" sz="2300" b="0" i="0" u="sng" dirty="0">
                <a:solidFill>
                  <a:srgbClr val="202124"/>
                </a:solidFill>
                <a:effectLst/>
                <a:latin typeface="+mj-lt"/>
              </a:rPr>
              <a:t>Taxpayer </a:t>
            </a:r>
            <a:r>
              <a:rPr lang="en-US" sz="2300" u="sng" dirty="0">
                <a:solidFill>
                  <a:srgbClr val="202124"/>
                </a:solidFill>
                <a:latin typeface="+mj-lt"/>
              </a:rPr>
              <a:t>F</a:t>
            </a:r>
            <a:r>
              <a:rPr lang="en-US" sz="2300" b="0" i="0" u="sng" dirty="0">
                <a:solidFill>
                  <a:srgbClr val="202124"/>
                </a:solidFill>
                <a:effectLst/>
                <a:latin typeface="+mj-lt"/>
              </a:rPr>
              <a:t>unds</a:t>
            </a:r>
            <a:r>
              <a:rPr lang="en-US" sz="2300" b="0" i="0" dirty="0">
                <a:solidFill>
                  <a:srgbClr val="202124"/>
                </a:solidFill>
                <a:effectLst/>
                <a:latin typeface="+mj-lt"/>
              </a:rPr>
              <a:t>.</a:t>
            </a: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84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ccepting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onsideration in Cash or Kind from Customers / Suppliers / 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iddlemen for Favourably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onsidering Various Financial Transactions including other Functioning of the Organization.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18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Misuse of Office: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isuse of Discretionary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ending / Administrative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owers.</a:t>
            </a: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Obtaining Personal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ains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Settling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enuine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laims of Customers.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650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Unauthorized Debits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General Ledger / Profit and Loss Accounts like Intermediary Accounts, Sundry Deposits, Sundry Creditors, Proxy Accounts, Sundry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harges, Stationery as also Sensitive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ccounts.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985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Misuse of Premises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Unauthorized / Illegal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ctivities.</a:t>
            </a: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 Offenses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or Unlawful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ctivities and Activities, which otherwise Amount to Serious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mproper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onduct.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5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Misuse of Cash and Bank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Balances by the Custodians during Day or Overnight for their Personal </a:t>
            </a:r>
            <a:r>
              <a:rPr lang="en-IN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ains.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096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53342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Comply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existing Rules and Regulations resulting in Financial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 or Operational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isk, Loss of Reputation and Activities that are not in line with Organization’s </a:t>
            </a:r>
            <a:r>
              <a:rPr lang="en-IN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olicies.</a:t>
            </a:r>
          </a:p>
          <a:p>
            <a:pPr algn="just"/>
            <a:endParaRPr lang="en-IN" sz="23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486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 or Actual Fraud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Incorrect Financial </a:t>
            </a:r>
            <a:r>
              <a:rPr lang="en-IN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120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Whistle-Blower Protection in India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161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Companies Act, 2013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177(9) of Companies Act, 2013 provides that all Public listed Companies have to mandatorily establish a Vigilant Mechanism for Employees and Senior Executives.  Further, it has been made mandatory to establish a Whistle Blower Policy with Clear and Adequate Safeguards against Victimisation of Whistle-Blowers.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274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3572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Securities &amp; Exchange Board of India (SEBI)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Securities and Exchange Board of India (SEBI) vide its Circular dated 26</a:t>
            </a:r>
            <a:r>
              <a:rPr lang="en-IN" sz="23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August, 2003 amended the Principles of “Corporate Governance” incorporated in Standard Listing Agreement. Clause 49 of the Listing Agreement mentioned the formation of Whistle-blower Policy for Companies.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was not mandatory to put a policy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place, although numerous Companies have adopted it wholeheartedly as it improves the compliance and governance standards-on the other hand it is mandatory to disclose adaption of such policy and number of events reported under such policy along with the number of cases resolved or pending.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7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endParaRPr lang="en-IN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155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Steps of “Effective Whistleblowing” Mechanism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120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935" y="5205049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BA5BF-77ED-40BE-A94F-8EFBF2A9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6" y="844063"/>
            <a:ext cx="9928333" cy="52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0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‘Seven Dimensions’ of Organizational Culture</a:t>
            </a:r>
            <a:r>
              <a:rPr lang="en-IN" sz="23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that Influence the ‘Employee Reflection Process’ that Ultimately </a:t>
            </a:r>
            <a:r>
              <a:rPr lang="en-IN" sz="23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3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eads to “</a:t>
            </a:r>
            <a:r>
              <a:rPr lang="en-IN" sz="23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Whistle Blowing</a:t>
            </a:r>
            <a:r>
              <a:rPr lang="en-IN" sz="23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Behaviour are:</a:t>
            </a: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Vigilance.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Engagement.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Credibility.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Accountability.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Empowerment.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Courage.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IN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Opportunities.</a:t>
            </a:r>
            <a:endParaRPr lang="en-I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979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Whistle Blower Cases in India</a:t>
            </a:r>
          </a:p>
          <a:p>
            <a:pPr algn="ctr"/>
            <a:r>
              <a:rPr lang="en-IN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 Cases)</a:t>
            </a:r>
            <a:endParaRPr lang="en-IN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151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9FF7D-9FAC-4182-9FA5-E0648A91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6" y="928468"/>
            <a:ext cx="9472033" cy="49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0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0CAEF-6680-4E18-96F4-97984171D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968" y="858129"/>
            <a:ext cx="9608429" cy="52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8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5E32-C423-40C7-8C49-09BCF100F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9" y="970671"/>
            <a:ext cx="9457966" cy="50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2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FC9E5-87C6-4675-B672-41A2BB22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5" y="844062"/>
            <a:ext cx="9500169" cy="5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5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1DDE3-D55C-4C16-9535-56A75ED71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562" y="900331"/>
            <a:ext cx="9608428" cy="50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3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D60CC4-39C7-480A-AC56-30C4D27F4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91" y="858130"/>
            <a:ext cx="9486100" cy="51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 Organization 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desires Honesty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from and among </a:t>
            </a:r>
            <a:r>
              <a:rPr lang="en-IN" sz="23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 Employees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presence of 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honesty allows for complete dedication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the Organization’s </a:t>
            </a:r>
            <a:r>
              <a:rPr lang="en-IN" sz="23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Mission and Success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35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BD477-0B32-44C1-8522-561A71CD2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55" y="886264"/>
            <a:ext cx="9500168" cy="51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23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3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Conclude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54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4A2AC-51B0-405A-B7F8-80023F759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3" y="2124223"/>
            <a:ext cx="9242474" cy="16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1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C0F01-EDE2-4916-BC1B-1AC7FE923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57" y="998806"/>
            <a:ext cx="9457966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1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FF709-EF7E-493E-8296-74FC64C45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57" y="1342365"/>
            <a:ext cx="9457965" cy="24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56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191B6-34D1-4980-A12C-DE69BE133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6" y="1294229"/>
            <a:ext cx="9500169" cy="42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8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A1C75-9B95-4427-943F-00EBC880B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633" y="2053883"/>
            <a:ext cx="9340947" cy="18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1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800C3-3E72-4D73-B6BF-56E35DAC0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5" y="1139483"/>
            <a:ext cx="9500169" cy="4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24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BC050-61FE-45D8-AE1E-5F1633497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53" y="1364568"/>
            <a:ext cx="9457966" cy="37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DE241-C906-41B9-839D-710D8B17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5" y="1420838"/>
            <a:ext cx="9608429" cy="37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encouraging a </a:t>
            </a:r>
            <a:r>
              <a:rPr lang="en-IN" sz="23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Whistle Blowing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the organization promotes </a:t>
            </a:r>
            <a:r>
              <a:rPr lang="en-IN" sz="23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transparent structure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effective, clear communication.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Whistleblowing is a behaviour that is often </a:t>
            </a:r>
            <a:r>
              <a:rPr lang="en-IN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intensely motivated by one’s ethics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as well as a desire to do </a:t>
            </a:r>
            <a:r>
              <a:rPr lang="en-IN" sz="23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 for the Company or the Public</a:t>
            </a:r>
            <a:r>
              <a:rPr lang="en-IN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08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608" y="891159"/>
            <a:ext cx="9678142" cy="2744134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sz="6300" b="1" dirty="0">
                <a:latin typeface="Agency FB" panose="020B0503020202020204" pitchFamily="34" charset="0"/>
              </a:rPr>
              <a:t>THANK YOU</a:t>
            </a:r>
          </a:p>
          <a:p>
            <a:pPr algn="ctr"/>
            <a:r>
              <a:rPr lang="en-IN" sz="2700" b="1" dirty="0">
                <a:latin typeface="Agency FB" panose="020B0503020202020204" pitchFamily="34" charset="0"/>
              </a:rPr>
              <a:t>Good Night - Forensic Auditors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D32BD-9196-4564-B3D8-8CB7E892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75" y="1015632"/>
            <a:ext cx="755970" cy="122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AE77-F03C-43A0-99F2-6C718C30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02" y="3579021"/>
            <a:ext cx="100592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Against </a:t>
            </a:r>
            <a:endParaRPr lang="en-IN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82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/>
              <a:t>Whistle-Blower Policy – Organization Fraud Reporting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may view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Whistleblowing as “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Snitching (Stealing)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others perceive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as an Act of Bravery and </a:t>
            </a:r>
            <a:r>
              <a:rPr lang="en-IN" sz="23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temming (Stopping)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 Dedication to Ethics.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23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Whistle-blowers are employees that feel an obligation to provide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or viewpoints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run contrary</a:t>
            </a:r>
            <a:r>
              <a:rPr lang="en-IN" sz="2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actions of one or many individuals within their organization. 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ndian Perspective on Whistleblowing | ACC Docket">
            <a:extLst>
              <a:ext uri="{FF2B5EF4-FFF2-40B4-BE49-F238E27FC236}">
                <a16:creationId xmlns:a16="http://schemas.microsoft.com/office/drawing/2014/main" id="{012FE4FE-2BCD-4DE0-BC42-0E7DDA84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59" y="98474"/>
            <a:ext cx="1006485" cy="56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2522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839</TotalTime>
  <Words>1829</Words>
  <Application>Microsoft Office PowerPoint</Application>
  <PresentationFormat>Widescreen</PresentationFormat>
  <Paragraphs>258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Agency FB</vt:lpstr>
      <vt:lpstr>Arial</vt:lpstr>
      <vt:lpstr>Calibri</vt:lpstr>
      <vt:lpstr>Castellar</vt:lpstr>
      <vt:lpstr>Century Gothic</vt:lpstr>
      <vt:lpstr>Wingdings</vt:lpstr>
      <vt:lpstr>Gallery</vt:lpstr>
      <vt:lpstr>PowerPoint Presentation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Whistle-Blower Policy – Organization Fraud Reporting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(Dr.) P. Siva Rama Prasad M.Com., MBA (Finance)., FCMA., FCS., FIIBF., FIII (Life &amp; General Insurance)., MAIMA., Asst. General Manager (Retd.) State Bank of India Hyderabad</dc:title>
  <dc:creator>Indu Sekhar Dantu</dc:creator>
  <cp:lastModifiedBy>Indu Sekhar Dantu</cp:lastModifiedBy>
  <cp:revision>52</cp:revision>
  <dcterms:created xsi:type="dcterms:W3CDTF">2021-06-25T06:31:01Z</dcterms:created>
  <dcterms:modified xsi:type="dcterms:W3CDTF">2021-12-25T10:26:05Z</dcterms:modified>
</cp:coreProperties>
</file>