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98" r:id="rId3"/>
    <p:sldId id="395" r:id="rId4"/>
    <p:sldId id="397" r:id="rId5"/>
    <p:sldId id="396" r:id="rId6"/>
    <p:sldId id="399" r:id="rId7"/>
    <p:sldId id="382" r:id="rId8"/>
    <p:sldId id="383" r:id="rId9"/>
    <p:sldId id="384" r:id="rId10"/>
    <p:sldId id="385" r:id="rId11"/>
    <p:sldId id="386" r:id="rId12"/>
    <p:sldId id="387" r:id="rId13"/>
    <p:sldId id="388" r:id="rId14"/>
    <p:sldId id="391" r:id="rId15"/>
    <p:sldId id="389" r:id="rId16"/>
    <p:sldId id="393" r:id="rId17"/>
    <p:sldId id="408" r:id="rId18"/>
    <p:sldId id="394" r:id="rId19"/>
    <p:sldId id="392" r:id="rId20"/>
    <p:sldId id="390" r:id="rId21"/>
    <p:sldId id="409" r:id="rId22"/>
    <p:sldId id="410" r:id="rId23"/>
    <p:sldId id="411" r:id="rId24"/>
    <p:sldId id="412" r:id="rId25"/>
    <p:sldId id="413" r:id="rId26"/>
    <p:sldId id="414" r:id="rId27"/>
    <p:sldId id="415" r:id="rId28"/>
    <p:sldId id="416" r:id="rId29"/>
    <p:sldId id="338" r:id="rId30"/>
    <p:sldId id="339" r:id="rId31"/>
    <p:sldId id="340" r:id="rId32"/>
    <p:sldId id="341" r:id="rId33"/>
    <p:sldId id="342" r:id="rId34"/>
    <p:sldId id="343" r:id="rId35"/>
    <p:sldId id="344" r:id="rId36"/>
    <p:sldId id="345" r:id="rId37"/>
    <p:sldId id="346" r:id="rId38"/>
    <p:sldId id="347" r:id="rId39"/>
    <p:sldId id="348" r:id="rId40"/>
    <p:sldId id="349" r:id="rId41"/>
    <p:sldId id="350" r:id="rId42"/>
    <p:sldId id="400" r:id="rId43"/>
    <p:sldId id="401" r:id="rId44"/>
    <p:sldId id="351" r:id="rId45"/>
    <p:sldId id="402" r:id="rId46"/>
    <p:sldId id="352" r:id="rId47"/>
    <p:sldId id="381" r:id="rId48"/>
    <p:sldId id="403" r:id="rId49"/>
    <p:sldId id="353" r:id="rId50"/>
    <p:sldId id="354" r:id="rId51"/>
    <p:sldId id="355" r:id="rId52"/>
    <p:sldId id="356" r:id="rId53"/>
    <p:sldId id="357" r:id="rId54"/>
    <p:sldId id="404" r:id="rId55"/>
    <p:sldId id="405" r:id="rId56"/>
    <p:sldId id="358" r:id="rId57"/>
    <p:sldId id="359" r:id="rId58"/>
    <p:sldId id="360" r:id="rId59"/>
    <p:sldId id="406" r:id="rId60"/>
    <p:sldId id="361" r:id="rId61"/>
    <p:sldId id="362" r:id="rId62"/>
    <p:sldId id="363" r:id="rId63"/>
    <p:sldId id="364" r:id="rId64"/>
    <p:sldId id="379" r:id="rId65"/>
    <p:sldId id="380" r:id="rId66"/>
    <p:sldId id="365" r:id="rId67"/>
    <p:sldId id="407" r:id="rId68"/>
    <p:sldId id="366" r:id="rId69"/>
    <p:sldId id="367" r:id="rId70"/>
    <p:sldId id="368" r:id="rId71"/>
    <p:sldId id="369" r:id="rId72"/>
    <p:sldId id="370" r:id="rId73"/>
    <p:sldId id="371" r:id="rId74"/>
    <p:sldId id="303" r:id="rId7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du Sekhar Dantu" userId="4218edbc7ffe59d5" providerId="LiveId" clId="{0C6CE469-F724-4D68-9CF8-6021D51A3EBC}"/>
    <pc:docChg chg="custSel addSld delSld modSld">
      <pc:chgData name="Indu Sekhar Dantu" userId="4218edbc7ffe59d5" providerId="LiveId" clId="{0C6CE469-F724-4D68-9CF8-6021D51A3EBC}" dt="2021-07-12T02:28:04.331" v="2357" actId="20577"/>
      <pc:docMkLst>
        <pc:docMk/>
      </pc:docMkLst>
      <pc:sldChg chg="modSp mod">
        <pc:chgData name="Indu Sekhar Dantu" userId="4218edbc7ffe59d5" providerId="LiveId" clId="{0C6CE469-F724-4D68-9CF8-6021D51A3EBC}" dt="2021-07-12T01:33:03.183" v="975" actId="255"/>
        <pc:sldMkLst>
          <pc:docMk/>
          <pc:sldMk cId="858427632" sldId="256"/>
        </pc:sldMkLst>
        <pc:spChg chg="mod">
          <ac:chgData name="Indu Sekhar Dantu" userId="4218edbc7ffe59d5" providerId="LiveId" clId="{0C6CE469-F724-4D68-9CF8-6021D51A3EBC}" dt="2021-07-12T01:33:03.183" v="975" actId="255"/>
          <ac:spMkLst>
            <pc:docMk/>
            <pc:sldMk cId="858427632" sldId="256"/>
            <ac:spMk id="2" creationId="{50BD30BA-5E5C-4607-BA76-D042EE617EE0}"/>
          </ac:spMkLst>
        </pc:spChg>
        <pc:spChg chg="mod">
          <ac:chgData name="Indu Sekhar Dantu" userId="4218edbc7ffe59d5" providerId="LiveId" clId="{0C6CE469-F724-4D68-9CF8-6021D51A3EBC}" dt="2021-07-12T01:25:16.626" v="552" actId="20577"/>
          <ac:spMkLst>
            <pc:docMk/>
            <pc:sldMk cId="858427632" sldId="256"/>
            <ac:spMk id="6" creationId="{C6D6245A-6BE2-4AF4-BB2D-5627D2818914}"/>
          </ac:spMkLst>
        </pc:spChg>
      </pc:sldChg>
      <pc:sldChg chg="del">
        <pc:chgData name="Indu Sekhar Dantu" userId="4218edbc7ffe59d5" providerId="LiveId" clId="{0C6CE469-F724-4D68-9CF8-6021D51A3EBC}" dt="2021-07-12T01:15:31.578" v="122" actId="47"/>
        <pc:sldMkLst>
          <pc:docMk/>
          <pc:sldMk cId="857472398" sldId="257"/>
        </pc:sldMkLst>
      </pc:sldChg>
      <pc:sldChg chg="del">
        <pc:chgData name="Indu Sekhar Dantu" userId="4218edbc7ffe59d5" providerId="LiveId" clId="{0C6CE469-F724-4D68-9CF8-6021D51A3EBC}" dt="2021-07-12T01:15:32.463" v="123" actId="47"/>
        <pc:sldMkLst>
          <pc:docMk/>
          <pc:sldMk cId="3720603358" sldId="258"/>
        </pc:sldMkLst>
      </pc:sldChg>
      <pc:sldChg chg="del">
        <pc:chgData name="Indu Sekhar Dantu" userId="4218edbc7ffe59d5" providerId="LiveId" clId="{0C6CE469-F724-4D68-9CF8-6021D51A3EBC}" dt="2021-07-12T01:15:41.242" v="126" actId="47"/>
        <pc:sldMkLst>
          <pc:docMk/>
          <pc:sldMk cId="1942712150" sldId="259"/>
        </pc:sldMkLst>
      </pc:sldChg>
      <pc:sldChg chg="del">
        <pc:chgData name="Indu Sekhar Dantu" userId="4218edbc7ffe59d5" providerId="LiveId" clId="{0C6CE469-F724-4D68-9CF8-6021D51A3EBC}" dt="2021-07-12T01:16:55.372" v="274" actId="47"/>
        <pc:sldMkLst>
          <pc:docMk/>
          <pc:sldMk cId="3156076567" sldId="304"/>
        </pc:sldMkLst>
      </pc:sldChg>
      <pc:sldChg chg="del">
        <pc:chgData name="Indu Sekhar Dantu" userId="4218edbc7ffe59d5" providerId="LiveId" clId="{0C6CE469-F724-4D68-9CF8-6021D51A3EBC}" dt="2021-07-12T01:15:40.847" v="125" actId="47"/>
        <pc:sldMkLst>
          <pc:docMk/>
          <pc:sldMk cId="1862927223" sldId="305"/>
        </pc:sldMkLst>
      </pc:sldChg>
      <pc:sldChg chg="del">
        <pc:chgData name="Indu Sekhar Dantu" userId="4218edbc7ffe59d5" providerId="LiveId" clId="{0C6CE469-F724-4D68-9CF8-6021D51A3EBC}" dt="2021-07-12T01:16:42.740" v="236" actId="47"/>
        <pc:sldMkLst>
          <pc:docMk/>
          <pc:sldMk cId="1568858838" sldId="306"/>
        </pc:sldMkLst>
      </pc:sldChg>
      <pc:sldChg chg="del">
        <pc:chgData name="Indu Sekhar Dantu" userId="4218edbc7ffe59d5" providerId="LiveId" clId="{0C6CE469-F724-4D68-9CF8-6021D51A3EBC}" dt="2021-07-12T01:15:33.177" v="124" actId="47"/>
        <pc:sldMkLst>
          <pc:docMk/>
          <pc:sldMk cId="1403467159" sldId="307"/>
        </pc:sldMkLst>
      </pc:sldChg>
      <pc:sldChg chg="modSp mod">
        <pc:chgData name="Indu Sekhar Dantu" userId="4218edbc7ffe59d5" providerId="LiveId" clId="{0C6CE469-F724-4D68-9CF8-6021D51A3EBC}" dt="2021-07-12T01:33:25.521" v="977" actId="20577"/>
        <pc:sldMkLst>
          <pc:docMk/>
          <pc:sldMk cId="3166141015" sldId="308"/>
        </pc:sldMkLst>
        <pc:spChg chg="mod">
          <ac:chgData name="Indu Sekhar Dantu" userId="4218edbc7ffe59d5" providerId="LiveId" clId="{0C6CE469-F724-4D68-9CF8-6021D51A3EBC}" dt="2021-07-12T01:33:25.521" v="977" actId="20577"/>
          <ac:spMkLst>
            <pc:docMk/>
            <pc:sldMk cId="3166141015" sldId="308"/>
            <ac:spMk id="2" creationId="{50BD30BA-5E5C-4607-BA76-D042EE617EE0}"/>
          </ac:spMkLst>
        </pc:spChg>
        <pc:spChg chg="mod">
          <ac:chgData name="Indu Sekhar Dantu" userId="4218edbc7ffe59d5" providerId="LiveId" clId="{0C6CE469-F724-4D68-9CF8-6021D51A3EBC}" dt="2021-07-12T01:31:48.991" v="936" actId="6549"/>
          <ac:spMkLst>
            <pc:docMk/>
            <pc:sldMk cId="3166141015" sldId="308"/>
            <ac:spMk id="3" creationId="{D9D112C0-94D8-4EB3-830E-FBA2AAFD86F5}"/>
          </ac:spMkLst>
        </pc:spChg>
      </pc:sldChg>
      <pc:sldChg chg="del">
        <pc:chgData name="Indu Sekhar Dantu" userId="4218edbc7ffe59d5" providerId="LiveId" clId="{0C6CE469-F724-4D68-9CF8-6021D51A3EBC}" dt="2021-07-12T01:16:41.623" v="233" actId="47"/>
        <pc:sldMkLst>
          <pc:docMk/>
          <pc:sldMk cId="498981713" sldId="309"/>
        </pc:sldMkLst>
      </pc:sldChg>
      <pc:sldChg chg="add del">
        <pc:chgData name="Indu Sekhar Dantu" userId="4218edbc7ffe59d5" providerId="LiveId" clId="{0C6CE469-F724-4D68-9CF8-6021D51A3EBC}" dt="2021-07-12T01:33:53.868" v="989" actId="47"/>
        <pc:sldMkLst>
          <pc:docMk/>
          <pc:sldMk cId="4122889690" sldId="309"/>
        </pc:sldMkLst>
      </pc:sldChg>
      <pc:sldChg chg="del">
        <pc:chgData name="Indu Sekhar Dantu" userId="4218edbc7ffe59d5" providerId="LiveId" clId="{0C6CE469-F724-4D68-9CF8-6021D51A3EBC}" dt="2021-07-12T01:16:42.191" v="235" actId="47"/>
        <pc:sldMkLst>
          <pc:docMk/>
          <pc:sldMk cId="396110141" sldId="310"/>
        </pc:sldMkLst>
      </pc:sldChg>
      <pc:sldChg chg="add del">
        <pc:chgData name="Indu Sekhar Dantu" userId="4218edbc7ffe59d5" providerId="LiveId" clId="{0C6CE469-F724-4D68-9CF8-6021D51A3EBC}" dt="2021-07-12T01:33:55.280" v="990" actId="47"/>
        <pc:sldMkLst>
          <pc:docMk/>
          <pc:sldMk cId="1418468487" sldId="310"/>
        </pc:sldMkLst>
      </pc:sldChg>
      <pc:sldChg chg="add del">
        <pc:chgData name="Indu Sekhar Dantu" userId="4218edbc7ffe59d5" providerId="LiveId" clId="{0C6CE469-F724-4D68-9CF8-6021D51A3EBC}" dt="2021-07-12T01:33:56.467" v="991" actId="47"/>
        <pc:sldMkLst>
          <pc:docMk/>
          <pc:sldMk cId="2683257385" sldId="311"/>
        </pc:sldMkLst>
      </pc:sldChg>
      <pc:sldChg chg="del">
        <pc:chgData name="Indu Sekhar Dantu" userId="4218edbc7ffe59d5" providerId="LiveId" clId="{0C6CE469-F724-4D68-9CF8-6021D51A3EBC}" dt="2021-07-12T01:16:40.861" v="232" actId="47"/>
        <pc:sldMkLst>
          <pc:docMk/>
          <pc:sldMk cId="3851764001" sldId="311"/>
        </pc:sldMkLst>
      </pc:sldChg>
      <pc:sldChg chg="del">
        <pc:chgData name="Indu Sekhar Dantu" userId="4218edbc7ffe59d5" providerId="LiveId" clId="{0C6CE469-F724-4D68-9CF8-6021D51A3EBC}" dt="2021-07-12T01:16:41.922" v="234" actId="47"/>
        <pc:sldMkLst>
          <pc:docMk/>
          <pc:sldMk cId="913299517" sldId="312"/>
        </pc:sldMkLst>
      </pc:sldChg>
      <pc:sldChg chg="add del">
        <pc:chgData name="Indu Sekhar Dantu" userId="4218edbc7ffe59d5" providerId="LiveId" clId="{0C6CE469-F724-4D68-9CF8-6021D51A3EBC}" dt="2021-07-12T01:33:57.264" v="992" actId="47"/>
        <pc:sldMkLst>
          <pc:docMk/>
          <pc:sldMk cId="3136571151" sldId="312"/>
        </pc:sldMkLst>
      </pc:sldChg>
      <pc:sldChg chg="del">
        <pc:chgData name="Indu Sekhar Dantu" userId="4218edbc7ffe59d5" providerId="LiveId" clId="{0C6CE469-F724-4D68-9CF8-6021D51A3EBC}" dt="2021-07-12T01:16:43.328" v="237" actId="47"/>
        <pc:sldMkLst>
          <pc:docMk/>
          <pc:sldMk cId="414296455" sldId="313"/>
        </pc:sldMkLst>
      </pc:sldChg>
      <pc:sldChg chg="add del">
        <pc:chgData name="Indu Sekhar Dantu" userId="4218edbc7ffe59d5" providerId="LiveId" clId="{0C6CE469-F724-4D68-9CF8-6021D51A3EBC}" dt="2021-07-12T01:33:58.023" v="993" actId="47"/>
        <pc:sldMkLst>
          <pc:docMk/>
          <pc:sldMk cId="3431741543" sldId="313"/>
        </pc:sldMkLst>
      </pc:sldChg>
      <pc:sldChg chg="del">
        <pc:chgData name="Indu Sekhar Dantu" userId="4218edbc7ffe59d5" providerId="LiveId" clId="{0C6CE469-F724-4D68-9CF8-6021D51A3EBC}" dt="2021-07-12T01:16:44.121" v="239" actId="47"/>
        <pc:sldMkLst>
          <pc:docMk/>
          <pc:sldMk cId="3029424732" sldId="314"/>
        </pc:sldMkLst>
      </pc:sldChg>
      <pc:sldChg chg="add del">
        <pc:chgData name="Indu Sekhar Dantu" userId="4218edbc7ffe59d5" providerId="LiveId" clId="{0C6CE469-F724-4D68-9CF8-6021D51A3EBC}" dt="2021-07-12T01:33:58.785" v="994" actId="47"/>
        <pc:sldMkLst>
          <pc:docMk/>
          <pc:sldMk cId="3602270130" sldId="314"/>
        </pc:sldMkLst>
      </pc:sldChg>
      <pc:sldChg chg="del">
        <pc:chgData name="Indu Sekhar Dantu" userId="4218edbc7ffe59d5" providerId="LiveId" clId="{0C6CE469-F724-4D68-9CF8-6021D51A3EBC}" dt="2021-07-12T01:16:49.938" v="262" actId="47"/>
        <pc:sldMkLst>
          <pc:docMk/>
          <pc:sldMk cId="447349276" sldId="315"/>
        </pc:sldMkLst>
      </pc:sldChg>
      <pc:sldChg chg="add del">
        <pc:chgData name="Indu Sekhar Dantu" userId="4218edbc7ffe59d5" providerId="LiveId" clId="{0C6CE469-F724-4D68-9CF8-6021D51A3EBC}" dt="2021-07-12T01:33:59.613" v="995" actId="47"/>
        <pc:sldMkLst>
          <pc:docMk/>
          <pc:sldMk cId="561202008" sldId="315"/>
        </pc:sldMkLst>
      </pc:sldChg>
      <pc:sldChg chg="del">
        <pc:chgData name="Indu Sekhar Dantu" userId="4218edbc7ffe59d5" providerId="LiveId" clId="{0C6CE469-F724-4D68-9CF8-6021D51A3EBC}" dt="2021-07-12T01:16:50.203" v="263" actId="47"/>
        <pc:sldMkLst>
          <pc:docMk/>
          <pc:sldMk cId="313655581" sldId="316"/>
        </pc:sldMkLst>
      </pc:sldChg>
      <pc:sldChg chg="add del">
        <pc:chgData name="Indu Sekhar Dantu" userId="4218edbc7ffe59d5" providerId="LiveId" clId="{0C6CE469-F724-4D68-9CF8-6021D51A3EBC}" dt="2021-07-12T01:34:00.456" v="996" actId="47"/>
        <pc:sldMkLst>
          <pc:docMk/>
          <pc:sldMk cId="3179496370" sldId="316"/>
        </pc:sldMkLst>
      </pc:sldChg>
      <pc:sldChg chg="del">
        <pc:chgData name="Indu Sekhar Dantu" userId="4218edbc7ffe59d5" providerId="LiveId" clId="{0C6CE469-F724-4D68-9CF8-6021D51A3EBC}" dt="2021-07-12T01:16:50.468" v="264" actId="47"/>
        <pc:sldMkLst>
          <pc:docMk/>
          <pc:sldMk cId="1765042550" sldId="317"/>
        </pc:sldMkLst>
      </pc:sldChg>
      <pc:sldChg chg="modSp add mod">
        <pc:chgData name="Indu Sekhar Dantu" userId="4218edbc7ffe59d5" providerId="LiveId" clId="{0C6CE469-F724-4D68-9CF8-6021D51A3EBC}" dt="2021-07-12T01:56:45.498" v="2061" actId="20577"/>
        <pc:sldMkLst>
          <pc:docMk/>
          <pc:sldMk cId="2584329877" sldId="317"/>
        </pc:sldMkLst>
        <pc:spChg chg="mod">
          <ac:chgData name="Indu Sekhar Dantu" userId="4218edbc7ffe59d5" providerId="LiveId" clId="{0C6CE469-F724-4D68-9CF8-6021D51A3EBC}" dt="2021-07-12T01:33:30.415" v="979" actId="20577"/>
          <ac:spMkLst>
            <pc:docMk/>
            <pc:sldMk cId="2584329877" sldId="317"/>
            <ac:spMk id="2" creationId="{50BD30BA-5E5C-4607-BA76-D042EE617EE0}"/>
          </ac:spMkLst>
        </pc:spChg>
        <pc:spChg chg="mod">
          <ac:chgData name="Indu Sekhar Dantu" userId="4218edbc7ffe59d5" providerId="LiveId" clId="{0C6CE469-F724-4D68-9CF8-6021D51A3EBC}" dt="2021-07-12T01:56:45.498" v="2061" actId="20577"/>
          <ac:spMkLst>
            <pc:docMk/>
            <pc:sldMk cId="2584329877" sldId="317"/>
            <ac:spMk id="3" creationId="{D9D112C0-94D8-4EB3-830E-FBA2AAFD86F5}"/>
          </ac:spMkLst>
        </pc:spChg>
      </pc:sldChg>
      <pc:sldChg chg="del">
        <pc:chgData name="Indu Sekhar Dantu" userId="4218edbc7ffe59d5" providerId="LiveId" clId="{0C6CE469-F724-4D68-9CF8-6021D51A3EBC}" dt="2021-07-12T01:16:50.806" v="265" actId="47"/>
        <pc:sldMkLst>
          <pc:docMk/>
          <pc:sldMk cId="3429460512" sldId="318"/>
        </pc:sldMkLst>
      </pc:sldChg>
      <pc:sldChg chg="modSp add mod">
        <pc:chgData name="Indu Sekhar Dantu" userId="4218edbc7ffe59d5" providerId="LiveId" clId="{0C6CE469-F724-4D68-9CF8-6021D51A3EBC}" dt="2021-07-12T01:57:03.616" v="2066" actId="20577"/>
        <pc:sldMkLst>
          <pc:docMk/>
          <pc:sldMk cId="3539755676" sldId="318"/>
        </pc:sldMkLst>
        <pc:spChg chg="mod">
          <ac:chgData name="Indu Sekhar Dantu" userId="4218edbc7ffe59d5" providerId="LiveId" clId="{0C6CE469-F724-4D68-9CF8-6021D51A3EBC}" dt="2021-07-12T01:33:34.677" v="981" actId="20577"/>
          <ac:spMkLst>
            <pc:docMk/>
            <pc:sldMk cId="3539755676" sldId="318"/>
            <ac:spMk id="2" creationId="{50BD30BA-5E5C-4607-BA76-D042EE617EE0}"/>
          </ac:spMkLst>
        </pc:spChg>
        <pc:spChg chg="mod">
          <ac:chgData name="Indu Sekhar Dantu" userId="4218edbc7ffe59d5" providerId="LiveId" clId="{0C6CE469-F724-4D68-9CF8-6021D51A3EBC}" dt="2021-07-12T01:57:03.616" v="2066" actId="20577"/>
          <ac:spMkLst>
            <pc:docMk/>
            <pc:sldMk cId="3539755676" sldId="318"/>
            <ac:spMk id="3" creationId="{D9D112C0-94D8-4EB3-830E-FBA2AAFD86F5}"/>
          </ac:spMkLst>
        </pc:spChg>
      </pc:sldChg>
      <pc:sldChg chg="del">
        <pc:chgData name="Indu Sekhar Dantu" userId="4218edbc7ffe59d5" providerId="LiveId" clId="{0C6CE469-F724-4D68-9CF8-6021D51A3EBC}" dt="2021-07-12T01:16:51.098" v="266" actId="47"/>
        <pc:sldMkLst>
          <pc:docMk/>
          <pc:sldMk cId="1010151947" sldId="319"/>
        </pc:sldMkLst>
      </pc:sldChg>
      <pc:sldChg chg="modSp mod">
        <pc:chgData name="Indu Sekhar Dantu" userId="4218edbc7ffe59d5" providerId="LiveId" clId="{0C6CE469-F724-4D68-9CF8-6021D51A3EBC}" dt="2021-07-12T01:58:10.307" v="2085" actId="20577"/>
        <pc:sldMkLst>
          <pc:docMk/>
          <pc:sldMk cId="1492221199" sldId="319"/>
        </pc:sldMkLst>
        <pc:spChg chg="mod">
          <ac:chgData name="Indu Sekhar Dantu" userId="4218edbc7ffe59d5" providerId="LiveId" clId="{0C6CE469-F724-4D68-9CF8-6021D51A3EBC}" dt="2021-07-12T01:33:39.143" v="983" actId="20577"/>
          <ac:spMkLst>
            <pc:docMk/>
            <pc:sldMk cId="1492221199" sldId="319"/>
            <ac:spMk id="2" creationId="{50BD30BA-5E5C-4607-BA76-D042EE617EE0}"/>
          </ac:spMkLst>
        </pc:spChg>
        <pc:spChg chg="mod">
          <ac:chgData name="Indu Sekhar Dantu" userId="4218edbc7ffe59d5" providerId="LiveId" clId="{0C6CE469-F724-4D68-9CF8-6021D51A3EBC}" dt="2021-07-12T01:58:10.307" v="2085" actId="20577"/>
          <ac:spMkLst>
            <pc:docMk/>
            <pc:sldMk cId="1492221199" sldId="319"/>
            <ac:spMk id="3" creationId="{D9D112C0-94D8-4EB3-830E-FBA2AAFD86F5}"/>
          </ac:spMkLst>
        </pc:spChg>
      </pc:sldChg>
      <pc:sldChg chg="modSp add del mod">
        <pc:chgData name="Indu Sekhar Dantu" userId="4218edbc7ffe59d5" providerId="LiveId" clId="{0C6CE469-F724-4D68-9CF8-6021D51A3EBC}" dt="2021-07-12T01:33:50.879" v="986" actId="47"/>
        <pc:sldMkLst>
          <pc:docMk/>
          <pc:sldMk cId="2898537594" sldId="320"/>
        </pc:sldMkLst>
        <pc:spChg chg="mod">
          <ac:chgData name="Indu Sekhar Dantu" userId="4218edbc7ffe59d5" providerId="LiveId" clId="{0C6CE469-F724-4D68-9CF8-6021D51A3EBC}" dt="2021-07-12T01:33:43.215" v="985" actId="20577"/>
          <ac:spMkLst>
            <pc:docMk/>
            <pc:sldMk cId="2898537594" sldId="320"/>
            <ac:spMk id="2" creationId="{50BD30BA-5E5C-4607-BA76-D042EE617EE0}"/>
          </ac:spMkLst>
        </pc:spChg>
      </pc:sldChg>
      <pc:sldChg chg="modSp mod">
        <pc:chgData name="Indu Sekhar Dantu" userId="4218edbc7ffe59d5" providerId="LiveId" clId="{0C6CE469-F724-4D68-9CF8-6021D51A3EBC}" dt="2021-07-12T02:27:36.434" v="2350" actId="20577"/>
        <pc:sldMkLst>
          <pc:docMk/>
          <pc:sldMk cId="2980884881" sldId="320"/>
        </pc:sldMkLst>
        <pc:spChg chg="mod">
          <ac:chgData name="Indu Sekhar Dantu" userId="4218edbc7ffe59d5" providerId="LiveId" clId="{0C6CE469-F724-4D68-9CF8-6021D51A3EBC}" dt="2021-07-12T02:27:36.434" v="2350" actId="20577"/>
          <ac:spMkLst>
            <pc:docMk/>
            <pc:sldMk cId="2980884881" sldId="320"/>
            <ac:spMk id="3" creationId="{D9D112C0-94D8-4EB3-830E-FBA2AAFD86F5}"/>
          </ac:spMkLst>
        </pc:spChg>
      </pc:sldChg>
      <pc:sldChg chg="del">
        <pc:chgData name="Indu Sekhar Dantu" userId="4218edbc7ffe59d5" providerId="LiveId" clId="{0C6CE469-F724-4D68-9CF8-6021D51A3EBC}" dt="2021-07-12T01:16:51.370" v="267" actId="47"/>
        <pc:sldMkLst>
          <pc:docMk/>
          <pc:sldMk cId="3465084384" sldId="320"/>
        </pc:sldMkLst>
      </pc:sldChg>
      <pc:sldChg chg="add del">
        <pc:chgData name="Indu Sekhar Dantu" userId="4218edbc7ffe59d5" providerId="LiveId" clId="{0C6CE469-F724-4D68-9CF8-6021D51A3EBC}" dt="2021-07-12T01:33:51.229" v="987" actId="47"/>
        <pc:sldMkLst>
          <pc:docMk/>
          <pc:sldMk cId="1709211382" sldId="321"/>
        </pc:sldMkLst>
      </pc:sldChg>
      <pc:sldChg chg="del">
        <pc:chgData name="Indu Sekhar Dantu" userId="4218edbc7ffe59d5" providerId="LiveId" clId="{0C6CE469-F724-4D68-9CF8-6021D51A3EBC}" dt="2021-07-12T01:16:51.628" v="268" actId="47"/>
        <pc:sldMkLst>
          <pc:docMk/>
          <pc:sldMk cId="2931619309" sldId="321"/>
        </pc:sldMkLst>
      </pc:sldChg>
      <pc:sldChg chg="modSp add mod">
        <pc:chgData name="Indu Sekhar Dantu" userId="4218edbc7ffe59d5" providerId="LiveId" clId="{0C6CE469-F724-4D68-9CF8-6021D51A3EBC}" dt="2021-07-12T02:27:25.163" v="2345" actId="20577"/>
        <pc:sldMkLst>
          <pc:docMk/>
          <pc:sldMk cId="3263882364" sldId="321"/>
        </pc:sldMkLst>
        <pc:spChg chg="mod">
          <ac:chgData name="Indu Sekhar Dantu" userId="4218edbc7ffe59d5" providerId="LiveId" clId="{0C6CE469-F724-4D68-9CF8-6021D51A3EBC}" dt="2021-07-12T02:27:25.163" v="2345" actId="20577"/>
          <ac:spMkLst>
            <pc:docMk/>
            <pc:sldMk cId="3263882364" sldId="321"/>
            <ac:spMk id="3" creationId="{D9D112C0-94D8-4EB3-830E-FBA2AAFD86F5}"/>
          </ac:spMkLst>
        </pc:spChg>
      </pc:sldChg>
      <pc:sldChg chg="add del">
        <pc:chgData name="Indu Sekhar Dantu" userId="4218edbc7ffe59d5" providerId="LiveId" clId="{0C6CE469-F724-4D68-9CF8-6021D51A3EBC}" dt="2021-07-12T01:33:52.553" v="988" actId="47"/>
        <pc:sldMkLst>
          <pc:docMk/>
          <pc:sldMk cId="1367412868" sldId="322"/>
        </pc:sldMkLst>
      </pc:sldChg>
      <pc:sldChg chg="modSp add mod">
        <pc:chgData name="Indu Sekhar Dantu" userId="4218edbc7ffe59d5" providerId="LiveId" clId="{0C6CE469-F724-4D68-9CF8-6021D51A3EBC}" dt="2021-07-12T02:27:29.542" v="2347" actId="20577"/>
        <pc:sldMkLst>
          <pc:docMk/>
          <pc:sldMk cId="3238638512" sldId="322"/>
        </pc:sldMkLst>
        <pc:spChg chg="mod">
          <ac:chgData name="Indu Sekhar Dantu" userId="4218edbc7ffe59d5" providerId="LiveId" clId="{0C6CE469-F724-4D68-9CF8-6021D51A3EBC}" dt="2021-07-12T02:27:29.542" v="2347" actId="20577"/>
          <ac:spMkLst>
            <pc:docMk/>
            <pc:sldMk cId="3238638512" sldId="322"/>
            <ac:spMk id="3" creationId="{D9D112C0-94D8-4EB3-830E-FBA2AAFD86F5}"/>
          </ac:spMkLst>
        </pc:spChg>
      </pc:sldChg>
      <pc:sldChg chg="del">
        <pc:chgData name="Indu Sekhar Dantu" userId="4218edbc7ffe59d5" providerId="LiveId" clId="{0C6CE469-F724-4D68-9CF8-6021D51A3EBC}" dt="2021-07-12T01:16:51.892" v="269" actId="47"/>
        <pc:sldMkLst>
          <pc:docMk/>
          <pc:sldMk cId="3940385322" sldId="322"/>
        </pc:sldMkLst>
      </pc:sldChg>
      <pc:sldChg chg="del">
        <pc:chgData name="Indu Sekhar Dantu" userId="4218edbc7ffe59d5" providerId="LiveId" clId="{0C6CE469-F724-4D68-9CF8-6021D51A3EBC}" dt="2021-07-12T01:16:52.162" v="270" actId="47"/>
        <pc:sldMkLst>
          <pc:docMk/>
          <pc:sldMk cId="218055593" sldId="323"/>
        </pc:sldMkLst>
      </pc:sldChg>
      <pc:sldChg chg="modSp mod">
        <pc:chgData name="Indu Sekhar Dantu" userId="4218edbc7ffe59d5" providerId="LiveId" clId="{0C6CE469-F724-4D68-9CF8-6021D51A3EBC}" dt="2021-07-12T01:55:56.552" v="2002" actId="20577"/>
        <pc:sldMkLst>
          <pc:docMk/>
          <pc:sldMk cId="2845776690" sldId="323"/>
        </pc:sldMkLst>
        <pc:spChg chg="mod">
          <ac:chgData name="Indu Sekhar Dantu" userId="4218edbc7ffe59d5" providerId="LiveId" clId="{0C6CE469-F724-4D68-9CF8-6021D51A3EBC}" dt="2021-07-12T01:55:56.552" v="2002" actId="20577"/>
          <ac:spMkLst>
            <pc:docMk/>
            <pc:sldMk cId="2845776690" sldId="323"/>
            <ac:spMk id="3" creationId="{D9D112C0-94D8-4EB3-830E-FBA2AAFD86F5}"/>
          </ac:spMkLst>
        </pc:spChg>
      </pc:sldChg>
      <pc:sldChg chg="del">
        <pc:chgData name="Indu Sekhar Dantu" userId="4218edbc7ffe59d5" providerId="LiveId" clId="{0C6CE469-F724-4D68-9CF8-6021D51A3EBC}" dt="2021-07-12T01:16:52.453" v="271" actId="47"/>
        <pc:sldMkLst>
          <pc:docMk/>
          <pc:sldMk cId="2490891367" sldId="324"/>
        </pc:sldMkLst>
      </pc:sldChg>
      <pc:sldChg chg="modSp mod">
        <pc:chgData name="Indu Sekhar Dantu" userId="4218edbc7ffe59d5" providerId="LiveId" clId="{0C6CE469-F724-4D68-9CF8-6021D51A3EBC}" dt="2021-07-12T01:56:05.455" v="2004" actId="113"/>
        <pc:sldMkLst>
          <pc:docMk/>
          <pc:sldMk cId="3069626309" sldId="324"/>
        </pc:sldMkLst>
        <pc:spChg chg="mod">
          <ac:chgData name="Indu Sekhar Dantu" userId="4218edbc7ffe59d5" providerId="LiveId" clId="{0C6CE469-F724-4D68-9CF8-6021D51A3EBC}" dt="2021-07-12T01:56:05.455" v="2004" actId="113"/>
          <ac:spMkLst>
            <pc:docMk/>
            <pc:sldMk cId="3069626309" sldId="324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0C6CE469-F724-4D68-9CF8-6021D51A3EBC}" dt="2021-07-12T02:27:44.488" v="2352" actId="20577"/>
        <pc:sldMkLst>
          <pc:docMk/>
          <pc:sldMk cId="1015020041" sldId="325"/>
        </pc:sldMkLst>
        <pc:spChg chg="mod">
          <ac:chgData name="Indu Sekhar Dantu" userId="4218edbc7ffe59d5" providerId="LiveId" clId="{0C6CE469-F724-4D68-9CF8-6021D51A3EBC}" dt="2021-07-12T02:27:44.488" v="2352" actId="20577"/>
          <ac:spMkLst>
            <pc:docMk/>
            <pc:sldMk cId="1015020041" sldId="325"/>
            <ac:spMk id="3" creationId="{D9D112C0-94D8-4EB3-830E-FBA2AAFD86F5}"/>
          </ac:spMkLst>
        </pc:spChg>
      </pc:sldChg>
      <pc:sldChg chg="del">
        <pc:chgData name="Indu Sekhar Dantu" userId="4218edbc7ffe59d5" providerId="LiveId" clId="{0C6CE469-F724-4D68-9CF8-6021D51A3EBC}" dt="2021-07-12T01:16:52.724" v="272" actId="47"/>
        <pc:sldMkLst>
          <pc:docMk/>
          <pc:sldMk cId="2015534174" sldId="325"/>
        </pc:sldMkLst>
      </pc:sldChg>
      <pc:sldChg chg="del">
        <pc:chgData name="Indu Sekhar Dantu" userId="4218edbc7ffe59d5" providerId="LiveId" clId="{0C6CE469-F724-4D68-9CF8-6021D51A3EBC}" dt="2021-07-12T01:16:52.996" v="273" actId="47"/>
        <pc:sldMkLst>
          <pc:docMk/>
          <pc:sldMk cId="2282546436" sldId="326"/>
        </pc:sldMkLst>
      </pc:sldChg>
      <pc:sldChg chg="modSp mod">
        <pc:chgData name="Indu Sekhar Dantu" userId="4218edbc7ffe59d5" providerId="LiveId" clId="{0C6CE469-F724-4D68-9CF8-6021D51A3EBC}" dt="2021-07-12T02:28:04.331" v="2357" actId="20577"/>
        <pc:sldMkLst>
          <pc:docMk/>
          <pc:sldMk cId="3745225378" sldId="326"/>
        </pc:sldMkLst>
        <pc:spChg chg="mod">
          <ac:chgData name="Indu Sekhar Dantu" userId="4218edbc7ffe59d5" providerId="LiveId" clId="{0C6CE469-F724-4D68-9CF8-6021D51A3EBC}" dt="2021-07-12T02:28:04.331" v="2357" actId="20577"/>
          <ac:spMkLst>
            <pc:docMk/>
            <pc:sldMk cId="3745225378" sldId="326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0C6CE469-F724-4D68-9CF8-6021D51A3EBC}" dt="2021-07-12T02:27:18.876" v="2343" actId="255"/>
        <pc:sldMkLst>
          <pc:docMk/>
          <pc:sldMk cId="3207635483" sldId="327"/>
        </pc:sldMkLst>
        <pc:spChg chg="mod">
          <ac:chgData name="Indu Sekhar Dantu" userId="4218edbc7ffe59d5" providerId="LiveId" clId="{0C6CE469-F724-4D68-9CF8-6021D51A3EBC}" dt="2021-07-12T02:27:18.876" v="2343" actId="255"/>
          <ac:spMkLst>
            <pc:docMk/>
            <pc:sldMk cId="3207635483" sldId="327"/>
            <ac:spMk id="3" creationId="{D9D112C0-94D8-4EB3-830E-FBA2AAFD86F5}"/>
          </ac:spMkLst>
        </pc:spChg>
      </pc:sldChg>
      <pc:sldChg chg="del">
        <pc:chgData name="Indu Sekhar Dantu" userId="4218edbc7ffe59d5" providerId="LiveId" clId="{0C6CE469-F724-4D68-9CF8-6021D51A3EBC}" dt="2021-07-12T01:15:41.702" v="127" actId="47"/>
        <pc:sldMkLst>
          <pc:docMk/>
          <pc:sldMk cId="3662201600" sldId="327"/>
        </pc:sldMkLst>
      </pc:sldChg>
      <pc:sldChg chg="del">
        <pc:chgData name="Indu Sekhar Dantu" userId="4218edbc7ffe59d5" providerId="LiveId" clId="{0C6CE469-F724-4D68-9CF8-6021D51A3EBC}" dt="2021-07-12T01:55:11.970" v="1993" actId="2696"/>
        <pc:sldMkLst>
          <pc:docMk/>
          <pc:sldMk cId="4057457939" sldId="327"/>
        </pc:sldMkLst>
      </pc:sldChg>
      <pc:sldChg chg="del">
        <pc:chgData name="Indu Sekhar Dantu" userId="4218edbc7ffe59d5" providerId="LiveId" clId="{0C6CE469-F724-4D68-9CF8-6021D51A3EBC}" dt="2021-07-12T01:16:43.627" v="238" actId="47"/>
        <pc:sldMkLst>
          <pc:docMk/>
          <pc:sldMk cId="4220466084" sldId="328"/>
        </pc:sldMkLst>
      </pc:sldChg>
      <pc:sldChg chg="del">
        <pc:chgData name="Indu Sekhar Dantu" userId="4218edbc7ffe59d5" providerId="LiveId" clId="{0C6CE469-F724-4D68-9CF8-6021D51A3EBC}" dt="2021-07-12T01:16:47.339" v="252" actId="47"/>
        <pc:sldMkLst>
          <pc:docMk/>
          <pc:sldMk cId="815248904" sldId="329"/>
        </pc:sldMkLst>
      </pc:sldChg>
      <pc:sldChg chg="del">
        <pc:chgData name="Indu Sekhar Dantu" userId="4218edbc7ffe59d5" providerId="LiveId" clId="{0C6CE469-F724-4D68-9CF8-6021D51A3EBC}" dt="2021-07-12T01:16:47.620" v="253" actId="47"/>
        <pc:sldMkLst>
          <pc:docMk/>
          <pc:sldMk cId="3574048325" sldId="330"/>
        </pc:sldMkLst>
      </pc:sldChg>
      <pc:sldChg chg="del">
        <pc:chgData name="Indu Sekhar Dantu" userId="4218edbc7ffe59d5" providerId="LiveId" clId="{0C6CE469-F724-4D68-9CF8-6021D51A3EBC}" dt="2021-07-12T01:16:47.861" v="254" actId="47"/>
        <pc:sldMkLst>
          <pc:docMk/>
          <pc:sldMk cId="4175535972" sldId="331"/>
        </pc:sldMkLst>
      </pc:sldChg>
      <pc:sldChg chg="del">
        <pc:chgData name="Indu Sekhar Dantu" userId="4218edbc7ffe59d5" providerId="LiveId" clId="{0C6CE469-F724-4D68-9CF8-6021D51A3EBC}" dt="2021-07-12T01:16:48.116" v="255" actId="47"/>
        <pc:sldMkLst>
          <pc:docMk/>
          <pc:sldMk cId="3257483581" sldId="332"/>
        </pc:sldMkLst>
      </pc:sldChg>
      <pc:sldChg chg="del">
        <pc:chgData name="Indu Sekhar Dantu" userId="4218edbc7ffe59d5" providerId="LiveId" clId="{0C6CE469-F724-4D68-9CF8-6021D51A3EBC}" dt="2021-07-12T01:16:48.371" v="256" actId="47"/>
        <pc:sldMkLst>
          <pc:docMk/>
          <pc:sldMk cId="2179867846" sldId="333"/>
        </pc:sldMkLst>
      </pc:sldChg>
      <pc:sldChg chg="del">
        <pc:chgData name="Indu Sekhar Dantu" userId="4218edbc7ffe59d5" providerId="LiveId" clId="{0C6CE469-F724-4D68-9CF8-6021D51A3EBC}" dt="2021-07-12T01:16:48.628" v="257" actId="47"/>
        <pc:sldMkLst>
          <pc:docMk/>
          <pc:sldMk cId="864306515" sldId="334"/>
        </pc:sldMkLst>
      </pc:sldChg>
      <pc:sldChg chg="del">
        <pc:chgData name="Indu Sekhar Dantu" userId="4218edbc7ffe59d5" providerId="LiveId" clId="{0C6CE469-F724-4D68-9CF8-6021D51A3EBC}" dt="2021-07-12T01:16:48.891" v="258" actId="47"/>
        <pc:sldMkLst>
          <pc:docMk/>
          <pc:sldMk cId="3997583028" sldId="335"/>
        </pc:sldMkLst>
      </pc:sldChg>
      <pc:sldChg chg="del">
        <pc:chgData name="Indu Sekhar Dantu" userId="4218edbc7ffe59d5" providerId="LiveId" clId="{0C6CE469-F724-4D68-9CF8-6021D51A3EBC}" dt="2021-07-12T01:16:49.153" v="259" actId="47"/>
        <pc:sldMkLst>
          <pc:docMk/>
          <pc:sldMk cId="4024321289" sldId="336"/>
        </pc:sldMkLst>
      </pc:sldChg>
      <pc:sldChg chg="del">
        <pc:chgData name="Indu Sekhar Dantu" userId="4218edbc7ffe59d5" providerId="LiveId" clId="{0C6CE469-F724-4D68-9CF8-6021D51A3EBC}" dt="2021-07-12T01:16:49.415" v="260" actId="47"/>
        <pc:sldMkLst>
          <pc:docMk/>
          <pc:sldMk cId="1728069454" sldId="337"/>
        </pc:sldMkLst>
      </pc:sldChg>
      <pc:sldChg chg="del">
        <pc:chgData name="Indu Sekhar Dantu" userId="4218edbc7ffe59d5" providerId="LiveId" clId="{0C6CE469-F724-4D68-9CF8-6021D51A3EBC}" dt="2021-07-12T01:16:49.680" v="261" actId="47"/>
        <pc:sldMkLst>
          <pc:docMk/>
          <pc:sldMk cId="1735735032" sldId="338"/>
        </pc:sldMkLst>
      </pc:sldChg>
      <pc:sldChg chg="del">
        <pc:chgData name="Indu Sekhar Dantu" userId="4218edbc7ffe59d5" providerId="LiveId" clId="{0C6CE469-F724-4D68-9CF8-6021D51A3EBC}" dt="2021-07-12T01:16:44.900" v="242" actId="47"/>
        <pc:sldMkLst>
          <pc:docMk/>
          <pc:sldMk cId="2508731708" sldId="339"/>
        </pc:sldMkLst>
      </pc:sldChg>
      <pc:sldChg chg="del">
        <pc:chgData name="Indu Sekhar Dantu" userId="4218edbc7ffe59d5" providerId="LiveId" clId="{0C6CE469-F724-4D68-9CF8-6021D51A3EBC}" dt="2021-07-12T01:16:44.367" v="240" actId="47"/>
        <pc:sldMkLst>
          <pc:docMk/>
          <pc:sldMk cId="2181303224" sldId="340"/>
        </pc:sldMkLst>
      </pc:sldChg>
      <pc:sldChg chg="del">
        <pc:chgData name="Indu Sekhar Dantu" userId="4218edbc7ffe59d5" providerId="LiveId" clId="{0C6CE469-F724-4D68-9CF8-6021D51A3EBC}" dt="2021-07-12T01:16:45.138" v="243" actId="47"/>
        <pc:sldMkLst>
          <pc:docMk/>
          <pc:sldMk cId="2081480948" sldId="341"/>
        </pc:sldMkLst>
      </pc:sldChg>
      <pc:sldChg chg="del">
        <pc:chgData name="Indu Sekhar Dantu" userId="4218edbc7ffe59d5" providerId="LiveId" clId="{0C6CE469-F724-4D68-9CF8-6021D51A3EBC}" dt="2021-07-12T01:16:45.350" v="244" actId="47"/>
        <pc:sldMkLst>
          <pc:docMk/>
          <pc:sldMk cId="397138408" sldId="342"/>
        </pc:sldMkLst>
      </pc:sldChg>
      <pc:sldChg chg="del">
        <pc:chgData name="Indu Sekhar Dantu" userId="4218edbc7ffe59d5" providerId="LiveId" clId="{0C6CE469-F724-4D68-9CF8-6021D51A3EBC}" dt="2021-07-12T01:16:45.855" v="246" actId="47"/>
        <pc:sldMkLst>
          <pc:docMk/>
          <pc:sldMk cId="3537388708" sldId="343"/>
        </pc:sldMkLst>
      </pc:sldChg>
      <pc:sldChg chg="del">
        <pc:chgData name="Indu Sekhar Dantu" userId="4218edbc7ffe59d5" providerId="LiveId" clId="{0C6CE469-F724-4D68-9CF8-6021D51A3EBC}" dt="2021-07-12T01:16:46.078" v="247" actId="47"/>
        <pc:sldMkLst>
          <pc:docMk/>
          <pc:sldMk cId="1421539589" sldId="344"/>
        </pc:sldMkLst>
      </pc:sldChg>
      <pc:sldChg chg="del">
        <pc:chgData name="Indu Sekhar Dantu" userId="4218edbc7ffe59d5" providerId="LiveId" clId="{0C6CE469-F724-4D68-9CF8-6021D51A3EBC}" dt="2021-07-12T01:16:46.306" v="248" actId="47"/>
        <pc:sldMkLst>
          <pc:docMk/>
          <pc:sldMk cId="2353974985" sldId="345"/>
        </pc:sldMkLst>
      </pc:sldChg>
      <pc:sldChg chg="del">
        <pc:chgData name="Indu Sekhar Dantu" userId="4218edbc7ffe59d5" providerId="LiveId" clId="{0C6CE469-F724-4D68-9CF8-6021D51A3EBC}" dt="2021-07-12T01:16:46.557" v="249" actId="47"/>
        <pc:sldMkLst>
          <pc:docMk/>
          <pc:sldMk cId="331212918" sldId="346"/>
        </pc:sldMkLst>
      </pc:sldChg>
      <pc:sldChg chg="del">
        <pc:chgData name="Indu Sekhar Dantu" userId="4218edbc7ffe59d5" providerId="LiveId" clId="{0C6CE469-F724-4D68-9CF8-6021D51A3EBC}" dt="2021-07-12T01:16:46.805" v="250" actId="47"/>
        <pc:sldMkLst>
          <pc:docMk/>
          <pc:sldMk cId="4079861257" sldId="347"/>
        </pc:sldMkLst>
      </pc:sldChg>
      <pc:sldChg chg="del">
        <pc:chgData name="Indu Sekhar Dantu" userId="4218edbc7ffe59d5" providerId="LiveId" clId="{0C6CE469-F724-4D68-9CF8-6021D51A3EBC}" dt="2021-07-12T01:16:47.072" v="251" actId="47"/>
        <pc:sldMkLst>
          <pc:docMk/>
          <pc:sldMk cId="2825864451" sldId="348"/>
        </pc:sldMkLst>
      </pc:sldChg>
      <pc:sldChg chg="del">
        <pc:chgData name="Indu Sekhar Dantu" userId="4218edbc7ffe59d5" providerId="LiveId" clId="{0C6CE469-F724-4D68-9CF8-6021D51A3EBC}" dt="2021-07-12T01:16:44.624" v="241" actId="47"/>
        <pc:sldMkLst>
          <pc:docMk/>
          <pc:sldMk cId="141203763" sldId="349"/>
        </pc:sldMkLst>
      </pc:sldChg>
      <pc:sldChg chg="del">
        <pc:chgData name="Indu Sekhar Dantu" userId="4218edbc7ffe59d5" providerId="LiveId" clId="{0C6CE469-F724-4D68-9CF8-6021D51A3EBC}" dt="2021-07-12T01:16:45.581" v="245" actId="47"/>
        <pc:sldMkLst>
          <pc:docMk/>
          <pc:sldMk cId="2200476893" sldId="350"/>
        </pc:sldMkLst>
      </pc:sldChg>
    </pc:docChg>
  </pc:docChgLst>
  <pc:docChgLst>
    <pc:chgData name="Indu Sekhar Dantu" userId="4218edbc7ffe59d5" providerId="LiveId" clId="{0210AA90-0FB7-480F-87EB-F58347DD249C}"/>
    <pc:docChg chg="modSld">
      <pc:chgData name="Indu Sekhar Dantu" userId="4218edbc7ffe59d5" providerId="LiveId" clId="{0210AA90-0FB7-480F-87EB-F58347DD249C}" dt="2021-12-11T03:18:54.932" v="0" actId="6549"/>
      <pc:docMkLst>
        <pc:docMk/>
      </pc:docMkLst>
      <pc:sldChg chg="modSp mod">
        <pc:chgData name="Indu Sekhar Dantu" userId="4218edbc7ffe59d5" providerId="LiveId" clId="{0210AA90-0FB7-480F-87EB-F58347DD249C}" dt="2021-12-11T03:18:54.932" v="0" actId="6549"/>
        <pc:sldMkLst>
          <pc:docMk/>
          <pc:sldMk cId="3359564673" sldId="338"/>
        </pc:sldMkLst>
        <pc:spChg chg="mod">
          <ac:chgData name="Indu Sekhar Dantu" userId="4218edbc7ffe59d5" providerId="LiveId" clId="{0210AA90-0FB7-480F-87EB-F58347DD249C}" dt="2021-12-11T03:18:54.932" v="0" actId="6549"/>
          <ac:spMkLst>
            <pc:docMk/>
            <pc:sldMk cId="3359564673" sldId="338"/>
            <ac:spMk id="2" creationId="{50BD30BA-5E5C-4607-BA76-D042EE617EE0}"/>
          </ac:spMkLst>
        </pc:spChg>
      </pc:sldChg>
    </pc:docChg>
  </pc:docChgLst>
  <pc:docChgLst>
    <pc:chgData name="Indu Sekhar Dantu" userId="4218edbc7ffe59d5" providerId="LiveId" clId="{7B75F0F8-5B37-48F0-A034-3E6A4960A2AA}"/>
    <pc:docChg chg="custSel modSld">
      <pc:chgData name="Indu Sekhar Dantu" userId="4218edbc7ffe59d5" providerId="LiveId" clId="{7B75F0F8-5B37-48F0-A034-3E6A4960A2AA}" dt="2021-12-11T03:15:41.897" v="718" actId="20577"/>
      <pc:docMkLst>
        <pc:docMk/>
      </pc:docMkLst>
      <pc:sldChg chg="addSp delSp modSp mod">
        <pc:chgData name="Indu Sekhar Dantu" userId="4218edbc7ffe59d5" providerId="LiveId" clId="{7B75F0F8-5B37-48F0-A034-3E6A4960A2AA}" dt="2021-12-11T03:12:53.972" v="431"/>
        <pc:sldMkLst>
          <pc:docMk/>
          <pc:sldMk cId="858427632" sldId="256"/>
        </pc:sldMkLst>
        <pc:spChg chg="mod">
          <ac:chgData name="Indu Sekhar Dantu" userId="4218edbc7ffe59d5" providerId="LiveId" clId="{7B75F0F8-5B37-48F0-A034-3E6A4960A2AA}" dt="2021-12-11T03:04:10.644" v="143" actId="5793"/>
          <ac:spMkLst>
            <pc:docMk/>
            <pc:sldMk cId="858427632" sldId="256"/>
            <ac:spMk id="6" creationId="{C6D6245A-6BE2-4AF4-BB2D-5627D2818914}"/>
          </ac:spMkLst>
        </pc:spChg>
        <pc:picChg chg="del">
          <ac:chgData name="Indu Sekhar Dantu" userId="4218edbc7ffe59d5" providerId="LiveId" clId="{7B75F0F8-5B37-48F0-A034-3E6A4960A2AA}" dt="2021-12-11T03:02:04.559" v="0" actId="478"/>
          <ac:picMkLst>
            <pc:docMk/>
            <pc:sldMk cId="858427632" sldId="256"/>
            <ac:picMk id="3" creationId="{8A8C2007-1507-4833-9AE7-996CCE589F82}"/>
          </ac:picMkLst>
        </pc:picChg>
        <pc:picChg chg="add mod">
          <ac:chgData name="Indu Sekhar Dantu" userId="4218edbc7ffe59d5" providerId="LiveId" clId="{7B75F0F8-5B37-48F0-A034-3E6A4960A2AA}" dt="2021-12-11T03:12:53.972" v="431"/>
          <ac:picMkLst>
            <pc:docMk/>
            <pc:sldMk cId="858427632" sldId="256"/>
            <ac:picMk id="5" creationId="{2D4474D1-6D94-45C3-ADB4-F46C297ED812}"/>
          </ac:picMkLst>
        </pc:picChg>
        <pc:picChg chg="add mod">
          <ac:chgData name="Indu Sekhar Dantu" userId="4218edbc7ffe59d5" providerId="LiveId" clId="{7B75F0F8-5B37-48F0-A034-3E6A4960A2AA}" dt="2021-12-11T03:09:26.817" v="247" actId="1076"/>
          <ac:picMkLst>
            <pc:docMk/>
            <pc:sldMk cId="858427632" sldId="256"/>
            <ac:picMk id="1026" creationId="{626F0AAB-10DE-49D3-97A8-31B18669A9B2}"/>
          </ac:picMkLst>
        </pc:picChg>
      </pc:sldChg>
      <pc:sldChg chg="addSp delSp modSp mod">
        <pc:chgData name="Indu Sekhar Dantu" userId="4218edbc7ffe59d5" providerId="LiveId" clId="{7B75F0F8-5B37-48F0-A034-3E6A4960A2AA}" dt="2021-12-11T03:15:41.897" v="718" actId="20577"/>
        <pc:sldMkLst>
          <pc:docMk/>
          <pc:sldMk cId="920038349" sldId="303"/>
        </pc:sldMkLst>
        <pc:spChg chg="mod">
          <ac:chgData name="Indu Sekhar Dantu" userId="4218edbc7ffe59d5" providerId="LiveId" clId="{7B75F0F8-5B37-48F0-A034-3E6A4960A2AA}" dt="2021-12-11T03:15:41.897" v="718" actId="20577"/>
          <ac:spMkLst>
            <pc:docMk/>
            <pc:sldMk cId="920038349" sldId="303"/>
            <ac:spMk id="3" creationId="{D9D112C0-94D8-4EB3-830E-FBA2AAFD86F5}"/>
          </ac:spMkLst>
        </pc:spChg>
        <pc:picChg chg="del">
          <ac:chgData name="Indu Sekhar Dantu" userId="4218edbc7ffe59d5" providerId="LiveId" clId="{7B75F0F8-5B37-48F0-A034-3E6A4960A2AA}" dt="2021-12-11T03:02:11.389" v="1" actId="478"/>
          <ac:picMkLst>
            <pc:docMk/>
            <pc:sldMk cId="920038349" sldId="303"/>
            <ac:picMk id="2" creationId="{04C5744D-390E-4C1E-A212-81FE6CB82B57}"/>
          </ac:picMkLst>
        </pc:picChg>
        <pc:picChg chg="add mod">
          <ac:chgData name="Indu Sekhar Dantu" userId="4218edbc7ffe59d5" providerId="LiveId" clId="{7B75F0F8-5B37-48F0-A034-3E6A4960A2AA}" dt="2021-12-11T03:13:29.658" v="564" actId="1036"/>
          <ac:picMkLst>
            <pc:docMk/>
            <pc:sldMk cId="920038349" sldId="303"/>
            <ac:picMk id="4" creationId="{C78D32BD-9196-4564-B3D8-8CB7E89218A2}"/>
          </ac:picMkLst>
        </pc:picChg>
        <pc:picChg chg="add mod">
          <ac:chgData name="Indu Sekhar Dantu" userId="4218edbc7ffe59d5" providerId="LiveId" clId="{7B75F0F8-5B37-48F0-A034-3E6A4960A2AA}" dt="2021-12-11T03:13:35.257" v="590" actId="1038"/>
          <ac:picMkLst>
            <pc:docMk/>
            <pc:sldMk cId="920038349" sldId="303"/>
            <ac:picMk id="5" creationId="{C022AE77-F03C-43A0-99F2-6C718C30EFDA}"/>
          </ac:picMkLst>
        </pc:picChg>
      </pc:sldChg>
      <pc:sldChg chg="addSp delSp modSp mod">
        <pc:chgData name="Indu Sekhar Dantu" userId="4218edbc7ffe59d5" providerId="LiveId" clId="{7B75F0F8-5B37-48F0-A034-3E6A4960A2AA}" dt="2021-12-11T03:15:15.044" v="705" actId="20577"/>
        <pc:sldMkLst>
          <pc:docMk/>
          <pc:sldMk cId="3359564673" sldId="338"/>
        </pc:sldMkLst>
        <pc:spChg chg="mod">
          <ac:chgData name="Indu Sekhar Dantu" userId="4218edbc7ffe59d5" providerId="LiveId" clId="{7B75F0F8-5B37-48F0-A034-3E6A4960A2AA}" dt="2021-12-11T03:15:15.044" v="705" actId="20577"/>
          <ac:spMkLst>
            <pc:docMk/>
            <pc:sldMk cId="3359564673" sldId="338"/>
            <ac:spMk id="2" creationId="{50BD30BA-5E5C-4607-BA76-D042EE617EE0}"/>
          </ac:spMkLst>
        </pc:spChg>
        <pc:picChg chg="add del">
          <ac:chgData name="Indu Sekhar Dantu" userId="4218edbc7ffe59d5" providerId="LiveId" clId="{7B75F0F8-5B37-48F0-A034-3E6A4960A2AA}" dt="2021-12-11T03:09:38.394" v="249"/>
          <ac:picMkLst>
            <pc:docMk/>
            <pc:sldMk cId="3359564673" sldId="338"/>
            <ac:picMk id="4" creationId="{2C70F9F0-759F-49EB-8996-E9D3FEB4A64D}"/>
          </ac:picMkLst>
        </pc:picChg>
        <pc:picChg chg="del mod">
          <ac:chgData name="Indu Sekhar Dantu" userId="4218edbc7ffe59d5" providerId="LiveId" clId="{7B75F0F8-5B37-48F0-A034-3E6A4960A2AA}" dt="2021-12-11T03:02:16.097" v="3" actId="478"/>
          <ac:picMkLst>
            <pc:docMk/>
            <pc:sldMk cId="3359564673" sldId="338"/>
            <ac:picMk id="5" creationId="{C529DDB2-2C5C-4B89-BF9A-D9FA353A9FEC}"/>
          </ac:picMkLst>
        </pc:picChg>
        <pc:picChg chg="add mod">
          <ac:chgData name="Indu Sekhar Dantu" userId="4218edbc7ffe59d5" providerId="LiveId" clId="{7B75F0F8-5B37-48F0-A034-3E6A4960A2AA}" dt="2021-12-11T03:09:41.414" v="250"/>
          <ac:picMkLst>
            <pc:docMk/>
            <pc:sldMk cId="3359564673" sldId="338"/>
            <ac:picMk id="6" creationId="{9DCEA15F-6778-4014-ABD0-FA1679A2F3B2}"/>
          </ac:picMkLst>
        </pc:picChg>
        <pc:picChg chg="add mod">
          <ac:chgData name="Indu Sekhar Dantu" userId="4218edbc7ffe59d5" providerId="LiveId" clId="{7B75F0F8-5B37-48F0-A034-3E6A4960A2AA}" dt="2021-12-11T03:12:33.030" v="430" actId="14100"/>
          <ac:picMkLst>
            <pc:docMk/>
            <pc:sldMk cId="3359564673" sldId="338"/>
            <ac:picMk id="2050" creationId="{1A004773-5C5D-46E0-BF5F-9E1E252670C5}"/>
          </ac:picMkLst>
        </pc:picChg>
      </pc:sldChg>
    </pc:docChg>
  </pc:docChgLst>
  <pc:docChgLst>
    <pc:chgData name="Indu Sekhar Dantu" userId="4218edbc7ffe59d5" providerId="LiveId" clId="{B069DCC4-9580-4DE7-8CD2-2355D77BE23E}"/>
    <pc:docChg chg="undo custSel addSld delSld modSld sldOrd">
      <pc:chgData name="Indu Sekhar Dantu" userId="4218edbc7ffe59d5" providerId="LiveId" clId="{B069DCC4-9580-4DE7-8CD2-2355D77BE23E}" dt="2021-06-26T01:26:44.808" v="2087" actId="6549"/>
      <pc:docMkLst>
        <pc:docMk/>
      </pc:docMkLst>
      <pc:sldChg chg="addSp delSp modSp mod">
        <pc:chgData name="Indu Sekhar Dantu" userId="4218edbc7ffe59d5" providerId="LiveId" clId="{B069DCC4-9580-4DE7-8CD2-2355D77BE23E}" dt="2021-06-25T06:58:58.030" v="1092" actId="1036"/>
        <pc:sldMkLst>
          <pc:docMk/>
          <pc:sldMk cId="858427632" sldId="256"/>
        </pc:sldMkLst>
        <pc:spChg chg="mod">
          <ac:chgData name="Indu Sekhar Dantu" userId="4218edbc7ffe59d5" providerId="LiveId" clId="{B069DCC4-9580-4DE7-8CD2-2355D77BE23E}" dt="2021-06-25T06:58:58.030" v="1092" actId="1036"/>
          <ac:spMkLst>
            <pc:docMk/>
            <pc:sldMk cId="858427632" sldId="256"/>
            <ac:spMk id="2" creationId="{50BD30BA-5E5C-4607-BA76-D042EE617EE0}"/>
          </ac:spMkLst>
        </pc:spChg>
        <pc:spChg chg="mod">
          <ac:chgData name="Indu Sekhar Dantu" userId="4218edbc7ffe59d5" providerId="LiveId" clId="{B069DCC4-9580-4DE7-8CD2-2355D77BE23E}" dt="2021-06-25T06:58:51.318" v="1082" actId="1036"/>
          <ac:spMkLst>
            <pc:docMk/>
            <pc:sldMk cId="858427632" sldId="256"/>
            <ac:spMk id="6" creationId="{C6D6245A-6BE2-4AF4-BB2D-5627D2818914}"/>
          </ac:spMkLst>
        </pc:spChg>
        <pc:picChg chg="add del mod">
          <ac:chgData name="Indu Sekhar Dantu" userId="4218edbc7ffe59d5" providerId="LiveId" clId="{B069DCC4-9580-4DE7-8CD2-2355D77BE23E}" dt="2021-06-25T06:50:05.716" v="621" actId="478"/>
          <ac:picMkLst>
            <pc:docMk/>
            <pc:sldMk cId="858427632" sldId="256"/>
            <ac:picMk id="1026" creationId="{71FE6370-4341-4FB5-8671-22B8D43AF256}"/>
          </ac:picMkLst>
        </pc:picChg>
        <pc:picChg chg="add mod">
          <ac:chgData name="Indu Sekhar Dantu" userId="4218edbc7ffe59d5" providerId="LiveId" clId="{B069DCC4-9580-4DE7-8CD2-2355D77BE23E}" dt="2021-06-25T06:50:20.214" v="721" actId="1038"/>
          <ac:picMkLst>
            <pc:docMk/>
            <pc:sldMk cId="858427632" sldId="256"/>
            <ac:picMk id="1028" creationId="{9B2802CD-3815-4945-9FE0-A8665C5A4300}"/>
          </ac:picMkLst>
        </pc:picChg>
      </pc:sldChg>
      <pc:sldChg chg="addSp delSp modSp mod">
        <pc:chgData name="Indu Sekhar Dantu" userId="4218edbc7ffe59d5" providerId="LiveId" clId="{B069DCC4-9580-4DE7-8CD2-2355D77BE23E}" dt="2021-06-26T01:00:16.312" v="1739" actId="207"/>
        <pc:sldMkLst>
          <pc:docMk/>
          <pc:sldMk cId="857472398" sldId="257"/>
        </pc:sldMkLst>
        <pc:spChg chg="mod">
          <ac:chgData name="Indu Sekhar Dantu" userId="4218edbc7ffe59d5" providerId="LiveId" clId="{B069DCC4-9580-4DE7-8CD2-2355D77BE23E}" dt="2021-06-26T01:00:16.312" v="1739" actId="207"/>
          <ac:spMkLst>
            <pc:docMk/>
            <pc:sldMk cId="857472398" sldId="257"/>
            <ac:spMk id="3" creationId="{D9D112C0-94D8-4EB3-830E-FBA2AAFD86F5}"/>
          </ac:spMkLst>
        </pc:spChg>
        <pc:picChg chg="add del mod">
          <ac:chgData name="Indu Sekhar Dantu" userId="4218edbc7ffe59d5" providerId="LiveId" clId="{B069DCC4-9580-4DE7-8CD2-2355D77BE23E}" dt="2021-06-25T06:53:50.387" v="781" actId="478"/>
          <ac:picMkLst>
            <pc:docMk/>
            <pc:sldMk cId="857472398" sldId="257"/>
            <ac:picMk id="5" creationId="{70A163FC-D7F9-49D9-84C4-D02CE3578F23}"/>
          </ac:picMkLst>
        </pc:picChg>
        <pc:picChg chg="add mod">
          <ac:chgData name="Indu Sekhar Dantu" userId="4218edbc7ffe59d5" providerId="LiveId" clId="{B069DCC4-9580-4DE7-8CD2-2355D77BE23E}" dt="2021-06-25T06:55:30.239" v="959" actId="1035"/>
          <ac:picMkLst>
            <pc:docMk/>
            <pc:sldMk cId="857472398" sldId="257"/>
            <ac:picMk id="2050" creationId="{3A741D3E-E24A-48FE-BCB4-ED6645FA808A}"/>
          </ac:picMkLst>
        </pc:picChg>
      </pc:sldChg>
      <pc:sldChg chg="addSp delSp modSp add mod">
        <pc:chgData name="Indu Sekhar Dantu" userId="4218edbc7ffe59d5" providerId="LiveId" clId="{B069DCC4-9580-4DE7-8CD2-2355D77BE23E}" dt="2021-06-25T06:54:04.301" v="783"/>
        <pc:sldMkLst>
          <pc:docMk/>
          <pc:sldMk cId="3720603358" sldId="258"/>
        </pc:sldMkLst>
        <pc:spChg chg="mod">
          <ac:chgData name="Indu Sekhar Dantu" userId="4218edbc7ffe59d5" providerId="LiveId" clId="{B069DCC4-9580-4DE7-8CD2-2355D77BE23E}" dt="2021-06-25T06:53:02.097" v="766" actId="113"/>
          <ac:spMkLst>
            <pc:docMk/>
            <pc:sldMk cId="3720603358" sldId="258"/>
            <ac:spMk id="3" creationId="{D9D112C0-94D8-4EB3-830E-FBA2AAFD86F5}"/>
          </ac:spMkLst>
        </pc:spChg>
        <pc:spChg chg="add del">
          <ac:chgData name="Indu Sekhar Dantu" userId="4218edbc7ffe59d5" providerId="LiveId" clId="{B069DCC4-9580-4DE7-8CD2-2355D77BE23E}" dt="2021-06-25T06:53:36.435" v="768" actId="22"/>
          <ac:spMkLst>
            <pc:docMk/>
            <pc:sldMk cId="3720603358" sldId="258"/>
            <ac:spMk id="5" creationId="{41B69296-E9B2-44A1-984D-4ECFCF9632AA}"/>
          </ac:spMkLst>
        </pc:spChg>
        <pc:picChg chg="add mod">
          <ac:chgData name="Indu Sekhar Dantu" userId="4218edbc7ffe59d5" providerId="LiveId" clId="{B069DCC4-9580-4DE7-8CD2-2355D77BE23E}" dt="2021-06-25T06:54:04.301" v="783"/>
          <ac:picMkLst>
            <pc:docMk/>
            <pc:sldMk cId="3720603358" sldId="258"/>
            <ac:picMk id="6" creationId="{7AD1716B-724B-4029-90DD-3DE467297C13}"/>
          </ac:picMkLst>
        </pc:picChg>
      </pc:sldChg>
      <pc:sldChg chg="addSp modSp add mod ord">
        <pc:chgData name="Indu Sekhar Dantu" userId="4218edbc7ffe59d5" providerId="LiveId" clId="{B069DCC4-9580-4DE7-8CD2-2355D77BE23E}" dt="2021-06-26T01:01:57.529" v="1761"/>
        <pc:sldMkLst>
          <pc:docMk/>
          <pc:sldMk cId="1942712150" sldId="259"/>
        </pc:sldMkLst>
        <pc:spChg chg="mod">
          <ac:chgData name="Indu Sekhar Dantu" userId="4218edbc7ffe59d5" providerId="LiveId" clId="{B069DCC4-9580-4DE7-8CD2-2355D77BE23E}" dt="2021-06-25T06:57:25.949" v="1023" actId="122"/>
          <ac:spMkLst>
            <pc:docMk/>
            <pc:sldMk cId="1942712150" sldId="259"/>
            <ac:spMk id="3" creationId="{D9D112C0-94D8-4EB3-830E-FBA2AAFD86F5}"/>
          </ac:spMkLst>
        </pc:spChg>
        <pc:picChg chg="add mod">
          <ac:chgData name="Indu Sekhar Dantu" userId="4218edbc7ffe59d5" providerId="LiveId" clId="{B069DCC4-9580-4DE7-8CD2-2355D77BE23E}" dt="2021-06-25T06:54:25.418" v="923" actId="1038"/>
          <ac:picMkLst>
            <pc:docMk/>
            <pc:sldMk cId="1942712150" sldId="259"/>
            <ac:picMk id="4" creationId="{28BA35BD-9EB8-4FE1-B9A5-EFDFFDD7F797}"/>
          </ac:picMkLst>
        </pc:picChg>
      </pc:sldChg>
      <pc:sldChg chg="add del">
        <pc:chgData name="Indu Sekhar Dantu" userId="4218edbc7ffe59d5" providerId="LiveId" clId="{B069DCC4-9580-4DE7-8CD2-2355D77BE23E}" dt="2021-06-25T06:56:09.572" v="966" actId="47"/>
        <pc:sldMkLst>
          <pc:docMk/>
          <pc:sldMk cId="1469093399" sldId="260"/>
        </pc:sldMkLst>
      </pc:sldChg>
      <pc:sldChg chg="add del">
        <pc:chgData name="Indu Sekhar Dantu" userId="4218edbc7ffe59d5" providerId="LiveId" clId="{B069DCC4-9580-4DE7-8CD2-2355D77BE23E}" dt="2021-06-25T06:56:09.820" v="967" actId="47"/>
        <pc:sldMkLst>
          <pc:docMk/>
          <pc:sldMk cId="2615394881" sldId="261"/>
        </pc:sldMkLst>
      </pc:sldChg>
      <pc:sldChg chg="add del">
        <pc:chgData name="Indu Sekhar Dantu" userId="4218edbc7ffe59d5" providerId="LiveId" clId="{B069DCC4-9580-4DE7-8CD2-2355D77BE23E}" dt="2021-06-25T06:56:10.037" v="968" actId="47"/>
        <pc:sldMkLst>
          <pc:docMk/>
          <pc:sldMk cId="801216833" sldId="262"/>
        </pc:sldMkLst>
      </pc:sldChg>
      <pc:sldChg chg="add del">
        <pc:chgData name="Indu Sekhar Dantu" userId="4218edbc7ffe59d5" providerId="LiveId" clId="{B069DCC4-9580-4DE7-8CD2-2355D77BE23E}" dt="2021-06-25T06:56:10.249" v="969" actId="47"/>
        <pc:sldMkLst>
          <pc:docMk/>
          <pc:sldMk cId="2799684972" sldId="263"/>
        </pc:sldMkLst>
      </pc:sldChg>
      <pc:sldChg chg="add del">
        <pc:chgData name="Indu Sekhar Dantu" userId="4218edbc7ffe59d5" providerId="LiveId" clId="{B069DCC4-9580-4DE7-8CD2-2355D77BE23E}" dt="2021-06-25T06:56:10.473" v="970" actId="47"/>
        <pc:sldMkLst>
          <pc:docMk/>
          <pc:sldMk cId="1914007094" sldId="264"/>
        </pc:sldMkLst>
      </pc:sldChg>
      <pc:sldChg chg="add del">
        <pc:chgData name="Indu Sekhar Dantu" userId="4218edbc7ffe59d5" providerId="LiveId" clId="{B069DCC4-9580-4DE7-8CD2-2355D77BE23E}" dt="2021-06-25T06:56:10.677" v="971" actId="47"/>
        <pc:sldMkLst>
          <pc:docMk/>
          <pc:sldMk cId="712461441" sldId="265"/>
        </pc:sldMkLst>
      </pc:sldChg>
      <pc:sldChg chg="add del">
        <pc:chgData name="Indu Sekhar Dantu" userId="4218edbc7ffe59d5" providerId="LiveId" clId="{B069DCC4-9580-4DE7-8CD2-2355D77BE23E}" dt="2021-06-25T06:56:10.905" v="972" actId="47"/>
        <pc:sldMkLst>
          <pc:docMk/>
          <pc:sldMk cId="142506538" sldId="266"/>
        </pc:sldMkLst>
      </pc:sldChg>
      <pc:sldChg chg="add del">
        <pc:chgData name="Indu Sekhar Dantu" userId="4218edbc7ffe59d5" providerId="LiveId" clId="{B069DCC4-9580-4DE7-8CD2-2355D77BE23E}" dt="2021-06-25T06:56:11.138" v="973" actId="47"/>
        <pc:sldMkLst>
          <pc:docMk/>
          <pc:sldMk cId="2358674062" sldId="267"/>
        </pc:sldMkLst>
      </pc:sldChg>
      <pc:sldChg chg="add del">
        <pc:chgData name="Indu Sekhar Dantu" userId="4218edbc7ffe59d5" providerId="LiveId" clId="{B069DCC4-9580-4DE7-8CD2-2355D77BE23E}" dt="2021-06-25T06:56:11.375" v="974" actId="47"/>
        <pc:sldMkLst>
          <pc:docMk/>
          <pc:sldMk cId="1702047188" sldId="268"/>
        </pc:sldMkLst>
      </pc:sldChg>
      <pc:sldChg chg="add del">
        <pc:chgData name="Indu Sekhar Dantu" userId="4218edbc7ffe59d5" providerId="LiveId" clId="{B069DCC4-9580-4DE7-8CD2-2355D77BE23E}" dt="2021-06-25T06:56:12.177" v="975" actId="47"/>
        <pc:sldMkLst>
          <pc:docMk/>
          <pc:sldMk cId="1217837073" sldId="269"/>
        </pc:sldMkLst>
      </pc:sldChg>
      <pc:sldChg chg="add del">
        <pc:chgData name="Indu Sekhar Dantu" userId="4218edbc7ffe59d5" providerId="LiveId" clId="{B069DCC4-9580-4DE7-8CD2-2355D77BE23E}" dt="2021-06-25T06:56:12.421" v="976" actId="47"/>
        <pc:sldMkLst>
          <pc:docMk/>
          <pc:sldMk cId="671537039" sldId="270"/>
        </pc:sldMkLst>
      </pc:sldChg>
      <pc:sldChg chg="add del">
        <pc:chgData name="Indu Sekhar Dantu" userId="4218edbc7ffe59d5" providerId="LiveId" clId="{B069DCC4-9580-4DE7-8CD2-2355D77BE23E}" dt="2021-06-25T06:56:12.932" v="977" actId="47"/>
        <pc:sldMkLst>
          <pc:docMk/>
          <pc:sldMk cId="3345335176" sldId="271"/>
        </pc:sldMkLst>
      </pc:sldChg>
      <pc:sldChg chg="add del">
        <pc:chgData name="Indu Sekhar Dantu" userId="4218edbc7ffe59d5" providerId="LiveId" clId="{B069DCC4-9580-4DE7-8CD2-2355D77BE23E}" dt="2021-06-25T06:56:13.194" v="978" actId="47"/>
        <pc:sldMkLst>
          <pc:docMk/>
          <pc:sldMk cId="2000694258" sldId="272"/>
        </pc:sldMkLst>
      </pc:sldChg>
      <pc:sldChg chg="add del">
        <pc:chgData name="Indu Sekhar Dantu" userId="4218edbc7ffe59d5" providerId="LiveId" clId="{B069DCC4-9580-4DE7-8CD2-2355D77BE23E}" dt="2021-06-25T06:56:13.442" v="979" actId="47"/>
        <pc:sldMkLst>
          <pc:docMk/>
          <pc:sldMk cId="2621330622" sldId="273"/>
        </pc:sldMkLst>
      </pc:sldChg>
      <pc:sldChg chg="add del">
        <pc:chgData name="Indu Sekhar Dantu" userId="4218edbc7ffe59d5" providerId="LiveId" clId="{B069DCC4-9580-4DE7-8CD2-2355D77BE23E}" dt="2021-06-25T06:56:13.929" v="980" actId="47"/>
        <pc:sldMkLst>
          <pc:docMk/>
          <pc:sldMk cId="668762735" sldId="274"/>
        </pc:sldMkLst>
      </pc:sldChg>
      <pc:sldChg chg="add del">
        <pc:chgData name="Indu Sekhar Dantu" userId="4218edbc7ffe59d5" providerId="LiveId" clId="{B069DCC4-9580-4DE7-8CD2-2355D77BE23E}" dt="2021-06-25T06:56:14.264" v="981" actId="47"/>
        <pc:sldMkLst>
          <pc:docMk/>
          <pc:sldMk cId="3223014156" sldId="275"/>
        </pc:sldMkLst>
      </pc:sldChg>
      <pc:sldChg chg="add del">
        <pc:chgData name="Indu Sekhar Dantu" userId="4218edbc7ffe59d5" providerId="LiveId" clId="{B069DCC4-9580-4DE7-8CD2-2355D77BE23E}" dt="2021-06-25T06:56:14.902" v="982" actId="47"/>
        <pc:sldMkLst>
          <pc:docMk/>
          <pc:sldMk cId="2011292491" sldId="276"/>
        </pc:sldMkLst>
      </pc:sldChg>
      <pc:sldChg chg="add del">
        <pc:chgData name="Indu Sekhar Dantu" userId="4218edbc7ffe59d5" providerId="LiveId" clId="{B069DCC4-9580-4DE7-8CD2-2355D77BE23E}" dt="2021-06-25T06:56:15.320" v="983" actId="47"/>
        <pc:sldMkLst>
          <pc:docMk/>
          <pc:sldMk cId="3616527345" sldId="277"/>
        </pc:sldMkLst>
      </pc:sldChg>
      <pc:sldChg chg="add del">
        <pc:chgData name="Indu Sekhar Dantu" userId="4218edbc7ffe59d5" providerId="LiveId" clId="{B069DCC4-9580-4DE7-8CD2-2355D77BE23E}" dt="2021-06-25T06:56:15.749" v="984" actId="47"/>
        <pc:sldMkLst>
          <pc:docMk/>
          <pc:sldMk cId="3060420284" sldId="278"/>
        </pc:sldMkLst>
      </pc:sldChg>
      <pc:sldChg chg="add del">
        <pc:chgData name="Indu Sekhar Dantu" userId="4218edbc7ffe59d5" providerId="LiveId" clId="{B069DCC4-9580-4DE7-8CD2-2355D77BE23E}" dt="2021-06-25T06:56:16.147" v="985" actId="47"/>
        <pc:sldMkLst>
          <pc:docMk/>
          <pc:sldMk cId="3173561069" sldId="279"/>
        </pc:sldMkLst>
      </pc:sldChg>
      <pc:sldChg chg="add del">
        <pc:chgData name="Indu Sekhar Dantu" userId="4218edbc7ffe59d5" providerId="LiveId" clId="{B069DCC4-9580-4DE7-8CD2-2355D77BE23E}" dt="2021-06-25T06:56:16.584" v="986" actId="47"/>
        <pc:sldMkLst>
          <pc:docMk/>
          <pc:sldMk cId="1415776288" sldId="280"/>
        </pc:sldMkLst>
      </pc:sldChg>
      <pc:sldChg chg="add del">
        <pc:chgData name="Indu Sekhar Dantu" userId="4218edbc7ffe59d5" providerId="LiveId" clId="{B069DCC4-9580-4DE7-8CD2-2355D77BE23E}" dt="2021-06-25T06:56:17.285" v="987" actId="47"/>
        <pc:sldMkLst>
          <pc:docMk/>
          <pc:sldMk cId="1292768624" sldId="281"/>
        </pc:sldMkLst>
      </pc:sldChg>
      <pc:sldChg chg="add del">
        <pc:chgData name="Indu Sekhar Dantu" userId="4218edbc7ffe59d5" providerId="LiveId" clId="{B069DCC4-9580-4DE7-8CD2-2355D77BE23E}" dt="2021-06-25T06:56:17.796" v="988" actId="47"/>
        <pc:sldMkLst>
          <pc:docMk/>
          <pc:sldMk cId="692968889" sldId="282"/>
        </pc:sldMkLst>
      </pc:sldChg>
      <pc:sldChg chg="add del">
        <pc:chgData name="Indu Sekhar Dantu" userId="4218edbc7ffe59d5" providerId="LiveId" clId="{B069DCC4-9580-4DE7-8CD2-2355D77BE23E}" dt="2021-06-25T06:56:18.195" v="989" actId="47"/>
        <pc:sldMkLst>
          <pc:docMk/>
          <pc:sldMk cId="1995175450" sldId="283"/>
        </pc:sldMkLst>
      </pc:sldChg>
      <pc:sldChg chg="add del">
        <pc:chgData name="Indu Sekhar Dantu" userId="4218edbc7ffe59d5" providerId="LiveId" clId="{B069DCC4-9580-4DE7-8CD2-2355D77BE23E}" dt="2021-06-25T06:56:18.646" v="990" actId="47"/>
        <pc:sldMkLst>
          <pc:docMk/>
          <pc:sldMk cId="3317398877" sldId="284"/>
        </pc:sldMkLst>
      </pc:sldChg>
      <pc:sldChg chg="add del">
        <pc:chgData name="Indu Sekhar Dantu" userId="4218edbc7ffe59d5" providerId="LiveId" clId="{B069DCC4-9580-4DE7-8CD2-2355D77BE23E}" dt="2021-06-25T06:56:19.435" v="991" actId="47"/>
        <pc:sldMkLst>
          <pc:docMk/>
          <pc:sldMk cId="4126318057" sldId="285"/>
        </pc:sldMkLst>
      </pc:sldChg>
      <pc:sldChg chg="add del">
        <pc:chgData name="Indu Sekhar Dantu" userId="4218edbc7ffe59d5" providerId="LiveId" clId="{B069DCC4-9580-4DE7-8CD2-2355D77BE23E}" dt="2021-06-25T06:56:20.114" v="992" actId="47"/>
        <pc:sldMkLst>
          <pc:docMk/>
          <pc:sldMk cId="2306344375" sldId="286"/>
        </pc:sldMkLst>
      </pc:sldChg>
      <pc:sldChg chg="add del">
        <pc:chgData name="Indu Sekhar Dantu" userId="4218edbc7ffe59d5" providerId="LiveId" clId="{B069DCC4-9580-4DE7-8CD2-2355D77BE23E}" dt="2021-06-25T06:56:20.831" v="993" actId="47"/>
        <pc:sldMkLst>
          <pc:docMk/>
          <pc:sldMk cId="1387287184" sldId="287"/>
        </pc:sldMkLst>
      </pc:sldChg>
      <pc:sldChg chg="add del">
        <pc:chgData name="Indu Sekhar Dantu" userId="4218edbc7ffe59d5" providerId="LiveId" clId="{B069DCC4-9580-4DE7-8CD2-2355D77BE23E}" dt="2021-06-25T06:56:22.146" v="994" actId="47"/>
        <pc:sldMkLst>
          <pc:docMk/>
          <pc:sldMk cId="2657170879" sldId="288"/>
        </pc:sldMkLst>
      </pc:sldChg>
      <pc:sldChg chg="add del">
        <pc:chgData name="Indu Sekhar Dantu" userId="4218edbc7ffe59d5" providerId="LiveId" clId="{B069DCC4-9580-4DE7-8CD2-2355D77BE23E}" dt="2021-06-25T06:56:22.446" v="995" actId="47"/>
        <pc:sldMkLst>
          <pc:docMk/>
          <pc:sldMk cId="2564655258" sldId="289"/>
        </pc:sldMkLst>
      </pc:sldChg>
      <pc:sldChg chg="add del">
        <pc:chgData name="Indu Sekhar Dantu" userId="4218edbc7ffe59d5" providerId="LiveId" clId="{B069DCC4-9580-4DE7-8CD2-2355D77BE23E}" dt="2021-06-25T06:56:22.818" v="996" actId="47"/>
        <pc:sldMkLst>
          <pc:docMk/>
          <pc:sldMk cId="116242856" sldId="290"/>
        </pc:sldMkLst>
      </pc:sldChg>
      <pc:sldChg chg="add del">
        <pc:chgData name="Indu Sekhar Dantu" userId="4218edbc7ffe59d5" providerId="LiveId" clId="{B069DCC4-9580-4DE7-8CD2-2355D77BE23E}" dt="2021-06-25T06:56:23.118" v="997" actId="47"/>
        <pc:sldMkLst>
          <pc:docMk/>
          <pc:sldMk cId="879313157" sldId="291"/>
        </pc:sldMkLst>
      </pc:sldChg>
      <pc:sldChg chg="add del">
        <pc:chgData name="Indu Sekhar Dantu" userId="4218edbc7ffe59d5" providerId="LiveId" clId="{B069DCC4-9580-4DE7-8CD2-2355D77BE23E}" dt="2021-06-25T06:56:23.380" v="998" actId="47"/>
        <pc:sldMkLst>
          <pc:docMk/>
          <pc:sldMk cId="3490348788" sldId="292"/>
        </pc:sldMkLst>
      </pc:sldChg>
      <pc:sldChg chg="add del">
        <pc:chgData name="Indu Sekhar Dantu" userId="4218edbc7ffe59d5" providerId="LiveId" clId="{B069DCC4-9580-4DE7-8CD2-2355D77BE23E}" dt="2021-06-25T06:56:24.090" v="999" actId="47"/>
        <pc:sldMkLst>
          <pc:docMk/>
          <pc:sldMk cId="3868647332" sldId="293"/>
        </pc:sldMkLst>
      </pc:sldChg>
      <pc:sldChg chg="add del">
        <pc:chgData name="Indu Sekhar Dantu" userId="4218edbc7ffe59d5" providerId="LiveId" clId="{B069DCC4-9580-4DE7-8CD2-2355D77BE23E}" dt="2021-06-25T06:56:24.348" v="1000" actId="47"/>
        <pc:sldMkLst>
          <pc:docMk/>
          <pc:sldMk cId="404912483" sldId="294"/>
        </pc:sldMkLst>
      </pc:sldChg>
      <pc:sldChg chg="add del">
        <pc:chgData name="Indu Sekhar Dantu" userId="4218edbc7ffe59d5" providerId="LiveId" clId="{B069DCC4-9580-4DE7-8CD2-2355D77BE23E}" dt="2021-06-25T06:56:25.526" v="1001" actId="47"/>
        <pc:sldMkLst>
          <pc:docMk/>
          <pc:sldMk cId="1101714023" sldId="295"/>
        </pc:sldMkLst>
      </pc:sldChg>
      <pc:sldChg chg="add del">
        <pc:chgData name="Indu Sekhar Dantu" userId="4218edbc7ffe59d5" providerId="LiveId" clId="{B069DCC4-9580-4DE7-8CD2-2355D77BE23E}" dt="2021-06-25T06:56:26.278" v="1002" actId="47"/>
        <pc:sldMkLst>
          <pc:docMk/>
          <pc:sldMk cId="9202119" sldId="296"/>
        </pc:sldMkLst>
      </pc:sldChg>
      <pc:sldChg chg="add del">
        <pc:chgData name="Indu Sekhar Dantu" userId="4218edbc7ffe59d5" providerId="LiveId" clId="{B069DCC4-9580-4DE7-8CD2-2355D77BE23E}" dt="2021-06-25T06:56:26.531" v="1003" actId="47"/>
        <pc:sldMkLst>
          <pc:docMk/>
          <pc:sldMk cId="1151141450" sldId="297"/>
        </pc:sldMkLst>
      </pc:sldChg>
      <pc:sldChg chg="add del">
        <pc:chgData name="Indu Sekhar Dantu" userId="4218edbc7ffe59d5" providerId="LiveId" clId="{B069DCC4-9580-4DE7-8CD2-2355D77BE23E}" dt="2021-06-25T06:56:27.714" v="1004" actId="47"/>
        <pc:sldMkLst>
          <pc:docMk/>
          <pc:sldMk cId="1631397065" sldId="298"/>
        </pc:sldMkLst>
      </pc:sldChg>
      <pc:sldChg chg="add del">
        <pc:chgData name="Indu Sekhar Dantu" userId="4218edbc7ffe59d5" providerId="LiveId" clId="{B069DCC4-9580-4DE7-8CD2-2355D77BE23E}" dt="2021-06-25T06:56:28.202" v="1005" actId="47"/>
        <pc:sldMkLst>
          <pc:docMk/>
          <pc:sldMk cId="1014335294" sldId="299"/>
        </pc:sldMkLst>
      </pc:sldChg>
      <pc:sldChg chg="add del">
        <pc:chgData name="Indu Sekhar Dantu" userId="4218edbc7ffe59d5" providerId="LiveId" clId="{B069DCC4-9580-4DE7-8CD2-2355D77BE23E}" dt="2021-06-25T06:56:28.501" v="1006" actId="47"/>
        <pc:sldMkLst>
          <pc:docMk/>
          <pc:sldMk cId="1833660448" sldId="300"/>
        </pc:sldMkLst>
      </pc:sldChg>
      <pc:sldChg chg="add del">
        <pc:chgData name="Indu Sekhar Dantu" userId="4218edbc7ffe59d5" providerId="LiveId" clId="{B069DCC4-9580-4DE7-8CD2-2355D77BE23E}" dt="2021-06-25T06:56:29.774" v="1007" actId="47"/>
        <pc:sldMkLst>
          <pc:docMk/>
          <pc:sldMk cId="2014834046" sldId="301"/>
        </pc:sldMkLst>
      </pc:sldChg>
      <pc:sldChg chg="add del">
        <pc:chgData name="Indu Sekhar Dantu" userId="4218edbc7ffe59d5" providerId="LiveId" clId="{B069DCC4-9580-4DE7-8CD2-2355D77BE23E}" dt="2021-06-25T06:56:38.300" v="1008" actId="2696"/>
        <pc:sldMkLst>
          <pc:docMk/>
          <pc:sldMk cId="1397828548" sldId="302"/>
        </pc:sldMkLst>
      </pc:sldChg>
      <pc:sldChg chg="addSp delSp modSp add mod">
        <pc:chgData name="Indu Sekhar Dantu" userId="4218edbc7ffe59d5" providerId="LiveId" clId="{B069DCC4-9580-4DE7-8CD2-2355D77BE23E}" dt="2021-06-25T06:43:32.119" v="213" actId="14100"/>
        <pc:sldMkLst>
          <pc:docMk/>
          <pc:sldMk cId="920038349" sldId="303"/>
        </pc:sldMkLst>
        <pc:spChg chg="del mod">
          <ac:chgData name="Indu Sekhar Dantu" userId="4218edbc7ffe59d5" providerId="LiveId" clId="{B069DCC4-9580-4DE7-8CD2-2355D77BE23E}" dt="2021-06-25T06:41:38.458" v="64" actId="478"/>
          <ac:spMkLst>
            <pc:docMk/>
            <pc:sldMk cId="920038349" sldId="303"/>
            <ac:spMk id="2" creationId="{50BD30BA-5E5C-4607-BA76-D042EE617EE0}"/>
          </ac:spMkLst>
        </pc:spChg>
        <pc:spChg chg="mod">
          <ac:chgData name="Indu Sekhar Dantu" userId="4218edbc7ffe59d5" providerId="LiveId" clId="{B069DCC4-9580-4DE7-8CD2-2355D77BE23E}" dt="2021-06-25T06:43:32.119" v="213" actId="14100"/>
          <ac:spMkLst>
            <pc:docMk/>
            <pc:sldMk cId="920038349" sldId="303"/>
            <ac:spMk id="3" creationId="{D9D112C0-94D8-4EB3-830E-FBA2AAFD86F5}"/>
          </ac:spMkLst>
        </pc:spChg>
        <pc:spChg chg="add del mod">
          <ac:chgData name="Indu Sekhar Dantu" userId="4218edbc7ffe59d5" providerId="LiveId" clId="{B069DCC4-9580-4DE7-8CD2-2355D77BE23E}" dt="2021-06-25T06:42:50.821" v="159" actId="478"/>
          <ac:spMkLst>
            <pc:docMk/>
            <pc:sldMk cId="920038349" sldId="303"/>
            <ac:spMk id="5" creationId="{AF2E97B7-FEBE-4FE1-A3E6-9BBA256CFB49}"/>
          </ac:spMkLst>
        </pc:spChg>
        <pc:spChg chg="add del mod">
          <ac:chgData name="Indu Sekhar Dantu" userId="4218edbc7ffe59d5" providerId="LiveId" clId="{B069DCC4-9580-4DE7-8CD2-2355D77BE23E}" dt="2021-06-25T06:42:54.910" v="161" actId="478"/>
          <ac:spMkLst>
            <pc:docMk/>
            <pc:sldMk cId="920038349" sldId="303"/>
            <ac:spMk id="7" creationId="{B84951F1-495C-4EB3-9CA0-AC1318499DBA}"/>
          </ac:spMkLst>
        </pc:spChg>
        <pc:spChg chg="add mod">
          <ac:chgData name="Indu Sekhar Dantu" userId="4218edbc7ffe59d5" providerId="LiveId" clId="{B069DCC4-9580-4DE7-8CD2-2355D77BE23E}" dt="2021-06-25T06:43:18.572" v="194" actId="1037"/>
          <ac:spMkLst>
            <pc:docMk/>
            <pc:sldMk cId="920038349" sldId="303"/>
            <ac:spMk id="8" creationId="{F2C5052E-2C9D-422A-AC8B-34A60459C043}"/>
          </ac:spMkLst>
        </pc:spChg>
      </pc:sldChg>
      <pc:sldChg chg="modSp mod">
        <pc:chgData name="Indu Sekhar Dantu" userId="4218edbc7ffe59d5" providerId="LiveId" clId="{B069DCC4-9580-4DE7-8CD2-2355D77BE23E}" dt="2021-06-25T06:57:39.419" v="1029" actId="1035"/>
        <pc:sldMkLst>
          <pc:docMk/>
          <pc:sldMk cId="3156076567" sldId="304"/>
        </pc:sldMkLst>
        <pc:spChg chg="mod">
          <ac:chgData name="Indu Sekhar Dantu" userId="4218edbc7ffe59d5" providerId="LiveId" clId="{B069DCC4-9580-4DE7-8CD2-2355D77BE23E}" dt="2021-06-25T06:55:07.199" v="937" actId="6549"/>
          <ac:spMkLst>
            <pc:docMk/>
            <pc:sldMk cId="3156076567" sldId="304"/>
            <ac:spMk id="3" creationId="{D9D112C0-94D8-4EB3-830E-FBA2AAFD86F5}"/>
          </ac:spMkLst>
        </pc:spChg>
        <pc:picChg chg="mod">
          <ac:chgData name="Indu Sekhar Dantu" userId="4218edbc7ffe59d5" providerId="LiveId" clId="{B069DCC4-9580-4DE7-8CD2-2355D77BE23E}" dt="2021-06-25T06:57:39.419" v="1029" actId="1035"/>
          <ac:picMkLst>
            <pc:docMk/>
            <pc:sldMk cId="3156076567" sldId="304"/>
            <ac:picMk id="6" creationId="{7AD1716B-724B-4029-90DD-3DE467297C13}"/>
          </ac:picMkLst>
        </pc:picChg>
      </pc:sldChg>
      <pc:sldChg chg="modSp add mod">
        <pc:chgData name="Indu Sekhar Dantu" userId="4218edbc7ffe59d5" providerId="LiveId" clId="{B069DCC4-9580-4DE7-8CD2-2355D77BE23E}" dt="2021-06-25T23:54:45.564" v="1335" actId="313"/>
        <pc:sldMkLst>
          <pc:docMk/>
          <pc:sldMk cId="1862927223" sldId="305"/>
        </pc:sldMkLst>
        <pc:spChg chg="mod">
          <ac:chgData name="Indu Sekhar Dantu" userId="4218edbc7ffe59d5" providerId="LiveId" clId="{B069DCC4-9580-4DE7-8CD2-2355D77BE23E}" dt="2021-06-25T23:54:45.564" v="1335" actId="313"/>
          <ac:spMkLst>
            <pc:docMk/>
            <pc:sldMk cId="1862927223" sldId="305"/>
            <ac:spMk id="3" creationId="{D9D112C0-94D8-4EB3-830E-FBA2AAFD86F5}"/>
          </ac:spMkLst>
        </pc:spChg>
      </pc:sldChg>
      <pc:sldChg chg="modSp del mod">
        <pc:chgData name="Indu Sekhar Dantu" userId="4218edbc7ffe59d5" providerId="LiveId" clId="{B069DCC4-9580-4DE7-8CD2-2355D77BE23E}" dt="2021-06-25T13:22:46.472" v="1202" actId="2696"/>
        <pc:sldMkLst>
          <pc:docMk/>
          <pc:sldMk cId="3142654229" sldId="305"/>
        </pc:sldMkLst>
        <pc:spChg chg="mod">
          <ac:chgData name="Indu Sekhar Dantu" userId="4218edbc7ffe59d5" providerId="LiveId" clId="{B069DCC4-9580-4DE7-8CD2-2355D77BE23E}" dt="2021-06-25T13:20:07.517" v="1147" actId="20577"/>
          <ac:spMkLst>
            <pc:docMk/>
            <pc:sldMk cId="3142654229" sldId="305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B069DCC4-9580-4DE7-8CD2-2355D77BE23E}" dt="2021-06-26T00:20:21.009" v="1675" actId="20577"/>
        <pc:sldMkLst>
          <pc:docMk/>
          <pc:sldMk cId="1568858838" sldId="306"/>
        </pc:sldMkLst>
        <pc:spChg chg="mod">
          <ac:chgData name="Indu Sekhar Dantu" userId="4218edbc7ffe59d5" providerId="LiveId" clId="{B069DCC4-9580-4DE7-8CD2-2355D77BE23E}" dt="2021-06-26T00:20:21.009" v="1675" actId="20577"/>
          <ac:spMkLst>
            <pc:docMk/>
            <pc:sldMk cId="1568858838" sldId="306"/>
            <ac:spMk id="3" creationId="{D9D112C0-94D8-4EB3-830E-FBA2AAFD86F5}"/>
          </ac:spMkLst>
        </pc:spChg>
      </pc:sldChg>
      <pc:sldChg chg="addSp delSp modSp add del mod ord">
        <pc:chgData name="Indu Sekhar Dantu" userId="4218edbc7ffe59d5" providerId="LiveId" clId="{B069DCC4-9580-4DE7-8CD2-2355D77BE23E}" dt="2021-06-25T13:22:46.472" v="1202" actId="2696"/>
        <pc:sldMkLst>
          <pc:docMk/>
          <pc:sldMk cId="8473239" sldId="307"/>
        </pc:sldMkLst>
        <pc:spChg chg="del">
          <ac:chgData name="Indu Sekhar Dantu" userId="4218edbc7ffe59d5" providerId="LiveId" clId="{B069DCC4-9580-4DE7-8CD2-2355D77BE23E}" dt="2021-06-25T13:21:39.907" v="1150" actId="478"/>
          <ac:spMkLst>
            <pc:docMk/>
            <pc:sldMk cId="8473239" sldId="307"/>
            <ac:spMk id="3" creationId="{D9D112C0-94D8-4EB3-830E-FBA2AAFD86F5}"/>
          </ac:spMkLst>
        </pc:spChg>
        <pc:spChg chg="add mod">
          <ac:chgData name="Indu Sekhar Dantu" userId="4218edbc7ffe59d5" providerId="LiveId" clId="{B069DCC4-9580-4DE7-8CD2-2355D77BE23E}" dt="2021-06-25T13:22:40.686" v="1199" actId="1076"/>
          <ac:spMkLst>
            <pc:docMk/>
            <pc:sldMk cId="8473239" sldId="307"/>
            <ac:spMk id="5" creationId="{DCA3B581-3084-49F8-9084-946BB3B1E6B6}"/>
          </ac:spMkLst>
        </pc:spChg>
        <pc:spChg chg="add del mod">
          <ac:chgData name="Indu Sekhar Dantu" userId="4218edbc7ffe59d5" providerId="LiveId" clId="{B069DCC4-9580-4DE7-8CD2-2355D77BE23E}" dt="2021-06-25T13:21:43.177" v="1152" actId="478"/>
          <ac:spMkLst>
            <pc:docMk/>
            <pc:sldMk cId="8473239" sldId="307"/>
            <ac:spMk id="7" creationId="{206170A1-2EC5-4025-99C4-B4739F4D85A3}"/>
          </ac:spMkLst>
        </pc:spChg>
      </pc:sldChg>
      <pc:sldChg chg="modSp add mod">
        <pc:chgData name="Indu Sekhar Dantu" userId="4218edbc7ffe59d5" providerId="LiveId" clId="{B069DCC4-9580-4DE7-8CD2-2355D77BE23E}" dt="2021-06-25T13:30:34.993" v="1283" actId="122"/>
        <pc:sldMkLst>
          <pc:docMk/>
          <pc:sldMk cId="1403467159" sldId="307"/>
        </pc:sldMkLst>
        <pc:spChg chg="mod">
          <ac:chgData name="Indu Sekhar Dantu" userId="4218edbc7ffe59d5" providerId="LiveId" clId="{B069DCC4-9580-4DE7-8CD2-2355D77BE23E}" dt="2021-06-25T13:30:34.993" v="1283" actId="122"/>
          <ac:spMkLst>
            <pc:docMk/>
            <pc:sldMk cId="1403467159" sldId="307"/>
            <ac:spMk id="5" creationId="{DCA3B581-3084-49F8-9084-946BB3B1E6B6}"/>
          </ac:spMkLst>
        </pc:spChg>
      </pc:sldChg>
      <pc:sldChg chg="modSp add mod ord">
        <pc:chgData name="Indu Sekhar Dantu" userId="4218edbc7ffe59d5" providerId="LiveId" clId="{B069DCC4-9580-4DE7-8CD2-2355D77BE23E}" dt="2021-06-26T01:02:54.126" v="1765" actId="20577"/>
        <pc:sldMkLst>
          <pc:docMk/>
          <pc:sldMk cId="3166141015" sldId="308"/>
        </pc:sldMkLst>
        <pc:spChg chg="mod">
          <ac:chgData name="Indu Sekhar Dantu" userId="4218edbc7ffe59d5" providerId="LiveId" clId="{B069DCC4-9580-4DE7-8CD2-2355D77BE23E}" dt="2021-06-26T01:02:54.126" v="1765" actId="20577"/>
          <ac:spMkLst>
            <pc:docMk/>
            <pc:sldMk cId="3166141015" sldId="308"/>
            <ac:spMk id="3" creationId="{D9D112C0-94D8-4EB3-830E-FBA2AAFD86F5}"/>
          </ac:spMkLst>
        </pc:spChg>
      </pc:sldChg>
      <pc:sldChg chg="modSp add mod ord">
        <pc:chgData name="Indu Sekhar Dantu" userId="4218edbc7ffe59d5" providerId="LiveId" clId="{B069DCC4-9580-4DE7-8CD2-2355D77BE23E}" dt="2021-06-26T01:03:33.873" v="1769" actId="20577"/>
        <pc:sldMkLst>
          <pc:docMk/>
          <pc:sldMk cId="498981713" sldId="309"/>
        </pc:sldMkLst>
        <pc:spChg chg="mod">
          <ac:chgData name="Indu Sekhar Dantu" userId="4218edbc7ffe59d5" providerId="LiveId" clId="{B069DCC4-9580-4DE7-8CD2-2355D77BE23E}" dt="2021-06-26T01:03:33.873" v="1769" actId="20577"/>
          <ac:spMkLst>
            <pc:docMk/>
            <pc:sldMk cId="498981713" sldId="309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B069DCC4-9580-4DE7-8CD2-2355D77BE23E}" dt="2021-06-26T00:05:59.960" v="1552" actId="113"/>
        <pc:sldMkLst>
          <pc:docMk/>
          <pc:sldMk cId="396110141" sldId="310"/>
        </pc:sldMkLst>
        <pc:spChg chg="mod">
          <ac:chgData name="Indu Sekhar Dantu" userId="4218edbc7ffe59d5" providerId="LiveId" clId="{B069DCC4-9580-4DE7-8CD2-2355D77BE23E}" dt="2021-06-26T00:05:59.960" v="1552" actId="113"/>
          <ac:spMkLst>
            <pc:docMk/>
            <pc:sldMk cId="396110141" sldId="310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B069DCC4-9580-4DE7-8CD2-2355D77BE23E}" dt="2021-06-26T01:02:19.358" v="1763" actId="113"/>
        <pc:sldMkLst>
          <pc:docMk/>
          <pc:sldMk cId="3851764001" sldId="311"/>
        </pc:sldMkLst>
        <pc:spChg chg="mod">
          <ac:chgData name="Indu Sekhar Dantu" userId="4218edbc7ffe59d5" providerId="LiveId" clId="{B069DCC4-9580-4DE7-8CD2-2355D77BE23E}" dt="2021-06-26T01:02:19.358" v="1763" actId="113"/>
          <ac:spMkLst>
            <pc:docMk/>
            <pc:sldMk cId="3851764001" sldId="311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B069DCC4-9580-4DE7-8CD2-2355D77BE23E}" dt="2021-06-26T01:04:43.790" v="1779" actId="6549"/>
        <pc:sldMkLst>
          <pc:docMk/>
          <pc:sldMk cId="913299517" sldId="312"/>
        </pc:sldMkLst>
        <pc:spChg chg="mod">
          <ac:chgData name="Indu Sekhar Dantu" userId="4218edbc7ffe59d5" providerId="LiveId" clId="{B069DCC4-9580-4DE7-8CD2-2355D77BE23E}" dt="2021-06-26T01:04:43.790" v="1779" actId="6549"/>
          <ac:spMkLst>
            <pc:docMk/>
            <pc:sldMk cId="913299517" sldId="312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B069DCC4-9580-4DE7-8CD2-2355D77BE23E}" dt="2021-06-26T00:23:33.891" v="1738" actId="113"/>
        <pc:sldMkLst>
          <pc:docMk/>
          <pc:sldMk cId="414296455" sldId="313"/>
        </pc:sldMkLst>
        <pc:spChg chg="mod">
          <ac:chgData name="Indu Sekhar Dantu" userId="4218edbc7ffe59d5" providerId="LiveId" clId="{B069DCC4-9580-4DE7-8CD2-2355D77BE23E}" dt="2021-06-26T00:23:33.891" v="1738" actId="113"/>
          <ac:spMkLst>
            <pc:docMk/>
            <pc:sldMk cId="414296455" sldId="313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B069DCC4-9580-4DE7-8CD2-2355D77BE23E}" dt="2021-06-26T01:13:03.593" v="1860" actId="20577"/>
        <pc:sldMkLst>
          <pc:docMk/>
          <pc:sldMk cId="3029424732" sldId="314"/>
        </pc:sldMkLst>
        <pc:spChg chg="mod">
          <ac:chgData name="Indu Sekhar Dantu" userId="4218edbc7ffe59d5" providerId="LiveId" clId="{B069DCC4-9580-4DE7-8CD2-2355D77BE23E}" dt="2021-06-26T01:13:03.593" v="1860" actId="20577"/>
          <ac:spMkLst>
            <pc:docMk/>
            <pc:sldMk cId="3029424732" sldId="314"/>
            <ac:spMk id="3" creationId="{D9D112C0-94D8-4EB3-830E-FBA2AAFD86F5}"/>
          </ac:spMkLst>
        </pc:spChg>
      </pc:sldChg>
      <pc:sldChg chg="add">
        <pc:chgData name="Indu Sekhar Dantu" userId="4218edbc7ffe59d5" providerId="LiveId" clId="{B069DCC4-9580-4DE7-8CD2-2355D77BE23E}" dt="2021-06-26T00:20:48.529" v="1679"/>
        <pc:sldMkLst>
          <pc:docMk/>
          <pc:sldMk cId="447349276" sldId="315"/>
        </pc:sldMkLst>
      </pc:sldChg>
      <pc:sldChg chg="add">
        <pc:chgData name="Indu Sekhar Dantu" userId="4218edbc7ffe59d5" providerId="LiveId" clId="{B069DCC4-9580-4DE7-8CD2-2355D77BE23E}" dt="2021-06-26T00:20:48.733" v="1680"/>
        <pc:sldMkLst>
          <pc:docMk/>
          <pc:sldMk cId="313655581" sldId="316"/>
        </pc:sldMkLst>
      </pc:sldChg>
      <pc:sldChg chg="add">
        <pc:chgData name="Indu Sekhar Dantu" userId="4218edbc7ffe59d5" providerId="LiveId" clId="{B069DCC4-9580-4DE7-8CD2-2355D77BE23E}" dt="2021-06-26T00:20:48.945" v="1681"/>
        <pc:sldMkLst>
          <pc:docMk/>
          <pc:sldMk cId="1765042550" sldId="317"/>
        </pc:sldMkLst>
      </pc:sldChg>
      <pc:sldChg chg="add">
        <pc:chgData name="Indu Sekhar Dantu" userId="4218edbc7ffe59d5" providerId="LiveId" clId="{B069DCC4-9580-4DE7-8CD2-2355D77BE23E}" dt="2021-06-26T00:20:49.154" v="1682"/>
        <pc:sldMkLst>
          <pc:docMk/>
          <pc:sldMk cId="3429460512" sldId="318"/>
        </pc:sldMkLst>
      </pc:sldChg>
      <pc:sldChg chg="add">
        <pc:chgData name="Indu Sekhar Dantu" userId="4218edbc7ffe59d5" providerId="LiveId" clId="{B069DCC4-9580-4DE7-8CD2-2355D77BE23E}" dt="2021-06-26T00:20:49.373" v="1683"/>
        <pc:sldMkLst>
          <pc:docMk/>
          <pc:sldMk cId="1010151947" sldId="319"/>
        </pc:sldMkLst>
      </pc:sldChg>
      <pc:sldChg chg="add">
        <pc:chgData name="Indu Sekhar Dantu" userId="4218edbc7ffe59d5" providerId="LiveId" clId="{B069DCC4-9580-4DE7-8CD2-2355D77BE23E}" dt="2021-06-26T00:20:49.601" v="1684"/>
        <pc:sldMkLst>
          <pc:docMk/>
          <pc:sldMk cId="3465084384" sldId="320"/>
        </pc:sldMkLst>
      </pc:sldChg>
      <pc:sldChg chg="add">
        <pc:chgData name="Indu Sekhar Dantu" userId="4218edbc7ffe59d5" providerId="LiveId" clId="{B069DCC4-9580-4DE7-8CD2-2355D77BE23E}" dt="2021-06-26T00:20:49.820" v="1685"/>
        <pc:sldMkLst>
          <pc:docMk/>
          <pc:sldMk cId="2931619309" sldId="321"/>
        </pc:sldMkLst>
      </pc:sldChg>
      <pc:sldChg chg="add">
        <pc:chgData name="Indu Sekhar Dantu" userId="4218edbc7ffe59d5" providerId="LiveId" clId="{B069DCC4-9580-4DE7-8CD2-2355D77BE23E}" dt="2021-06-26T00:20:50.038" v="1686"/>
        <pc:sldMkLst>
          <pc:docMk/>
          <pc:sldMk cId="3940385322" sldId="322"/>
        </pc:sldMkLst>
      </pc:sldChg>
      <pc:sldChg chg="add">
        <pc:chgData name="Indu Sekhar Dantu" userId="4218edbc7ffe59d5" providerId="LiveId" clId="{B069DCC4-9580-4DE7-8CD2-2355D77BE23E}" dt="2021-06-26T00:20:50.252" v="1687"/>
        <pc:sldMkLst>
          <pc:docMk/>
          <pc:sldMk cId="218055593" sldId="323"/>
        </pc:sldMkLst>
      </pc:sldChg>
      <pc:sldChg chg="add">
        <pc:chgData name="Indu Sekhar Dantu" userId="4218edbc7ffe59d5" providerId="LiveId" clId="{B069DCC4-9580-4DE7-8CD2-2355D77BE23E}" dt="2021-06-26T00:20:50.471" v="1688"/>
        <pc:sldMkLst>
          <pc:docMk/>
          <pc:sldMk cId="2490891367" sldId="324"/>
        </pc:sldMkLst>
      </pc:sldChg>
      <pc:sldChg chg="add">
        <pc:chgData name="Indu Sekhar Dantu" userId="4218edbc7ffe59d5" providerId="LiveId" clId="{B069DCC4-9580-4DE7-8CD2-2355D77BE23E}" dt="2021-06-26T00:20:50.700" v="1689"/>
        <pc:sldMkLst>
          <pc:docMk/>
          <pc:sldMk cId="2015534174" sldId="325"/>
        </pc:sldMkLst>
      </pc:sldChg>
      <pc:sldChg chg="add">
        <pc:chgData name="Indu Sekhar Dantu" userId="4218edbc7ffe59d5" providerId="LiveId" clId="{B069DCC4-9580-4DE7-8CD2-2355D77BE23E}" dt="2021-06-26T00:20:50.911" v="1690"/>
        <pc:sldMkLst>
          <pc:docMk/>
          <pc:sldMk cId="2282546436" sldId="326"/>
        </pc:sldMkLst>
      </pc:sldChg>
      <pc:sldChg chg="modSp mod">
        <pc:chgData name="Indu Sekhar Dantu" userId="4218edbc7ffe59d5" providerId="LiveId" clId="{B069DCC4-9580-4DE7-8CD2-2355D77BE23E}" dt="2021-06-26T01:01:43.365" v="1758" actId="6549"/>
        <pc:sldMkLst>
          <pc:docMk/>
          <pc:sldMk cId="3662201600" sldId="327"/>
        </pc:sldMkLst>
        <pc:spChg chg="mod">
          <ac:chgData name="Indu Sekhar Dantu" userId="4218edbc7ffe59d5" providerId="LiveId" clId="{B069DCC4-9580-4DE7-8CD2-2355D77BE23E}" dt="2021-06-26T01:01:43.365" v="1758" actId="6549"/>
          <ac:spMkLst>
            <pc:docMk/>
            <pc:sldMk cId="3662201600" sldId="327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B069DCC4-9580-4DE7-8CD2-2355D77BE23E}" dt="2021-06-26T01:08:49.875" v="1818" actId="27636"/>
        <pc:sldMkLst>
          <pc:docMk/>
          <pc:sldMk cId="4220466084" sldId="328"/>
        </pc:sldMkLst>
        <pc:spChg chg="mod">
          <ac:chgData name="Indu Sekhar Dantu" userId="4218edbc7ffe59d5" providerId="LiveId" clId="{B069DCC4-9580-4DE7-8CD2-2355D77BE23E}" dt="2021-06-26T01:08:49.875" v="1818" actId="27636"/>
          <ac:spMkLst>
            <pc:docMk/>
            <pc:sldMk cId="4220466084" sldId="328"/>
            <ac:spMk id="3" creationId="{D9D112C0-94D8-4EB3-830E-FBA2AAFD86F5}"/>
          </ac:spMkLst>
        </pc:spChg>
      </pc:sldChg>
      <pc:sldChg chg="add">
        <pc:chgData name="Indu Sekhar Dantu" userId="4218edbc7ffe59d5" providerId="LiveId" clId="{B069DCC4-9580-4DE7-8CD2-2355D77BE23E}" dt="2021-06-26T01:07:40.973" v="1803"/>
        <pc:sldMkLst>
          <pc:docMk/>
          <pc:sldMk cId="3574048325" sldId="330"/>
        </pc:sldMkLst>
      </pc:sldChg>
      <pc:sldChg chg="add">
        <pc:chgData name="Indu Sekhar Dantu" userId="4218edbc7ffe59d5" providerId="LiveId" clId="{B069DCC4-9580-4DE7-8CD2-2355D77BE23E}" dt="2021-06-26T01:07:41.230" v="1804"/>
        <pc:sldMkLst>
          <pc:docMk/>
          <pc:sldMk cId="4175535972" sldId="331"/>
        </pc:sldMkLst>
      </pc:sldChg>
      <pc:sldChg chg="add">
        <pc:chgData name="Indu Sekhar Dantu" userId="4218edbc7ffe59d5" providerId="LiveId" clId="{B069DCC4-9580-4DE7-8CD2-2355D77BE23E}" dt="2021-06-26T01:07:41.472" v="1805"/>
        <pc:sldMkLst>
          <pc:docMk/>
          <pc:sldMk cId="3257483581" sldId="332"/>
        </pc:sldMkLst>
      </pc:sldChg>
      <pc:sldChg chg="add">
        <pc:chgData name="Indu Sekhar Dantu" userId="4218edbc7ffe59d5" providerId="LiveId" clId="{B069DCC4-9580-4DE7-8CD2-2355D77BE23E}" dt="2021-06-26T01:07:41.690" v="1806"/>
        <pc:sldMkLst>
          <pc:docMk/>
          <pc:sldMk cId="2179867846" sldId="333"/>
        </pc:sldMkLst>
      </pc:sldChg>
      <pc:sldChg chg="add">
        <pc:chgData name="Indu Sekhar Dantu" userId="4218edbc7ffe59d5" providerId="LiveId" clId="{B069DCC4-9580-4DE7-8CD2-2355D77BE23E}" dt="2021-06-26T01:07:41.908" v="1807"/>
        <pc:sldMkLst>
          <pc:docMk/>
          <pc:sldMk cId="864306515" sldId="334"/>
        </pc:sldMkLst>
      </pc:sldChg>
      <pc:sldChg chg="add">
        <pc:chgData name="Indu Sekhar Dantu" userId="4218edbc7ffe59d5" providerId="LiveId" clId="{B069DCC4-9580-4DE7-8CD2-2355D77BE23E}" dt="2021-06-26T01:07:42.164" v="1808"/>
        <pc:sldMkLst>
          <pc:docMk/>
          <pc:sldMk cId="3997583028" sldId="335"/>
        </pc:sldMkLst>
      </pc:sldChg>
      <pc:sldChg chg="add">
        <pc:chgData name="Indu Sekhar Dantu" userId="4218edbc7ffe59d5" providerId="LiveId" clId="{B069DCC4-9580-4DE7-8CD2-2355D77BE23E}" dt="2021-06-26T01:07:42.385" v="1809"/>
        <pc:sldMkLst>
          <pc:docMk/>
          <pc:sldMk cId="4024321289" sldId="336"/>
        </pc:sldMkLst>
      </pc:sldChg>
      <pc:sldChg chg="add">
        <pc:chgData name="Indu Sekhar Dantu" userId="4218edbc7ffe59d5" providerId="LiveId" clId="{B069DCC4-9580-4DE7-8CD2-2355D77BE23E}" dt="2021-06-26T01:07:42.639" v="1810"/>
        <pc:sldMkLst>
          <pc:docMk/>
          <pc:sldMk cId="1728069454" sldId="337"/>
        </pc:sldMkLst>
      </pc:sldChg>
      <pc:sldChg chg="add">
        <pc:chgData name="Indu Sekhar Dantu" userId="4218edbc7ffe59d5" providerId="LiveId" clId="{B069DCC4-9580-4DE7-8CD2-2355D77BE23E}" dt="2021-06-26T01:07:42.886" v="1811"/>
        <pc:sldMkLst>
          <pc:docMk/>
          <pc:sldMk cId="1735735032" sldId="338"/>
        </pc:sldMkLst>
      </pc:sldChg>
      <pc:sldChg chg="modSp mod">
        <pc:chgData name="Indu Sekhar Dantu" userId="4218edbc7ffe59d5" providerId="LiveId" clId="{B069DCC4-9580-4DE7-8CD2-2355D77BE23E}" dt="2021-06-26T01:22:41.595" v="2024" actId="20577"/>
        <pc:sldMkLst>
          <pc:docMk/>
          <pc:sldMk cId="2508731708" sldId="339"/>
        </pc:sldMkLst>
        <pc:spChg chg="mod">
          <ac:chgData name="Indu Sekhar Dantu" userId="4218edbc7ffe59d5" providerId="LiveId" clId="{B069DCC4-9580-4DE7-8CD2-2355D77BE23E}" dt="2021-06-26T01:22:41.595" v="2024" actId="20577"/>
          <ac:spMkLst>
            <pc:docMk/>
            <pc:sldMk cId="2508731708" sldId="339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B069DCC4-9580-4DE7-8CD2-2355D77BE23E}" dt="2021-06-26T01:17:56.994" v="1899" actId="20577"/>
        <pc:sldMkLst>
          <pc:docMk/>
          <pc:sldMk cId="2181303224" sldId="340"/>
        </pc:sldMkLst>
        <pc:spChg chg="mod">
          <ac:chgData name="Indu Sekhar Dantu" userId="4218edbc7ffe59d5" providerId="LiveId" clId="{B069DCC4-9580-4DE7-8CD2-2355D77BE23E}" dt="2021-06-26T01:17:56.994" v="1899" actId="20577"/>
          <ac:spMkLst>
            <pc:docMk/>
            <pc:sldMk cId="2181303224" sldId="340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B069DCC4-9580-4DE7-8CD2-2355D77BE23E}" dt="2021-06-26T01:25:22.079" v="2076" actId="20577"/>
        <pc:sldMkLst>
          <pc:docMk/>
          <pc:sldMk cId="2081480948" sldId="341"/>
        </pc:sldMkLst>
        <pc:spChg chg="mod">
          <ac:chgData name="Indu Sekhar Dantu" userId="4218edbc7ffe59d5" providerId="LiveId" clId="{B069DCC4-9580-4DE7-8CD2-2355D77BE23E}" dt="2021-06-26T01:25:22.079" v="2076" actId="20577"/>
          <ac:spMkLst>
            <pc:docMk/>
            <pc:sldMk cId="2081480948" sldId="341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B069DCC4-9580-4DE7-8CD2-2355D77BE23E}" dt="2021-06-26T01:26:44.808" v="2087" actId="6549"/>
        <pc:sldMkLst>
          <pc:docMk/>
          <pc:sldMk cId="397138408" sldId="342"/>
        </pc:sldMkLst>
        <pc:spChg chg="mod">
          <ac:chgData name="Indu Sekhar Dantu" userId="4218edbc7ffe59d5" providerId="LiveId" clId="{B069DCC4-9580-4DE7-8CD2-2355D77BE23E}" dt="2021-06-26T01:26:44.808" v="2087" actId="6549"/>
          <ac:spMkLst>
            <pc:docMk/>
            <pc:sldMk cId="397138408" sldId="342"/>
            <ac:spMk id="3" creationId="{D9D112C0-94D8-4EB3-830E-FBA2AAFD86F5}"/>
          </ac:spMkLst>
        </pc:spChg>
      </pc:sldChg>
      <pc:sldChg chg="add">
        <pc:chgData name="Indu Sekhar Dantu" userId="4218edbc7ffe59d5" providerId="LiveId" clId="{B069DCC4-9580-4DE7-8CD2-2355D77BE23E}" dt="2021-06-26T01:14:52.562" v="1878"/>
        <pc:sldMkLst>
          <pc:docMk/>
          <pc:sldMk cId="3537388708" sldId="343"/>
        </pc:sldMkLst>
      </pc:sldChg>
      <pc:sldChg chg="add">
        <pc:chgData name="Indu Sekhar Dantu" userId="4218edbc7ffe59d5" providerId="LiveId" clId="{B069DCC4-9580-4DE7-8CD2-2355D77BE23E}" dt="2021-06-26T01:14:52.810" v="1879"/>
        <pc:sldMkLst>
          <pc:docMk/>
          <pc:sldMk cId="1421539589" sldId="344"/>
        </pc:sldMkLst>
      </pc:sldChg>
      <pc:sldChg chg="add">
        <pc:chgData name="Indu Sekhar Dantu" userId="4218edbc7ffe59d5" providerId="LiveId" clId="{B069DCC4-9580-4DE7-8CD2-2355D77BE23E}" dt="2021-06-26T01:14:53.035" v="1880"/>
        <pc:sldMkLst>
          <pc:docMk/>
          <pc:sldMk cId="2353974985" sldId="345"/>
        </pc:sldMkLst>
      </pc:sldChg>
      <pc:sldChg chg="add">
        <pc:chgData name="Indu Sekhar Dantu" userId="4218edbc7ffe59d5" providerId="LiveId" clId="{B069DCC4-9580-4DE7-8CD2-2355D77BE23E}" dt="2021-06-26T01:14:53.259" v="1881"/>
        <pc:sldMkLst>
          <pc:docMk/>
          <pc:sldMk cId="331212918" sldId="346"/>
        </pc:sldMkLst>
      </pc:sldChg>
      <pc:sldChg chg="add">
        <pc:chgData name="Indu Sekhar Dantu" userId="4218edbc7ffe59d5" providerId="LiveId" clId="{B069DCC4-9580-4DE7-8CD2-2355D77BE23E}" dt="2021-06-26T01:14:53.498" v="1882"/>
        <pc:sldMkLst>
          <pc:docMk/>
          <pc:sldMk cId="4079861257" sldId="347"/>
        </pc:sldMkLst>
      </pc:sldChg>
      <pc:sldChg chg="add">
        <pc:chgData name="Indu Sekhar Dantu" userId="4218edbc7ffe59d5" providerId="LiveId" clId="{B069DCC4-9580-4DE7-8CD2-2355D77BE23E}" dt="2021-06-26T01:14:53.729" v="1883"/>
        <pc:sldMkLst>
          <pc:docMk/>
          <pc:sldMk cId="2825864451" sldId="348"/>
        </pc:sldMkLst>
      </pc:sldChg>
      <pc:sldChg chg="modSp mod">
        <pc:chgData name="Indu Sekhar Dantu" userId="4218edbc7ffe59d5" providerId="LiveId" clId="{B069DCC4-9580-4DE7-8CD2-2355D77BE23E}" dt="2021-06-26T01:19:27.036" v="1963" actId="20577"/>
        <pc:sldMkLst>
          <pc:docMk/>
          <pc:sldMk cId="141203763" sldId="349"/>
        </pc:sldMkLst>
        <pc:spChg chg="mod">
          <ac:chgData name="Indu Sekhar Dantu" userId="4218edbc7ffe59d5" providerId="LiveId" clId="{B069DCC4-9580-4DE7-8CD2-2355D77BE23E}" dt="2021-06-26T01:19:27.036" v="1963" actId="20577"/>
          <ac:spMkLst>
            <pc:docMk/>
            <pc:sldMk cId="141203763" sldId="349"/>
            <ac:spMk id="3" creationId="{D9D112C0-94D8-4EB3-830E-FBA2AAFD86F5}"/>
          </ac:spMkLst>
        </pc:spChg>
      </pc:sldChg>
    </pc:docChg>
  </pc:docChgLst>
  <pc:docChgLst>
    <pc:chgData name="Indu Sekhar Dantu" userId="4218edbc7ffe59d5" providerId="LiveId" clId="{2DA474E5-77BE-49DF-BBD9-D72B7F803441}"/>
    <pc:docChg chg="undo redo custSel addSld delSld modSld">
      <pc:chgData name="Indu Sekhar Dantu" userId="4218edbc7ffe59d5" providerId="LiveId" clId="{2DA474E5-77BE-49DF-BBD9-D72B7F803441}" dt="2022-01-23T11:20:35.455" v="4049" actId="113"/>
      <pc:docMkLst>
        <pc:docMk/>
      </pc:docMkLst>
      <pc:sldChg chg="modSp mod">
        <pc:chgData name="Indu Sekhar Dantu" userId="4218edbc7ffe59d5" providerId="LiveId" clId="{2DA474E5-77BE-49DF-BBD9-D72B7F803441}" dt="2022-01-21T13:54:46.690" v="1826" actId="113"/>
        <pc:sldMkLst>
          <pc:docMk/>
          <pc:sldMk cId="858427632" sldId="256"/>
        </pc:sldMkLst>
        <pc:spChg chg="mod">
          <ac:chgData name="Indu Sekhar Dantu" userId="4218edbc7ffe59d5" providerId="LiveId" clId="{2DA474E5-77BE-49DF-BBD9-D72B7F803441}" dt="2022-01-21T13:33:26.009" v="1825" actId="255"/>
          <ac:spMkLst>
            <pc:docMk/>
            <pc:sldMk cId="858427632" sldId="256"/>
            <ac:spMk id="6" creationId="{C6D6245A-6BE2-4AF4-BB2D-5627D2818914}"/>
          </ac:spMkLst>
        </pc:spChg>
        <pc:spChg chg="mod">
          <ac:chgData name="Indu Sekhar Dantu" userId="4218edbc7ffe59d5" providerId="LiveId" clId="{2DA474E5-77BE-49DF-BBD9-D72B7F803441}" dt="2022-01-21T13:54:46.690" v="1826" actId="113"/>
          <ac:spMkLst>
            <pc:docMk/>
            <pc:sldMk cId="858427632" sldId="256"/>
            <ac:spMk id="8" creationId="{733DE1A9-BEB4-4593-8D11-7BF177183B5D}"/>
          </ac:spMkLst>
        </pc:spChg>
      </pc:sldChg>
      <pc:sldChg chg="modSp mod">
        <pc:chgData name="Indu Sekhar Dantu" userId="4218edbc7ffe59d5" providerId="LiveId" clId="{2DA474E5-77BE-49DF-BBD9-D72B7F803441}" dt="2022-01-22T01:22:44.882" v="2995" actId="20577"/>
        <pc:sldMkLst>
          <pc:docMk/>
          <pc:sldMk cId="3359564673" sldId="338"/>
        </pc:sldMkLst>
        <pc:spChg chg="mod">
          <ac:chgData name="Indu Sekhar Dantu" userId="4218edbc7ffe59d5" providerId="LiveId" clId="{2DA474E5-77BE-49DF-BBD9-D72B7F803441}" dt="2022-01-22T01:22:44.882" v="2995" actId="20577"/>
          <ac:spMkLst>
            <pc:docMk/>
            <pc:sldMk cId="3359564673" sldId="338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0T12:39:37.679" v="1360" actId="113"/>
        <pc:sldMkLst>
          <pc:docMk/>
          <pc:sldMk cId="232310998" sldId="339"/>
        </pc:sldMkLst>
        <pc:spChg chg="mod">
          <ac:chgData name="Indu Sekhar Dantu" userId="4218edbc7ffe59d5" providerId="LiveId" clId="{2DA474E5-77BE-49DF-BBD9-D72B7F803441}" dt="2022-01-20T12:39:37.679" v="1360" actId="113"/>
          <ac:spMkLst>
            <pc:docMk/>
            <pc:sldMk cId="232310998" sldId="339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3T01:51:04.324" v="3369" actId="115"/>
        <pc:sldMkLst>
          <pc:docMk/>
          <pc:sldMk cId="370126024" sldId="340"/>
        </pc:sldMkLst>
        <pc:spChg chg="mod">
          <ac:chgData name="Indu Sekhar Dantu" userId="4218edbc7ffe59d5" providerId="LiveId" clId="{2DA474E5-77BE-49DF-BBD9-D72B7F803441}" dt="2022-01-23T01:51:04.324" v="3369" actId="115"/>
          <ac:spMkLst>
            <pc:docMk/>
            <pc:sldMk cId="370126024" sldId="340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0T10:16:21.784" v="99" actId="113"/>
        <pc:sldMkLst>
          <pc:docMk/>
          <pc:sldMk cId="809324199" sldId="341"/>
        </pc:sldMkLst>
        <pc:spChg chg="mod">
          <ac:chgData name="Indu Sekhar Dantu" userId="4218edbc7ffe59d5" providerId="LiveId" clId="{2DA474E5-77BE-49DF-BBD9-D72B7F803441}" dt="2022-01-20T10:16:21.784" v="99" actId="113"/>
          <ac:spMkLst>
            <pc:docMk/>
            <pc:sldMk cId="809324199" sldId="341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2T01:24:11.229" v="3006" actId="6549"/>
        <pc:sldMkLst>
          <pc:docMk/>
          <pc:sldMk cId="2822760168" sldId="342"/>
        </pc:sldMkLst>
        <pc:spChg chg="mod">
          <ac:chgData name="Indu Sekhar Dantu" userId="4218edbc7ffe59d5" providerId="LiveId" clId="{2DA474E5-77BE-49DF-BBD9-D72B7F803441}" dt="2022-01-22T01:24:11.229" v="3006" actId="6549"/>
          <ac:spMkLst>
            <pc:docMk/>
            <pc:sldMk cId="2822760168" sldId="342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2T01:25:15.538" v="3014" actId="115"/>
        <pc:sldMkLst>
          <pc:docMk/>
          <pc:sldMk cId="1980840732" sldId="343"/>
        </pc:sldMkLst>
        <pc:spChg chg="mod">
          <ac:chgData name="Indu Sekhar Dantu" userId="4218edbc7ffe59d5" providerId="LiveId" clId="{2DA474E5-77BE-49DF-BBD9-D72B7F803441}" dt="2022-01-22T01:25:15.538" v="3014" actId="115"/>
          <ac:spMkLst>
            <pc:docMk/>
            <pc:sldMk cId="1980840732" sldId="343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3T01:57:22.797" v="3373" actId="113"/>
        <pc:sldMkLst>
          <pc:docMk/>
          <pc:sldMk cId="3943158386" sldId="344"/>
        </pc:sldMkLst>
        <pc:spChg chg="mod">
          <ac:chgData name="Indu Sekhar Dantu" userId="4218edbc7ffe59d5" providerId="LiveId" clId="{2DA474E5-77BE-49DF-BBD9-D72B7F803441}" dt="2022-01-23T01:57:22.797" v="3373" actId="113"/>
          <ac:spMkLst>
            <pc:docMk/>
            <pc:sldMk cId="3943158386" sldId="344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2T01:27:52.084" v="3032" actId="20577"/>
        <pc:sldMkLst>
          <pc:docMk/>
          <pc:sldMk cId="187171452" sldId="345"/>
        </pc:sldMkLst>
        <pc:spChg chg="mod">
          <ac:chgData name="Indu Sekhar Dantu" userId="4218edbc7ffe59d5" providerId="LiveId" clId="{2DA474E5-77BE-49DF-BBD9-D72B7F803441}" dt="2022-01-22T01:27:52.084" v="3032" actId="20577"/>
          <ac:spMkLst>
            <pc:docMk/>
            <pc:sldMk cId="187171452" sldId="345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2T01:29:20.970" v="3058" actId="20577"/>
        <pc:sldMkLst>
          <pc:docMk/>
          <pc:sldMk cId="2758613762" sldId="346"/>
        </pc:sldMkLst>
        <pc:spChg chg="mod">
          <ac:chgData name="Indu Sekhar Dantu" userId="4218edbc7ffe59d5" providerId="LiveId" clId="{2DA474E5-77BE-49DF-BBD9-D72B7F803441}" dt="2022-01-22T01:29:20.970" v="3058" actId="20577"/>
          <ac:spMkLst>
            <pc:docMk/>
            <pc:sldMk cId="2758613762" sldId="346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3T01:56:32.078" v="3372" actId="20577"/>
        <pc:sldMkLst>
          <pc:docMk/>
          <pc:sldMk cId="2573832767" sldId="347"/>
        </pc:sldMkLst>
        <pc:spChg chg="mod">
          <ac:chgData name="Indu Sekhar Dantu" userId="4218edbc7ffe59d5" providerId="LiveId" clId="{2DA474E5-77BE-49DF-BBD9-D72B7F803441}" dt="2022-01-23T01:56:32.078" v="3372" actId="20577"/>
          <ac:spMkLst>
            <pc:docMk/>
            <pc:sldMk cId="2573832767" sldId="347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0T10:20:46.839" v="170" actId="122"/>
        <pc:sldMkLst>
          <pc:docMk/>
          <pc:sldMk cId="3522958124" sldId="348"/>
        </pc:sldMkLst>
        <pc:spChg chg="mod">
          <ac:chgData name="Indu Sekhar Dantu" userId="4218edbc7ffe59d5" providerId="LiveId" clId="{2DA474E5-77BE-49DF-BBD9-D72B7F803441}" dt="2022-01-20T10:20:46.839" v="170" actId="122"/>
          <ac:spMkLst>
            <pc:docMk/>
            <pc:sldMk cId="3522958124" sldId="348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3T01:58:00.396" v="3374" actId="115"/>
        <pc:sldMkLst>
          <pc:docMk/>
          <pc:sldMk cId="120636216" sldId="349"/>
        </pc:sldMkLst>
        <pc:spChg chg="mod">
          <ac:chgData name="Indu Sekhar Dantu" userId="4218edbc7ffe59d5" providerId="LiveId" clId="{2DA474E5-77BE-49DF-BBD9-D72B7F803441}" dt="2022-01-23T01:58:00.396" v="3374" actId="115"/>
          <ac:spMkLst>
            <pc:docMk/>
            <pc:sldMk cId="120636216" sldId="349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2T01:34:38.561" v="3110" actId="115"/>
        <pc:sldMkLst>
          <pc:docMk/>
          <pc:sldMk cId="703902067" sldId="350"/>
        </pc:sldMkLst>
        <pc:spChg chg="mod">
          <ac:chgData name="Indu Sekhar Dantu" userId="4218edbc7ffe59d5" providerId="LiveId" clId="{2DA474E5-77BE-49DF-BBD9-D72B7F803441}" dt="2022-01-22T01:34:38.561" v="3110" actId="115"/>
          <ac:spMkLst>
            <pc:docMk/>
            <pc:sldMk cId="703902067" sldId="350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2T01:37:16.184" v="3128" actId="113"/>
        <pc:sldMkLst>
          <pc:docMk/>
          <pc:sldMk cId="4157909461" sldId="351"/>
        </pc:sldMkLst>
        <pc:spChg chg="mod">
          <ac:chgData name="Indu Sekhar Dantu" userId="4218edbc7ffe59d5" providerId="LiveId" clId="{2DA474E5-77BE-49DF-BBD9-D72B7F803441}" dt="2022-01-22T01:37:16.184" v="3128" actId="113"/>
          <ac:spMkLst>
            <pc:docMk/>
            <pc:sldMk cId="4157909461" sldId="351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2T01:38:54.833" v="3136" actId="115"/>
        <pc:sldMkLst>
          <pc:docMk/>
          <pc:sldMk cId="296515355" sldId="352"/>
        </pc:sldMkLst>
        <pc:spChg chg="mod">
          <ac:chgData name="Indu Sekhar Dantu" userId="4218edbc7ffe59d5" providerId="LiveId" clId="{2DA474E5-77BE-49DF-BBD9-D72B7F803441}" dt="2022-01-22T01:38:54.833" v="3136" actId="115"/>
          <ac:spMkLst>
            <pc:docMk/>
            <pc:sldMk cId="296515355" sldId="352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0T10:23:43.134" v="204" actId="122"/>
        <pc:sldMkLst>
          <pc:docMk/>
          <pc:sldMk cId="2203637413" sldId="353"/>
        </pc:sldMkLst>
        <pc:spChg chg="mod">
          <ac:chgData name="Indu Sekhar Dantu" userId="4218edbc7ffe59d5" providerId="LiveId" clId="{2DA474E5-77BE-49DF-BBD9-D72B7F803441}" dt="2022-01-20T10:23:43.134" v="204" actId="122"/>
          <ac:spMkLst>
            <pc:docMk/>
            <pc:sldMk cId="2203637413" sldId="353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3T02:01:09.737" v="3376" actId="313"/>
        <pc:sldMkLst>
          <pc:docMk/>
          <pc:sldMk cId="3321928493" sldId="354"/>
        </pc:sldMkLst>
        <pc:spChg chg="mod">
          <ac:chgData name="Indu Sekhar Dantu" userId="4218edbc7ffe59d5" providerId="LiveId" clId="{2DA474E5-77BE-49DF-BBD9-D72B7F803441}" dt="2022-01-23T02:01:09.737" v="3376" actId="313"/>
          <ac:spMkLst>
            <pc:docMk/>
            <pc:sldMk cId="3321928493" sldId="354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2T01:44:44.055" v="3190" actId="113"/>
        <pc:sldMkLst>
          <pc:docMk/>
          <pc:sldMk cId="284939411" sldId="355"/>
        </pc:sldMkLst>
        <pc:spChg chg="mod">
          <ac:chgData name="Indu Sekhar Dantu" userId="4218edbc7ffe59d5" providerId="LiveId" clId="{2DA474E5-77BE-49DF-BBD9-D72B7F803441}" dt="2022-01-22T01:44:44.055" v="3190" actId="113"/>
          <ac:spMkLst>
            <pc:docMk/>
            <pc:sldMk cId="284939411" sldId="355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2T01:45:41.129" v="3197" actId="113"/>
        <pc:sldMkLst>
          <pc:docMk/>
          <pc:sldMk cId="1189376037" sldId="356"/>
        </pc:sldMkLst>
        <pc:spChg chg="mod">
          <ac:chgData name="Indu Sekhar Dantu" userId="4218edbc7ffe59d5" providerId="LiveId" clId="{2DA474E5-77BE-49DF-BBD9-D72B7F803441}" dt="2022-01-22T01:45:41.129" v="3197" actId="113"/>
          <ac:spMkLst>
            <pc:docMk/>
            <pc:sldMk cId="1189376037" sldId="356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2T01:47:18.730" v="3210" actId="113"/>
        <pc:sldMkLst>
          <pc:docMk/>
          <pc:sldMk cId="231811638" sldId="357"/>
        </pc:sldMkLst>
        <pc:spChg chg="mod">
          <ac:chgData name="Indu Sekhar Dantu" userId="4218edbc7ffe59d5" providerId="LiveId" clId="{2DA474E5-77BE-49DF-BBD9-D72B7F803441}" dt="2022-01-22T01:47:18.730" v="3210" actId="113"/>
          <ac:spMkLst>
            <pc:docMk/>
            <pc:sldMk cId="231811638" sldId="357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0T10:26:06.699" v="221" actId="255"/>
        <pc:sldMkLst>
          <pc:docMk/>
          <pc:sldMk cId="2753519584" sldId="358"/>
        </pc:sldMkLst>
        <pc:spChg chg="mod">
          <ac:chgData name="Indu Sekhar Dantu" userId="4218edbc7ffe59d5" providerId="LiveId" clId="{2DA474E5-77BE-49DF-BBD9-D72B7F803441}" dt="2022-01-20T10:26:06.699" v="221" actId="255"/>
          <ac:spMkLst>
            <pc:docMk/>
            <pc:sldMk cId="2753519584" sldId="358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2T01:48:38.294" v="3218" actId="20577"/>
        <pc:sldMkLst>
          <pc:docMk/>
          <pc:sldMk cId="1812488538" sldId="359"/>
        </pc:sldMkLst>
        <pc:spChg chg="mod">
          <ac:chgData name="Indu Sekhar Dantu" userId="4218edbc7ffe59d5" providerId="LiveId" clId="{2DA474E5-77BE-49DF-BBD9-D72B7F803441}" dt="2022-01-22T01:48:38.294" v="3218" actId="20577"/>
          <ac:spMkLst>
            <pc:docMk/>
            <pc:sldMk cId="1812488538" sldId="359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2T01:49:40.786" v="3226" actId="20577"/>
        <pc:sldMkLst>
          <pc:docMk/>
          <pc:sldMk cId="918226187" sldId="360"/>
        </pc:sldMkLst>
        <pc:spChg chg="mod">
          <ac:chgData name="Indu Sekhar Dantu" userId="4218edbc7ffe59d5" providerId="LiveId" clId="{2DA474E5-77BE-49DF-BBD9-D72B7F803441}" dt="2022-01-22T01:49:40.786" v="3226" actId="20577"/>
          <ac:spMkLst>
            <pc:docMk/>
            <pc:sldMk cId="918226187" sldId="360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2T01:51:16.403" v="3238" actId="113"/>
        <pc:sldMkLst>
          <pc:docMk/>
          <pc:sldMk cId="4003871052" sldId="361"/>
        </pc:sldMkLst>
        <pc:spChg chg="mod">
          <ac:chgData name="Indu Sekhar Dantu" userId="4218edbc7ffe59d5" providerId="LiveId" clId="{2DA474E5-77BE-49DF-BBD9-D72B7F803441}" dt="2022-01-22T01:51:16.403" v="3238" actId="113"/>
          <ac:spMkLst>
            <pc:docMk/>
            <pc:sldMk cId="4003871052" sldId="361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2T01:52:02.623" v="3240" actId="113"/>
        <pc:sldMkLst>
          <pc:docMk/>
          <pc:sldMk cId="254803325" sldId="362"/>
        </pc:sldMkLst>
        <pc:spChg chg="mod">
          <ac:chgData name="Indu Sekhar Dantu" userId="4218edbc7ffe59d5" providerId="LiveId" clId="{2DA474E5-77BE-49DF-BBD9-D72B7F803441}" dt="2022-01-22T01:52:02.623" v="3240" actId="113"/>
          <ac:spMkLst>
            <pc:docMk/>
            <pc:sldMk cId="254803325" sldId="362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2T01:53:09.625" v="3247" actId="113"/>
        <pc:sldMkLst>
          <pc:docMk/>
          <pc:sldMk cId="1674574312" sldId="363"/>
        </pc:sldMkLst>
        <pc:spChg chg="mod">
          <ac:chgData name="Indu Sekhar Dantu" userId="4218edbc7ffe59d5" providerId="LiveId" clId="{2DA474E5-77BE-49DF-BBD9-D72B7F803441}" dt="2022-01-22T01:53:09.625" v="3247" actId="113"/>
          <ac:spMkLst>
            <pc:docMk/>
            <pc:sldMk cId="1674574312" sldId="363"/>
            <ac:spMk id="3" creationId="{D9D112C0-94D8-4EB3-830E-FBA2AAFD86F5}"/>
          </ac:spMkLst>
        </pc:spChg>
      </pc:sldChg>
      <pc:sldChg chg="addSp delSp modSp mod">
        <pc:chgData name="Indu Sekhar Dantu" userId="4218edbc7ffe59d5" providerId="LiveId" clId="{2DA474E5-77BE-49DF-BBD9-D72B7F803441}" dt="2022-01-22T01:55:10.132" v="3258" actId="115"/>
        <pc:sldMkLst>
          <pc:docMk/>
          <pc:sldMk cId="1260773068" sldId="364"/>
        </pc:sldMkLst>
        <pc:spChg chg="add del mod">
          <ac:chgData name="Indu Sekhar Dantu" userId="4218edbc7ffe59d5" providerId="LiveId" clId="{2DA474E5-77BE-49DF-BBD9-D72B7F803441}" dt="2022-01-22T01:55:10.132" v="3258" actId="115"/>
          <ac:spMkLst>
            <pc:docMk/>
            <pc:sldMk cId="1260773068" sldId="364"/>
            <ac:spMk id="3" creationId="{D9D112C0-94D8-4EB3-830E-FBA2AAFD86F5}"/>
          </ac:spMkLst>
        </pc:spChg>
        <pc:spChg chg="add del mod">
          <ac:chgData name="Indu Sekhar Dantu" userId="4218edbc7ffe59d5" providerId="LiveId" clId="{2DA474E5-77BE-49DF-BBD9-D72B7F803441}" dt="2022-01-20T12:40:43.542" v="1450" actId="478"/>
          <ac:spMkLst>
            <pc:docMk/>
            <pc:sldMk cId="1260773068" sldId="364"/>
            <ac:spMk id="5" creationId="{1E666E9C-4FC1-40B2-9E29-A309429D12F1}"/>
          </ac:spMkLst>
        </pc:spChg>
      </pc:sldChg>
      <pc:sldChg chg="modSp mod">
        <pc:chgData name="Indu Sekhar Dantu" userId="4218edbc7ffe59d5" providerId="LiveId" clId="{2DA474E5-77BE-49DF-BBD9-D72B7F803441}" dt="2022-01-22T01:57:15.887" v="3277" actId="113"/>
        <pc:sldMkLst>
          <pc:docMk/>
          <pc:sldMk cId="994056196" sldId="365"/>
        </pc:sldMkLst>
        <pc:spChg chg="mod">
          <ac:chgData name="Indu Sekhar Dantu" userId="4218edbc7ffe59d5" providerId="LiveId" clId="{2DA474E5-77BE-49DF-BBD9-D72B7F803441}" dt="2022-01-22T01:57:15.887" v="3277" actId="113"/>
          <ac:spMkLst>
            <pc:docMk/>
            <pc:sldMk cId="994056196" sldId="365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0T10:31:34.731" v="257" actId="255"/>
        <pc:sldMkLst>
          <pc:docMk/>
          <pc:sldMk cId="4016684274" sldId="366"/>
        </pc:sldMkLst>
        <pc:spChg chg="mod">
          <ac:chgData name="Indu Sekhar Dantu" userId="4218edbc7ffe59d5" providerId="LiveId" clId="{2DA474E5-77BE-49DF-BBD9-D72B7F803441}" dt="2022-01-20T10:31:34.731" v="257" actId="255"/>
          <ac:spMkLst>
            <pc:docMk/>
            <pc:sldMk cId="4016684274" sldId="366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2T02:01:34.602" v="3289" actId="115"/>
        <pc:sldMkLst>
          <pc:docMk/>
          <pc:sldMk cId="3393169849" sldId="367"/>
        </pc:sldMkLst>
        <pc:spChg chg="mod">
          <ac:chgData name="Indu Sekhar Dantu" userId="4218edbc7ffe59d5" providerId="LiveId" clId="{2DA474E5-77BE-49DF-BBD9-D72B7F803441}" dt="2022-01-22T02:01:34.602" v="3289" actId="115"/>
          <ac:spMkLst>
            <pc:docMk/>
            <pc:sldMk cId="3393169849" sldId="367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2T02:02:45.149" v="3295" actId="115"/>
        <pc:sldMkLst>
          <pc:docMk/>
          <pc:sldMk cId="1050014037" sldId="368"/>
        </pc:sldMkLst>
        <pc:spChg chg="mod">
          <ac:chgData name="Indu Sekhar Dantu" userId="4218edbc7ffe59d5" providerId="LiveId" clId="{2DA474E5-77BE-49DF-BBD9-D72B7F803441}" dt="2022-01-22T02:02:45.149" v="3295" actId="115"/>
          <ac:spMkLst>
            <pc:docMk/>
            <pc:sldMk cId="1050014037" sldId="368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2T02:04:09.401" v="3304" actId="113"/>
        <pc:sldMkLst>
          <pc:docMk/>
          <pc:sldMk cId="1650138496" sldId="369"/>
        </pc:sldMkLst>
        <pc:spChg chg="mod">
          <ac:chgData name="Indu Sekhar Dantu" userId="4218edbc7ffe59d5" providerId="LiveId" clId="{2DA474E5-77BE-49DF-BBD9-D72B7F803441}" dt="2022-01-22T02:04:09.401" v="3304" actId="113"/>
          <ac:spMkLst>
            <pc:docMk/>
            <pc:sldMk cId="1650138496" sldId="369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2T02:06:49.925" v="3319" actId="113"/>
        <pc:sldMkLst>
          <pc:docMk/>
          <pc:sldMk cId="2528805852" sldId="370"/>
        </pc:sldMkLst>
        <pc:spChg chg="mod">
          <ac:chgData name="Indu Sekhar Dantu" userId="4218edbc7ffe59d5" providerId="LiveId" clId="{2DA474E5-77BE-49DF-BBD9-D72B7F803441}" dt="2022-01-22T02:06:49.925" v="3319" actId="113"/>
          <ac:spMkLst>
            <pc:docMk/>
            <pc:sldMk cId="2528805852" sldId="370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2DA474E5-77BE-49DF-BBD9-D72B7F803441}" dt="2022-01-23T02:07:09.070" v="3419" actId="255"/>
        <pc:sldMkLst>
          <pc:docMk/>
          <pc:sldMk cId="3021464206" sldId="371"/>
        </pc:sldMkLst>
        <pc:spChg chg="mod">
          <ac:chgData name="Indu Sekhar Dantu" userId="4218edbc7ffe59d5" providerId="LiveId" clId="{2DA474E5-77BE-49DF-BBD9-D72B7F803441}" dt="2022-01-23T02:07:09.070" v="3419" actId="255"/>
          <ac:spMkLst>
            <pc:docMk/>
            <pc:sldMk cId="3021464206" sldId="371"/>
            <ac:spMk id="3" creationId="{D9D112C0-94D8-4EB3-830E-FBA2AAFD86F5}"/>
          </ac:spMkLst>
        </pc:spChg>
      </pc:sldChg>
      <pc:sldChg chg="del">
        <pc:chgData name="Indu Sekhar Dantu" userId="4218edbc7ffe59d5" providerId="LiveId" clId="{2DA474E5-77BE-49DF-BBD9-D72B7F803441}" dt="2022-01-22T02:04:27.182" v="3309" actId="47"/>
        <pc:sldMkLst>
          <pc:docMk/>
          <pc:sldMk cId="3948301046" sldId="372"/>
        </pc:sldMkLst>
      </pc:sldChg>
      <pc:sldChg chg="del">
        <pc:chgData name="Indu Sekhar Dantu" userId="4218edbc7ffe59d5" providerId="LiveId" clId="{2DA474E5-77BE-49DF-BBD9-D72B7F803441}" dt="2022-01-22T02:04:27.827" v="3310" actId="47"/>
        <pc:sldMkLst>
          <pc:docMk/>
          <pc:sldMk cId="3379274555" sldId="373"/>
        </pc:sldMkLst>
      </pc:sldChg>
      <pc:sldChg chg="del">
        <pc:chgData name="Indu Sekhar Dantu" userId="4218edbc7ffe59d5" providerId="LiveId" clId="{2DA474E5-77BE-49DF-BBD9-D72B7F803441}" dt="2022-01-22T02:04:29.526" v="3311" actId="47"/>
        <pc:sldMkLst>
          <pc:docMk/>
          <pc:sldMk cId="1935196833" sldId="374"/>
        </pc:sldMkLst>
      </pc:sldChg>
      <pc:sldChg chg="del">
        <pc:chgData name="Indu Sekhar Dantu" userId="4218edbc7ffe59d5" providerId="LiveId" clId="{2DA474E5-77BE-49DF-BBD9-D72B7F803441}" dt="2022-01-22T02:04:22.499" v="3305" actId="47"/>
        <pc:sldMkLst>
          <pc:docMk/>
          <pc:sldMk cId="3668680698" sldId="375"/>
        </pc:sldMkLst>
      </pc:sldChg>
      <pc:sldChg chg="del">
        <pc:chgData name="Indu Sekhar Dantu" userId="4218edbc7ffe59d5" providerId="LiveId" clId="{2DA474E5-77BE-49DF-BBD9-D72B7F803441}" dt="2022-01-22T02:04:23.045" v="3306" actId="47"/>
        <pc:sldMkLst>
          <pc:docMk/>
          <pc:sldMk cId="3841126199" sldId="376"/>
        </pc:sldMkLst>
      </pc:sldChg>
      <pc:sldChg chg="del">
        <pc:chgData name="Indu Sekhar Dantu" userId="4218edbc7ffe59d5" providerId="LiveId" clId="{2DA474E5-77BE-49DF-BBD9-D72B7F803441}" dt="2022-01-22T02:04:23.581" v="3307" actId="47"/>
        <pc:sldMkLst>
          <pc:docMk/>
          <pc:sldMk cId="469815822" sldId="377"/>
        </pc:sldMkLst>
      </pc:sldChg>
      <pc:sldChg chg="del">
        <pc:chgData name="Indu Sekhar Dantu" userId="4218edbc7ffe59d5" providerId="LiveId" clId="{2DA474E5-77BE-49DF-BBD9-D72B7F803441}" dt="2022-01-22T02:04:24.931" v="3308" actId="47"/>
        <pc:sldMkLst>
          <pc:docMk/>
          <pc:sldMk cId="4202076885" sldId="378"/>
        </pc:sldMkLst>
      </pc:sldChg>
      <pc:sldChg chg="modSp add mod">
        <pc:chgData name="Indu Sekhar Dantu" userId="4218edbc7ffe59d5" providerId="LiveId" clId="{2DA474E5-77BE-49DF-BBD9-D72B7F803441}" dt="2022-01-22T01:56:08.604" v="3266" actId="113"/>
        <pc:sldMkLst>
          <pc:docMk/>
          <pc:sldMk cId="3956621424" sldId="379"/>
        </pc:sldMkLst>
        <pc:spChg chg="mod">
          <ac:chgData name="Indu Sekhar Dantu" userId="4218edbc7ffe59d5" providerId="LiveId" clId="{2DA474E5-77BE-49DF-BBD9-D72B7F803441}" dt="2022-01-22T01:56:08.604" v="3266" actId="113"/>
          <ac:spMkLst>
            <pc:docMk/>
            <pc:sldMk cId="3956621424" sldId="379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2T01:56:26.891" v="3268" actId="113"/>
        <pc:sldMkLst>
          <pc:docMk/>
          <pc:sldMk cId="1382459993" sldId="380"/>
        </pc:sldMkLst>
        <pc:spChg chg="mod">
          <ac:chgData name="Indu Sekhar Dantu" userId="4218edbc7ffe59d5" providerId="LiveId" clId="{2DA474E5-77BE-49DF-BBD9-D72B7F803441}" dt="2022-01-22T01:56:26.891" v="3268" actId="113"/>
          <ac:spMkLst>
            <pc:docMk/>
            <pc:sldMk cId="1382459993" sldId="380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2T01:41:17.043" v="3170" actId="115"/>
        <pc:sldMkLst>
          <pc:docMk/>
          <pc:sldMk cId="769385682" sldId="381"/>
        </pc:sldMkLst>
        <pc:spChg chg="mod">
          <ac:chgData name="Indu Sekhar Dantu" userId="4218edbc7ffe59d5" providerId="LiveId" clId="{2DA474E5-77BE-49DF-BBD9-D72B7F803441}" dt="2022-01-22T01:41:17.043" v="3170" actId="115"/>
          <ac:spMkLst>
            <pc:docMk/>
            <pc:sldMk cId="769385682" sldId="381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1T13:56:51.876" v="1860" actId="20577"/>
        <pc:sldMkLst>
          <pc:docMk/>
          <pc:sldMk cId="2556421520" sldId="382"/>
        </pc:sldMkLst>
        <pc:spChg chg="mod">
          <ac:chgData name="Indu Sekhar Dantu" userId="4218edbc7ffe59d5" providerId="LiveId" clId="{2DA474E5-77BE-49DF-BBD9-D72B7F803441}" dt="2022-01-21T13:56:51.876" v="1860" actId="20577"/>
          <ac:spMkLst>
            <pc:docMk/>
            <pc:sldMk cId="2556421520" sldId="382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1T13:57:02.538" v="1861" actId="113"/>
        <pc:sldMkLst>
          <pc:docMk/>
          <pc:sldMk cId="2310399867" sldId="383"/>
        </pc:sldMkLst>
        <pc:spChg chg="mod">
          <ac:chgData name="Indu Sekhar Dantu" userId="4218edbc7ffe59d5" providerId="LiveId" clId="{2DA474E5-77BE-49DF-BBD9-D72B7F803441}" dt="2022-01-21T13:57:02.538" v="1861" actId="113"/>
          <ac:spMkLst>
            <pc:docMk/>
            <pc:sldMk cId="2310399867" sldId="383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3T01:44:35.310" v="3340" actId="20577"/>
        <pc:sldMkLst>
          <pc:docMk/>
          <pc:sldMk cId="8893385" sldId="384"/>
        </pc:sldMkLst>
        <pc:spChg chg="mod">
          <ac:chgData name="Indu Sekhar Dantu" userId="4218edbc7ffe59d5" providerId="LiveId" clId="{2DA474E5-77BE-49DF-BBD9-D72B7F803441}" dt="2022-01-23T01:44:35.310" v="3340" actId="20577"/>
          <ac:spMkLst>
            <pc:docMk/>
            <pc:sldMk cId="8893385" sldId="384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1T13:59:21.392" v="1911" actId="113"/>
        <pc:sldMkLst>
          <pc:docMk/>
          <pc:sldMk cId="2359715425" sldId="385"/>
        </pc:sldMkLst>
        <pc:spChg chg="mod">
          <ac:chgData name="Indu Sekhar Dantu" userId="4218edbc7ffe59d5" providerId="LiveId" clId="{2DA474E5-77BE-49DF-BBD9-D72B7F803441}" dt="2022-01-21T13:59:21.392" v="1911" actId="113"/>
          <ac:spMkLst>
            <pc:docMk/>
            <pc:sldMk cId="2359715425" sldId="385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1T14:06:11.156" v="2013" actId="113"/>
        <pc:sldMkLst>
          <pc:docMk/>
          <pc:sldMk cId="3086560430" sldId="386"/>
        </pc:sldMkLst>
        <pc:spChg chg="mod">
          <ac:chgData name="Indu Sekhar Dantu" userId="4218edbc7ffe59d5" providerId="LiveId" clId="{2DA474E5-77BE-49DF-BBD9-D72B7F803441}" dt="2022-01-21T14:06:11.156" v="2013" actId="113"/>
          <ac:spMkLst>
            <pc:docMk/>
            <pc:sldMk cId="3086560430" sldId="386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1T14:10:18.117" v="2067" actId="27636"/>
        <pc:sldMkLst>
          <pc:docMk/>
          <pc:sldMk cId="1896157486" sldId="387"/>
        </pc:sldMkLst>
        <pc:spChg chg="mod">
          <ac:chgData name="Indu Sekhar Dantu" userId="4218edbc7ffe59d5" providerId="LiveId" clId="{2DA474E5-77BE-49DF-BBD9-D72B7F803441}" dt="2022-01-21T14:10:18.117" v="2067" actId="27636"/>
          <ac:spMkLst>
            <pc:docMk/>
            <pc:sldMk cId="1896157486" sldId="387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1T14:13:05.786" v="2097" actId="20577"/>
        <pc:sldMkLst>
          <pc:docMk/>
          <pc:sldMk cId="1070261308" sldId="388"/>
        </pc:sldMkLst>
        <pc:spChg chg="mod">
          <ac:chgData name="Indu Sekhar Dantu" userId="4218edbc7ffe59d5" providerId="LiveId" clId="{2DA474E5-77BE-49DF-BBD9-D72B7F803441}" dt="2022-01-21T14:13:05.786" v="2097" actId="20577"/>
          <ac:spMkLst>
            <pc:docMk/>
            <pc:sldMk cId="1070261308" sldId="388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1T14:21:14.564" v="2216" actId="27636"/>
        <pc:sldMkLst>
          <pc:docMk/>
          <pc:sldMk cId="3932065068" sldId="389"/>
        </pc:sldMkLst>
        <pc:spChg chg="mod">
          <ac:chgData name="Indu Sekhar Dantu" userId="4218edbc7ffe59d5" providerId="LiveId" clId="{2DA474E5-77BE-49DF-BBD9-D72B7F803441}" dt="2022-01-21T14:21:14.564" v="2216" actId="27636"/>
          <ac:spMkLst>
            <pc:docMk/>
            <pc:sldMk cId="3932065068" sldId="389"/>
            <ac:spMk id="3" creationId="{D9D112C0-94D8-4EB3-830E-FBA2AAFD86F5}"/>
          </ac:spMkLst>
        </pc:spChg>
      </pc:sldChg>
      <pc:sldChg chg="addSp delSp modSp add mod">
        <pc:chgData name="Indu Sekhar Dantu" userId="4218edbc7ffe59d5" providerId="LiveId" clId="{2DA474E5-77BE-49DF-BBD9-D72B7F803441}" dt="2022-01-21T02:26:06.445" v="1822" actId="14100"/>
        <pc:sldMkLst>
          <pc:docMk/>
          <pc:sldMk cId="3862654038" sldId="390"/>
        </pc:sldMkLst>
        <pc:spChg chg="del mod">
          <ac:chgData name="Indu Sekhar Dantu" userId="4218edbc7ffe59d5" providerId="LiveId" clId="{2DA474E5-77BE-49DF-BBD9-D72B7F803441}" dt="2022-01-21T02:18:28.657" v="1705" actId="478"/>
          <ac:spMkLst>
            <pc:docMk/>
            <pc:sldMk cId="3862654038" sldId="390"/>
            <ac:spMk id="3" creationId="{D9D112C0-94D8-4EB3-830E-FBA2AAFD86F5}"/>
          </ac:spMkLst>
        </pc:spChg>
        <pc:spChg chg="add del mod">
          <ac:chgData name="Indu Sekhar Dantu" userId="4218edbc7ffe59d5" providerId="LiveId" clId="{2DA474E5-77BE-49DF-BBD9-D72B7F803441}" dt="2022-01-21T02:18:32.469" v="1707" actId="478"/>
          <ac:spMkLst>
            <pc:docMk/>
            <pc:sldMk cId="3862654038" sldId="390"/>
            <ac:spMk id="5" creationId="{BFC1A2BB-D116-4D30-A810-0F2F28A01C22}"/>
          </ac:spMkLst>
        </pc:spChg>
        <pc:picChg chg="add mod">
          <ac:chgData name="Indu Sekhar Dantu" userId="4218edbc7ffe59d5" providerId="LiveId" clId="{2DA474E5-77BE-49DF-BBD9-D72B7F803441}" dt="2022-01-21T02:26:06.445" v="1822" actId="14100"/>
          <ac:picMkLst>
            <pc:docMk/>
            <pc:sldMk cId="3862654038" sldId="390"/>
            <ac:picMk id="9" creationId="{BB1FFD08-E290-48A0-9F01-E485BB310B51}"/>
          </ac:picMkLst>
        </pc:picChg>
      </pc:sldChg>
      <pc:sldChg chg="modSp add mod">
        <pc:chgData name="Indu Sekhar Dantu" userId="4218edbc7ffe59d5" providerId="LiveId" clId="{2DA474E5-77BE-49DF-BBD9-D72B7F803441}" dt="2022-01-21T14:18:18.616" v="2181" actId="27636"/>
        <pc:sldMkLst>
          <pc:docMk/>
          <pc:sldMk cId="2101831807" sldId="391"/>
        </pc:sldMkLst>
        <pc:spChg chg="mod">
          <ac:chgData name="Indu Sekhar Dantu" userId="4218edbc7ffe59d5" providerId="LiveId" clId="{2DA474E5-77BE-49DF-BBD9-D72B7F803441}" dt="2022-01-21T14:18:18.616" v="2181" actId="27636"/>
          <ac:spMkLst>
            <pc:docMk/>
            <pc:sldMk cId="2101831807" sldId="391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3T01:48:10.517" v="3367" actId="113"/>
        <pc:sldMkLst>
          <pc:docMk/>
          <pc:sldMk cId="302723875" sldId="392"/>
        </pc:sldMkLst>
        <pc:spChg chg="mod">
          <ac:chgData name="Indu Sekhar Dantu" userId="4218edbc7ffe59d5" providerId="LiveId" clId="{2DA474E5-77BE-49DF-BBD9-D72B7F803441}" dt="2022-01-23T01:48:10.517" v="3367" actId="113"/>
          <ac:spMkLst>
            <pc:docMk/>
            <pc:sldMk cId="302723875" sldId="392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3T01:47:27.834" v="3362" actId="20577"/>
        <pc:sldMkLst>
          <pc:docMk/>
          <pc:sldMk cId="1186465013" sldId="393"/>
        </pc:sldMkLst>
        <pc:spChg chg="mod">
          <ac:chgData name="Indu Sekhar Dantu" userId="4218edbc7ffe59d5" providerId="LiveId" clId="{2DA474E5-77BE-49DF-BBD9-D72B7F803441}" dt="2022-01-23T01:47:27.834" v="3362" actId="20577"/>
          <ac:spMkLst>
            <pc:docMk/>
            <pc:sldMk cId="1186465013" sldId="393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3T01:47:58.731" v="3366" actId="113"/>
        <pc:sldMkLst>
          <pc:docMk/>
          <pc:sldMk cId="1196197469" sldId="394"/>
        </pc:sldMkLst>
        <pc:spChg chg="mod">
          <ac:chgData name="Indu Sekhar Dantu" userId="4218edbc7ffe59d5" providerId="LiveId" clId="{2DA474E5-77BE-49DF-BBD9-D72B7F803441}" dt="2022-01-23T01:47:58.731" v="3366" actId="113"/>
          <ac:spMkLst>
            <pc:docMk/>
            <pc:sldMk cId="1196197469" sldId="394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1T14:43:33.767" v="2894" actId="20577"/>
        <pc:sldMkLst>
          <pc:docMk/>
          <pc:sldMk cId="1944424385" sldId="395"/>
        </pc:sldMkLst>
        <pc:spChg chg="mod">
          <ac:chgData name="Indu Sekhar Dantu" userId="4218edbc7ffe59d5" providerId="LiveId" clId="{2DA474E5-77BE-49DF-BBD9-D72B7F803441}" dt="2022-01-21T14:43:33.767" v="2894" actId="20577"/>
          <ac:spMkLst>
            <pc:docMk/>
            <pc:sldMk cId="1944424385" sldId="395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1T14:43:11.530" v="2892" actId="113"/>
        <pc:sldMkLst>
          <pc:docMk/>
          <pc:sldMk cId="1817866270" sldId="396"/>
        </pc:sldMkLst>
        <pc:spChg chg="mod">
          <ac:chgData name="Indu Sekhar Dantu" userId="4218edbc7ffe59d5" providerId="LiveId" clId="{2DA474E5-77BE-49DF-BBD9-D72B7F803441}" dt="2022-01-21T14:43:11.530" v="2892" actId="113"/>
          <ac:spMkLst>
            <pc:docMk/>
            <pc:sldMk cId="1817866270" sldId="396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1T14:43:49.386" v="2895" actId="113"/>
        <pc:sldMkLst>
          <pc:docMk/>
          <pc:sldMk cId="2975297361" sldId="397"/>
        </pc:sldMkLst>
        <pc:spChg chg="mod">
          <ac:chgData name="Indu Sekhar Dantu" userId="4218edbc7ffe59d5" providerId="LiveId" clId="{2DA474E5-77BE-49DF-BBD9-D72B7F803441}" dt="2022-01-21T14:43:49.386" v="2895" actId="113"/>
          <ac:spMkLst>
            <pc:docMk/>
            <pc:sldMk cId="2975297361" sldId="397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1T14:45:30.170" v="2980" actId="20577"/>
        <pc:sldMkLst>
          <pc:docMk/>
          <pc:sldMk cId="4050743225" sldId="398"/>
        </pc:sldMkLst>
        <pc:spChg chg="mod">
          <ac:chgData name="Indu Sekhar Dantu" userId="4218edbc7ffe59d5" providerId="LiveId" clId="{2DA474E5-77BE-49DF-BBD9-D72B7F803441}" dt="2022-01-21T14:45:30.170" v="2980" actId="20577"/>
          <ac:spMkLst>
            <pc:docMk/>
            <pc:sldMk cId="4050743225" sldId="398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1T14:45:36.172" v="2982" actId="20577"/>
        <pc:sldMkLst>
          <pc:docMk/>
          <pc:sldMk cId="2074506334" sldId="399"/>
        </pc:sldMkLst>
        <pc:spChg chg="mod">
          <ac:chgData name="Indu Sekhar Dantu" userId="4218edbc7ffe59d5" providerId="LiveId" clId="{2DA474E5-77BE-49DF-BBD9-D72B7F803441}" dt="2022-01-21T14:45:36.172" v="2982" actId="20577"/>
          <ac:spMkLst>
            <pc:docMk/>
            <pc:sldMk cId="2074506334" sldId="399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3T01:58:52.742" v="3375" actId="313"/>
        <pc:sldMkLst>
          <pc:docMk/>
          <pc:sldMk cId="1037750774" sldId="400"/>
        </pc:sldMkLst>
        <pc:spChg chg="mod">
          <ac:chgData name="Indu Sekhar Dantu" userId="4218edbc7ffe59d5" providerId="LiveId" clId="{2DA474E5-77BE-49DF-BBD9-D72B7F803441}" dt="2022-01-23T01:58:52.742" v="3375" actId="313"/>
          <ac:spMkLst>
            <pc:docMk/>
            <pc:sldMk cId="1037750774" sldId="400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2T01:35:25.565" v="3116" actId="115"/>
        <pc:sldMkLst>
          <pc:docMk/>
          <pc:sldMk cId="3364499004" sldId="401"/>
        </pc:sldMkLst>
        <pc:spChg chg="mod">
          <ac:chgData name="Indu Sekhar Dantu" userId="4218edbc7ffe59d5" providerId="LiveId" clId="{2DA474E5-77BE-49DF-BBD9-D72B7F803441}" dt="2022-01-22T01:35:25.565" v="3116" actId="115"/>
          <ac:spMkLst>
            <pc:docMk/>
            <pc:sldMk cId="3364499004" sldId="401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2T01:37:50.072" v="3131" actId="115"/>
        <pc:sldMkLst>
          <pc:docMk/>
          <pc:sldMk cId="1314486532" sldId="402"/>
        </pc:sldMkLst>
        <pc:spChg chg="mod">
          <ac:chgData name="Indu Sekhar Dantu" userId="4218edbc7ffe59d5" providerId="LiveId" clId="{2DA474E5-77BE-49DF-BBD9-D72B7F803441}" dt="2022-01-22T01:37:50.072" v="3131" actId="115"/>
          <ac:spMkLst>
            <pc:docMk/>
            <pc:sldMk cId="1314486532" sldId="402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2T01:42:15.261" v="3175" actId="6549"/>
        <pc:sldMkLst>
          <pc:docMk/>
          <pc:sldMk cId="3955901624" sldId="403"/>
        </pc:sldMkLst>
        <pc:spChg chg="mod">
          <ac:chgData name="Indu Sekhar Dantu" userId="4218edbc7ffe59d5" providerId="LiveId" clId="{2DA474E5-77BE-49DF-BBD9-D72B7F803441}" dt="2022-01-22T01:42:15.261" v="3175" actId="6549"/>
          <ac:spMkLst>
            <pc:docMk/>
            <pc:sldMk cId="3955901624" sldId="403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3T02:01:56.003" v="3378" actId="6549"/>
        <pc:sldMkLst>
          <pc:docMk/>
          <pc:sldMk cId="2431598751" sldId="404"/>
        </pc:sldMkLst>
        <pc:spChg chg="mod">
          <ac:chgData name="Indu Sekhar Dantu" userId="4218edbc7ffe59d5" providerId="LiveId" clId="{2DA474E5-77BE-49DF-BBD9-D72B7F803441}" dt="2022-01-23T02:01:56.003" v="3378" actId="6549"/>
          <ac:spMkLst>
            <pc:docMk/>
            <pc:sldMk cId="2431598751" sldId="404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2T01:47:55.508" v="3214" actId="113"/>
        <pc:sldMkLst>
          <pc:docMk/>
          <pc:sldMk cId="184012754" sldId="405"/>
        </pc:sldMkLst>
        <pc:spChg chg="mod">
          <ac:chgData name="Indu Sekhar Dantu" userId="4218edbc7ffe59d5" providerId="LiveId" clId="{2DA474E5-77BE-49DF-BBD9-D72B7F803441}" dt="2022-01-22T01:47:55.508" v="3214" actId="113"/>
          <ac:spMkLst>
            <pc:docMk/>
            <pc:sldMk cId="184012754" sldId="405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2T01:50:10.296" v="3230" actId="115"/>
        <pc:sldMkLst>
          <pc:docMk/>
          <pc:sldMk cId="2348133877" sldId="406"/>
        </pc:sldMkLst>
        <pc:spChg chg="mod">
          <ac:chgData name="Indu Sekhar Dantu" userId="4218edbc7ffe59d5" providerId="LiveId" clId="{2DA474E5-77BE-49DF-BBD9-D72B7F803441}" dt="2022-01-22T01:50:10.296" v="3230" actId="115"/>
          <ac:spMkLst>
            <pc:docMk/>
            <pc:sldMk cId="2348133877" sldId="406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2T01:58:20.238" v="3281" actId="113"/>
        <pc:sldMkLst>
          <pc:docMk/>
          <pc:sldMk cId="122595301" sldId="407"/>
        </pc:sldMkLst>
        <pc:spChg chg="mod">
          <ac:chgData name="Indu Sekhar Dantu" userId="4218edbc7ffe59d5" providerId="LiveId" clId="{2DA474E5-77BE-49DF-BBD9-D72B7F803441}" dt="2022-01-22T01:58:20.238" v="3281" actId="113"/>
          <ac:spMkLst>
            <pc:docMk/>
            <pc:sldMk cId="122595301" sldId="407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3T01:47:46.663" v="3364" actId="113"/>
        <pc:sldMkLst>
          <pc:docMk/>
          <pc:sldMk cId="1808076549" sldId="408"/>
        </pc:sldMkLst>
        <pc:spChg chg="mod">
          <ac:chgData name="Indu Sekhar Dantu" userId="4218edbc7ffe59d5" providerId="LiveId" clId="{2DA474E5-77BE-49DF-BBD9-D72B7F803441}" dt="2022-01-23T01:47:46.663" v="3364" actId="113"/>
          <ac:spMkLst>
            <pc:docMk/>
            <pc:sldMk cId="1808076549" sldId="408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3T11:16:34.105" v="4008" actId="6549"/>
        <pc:sldMkLst>
          <pc:docMk/>
          <pc:sldMk cId="1315688974" sldId="409"/>
        </pc:sldMkLst>
        <pc:spChg chg="mod">
          <ac:chgData name="Indu Sekhar Dantu" userId="4218edbc7ffe59d5" providerId="LiveId" clId="{2DA474E5-77BE-49DF-BBD9-D72B7F803441}" dt="2022-01-23T11:16:34.105" v="4008" actId="6549"/>
          <ac:spMkLst>
            <pc:docMk/>
            <pc:sldMk cId="1315688974" sldId="409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3T11:16:54.950" v="4010" actId="113"/>
        <pc:sldMkLst>
          <pc:docMk/>
          <pc:sldMk cId="636380877" sldId="410"/>
        </pc:sldMkLst>
        <pc:spChg chg="mod">
          <ac:chgData name="Indu Sekhar Dantu" userId="4218edbc7ffe59d5" providerId="LiveId" clId="{2DA474E5-77BE-49DF-BBD9-D72B7F803441}" dt="2022-01-23T11:16:54.950" v="4010" actId="113"/>
          <ac:spMkLst>
            <pc:docMk/>
            <pc:sldMk cId="636380877" sldId="410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3T11:17:19.488" v="4012" actId="113"/>
        <pc:sldMkLst>
          <pc:docMk/>
          <pc:sldMk cId="2390729667" sldId="411"/>
        </pc:sldMkLst>
        <pc:spChg chg="mod">
          <ac:chgData name="Indu Sekhar Dantu" userId="4218edbc7ffe59d5" providerId="LiveId" clId="{2DA474E5-77BE-49DF-BBD9-D72B7F803441}" dt="2022-01-23T11:17:19.488" v="4012" actId="113"/>
          <ac:spMkLst>
            <pc:docMk/>
            <pc:sldMk cId="2390729667" sldId="411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3T11:18:20.955" v="4017" actId="113"/>
        <pc:sldMkLst>
          <pc:docMk/>
          <pc:sldMk cId="3454699170" sldId="412"/>
        </pc:sldMkLst>
        <pc:spChg chg="mod">
          <ac:chgData name="Indu Sekhar Dantu" userId="4218edbc7ffe59d5" providerId="LiveId" clId="{2DA474E5-77BE-49DF-BBD9-D72B7F803441}" dt="2022-01-23T11:18:20.955" v="4017" actId="113"/>
          <ac:spMkLst>
            <pc:docMk/>
            <pc:sldMk cId="3454699170" sldId="412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3T11:19:03.048" v="4041" actId="113"/>
        <pc:sldMkLst>
          <pc:docMk/>
          <pc:sldMk cId="656182848" sldId="413"/>
        </pc:sldMkLst>
        <pc:spChg chg="mod">
          <ac:chgData name="Indu Sekhar Dantu" userId="4218edbc7ffe59d5" providerId="LiveId" clId="{2DA474E5-77BE-49DF-BBD9-D72B7F803441}" dt="2022-01-23T11:19:03.048" v="4041" actId="113"/>
          <ac:spMkLst>
            <pc:docMk/>
            <pc:sldMk cId="656182848" sldId="413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3T11:19:34.560" v="4044" actId="113"/>
        <pc:sldMkLst>
          <pc:docMk/>
          <pc:sldMk cId="628136617" sldId="414"/>
        </pc:sldMkLst>
        <pc:spChg chg="mod">
          <ac:chgData name="Indu Sekhar Dantu" userId="4218edbc7ffe59d5" providerId="LiveId" clId="{2DA474E5-77BE-49DF-BBD9-D72B7F803441}" dt="2022-01-23T11:19:34.560" v="4044" actId="113"/>
          <ac:spMkLst>
            <pc:docMk/>
            <pc:sldMk cId="628136617" sldId="414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3T11:20:25.199" v="4048" actId="6549"/>
        <pc:sldMkLst>
          <pc:docMk/>
          <pc:sldMk cId="911498266" sldId="415"/>
        </pc:sldMkLst>
        <pc:spChg chg="mod">
          <ac:chgData name="Indu Sekhar Dantu" userId="4218edbc7ffe59d5" providerId="LiveId" clId="{2DA474E5-77BE-49DF-BBD9-D72B7F803441}" dt="2022-01-23T11:20:25.199" v="4048" actId="6549"/>
          <ac:spMkLst>
            <pc:docMk/>
            <pc:sldMk cId="911498266" sldId="415"/>
            <ac:spMk id="3" creationId="{D9D112C0-94D8-4EB3-830E-FBA2AAFD86F5}"/>
          </ac:spMkLst>
        </pc:spChg>
      </pc:sldChg>
      <pc:sldChg chg="modSp add mod">
        <pc:chgData name="Indu Sekhar Dantu" userId="4218edbc7ffe59d5" providerId="LiveId" clId="{2DA474E5-77BE-49DF-BBD9-D72B7F803441}" dt="2022-01-23T11:20:35.455" v="4049" actId="113"/>
        <pc:sldMkLst>
          <pc:docMk/>
          <pc:sldMk cId="2214869512" sldId="416"/>
        </pc:sldMkLst>
        <pc:spChg chg="mod">
          <ac:chgData name="Indu Sekhar Dantu" userId="4218edbc7ffe59d5" providerId="LiveId" clId="{2DA474E5-77BE-49DF-BBD9-D72B7F803441}" dt="2022-01-23T11:20:35.455" v="4049" actId="113"/>
          <ac:spMkLst>
            <pc:docMk/>
            <pc:sldMk cId="2214869512" sldId="416"/>
            <ac:spMk id="3" creationId="{D9D112C0-94D8-4EB3-830E-FBA2AAFD86F5}"/>
          </ac:spMkLst>
        </pc:spChg>
      </pc:sldChg>
    </pc:docChg>
  </pc:docChgLst>
  <pc:docChgLst>
    <pc:chgData name="Indu Sekhar Dantu" userId="4218edbc7ffe59d5" providerId="LiveId" clId="{8D515201-007B-4BCA-AB8E-445196CE6222}"/>
    <pc:docChg chg="undo custSel modSld">
      <pc:chgData name="Indu Sekhar Dantu" userId="4218edbc7ffe59d5" providerId="LiveId" clId="{8D515201-007B-4BCA-AB8E-445196CE6222}" dt="2021-07-08T06:01:25.169" v="339" actId="113"/>
      <pc:docMkLst>
        <pc:docMk/>
      </pc:docMkLst>
      <pc:sldChg chg="modSp mod">
        <pc:chgData name="Indu Sekhar Dantu" userId="4218edbc7ffe59d5" providerId="LiveId" clId="{8D515201-007B-4BCA-AB8E-445196CE6222}" dt="2021-07-08T06:01:25.169" v="339" actId="113"/>
        <pc:sldMkLst>
          <pc:docMk/>
          <pc:sldMk cId="1862927223" sldId="305"/>
        </pc:sldMkLst>
        <pc:spChg chg="mod">
          <ac:chgData name="Indu Sekhar Dantu" userId="4218edbc7ffe59d5" providerId="LiveId" clId="{8D515201-007B-4BCA-AB8E-445196CE6222}" dt="2021-07-08T06:01:25.169" v="339" actId="113"/>
          <ac:spMkLst>
            <pc:docMk/>
            <pc:sldMk cId="1862927223" sldId="305"/>
            <ac:spMk id="3" creationId="{D9D112C0-94D8-4EB3-830E-FBA2AAFD86F5}"/>
          </ac:spMkLst>
        </pc:spChg>
      </pc:sldChg>
      <pc:sldChg chg="modSp mod">
        <pc:chgData name="Indu Sekhar Dantu" userId="4218edbc7ffe59d5" providerId="LiveId" clId="{8D515201-007B-4BCA-AB8E-445196CE6222}" dt="2021-07-08T06:00:54.176" v="338" actId="255"/>
        <pc:sldMkLst>
          <pc:docMk/>
          <pc:sldMk cId="1403467159" sldId="307"/>
        </pc:sldMkLst>
        <pc:spChg chg="mod">
          <ac:chgData name="Indu Sekhar Dantu" userId="4218edbc7ffe59d5" providerId="LiveId" clId="{8D515201-007B-4BCA-AB8E-445196CE6222}" dt="2021-07-08T06:00:54.176" v="338" actId="255"/>
          <ac:spMkLst>
            <pc:docMk/>
            <pc:sldMk cId="1403467159" sldId="307"/>
            <ac:spMk id="5" creationId="{DCA3B581-3084-49F8-9084-946BB3B1E6B6}"/>
          </ac:spMkLst>
        </pc:spChg>
      </pc:sldChg>
      <pc:sldChg chg="modSp mod">
        <pc:chgData name="Indu Sekhar Dantu" userId="4218edbc7ffe59d5" providerId="LiveId" clId="{8D515201-007B-4BCA-AB8E-445196CE6222}" dt="2021-07-08T05:48:45.878" v="8"/>
        <pc:sldMkLst>
          <pc:docMk/>
          <pc:sldMk cId="3537388708" sldId="343"/>
        </pc:sldMkLst>
        <pc:spChg chg="mod">
          <ac:chgData name="Indu Sekhar Dantu" userId="4218edbc7ffe59d5" providerId="LiveId" clId="{8D515201-007B-4BCA-AB8E-445196CE6222}" dt="2021-07-08T05:48:45.878" v="8"/>
          <ac:spMkLst>
            <pc:docMk/>
            <pc:sldMk cId="3537388708" sldId="343"/>
            <ac:spMk id="3" creationId="{D9D112C0-94D8-4EB3-830E-FBA2AAFD86F5}"/>
          </ac:spMkLst>
        </pc:spChg>
      </pc:sldChg>
      <pc:sldChg chg="addSp delSp modSp mod">
        <pc:chgData name="Indu Sekhar Dantu" userId="4218edbc7ffe59d5" providerId="LiveId" clId="{8D515201-007B-4BCA-AB8E-445196CE6222}" dt="2021-07-08T05:54:27.908" v="307" actId="6549"/>
        <pc:sldMkLst>
          <pc:docMk/>
          <pc:sldMk cId="1421539589" sldId="344"/>
        </pc:sldMkLst>
        <pc:spChg chg="mod">
          <ac:chgData name="Indu Sekhar Dantu" userId="4218edbc7ffe59d5" providerId="LiveId" clId="{8D515201-007B-4BCA-AB8E-445196CE6222}" dt="2021-07-08T05:54:27.908" v="307" actId="6549"/>
          <ac:spMkLst>
            <pc:docMk/>
            <pc:sldMk cId="1421539589" sldId="344"/>
            <ac:spMk id="3" creationId="{D9D112C0-94D8-4EB3-830E-FBA2AAFD86F5}"/>
          </ac:spMkLst>
        </pc:spChg>
        <pc:graphicFrameChg chg="add del mod modGraphic">
          <ac:chgData name="Indu Sekhar Dantu" userId="4218edbc7ffe59d5" providerId="LiveId" clId="{8D515201-007B-4BCA-AB8E-445196CE6222}" dt="2021-07-08T05:49:56.826" v="51" actId="3680"/>
          <ac:graphicFrameMkLst>
            <pc:docMk/>
            <pc:sldMk cId="1421539589" sldId="344"/>
            <ac:graphicFrameMk id="5" creationId="{AD8FBE9E-288B-40B0-8AB7-9AE3D5A1D444}"/>
          </ac:graphicFrameMkLst>
        </pc:graphicFrameChg>
        <pc:graphicFrameChg chg="add mod modGraphic">
          <ac:chgData name="Indu Sekhar Dantu" userId="4218edbc7ffe59d5" providerId="LiveId" clId="{8D515201-007B-4BCA-AB8E-445196CE6222}" dt="2021-07-08T05:54:15.684" v="301" actId="1035"/>
          <ac:graphicFrameMkLst>
            <pc:docMk/>
            <pc:sldMk cId="1421539589" sldId="344"/>
            <ac:graphicFrameMk id="6" creationId="{27A4142A-1986-409B-931E-D4FD030964C9}"/>
          </ac:graphicFrameMkLst>
        </pc:graphicFrameChg>
      </pc:sldChg>
      <pc:sldChg chg="modSp mod">
        <pc:chgData name="Indu Sekhar Dantu" userId="4218edbc7ffe59d5" providerId="LiveId" clId="{8D515201-007B-4BCA-AB8E-445196CE6222}" dt="2021-07-08T05:48:14.374" v="7" actId="2711"/>
        <pc:sldMkLst>
          <pc:docMk/>
          <pc:sldMk cId="2200476893" sldId="350"/>
        </pc:sldMkLst>
        <pc:spChg chg="mod">
          <ac:chgData name="Indu Sekhar Dantu" userId="4218edbc7ffe59d5" providerId="LiveId" clId="{8D515201-007B-4BCA-AB8E-445196CE6222}" dt="2021-07-08T05:48:14.374" v="7" actId="2711"/>
          <ac:spMkLst>
            <pc:docMk/>
            <pc:sldMk cId="2200476893" sldId="350"/>
            <ac:spMk id="3" creationId="{D9D112C0-94D8-4EB3-830E-FBA2AAFD86F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6D6245A-6BE2-4AF4-BB2D-5627D2818914}"/>
              </a:ext>
            </a:extLst>
          </p:cNvPr>
          <p:cNvSpPr txBox="1">
            <a:spLocks/>
          </p:cNvSpPr>
          <p:nvPr/>
        </p:nvSpPr>
        <p:spPr>
          <a:xfrm>
            <a:off x="456485" y="858129"/>
            <a:ext cx="11025809" cy="1519309"/>
          </a:xfrm>
          <a:prstGeom prst="rect">
            <a:avLst/>
          </a:prstGeom>
        </p:spPr>
        <p:txBody>
          <a:bodyPr vert="horz" lIns="91440" tIns="45720" rIns="91440" bIns="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sz="45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Diploma in Forensic Audit</a:t>
            </a:r>
          </a:p>
          <a:p>
            <a:pPr algn="ctr"/>
            <a:r>
              <a:rPr lang="en-IN" sz="200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(An Initiative of Board of Advanced Studies &amp; Research – 2021)</a:t>
            </a:r>
          </a:p>
          <a:p>
            <a:pPr algn="ctr"/>
            <a:endParaRPr lang="en-IN" sz="2300" b="1" dirty="0">
              <a:latin typeface="Castellar" panose="020A0402060406010301" pitchFamily="18" charset="0"/>
            </a:endParaRPr>
          </a:p>
        </p:txBody>
      </p:sp>
      <p:pic>
        <p:nvPicPr>
          <p:cNvPr id="102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626F0AAB-10DE-49D3-97A8-31B18669A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he Forensic Audit - CopyWrite Transcription">
            <a:extLst>
              <a:ext uri="{FF2B5EF4-FFF2-40B4-BE49-F238E27FC236}">
                <a16:creationId xmlns:a16="http://schemas.microsoft.com/office/drawing/2014/main" id="{2D4474D1-6D94-45C3-ADB4-F46C297ED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1D61FAB-A701-4D1F-B7B4-311A61BBBB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7422" y="3798277"/>
            <a:ext cx="6489881" cy="13505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33DE1A9-BEB4-4593-8D11-7BF177183B5D}"/>
              </a:ext>
            </a:extLst>
          </p:cNvPr>
          <p:cNvSpPr txBox="1"/>
          <p:nvPr/>
        </p:nvSpPr>
        <p:spPr>
          <a:xfrm>
            <a:off x="1519310" y="2657008"/>
            <a:ext cx="890484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3000" b="1" dirty="0"/>
              <a:t>Objectivity, Independence and Integrity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C865CE-7A0C-486F-B41C-563146403E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338" y="4675311"/>
            <a:ext cx="1294228" cy="135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427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base"/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base"/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FAIS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will Comprise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30 Standards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overing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ll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spects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of these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Domains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 fontAlgn="base"/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en-US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715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 lnSpcReduction="10000"/>
          </a:bodyPr>
          <a:lstStyle/>
          <a:p>
            <a:pPr algn="just" fontAlgn="base"/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Besides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Improving the Quality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of such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Reports and their Admissibility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as Evidence in Court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roceedings, the move is expected to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Benefit: </a:t>
            </a: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4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orporate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4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ntities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en-US" sz="24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Banks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en-US" sz="24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Regulators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en-US" sz="24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Enforcement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gencies.</a:t>
            </a: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en-US" sz="24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Serious Fraud Investigation Office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en-US" sz="24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Economic Offence Wing and </a:t>
            </a: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en-US" sz="24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Reserve Bank of India (RBI).</a:t>
            </a: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endParaRPr lang="en-US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560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 fontAlgn="base"/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RBI has mandated a ‘Forensic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udit’ for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Transactions over ₹.200 Crores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hile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Lenders or Companies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ndividually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call for such Audits or Investigations upon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Suspected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raud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 fontAlgn="base"/>
            <a:br>
              <a:rPr lang="en-US" sz="2400" dirty="0"/>
            </a:br>
            <a:br>
              <a:rPr lang="en-US" sz="2400" dirty="0"/>
            </a:br>
            <a:endParaRPr lang="en-US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157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base"/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“There should be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Forensic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ue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iligence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u="sng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4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sz="2400" u="sng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ll Companies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where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Public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nterest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is Involved, </a:t>
            </a:r>
            <a:r>
              <a:rPr lang="en-US" sz="2400" u="sng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bove </a:t>
            </a:r>
            <a:r>
              <a:rPr lang="en-US" sz="2400" u="sng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Threshold </a:t>
            </a:r>
            <a:r>
              <a:rPr lang="en-US" sz="2400" u="sng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24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evel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”.</a:t>
            </a:r>
          </a:p>
          <a:p>
            <a:pPr algn="just" fontAlgn="base"/>
            <a:b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261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 fontAlgn="base"/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ICAI plans to Consult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takeholders, including: </a:t>
            </a: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 Corporate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ffairs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inistry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Reserve Bank of India. </a:t>
            </a: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 Securities and Exchange Board of India and </a:t>
            </a: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Comptroller and Auditor General of India. </a:t>
            </a:r>
          </a:p>
          <a:p>
            <a:pPr algn="just" fontAlgn="base"/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base"/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uring the Course of its Deliberations.</a:t>
            </a:r>
          </a:p>
          <a:p>
            <a:pPr algn="just" fontAlgn="base"/>
            <a:endParaRPr lang="en-US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831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 fontAlgn="base">
              <a:buFont typeface="Wingdings" panose="05000000000000000000" pitchFamily="2" charset="2"/>
              <a:buChar char="ü"/>
            </a:pPr>
            <a:endParaRPr lang="en-US" sz="26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 fontAlgn="base">
              <a:buFont typeface="Wingdings" panose="05000000000000000000" pitchFamily="2" charset="2"/>
              <a:buChar char="ü"/>
            </a:pPr>
            <a:r>
              <a:rPr lang="en-US" sz="2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Few D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raft </a:t>
            </a:r>
            <a:r>
              <a:rPr lang="en-US" sz="2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tandards were released for Public </a:t>
            </a:r>
            <a:r>
              <a:rPr lang="en-US" sz="2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omments by ICAI.</a:t>
            </a:r>
          </a:p>
          <a:p>
            <a:pPr algn="just" fontAlgn="base"/>
            <a:b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dirty="0"/>
            </a:br>
            <a:br>
              <a:rPr lang="en-US" sz="2400" dirty="0"/>
            </a:br>
            <a:endParaRPr lang="en-US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065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 fontAlgn="base"/>
            <a:endParaRPr lang="en-US" sz="2400" b="0" i="0" dirty="0">
              <a:solidFill>
                <a:srgbClr val="333333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base"/>
            <a:r>
              <a:rPr lang="en-US" sz="24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Digital Accounting Assurance Board of The Institute of Chartered Accountants of India (ICAI) invites comments on the following exposure drafts of Forensic Accounting and Investigation Standards(FAIS):</a:t>
            </a:r>
            <a:endParaRPr lang="en-US" sz="2400" dirty="0">
              <a:solidFill>
                <a:srgbClr val="3333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 fontAlgn="base">
              <a:buFont typeface="Wingdings" panose="05000000000000000000" pitchFamily="2" charset="2"/>
              <a:buChar char="ü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Exposure Draft on Standard on Forensic Accounting and Investigation (FAIS)-110-Understanding the Nature of Engagement.</a:t>
            </a:r>
          </a:p>
          <a:p>
            <a:pPr marL="457200" indent="-457200" algn="just" fontAlgn="base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Exposure Draft on Standard on Forensic Accounting and Investigation (FAIS)-120-Understanding Fraud Risk.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465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 fontAlgn="base"/>
            <a:endParaRPr lang="en-US" sz="2400" b="0" i="0" dirty="0">
              <a:solidFill>
                <a:srgbClr val="333333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base"/>
            <a:r>
              <a:rPr lang="en-US" sz="24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Digital Accounting Assurance Board of The Institute of Chartered Accountants of India (ICAI) invites comments on the following exposure drafts of Forensic Accounting and Investigation Standards(FAIS):</a:t>
            </a:r>
            <a:endParaRPr lang="en-US" sz="2400" dirty="0">
              <a:solidFill>
                <a:srgbClr val="3333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 fontAlgn="base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Exposure Draft on Standard on Forensic Accounting and Investigation (FAIS)-130-</a:t>
            </a:r>
            <a:r>
              <a:rPr lang="en-US" sz="2400" b="1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Laws and Regulations</a:t>
            </a:r>
            <a:r>
              <a:rPr lang="en-US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just" fontAlgn="base">
              <a:buFont typeface="Wingdings" panose="05000000000000000000" pitchFamily="2" charset="2"/>
              <a:buChar char="ü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Exposure Draft on Standard on Forensic Accounting and Investigation (FAIS)-140-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Applying Hypotheses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076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marL="457200" indent="-457200" algn="just" fontAlgn="base">
              <a:buFont typeface="Wingdings" panose="05000000000000000000" pitchFamily="2" charset="2"/>
              <a:buChar char="ü"/>
            </a:pPr>
            <a:endParaRPr lang="en-US" sz="2400" b="0" i="0" dirty="0">
              <a:solidFill>
                <a:srgbClr val="333333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 fontAlgn="base">
              <a:buFont typeface="Wingdings" panose="05000000000000000000" pitchFamily="2" charset="2"/>
              <a:buChar char="ü"/>
            </a:pPr>
            <a:endParaRPr lang="en-US" sz="2400" dirty="0">
              <a:solidFill>
                <a:srgbClr val="3333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 fontAlgn="base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Exposure Draft on Standard on Forensic Accounting and Investigation (FAIS)-220-</a:t>
            </a:r>
            <a:r>
              <a:rPr lang="en-US" sz="2400" b="1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Engagement Acceptance &amp; Appointment</a:t>
            </a:r>
            <a:r>
              <a:rPr lang="en-US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just" fontAlgn="base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Exposure Draft on Standard on Forensic Accounting and Investigation (FAIS)-230-</a:t>
            </a:r>
            <a:r>
              <a:rPr lang="en-US" sz="2400" b="1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the Work of an Expert</a:t>
            </a:r>
            <a:r>
              <a:rPr lang="en-US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197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base"/>
            <a:b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hese </a:t>
            </a:r>
            <a:r>
              <a:rPr lang="en-US" sz="2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tandards </a:t>
            </a:r>
            <a:r>
              <a:rPr lang="en-US" sz="26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will be mandatory with Prospective effect for ICAI Members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working on Forensic and Investigative </a:t>
            </a:r>
            <a:r>
              <a:rPr lang="en-US" sz="2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ngagements, and Failure to comply will result in Disciplinary </a:t>
            </a:r>
            <a:r>
              <a:rPr lang="en-US" sz="2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ction.</a:t>
            </a:r>
          </a:p>
          <a:p>
            <a:pPr algn="just" fontAlgn="base"/>
            <a:b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dirty="0"/>
            </a:br>
            <a:br>
              <a:rPr lang="en-US" sz="2400" dirty="0"/>
            </a:br>
            <a:endParaRPr lang="en-US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23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 fontAlgn="base"/>
            <a:endParaRPr lang="en-US" sz="235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base"/>
            <a:endParaRPr lang="en-US" sz="235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base"/>
            <a:endParaRPr lang="en-US" sz="235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base"/>
            <a:r>
              <a:rPr lang="en-US" sz="3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Forensic Auditor - Qualifications?</a:t>
            </a:r>
            <a:endParaRPr lang="en-US" sz="3200" b="1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743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1FFD08-E290-48A0-9F01-E485BB310B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3545" y="1294229"/>
            <a:ext cx="8032652" cy="385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654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General Traits / Self-Code of Forensic Auditor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The Forensic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uditor should be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straightforward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, honest, and sincere in his approach to his professional work.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He should maintain an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impartial attitude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He should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not only be independent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in fact but also appear to be independent. 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6889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Traits / Self-Code of Forensic Auditor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The Forensic auditor should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maintain the confidentiality of the information acquired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in the course of his work and should not disclose any such information to a third party, including the employees of the entity,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without the specific authority of the management/ client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or unless there is a legal or professional responsibility to do so.</a:t>
            </a:r>
            <a:endParaRPr lang="en-IN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380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Traits / Self-Code of Forensic Auditor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The Forensic auditor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should exercise due professional care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, competence, and diligence expected of him while carrying out the Forensic </a:t>
            </a:r>
            <a:r>
              <a:rPr lang="en-IN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audit.</a:t>
            </a:r>
            <a:endParaRPr lang="en-US" sz="24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sz="24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The Forensic auditor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should either have or obtain such skills and competence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, acquired through general education, technical knowledge obtained through study, and formal courses, as are necessary for the purpose of discharging his responsibilities.</a:t>
            </a:r>
            <a:endParaRPr lang="en-IN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7296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Traits / Self-Code of Forensic Auditor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IN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The Forensic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auditor should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carefully direct, supervise and review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the work </a:t>
            </a:r>
            <a:r>
              <a:rPr lang="en-IN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delegated to assistants.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He should be satisfied that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he has no reasons to believe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that he should not have relied on the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work of </a:t>
            </a:r>
            <a:r>
              <a:rPr lang="en-IN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the expert</a:t>
            </a:r>
            <a:r>
              <a:rPr lang="en-IN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The Forensic auditor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should document matters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, which are important in providing evidence that the audit was carried out in accordance with the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Standards on Forensic Audit and support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his findings or the report </a:t>
            </a:r>
            <a:r>
              <a:rPr lang="en-IN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submitted by him.</a:t>
            </a:r>
            <a:endParaRPr lang="en-IN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6991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Traits / Self-Code of Forensic Auditor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The Forensic auditor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should plan his work to enable him to conduct an effective Forensic audit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in a timely and efficient manner, ensuring that appropriate attention is devoted to significant areas of Forensic audit, identification of potential problems, and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appropriate utilization of skills and time of the </a:t>
            </a:r>
            <a:r>
              <a:rPr lang="en-IN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staff</a:t>
            </a:r>
            <a:r>
              <a:rPr lang="en-IN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The Forensic audit plan should be based on the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knowledge of the </a:t>
            </a:r>
            <a:r>
              <a:rPr lang="en-IN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business of the entity</a:t>
            </a:r>
            <a:r>
              <a:rPr lang="en-IN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IN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1828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Traits / Self-Code of Forensic Auditor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 plan once prepared should be continuously reviewed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by the Forensic auditor to identify any modifications to the plan required to bring the same in line with the changes, if any, to the audit universe.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The Forensic auditor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should based on his professional judgment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, obtain sufficient appropriate evidence to enable him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to draw reasonable conclusions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therefrom on which to base his opinion or findings.</a:t>
            </a:r>
            <a:endParaRPr lang="en-IN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1366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Traits / Self-Code of Forensic Auditor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Obtain an understanding of the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risk management and internal control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framework established and implemented by the </a:t>
            </a:r>
            <a:r>
              <a:rPr lang="en-IN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management.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Perform steps for assessing the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adequacy of the framework developed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in relation to the organizational setup and structure.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Review the adequacy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of the framework.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4982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Traits / Self-Code of Forensic Auditor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l"/>
            <a:endParaRPr lang="en-US" sz="1800" b="0" i="0" u="none" strike="noStrike" baseline="0" dirty="0">
              <a:latin typeface="ArialNarrow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The Forensic auditor </a:t>
            </a:r>
            <a:r>
              <a:rPr lang="en-US" sz="24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should carefully review and assess the conclusions drawn</a:t>
            </a:r>
            <a:r>
              <a:rPr lang="en-US" sz="24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from the audit evidence obtained, as the basis for his findings contained in his report and suggest remedial action.</a:t>
            </a:r>
            <a:endParaRPr lang="en-IN" sz="24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8695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Code of “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Professional Conduct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” is binding on all Practicing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Forensic Auditors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564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ctr" fontAlgn="base"/>
            <a:r>
              <a:rPr lang="en-US" sz="235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Eligibility Criteria for Forensic Auditor</a:t>
            </a:r>
            <a:endParaRPr lang="en-US" sz="2350" b="1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IN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CRITERIA AND TERMS &amp; CONDITIONS FOR EMPANELMENT OF FORENSIC AUDITOR Eligibility Criteria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Individuals/Corporates/Firms, </a:t>
            </a:r>
            <a:r>
              <a:rPr lang="en-IN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 display exceptional professional competence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Forensic Auditing. 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Member of the Institute of Chartered Accountants of India/ the </a:t>
            </a:r>
            <a:r>
              <a:rPr lang="en-IN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Institute of Cost Accountants of India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with experience, preferably having exposure in the </a:t>
            </a:r>
            <a:r>
              <a:rPr lang="en-IN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banking sector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 fontAlgn="base"/>
            <a:endParaRPr lang="en-US" sz="235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4243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Forensic Auditors Code of “Professional Conduct” is structured on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Three Principles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Meeting the Client’s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Requirements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ntegrity,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ndependence,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bjectivity.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Responsibility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the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Profession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 Forensic Auditor.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109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When Applying these Fundamental Principles, Forensic Auditors must be aware that in order to retain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Public Confidence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they should conduct their activities in such a way that they can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Demonstrate that these Principles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are being Applied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260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4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4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400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/>
              <a:t>Integrity</a:t>
            </a:r>
            <a:endParaRPr lang="en-IN" sz="32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3241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It is Essential for ‘Forensic Auditors’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to retain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‘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Reputation for Integrity’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This implies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not merely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Honesty but 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Trustworthiness.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Fair Dealing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Truthfulness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7601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Such Attributes most obviously relate to matters of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Personal Advantage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arising from Professional Activities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But they are of Equal Importance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the way that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Services to Clients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are carried out. 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8407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 Example, Situations occur where Opportunities Arise to Present Information in Varying Ways, which can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Create Entirely Different Financial Pictures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1583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Forensic Auditors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must resist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any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pressure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for whatever reason, to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Misrepresent the Facts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714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Professional Judgment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exercised in Circumstances that might lead to------ 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Challenges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such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Judgments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The Reasoning behind them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should be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Documented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N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6137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Forensic Auditors are Expected:  In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Appropriate Circumstances.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 provide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Advice and Comment on a Financial Matter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of which they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may become aware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even if not invited to do so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8327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/>
              <a:t>Objectivity</a:t>
            </a:r>
            <a:endParaRPr lang="en-IN" sz="32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958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ctr" fontAlgn="base"/>
            <a:r>
              <a:rPr lang="en-US" sz="235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Eligibility Criteria for Forensic Auditor</a:t>
            </a:r>
            <a:endParaRPr lang="en-US" sz="2350" b="1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IN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CRITERIA AND TERMS &amp; CONDITIONS FOR EMPANELMENT OF FORENSIC AUDITOR Eligibility Criteria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457200" lvl="0" indent="-457200" algn="just">
              <a:buFont typeface="+mj-lt"/>
              <a:buAutoNum type="alphaLcParenR" startAt="3"/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Having </a:t>
            </a:r>
            <a:r>
              <a:rPr lang="en-IN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in-depth knowledge and extensive experience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accounting and should be aware of the various practices existing in a </a:t>
            </a:r>
            <a:r>
              <a:rPr lang="en-IN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cross-section of industries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lvl="0" indent="-342900" algn="just">
              <a:buFont typeface="+mj-lt"/>
              <a:buAutoNum type="alphaLcParenR" startAt="3"/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Having a </a:t>
            </a:r>
            <a:r>
              <a:rPr lang="en-IN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proven track record of conducting a number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Forensic and Investigative audits and exposed/established frauds and malpractices. </a:t>
            </a:r>
          </a:p>
          <a:p>
            <a:pPr algn="just" fontAlgn="base"/>
            <a:endParaRPr lang="en-US" sz="235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2973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Objectivity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is Exercised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when Forensic Auditors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make Judgments: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Based upon all the available Evidence.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Not depending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on, or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Influenced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by,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Personal Opinions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Prejudices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or 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Inappropriate Pressure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Influence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362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Forensic Auditors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may be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exposed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to situations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that involve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inappropriate pressure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being exerted on them which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can threaten their objectivity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9020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Similarly,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some relationships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may allow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partiality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bias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or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influence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of others to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threaten that objectivity.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7507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It is impossible to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define and prescribe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all such situations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relationships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where these possible pressures exist. 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4990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Reasonableness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should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prevail in identifying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circumstances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relationships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that are likely to or appear to,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harm a Forensic Auditor’s objectivity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9094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An inability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uphold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one or more of the other fundamental principles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in standards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account of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circumstances or relationships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would indicate a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lack of objectivity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N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4865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Forensic Auditors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should not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concurrently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engage in any business occupation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or other activity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which impairs or might be perceived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harm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their ability to carry out their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public service role with integrity and objectivity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153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They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should advise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their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employers of all outside interests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of a financial nature and any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non-financial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interests which are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relevant to the employment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responsibilities of the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Forensic Auditor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38568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Many organizations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operate a register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 this purpose.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Forensic Auditors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should be aware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that a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declaration of interest may not always be sufficient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remove the perception of a lack of objectivity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integrity.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016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/>
              <a:t>Competence and Due Care</a:t>
            </a:r>
            <a:endParaRPr lang="en-IN" sz="32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637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ctr" fontAlgn="base"/>
            <a:r>
              <a:rPr lang="en-US" sz="235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Eligibility Criteria for Forensic Auditor</a:t>
            </a:r>
            <a:endParaRPr lang="en-US" sz="2350" b="1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IN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CRITERIA AND TERMS &amp; CONDITIONS FOR EMPANELMENT OF FORENSIC AUDITOR Eligibility Criteria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457200" lvl="0" indent="-457200" algn="just">
              <a:buFont typeface="+mj-lt"/>
              <a:buAutoNum type="alphaLcParenR" startAt="5"/>
            </a:pPr>
            <a:r>
              <a:rPr lang="en-IN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Having integrity and character beyond reproach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Unblemished track record, with no unsatisfactory conduct in the past, and should have not been blacklisted by any financial institution/other organizations/any government department. The self-attested affidavit on a stamp paper in this regard should be furnished </a:t>
            </a:r>
          </a:p>
          <a:p>
            <a:pPr marL="342900" lvl="0" indent="-342900" algn="just">
              <a:buFont typeface="+mj-lt"/>
              <a:buAutoNum type="alphaLcParenR" startAt="5"/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Having </a:t>
            </a:r>
            <a:r>
              <a:rPr lang="en-IN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branches/offices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-------- States. </a:t>
            </a:r>
          </a:p>
          <a:p>
            <a:pPr marL="342900" lvl="0" indent="-342900" algn="just">
              <a:buFont typeface="+mj-lt"/>
              <a:buAutoNum type="alphaLcParenR" startAt="5"/>
            </a:pP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name of the Firm/Company or its promoter/partner etc. </a:t>
            </a:r>
            <a:r>
              <a:rPr lang="en-IN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should not be in the defaulters/barred/caution list published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/displayed at websites of public bodies such as by RBI/IBA/ECGC/SEBI/CICs etc</a:t>
            </a:r>
          </a:p>
          <a:p>
            <a:pPr algn="just" fontAlgn="base"/>
            <a:endParaRPr lang="en-US" sz="235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86627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Forensic Auditors should stop from agreeing to perform professional services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which they are not competent to carry out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whether in terms of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skill or resources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unless competent advice and assistance are obtained so as to enable them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satisfactorily to perform such services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92849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Professional Competence may be divided into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two separate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but related parts: </a:t>
            </a:r>
          </a:p>
          <a:p>
            <a:pPr marL="914400" lvl="1" indent="-457200" algn="just">
              <a:lnSpc>
                <a:spcPct val="107000"/>
              </a:lnSpc>
              <a:spcAft>
                <a:spcPts val="800"/>
              </a:spcAft>
              <a:buAutoNum type="alphaLcParenBoth"/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Attainment of Professional Competence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The attainment of professional competence requires a 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high standard of general education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followed by 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specific education, training, and examination in professionally relevant subjects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, and a 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period of work experience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This is the 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normal pattern of development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for Forensic Auditors. </a:t>
            </a:r>
            <a:endParaRPr lang="en-IN" sz="2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394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(b)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Maintenance of Professional Competence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The maintenance of professional competence requires a </a:t>
            </a:r>
            <a:r>
              <a:rPr lang="en-US" sz="2200" u="sng" dirty="0">
                <a:latin typeface="Calibri" panose="020F0502020204030204" pitchFamily="34" charset="0"/>
                <a:cs typeface="Calibri" panose="020F0502020204030204" pitchFamily="34" charset="0"/>
              </a:rPr>
              <a:t>continuing awareness of developments in the accountancy profession including relevant national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and international pronouncements on accounting, auditing, and other relevant regulations and statutory requirements.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Forensic Auditors 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are encouraged to demonstrate this by participating in CEP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Programmes of Professional Institutes.</a:t>
            </a:r>
            <a:endParaRPr lang="en-IN" sz="22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3760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Forensic Auditors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should also be aware of the risks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their own and the reputation from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incompetent work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116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Forensic Auditors should ensure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that they meet statutory requirements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accounting, and auditing standards. 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5987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Where the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Professional Institute has issued codes of practice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or there is other formal guidance,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such advice should be followed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1275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/>
              <a:t>Confidentiality</a:t>
            </a:r>
            <a:endParaRPr lang="en-IN" sz="32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5195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Forensic Auditors have an obligation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to respect the confidentiality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of information about an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employer's or client's affairs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the course of professional services.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duty of confidentiality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continues even after the end of the relationship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with the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employer or client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48853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Forensic Auditors should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always observe confidentiality unless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specific authority has been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given to disclose information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or there is a legal or professional duty to disclose. 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22618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Forensic Auditors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have an obligation to ensure that staff under their control and persons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from whom advice and assistance are obtained respect the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principle of confidentiality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133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 fontAlgn="base"/>
            <a:endParaRPr lang="en-US" sz="235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base"/>
            <a:endParaRPr lang="en-US" sz="235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base"/>
            <a:endParaRPr lang="en-US" sz="235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base"/>
            <a:r>
              <a:rPr lang="en-US" sz="3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Forensic Audit - Code? </a:t>
            </a:r>
            <a:endParaRPr lang="en-US" sz="3200" b="1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50633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Confidentiality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is not only a matter of disclosure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of information.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It also requires that a Forensic Auditor acquiring information in the course of performing professional services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shall neither use nor appear to use that information for personal advantage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or for the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advantage of a third party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N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87105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particular, a Forensic Auditor who discloses confidential information, or uses such information for her or his own purposes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may in some circumstances be guilty of the offence of insider dealing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0332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However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there may be occasions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when confidential information should be disclosed: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When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disclosure is authorized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 even when disclosure is authorized by employer or client,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the interests of all parties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including third parties who may be affected, should be considered: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When Disclosure is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required by law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e.g., Money Laundering.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57431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When the Forensic Auditor has determined that confidential information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should be disclosed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the following points should be considered: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Whether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all the relevant facts are known and substantiated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to the extent it is practical to do so;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when the situation involves unproven fact or opinion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professional judgment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should be used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determining the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type of disclosure to be made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if any.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77306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extent of communication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; in particular the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Forensic Auditor should be satisfied that the parties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whom the communication is addressed are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appropriate recipients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have the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responsibility to act on it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62142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all such circumstances, the Forensic Auditor should consider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the need to take professional legal advice and/or consult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with an appropriate organization before disclosing.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45999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Confidentiality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should not be used unnecessarily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by Forensic Auditors in their own work', as this can give rise to the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perception that breaches of the fundamental ethical principles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are being hidden. 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05619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Forensic Auditors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are expected, in appropriate circumstances, to provide advice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comment on a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financial matter of which they may become aware even if not invited to do so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530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400" b="1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400" b="1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400" b="1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/>
              <a:t>Proper Conduct</a:t>
            </a:r>
            <a:endParaRPr lang="en-IN" sz="32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68427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Forensic Auditors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must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engage in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conduct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whether in chase of their profession or otherwise, which would discredit, be prejudicial to, or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likely to diminish public confidence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them in their professional capacity, or the Audit profession.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They should also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promote fundamental ethical principles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through leadership and example. 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169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 lnSpcReduction="10000"/>
          </a:bodyPr>
          <a:lstStyle/>
          <a:p>
            <a:pPr algn="l" fontAlgn="base"/>
            <a:endParaRPr lang="en-US" sz="2400" b="0" i="0" dirty="0">
              <a:solidFill>
                <a:srgbClr val="000000"/>
              </a:solidFill>
              <a:effectLst/>
              <a:latin typeface="Montserrat" panose="00000500000000000000" pitchFamily="2" charset="0"/>
            </a:endParaRPr>
          </a:p>
          <a:p>
            <a:pPr algn="just" fontAlgn="base"/>
            <a:endParaRPr lang="en-US" sz="235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base"/>
            <a:r>
              <a:rPr lang="en-US" sz="23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India will Soon </a:t>
            </a:r>
            <a:r>
              <a:rPr lang="en-US" sz="235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23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ome-up with </a:t>
            </a:r>
            <a:r>
              <a:rPr lang="en-US" sz="23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Forensic </a:t>
            </a:r>
            <a:r>
              <a:rPr lang="en-US" sz="235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3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ccounting</a:t>
            </a:r>
            <a:r>
              <a:rPr lang="en-US" sz="23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23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Investigation Standards</a:t>
            </a:r>
            <a:r>
              <a:rPr lang="en-US" sz="23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(FAIS).</a:t>
            </a:r>
          </a:p>
          <a:p>
            <a:pPr algn="ctr" fontAlgn="base"/>
            <a:endParaRPr lang="en-US" sz="235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base"/>
            <a:r>
              <a:rPr lang="en-US" sz="235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3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 it </a:t>
            </a:r>
            <a:r>
              <a:rPr lang="en-US" sz="23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Aims to Set </a:t>
            </a:r>
            <a:r>
              <a:rPr lang="en-US" sz="235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3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asic </a:t>
            </a:r>
            <a:r>
              <a:rPr lang="en-US" sz="235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sz="23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uality </a:t>
            </a:r>
            <a:r>
              <a:rPr lang="en-US" sz="235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3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arameters</a:t>
            </a:r>
            <a:r>
              <a:rPr lang="en-US" sz="23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en-US" sz="23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Conducting </a:t>
            </a:r>
            <a:r>
              <a:rPr lang="en-US" sz="235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3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nvestigations</a:t>
            </a:r>
            <a:r>
              <a:rPr lang="en-US" sz="23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 fontAlgn="base"/>
            <a:br>
              <a:rPr lang="en-US" sz="235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dirty="0"/>
            </a:br>
            <a:br>
              <a:rPr lang="en-US" sz="2400" dirty="0"/>
            </a:br>
            <a:endParaRPr lang="en-US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42152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Forensic Auditor who has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evidence of professional misconduct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by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another Forensic Auditor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should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take necessary steps to protect the public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the profession, the employer, and the other Forensic Auditor.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Before taking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any action a Forensic Auditor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should establish the facts and any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report of misconduct must be honest and sustainable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01403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Forensic Auditor break the law,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this diminishes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public confidence.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severity and nature of the offence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would have to be taken into account in determining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its impact on the profession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13849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Proper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conduct also covers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behavior.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Forensic Auditors should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conduct themselves with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courtesy and consideration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towards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all with whom they </a:t>
            </a:r>
            <a:r>
              <a:rPr 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come into contact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during the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course of performing their work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Forensic Auditor shall carry out professional work </a:t>
            </a:r>
            <a:r>
              <a:rPr lang="en-US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in accordance with the technical and professional standards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relevant to the work. </a:t>
            </a:r>
            <a:endParaRPr lang="en-IN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80585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IN" sz="23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Questions?</a:t>
            </a: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46420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0608" y="891159"/>
            <a:ext cx="9678142" cy="2744134"/>
          </a:xfrm>
        </p:spPr>
        <p:txBody>
          <a:bodyPr>
            <a:normAutofit fontScale="92500" lnSpcReduction="20000"/>
          </a:bodyPr>
          <a:lstStyle/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pPr algn="ctr"/>
            <a:r>
              <a:rPr lang="en-IN" sz="6300" b="1" dirty="0">
                <a:latin typeface="Agency FB" panose="020B0503020202020204" pitchFamily="34" charset="0"/>
              </a:rPr>
              <a:t>THANK YOU</a:t>
            </a:r>
          </a:p>
          <a:p>
            <a:pPr algn="ctr"/>
            <a:r>
              <a:rPr lang="en-IN" sz="2700" b="1" dirty="0">
                <a:latin typeface="Agency FB" panose="020B0503020202020204" pitchFamily="34" charset="0"/>
              </a:rPr>
              <a:t>Good Night - Forensic Auditors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8D32BD-9196-4564-B3D8-8CB7E8921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7675" y="1015632"/>
            <a:ext cx="755970" cy="12254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22AE77-F03C-43A0-99F2-6C718C30E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7102" y="3579021"/>
            <a:ext cx="1005927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38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 algn="l" fontAlgn="base"/>
            <a:endParaRPr lang="en-US" sz="2400" b="0" i="0" dirty="0">
              <a:solidFill>
                <a:srgbClr val="000000"/>
              </a:solidFill>
              <a:effectLst/>
              <a:latin typeface="Montserrat" panose="00000500000000000000" pitchFamily="2" charset="0"/>
            </a:endParaRPr>
          </a:p>
          <a:p>
            <a:pPr algn="l" fontAlgn="base"/>
            <a:endParaRPr lang="en-US" sz="24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just" fontAlgn="base"/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Institute of Chartered Accountants of India (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ICAI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has constituted a Committee to deliberate on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FAIS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 fontAlgn="base"/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dirty="0"/>
            </a:br>
            <a:endParaRPr lang="en-US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399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D30BA-5E5C-4607-BA76-D042EE617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426" y="26505"/>
            <a:ext cx="9608429" cy="638508"/>
          </a:xfrm>
        </p:spPr>
        <p:txBody>
          <a:bodyPr>
            <a:noAutofit/>
          </a:bodyPr>
          <a:lstStyle/>
          <a:p>
            <a:pPr algn="ctr"/>
            <a:r>
              <a:rPr lang="en-IN" sz="2300" b="1" i="0" u="none" strike="noStrike" baseline="0" dirty="0">
                <a:latin typeface="Gill Sans MT" panose="020B0502020104020203" pitchFamily="34" charset="0"/>
              </a:rPr>
              <a:t>Objectivity, Independence and Integrity</a:t>
            </a:r>
            <a:endParaRPr lang="en-IN" sz="2300" b="1" dirty="0"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112C0-94D8-4EB3-830E-FBA2AAFD8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967410"/>
            <a:ext cx="9678142" cy="488475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base"/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“The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Proposed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bjectives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of the FAIS are to Codify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est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ractices in the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Twin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omains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Forensics and Investigations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 fontAlgn="base">
              <a:buFont typeface="Wingdings" panose="05000000000000000000" pitchFamily="2" charset="2"/>
              <a:buChar char="ü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Set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Basic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uality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enchmarks.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 fontAlgn="base"/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Conducting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ssignments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 these Areas”.</a:t>
            </a:r>
          </a:p>
          <a:p>
            <a:pPr algn="just" fontAlgn="base"/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400" dirty="0"/>
            </a:br>
            <a:endParaRPr lang="en-US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2" descr="Welcome to The Institute of Cost Accountants of India Website">
            <a:extLst>
              <a:ext uri="{FF2B5EF4-FFF2-40B4-BE49-F238E27FC236}">
                <a16:creationId xmlns:a16="http://schemas.microsoft.com/office/drawing/2014/main" id="{9DCEA15F-6778-4014-ABD0-FA1679A2F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0" y="113640"/>
            <a:ext cx="756652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The Forensic Audit - CopyWrite Transcription">
            <a:extLst>
              <a:ext uri="{FF2B5EF4-FFF2-40B4-BE49-F238E27FC236}">
                <a16:creationId xmlns:a16="http://schemas.microsoft.com/office/drawing/2014/main" id="{1A004773-5C5D-46E0-BF5F-9E1E25267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596" y="5148777"/>
            <a:ext cx="1006485" cy="854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F3BE68C-3875-429A-BC7D-607F9F652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54" y="5008098"/>
            <a:ext cx="1038472" cy="107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338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838</TotalTime>
  <Words>2953</Words>
  <Application>Microsoft Office PowerPoint</Application>
  <PresentationFormat>Widescreen</PresentationFormat>
  <Paragraphs>360</Paragraphs>
  <Slides>74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86" baseType="lpstr">
      <vt:lpstr>Agency FB</vt:lpstr>
      <vt:lpstr>Arial</vt:lpstr>
      <vt:lpstr>Arial</vt:lpstr>
      <vt:lpstr>ArialNarrow</vt:lpstr>
      <vt:lpstr>Calibri</vt:lpstr>
      <vt:lpstr>Castellar</vt:lpstr>
      <vt:lpstr>Century Gothic</vt:lpstr>
      <vt:lpstr>Courier New</vt:lpstr>
      <vt:lpstr>Gill Sans MT</vt:lpstr>
      <vt:lpstr>Montserrat</vt:lpstr>
      <vt:lpstr>Wingdings</vt:lpstr>
      <vt:lpstr>Gallery</vt:lpstr>
      <vt:lpstr>PowerPoint Presentation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Objectivity, Independence and Integrity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CMA (Dr.) P. Siva Rama Prasad M.Com., MBA (Finance)., FCMA., FCS., FIIBF., FIII (Life &amp; General Insurance)., MAIMA., Asst. General Manager (Retd.) State Bank of India Hyderabad</dc:title>
  <dc:creator>Indu Sekhar Dantu</dc:creator>
  <cp:lastModifiedBy>Indu Sekhar Dantu</cp:lastModifiedBy>
  <cp:revision>53</cp:revision>
  <dcterms:created xsi:type="dcterms:W3CDTF">2021-06-25T06:31:01Z</dcterms:created>
  <dcterms:modified xsi:type="dcterms:W3CDTF">2022-01-23T11:20:54Z</dcterms:modified>
</cp:coreProperties>
</file>