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39" r:id="rId3"/>
    <p:sldId id="438" r:id="rId4"/>
    <p:sldId id="338" r:id="rId5"/>
    <p:sldId id="339" r:id="rId6"/>
    <p:sldId id="340" r:id="rId7"/>
    <p:sldId id="341" r:id="rId8"/>
    <p:sldId id="342" r:id="rId9"/>
    <p:sldId id="395" r:id="rId10"/>
    <p:sldId id="392" r:id="rId11"/>
    <p:sldId id="393" r:id="rId12"/>
    <p:sldId id="391" r:id="rId13"/>
    <p:sldId id="343" r:id="rId14"/>
    <p:sldId id="344" r:id="rId15"/>
    <p:sldId id="345" r:id="rId16"/>
    <p:sldId id="346" r:id="rId17"/>
    <p:sldId id="440" r:id="rId18"/>
    <p:sldId id="394" r:id="rId19"/>
    <p:sldId id="347" r:id="rId20"/>
    <p:sldId id="396" r:id="rId21"/>
    <p:sldId id="398" r:id="rId22"/>
    <p:sldId id="425" r:id="rId23"/>
    <p:sldId id="424" r:id="rId24"/>
    <p:sldId id="431" r:id="rId25"/>
    <p:sldId id="427" r:id="rId26"/>
    <p:sldId id="432" r:id="rId27"/>
    <p:sldId id="428" r:id="rId28"/>
    <p:sldId id="436" r:id="rId29"/>
    <p:sldId id="429" r:id="rId30"/>
    <p:sldId id="437" r:id="rId31"/>
    <p:sldId id="433" r:id="rId32"/>
    <p:sldId id="434" r:id="rId33"/>
    <p:sldId id="435" r:id="rId34"/>
    <p:sldId id="399" r:id="rId35"/>
    <p:sldId id="348" r:id="rId36"/>
    <p:sldId id="349" r:id="rId37"/>
    <p:sldId id="400" r:id="rId38"/>
    <p:sldId id="401" r:id="rId39"/>
    <p:sldId id="350" r:id="rId40"/>
    <p:sldId id="402" r:id="rId41"/>
    <p:sldId id="351" r:id="rId42"/>
    <p:sldId id="441" r:id="rId43"/>
    <p:sldId id="403" r:id="rId44"/>
    <p:sldId id="442" r:id="rId45"/>
    <p:sldId id="352" r:id="rId46"/>
    <p:sldId id="404" r:id="rId47"/>
    <p:sldId id="405" r:id="rId48"/>
    <p:sldId id="353" r:id="rId49"/>
    <p:sldId id="354" r:id="rId50"/>
    <p:sldId id="406" r:id="rId51"/>
    <p:sldId id="407" r:id="rId52"/>
    <p:sldId id="355" r:id="rId53"/>
    <p:sldId id="409" r:id="rId54"/>
    <p:sldId id="356" r:id="rId55"/>
    <p:sldId id="408" r:id="rId56"/>
    <p:sldId id="410" r:id="rId57"/>
    <p:sldId id="357" r:id="rId58"/>
    <p:sldId id="411" r:id="rId59"/>
    <p:sldId id="412" r:id="rId60"/>
    <p:sldId id="358" r:id="rId61"/>
    <p:sldId id="413" r:id="rId62"/>
    <p:sldId id="359" r:id="rId63"/>
    <p:sldId id="414" r:id="rId64"/>
    <p:sldId id="360" r:id="rId65"/>
    <p:sldId id="415" r:id="rId66"/>
    <p:sldId id="361" r:id="rId67"/>
    <p:sldId id="421" r:id="rId68"/>
    <p:sldId id="416" r:id="rId69"/>
    <p:sldId id="422" r:id="rId70"/>
    <p:sldId id="362" r:id="rId71"/>
    <p:sldId id="417" r:id="rId72"/>
    <p:sldId id="363" r:id="rId73"/>
    <p:sldId id="418" r:id="rId74"/>
    <p:sldId id="364" r:id="rId75"/>
    <p:sldId id="423" r:id="rId76"/>
    <p:sldId id="365" r:id="rId77"/>
    <p:sldId id="366" r:id="rId78"/>
    <p:sldId id="419" r:id="rId79"/>
    <p:sldId id="367" r:id="rId80"/>
    <p:sldId id="368" r:id="rId81"/>
    <p:sldId id="369" r:id="rId82"/>
    <p:sldId id="370" r:id="rId83"/>
    <p:sldId id="426" r:id="rId84"/>
    <p:sldId id="371" r:id="rId85"/>
    <p:sldId id="420" r:id="rId86"/>
    <p:sldId id="303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0C6CE469-F724-4D68-9CF8-6021D51A3EBC}"/>
    <pc:docChg chg="custSel addSld delSld modSld">
      <pc:chgData name="Indu Sekhar Dantu" userId="4218edbc7ffe59d5" providerId="LiveId" clId="{0C6CE469-F724-4D68-9CF8-6021D51A3EBC}" dt="2021-07-12T02:28:04.331" v="2357" actId="20577"/>
      <pc:docMkLst>
        <pc:docMk/>
      </pc:docMkLst>
      <pc:sldChg chg="modSp mod">
        <pc:chgData name="Indu Sekhar Dantu" userId="4218edbc7ffe59d5" providerId="LiveId" clId="{0C6CE469-F724-4D68-9CF8-6021D51A3EBC}" dt="2021-07-12T01:33:03.183" v="975" actId="255"/>
        <pc:sldMkLst>
          <pc:docMk/>
          <pc:sldMk cId="858427632" sldId="256"/>
        </pc:sldMkLst>
        <pc:spChg chg="mod">
          <ac:chgData name="Indu Sekhar Dantu" userId="4218edbc7ffe59d5" providerId="LiveId" clId="{0C6CE469-F724-4D68-9CF8-6021D51A3EBC}" dt="2021-07-12T01:33:03.183" v="975" actId="255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25:16.626" v="552" actId="20577"/>
          <ac:spMkLst>
            <pc:docMk/>
            <pc:sldMk cId="858427632" sldId="256"/>
            <ac:spMk id="6" creationId="{C6D6245A-6BE2-4AF4-BB2D-5627D2818914}"/>
          </ac:spMkLst>
        </pc:spChg>
      </pc:sldChg>
      <pc:sldChg chg="del">
        <pc:chgData name="Indu Sekhar Dantu" userId="4218edbc7ffe59d5" providerId="LiveId" clId="{0C6CE469-F724-4D68-9CF8-6021D51A3EBC}" dt="2021-07-12T01:15:31.578" v="122" actId="47"/>
        <pc:sldMkLst>
          <pc:docMk/>
          <pc:sldMk cId="857472398" sldId="257"/>
        </pc:sldMkLst>
      </pc:sldChg>
      <pc:sldChg chg="del">
        <pc:chgData name="Indu Sekhar Dantu" userId="4218edbc7ffe59d5" providerId="LiveId" clId="{0C6CE469-F724-4D68-9CF8-6021D51A3EBC}" dt="2021-07-12T01:15:32.463" v="123" actId="47"/>
        <pc:sldMkLst>
          <pc:docMk/>
          <pc:sldMk cId="3720603358" sldId="258"/>
        </pc:sldMkLst>
      </pc:sldChg>
      <pc:sldChg chg="del">
        <pc:chgData name="Indu Sekhar Dantu" userId="4218edbc7ffe59d5" providerId="LiveId" clId="{0C6CE469-F724-4D68-9CF8-6021D51A3EBC}" dt="2021-07-12T01:15:41.242" v="126" actId="47"/>
        <pc:sldMkLst>
          <pc:docMk/>
          <pc:sldMk cId="1942712150" sldId="259"/>
        </pc:sldMkLst>
      </pc:sldChg>
      <pc:sldChg chg="del">
        <pc:chgData name="Indu Sekhar Dantu" userId="4218edbc7ffe59d5" providerId="LiveId" clId="{0C6CE469-F724-4D68-9CF8-6021D51A3EBC}" dt="2021-07-12T01:16:55.372" v="274" actId="47"/>
        <pc:sldMkLst>
          <pc:docMk/>
          <pc:sldMk cId="3156076567" sldId="304"/>
        </pc:sldMkLst>
      </pc:sldChg>
      <pc:sldChg chg="del">
        <pc:chgData name="Indu Sekhar Dantu" userId="4218edbc7ffe59d5" providerId="LiveId" clId="{0C6CE469-F724-4D68-9CF8-6021D51A3EBC}" dt="2021-07-12T01:15:40.847" v="125" actId="47"/>
        <pc:sldMkLst>
          <pc:docMk/>
          <pc:sldMk cId="1862927223" sldId="305"/>
        </pc:sldMkLst>
      </pc:sldChg>
      <pc:sldChg chg="del">
        <pc:chgData name="Indu Sekhar Dantu" userId="4218edbc7ffe59d5" providerId="LiveId" clId="{0C6CE469-F724-4D68-9CF8-6021D51A3EBC}" dt="2021-07-12T01:16:42.740" v="236" actId="47"/>
        <pc:sldMkLst>
          <pc:docMk/>
          <pc:sldMk cId="1568858838" sldId="306"/>
        </pc:sldMkLst>
      </pc:sldChg>
      <pc:sldChg chg="del">
        <pc:chgData name="Indu Sekhar Dantu" userId="4218edbc7ffe59d5" providerId="LiveId" clId="{0C6CE469-F724-4D68-9CF8-6021D51A3EBC}" dt="2021-07-12T01:15:33.177" v="124" actId="47"/>
        <pc:sldMkLst>
          <pc:docMk/>
          <pc:sldMk cId="1403467159" sldId="307"/>
        </pc:sldMkLst>
      </pc:sldChg>
      <pc:sldChg chg="modSp mod">
        <pc:chgData name="Indu Sekhar Dantu" userId="4218edbc7ffe59d5" providerId="LiveId" clId="{0C6CE469-F724-4D68-9CF8-6021D51A3EBC}" dt="2021-07-12T01:33:25.521" v="977" actId="20577"/>
        <pc:sldMkLst>
          <pc:docMk/>
          <pc:sldMk cId="3166141015" sldId="308"/>
        </pc:sldMkLst>
        <pc:spChg chg="mod">
          <ac:chgData name="Indu Sekhar Dantu" userId="4218edbc7ffe59d5" providerId="LiveId" clId="{0C6CE469-F724-4D68-9CF8-6021D51A3EBC}" dt="2021-07-12T01:33:25.521" v="977" actId="20577"/>
          <ac:spMkLst>
            <pc:docMk/>
            <pc:sldMk cId="3166141015" sldId="30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31:48.991" v="936" actId="6549"/>
          <ac:spMkLst>
            <pc:docMk/>
            <pc:sldMk cId="3166141015" sldId="30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41.623" v="233" actId="47"/>
        <pc:sldMkLst>
          <pc:docMk/>
          <pc:sldMk cId="498981713" sldId="309"/>
        </pc:sldMkLst>
      </pc:sldChg>
      <pc:sldChg chg="add del">
        <pc:chgData name="Indu Sekhar Dantu" userId="4218edbc7ffe59d5" providerId="LiveId" clId="{0C6CE469-F724-4D68-9CF8-6021D51A3EBC}" dt="2021-07-12T01:33:53.868" v="989" actId="47"/>
        <pc:sldMkLst>
          <pc:docMk/>
          <pc:sldMk cId="4122889690" sldId="309"/>
        </pc:sldMkLst>
      </pc:sldChg>
      <pc:sldChg chg="del">
        <pc:chgData name="Indu Sekhar Dantu" userId="4218edbc7ffe59d5" providerId="LiveId" clId="{0C6CE469-F724-4D68-9CF8-6021D51A3EBC}" dt="2021-07-12T01:16:42.191" v="235" actId="47"/>
        <pc:sldMkLst>
          <pc:docMk/>
          <pc:sldMk cId="396110141" sldId="310"/>
        </pc:sldMkLst>
      </pc:sldChg>
      <pc:sldChg chg="add del">
        <pc:chgData name="Indu Sekhar Dantu" userId="4218edbc7ffe59d5" providerId="LiveId" clId="{0C6CE469-F724-4D68-9CF8-6021D51A3EBC}" dt="2021-07-12T01:33:55.280" v="990" actId="47"/>
        <pc:sldMkLst>
          <pc:docMk/>
          <pc:sldMk cId="1418468487" sldId="310"/>
        </pc:sldMkLst>
      </pc:sldChg>
      <pc:sldChg chg="add del">
        <pc:chgData name="Indu Sekhar Dantu" userId="4218edbc7ffe59d5" providerId="LiveId" clId="{0C6CE469-F724-4D68-9CF8-6021D51A3EBC}" dt="2021-07-12T01:33:56.467" v="991" actId="47"/>
        <pc:sldMkLst>
          <pc:docMk/>
          <pc:sldMk cId="2683257385" sldId="311"/>
        </pc:sldMkLst>
      </pc:sldChg>
      <pc:sldChg chg="del">
        <pc:chgData name="Indu Sekhar Dantu" userId="4218edbc7ffe59d5" providerId="LiveId" clId="{0C6CE469-F724-4D68-9CF8-6021D51A3EBC}" dt="2021-07-12T01:16:40.861" v="232" actId="47"/>
        <pc:sldMkLst>
          <pc:docMk/>
          <pc:sldMk cId="3851764001" sldId="311"/>
        </pc:sldMkLst>
      </pc:sldChg>
      <pc:sldChg chg="del">
        <pc:chgData name="Indu Sekhar Dantu" userId="4218edbc7ffe59d5" providerId="LiveId" clId="{0C6CE469-F724-4D68-9CF8-6021D51A3EBC}" dt="2021-07-12T01:16:41.922" v="234" actId="47"/>
        <pc:sldMkLst>
          <pc:docMk/>
          <pc:sldMk cId="913299517" sldId="312"/>
        </pc:sldMkLst>
      </pc:sldChg>
      <pc:sldChg chg="add del">
        <pc:chgData name="Indu Sekhar Dantu" userId="4218edbc7ffe59d5" providerId="LiveId" clId="{0C6CE469-F724-4D68-9CF8-6021D51A3EBC}" dt="2021-07-12T01:33:57.264" v="992" actId="47"/>
        <pc:sldMkLst>
          <pc:docMk/>
          <pc:sldMk cId="3136571151" sldId="312"/>
        </pc:sldMkLst>
      </pc:sldChg>
      <pc:sldChg chg="del">
        <pc:chgData name="Indu Sekhar Dantu" userId="4218edbc7ffe59d5" providerId="LiveId" clId="{0C6CE469-F724-4D68-9CF8-6021D51A3EBC}" dt="2021-07-12T01:16:43.328" v="237" actId="47"/>
        <pc:sldMkLst>
          <pc:docMk/>
          <pc:sldMk cId="414296455" sldId="313"/>
        </pc:sldMkLst>
      </pc:sldChg>
      <pc:sldChg chg="add del">
        <pc:chgData name="Indu Sekhar Dantu" userId="4218edbc7ffe59d5" providerId="LiveId" clId="{0C6CE469-F724-4D68-9CF8-6021D51A3EBC}" dt="2021-07-12T01:33:58.023" v="993" actId="47"/>
        <pc:sldMkLst>
          <pc:docMk/>
          <pc:sldMk cId="3431741543" sldId="313"/>
        </pc:sldMkLst>
      </pc:sldChg>
      <pc:sldChg chg="del">
        <pc:chgData name="Indu Sekhar Dantu" userId="4218edbc7ffe59d5" providerId="LiveId" clId="{0C6CE469-F724-4D68-9CF8-6021D51A3EBC}" dt="2021-07-12T01:16:44.121" v="239" actId="47"/>
        <pc:sldMkLst>
          <pc:docMk/>
          <pc:sldMk cId="3029424732" sldId="314"/>
        </pc:sldMkLst>
      </pc:sldChg>
      <pc:sldChg chg="add del">
        <pc:chgData name="Indu Sekhar Dantu" userId="4218edbc7ffe59d5" providerId="LiveId" clId="{0C6CE469-F724-4D68-9CF8-6021D51A3EBC}" dt="2021-07-12T01:33:58.785" v="994" actId="47"/>
        <pc:sldMkLst>
          <pc:docMk/>
          <pc:sldMk cId="3602270130" sldId="314"/>
        </pc:sldMkLst>
      </pc:sldChg>
      <pc:sldChg chg="del">
        <pc:chgData name="Indu Sekhar Dantu" userId="4218edbc7ffe59d5" providerId="LiveId" clId="{0C6CE469-F724-4D68-9CF8-6021D51A3EBC}" dt="2021-07-12T01:16:49.938" v="262" actId="47"/>
        <pc:sldMkLst>
          <pc:docMk/>
          <pc:sldMk cId="447349276" sldId="315"/>
        </pc:sldMkLst>
      </pc:sldChg>
      <pc:sldChg chg="add del">
        <pc:chgData name="Indu Sekhar Dantu" userId="4218edbc7ffe59d5" providerId="LiveId" clId="{0C6CE469-F724-4D68-9CF8-6021D51A3EBC}" dt="2021-07-12T01:33:59.613" v="995" actId="47"/>
        <pc:sldMkLst>
          <pc:docMk/>
          <pc:sldMk cId="561202008" sldId="315"/>
        </pc:sldMkLst>
      </pc:sldChg>
      <pc:sldChg chg="del">
        <pc:chgData name="Indu Sekhar Dantu" userId="4218edbc7ffe59d5" providerId="LiveId" clId="{0C6CE469-F724-4D68-9CF8-6021D51A3EBC}" dt="2021-07-12T01:16:50.203" v="263" actId="47"/>
        <pc:sldMkLst>
          <pc:docMk/>
          <pc:sldMk cId="313655581" sldId="316"/>
        </pc:sldMkLst>
      </pc:sldChg>
      <pc:sldChg chg="add del">
        <pc:chgData name="Indu Sekhar Dantu" userId="4218edbc7ffe59d5" providerId="LiveId" clId="{0C6CE469-F724-4D68-9CF8-6021D51A3EBC}" dt="2021-07-12T01:34:00.456" v="996" actId="47"/>
        <pc:sldMkLst>
          <pc:docMk/>
          <pc:sldMk cId="3179496370" sldId="316"/>
        </pc:sldMkLst>
      </pc:sldChg>
      <pc:sldChg chg="del">
        <pc:chgData name="Indu Sekhar Dantu" userId="4218edbc7ffe59d5" providerId="LiveId" clId="{0C6CE469-F724-4D68-9CF8-6021D51A3EBC}" dt="2021-07-12T01:16:50.468" v="264" actId="47"/>
        <pc:sldMkLst>
          <pc:docMk/>
          <pc:sldMk cId="1765042550" sldId="317"/>
        </pc:sldMkLst>
      </pc:sldChg>
      <pc:sldChg chg="modSp add mod">
        <pc:chgData name="Indu Sekhar Dantu" userId="4218edbc7ffe59d5" providerId="LiveId" clId="{0C6CE469-F724-4D68-9CF8-6021D51A3EBC}" dt="2021-07-12T01:56:45.498" v="2061" actId="20577"/>
        <pc:sldMkLst>
          <pc:docMk/>
          <pc:sldMk cId="2584329877" sldId="317"/>
        </pc:sldMkLst>
        <pc:spChg chg="mod">
          <ac:chgData name="Indu Sekhar Dantu" userId="4218edbc7ffe59d5" providerId="LiveId" clId="{0C6CE469-F724-4D68-9CF8-6021D51A3EBC}" dt="2021-07-12T01:33:30.415" v="979" actId="20577"/>
          <ac:spMkLst>
            <pc:docMk/>
            <pc:sldMk cId="2584329877" sldId="317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6:45.498" v="2061" actId="20577"/>
          <ac:spMkLst>
            <pc:docMk/>
            <pc:sldMk cId="2584329877" sldId="31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0.806" v="265" actId="47"/>
        <pc:sldMkLst>
          <pc:docMk/>
          <pc:sldMk cId="3429460512" sldId="318"/>
        </pc:sldMkLst>
      </pc:sldChg>
      <pc:sldChg chg="modSp add mod">
        <pc:chgData name="Indu Sekhar Dantu" userId="4218edbc7ffe59d5" providerId="LiveId" clId="{0C6CE469-F724-4D68-9CF8-6021D51A3EBC}" dt="2021-07-12T01:57:03.616" v="2066" actId="20577"/>
        <pc:sldMkLst>
          <pc:docMk/>
          <pc:sldMk cId="3539755676" sldId="318"/>
        </pc:sldMkLst>
        <pc:spChg chg="mod">
          <ac:chgData name="Indu Sekhar Dantu" userId="4218edbc7ffe59d5" providerId="LiveId" clId="{0C6CE469-F724-4D68-9CF8-6021D51A3EBC}" dt="2021-07-12T01:33:34.677" v="981" actId="20577"/>
          <ac:spMkLst>
            <pc:docMk/>
            <pc:sldMk cId="3539755676" sldId="31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7:03.616" v="2066" actId="20577"/>
          <ac:spMkLst>
            <pc:docMk/>
            <pc:sldMk cId="3539755676" sldId="31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098" v="266" actId="47"/>
        <pc:sldMkLst>
          <pc:docMk/>
          <pc:sldMk cId="1010151947" sldId="319"/>
        </pc:sldMkLst>
      </pc:sldChg>
      <pc:sldChg chg="modSp mod">
        <pc:chgData name="Indu Sekhar Dantu" userId="4218edbc7ffe59d5" providerId="LiveId" clId="{0C6CE469-F724-4D68-9CF8-6021D51A3EBC}" dt="2021-07-12T01:58:10.307" v="2085" actId="20577"/>
        <pc:sldMkLst>
          <pc:docMk/>
          <pc:sldMk cId="1492221199" sldId="319"/>
        </pc:sldMkLst>
        <pc:spChg chg="mod">
          <ac:chgData name="Indu Sekhar Dantu" userId="4218edbc7ffe59d5" providerId="LiveId" clId="{0C6CE469-F724-4D68-9CF8-6021D51A3EBC}" dt="2021-07-12T01:33:39.143" v="983" actId="20577"/>
          <ac:spMkLst>
            <pc:docMk/>
            <pc:sldMk cId="1492221199" sldId="319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8:10.307" v="2085" actId="20577"/>
          <ac:spMkLst>
            <pc:docMk/>
            <pc:sldMk cId="1492221199" sldId="319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C6CE469-F724-4D68-9CF8-6021D51A3EBC}" dt="2021-07-12T01:33:50.879" v="986" actId="47"/>
        <pc:sldMkLst>
          <pc:docMk/>
          <pc:sldMk cId="2898537594" sldId="320"/>
        </pc:sldMkLst>
        <pc:spChg chg="mod">
          <ac:chgData name="Indu Sekhar Dantu" userId="4218edbc7ffe59d5" providerId="LiveId" clId="{0C6CE469-F724-4D68-9CF8-6021D51A3EBC}" dt="2021-07-12T01:33:43.215" v="985" actId="20577"/>
          <ac:spMkLst>
            <pc:docMk/>
            <pc:sldMk cId="2898537594" sldId="320"/>
            <ac:spMk id="2" creationId="{50BD30BA-5E5C-4607-BA76-D042EE617EE0}"/>
          </ac:spMkLst>
        </pc:spChg>
      </pc:sldChg>
      <pc:sldChg chg="modSp mod">
        <pc:chgData name="Indu Sekhar Dantu" userId="4218edbc7ffe59d5" providerId="LiveId" clId="{0C6CE469-F724-4D68-9CF8-6021D51A3EBC}" dt="2021-07-12T02:27:36.434" v="2350" actId="20577"/>
        <pc:sldMkLst>
          <pc:docMk/>
          <pc:sldMk cId="2980884881" sldId="320"/>
        </pc:sldMkLst>
        <pc:spChg chg="mod">
          <ac:chgData name="Indu Sekhar Dantu" userId="4218edbc7ffe59d5" providerId="LiveId" clId="{0C6CE469-F724-4D68-9CF8-6021D51A3EBC}" dt="2021-07-12T02:27:36.434" v="2350" actId="20577"/>
          <ac:spMkLst>
            <pc:docMk/>
            <pc:sldMk cId="2980884881" sldId="320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370" v="267" actId="47"/>
        <pc:sldMkLst>
          <pc:docMk/>
          <pc:sldMk cId="3465084384" sldId="320"/>
        </pc:sldMkLst>
      </pc:sldChg>
      <pc:sldChg chg="add del">
        <pc:chgData name="Indu Sekhar Dantu" userId="4218edbc7ffe59d5" providerId="LiveId" clId="{0C6CE469-F724-4D68-9CF8-6021D51A3EBC}" dt="2021-07-12T01:33:51.229" v="987" actId="47"/>
        <pc:sldMkLst>
          <pc:docMk/>
          <pc:sldMk cId="1709211382" sldId="321"/>
        </pc:sldMkLst>
      </pc:sldChg>
      <pc:sldChg chg="del">
        <pc:chgData name="Indu Sekhar Dantu" userId="4218edbc7ffe59d5" providerId="LiveId" clId="{0C6CE469-F724-4D68-9CF8-6021D51A3EBC}" dt="2021-07-12T01:16:51.628" v="268" actId="47"/>
        <pc:sldMkLst>
          <pc:docMk/>
          <pc:sldMk cId="2931619309" sldId="321"/>
        </pc:sldMkLst>
      </pc:sldChg>
      <pc:sldChg chg="modSp add mod">
        <pc:chgData name="Indu Sekhar Dantu" userId="4218edbc7ffe59d5" providerId="LiveId" clId="{0C6CE469-F724-4D68-9CF8-6021D51A3EBC}" dt="2021-07-12T02:27:25.163" v="2345" actId="20577"/>
        <pc:sldMkLst>
          <pc:docMk/>
          <pc:sldMk cId="3263882364" sldId="321"/>
        </pc:sldMkLst>
        <pc:spChg chg="mod">
          <ac:chgData name="Indu Sekhar Dantu" userId="4218edbc7ffe59d5" providerId="LiveId" clId="{0C6CE469-F724-4D68-9CF8-6021D51A3EBC}" dt="2021-07-12T02:27:25.163" v="2345" actId="20577"/>
          <ac:spMkLst>
            <pc:docMk/>
            <pc:sldMk cId="3263882364" sldId="32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C6CE469-F724-4D68-9CF8-6021D51A3EBC}" dt="2021-07-12T01:33:52.553" v="988" actId="47"/>
        <pc:sldMkLst>
          <pc:docMk/>
          <pc:sldMk cId="1367412868" sldId="322"/>
        </pc:sldMkLst>
      </pc:sldChg>
      <pc:sldChg chg="modSp add mod">
        <pc:chgData name="Indu Sekhar Dantu" userId="4218edbc7ffe59d5" providerId="LiveId" clId="{0C6CE469-F724-4D68-9CF8-6021D51A3EBC}" dt="2021-07-12T02:27:29.542" v="2347" actId="20577"/>
        <pc:sldMkLst>
          <pc:docMk/>
          <pc:sldMk cId="3238638512" sldId="322"/>
        </pc:sldMkLst>
        <pc:spChg chg="mod">
          <ac:chgData name="Indu Sekhar Dantu" userId="4218edbc7ffe59d5" providerId="LiveId" clId="{0C6CE469-F724-4D68-9CF8-6021D51A3EBC}" dt="2021-07-12T02:27:29.542" v="2347" actId="20577"/>
          <ac:spMkLst>
            <pc:docMk/>
            <pc:sldMk cId="3238638512" sldId="322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892" v="269" actId="47"/>
        <pc:sldMkLst>
          <pc:docMk/>
          <pc:sldMk cId="3940385322" sldId="322"/>
        </pc:sldMkLst>
      </pc:sldChg>
      <pc:sldChg chg="del">
        <pc:chgData name="Indu Sekhar Dantu" userId="4218edbc7ffe59d5" providerId="LiveId" clId="{0C6CE469-F724-4D68-9CF8-6021D51A3EBC}" dt="2021-07-12T01:16:52.162" v="270" actId="47"/>
        <pc:sldMkLst>
          <pc:docMk/>
          <pc:sldMk cId="218055593" sldId="323"/>
        </pc:sldMkLst>
      </pc:sldChg>
      <pc:sldChg chg="modSp mod">
        <pc:chgData name="Indu Sekhar Dantu" userId="4218edbc7ffe59d5" providerId="LiveId" clId="{0C6CE469-F724-4D68-9CF8-6021D51A3EBC}" dt="2021-07-12T01:55:56.552" v="2002" actId="20577"/>
        <pc:sldMkLst>
          <pc:docMk/>
          <pc:sldMk cId="2845776690" sldId="323"/>
        </pc:sldMkLst>
        <pc:spChg chg="mod">
          <ac:chgData name="Indu Sekhar Dantu" userId="4218edbc7ffe59d5" providerId="LiveId" clId="{0C6CE469-F724-4D68-9CF8-6021D51A3EBC}" dt="2021-07-12T01:55:56.552" v="2002" actId="20577"/>
          <ac:spMkLst>
            <pc:docMk/>
            <pc:sldMk cId="2845776690" sldId="323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453" v="271" actId="47"/>
        <pc:sldMkLst>
          <pc:docMk/>
          <pc:sldMk cId="2490891367" sldId="324"/>
        </pc:sldMkLst>
      </pc:sldChg>
      <pc:sldChg chg="modSp mod">
        <pc:chgData name="Indu Sekhar Dantu" userId="4218edbc7ffe59d5" providerId="LiveId" clId="{0C6CE469-F724-4D68-9CF8-6021D51A3EBC}" dt="2021-07-12T01:56:05.455" v="2004" actId="113"/>
        <pc:sldMkLst>
          <pc:docMk/>
          <pc:sldMk cId="3069626309" sldId="324"/>
        </pc:sldMkLst>
        <pc:spChg chg="mod">
          <ac:chgData name="Indu Sekhar Dantu" userId="4218edbc7ffe59d5" providerId="LiveId" clId="{0C6CE469-F724-4D68-9CF8-6021D51A3EBC}" dt="2021-07-12T01:56:05.455" v="2004" actId="113"/>
          <ac:spMkLst>
            <pc:docMk/>
            <pc:sldMk cId="3069626309" sldId="324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44.488" v="2352" actId="20577"/>
        <pc:sldMkLst>
          <pc:docMk/>
          <pc:sldMk cId="1015020041" sldId="325"/>
        </pc:sldMkLst>
        <pc:spChg chg="mod">
          <ac:chgData name="Indu Sekhar Dantu" userId="4218edbc7ffe59d5" providerId="LiveId" clId="{0C6CE469-F724-4D68-9CF8-6021D51A3EBC}" dt="2021-07-12T02:27:44.488" v="2352" actId="20577"/>
          <ac:spMkLst>
            <pc:docMk/>
            <pc:sldMk cId="1015020041" sldId="325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724" v="272" actId="47"/>
        <pc:sldMkLst>
          <pc:docMk/>
          <pc:sldMk cId="2015534174" sldId="325"/>
        </pc:sldMkLst>
      </pc:sldChg>
      <pc:sldChg chg="del">
        <pc:chgData name="Indu Sekhar Dantu" userId="4218edbc7ffe59d5" providerId="LiveId" clId="{0C6CE469-F724-4D68-9CF8-6021D51A3EBC}" dt="2021-07-12T01:16:52.996" v="273" actId="47"/>
        <pc:sldMkLst>
          <pc:docMk/>
          <pc:sldMk cId="2282546436" sldId="326"/>
        </pc:sldMkLst>
      </pc:sldChg>
      <pc:sldChg chg="modSp mod">
        <pc:chgData name="Indu Sekhar Dantu" userId="4218edbc7ffe59d5" providerId="LiveId" clId="{0C6CE469-F724-4D68-9CF8-6021D51A3EBC}" dt="2021-07-12T02:28:04.331" v="2357" actId="20577"/>
        <pc:sldMkLst>
          <pc:docMk/>
          <pc:sldMk cId="3745225378" sldId="326"/>
        </pc:sldMkLst>
        <pc:spChg chg="mod">
          <ac:chgData name="Indu Sekhar Dantu" userId="4218edbc7ffe59d5" providerId="LiveId" clId="{0C6CE469-F724-4D68-9CF8-6021D51A3EBC}" dt="2021-07-12T02:28:04.331" v="2357" actId="20577"/>
          <ac:spMkLst>
            <pc:docMk/>
            <pc:sldMk cId="3745225378" sldId="326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18.876" v="2343" actId="255"/>
        <pc:sldMkLst>
          <pc:docMk/>
          <pc:sldMk cId="3207635483" sldId="327"/>
        </pc:sldMkLst>
        <pc:spChg chg="mod">
          <ac:chgData name="Indu Sekhar Dantu" userId="4218edbc7ffe59d5" providerId="LiveId" clId="{0C6CE469-F724-4D68-9CF8-6021D51A3EBC}" dt="2021-07-12T02:27:18.876" v="2343" actId="255"/>
          <ac:spMkLst>
            <pc:docMk/>
            <pc:sldMk cId="3207635483" sldId="32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5:41.702" v="127" actId="47"/>
        <pc:sldMkLst>
          <pc:docMk/>
          <pc:sldMk cId="3662201600" sldId="327"/>
        </pc:sldMkLst>
      </pc:sldChg>
      <pc:sldChg chg="del">
        <pc:chgData name="Indu Sekhar Dantu" userId="4218edbc7ffe59d5" providerId="LiveId" clId="{0C6CE469-F724-4D68-9CF8-6021D51A3EBC}" dt="2021-07-12T01:55:11.970" v="1993" actId="2696"/>
        <pc:sldMkLst>
          <pc:docMk/>
          <pc:sldMk cId="4057457939" sldId="327"/>
        </pc:sldMkLst>
      </pc:sldChg>
      <pc:sldChg chg="del">
        <pc:chgData name="Indu Sekhar Dantu" userId="4218edbc7ffe59d5" providerId="LiveId" clId="{0C6CE469-F724-4D68-9CF8-6021D51A3EBC}" dt="2021-07-12T01:16:43.627" v="238" actId="47"/>
        <pc:sldMkLst>
          <pc:docMk/>
          <pc:sldMk cId="4220466084" sldId="328"/>
        </pc:sldMkLst>
      </pc:sldChg>
      <pc:sldChg chg="del">
        <pc:chgData name="Indu Sekhar Dantu" userId="4218edbc7ffe59d5" providerId="LiveId" clId="{0C6CE469-F724-4D68-9CF8-6021D51A3EBC}" dt="2021-07-12T01:16:47.339" v="252" actId="47"/>
        <pc:sldMkLst>
          <pc:docMk/>
          <pc:sldMk cId="815248904" sldId="329"/>
        </pc:sldMkLst>
      </pc:sldChg>
      <pc:sldChg chg="del">
        <pc:chgData name="Indu Sekhar Dantu" userId="4218edbc7ffe59d5" providerId="LiveId" clId="{0C6CE469-F724-4D68-9CF8-6021D51A3EBC}" dt="2021-07-12T01:16:47.620" v="253" actId="47"/>
        <pc:sldMkLst>
          <pc:docMk/>
          <pc:sldMk cId="3574048325" sldId="330"/>
        </pc:sldMkLst>
      </pc:sldChg>
      <pc:sldChg chg="del">
        <pc:chgData name="Indu Sekhar Dantu" userId="4218edbc7ffe59d5" providerId="LiveId" clId="{0C6CE469-F724-4D68-9CF8-6021D51A3EBC}" dt="2021-07-12T01:16:47.861" v="254" actId="47"/>
        <pc:sldMkLst>
          <pc:docMk/>
          <pc:sldMk cId="4175535972" sldId="331"/>
        </pc:sldMkLst>
      </pc:sldChg>
      <pc:sldChg chg="del">
        <pc:chgData name="Indu Sekhar Dantu" userId="4218edbc7ffe59d5" providerId="LiveId" clId="{0C6CE469-F724-4D68-9CF8-6021D51A3EBC}" dt="2021-07-12T01:16:48.116" v="255" actId="47"/>
        <pc:sldMkLst>
          <pc:docMk/>
          <pc:sldMk cId="3257483581" sldId="332"/>
        </pc:sldMkLst>
      </pc:sldChg>
      <pc:sldChg chg="del">
        <pc:chgData name="Indu Sekhar Dantu" userId="4218edbc7ffe59d5" providerId="LiveId" clId="{0C6CE469-F724-4D68-9CF8-6021D51A3EBC}" dt="2021-07-12T01:16:48.371" v="256" actId="47"/>
        <pc:sldMkLst>
          <pc:docMk/>
          <pc:sldMk cId="2179867846" sldId="333"/>
        </pc:sldMkLst>
      </pc:sldChg>
      <pc:sldChg chg="del">
        <pc:chgData name="Indu Sekhar Dantu" userId="4218edbc7ffe59d5" providerId="LiveId" clId="{0C6CE469-F724-4D68-9CF8-6021D51A3EBC}" dt="2021-07-12T01:16:48.628" v="257" actId="47"/>
        <pc:sldMkLst>
          <pc:docMk/>
          <pc:sldMk cId="864306515" sldId="334"/>
        </pc:sldMkLst>
      </pc:sldChg>
      <pc:sldChg chg="del">
        <pc:chgData name="Indu Sekhar Dantu" userId="4218edbc7ffe59d5" providerId="LiveId" clId="{0C6CE469-F724-4D68-9CF8-6021D51A3EBC}" dt="2021-07-12T01:16:48.891" v="258" actId="47"/>
        <pc:sldMkLst>
          <pc:docMk/>
          <pc:sldMk cId="3997583028" sldId="335"/>
        </pc:sldMkLst>
      </pc:sldChg>
      <pc:sldChg chg="del">
        <pc:chgData name="Indu Sekhar Dantu" userId="4218edbc7ffe59d5" providerId="LiveId" clId="{0C6CE469-F724-4D68-9CF8-6021D51A3EBC}" dt="2021-07-12T01:16:49.153" v="259" actId="47"/>
        <pc:sldMkLst>
          <pc:docMk/>
          <pc:sldMk cId="4024321289" sldId="336"/>
        </pc:sldMkLst>
      </pc:sldChg>
      <pc:sldChg chg="del">
        <pc:chgData name="Indu Sekhar Dantu" userId="4218edbc7ffe59d5" providerId="LiveId" clId="{0C6CE469-F724-4D68-9CF8-6021D51A3EBC}" dt="2021-07-12T01:16:49.415" v="260" actId="47"/>
        <pc:sldMkLst>
          <pc:docMk/>
          <pc:sldMk cId="1728069454" sldId="337"/>
        </pc:sldMkLst>
      </pc:sldChg>
      <pc:sldChg chg="del">
        <pc:chgData name="Indu Sekhar Dantu" userId="4218edbc7ffe59d5" providerId="LiveId" clId="{0C6CE469-F724-4D68-9CF8-6021D51A3EBC}" dt="2021-07-12T01:16:49.680" v="261" actId="47"/>
        <pc:sldMkLst>
          <pc:docMk/>
          <pc:sldMk cId="1735735032" sldId="338"/>
        </pc:sldMkLst>
      </pc:sldChg>
      <pc:sldChg chg="del">
        <pc:chgData name="Indu Sekhar Dantu" userId="4218edbc7ffe59d5" providerId="LiveId" clId="{0C6CE469-F724-4D68-9CF8-6021D51A3EBC}" dt="2021-07-12T01:16:44.900" v="242" actId="47"/>
        <pc:sldMkLst>
          <pc:docMk/>
          <pc:sldMk cId="2508731708" sldId="339"/>
        </pc:sldMkLst>
      </pc:sldChg>
      <pc:sldChg chg="del">
        <pc:chgData name="Indu Sekhar Dantu" userId="4218edbc7ffe59d5" providerId="LiveId" clId="{0C6CE469-F724-4D68-9CF8-6021D51A3EBC}" dt="2021-07-12T01:16:44.367" v="240" actId="47"/>
        <pc:sldMkLst>
          <pc:docMk/>
          <pc:sldMk cId="2181303224" sldId="340"/>
        </pc:sldMkLst>
      </pc:sldChg>
      <pc:sldChg chg="del">
        <pc:chgData name="Indu Sekhar Dantu" userId="4218edbc7ffe59d5" providerId="LiveId" clId="{0C6CE469-F724-4D68-9CF8-6021D51A3EBC}" dt="2021-07-12T01:16:45.138" v="243" actId="47"/>
        <pc:sldMkLst>
          <pc:docMk/>
          <pc:sldMk cId="2081480948" sldId="341"/>
        </pc:sldMkLst>
      </pc:sldChg>
      <pc:sldChg chg="del">
        <pc:chgData name="Indu Sekhar Dantu" userId="4218edbc7ffe59d5" providerId="LiveId" clId="{0C6CE469-F724-4D68-9CF8-6021D51A3EBC}" dt="2021-07-12T01:16:45.350" v="244" actId="47"/>
        <pc:sldMkLst>
          <pc:docMk/>
          <pc:sldMk cId="397138408" sldId="342"/>
        </pc:sldMkLst>
      </pc:sldChg>
      <pc:sldChg chg="del">
        <pc:chgData name="Indu Sekhar Dantu" userId="4218edbc7ffe59d5" providerId="LiveId" clId="{0C6CE469-F724-4D68-9CF8-6021D51A3EBC}" dt="2021-07-12T01:16:45.855" v="246" actId="47"/>
        <pc:sldMkLst>
          <pc:docMk/>
          <pc:sldMk cId="3537388708" sldId="343"/>
        </pc:sldMkLst>
      </pc:sldChg>
      <pc:sldChg chg="del">
        <pc:chgData name="Indu Sekhar Dantu" userId="4218edbc7ffe59d5" providerId="LiveId" clId="{0C6CE469-F724-4D68-9CF8-6021D51A3EBC}" dt="2021-07-12T01:16:46.078" v="247" actId="47"/>
        <pc:sldMkLst>
          <pc:docMk/>
          <pc:sldMk cId="1421539589" sldId="344"/>
        </pc:sldMkLst>
      </pc:sldChg>
      <pc:sldChg chg="del">
        <pc:chgData name="Indu Sekhar Dantu" userId="4218edbc7ffe59d5" providerId="LiveId" clId="{0C6CE469-F724-4D68-9CF8-6021D51A3EBC}" dt="2021-07-12T01:16:46.306" v="248" actId="47"/>
        <pc:sldMkLst>
          <pc:docMk/>
          <pc:sldMk cId="2353974985" sldId="345"/>
        </pc:sldMkLst>
      </pc:sldChg>
      <pc:sldChg chg="del">
        <pc:chgData name="Indu Sekhar Dantu" userId="4218edbc7ffe59d5" providerId="LiveId" clId="{0C6CE469-F724-4D68-9CF8-6021D51A3EBC}" dt="2021-07-12T01:16:46.557" v="249" actId="47"/>
        <pc:sldMkLst>
          <pc:docMk/>
          <pc:sldMk cId="331212918" sldId="346"/>
        </pc:sldMkLst>
      </pc:sldChg>
      <pc:sldChg chg="del">
        <pc:chgData name="Indu Sekhar Dantu" userId="4218edbc7ffe59d5" providerId="LiveId" clId="{0C6CE469-F724-4D68-9CF8-6021D51A3EBC}" dt="2021-07-12T01:16:46.805" v="250" actId="47"/>
        <pc:sldMkLst>
          <pc:docMk/>
          <pc:sldMk cId="4079861257" sldId="347"/>
        </pc:sldMkLst>
      </pc:sldChg>
      <pc:sldChg chg="del">
        <pc:chgData name="Indu Sekhar Dantu" userId="4218edbc7ffe59d5" providerId="LiveId" clId="{0C6CE469-F724-4D68-9CF8-6021D51A3EBC}" dt="2021-07-12T01:16:47.072" v="251" actId="47"/>
        <pc:sldMkLst>
          <pc:docMk/>
          <pc:sldMk cId="2825864451" sldId="348"/>
        </pc:sldMkLst>
      </pc:sldChg>
      <pc:sldChg chg="del">
        <pc:chgData name="Indu Sekhar Dantu" userId="4218edbc7ffe59d5" providerId="LiveId" clId="{0C6CE469-F724-4D68-9CF8-6021D51A3EBC}" dt="2021-07-12T01:16:44.624" v="241" actId="47"/>
        <pc:sldMkLst>
          <pc:docMk/>
          <pc:sldMk cId="141203763" sldId="349"/>
        </pc:sldMkLst>
      </pc:sldChg>
      <pc:sldChg chg="del">
        <pc:chgData name="Indu Sekhar Dantu" userId="4218edbc7ffe59d5" providerId="LiveId" clId="{0C6CE469-F724-4D68-9CF8-6021D51A3EBC}" dt="2021-07-12T01:16:45.581" v="245" actId="47"/>
        <pc:sldMkLst>
          <pc:docMk/>
          <pc:sldMk cId="2200476893" sldId="350"/>
        </pc:sldMkLst>
      </pc:sldChg>
    </pc:docChg>
  </pc:docChgLst>
  <pc:docChgLst>
    <pc:chgData name="Indu Sekhar Dantu" userId="4218edbc7ffe59d5" providerId="LiveId" clId="{0210AA90-0FB7-480F-87EB-F58347DD249C}"/>
    <pc:docChg chg="modSld">
      <pc:chgData name="Indu Sekhar Dantu" userId="4218edbc7ffe59d5" providerId="LiveId" clId="{0210AA90-0FB7-480F-87EB-F58347DD249C}" dt="2021-12-11T03:18:54.932" v="0" actId="6549"/>
      <pc:docMkLst>
        <pc:docMk/>
      </pc:docMkLst>
      <pc:sldChg chg="modSp mod">
        <pc:chgData name="Indu Sekhar Dantu" userId="4218edbc7ffe59d5" providerId="LiveId" clId="{0210AA90-0FB7-480F-87EB-F58347DD249C}" dt="2021-12-11T03:18:54.932" v="0" actId="6549"/>
        <pc:sldMkLst>
          <pc:docMk/>
          <pc:sldMk cId="3359564673" sldId="338"/>
        </pc:sldMkLst>
        <pc:spChg chg="mod">
          <ac:chgData name="Indu Sekhar Dantu" userId="4218edbc7ffe59d5" providerId="LiveId" clId="{0210AA90-0FB7-480F-87EB-F58347DD249C}" dt="2021-12-11T03:18:54.932" v="0" actId="6549"/>
          <ac:spMkLst>
            <pc:docMk/>
            <pc:sldMk cId="3359564673" sldId="338"/>
            <ac:spMk id="2" creationId="{50BD30BA-5E5C-4607-BA76-D042EE617EE0}"/>
          </ac:spMkLst>
        </pc:spChg>
      </pc:sldChg>
    </pc:docChg>
  </pc:docChgLst>
  <pc:docChgLst>
    <pc:chgData name="Indu Sekhar Dantu" userId="4218edbc7ffe59d5" providerId="LiveId" clId="{CFD5B95F-2DC7-4D5A-9435-FC84073408A1}"/>
    <pc:docChg chg="undo custSel addSld delSld modSld sldOrd">
      <pc:chgData name="Indu Sekhar Dantu" userId="4218edbc7ffe59d5" providerId="LiveId" clId="{CFD5B95F-2DC7-4D5A-9435-FC84073408A1}" dt="2022-01-16T07:00:14.279" v="5355" actId="115"/>
      <pc:docMkLst>
        <pc:docMk/>
      </pc:docMkLst>
      <pc:sldChg chg="addSp modSp mod">
        <pc:chgData name="Indu Sekhar Dantu" userId="4218edbc7ffe59d5" providerId="LiveId" clId="{CFD5B95F-2DC7-4D5A-9435-FC84073408A1}" dt="2022-01-16T03:51:19.965" v="3883" actId="14100"/>
        <pc:sldMkLst>
          <pc:docMk/>
          <pc:sldMk cId="858427632" sldId="256"/>
        </pc:sldMkLst>
        <pc:spChg chg="mod">
          <ac:chgData name="Indu Sekhar Dantu" userId="4218edbc7ffe59d5" providerId="LiveId" clId="{CFD5B95F-2DC7-4D5A-9435-FC84073408A1}" dt="2022-01-09T16:57:54.260" v="400" actId="113"/>
          <ac:spMkLst>
            <pc:docMk/>
            <pc:sldMk cId="858427632" sldId="256"/>
            <ac:spMk id="6" creationId="{C6D6245A-6BE2-4AF4-BB2D-5627D2818914}"/>
          </ac:spMkLst>
        </pc:spChg>
        <pc:picChg chg="add mod">
          <ac:chgData name="Indu Sekhar Dantu" userId="4218edbc7ffe59d5" providerId="LiveId" clId="{CFD5B95F-2DC7-4D5A-9435-FC84073408A1}" dt="2022-01-15T13:13:54.830" v="2578" actId="1035"/>
          <ac:picMkLst>
            <pc:docMk/>
            <pc:sldMk cId="858427632" sldId="256"/>
            <ac:picMk id="2" creationId="{E244FA4F-C170-44F1-90B7-A671FE7E18F7}"/>
          </ac:picMkLst>
        </pc:picChg>
        <pc:picChg chg="add mod">
          <ac:chgData name="Indu Sekhar Dantu" userId="4218edbc7ffe59d5" providerId="LiveId" clId="{CFD5B95F-2DC7-4D5A-9435-FC84073408A1}" dt="2022-01-16T03:51:19.965" v="3883" actId="14100"/>
          <ac:picMkLst>
            <pc:docMk/>
            <pc:sldMk cId="858427632" sldId="256"/>
            <ac:picMk id="3" creationId="{781828A8-87C6-47E8-9EAA-8E70D5C8998A}"/>
          </ac:picMkLst>
        </pc:picChg>
      </pc:sldChg>
      <pc:sldChg chg="addSp modSp mod">
        <pc:chgData name="Indu Sekhar Dantu" userId="4218edbc7ffe59d5" providerId="LiveId" clId="{CFD5B95F-2DC7-4D5A-9435-FC84073408A1}" dt="2022-01-15T13:14:48.769" v="2583" actId="20577"/>
        <pc:sldMkLst>
          <pc:docMk/>
          <pc:sldMk cId="3359564673" sldId="338"/>
        </pc:sldMkLst>
        <pc:spChg chg="mod">
          <ac:chgData name="Indu Sekhar Dantu" userId="4218edbc7ffe59d5" providerId="LiveId" clId="{CFD5B95F-2DC7-4D5A-9435-FC84073408A1}" dt="2022-01-09T16:53:19.684" v="44" actId="113"/>
          <ac:spMkLst>
            <pc:docMk/>
            <pc:sldMk cId="3359564673" sldId="338"/>
            <ac:spMk id="2" creationId="{50BD30BA-5E5C-4607-BA76-D042EE617EE0}"/>
          </ac:spMkLst>
        </pc:spChg>
        <pc:spChg chg="mod">
          <ac:chgData name="Indu Sekhar Dantu" userId="4218edbc7ffe59d5" providerId="LiveId" clId="{CFD5B95F-2DC7-4D5A-9435-FC84073408A1}" dt="2022-01-15T13:14:48.769" v="2583" actId="20577"/>
          <ac:spMkLst>
            <pc:docMk/>
            <pc:sldMk cId="3359564673" sldId="338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09T16:57:18.693" v="346" actId="1037"/>
          <ac:picMkLst>
            <pc:docMk/>
            <pc:sldMk cId="3359564673" sldId="338"/>
            <ac:picMk id="7" creationId="{8EA1FE39-17FD-4994-94DD-95849D20E06A}"/>
          </ac:picMkLst>
        </pc:picChg>
        <pc:picChg chg="add mod">
          <ac:chgData name="Indu Sekhar Dantu" userId="4218edbc7ffe59d5" providerId="LiveId" clId="{CFD5B95F-2DC7-4D5A-9435-FC84073408A1}" dt="2022-01-11T07:40:02.409" v="622" actId="1038"/>
          <ac:picMkLst>
            <pc:docMk/>
            <pc:sldMk cId="3359564673" sldId="338"/>
            <ac:picMk id="1026" creationId="{A519C8E7-99F6-4126-B64C-9FD5F180190E}"/>
          </ac:picMkLst>
        </pc:picChg>
      </pc:sldChg>
      <pc:sldChg chg="addSp modSp add mod">
        <pc:chgData name="Indu Sekhar Dantu" userId="4218edbc7ffe59d5" providerId="LiveId" clId="{CFD5B95F-2DC7-4D5A-9435-FC84073408A1}" dt="2022-01-16T04:01:09.461" v="4109" actId="20577"/>
        <pc:sldMkLst>
          <pc:docMk/>
          <pc:sldMk cId="3130580282" sldId="339"/>
        </pc:sldMkLst>
        <pc:spChg chg="mod">
          <ac:chgData name="Indu Sekhar Dantu" userId="4218edbc7ffe59d5" providerId="LiveId" clId="{CFD5B95F-2DC7-4D5A-9435-FC84073408A1}" dt="2022-01-16T04:01:09.461" v="4109" actId="20577"/>
          <ac:spMkLst>
            <pc:docMk/>
            <pc:sldMk cId="3130580282" sldId="339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1T07:40:10.572" v="629" actId="1036"/>
          <ac:picMkLst>
            <pc:docMk/>
            <pc:sldMk cId="3130580282" sldId="339"/>
            <ac:picMk id="4" creationId="{E1B2A998-EF91-49C2-A555-9ABB89DF1A04}"/>
          </ac:picMkLst>
        </pc:picChg>
      </pc:sldChg>
      <pc:sldChg chg="addSp delSp modSp add mod">
        <pc:chgData name="Indu Sekhar Dantu" userId="4218edbc7ffe59d5" providerId="LiveId" clId="{CFD5B95F-2DC7-4D5A-9435-FC84073408A1}" dt="2022-01-15T13:16:27.369" v="2636" actId="20577"/>
        <pc:sldMkLst>
          <pc:docMk/>
          <pc:sldMk cId="868503761" sldId="340"/>
        </pc:sldMkLst>
        <pc:spChg chg="mod">
          <ac:chgData name="Indu Sekhar Dantu" userId="4218edbc7ffe59d5" providerId="LiveId" clId="{CFD5B95F-2DC7-4D5A-9435-FC84073408A1}" dt="2022-01-15T13:16:27.369" v="2636" actId="20577"/>
          <ac:spMkLst>
            <pc:docMk/>
            <pc:sldMk cId="868503761" sldId="340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1T07:40:23.842" v="640" actId="14100"/>
          <ac:picMkLst>
            <pc:docMk/>
            <pc:sldMk cId="868503761" sldId="340"/>
            <ac:picMk id="4" creationId="{D2425A37-CFC8-4719-AA6B-7FAAABC62D69}"/>
          </ac:picMkLst>
        </pc:picChg>
        <pc:picChg chg="add">
          <ac:chgData name="Indu Sekhar Dantu" userId="4218edbc7ffe59d5" providerId="LiveId" clId="{CFD5B95F-2DC7-4D5A-9435-FC84073408A1}" dt="2022-01-11T02:29:56.247" v="457"/>
          <ac:picMkLst>
            <pc:docMk/>
            <pc:sldMk cId="868503761" sldId="340"/>
            <ac:picMk id="3074" creationId="{99A09BB4-5CB9-42DB-AD21-76228E315463}"/>
          </ac:picMkLst>
        </pc:picChg>
        <pc:picChg chg="add del mod">
          <ac:chgData name="Indu Sekhar Dantu" userId="4218edbc7ffe59d5" providerId="LiveId" clId="{CFD5B95F-2DC7-4D5A-9435-FC84073408A1}" dt="2022-01-11T02:30:06.718" v="459"/>
          <ac:picMkLst>
            <pc:docMk/>
            <pc:sldMk cId="868503761" sldId="340"/>
            <ac:picMk id="3076" creationId="{27F0B03B-E882-45F0-80AB-2B9761E5E200}"/>
          </ac:picMkLst>
        </pc:picChg>
        <pc:picChg chg="add mod">
          <ac:chgData name="Indu Sekhar Dantu" userId="4218edbc7ffe59d5" providerId="LiveId" clId="{CFD5B95F-2DC7-4D5A-9435-FC84073408A1}" dt="2022-01-11T02:30:18.544" v="460"/>
          <ac:picMkLst>
            <pc:docMk/>
            <pc:sldMk cId="868503761" sldId="340"/>
            <ac:picMk id="3078" creationId="{82B6690E-310F-4D38-B3D9-285E4D50142D}"/>
          </ac:picMkLst>
        </pc:picChg>
      </pc:sldChg>
      <pc:sldChg chg="addSp modSp add mod">
        <pc:chgData name="Indu Sekhar Dantu" userId="4218edbc7ffe59d5" providerId="LiveId" clId="{CFD5B95F-2DC7-4D5A-9435-FC84073408A1}" dt="2022-01-16T04:03:07.768" v="4113" actId="6549"/>
        <pc:sldMkLst>
          <pc:docMk/>
          <pc:sldMk cId="2577920650" sldId="341"/>
        </pc:sldMkLst>
        <pc:spChg chg="mod">
          <ac:chgData name="Indu Sekhar Dantu" userId="4218edbc7ffe59d5" providerId="LiveId" clId="{CFD5B95F-2DC7-4D5A-9435-FC84073408A1}" dt="2022-01-16T04:03:07.768" v="4113" actId="6549"/>
          <ac:spMkLst>
            <pc:docMk/>
            <pc:sldMk cId="2577920650" sldId="341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1T07:40:38.854" v="643" actId="14100"/>
          <ac:picMkLst>
            <pc:docMk/>
            <pc:sldMk cId="2577920650" sldId="341"/>
            <ac:picMk id="4" creationId="{B6A4FBAF-0864-4A38-B20A-B6A4145673BC}"/>
          </ac:picMkLst>
        </pc:picChg>
      </pc:sldChg>
      <pc:sldChg chg="addSp modSp add mod">
        <pc:chgData name="Indu Sekhar Dantu" userId="4218edbc7ffe59d5" providerId="LiveId" clId="{CFD5B95F-2DC7-4D5A-9435-FC84073408A1}" dt="2022-01-16T04:04:24.879" v="4123" actId="20577"/>
        <pc:sldMkLst>
          <pc:docMk/>
          <pc:sldMk cId="2668039076" sldId="342"/>
        </pc:sldMkLst>
        <pc:spChg chg="mod">
          <ac:chgData name="Indu Sekhar Dantu" userId="4218edbc7ffe59d5" providerId="LiveId" clId="{CFD5B95F-2DC7-4D5A-9435-FC84073408A1}" dt="2022-01-16T04:04:24.879" v="4123" actId="20577"/>
          <ac:spMkLst>
            <pc:docMk/>
            <pc:sldMk cId="2668039076" sldId="342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4T23:53:47.923" v="1076" actId="1076"/>
          <ac:picMkLst>
            <pc:docMk/>
            <pc:sldMk cId="2668039076" sldId="342"/>
            <ac:picMk id="4" creationId="{8EB3ED8A-B3EF-4623-B335-6EA5A6E8E9FD}"/>
          </ac:picMkLst>
        </pc:picChg>
      </pc:sldChg>
      <pc:sldChg chg="modSp add mod">
        <pc:chgData name="Indu Sekhar Dantu" userId="4218edbc7ffe59d5" providerId="LiveId" clId="{CFD5B95F-2DC7-4D5A-9435-FC84073408A1}" dt="2022-01-16T04:12:21.158" v="4314" actId="20577"/>
        <pc:sldMkLst>
          <pc:docMk/>
          <pc:sldMk cId="1475162128" sldId="343"/>
        </pc:sldMkLst>
        <pc:spChg chg="mod">
          <ac:chgData name="Indu Sekhar Dantu" userId="4218edbc7ffe59d5" providerId="LiveId" clId="{CFD5B95F-2DC7-4D5A-9435-FC84073408A1}" dt="2022-01-16T04:12:21.158" v="4314" actId="20577"/>
          <ac:spMkLst>
            <pc:docMk/>
            <pc:sldMk cId="1475162128" sldId="34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14:21.725" v="4407" actId="115"/>
        <pc:sldMkLst>
          <pc:docMk/>
          <pc:sldMk cId="973181702" sldId="344"/>
        </pc:sldMkLst>
        <pc:spChg chg="mod">
          <ac:chgData name="Indu Sekhar Dantu" userId="4218edbc7ffe59d5" providerId="LiveId" clId="{CFD5B95F-2DC7-4D5A-9435-FC84073408A1}" dt="2022-01-16T04:14:21.725" v="4407" actId="115"/>
          <ac:spMkLst>
            <pc:docMk/>
            <pc:sldMk cId="973181702" sldId="34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21:33.116" v="4536" actId="115"/>
        <pc:sldMkLst>
          <pc:docMk/>
          <pc:sldMk cId="3367408641" sldId="345"/>
        </pc:sldMkLst>
        <pc:spChg chg="mod">
          <ac:chgData name="Indu Sekhar Dantu" userId="4218edbc7ffe59d5" providerId="LiveId" clId="{CFD5B95F-2DC7-4D5A-9435-FC84073408A1}" dt="2022-01-16T04:21:33.116" v="4536" actId="115"/>
          <ac:spMkLst>
            <pc:docMk/>
            <pc:sldMk cId="3367408641" sldId="34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23:44.420" v="4578" actId="115"/>
        <pc:sldMkLst>
          <pc:docMk/>
          <pc:sldMk cId="277311553" sldId="346"/>
        </pc:sldMkLst>
        <pc:spChg chg="mod">
          <ac:chgData name="Indu Sekhar Dantu" userId="4218edbc7ffe59d5" providerId="LiveId" clId="{CFD5B95F-2DC7-4D5A-9435-FC84073408A1}" dt="2022-01-16T04:23:44.420" v="4578" actId="115"/>
          <ac:spMkLst>
            <pc:docMk/>
            <pc:sldMk cId="277311553" sldId="34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35:00.420" v="4757" actId="113"/>
        <pc:sldMkLst>
          <pc:docMk/>
          <pc:sldMk cId="2494740671" sldId="347"/>
        </pc:sldMkLst>
        <pc:spChg chg="mod">
          <ac:chgData name="Indu Sekhar Dantu" userId="4218edbc7ffe59d5" providerId="LiveId" clId="{CFD5B95F-2DC7-4D5A-9435-FC84073408A1}" dt="2022-01-16T04:35:00.420" v="4757" actId="113"/>
          <ac:spMkLst>
            <pc:docMk/>
            <pc:sldMk cId="2494740671" sldId="34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57:24.552" v="5050" actId="115"/>
        <pc:sldMkLst>
          <pc:docMk/>
          <pc:sldMk cId="828899632" sldId="348"/>
        </pc:sldMkLst>
        <pc:spChg chg="mod">
          <ac:chgData name="Indu Sekhar Dantu" userId="4218edbc7ffe59d5" providerId="LiveId" clId="{CFD5B95F-2DC7-4D5A-9435-FC84073408A1}" dt="2022-01-16T04:57:24.552" v="5050" actId="115"/>
          <ac:spMkLst>
            <pc:docMk/>
            <pc:sldMk cId="828899632" sldId="34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57:45.965" v="5052" actId="115"/>
        <pc:sldMkLst>
          <pc:docMk/>
          <pc:sldMk cId="662491888" sldId="349"/>
        </pc:sldMkLst>
        <pc:spChg chg="mod">
          <ac:chgData name="Indu Sekhar Dantu" userId="4218edbc7ffe59d5" providerId="LiveId" clId="{CFD5B95F-2DC7-4D5A-9435-FC84073408A1}" dt="2022-01-16T04:57:45.965" v="5052" actId="115"/>
          <ac:spMkLst>
            <pc:docMk/>
            <pc:sldMk cId="662491888" sldId="34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5:00:53.742" v="5142" actId="20577"/>
        <pc:sldMkLst>
          <pc:docMk/>
          <pc:sldMk cId="4034423861" sldId="350"/>
        </pc:sldMkLst>
        <pc:spChg chg="mod">
          <ac:chgData name="Indu Sekhar Dantu" userId="4218edbc7ffe59d5" providerId="LiveId" clId="{CFD5B95F-2DC7-4D5A-9435-FC84073408A1}" dt="2022-01-16T05:00:53.742" v="5142" actId="20577"/>
          <ac:spMkLst>
            <pc:docMk/>
            <pc:sldMk cId="4034423861" sldId="35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5:10:48.516" v="5207" actId="113"/>
        <pc:sldMkLst>
          <pc:docMk/>
          <pc:sldMk cId="1453086460" sldId="351"/>
        </pc:sldMkLst>
        <pc:spChg chg="mod">
          <ac:chgData name="Indu Sekhar Dantu" userId="4218edbc7ffe59d5" providerId="LiveId" clId="{CFD5B95F-2DC7-4D5A-9435-FC84073408A1}" dt="2022-01-16T05:10:48.516" v="5207" actId="113"/>
          <ac:spMkLst>
            <pc:docMk/>
            <pc:sldMk cId="1453086460" sldId="35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5:12:24.501" v="5209" actId="115"/>
        <pc:sldMkLst>
          <pc:docMk/>
          <pc:sldMk cId="878291047" sldId="352"/>
        </pc:sldMkLst>
        <pc:spChg chg="mod">
          <ac:chgData name="Indu Sekhar Dantu" userId="4218edbc7ffe59d5" providerId="LiveId" clId="{CFD5B95F-2DC7-4D5A-9435-FC84073408A1}" dt="2022-01-16T05:12:24.501" v="5209" actId="115"/>
          <ac:spMkLst>
            <pc:docMk/>
            <pc:sldMk cId="878291047" sldId="35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09:22.095" v="5235" actId="115"/>
        <pc:sldMkLst>
          <pc:docMk/>
          <pc:sldMk cId="2626085500" sldId="353"/>
        </pc:sldMkLst>
        <pc:spChg chg="mod">
          <ac:chgData name="Indu Sekhar Dantu" userId="4218edbc7ffe59d5" providerId="LiveId" clId="{CFD5B95F-2DC7-4D5A-9435-FC84073408A1}" dt="2022-01-16T06:09:22.095" v="5235" actId="115"/>
          <ac:spMkLst>
            <pc:docMk/>
            <pc:sldMk cId="2626085500" sldId="35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10:19.448" v="5242" actId="6549"/>
        <pc:sldMkLst>
          <pc:docMk/>
          <pc:sldMk cId="1208980480" sldId="354"/>
        </pc:sldMkLst>
        <pc:spChg chg="mod">
          <ac:chgData name="Indu Sekhar Dantu" userId="4218edbc7ffe59d5" providerId="LiveId" clId="{CFD5B95F-2DC7-4D5A-9435-FC84073408A1}" dt="2022-01-16T06:10:19.448" v="5242" actId="6549"/>
          <ac:spMkLst>
            <pc:docMk/>
            <pc:sldMk cId="1208980480" sldId="35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14:16:17.367" v="3182" actId="20577"/>
        <pc:sldMkLst>
          <pc:docMk/>
          <pc:sldMk cId="2960380060" sldId="355"/>
        </pc:sldMkLst>
        <pc:spChg chg="mod">
          <ac:chgData name="Indu Sekhar Dantu" userId="4218edbc7ffe59d5" providerId="LiveId" clId="{CFD5B95F-2DC7-4D5A-9435-FC84073408A1}" dt="2022-01-15T14:16:17.367" v="3182" actId="20577"/>
          <ac:spMkLst>
            <pc:docMk/>
            <pc:sldMk cId="2960380060" sldId="35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18:03.805" v="5251" actId="20577"/>
        <pc:sldMkLst>
          <pc:docMk/>
          <pc:sldMk cId="3619058966" sldId="356"/>
        </pc:sldMkLst>
        <pc:spChg chg="mod">
          <ac:chgData name="Indu Sekhar Dantu" userId="4218edbc7ffe59d5" providerId="LiveId" clId="{CFD5B95F-2DC7-4D5A-9435-FC84073408A1}" dt="2022-01-16T06:18:03.805" v="5251" actId="20577"/>
          <ac:spMkLst>
            <pc:docMk/>
            <pc:sldMk cId="3619058966" sldId="35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26:23.241" v="5264" actId="115"/>
        <pc:sldMkLst>
          <pc:docMk/>
          <pc:sldMk cId="39399037" sldId="357"/>
        </pc:sldMkLst>
        <pc:spChg chg="mod">
          <ac:chgData name="Indu Sekhar Dantu" userId="4218edbc7ffe59d5" providerId="LiveId" clId="{CFD5B95F-2DC7-4D5A-9435-FC84073408A1}" dt="2022-01-16T06:26:23.241" v="5264" actId="115"/>
          <ac:spMkLst>
            <pc:docMk/>
            <pc:sldMk cId="39399037" sldId="35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37:55.128" v="5271" actId="20577"/>
        <pc:sldMkLst>
          <pc:docMk/>
          <pc:sldMk cId="2195991204" sldId="358"/>
        </pc:sldMkLst>
        <pc:spChg chg="mod">
          <ac:chgData name="Indu Sekhar Dantu" userId="4218edbc7ffe59d5" providerId="LiveId" clId="{CFD5B95F-2DC7-4D5A-9435-FC84073408A1}" dt="2022-01-16T06:37:55.128" v="5271" actId="20577"/>
          <ac:spMkLst>
            <pc:docMk/>
            <pc:sldMk cId="2195991204" sldId="35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14:23:39.829" v="3296" actId="115"/>
        <pc:sldMkLst>
          <pc:docMk/>
          <pc:sldMk cId="2005267638" sldId="359"/>
        </pc:sldMkLst>
        <pc:spChg chg="mod">
          <ac:chgData name="Indu Sekhar Dantu" userId="4218edbc7ffe59d5" providerId="LiveId" clId="{CFD5B95F-2DC7-4D5A-9435-FC84073408A1}" dt="2022-01-15T14:23:39.829" v="3296" actId="115"/>
          <ac:spMkLst>
            <pc:docMk/>
            <pc:sldMk cId="2005267638" sldId="35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39:35.143" v="5280" actId="113"/>
        <pc:sldMkLst>
          <pc:docMk/>
          <pc:sldMk cId="2281028437" sldId="360"/>
        </pc:sldMkLst>
        <pc:spChg chg="mod">
          <ac:chgData name="Indu Sekhar Dantu" userId="4218edbc7ffe59d5" providerId="LiveId" clId="{CFD5B95F-2DC7-4D5A-9435-FC84073408A1}" dt="2022-01-16T06:39:35.143" v="5280" actId="113"/>
          <ac:spMkLst>
            <pc:docMk/>
            <pc:sldMk cId="2281028437" sldId="36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39:57.418" v="5282" actId="113"/>
        <pc:sldMkLst>
          <pc:docMk/>
          <pc:sldMk cId="1729131625" sldId="361"/>
        </pc:sldMkLst>
        <pc:spChg chg="mod">
          <ac:chgData name="Indu Sekhar Dantu" userId="4218edbc7ffe59d5" providerId="LiveId" clId="{CFD5B95F-2DC7-4D5A-9435-FC84073408A1}" dt="2022-01-16T06:39:57.418" v="5282" actId="113"/>
          <ac:spMkLst>
            <pc:docMk/>
            <pc:sldMk cId="1729131625" sldId="36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42:29.997" v="5292" actId="115"/>
        <pc:sldMkLst>
          <pc:docMk/>
          <pc:sldMk cId="3438097896" sldId="362"/>
        </pc:sldMkLst>
        <pc:spChg chg="mod">
          <ac:chgData name="Indu Sekhar Dantu" userId="4218edbc7ffe59d5" providerId="LiveId" clId="{CFD5B95F-2DC7-4D5A-9435-FC84073408A1}" dt="2022-01-16T06:42:29.997" v="5292" actId="115"/>
          <ac:spMkLst>
            <pc:docMk/>
            <pc:sldMk cId="3438097896" sldId="36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43:19.984" v="5298" actId="20577"/>
        <pc:sldMkLst>
          <pc:docMk/>
          <pc:sldMk cId="1715443752" sldId="363"/>
        </pc:sldMkLst>
        <pc:spChg chg="mod">
          <ac:chgData name="Indu Sekhar Dantu" userId="4218edbc7ffe59d5" providerId="LiveId" clId="{CFD5B95F-2DC7-4D5A-9435-FC84073408A1}" dt="2022-01-16T06:43:19.984" v="5298" actId="20577"/>
          <ac:spMkLst>
            <pc:docMk/>
            <pc:sldMk cId="1715443752" sldId="36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43:45.429" v="5300" actId="115"/>
        <pc:sldMkLst>
          <pc:docMk/>
          <pc:sldMk cId="2842598253" sldId="364"/>
        </pc:sldMkLst>
        <pc:spChg chg="mod">
          <ac:chgData name="Indu Sekhar Dantu" userId="4218edbc7ffe59d5" providerId="LiveId" clId="{CFD5B95F-2DC7-4D5A-9435-FC84073408A1}" dt="2022-01-16T06:43:45.429" v="5300" actId="115"/>
          <ac:spMkLst>
            <pc:docMk/>
            <pc:sldMk cId="2842598253" sldId="36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1:35.319" v="5309" actId="313"/>
        <pc:sldMkLst>
          <pc:docMk/>
          <pc:sldMk cId="3504274318" sldId="365"/>
        </pc:sldMkLst>
        <pc:spChg chg="mod">
          <ac:chgData name="Indu Sekhar Dantu" userId="4218edbc7ffe59d5" providerId="LiveId" clId="{CFD5B95F-2DC7-4D5A-9435-FC84073408A1}" dt="2022-01-16T06:51:35.319" v="5309" actId="313"/>
          <ac:spMkLst>
            <pc:docMk/>
            <pc:sldMk cId="3504274318" sldId="36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2:05.361" v="5312" actId="113"/>
        <pc:sldMkLst>
          <pc:docMk/>
          <pc:sldMk cId="2279718837" sldId="366"/>
        </pc:sldMkLst>
        <pc:spChg chg="mod">
          <ac:chgData name="Indu Sekhar Dantu" userId="4218edbc7ffe59d5" providerId="LiveId" clId="{CFD5B95F-2DC7-4D5A-9435-FC84073408A1}" dt="2022-01-16T06:52:05.361" v="5312" actId="113"/>
          <ac:spMkLst>
            <pc:docMk/>
            <pc:sldMk cId="2279718837" sldId="36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5:33.380" v="5330" actId="113"/>
        <pc:sldMkLst>
          <pc:docMk/>
          <pc:sldMk cId="1586150121" sldId="367"/>
        </pc:sldMkLst>
        <pc:spChg chg="mod">
          <ac:chgData name="Indu Sekhar Dantu" userId="4218edbc7ffe59d5" providerId="LiveId" clId="{CFD5B95F-2DC7-4D5A-9435-FC84073408A1}" dt="2022-01-16T06:55:33.380" v="5330" actId="113"/>
          <ac:spMkLst>
            <pc:docMk/>
            <pc:sldMk cId="1586150121" sldId="36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6:53.676" v="5344" actId="6549"/>
        <pc:sldMkLst>
          <pc:docMk/>
          <pc:sldMk cId="3149250970" sldId="368"/>
        </pc:sldMkLst>
        <pc:spChg chg="mod">
          <ac:chgData name="Indu Sekhar Dantu" userId="4218edbc7ffe59d5" providerId="LiveId" clId="{CFD5B95F-2DC7-4D5A-9435-FC84073408A1}" dt="2022-01-16T06:56:53.676" v="5344" actId="6549"/>
          <ac:spMkLst>
            <pc:docMk/>
            <pc:sldMk cId="3149250970" sldId="36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6:45.991" v="5343" actId="113"/>
        <pc:sldMkLst>
          <pc:docMk/>
          <pc:sldMk cId="2178041952" sldId="369"/>
        </pc:sldMkLst>
        <pc:spChg chg="mod">
          <ac:chgData name="Indu Sekhar Dantu" userId="4218edbc7ffe59d5" providerId="LiveId" clId="{CFD5B95F-2DC7-4D5A-9435-FC84073408A1}" dt="2022-01-16T06:56:45.991" v="5343" actId="113"/>
          <ac:spMkLst>
            <pc:docMk/>
            <pc:sldMk cId="2178041952" sldId="36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8:15.444" v="5350" actId="113"/>
        <pc:sldMkLst>
          <pc:docMk/>
          <pc:sldMk cId="2954735293" sldId="370"/>
        </pc:sldMkLst>
        <pc:spChg chg="mod">
          <ac:chgData name="Indu Sekhar Dantu" userId="4218edbc7ffe59d5" providerId="LiveId" clId="{CFD5B95F-2DC7-4D5A-9435-FC84073408A1}" dt="2022-01-16T06:58:15.444" v="5350" actId="113"/>
          <ac:spMkLst>
            <pc:docMk/>
            <pc:sldMk cId="2954735293" sldId="37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8:31.457" v="5351" actId="113"/>
        <pc:sldMkLst>
          <pc:docMk/>
          <pc:sldMk cId="2090651314" sldId="371"/>
        </pc:sldMkLst>
        <pc:spChg chg="mod">
          <ac:chgData name="Indu Sekhar Dantu" userId="4218edbc7ffe59d5" providerId="LiveId" clId="{CFD5B95F-2DC7-4D5A-9435-FC84073408A1}" dt="2022-01-16T06:58:31.457" v="5351" actId="113"/>
          <ac:spMkLst>
            <pc:docMk/>
            <pc:sldMk cId="2090651314" sldId="37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689938297" sldId="372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1331614484" sldId="373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219754726" sldId="374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009723680" sldId="375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082591828" sldId="376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935514430" sldId="377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823846844" sldId="378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125786160" sldId="379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363613459" sldId="380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434128243" sldId="381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1660087253" sldId="382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668053988" sldId="383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689533311" sldId="384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477751765" sldId="385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568909678" sldId="386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476371196" sldId="387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846362851" sldId="388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2917319353" sldId="389"/>
        </pc:sldMkLst>
      </pc:sldChg>
      <pc:sldChg chg="add del">
        <pc:chgData name="Indu Sekhar Dantu" userId="4218edbc7ffe59d5" providerId="LiveId" clId="{CFD5B95F-2DC7-4D5A-9435-FC84073408A1}" dt="2022-01-15T03:55:36.082" v="1779" actId="2696"/>
        <pc:sldMkLst>
          <pc:docMk/>
          <pc:sldMk cId="3137463929" sldId="390"/>
        </pc:sldMkLst>
      </pc:sldChg>
      <pc:sldChg chg="modSp add mod">
        <pc:chgData name="Indu Sekhar Dantu" userId="4218edbc7ffe59d5" providerId="LiveId" clId="{CFD5B95F-2DC7-4D5A-9435-FC84073408A1}" dt="2022-01-16T04:11:35.667" v="4276" actId="313"/>
        <pc:sldMkLst>
          <pc:docMk/>
          <pc:sldMk cId="3325427330" sldId="391"/>
        </pc:sldMkLst>
        <pc:spChg chg="mod">
          <ac:chgData name="Indu Sekhar Dantu" userId="4218edbc7ffe59d5" providerId="LiveId" clId="{CFD5B95F-2DC7-4D5A-9435-FC84073408A1}" dt="2022-01-16T04:11:35.667" v="4276" actId="313"/>
          <ac:spMkLst>
            <pc:docMk/>
            <pc:sldMk cId="3325427330" sldId="391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CFD5B95F-2DC7-4D5A-9435-FC84073408A1}" dt="2022-01-16T04:05:53.294" v="4124" actId="115"/>
        <pc:sldMkLst>
          <pc:docMk/>
          <pc:sldMk cId="465555261" sldId="392"/>
        </pc:sldMkLst>
        <pc:spChg chg="mod">
          <ac:chgData name="Indu Sekhar Dantu" userId="4218edbc7ffe59d5" providerId="LiveId" clId="{CFD5B95F-2DC7-4D5A-9435-FC84073408A1}" dt="2022-01-16T04:05:53.294" v="4124" actId="115"/>
          <ac:spMkLst>
            <pc:docMk/>
            <pc:sldMk cId="465555261" sldId="39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09:11.177" v="4190" actId="20577"/>
        <pc:sldMkLst>
          <pc:docMk/>
          <pc:sldMk cId="3476045229" sldId="393"/>
        </pc:sldMkLst>
        <pc:spChg chg="mod">
          <ac:chgData name="Indu Sekhar Dantu" userId="4218edbc7ffe59d5" providerId="LiveId" clId="{CFD5B95F-2DC7-4D5A-9435-FC84073408A1}" dt="2022-01-16T04:09:11.177" v="4190" actId="20577"/>
          <ac:spMkLst>
            <pc:docMk/>
            <pc:sldMk cId="3476045229" sldId="39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33:52.233" v="4753" actId="20577"/>
        <pc:sldMkLst>
          <pc:docMk/>
          <pc:sldMk cId="2706812179" sldId="394"/>
        </pc:sldMkLst>
        <pc:spChg chg="mod">
          <ac:chgData name="Indu Sekhar Dantu" userId="4218edbc7ffe59d5" providerId="LiveId" clId="{CFD5B95F-2DC7-4D5A-9435-FC84073408A1}" dt="2022-01-16T04:33:52.233" v="4753" actId="20577"/>
          <ac:spMkLst>
            <pc:docMk/>
            <pc:sldMk cId="2706812179" sldId="394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CFD5B95F-2DC7-4D5A-9435-FC84073408A1}" dt="2022-01-15T13:18:42" v="2686" actId="20577"/>
        <pc:sldMkLst>
          <pc:docMk/>
          <pc:sldMk cId="674045320" sldId="395"/>
        </pc:sldMkLst>
        <pc:spChg chg="mod">
          <ac:chgData name="Indu Sekhar Dantu" userId="4218edbc7ffe59d5" providerId="LiveId" clId="{CFD5B95F-2DC7-4D5A-9435-FC84073408A1}" dt="2022-01-15T13:18:42" v="2686" actId="20577"/>
          <ac:spMkLst>
            <pc:docMk/>
            <pc:sldMk cId="674045320" sldId="395"/>
            <ac:spMk id="3" creationId="{D9D112C0-94D8-4EB3-830E-FBA2AAFD86F5}"/>
          </ac:spMkLst>
        </pc:spChg>
        <pc:picChg chg="del">
          <ac:chgData name="Indu Sekhar Dantu" userId="4218edbc7ffe59d5" providerId="LiveId" clId="{CFD5B95F-2DC7-4D5A-9435-FC84073408A1}" dt="2022-01-14T23:53:58.763" v="1078" actId="478"/>
          <ac:picMkLst>
            <pc:docMk/>
            <pc:sldMk cId="674045320" sldId="395"/>
            <ac:picMk id="4" creationId="{8EB3ED8A-B3EF-4623-B335-6EA5A6E8E9FD}"/>
          </ac:picMkLst>
        </pc:picChg>
        <pc:picChg chg="add mod">
          <ac:chgData name="Indu Sekhar Dantu" userId="4218edbc7ffe59d5" providerId="LiveId" clId="{CFD5B95F-2DC7-4D5A-9435-FC84073408A1}" dt="2022-01-14T23:54:19.710" v="1119" actId="1035"/>
          <ac:picMkLst>
            <pc:docMk/>
            <pc:sldMk cId="674045320" sldId="395"/>
            <ac:picMk id="5" creationId="{91154E4A-F0C4-4E6F-8926-CCA666EF6483}"/>
          </ac:picMkLst>
        </pc:picChg>
      </pc:sldChg>
      <pc:sldChg chg="modSp add mod">
        <pc:chgData name="Indu Sekhar Dantu" userId="4218edbc7ffe59d5" providerId="LiveId" clId="{CFD5B95F-2DC7-4D5A-9435-FC84073408A1}" dt="2022-01-16T04:35:34.505" v="4761" actId="20577"/>
        <pc:sldMkLst>
          <pc:docMk/>
          <pc:sldMk cId="4239981181" sldId="396"/>
        </pc:sldMkLst>
        <pc:spChg chg="mod">
          <ac:chgData name="Indu Sekhar Dantu" userId="4218edbc7ffe59d5" providerId="LiveId" clId="{CFD5B95F-2DC7-4D5A-9435-FC84073408A1}" dt="2022-01-16T04:35:34.505" v="4761" actId="20577"/>
          <ac:spMkLst>
            <pc:docMk/>
            <pc:sldMk cId="4239981181" sldId="396"/>
            <ac:spMk id="3" creationId="{D9D112C0-94D8-4EB3-830E-FBA2AAFD86F5}"/>
          </ac:spMkLst>
        </pc:spChg>
      </pc:sldChg>
      <pc:sldChg chg="add del">
        <pc:chgData name="Indu Sekhar Dantu" userId="4218edbc7ffe59d5" providerId="LiveId" clId="{CFD5B95F-2DC7-4D5A-9435-FC84073408A1}" dt="2022-01-15T13:56:18.916" v="2839" actId="47"/>
        <pc:sldMkLst>
          <pc:docMk/>
          <pc:sldMk cId="3163207289" sldId="397"/>
        </pc:sldMkLst>
      </pc:sldChg>
      <pc:sldChg chg="addSp modSp add mod">
        <pc:chgData name="Indu Sekhar Dantu" userId="4218edbc7ffe59d5" providerId="LiveId" clId="{CFD5B95F-2DC7-4D5A-9435-FC84073408A1}" dt="2022-01-16T04:35:45.343" v="4765" actId="1038"/>
        <pc:sldMkLst>
          <pc:docMk/>
          <pc:sldMk cId="3875383392" sldId="398"/>
        </pc:sldMkLst>
        <pc:spChg chg="mod">
          <ac:chgData name="Indu Sekhar Dantu" userId="4218edbc7ffe59d5" providerId="LiveId" clId="{CFD5B95F-2DC7-4D5A-9435-FC84073408A1}" dt="2022-01-15T13:57:22.444" v="2860" actId="115"/>
          <ac:spMkLst>
            <pc:docMk/>
            <pc:sldMk cId="3875383392" sldId="398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6T04:35:45.343" v="4765" actId="1038"/>
          <ac:picMkLst>
            <pc:docMk/>
            <pc:sldMk cId="3875383392" sldId="398"/>
            <ac:picMk id="5" creationId="{4F65B8FB-661F-4A2F-A746-02C06C3BAF2A}"/>
          </ac:picMkLst>
        </pc:picChg>
      </pc:sldChg>
      <pc:sldChg chg="modSp add mod">
        <pc:chgData name="Indu Sekhar Dantu" userId="4218edbc7ffe59d5" providerId="LiveId" clId="{CFD5B95F-2DC7-4D5A-9435-FC84073408A1}" dt="2022-01-15T00:09:01.340" v="1302" actId="255"/>
        <pc:sldMkLst>
          <pc:docMk/>
          <pc:sldMk cId="541391983" sldId="399"/>
        </pc:sldMkLst>
        <pc:spChg chg="mod">
          <ac:chgData name="Indu Sekhar Dantu" userId="4218edbc7ffe59d5" providerId="LiveId" clId="{CFD5B95F-2DC7-4D5A-9435-FC84073408A1}" dt="2022-01-15T00:09:01.340" v="1302" actId="255"/>
          <ac:spMkLst>
            <pc:docMk/>
            <pc:sldMk cId="541391983" sldId="39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59:18.917" v="5101" actId="115"/>
        <pc:sldMkLst>
          <pc:docMk/>
          <pc:sldMk cId="671337072" sldId="400"/>
        </pc:sldMkLst>
        <pc:spChg chg="mod">
          <ac:chgData name="Indu Sekhar Dantu" userId="4218edbc7ffe59d5" providerId="LiveId" clId="{CFD5B95F-2DC7-4D5A-9435-FC84073408A1}" dt="2022-01-16T04:59:18.917" v="5101" actId="115"/>
          <ac:spMkLst>
            <pc:docMk/>
            <pc:sldMk cId="671337072" sldId="40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0:14:19.946" v="1348" actId="6549"/>
        <pc:sldMkLst>
          <pc:docMk/>
          <pc:sldMk cId="1939354230" sldId="401"/>
        </pc:sldMkLst>
        <pc:spChg chg="mod">
          <ac:chgData name="Indu Sekhar Dantu" userId="4218edbc7ffe59d5" providerId="LiveId" clId="{CFD5B95F-2DC7-4D5A-9435-FC84073408A1}" dt="2022-01-15T00:14:19.946" v="1348" actId="6549"/>
          <ac:spMkLst>
            <pc:docMk/>
            <pc:sldMk cId="1939354230" sldId="40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5:10:16.577" v="5206" actId="313"/>
        <pc:sldMkLst>
          <pc:docMk/>
          <pc:sldMk cId="3429333485" sldId="402"/>
        </pc:sldMkLst>
        <pc:spChg chg="mod">
          <ac:chgData name="Indu Sekhar Dantu" userId="4218edbc7ffe59d5" providerId="LiveId" clId="{CFD5B95F-2DC7-4D5A-9435-FC84073408A1}" dt="2022-01-16T05:10:16.577" v="5206" actId="313"/>
          <ac:spMkLst>
            <pc:docMk/>
            <pc:sldMk cId="3429333485" sldId="40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0:20:14.789" v="1460" actId="6549"/>
        <pc:sldMkLst>
          <pc:docMk/>
          <pc:sldMk cId="4032045118" sldId="403"/>
        </pc:sldMkLst>
        <pc:spChg chg="mod">
          <ac:chgData name="Indu Sekhar Dantu" userId="4218edbc7ffe59d5" providerId="LiveId" clId="{CFD5B95F-2DC7-4D5A-9435-FC84073408A1}" dt="2022-01-15T00:20:14.789" v="1460" actId="6549"/>
          <ac:spMkLst>
            <pc:docMk/>
            <pc:sldMk cId="4032045118" sldId="40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5:13:03.633" v="5223" actId="115"/>
        <pc:sldMkLst>
          <pc:docMk/>
          <pc:sldMk cId="2384248395" sldId="404"/>
        </pc:sldMkLst>
        <pc:spChg chg="mod">
          <ac:chgData name="Indu Sekhar Dantu" userId="4218edbc7ffe59d5" providerId="LiveId" clId="{CFD5B95F-2DC7-4D5A-9435-FC84073408A1}" dt="2022-01-16T05:13:03.633" v="5223" actId="115"/>
          <ac:spMkLst>
            <pc:docMk/>
            <pc:sldMk cId="2384248395" sldId="40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0:24:02.622" v="1532" actId="6549"/>
        <pc:sldMkLst>
          <pc:docMk/>
          <pc:sldMk cId="116413191" sldId="405"/>
        </pc:sldMkLst>
        <pc:spChg chg="mod">
          <ac:chgData name="Indu Sekhar Dantu" userId="4218edbc7ffe59d5" providerId="LiveId" clId="{CFD5B95F-2DC7-4D5A-9435-FC84073408A1}" dt="2022-01-15T00:24:02.622" v="1532" actId="6549"/>
          <ac:spMkLst>
            <pc:docMk/>
            <pc:sldMk cId="116413191" sldId="40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10:15.894" v="5241" actId="6549"/>
        <pc:sldMkLst>
          <pc:docMk/>
          <pc:sldMk cId="969478723" sldId="406"/>
        </pc:sldMkLst>
        <pc:spChg chg="mod">
          <ac:chgData name="Indu Sekhar Dantu" userId="4218edbc7ffe59d5" providerId="LiveId" clId="{CFD5B95F-2DC7-4D5A-9435-FC84073408A1}" dt="2022-01-16T06:10:15.894" v="5241" actId="6549"/>
          <ac:spMkLst>
            <pc:docMk/>
            <pc:sldMk cId="969478723" sldId="406"/>
            <ac:spMk id="3" creationId="{D9D112C0-94D8-4EB3-830E-FBA2AAFD86F5}"/>
          </ac:spMkLst>
        </pc:spChg>
      </pc:sldChg>
      <pc:sldChg chg="add del">
        <pc:chgData name="Indu Sekhar Dantu" userId="4218edbc7ffe59d5" providerId="LiveId" clId="{CFD5B95F-2DC7-4D5A-9435-FC84073408A1}" dt="2022-01-15T00:23:30.452" v="1487"/>
        <pc:sldMkLst>
          <pc:docMk/>
          <pc:sldMk cId="3854053785" sldId="406"/>
        </pc:sldMkLst>
      </pc:sldChg>
      <pc:sldChg chg="modSp add mod">
        <pc:chgData name="Indu Sekhar Dantu" userId="4218edbc7ffe59d5" providerId="LiveId" clId="{CFD5B95F-2DC7-4D5A-9435-FC84073408A1}" dt="2022-01-16T06:11:38.063" v="5247" actId="255"/>
        <pc:sldMkLst>
          <pc:docMk/>
          <pc:sldMk cId="2991232359" sldId="407"/>
        </pc:sldMkLst>
        <pc:spChg chg="mod">
          <ac:chgData name="Indu Sekhar Dantu" userId="4218edbc7ffe59d5" providerId="LiveId" clId="{CFD5B95F-2DC7-4D5A-9435-FC84073408A1}" dt="2022-01-16T06:11:38.063" v="5247" actId="255"/>
          <ac:spMkLst>
            <pc:docMk/>
            <pc:sldMk cId="2991232359" sldId="40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22:39.501" v="5257" actId="115"/>
        <pc:sldMkLst>
          <pc:docMk/>
          <pc:sldMk cId="2595820746" sldId="408"/>
        </pc:sldMkLst>
        <pc:spChg chg="mod">
          <ac:chgData name="Indu Sekhar Dantu" userId="4218edbc7ffe59d5" providerId="LiveId" clId="{CFD5B95F-2DC7-4D5A-9435-FC84073408A1}" dt="2022-01-16T06:22:39.501" v="5257" actId="115"/>
          <ac:spMkLst>
            <pc:docMk/>
            <pc:sldMk cId="2595820746" sldId="40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3:57:14.343" v="1825" actId="255"/>
        <pc:sldMkLst>
          <pc:docMk/>
          <pc:sldMk cId="623861213" sldId="409"/>
        </pc:sldMkLst>
        <pc:spChg chg="mod">
          <ac:chgData name="Indu Sekhar Dantu" userId="4218edbc7ffe59d5" providerId="LiveId" clId="{CFD5B95F-2DC7-4D5A-9435-FC84073408A1}" dt="2022-01-15T03:57:14.343" v="1825" actId="255"/>
          <ac:spMkLst>
            <pc:docMk/>
            <pc:sldMk cId="623861213" sldId="4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3:57:26.250" v="1826" actId="255"/>
        <pc:sldMkLst>
          <pc:docMk/>
          <pc:sldMk cId="3369965244" sldId="410"/>
        </pc:sldMkLst>
        <pc:spChg chg="mod">
          <ac:chgData name="Indu Sekhar Dantu" userId="4218edbc7ffe59d5" providerId="LiveId" clId="{CFD5B95F-2DC7-4D5A-9435-FC84073408A1}" dt="2022-01-15T03:57:26.250" v="1826" actId="255"/>
          <ac:spMkLst>
            <pc:docMk/>
            <pc:sldMk cId="3369965244" sldId="41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27:51.390" v="5268" actId="115"/>
        <pc:sldMkLst>
          <pc:docMk/>
          <pc:sldMk cId="624709409" sldId="411"/>
        </pc:sldMkLst>
        <pc:spChg chg="mod">
          <ac:chgData name="Indu Sekhar Dantu" userId="4218edbc7ffe59d5" providerId="LiveId" clId="{CFD5B95F-2DC7-4D5A-9435-FC84073408A1}" dt="2022-01-16T06:27:51.390" v="5268" actId="115"/>
          <ac:spMkLst>
            <pc:docMk/>
            <pc:sldMk cId="624709409" sldId="41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3:58:42.638" v="1893" actId="6549"/>
        <pc:sldMkLst>
          <pc:docMk/>
          <pc:sldMk cId="2246085009" sldId="412"/>
        </pc:sldMkLst>
        <pc:spChg chg="mod">
          <ac:chgData name="Indu Sekhar Dantu" userId="4218edbc7ffe59d5" providerId="LiveId" clId="{CFD5B95F-2DC7-4D5A-9435-FC84073408A1}" dt="2022-01-15T03:58:42.638" v="1893" actId="6549"/>
          <ac:spMkLst>
            <pc:docMk/>
            <pc:sldMk cId="2246085009" sldId="41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38:37.127" v="5276" actId="113"/>
        <pc:sldMkLst>
          <pc:docMk/>
          <pc:sldMk cId="2816515050" sldId="413"/>
        </pc:sldMkLst>
        <pc:spChg chg="mod">
          <ac:chgData name="Indu Sekhar Dantu" userId="4218edbc7ffe59d5" providerId="LiveId" clId="{CFD5B95F-2DC7-4D5A-9435-FC84073408A1}" dt="2022-01-16T06:38:37.127" v="5276" actId="113"/>
          <ac:spMkLst>
            <pc:docMk/>
            <pc:sldMk cId="2816515050" sldId="41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4:03:03.301" v="1987" actId="255"/>
        <pc:sldMkLst>
          <pc:docMk/>
          <pc:sldMk cId="4287848631" sldId="414"/>
        </pc:sldMkLst>
        <pc:spChg chg="mod">
          <ac:chgData name="Indu Sekhar Dantu" userId="4218edbc7ffe59d5" providerId="LiveId" clId="{CFD5B95F-2DC7-4D5A-9435-FC84073408A1}" dt="2022-01-15T04:03:03.301" v="1987" actId="255"/>
          <ac:spMkLst>
            <pc:docMk/>
            <pc:sldMk cId="4287848631" sldId="41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4:05:31.283" v="2021" actId="255"/>
        <pc:sldMkLst>
          <pc:docMk/>
          <pc:sldMk cId="1479687921" sldId="415"/>
        </pc:sldMkLst>
        <pc:spChg chg="mod">
          <ac:chgData name="Indu Sekhar Dantu" userId="4218edbc7ffe59d5" providerId="LiveId" clId="{CFD5B95F-2DC7-4D5A-9435-FC84073408A1}" dt="2022-01-15T04:05:31.283" v="2021" actId="255"/>
          <ac:spMkLst>
            <pc:docMk/>
            <pc:sldMk cId="1479687921" sldId="41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4:06:09.292" v="2035" actId="255"/>
        <pc:sldMkLst>
          <pc:docMk/>
          <pc:sldMk cId="1713053019" sldId="416"/>
        </pc:sldMkLst>
        <pc:spChg chg="mod">
          <ac:chgData name="Indu Sekhar Dantu" userId="4218edbc7ffe59d5" providerId="LiveId" clId="{CFD5B95F-2DC7-4D5A-9435-FC84073408A1}" dt="2022-01-15T04:06:09.292" v="2035" actId="255"/>
          <ac:spMkLst>
            <pc:docMk/>
            <pc:sldMk cId="1713053019" sldId="41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4:07:44.968" v="2073" actId="255"/>
        <pc:sldMkLst>
          <pc:docMk/>
          <pc:sldMk cId="1012894270" sldId="417"/>
        </pc:sldMkLst>
        <pc:spChg chg="mod">
          <ac:chgData name="Indu Sekhar Dantu" userId="4218edbc7ffe59d5" providerId="LiveId" clId="{CFD5B95F-2DC7-4D5A-9435-FC84073408A1}" dt="2022-01-15T04:07:44.968" v="2073" actId="255"/>
          <ac:spMkLst>
            <pc:docMk/>
            <pc:sldMk cId="1012894270" sldId="41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04:09:11.144" v="2105" actId="255"/>
        <pc:sldMkLst>
          <pc:docMk/>
          <pc:sldMk cId="3027840193" sldId="418"/>
        </pc:sldMkLst>
        <pc:spChg chg="mod">
          <ac:chgData name="Indu Sekhar Dantu" userId="4218edbc7ffe59d5" providerId="LiveId" clId="{CFD5B95F-2DC7-4D5A-9435-FC84073408A1}" dt="2022-01-15T04:09:11.144" v="2105" actId="255"/>
          <ac:spMkLst>
            <pc:docMk/>
            <pc:sldMk cId="3027840193" sldId="41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53:21.117" v="5327" actId="113"/>
        <pc:sldMkLst>
          <pc:docMk/>
          <pc:sldMk cId="2925987805" sldId="419"/>
        </pc:sldMkLst>
        <pc:spChg chg="mod">
          <ac:chgData name="Indu Sekhar Dantu" userId="4218edbc7ffe59d5" providerId="LiveId" clId="{CFD5B95F-2DC7-4D5A-9435-FC84073408A1}" dt="2022-01-16T06:53:21.117" v="5327" actId="113"/>
          <ac:spMkLst>
            <pc:docMk/>
            <pc:sldMk cId="2925987805" sldId="419"/>
            <ac:spMk id="3" creationId="{D9D112C0-94D8-4EB3-830E-FBA2AAFD86F5}"/>
          </ac:spMkLst>
        </pc:spChg>
      </pc:sldChg>
      <pc:sldChg chg="add del">
        <pc:chgData name="Indu Sekhar Dantu" userId="4218edbc7ffe59d5" providerId="LiveId" clId="{CFD5B95F-2DC7-4D5A-9435-FC84073408A1}" dt="2022-01-15T04:14:11.890" v="2154"/>
        <pc:sldMkLst>
          <pc:docMk/>
          <pc:sldMk cId="960855117" sldId="420"/>
        </pc:sldMkLst>
      </pc:sldChg>
      <pc:sldChg chg="modSp add mod">
        <pc:chgData name="Indu Sekhar Dantu" userId="4218edbc7ffe59d5" providerId="LiveId" clId="{CFD5B95F-2DC7-4D5A-9435-FC84073408A1}" dt="2022-01-16T07:00:14.279" v="5355" actId="115"/>
        <pc:sldMkLst>
          <pc:docMk/>
          <pc:sldMk cId="2475491083" sldId="420"/>
        </pc:sldMkLst>
        <pc:spChg chg="mod">
          <ac:chgData name="Indu Sekhar Dantu" userId="4218edbc7ffe59d5" providerId="LiveId" clId="{CFD5B95F-2DC7-4D5A-9435-FC84073408A1}" dt="2022-01-16T07:00:14.279" v="5355" actId="115"/>
          <ac:spMkLst>
            <pc:docMk/>
            <pc:sldMk cId="2475491083" sldId="42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14:36:25.420" v="3372" actId="115"/>
        <pc:sldMkLst>
          <pc:docMk/>
          <pc:sldMk cId="3981180617" sldId="421"/>
        </pc:sldMkLst>
        <pc:spChg chg="mod">
          <ac:chgData name="Indu Sekhar Dantu" userId="4218edbc7ffe59d5" providerId="LiveId" clId="{CFD5B95F-2DC7-4D5A-9435-FC84073408A1}" dt="2022-01-15T14:36:25.420" v="3372" actId="115"/>
          <ac:spMkLst>
            <pc:docMk/>
            <pc:sldMk cId="3981180617" sldId="421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CFD5B95F-2DC7-4D5A-9435-FC84073408A1}" dt="2022-01-16T06:40:45.175" v="5285" actId="115"/>
        <pc:sldMkLst>
          <pc:docMk/>
          <pc:sldMk cId="1700018676" sldId="422"/>
        </pc:sldMkLst>
        <pc:spChg chg="mod">
          <ac:chgData name="Indu Sekhar Dantu" userId="4218edbc7ffe59d5" providerId="LiveId" clId="{CFD5B95F-2DC7-4D5A-9435-FC84073408A1}" dt="2022-01-16T06:40:45.175" v="5285" actId="115"/>
          <ac:spMkLst>
            <pc:docMk/>
            <pc:sldMk cId="1700018676" sldId="42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6:44:39.426" v="5305" actId="115"/>
        <pc:sldMkLst>
          <pc:docMk/>
          <pc:sldMk cId="1301650917" sldId="423"/>
        </pc:sldMkLst>
        <pc:spChg chg="mod">
          <ac:chgData name="Indu Sekhar Dantu" userId="4218edbc7ffe59d5" providerId="LiveId" clId="{CFD5B95F-2DC7-4D5A-9435-FC84073408A1}" dt="2022-01-16T06:44:39.426" v="5305" actId="115"/>
          <ac:spMkLst>
            <pc:docMk/>
            <pc:sldMk cId="1301650917" sldId="42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36:47.691" v="4789" actId="20577"/>
        <pc:sldMkLst>
          <pc:docMk/>
          <pc:sldMk cId="1455152812" sldId="424"/>
        </pc:sldMkLst>
        <pc:spChg chg="mod">
          <ac:chgData name="Indu Sekhar Dantu" userId="4218edbc7ffe59d5" providerId="LiveId" clId="{CFD5B95F-2DC7-4D5A-9435-FC84073408A1}" dt="2022-01-16T04:36:47.691" v="4789" actId="20577"/>
          <ac:spMkLst>
            <pc:docMk/>
            <pc:sldMk cId="1455152812" sldId="424"/>
            <ac:spMk id="3" creationId="{D9D112C0-94D8-4EB3-830E-FBA2AAFD86F5}"/>
          </ac:spMkLst>
        </pc:spChg>
      </pc:sldChg>
      <pc:sldChg chg="addSp modSp add del mod">
        <pc:chgData name="Indu Sekhar Dantu" userId="4218edbc7ffe59d5" providerId="LiveId" clId="{CFD5B95F-2DC7-4D5A-9435-FC84073408A1}" dt="2022-01-15T15:06:07.622" v="3820" actId="2696"/>
        <pc:sldMkLst>
          <pc:docMk/>
          <pc:sldMk cId="2542285966" sldId="424"/>
        </pc:sldMkLst>
        <pc:spChg chg="mod">
          <ac:chgData name="Indu Sekhar Dantu" userId="4218edbc7ffe59d5" providerId="LiveId" clId="{CFD5B95F-2DC7-4D5A-9435-FC84073408A1}" dt="2022-01-15T14:57:32.353" v="3766" actId="115"/>
          <ac:spMkLst>
            <pc:docMk/>
            <pc:sldMk cId="2542285966" sldId="424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5T14:54:06.077" v="3759" actId="14100"/>
          <ac:picMkLst>
            <pc:docMk/>
            <pc:sldMk cId="2542285966" sldId="424"/>
            <ac:picMk id="4" creationId="{9B9EA96B-099D-4912-94DA-8FE078604792}"/>
          </ac:picMkLst>
        </pc:picChg>
      </pc:sldChg>
      <pc:sldChg chg="modSp add mod">
        <pc:chgData name="Indu Sekhar Dantu" userId="4218edbc7ffe59d5" providerId="LiveId" clId="{CFD5B95F-2DC7-4D5A-9435-FC84073408A1}" dt="2022-01-16T04:36:25.758" v="4788" actId="6549"/>
        <pc:sldMkLst>
          <pc:docMk/>
          <pc:sldMk cId="2298315532" sldId="425"/>
        </pc:sldMkLst>
        <pc:spChg chg="mod">
          <ac:chgData name="Indu Sekhar Dantu" userId="4218edbc7ffe59d5" providerId="LiveId" clId="{CFD5B95F-2DC7-4D5A-9435-FC84073408A1}" dt="2022-01-16T04:36:25.758" v="4788" actId="6549"/>
          <ac:spMkLst>
            <pc:docMk/>
            <pc:sldMk cId="2298315532" sldId="425"/>
            <ac:spMk id="3" creationId="{D9D112C0-94D8-4EB3-830E-FBA2AAFD86F5}"/>
          </ac:spMkLst>
        </pc:spChg>
      </pc:sldChg>
      <pc:sldChg chg="modSp del mod">
        <pc:chgData name="Indu Sekhar Dantu" userId="4218edbc7ffe59d5" providerId="LiveId" clId="{CFD5B95F-2DC7-4D5A-9435-FC84073408A1}" dt="2022-01-15T15:06:07.622" v="3820" actId="2696"/>
        <pc:sldMkLst>
          <pc:docMk/>
          <pc:sldMk cId="4037530538" sldId="425"/>
        </pc:sldMkLst>
        <pc:spChg chg="mod">
          <ac:chgData name="Indu Sekhar Dantu" userId="4218edbc7ffe59d5" providerId="LiveId" clId="{CFD5B95F-2DC7-4D5A-9435-FC84073408A1}" dt="2022-01-15T14:46:59.213" v="3599" actId="20577"/>
          <ac:spMkLst>
            <pc:docMk/>
            <pc:sldMk cId="4037530538" sldId="42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5T12:25:55.656" v="2254" actId="6549"/>
        <pc:sldMkLst>
          <pc:docMk/>
          <pc:sldMk cId="1441966680" sldId="426"/>
        </pc:sldMkLst>
        <pc:spChg chg="mod">
          <ac:chgData name="Indu Sekhar Dantu" userId="4218edbc7ffe59d5" providerId="LiveId" clId="{CFD5B95F-2DC7-4D5A-9435-FC84073408A1}" dt="2022-01-15T12:25:55.656" v="2254" actId="6549"/>
          <ac:spMkLst>
            <pc:docMk/>
            <pc:sldMk cId="1441966680" sldId="426"/>
            <ac:spMk id="3" creationId="{D9D112C0-94D8-4EB3-830E-FBA2AAFD86F5}"/>
          </ac:spMkLst>
        </pc:spChg>
      </pc:sldChg>
      <pc:sldChg chg="addSp modSp add del mod ord">
        <pc:chgData name="Indu Sekhar Dantu" userId="4218edbc7ffe59d5" providerId="LiveId" clId="{CFD5B95F-2DC7-4D5A-9435-FC84073408A1}" dt="2022-01-15T15:06:07.622" v="3820" actId="2696"/>
        <pc:sldMkLst>
          <pc:docMk/>
          <pc:sldMk cId="3048992749" sldId="427"/>
        </pc:sldMkLst>
        <pc:spChg chg="mod">
          <ac:chgData name="Indu Sekhar Dantu" userId="4218edbc7ffe59d5" providerId="LiveId" clId="{CFD5B95F-2DC7-4D5A-9435-FC84073408A1}" dt="2022-01-15T12:42:39.759" v="2351" actId="6549"/>
          <ac:spMkLst>
            <pc:docMk/>
            <pc:sldMk cId="3048992749" sldId="427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5T12:41:50.246" v="2341" actId="1038"/>
          <ac:picMkLst>
            <pc:docMk/>
            <pc:sldMk cId="3048992749" sldId="427"/>
            <ac:picMk id="4" creationId="{BF8BF42C-DCA9-4B2A-909E-F9E45B07FB16}"/>
          </ac:picMkLst>
        </pc:picChg>
      </pc:sldChg>
      <pc:sldChg chg="modSp add mod">
        <pc:chgData name="Indu Sekhar Dantu" userId="4218edbc7ffe59d5" providerId="LiveId" clId="{CFD5B95F-2DC7-4D5A-9435-FC84073408A1}" dt="2022-01-16T04:39:45.813" v="4836" actId="115"/>
        <pc:sldMkLst>
          <pc:docMk/>
          <pc:sldMk cId="4178531174" sldId="427"/>
        </pc:sldMkLst>
        <pc:spChg chg="mod">
          <ac:chgData name="Indu Sekhar Dantu" userId="4218edbc7ffe59d5" providerId="LiveId" clId="{CFD5B95F-2DC7-4D5A-9435-FC84073408A1}" dt="2022-01-16T04:39:45.813" v="4836" actId="115"/>
          <ac:spMkLst>
            <pc:docMk/>
            <pc:sldMk cId="4178531174" sldId="427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CFD5B95F-2DC7-4D5A-9435-FC84073408A1}" dt="2022-01-16T04:44:47.621" v="4872" actId="14100"/>
        <pc:sldMkLst>
          <pc:docMk/>
          <pc:sldMk cId="579253561" sldId="428"/>
        </pc:sldMkLst>
        <pc:spChg chg="mod">
          <ac:chgData name="Indu Sekhar Dantu" userId="4218edbc7ffe59d5" providerId="LiveId" clId="{CFD5B95F-2DC7-4D5A-9435-FC84073408A1}" dt="2022-01-16T04:44:18.162" v="4871" actId="6549"/>
          <ac:spMkLst>
            <pc:docMk/>
            <pc:sldMk cId="579253561" sldId="428"/>
            <ac:spMk id="3" creationId="{D9D112C0-94D8-4EB3-830E-FBA2AAFD86F5}"/>
          </ac:spMkLst>
        </pc:spChg>
        <pc:picChg chg="del">
          <ac:chgData name="Indu Sekhar Dantu" userId="4218edbc7ffe59d5" providerId="LiveId" clId="{CFD5B95F-2DC7-4D5A-9435-FC84073408A1}" dt="2022-01-16T04:43:24.992" v="4857" actId="478"/>
          <ac:picMkLst>
            <pc:docMk/>
            <pc:sldMk cId="579253561" sldId="428"/>
            <ac:picMk id="8" creationId="{6C522379-176A-461B-99D1-2B0B59D357E7}"/>
          </ac:picMkLst>
        </pc:picChg>
        <pc:picChg chg="add mod">
          <ac:chgData name="Indu Sekhar Dantu" userId="4218edbc7ffe59d5" providerId="LiveId" clId="{CFD5B95F-2DC7-4D5A-9435-FC84073408A1}" dt="2022-01-16T04:44:47.621" v="4872" actId="14100"/>
          <ac:picMkLst>
            <pc:docMk/>
            <pc:sldMk cId="579253561" sldId="428"/>
            <ac:picMk id="1026" creationId="{3EFAC96C-709E-454E-B948-06A22AD05AAA}"/>
          </ac:picMkLst>
        </pc:picChg>
      </pc:sldChg>
      <pc:sldChg chg="addSp delSp modSp add del mod">
        <pc:chgData name="Indu Sekhar Dantu" userId="4218edbc7ffe59d5" providerId="LiveId" clId="{CFD5B95F-2DC7-4D5A-9435-FC84073408A1}" dt="2022-01-15T15:06:07.622" v="3820" actId="2696"/>
        <pc:sldMkLst>
          <pc:docMk/>
          <pc:sldMk cId="3461009228" sldId="428"/>
        </pc:sldMkLst>
        <pc:spChg chg="mod">
          <ac:chgData name="Indu Sekhar Dantu" userId="4218edbc7ffe59d5" providerId="LiveId" clId="{CFD5B95F-2DC7-4D5A-9435-FC84073408A1}" dt="2022-01-15T15:03:55.968" v="3810" actId="6549"/>
          <ac:spMkLst>
            <pc:docMk/>
            <pc:sldMk cId="3461009228" sldId="428"/>
            <ac:spMk id="3" creationId="{D9D112C0-94D8-4EB3-830E-FBA2AAFD86F5}"/>
          </ac:spMkLst>
        </pc:spChg>
        <pc:picChg chg="add del">
          <ac:chgData name="Indu Sekhar Dantu" userId="4218edbc7ffe59d5" providerId="LiveId" clId="{CFD5B95F-2DC7-4D5A-9435-FC84073408A1}" dt="2022-01-15T12:58:02.345" v="2410"/>
          <ac:picMkLst>
            <pc:docMk/>
            <pc:sldMk cId="3461009228" sldId="428"/>
            <ac:picMk id="4" creationId="{E929CE32-5A82-4C92-8C04-DF314F366C8A}"/>
          </ac:picMkLst>
        </pc:picChg>
        <pc:picChg chg="add del">
          <ac:chgData name="Indu Sekhar Dantu" userId="4218edbc7ffe59d5" providerId="LiveId" clId="{CFD5B95F-2DC7-4D5A-9435-FC84073408A1}" dt="2022-01-15T12:58:52.138" v="2412" actId="478"/>
          <ac:picMkLst>
            <pc:docMk/>
            <pc:sldMk cId="3461009228" sldId="428"/>
            <ac:picMk id="5" creationId="{1D4B07D4-9189-4D96-8518-0F52EECA4C3A}"/>
          </ac:picMkLst>
        </pc:picChg>
        <pc:picChg chg="add mod">
          <ac:chgData name="Indu Sekhar Dantu" userId="4218edbc7ffe59d5" providerId="LiveId" clId="{CFD5B95F-2DC7-4D5A-9435-FC84073408A1}" dt="2022-01-15T12:58:59.666" v="2415" actId="14100"/>
          <ac:picMkLst>
            <pc:docMk/>
            <pc:sldMk cId="3461009228" sldId="428"/>
            <ac:picMk id="8" creationId="{6C522379-176A-461B-99D1-2B0B59D357E7}"/>
          </ac:picMkLst>
        </pc:picChg>
      </pc:sldChg>
      <pc:sldChg chg="addSp delSp modSp add mod">
        <pc:chgData name="Indu Sekhar Dantu" userId="4218edbc7ffe59d5" providerId="LiveId" clId="{CFD5B95F-2DC7-4D5A-9435-FC84073408A1}" dt="2022-01-16T04:48:40.198" v="4949" actId="115"/>
        <pc:sldMkLst>
          <pc:docMk/>
          <pc:sldMk cId="1634069246" sldId="429"/>
        </pc:sldMkLst>
        <pc:spChg chg="mod">
          <ac:chgData name="Indu Sekhar Dantu" userId="4218edbc7ffe59d5" providerId="LiveId" clId="{CFD5B95F-2DC7-4D5A-9435-FC84073408A1}" dt="2022-01-16T04:48:40.198" v="4949" actId="115"/>
          <ac:spMkLst>
            <pc:docMk/>
            <pc:sldMk cId="1634069246" sldId="429"/>
            <ac:spMk id="3" creationId="{D9D112C0-94D8-4EB3-830E-FBA2AAFD86F5}"/>
          </ac:spMkLst>
        </pc:spChg>
        <pc:picChg chg="del">
          <ac:chgData name="Indu Sekhar Dantu" userId="4218edbc7ffe59d5" providerId="LiveId" clId="{CFD5B95F-2DC7-4D5A-9435-FC84073408A1}" dt="2022-01-16T04:47:52.238" v="4938" actId="478"/>
          <ac:picMkLst>
            <pc:docMk/>
            <pc:sldMk cId="1634069246" sldId="429"/>
            <ac:picMk id="4" creationId="{56A8C96B-BCCE-459C-9FA3-8B959793B16A}"/>
          </ac:picMkLst>
        </pc:picChg>
        <pc:picChg chg="add mod">
          <ac:chgData name="Indu Sekhar Dantu" userId="4218edbc7ffe59d5" providerId="LiveId" clId="{CFD5B95F-2DC7-4D5A-9435-FC84073408A1}" dt="2022-01-16T04:48:08.241" v="4947" actId="1035"/>
          <ac:picMkLst>
            <pc:docMk/>
            <pc:sldMk cId="1634069246" sldId="429"/>
            <ac:picMk id="5" creationId="{74C21316-8F24-4EE1-BEAD-DDDF2AA187D2}"/>
          </ac:picMkLst>
        </pc:picChg>
      </pc:sldChg>
      <pc:sldChg chg="addSp modSp add del mod">
        <pc:chgData name="Indu Sekhar Dantu" userId="4218edbc7ffe59d5" providerId="LiveId" clId="{CFD5B95F-2DC7-4D5A-9435-FC84073408A1}" dt="2022-01-15T15:06:07.622" v="3820" actId="2696"/>
        <pc:sldMkLst>
          <pc:docMk/>
          <pc:sldMk cId="2788716203" sldId="429"/>
        </pc:sldMkLst>
        <pc:spChg chg="mod">
          <ac:chgData name="Indu Sekhar Dantu" userId="4218edbc7ffe59d5" providerId="LiveId" clId="{CFD5B95F-2DC7-4D5A-9435-FC84073408A1}" dt="2022-01-15T15:04:57.517" v="3818" actId="6549"/>
          <ac:spMkLst>
            <pc:docMk/>
            <pc:sldMk cId="2788716203" sldId="429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5T12:59:16.370" v="2454" actId="1037"/>
          <ac:picMkLst>
            <pc:docMk/>
            <pc:sldMk cId="2788716203" sldId="429"/>
            <ac:picMk id="4" creationId="{56A8C96B-BCCE-459C-9FA3-8B959793B16A}"/>
          </ac:picMkLst>
        </pc:picChg>
      </pc:sldChg>
      <pc:sldChg chg="add del">
        <pc:chgData name="Indu Sekhar Dantu" userId="4218edbc7ffe59d5" providerId="LiveId" clId="{CFD5B95F-2DC7-4D5A-9435-FC84073408A1}" dt="2022-01-15T12:52:06.842" v="2356" actId="47"/>
        <pc:sldMkLst>
          <pc:docMk/>
          <pc:sldMk cId="2639156867" sldId="430"/>
        </pc:sldMkLst>
      </pc:sldChg>
      <pc:sldChg chg="modSp add del mod">
        <pc:chgData name="Indu Sekhar Dantu" userId="4218edbc7ffe59d5" providerId="LiveId" clId="{CFD5B95F-2DC7-4D5A-9435-FC84073408A1}" dt="2022-01-15T15:06:07.622" v="3820" actId="2696"/>
        <pc:sldMkLst>
          <pc:docMk/>
          <pc:sldMk cId="602348733" sldId="431"/>
        </pc:sldMkLst>
        <pc:spChg chg="mod">
          <ac:chgData name="Indu Sekhar Dantu" userId="4218edbc7ffe59d5" providerId="LiveId" clId="{CFD5B95F-2DC7-4D5A-9435-FC84073408A1}" dt="2022-01-15T14:59:21.504" v="3801" actId="20577"/>
          <ac:spMkLst>
            <pc:docMk/>
            <pc:sldMk cId="602348733" sldId="431"/>
            <ac:spMk id="3" creationId="{D9D112C0-94D8-4EB3-830E-FBA2AAFD86F5}"/>
          </ac:spMkLst>
        </pc:spChg>
        <pc:picChg chg="mod">
          <ac:chgData name="Indu Sekhar Dantu" userId="4218edbc7ffe59d5" providerId="LiveId" clId="{CFD5B95F-2DC7-4D5A-9435-FC84073408A1}" dt="2022-01-15T14:57:53.802" v="3767" actId="14100"/>
          <ac:picMkLst>
            <pc:docMk/>
            <pc:sldMk cId="602348733" sldId="431"/>
            <ac:picMk id="4" creationId="{9B9EA96B-099D-4912-94DA-8FE078604792}"/>
          </ac:picMkLst>
        </pc:picChg>
      </pc:sldChg>
      <pc:sldChg chg="modSp add mod">
        <pc:chgData name="Indu Sekhar Dantu" userId="4218edbc7ffe59d5" providerId="LiveId" clId="{CFD5B95F-2DC7-4D5A-9435-FC84073408A1}" dt="2022-01-16T04:38:50.465" v="4827" actId="115"/>
        <pc:sldMkLst>
          <pc:docMk/>
          <pc:sldMk cId="2937442687" sldId="431"/>
        </pc:sldMkLst>
        <pc:spChg chg="mod">
          <ac:chgData name="Indu Sekhar Dantu" userId="4218edbc7ffe59d5" providerId="LiveId" clId="{CFD5B95F-2DC7-4D5A-9435-FC84073408A1}" dt="2022-01-16T04:38:50.465" v="4827" actId="115"/>
          <ac:spMkLst>
            <pc:docMk/>
            <pc:sldMk cId="2937442687" sldId="43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41:16.460" v="4846" actId="115"/>
        <pc:sldMkLst>
          <pc:docMk/>
          <pc:sldMk cId="1820128345" sldId="432"/>
        </pc:sldMkLst>
        <pc:spChg chg="mod">
          <ac:chgData name="Indu Sekhar Dantu" userId="4218edbc7ffe59d5" providerId="LiveId" clId="{CFD5B95F-2DC7-4D5A-9435-FC84073408A1}" dt="2022-01-16T04:41:16.460" v="4846" actId="115"/>
          <ac:spMkLst>
            <pc:docMk/>
            <pc:sldMk cId="1820128345" sldId="432"/>
            <ac:spMk id="3" creationId="{D9D112C0-94D8-4EB3-830E-FBA2AAFD86F5}"/>
          </ac:spMkLst>
        </pc:spChg>
      </pc:sldChg>
      <pc:sldChg chg="modSp add del mod ord">
        <pc:chgData name="Indu Sekhar Dantu" userId="4218edbc7ffe59d5" providerId="LiveId" clId="{CFD5B95F-2DC7-4D5A-9435-FC84073408A1}" dt="2022-01-15T15:06:07.622" v="3820" actId="2696"/>
        <pc:sldMkLst>
          <pc:docMk/>
          <pc:sldMk cId="3631123702" sldId="432"/>
        </pc:sldMkLst>
        <pc:spChg chg="mod">
          <ac:chgData name="Indu Sekhar Dantu" userId="4218edbc7ffe59d5" providerId="LiveId" clId="{CFD5B95F-2DC7-4D5A-9435-FC84073408A1}" dt="2022-01-15T12:42:31.994" v="2348" actId="113"/>
          <ac:spMkLst>
            <pc:docMk/>
            <pc:sldMk cId="3631123702" sldId="432"/>
            <ac:spMk id="3" creationId="{D9D112C0-94D8-4EB3-830E-FBA2AAFD86F5}"/>
          </ac:spMkLst>
        </pc:spChg>
      </pc:sldChg>
      <pc:sldChg chg="addSp modSp add del mod">
        <pc:chgData name="Indu Sekhar Dantu" userId="4218edbc7ffe59d5" providerId="LiveId" clId="{CFD5B95F-2DC7-4D5A-9435-FC84073408A1}" dt="2022-01-15T15:06:07.622" v="3820" actId="2696"/>
        <pc:sldMkLst>
          <pc:docMk/>
          <pc:sldMk cId="1877944019" sldId="433"/>
        </pc:sldMkLst>
        <pc:spChg chg="mod">
          <ac:chgData name="Indu Sekhar Dantu" userId="4218edbc7ffe59d5" providerId="LiveId" clId="{CFD5B95F-2DC7-4D5A-9435-FC84073408A1}" dt="2022-01-15T12:57:22.490" v="2404" actId="27636"/>
          <ac:spMkLst>
            <pc:docMk/>
            <pc:sldMk cId="1877944019" sldId="433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5T12:57:07.201" v="2401" actId="14100"/>
          <ac:picMkLst>
            <pc:docMk/>
            <pc:sldMk cId="1877944019" sldId="433"/>
            <ac:picMk id="4" creationId="{31B4F86D-FD0C-4C16-AB7E-9CAE2C45A1D3}"/>
          </ac:picMkLst>
        </pc:picChg>
      </pc:sldChg>
      <pc:sldChg chg="modSp add mod">
        <pc:chgData name="Indu Sekhar Dantu" userId="4218edbc7ffe59d5" providerId="LiveId" clId="{CFD5B95F-2DC7-4D5A-9435-FC84073408A1}" dt="2022-01-16T04:51:08.854" v="5038" actId="20577"/>
        <pc:sldMkLst>
          <pc:docMk/>
          <pc:sldMk cId="2380359623" sldId="433"/>
        </pc:sldMkLst>
        <pc:spChg chg="mod">
          <ac:chgData name="Indu Sekhar Dantu" userId="4218edbc7ffe59d5" providerId="LiveId" clId="{CFD5B95F-2DC7-4D5A-9435-FC84073408A1}" dt="2022-01-16T04:51:08.854" v="5038" actId="20577"/>
          <ac:spMkLst>
            <pc:docMk/>
            <pc:sldMk cId="2380359623" sldId="433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CFD5B95F-2DC7-4D5A-9435-FC84073408A1}" dt="2022-01-15T15:06:07.622" v="3820" actId="2696"/>
        <pc:sldMkLst>
          <pc:docMk/>
          <pc:sldMk cId="3312764124" sldId="434"/>
        </pc:sldMkLst>
        <pc:spChg chg="mod">
          <ac:chgData name="Indu Sekhar Dantu" userId="4218edbc7ffe59d5" providerId="LiveId" clId="{CFD5B95F-2DC7-4D5A-9435-FC84073408A1}" dt="2022-01-15T12:57:28.610" v="2406" actId="27636"/>
          <ac:spMkLst>
            <pc:docMk/>
            <pc:sldMk cId="3312764124" sldId="43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52:20.045" v="5049" actId="115"/>
        <pc:sldMkLst>
          <pc:docMk/>
          <pc:sldMk cId="3905573197" sldId="434"/>
        </pc:sldMkLst>
        <pc:spChg chg="mod">
          <ac:chgData name="Indu Sekhar Dantu" userId="4218edbc7ffe59d5" providerId="LiveId" clId="{CFD5B95F-2DC7-4D5A-9435-FC84073408A1}" dt="2022-01-16T04:52:20.045" v="5049" actId="115"/>
          <ac:spMkLst>
            <pc:docMk/>
            <pc:sldMk cId="3905573197" sldId="434"/>
            <ac:spMk id="3" creationId="{D9D112C0-94D8-4EB3-830E-FBA2AAFD86F5}"/>
          </ac:spMkLst>
        </pc:spChg>
      </pc:sldChg>
      <pc:sldChg chg="add">
        <pc:chgData name="Indu Sekhar Dantu" userId="4218edbc7ffe59d5" providerId="LiveId" clId="{CFD5B95F-2DC7-4D5A-9435-FC84073408A1}" dt="2022-01-15T15:06:25.902" v="3821"/>
        <pc:sldMkLst>
          <pc:docMk/>
          <pc:sldMk cId="105251768" sldId="435"/>
        </pc:sldMkLst>
      </pc:sldChg>
      <pc:sldChg chg="addSp delSp modSp add del mod">
        <pc:chgData name="Indu Sekhar Dantu" userId="4218edbc7ffe59d5" providerId="LiveId" clId="{CFD5B95F-2DC7-4D5A-9435-FC84073408A1}" dt="2022-01-15T15:06:07.622" v="3820" actId="2696"/>
        <pc:sldMkLst>
          <pc:docMk/>
          <pc:sldMk cId="1461492384" sldId="435"/>
        </pc:sldMkLst>
        <pc:spChg chg="del mod">
          <ac:chgData name="Indu Sekhar Dantu" userId="4218edbc7ffe59d5" providerId="LiveId" clId="{CFD5B95F-2DC7-4D5A-9435-FC84073408A1}" dt="2022-01-15T13:06:56.755" v="2458" actId="478"/>
          <ac:spMkLst>
            <pc:docMk/>
            <pc:sldMk cId="1461492384" sldId="435"/>
            <ac:spMk id="3" creationId="{D9D112C0-94D8-4EB3-830E-FBA2AAFD86F5}"/>
          </ac:spMkLst>
        </pc:spChg>
        <pc:spChg chg="add del mod">
          <ac:chgData name="Indu Sekhar Dantu" userId="4218edbc7ffe59d5" providerId="LiveId" clId="{CFD5B95F-2DC7-4D5A-9435-FC84073408A1}" dt="2022-01-15T13:07:02.266" v="2460" actId="478"/>
          <ac:spMkLst>
            <pc:docMk/>
            <pc:sldMk cId="1461492384" sldId="435"/>
            <ac:spMk id="5" creationId="{300252A7-0E36-4C4A-99D7-F6C8FECEED0A}"/>
          </ac:spMkLst>
        </pc:spChg>
        <pc:picChg chg="add mod">
          <ac:chgData name="Indu Sekhar Dantu" userId="4218edbc7ffe59d5" providerId="LiveId" clId="{CFD5B95F-2DC7-4D5A-9435-FC84073408A1}" dt="2022-01-15T13:07:21.696" v="2475" actId="1035"/>
          <ac:picMkLst>
            <pc:docMk/>
            <pc:sldMk cId="1461492384" sldId="435"/>
            <ac:picMk id="9" creationId="{3DC34281-716A-4ECA-A407-9988651C1B1B}"/>
          </ac:picMkLst>
        </pc:picChg>
      </pc:sldChg>
      <pc:sldChg chg="addSp delSp modSp add mod">
        <pc:chgData name="Indu Sekhar Dantu" userId="4218edbc7ffe59d5" providerId="LiveId" clId="{CFD5B95F-2DC7-4D5A-9435-FC84073408A1}" dt="2022-01-16T04:46:31.360" v="4937" actId="115"/>
        <pc:sldMkLst>
          <pc:docMk/>
          <pc:sldMk cId="2983953589" sldId="436"/>
        </pc:sldMkLst>
        <pc:spChg chg="mod">
          <ac:chgData name="Indu Sekhar Dantu" userId="4218edbc7ffe59d5" providerId="LiveId" clId="{CFD5B95F-2DC7-4D5A-9435-FC84073408A1}" dt="2022-01-16T04:46:31.360" v="4937" actId="115"/>
          <ac:spMkLst>
            <pc:docMk/>
            <pc:sldMk cId="2983953589" sldId="436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6T04:45:16.637" v="4933" actId="1038"/>
          <ac:picMkLst>
            <pc:docMk/>
            <pc:sldMk cId="2983953589" sldId="436"/>
            <ac:picMk id="4" creationId="{32D229BB-9398-4EFD-A8DF-A63F8D0FF1C4}"/>
          </ac:picMkLst>
        </pc:picChg>
        <pc:picChg chg="del">
          <ac:chgData name="Indu Sekhar Dantu" userId="4218edbc7ffe59d5" providerId="LiveId" clId="{CFD5B95F-2DC7-4D5A-9435-FC84073408A1}" dt="2022-01-16T04:45:01.497" v="4873" actId="478"/>
          <ac:picMkLst>
            <pc:docMk/>
            <pc:sldMk cId="2983953589" sldId="436"/>
            <ac:picMk id="8" creationId="{6C522379-176A-461B-99D1-2B0B59D357E7}"/>
          </ac:picMkLst>
        </pc:picChg>
      </pc:sldChg>
      <pc:sldChg chg="add del">
        <pc:chgData name="Indu Sekhar Dantu" userId="4218edbc7ffe59d5" providerId="LiveId" clId="{CFD5B95F-2DC7-4D5A-9435-FC84073408A1}" dt="2022-01-15T15:03:18.470" v="3808" actId="47"/>
        <pc:sldMkLst>
          <pc:docMk/>
          <pc:sldMk cId="3014924341" sldId="436"/>
        </pc:sldMkLst>
      </pc:sldChg>
      <pc:sldChg chg="modSp add del mod">
        <pc:chgData name="Indu Sekhar Dantu" userId="4218edbc7ffe59d5" providerId="LiveId" clId="{CFD5B95F-2DC7-4D5A-9435-FC84073408A1}" dt="2022-01-15T15:06:07.622" v="3820" actId="2696"/>
        <pc:sldMkLst>
          <pc:docMk/>
          <pc:sldMk cId="3122784014" sldId="436"/>
        </pc:sldMkLst>
        <pc:spChg chg="mod">
          <ac:chgData name="Indu Sekhar Dantu" userId="4218edbc7ffe59d5" providerId="LiveId" clId="{CFD5B95F-2DC7-4D5A-9435-FC84073408A1}" dt="2022-01-15T15:04:07.629" v="3811" actId="6549"/>
          <ac:spMkLst>
            <pc:docMk/>
            <pc:sldMk cId="3122784014" sldId="436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CFD5B95F-2DC7-4D5A-9435-FC84073408A1}" dt="2022-01-15T15:06:07.622" v="3820" actId="2696"/>
        <pc:sldMkLst>
          <pc:docMk/>
          <pc:sldMk cId="176468047" sldId="437"/>
        </pc:sldMkLst>
        <pc:spChg chg="mod">
          <ac:chgData name="Indu Sekhar Dantu" userId="4218edbc7ffe59d5" providerId="LiveId" clId="{CFD5B95F-2DC7-4D5A-9435-FC84073408A1}" dt="2022-01-15T15:05:05.607" v="3819" actId="6549"/>
          <ac:spMkLst>
            <pc:docMk/>
            <pc:sldMk cId="176468047" sldId="437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CFD5B95F-2DC7-4D5A-9435-FC84073408A1}" dt="2022-01-16T04:49:33.580" v="5020" actId="115"/>
        <pc:sldMkLst>
          <pc:docMk/>
          <pc:sldMk cId="1074022529" sldId="437"/>
        </pc:sldMkLst>
        <pc:spChg chg="mod">
          <ac:chgData name="Indu Sekhar Dantu" userId="4218edbc7ffe59d5" providerId="LiveId" clId="{CFD5B95F-2DC7-4D5A-9435-FC84073408A1}" dt="2022-01-16T04:49:33.580" v="5020" actId="115"/>
          <ac:spMkLst>
            <pc:docMk/>
            <pc:sldMk cId="1074022529" sldId="437"/>
            <ac:spMk id="3" creationId="{D9D112C0-94D8-4EB3-830E-FBA2AAFD86F5}"/>
          </ac:spMkLst>
        </pc:spChg>
        <pc:picChg chg="del">
          <ac:chgData name="Indu Sekhar Dantu" userId="4218edbc7ffe59d5" providerId="LiveId" clId="{CFD5B95F-2DC7-4D5A-9435-FC84073408A1}" dt="2022-01-16T04:48:44.789" v="4950" actId="478"/>
          <ac:picMkLst>
            <pc:docMk/>
            <pc:sldMk cId="1074022529" sldId="437"/>
            <ac:picMk id="4" creationId="{56A8C96B-BCCE-459C-9FA3-8B959793B16A}"/>
          </ac:picMkLst>
        </pc:picChg>
        <pc:picChg chg="add mod">
          <ac:chgData name="Indu Sekhar Dantu" userId="4218edbc7ffe59d5" providerId="LiveId" clId="{CFD5B95F-2DC7-4D5A-9435-FC84073408A1}" dt="2022-01-16T04:49:05.505" v="5017" actId="1038"/>
          <ac:picMkLst>
            <pc:docMk/>
            <pc:sldMk cId="1074022529" sldId="437"/>
            <ac:picMk id="5" creationId="{387F0379-45F3-47A9-AF82-7DC82C964A84}"/>
          </ac:picMkLst>
        </pc:picChg>
      </pc:sldChg>
      <pc:sldChg chg="addSp delSp modSp add mod">
        <pc:chgData name="Indu Sekhar Dantu" userId="4218edbc7ffe59d5" providerId="LiveId" clId="{CFD5B95F-2DC7-4D5A-9435-FC84073408A1}" dt="2022-01-16T03:59:38.963" v="4075" actId="20577"/>
        <pc:sldMkLst>
          <pc:docMk/>
          <pc:sldMk cId="4092092463" sldId="438"/>
        </pc:sldMkLst>
        <pc:spChg chg="mod">
          <ac:chgData name="Indu Sekhar Dantu" userId="4218edbc7ffe59d5" providerId="LiveId" clId="{CFD5B95F-2DC7-4D5A-9435-FC84073408A1}" dt="2022-01-16T03:59:38.963" v="4075" actId="20577"/>
          <ac:spMkLst>
            <pc:docMk/>
            <pc:sldMk cId="4092092463" sldId="438"/>
            <ac:spMk id="3" creationId="{D9D112C0-94D8-4EB3-830E-FBA2AAFD86F5}"/>
          </ac:spMkLst>
        </pc:spChg>
        <pc:picChg chg="add mod">
          <ac:chgData name="Indu Sekhar Dantu" userId="4218edbc7ffe59d5" providerId="LiveId" clId="{CFD5B95F-2DC7-4D5A-9435-FC84073408A1}" dt="2022-01-16T03:50:47.304" v="3879" actId="1036"/>
          <ac:picMkLst>
            <pc:docMk/>
            <pc:sldMk cId="4092092463" sldId="438"/>
            <ac:picMk id="4" creationId="{EB077A7A-8F02-4D9A-BA9E-D382C0C89D89}"/>
          </ac:picMkLst>
        </pc:picChg>
        <pc:picChg chg="del mod">
          <ac:chgData name="Indu Sekhar Dantu" userId="4218edbc7ffe59d5" providerId="LiveId" clId="{CFD5B95F-2DC7-4D5A-9435-FC84073408A1}" dt="2022-01-16T03:43:40.035" v="3824" actId="478"/>
          <ac:picMkLst>
            <pc:docMk/>
            <pc:sldMk cId="4092092463" sldId="438"/>
            <ac:picMk id="1026" creationId="{A519C8E7-99F6-4126-B64C-9FD5F180190E}"/>
          </ac:picMkLst>
        </pc:picChg>
      </pc:sldChg>
      <pc:sldChg chg="modSp add mod">
        <pc:chgData name="Indu Sekhar Dantu" userId="4218edbc7ffe59d5" providerId="LiveId" clId="{CFD5B95F-2DC7-4D5A-9435-FC84073408A1}" dt="2022-01-16T04:00:55.843" v="4107" actId="20577"/>
        <pc:sldMkLst>
          <pc:docMk/>
          <pc:sldMk cId="460736602" sldId="439"/>
        </pc:sldMkLst>
        <pc:spChg chg="mod">
          <ac:chgData name="Indu Sekhar Dantu" userId="4218edbc7ffe59d5" providerId="LiveId" clId="{CFD5B95F-2DC7-4D5A-9435-FC84073408A1}" dt="2022-01-16T04:00:55.843" v="4107" actId="20577"/>
          <ac:spMkLst>
            <pc:docMk/>
            <pc:sldMk cId="460736602" sldId="43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CFD5B95F-2DC7-4D5A-9435-FC84073408A1}" dt="2022-01-16T04:33:01.893" v="4716" actId="113"/>
        <pc:sldMkLst>
          <pc:docMk/>
          <pc:sldMk cId="564271817" sldId="440"/>
        </pc:sldMkLst>
        <pc:spChg chg="mod">
          <ac:chgData name="Indu Sekhar Dantu" userId="4218edbc7ffe59d5" providerId="LiveId" clId="{CFD5B95F-2DC7-4D5A-9435-FC84073408A1}" dt="2022-01-16T04:33:01.893" v="4716" actId="113"/>
          <ac:spMkLst>
            <pc:docMk/>
            <pc:sldMk cId="564271817" sldId="440"/>
            <ac:spMk id="3" creationId="{D9D112C0-94D8-4EB3-830E-FBA2AAFD86F5}"/>
          </ac:spMkLst>
        </pc:spChg>
      </pc:sldChg>
      <pc:sldChg chg="addSp modSp add mod">
        <pc:chgData name="Indu Sekhar Dantu" userId="4218edbc7ffe59d5" providerId="LiveId" clId="{CFD5B95F-2DC7-4D5A-9435-FC84073408A1}" dt="2022-01-16T05:08:30.130" v="5202" actId="1036"/>
        <pc:sldMkLst>
          <pc:docMk/>
          <pc:sldMk cId="4155323071" sldId="441"/>
        </pc:sldMkLst>
        <pc:spChg chg="mod">
          <ac:chgData name="Indu Sekhar Dantu" userId="4218edbc7ffe59d5" providerId="LiveId" clId="{CFD5B95F-2DC7-4D5A-9435-FC84073408A1}" dt="2022-01-16T05:07:41.612" v="5178" actId="122"/>
          <ac:spMkLst>
            <pc:docMk/>
            <pc:sldMk cId="4155323071" sldId="441"/>
            <ac:spMk id="3" creationId="{D9D112C0-94D8-4EB3-830E-FBA2AAFD86F5}"/>
          </ac:spMkLst>
        </pc:spChg>
        <pc:graphicFrameChg chg="add mod modGraphic">
          <ac:chgData name="Indu Sekhar Dantu" userId="4218edbc7ffe59d5" providerId="LiveId" clId="{CFD5B95F-2DC7-4D5A-9435-FC84073408A1}" dt="2022-01-16T05:08:30.130" v="5202" actId="1036"/>
          <ac:graphicFrameMkLst>
            <pc:docMk/>
            <pc:sldMk cId="4155323071" sldId="441"/>
            <ac:graphicFrameMk id="4" creationId="{E74B2CA1-DBEC-4B06-A1EE-6A80BB0A5AF9}"/>
          </ac:graphicFrameMkLst>
        </pc:graphicFrameChg>
      </pc:sldChg>
      <pc:sldChg chg="modSp add mod">
        <pc:chgData name="Indu Sekhar Dantu" userId="4218edbc7ffe59d5" providerId="LiveId" clId="{CFD5B95F-2DC7-4D5A-9435-FC84073408A1}" dt="2022-01-16T06:07:00.613" v="5231" actId="20577"/>
        <pc:sldMkLst>
          <pc:docMk/>
          <pc:sldMk cId="3639974847" sldId="442"/>
        </pc:sldMkLst>
        <pc:spChg chg="mod">
          <ac:chgData name="Indu Sekhar Dantu" userId="4218edbc7ffe59d5" providerId="LiveId" clId="{CFD5B95F-2DC7-4D5A-9435-FC84073408A1}" dt="2022-01-16T06:07:00.613" v="5231" actId="20577"/>
          <ac:spMkLst>
            <pc:docMk/>
            <pc:sldMk cId="3639974847" sldId="442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7B75F0F8-5B37-48F0-A034-3E6A4960A2AA}"/>
    <pc:docChg chg="custSel modSld">
      <pc:chgData name="Indu Sekhar Dantu" userId="4218edbc7ffe59d5" providerId="LiveId" clId="{7B75F0F8-5B37-48F0-A034-3E6A4960A2AA}" dt="2021-12-11T03:15:41.897" v="718" actId="20577"/>
      <pc:docMkLst>
        <pc:docMk/>
      </pc:docMkLst>
      <pc:sldChg chg="addSp delSp modSp mod">
        <pc:chgData name="Indu Sekhar Dantu" userId="4218edbc7ffe59d5" providerId="LiveId" clId="{7B75F0F8-5B37-48F0-A034-3E6A4960A2AA}" dt="2021-12-11T03:12:53.972" v="431"/>
        <pc:sldMkLst>
          <pc:docMk/>
          <pc:sldMk cId="858427632" sldId="256"/>
        </pc:sldMkLst>
        <pc:spChg chg="mod">
          <ac:chgData name="Indu Sekhar Dantu" userId="4218edbc7ffe59d5" providerId="LiveId" clId="{7B75F0F8-5B37-48F0-A034-3E6A4960A2AA}" dt="2021-12-11T03:04:10.644" v="143" actId="5793"/>
          <ac:spMkLst>
            <pc:docMk/>
            <pc:sldMk cId="858427632" sldId="256"/>
            <ac:spMk id="6" creationId="{C6D6245A-6BE2-4AF4-BB2D-5627D2818914}"/>
          </ac:spMkLst>
        </pc:spChg>
        <pc:picChg chg="del">
          <ac:chgData name="Indu Sekhar Dantu" userId="4218edbc7ffe59d5" providerId="LiveId" clId="{7B75F0F8-5B37-48F0-A034-3E6A4960A2AA}" dt="2021-12-11T03:02:04.559" v="0" actId="478"/>
          <ac:picMkLst>
            <pc:docMk/>
            <pc:sldMk cId="858427632" sldId="256"/>
            <ac:picMk id="3" creationId="{8A8C2007-1507-4833-9AE7-996CCE589F82}"/>
          </ac:picMkLst>
        </pc:picChg>
        <pc:picChg chg="add mod">
          <ac:chgData name="Indu Sekhar Dantu" userId="4218edbc7ffe59d5" providerId="LiveId" clId="{7B75F0F8-5B37-48F0-A034-3E6A4960A2AA}" dt="2021-12-11T03:12:53.972" v="431"/>
          <ac:picMkLst>
            <pc:docMk/>
            <pc:sldMk cId="858427632" sldId="256"/>
            <ac:picMk id="5" creationId="{2D4474D1-6D94-45C3-ADB4-F46C297ED812}"/>
          </ac:picMkLst>
        </pc:picChg>
        <pc:picChg chg="add mod">
          <ac:chgData name="Indu Sekhar Dantu" userId="4218edbc7ffe59d5" providerId="LiveId" clId="{7B75F0F8-5B37-48F0-A034-3E6A4960A2AA}" dt="2021-12-11T03:09:26.817" v="247" actId="1076"/>
          <ac:picMkLst>
            <pc:docMk/>
            <pc:sldMk cId="858427632" sldId="256"/>
            <ac:picMk id="1026" creationId="{626F0AAB-10DE-49D3-97A8-31B18669A9B2}"/>
          </ac:picMkLst>
        </pc:picChg>
      </pc:sldChg>
      <pc:sldChg chg="addSp delSp modSp mod">
        <pc:chgData name="Indu Sekhar Dantu" userId="4218edbc7ffe59d5" providerId="LiveId" clId="{7B75F0F8-5B37-48F0-A034-3E6A4960A2AA}" dt="2021-12-11T03:15:41.897" v="718" actId="20577"/>
        <pc:sldMkLst>
          <pc:docMk/>
          <pc:sldMk cId="920038349" sldId="303"/>
        </pc:sldMkLst>
        <pc:spChg chg="mod">
          <ac:chgData name="Indu Sekhar Dantu" userId="4218edbc7ffe59d5" providerId="LiveId" clId="{7B75F0F8-5B37-48F0-A034-3E6A4960A2AA}" dt="2021-12-11T03:15:41.897" v="718" actId="20577"/>
          <ac:spMkLst>
            <pc:docMk/>
            <pc:sldMk cId="920038349" sldId="303"/>
            <ac:spMk id="3" creationId="{D9D112C0-94D8-4EB3-830E-FBA2AAFD86F5}"/>
          </ac:spMkLst>
        </pc:spChg>
        <pc:picChg chg="del">
          <ac:chgData name="Indu Sekhar Dantu" userId="4218edbc7ffe59d5" providerId="LiveId" clId="{7B75F0F8-5B37-48F0-A034-3E6A4960A2AA}" dt="2021-12-11T03:02:11.389" v="1" actId="478"/>
          <ac:picMkLst>
            <pc:docMk/>
            <pc:sldMk cId="920038349" sldId="303"/>
            <ac:picMk id="2" creationId="{04C5744D-390E-4C1E-A212-81FE6CB82B57}"/>
          </ac:picMkLst>
        </pc:picChg>
        <pc:picChg chg="add mod">
          <ac:chgData name="Indu Sekhar Dantu" userId="4218edbc7ffe59d5" providerId="LiveId" clId="{7B75F0F8-5B37-48F0-A034-3E6A4960A2AA}" dt="2021-12-11T03:13:29.658" v="564" actId="1036"/>
          <ac:picMkLst>
            <pc:docMk/>
            <pc:sldMk cId="920038349" sldId="303"/>
            <ac:picMk id="4" creationId="{C78D32BD-9196-4564-B3D8-8CB7E89218A2}"/>
          </ac:picMkLst>
        </pc:picChg>
        <pc:picChg chg="add mod">
          <ac:chgData name="Indu Sekhar Dantu" userId="4218edbc7ffe59d5" providerId="LiveId" clId="{7B75F0F8-5B37-48F0-A034-3E6A4960A2AA}" dt="2021-12-11T03:13:35.257" v="590" actId="1038"/>
          <ac:picMkLst>
            <pc:docMk/>
            <pc:sldMk cId="920038349" sldId="303"/>
            <ac:picMk id="5" creationId="{C022AE77-F03C-43A0-99F2-6C718C30EFDA}"/>
          </ac:picMkLst>
        </pc:picChg>
      </pc:sldChg>
      <pc:sldChg chg="addSp delSp modSp mod">
        <pc:chgData name="Indu Sekhar Dantu" userId="4218edbc7ffe59d5" providerId="LiveId" clId="{7B75F0F8-5B37-48F0-A034-3E6A4960A2AA}" dt="2021-12-11T03:15:15.044" v="705" actId="20577"/>
        <pc:sldMkLst>
          <pc:docMk/>
          <pc:sldMk cId="3359564673" sldId="338"/>
        </pc:sldMkLst>
        <pc:spChg chg="mod">
          <ac:chgData name="Indu Sekhar Dantu" userId="4218edbc7ffe59d5" providerId="LiveId" clId="{7B75F0F8-5B37-48F0-A034-3E6A4960A2AA}" dt="2021-12-11T03:15:15.044" v="705" actId="20577"/>
          <ac:spMkLst>
            <pc:docMk/>
            <pc:sldMk cId="3359564673" sldId="338"/>
            <ac:spMk id="2" creationId="{50BD30BA-5E5C-4607-BA76-D042EE617EE0}"/>
          </ac:spMkLst>
        </pc:spChg>
        <pc:picChg chg="add del">
          <ac:chgData name="Indu Sekhar Dantu" userId="4218edbc7ffe59d5" providerId="LiveId" clId="{7B75F0F8-5B37-48F0-A034-3E6A4960A2AA}" dt="2021-12-11T03:09:38.394" v="249"/>
          <ac:picMkLst>
            <pc:docMk/>
            <pc:sldMk cId="3359564673" sldId="338"/>
            <ac:picMk id="4" creationId="{2C70F9F0-759F-49EB-8996-E9D3FEB4A64D}"/>
          </ac:picMkLst>
        </pc:picChg>
        <pc:picChg chg="del mod">
          <ac:chgData name="Indu Sekhar Dantu" userId="4218edbc7ffe59d5" providerId="LiveId" clId="{7B75F0F8-5B37-48F0-A034-3E6A4960A2AA}" dt="2021-12-11T03:02:16.097" v="3" actId="478"/>
          <ac:picMkLst>
            <pc:docMk/>
            <pc:sldMk cId="3359564673" sldId="338"/>
            <ac:picMk id="5" creationId="{C529DDB2-2C5C-4B89-BF9A-D9FA353A9FEC}"/>
          </ac:picMkLst>
        </pc:picChg>
        <pc:picChg chg="add mod">
          <ac:chgData name="Indu Sekhar Dantu" userId="4218edbc7ffe59d5" providerId="LiveId" clId="{7B75F0F8-5B37-48F0-A034-3E6A4960A2AA}" dt="2021-12-11T03:09:41.414" v="250"/>
          <ac:picMkLst>
            <pc:docMk/>
            <pc:sldMk cId="3359564673" sldId="338"/>
            <ac:picMk id="6" creationId="{9DCEA15F-6778-4014-ABD0-FA1679A2F3B2}"/>
          </ac:picMkLst>
        </pc:picChg>
        <pc:picChg chg="add mod">
          <ac:chgData name="Indu Sekhar Dantu" userId="4218edbc7ffe59d5" providerId="LiveId" clId="{7B75F0F8-5B37-48F0-A034-3E6A4960A2AA}" dt="2021-12-11T03:12:33.030" v="430" actId="14100"/>
          <ac:picMkLst>
            <pc:docMk/>
            <pc:sldMk cId="3359564673" sldId="338"/>
            <ac:picMk id="2050" creationId="{1A004773-5C5D-46E0-BF5F-9E1E252670C5}"/>
          </ac:picMkLst>
        </pc:picChg>
      </pc:sldChg>
    </pc:docChg>
  </pc:docChgLst>
  <pc:docChgLst>
    <pc:chgData name="Indu Sekhar Dantu" userId="4218edbc7ffe59d5" providerId="LiveId" clId="{B069DCC4-9580-4DE7-8CD2-2355D77BE23E}"/>
    <pc:docChg chg="undo custSel addSld delSld modSld sldOrd">
      <pc:chgData name="Indu Sekhar Dantu" userId="4218edbc7ffe59d5" providerId="LiveId" clId="{B069DCC4-9580-4DE7-8CD2-2355D77BE23E}" dt="2021-06-26T01:26:44.808" v="2087" actId="6549"/>
      <pc:docMkLst>
        <pc:docMk/>
      </pc:docMkLst>
      <pc:sldChg chg="addSp delSp modSp mod">
        <pc:chgData name="Indu Sekhar Dantu" userId="4218edbc7ffe59d5" providerId="LiveId" clId="{B069DCC4-9580-4DE7-8CD2-2355D77BE23E}" dt="2021-06-25T06:58:58.030" v="1092" actId="1036"/>
        <pc:sldMkLst>
          <pc:docMk/>
          <pc:sldMk cId="858427632" sldId="256"/>
        </pc:sldMkLst>
        <pc:spChg chg="mod">
          <ac:chgData name="Indu Sekhar Dantu" userId="4218edbc7ffe59d5" providerId="LiveId" clId="{B069DCC4-9580-4DE7-8CD2-2355D77BE23E}" dt="2021-06-25T06:58:58.030" v="1092" actId="1036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58:51.318" v="1082" actId="1036"/>
          <ac:spMkLst>
            <pc:docMk/>
            <pc:sldMk cId="858427632" sldId="256"/>
            <ac:spMk id="6" creationId="{C6D6245A-6BE2-4AF4-BB2D-5627D2818914}"/>
          </ac:spMkLst>
        </pc:spChg>
        <pc:picChg chg="add del mod">
          <ac:chgData name="Indu Sekhar Dantu" userId="4218edbc7ffe59d5" providerId="LiveId" clId="{B069DCC4-9580-4DE7-8CD2-2355D77BE23E}" dt="2021-06-25T06:50:05.716" v="621" actId="478"/>
          <ac:picMkLst>
            <pc:docMk/>
            <pc:sldMk cId="858427632" sldId="256"/>
            <ac:picMk id="1026" creationId="{71FE6370-4341-4FB5-8671-22B8D43AF256}"/>
          </ac:picMkLst>
        </pc:picChg>
        <pc:picChg chg="add mod">
          <ac:chgData name="Indu Sekhar Dantu" userId="4218edbc7ffe59d5" providerId="LiveId" clId="{B069DCC4-9580-4DE7-8CD2-2355D77BE23E}" dt="2021-06-25T06:50:20.214" v="721" actId="1038"/>
          <ac:picMkLst>
            <pc:docMk/>
            <pc:sldMk cId="858427632" sldId="256"/>
            <ac:picMk id="1028" creationId="{9B2802CD-3815-4945-9FE0-A8665C5A4300}"/>
          </ac:picMkLst>
        </pc:picChg>
      </pc:sldChg>
      <pc:sldChg chg="addSp delSp modSp mod">
        <pc:chgData name="Indu Sekhar Dantu" userId="4218edbc7ffe59d5" providerId="LiveId" clId="{B069DCC4-9580-4DE7-8CD2-2355D77BE23E}" dt="2021-06-26T01:00:16.312" v="1739" actId="207"/>
        <pc:sldMkLst>
          <pc:docMk/>
          <pc:sldMk cId="857472398" sldId="257"/>
        </pc:sldMkLst>
        <pc:spChg chg="mod">
          <ac:chgData name="Indu Sekhar Dantu" userId="4218edbc7ffe59d5" providerId="LiveId" clId="{B069DCC4-9580-4DE7-8CD2-2355D77BE23E}" dt="2021-06-26T01:00:16.312" v="1739" actId="207"/>
          <ac:spMkLst>
            <pc:docMk/>
            <pc:sldMk cId="857472398" sldId="257"/>
            <ac:spMk id="3" creationId="{D9D112C0-94D8-4EB3-830E-FBA2AAFD86F5}"/>
          </ac:spMkLst>
        </pc:spChg>
        <pc:picChg chg="add del mod">
          <ac:chgData name="Indu Sekhar Dantu" userId="4218edbc7ffe59d5" providerId="LiveId" clId="{B069DCC4-9580-4DE7-8CD2-2355D77BE23E}" dt="2021-06-25T06:53:50.387" v="781" actId="478"/>
          <ac:picMkLst>
            <pc:docMk/>
            <pc:sldMk cId="857472398" sldId="257"/>
            <ac:picMk id="5" creationId="{70A163FC-D7F9-49D9-84C4-D02CE3578F23}"/>
          </ac:picMkLst>
        </pc:picChg>
        <pc:picChg chg="add mod">
          <ac:chgData name="Indu Sekhar Dantu" userId="4218edbc7ffe59d5" providerId="LiveId" clId="{B069DCC4-9580-4DE7-8CD2-2355D77BE23E}" dt="2021-06-25T06:55:30.239" v="959" actId="1035"/>
          <ac:picMkLst>
            <pc:docMk/>
            <pc:sldMk cId="857472398" sldId="257"/>
            <ac:picMk id="2050" creationId="{3A741D3E-E24A-48FE-BCB4-ED6645FA808A}"/>
          </ac:picMkLst>
        </pc:picChg>
      </pc:sldChg>
      <pc:sldChg chg="addSp delSp modSp add mod">
        <pc:chgData name="Indu Sekhar Dantu" userId="4218edbc7ffe59d5" providerId="LiveId" clId="{B069DCC4-9580-4DE7-8CD2-2355D77BE23E}" dt="2021-06-25T06:54:04.301" v="783"/>
        <pc:sldMkLst>
          <pc:docMk/>
          <pc:sldMk cId="3720603358" sldId="258"/>
        </pc:sldMkLst>
        <pc:spChg chg="mod">
          <ac:chgData name="Indu Sekhar Dantu" userId="4218edbc7ffe59d5" providerId="LiveId" clId="{B069DCC4-9580-4DE7-8CD2-2355D77BE23E}" dt="2021-06-25T06:53:02.097" v="766" actId="113"/>
          <ac:spMkLst>
            <pc:docMk/>
            <pc:sldMk cId="3720603358" sldId="258"/>
            <ac:spMk id="3" creationId="{D9D112C0-94D8-4EB3-830E-FBA2AAFD86F5}"/>
          </ac:spMkLst>
        </pc:spChg>
        <pc:spChg chg="add del">
          <ac:chgData name="Indu Sekhar Dantu" userId="4218edbc7ffe59d5" providerId="LiveId" clId="{B069DCC4-9580-4DE7-8CD2-2355D77BE23E}" dt="2021-06-25T06:53:36.435" v="768" actId="22"/>
          <ac:spMkLst>
            <pc:docMk/>
            <pc:sldMk cId="3720603358" sldId="258"/>
            <ac:spMk id="5" creationId="{41B69296-E9B2-44A1-984D-4ECFCF9632AA}"/>
          </ac:spMkLst>
        </pc:spChg>
        <pc:picChg chg="add mod">
          <ac:chgData name="Indu Sekhar Dantu" userId="4218edbc7ffe59d5" providerId="LiveId" clId="{B069DCC4-9580-4DE7-8CD2-2355D77BE23E}" dt="2021-06-25T06:54:04.301" v="783"/>
          <ac:picMkLst>
            <pc:docMk/>
            <pc:sldMk cId="3720603358" sldId="258"/>
            <ac:picMk id="6" creationId="{7AD1716B-724B-4029-90DD-3DE467297C13}"/>
          </ac:picMkLst>
        </pc:picChg>
      </pc:sldChg>
      <pc:sldChg chg="addSp modSp add mod ord">
        <pc:chgData name="Indu Sekhar Dantu" userId="4218edbc7ffe59d5" providerId="LiveId" clId="{B069DCC4-9580-4DE7-8CD2-2355D77BE23E}" dt="2021-06-26T01:01:57.529" v="1761"/>
        <pc:sldMkLst>
          <pc:docMk/>
          <pc:sldMk cId="1942712150" sldId="259"/>
        </pc:sldMkLst>
        <pc:spChg chg="mod">
          <ac:chgData name="Indu Sekhar Dantu" userId="4218edbc7ffe59d5" providerId="LiveId" clId="{B069DCC4-9580-4DE7-8CD2-2355D77BE23E}" dt="2021-06-25T06:57:25.949" v="1023" actId="122"/>
          <ac:spMkLst>
            <pc:docMk/>
            <pc:sldMk cId="1942712150" sldId="259"/>
            <ac:spMk id="3" creationId="{D9D112C0-94D8-4EB3-830E-FBA2AAFD86F5}"/>
          </ac:spMkLst>
        </pc:spChg>
        <pc:picChg chg="add mod">
          <ac:chgData name="Indu Sekhar Dantu" userId="4218edbc7ffe59d5" providerId="LiveId" clId="{B069DCC4-9580-4DE7-8CD2-2355D77BE23E}" dt="2021-06-25T06:54:25.418" v="923" actId="1038"/>
          <ac:picMkLst>
            <pc:docMk/>
            <pc:sldMk cId="1942712150" sldId="259"/>
            <ac:picMk id="4" creationId="{28BA35BD-9EB8-4FE1-B9A5-EFDFFDD7F797}"/>
          </ac:picMkLst>
        </pc:picChg>
      </pc:sldChg>
      <pc:sldChg chg="add del">
        <pc:chgData name="Indu Sekhar Dantu" userId="4218edbc7ffe59d5" providerId="LiveId" clId="{B069DCC4-9580-4DE7-8CD2-2355D77BE23E}" dt="2021-06-25T06:56:09.572" v="966" actId="47"/>
        <pc:sldMkLst>
          <pc:docMk/>
          <pc:sldMk cId="1469093399" sldId="260"/>
        </pc:sldMkLst>
      </pc:sldChg>
      <pc:sldChg chg="add del">
        <pc:chgData name="Indu Sekhar Dantu" userId="4218edbc7ffe59d5" providerId="LiveId" clId="{B069DCC4-9580-4DE7-8CD2-2355D77BE23E}" dt="2021-06-25T06:56:09.820" v="967" actId="47"/>
        <pc:sldMkLst>
          <pc:docMk/>
          <pc:sldMk cId="2615394881" sldId="261"/>
        </pc:sldMkLst>
      </pc:sldChg>
      <pc:sldChg chg="add del">
        <pc:chgData name="Indu Sekhar Dantu" userId="4218edbc7ffe59d5" providerId="LiveId" clId="{B069DCC4-9580-4DE7-8CD2-2355D77BE23E}" dt="2021-06-25T06:56:10.037" v="968" actId="47"/>
        <pc:sldMkLst>
          <pc:docMk/>
          <pc:sldMk cId="801216833" sldId="262"/>
        </pc:sldMkLst>
      </pc:sldChg>
      <pc:sldChg chg="add del">
        <pc:chgData name="Indu Sekhar Dantu" userId="4218edbc7ffe59d5" providerId="LiveId" clId="{B069DCC4-9580-4DE7-8CD2-2355D77BE23E}" dt="2021-06-25T06:56:10.249" v="969" actId="47"/>
        <pc:sldMkLst>
          <pc:docMk/>
          <pc:sldMk cId="2799684972" sldId="263"/>
        </pc:sldMkLst>
      </pc:sldChg>
      <pc:sldChg chg="add del">
        <pc:chgData name="Indu Sekhar Dantu" userId="4218edbc7ffe59d5" providerId="LiveId" clId="{B069DCC4-9580-4DE7-8CD2-2355D77BE23E}" dt="2021-06-25T06:56:10.473" v="970" actId="47"/>
        <pc:sldMkLst>
          <pc:docMk/>
          <pc:sldMk cId="1914007094" sldId="264"/>
        </pc:sldMkLst>
      </pc:sldChg>
      <pc:sldChg chg="add del">
        <pc:chgData name="Indu Sekhar Dantu" userId="4218edbc7ffe59d5" providerId="LiveId" clId="{B069DCC4-9580-4DE7-8CD2-2355D77BE23E}" dt="2021-06-25T06:56:10.677" v="971" actId="47"/>
        <pc:sldMkLst>
          <pc:docMk/>
          <pc:sldMk cId="712461441" sldId="265"/>
        </pc:sldMkLst>
      </pc:sldChg>
      <pc:sldChg chg="add del">
        <pc:chgData name="Indu Sekhar Dantu" userId="4218edbc7ffe59d5" providerId="LiveId" clId="{B069DCC4-9580-4DE7-8CD2-2355D77BE23E}" dt="2021-06-25T06:56:10.905" v="972" actId="47"/>
        <pc:sldMkLst>
          <pc:docMk/>
          <pc:sldMk cId="142506538" sldId="266"/>
        </pc:sldMkLst>
      </pc:sldChg>
      <pc:sldChg chg="add del">
        <pc:chgData name="Indu Sekhar Dantu" userId="4218edbc7ffe59d5" providerId="LiveId" clId="{B069DCC4-9580-4DE7-8CD2-2355D77BE23E}" dt="2021-06-25T06:56:11.138" v="973" actId="47"/>
        <pc:sldMkLst>
          <pc:docMk/>
          <pc:sldMk cId="2358674062" sldId="267"/>
        </pc:sldMkLst>
      </pc:sldChg>
      <pc:sldChg chg="add del">
        <pc:chgData name="Indu Sekhar Dantu" userId="4218edbc7ffe59d5" providerId="LiveId" clId="{B069DCC4-9580-4DE7-8CD2-2355D77BE23E}" dt="2021-06-25T06:56:11.375" v="974" actId="47"/>
        <pc:sldMkLst>
          <pc:docMk/>
          <pc:sldMk cId="1702047188" sldId="268"/>
        </pc:sldMkLst>
      </pc:sldChg>
      <pc:sldChg chg="add del">
        <pc:chgData name="Indu Sekhar Dantu" userId="4218edbc7ffe59d5" providerId="LiveId" clId="{B069DCC4-9580-4DE7-8CD2-2355D77BE23E}" dt="2021-06-25T06:56:12.177" v="975" actId="47"/>
        <pc:sldMkLst>
          <pc:docMk/>
          <pc:sldMk cId="1217837073" sldId="269"/>
        </pc:sldMkLst>
      </pc:sldChg>
      <pc:sldChg chg="add del">
        <pc:chgData name="Indu Sekhar Dantu" userId="4218edbc7ffe59d5" providerId="LiveId" clId="{B069DCC4-9580-4DE7-8CD2-2355D77BE23E}" dt="2021-06-25T06:56:12.421" v="976" actId="47"/>
        <pc:sldMkLst>
          <pc:docMk/>
          <pc:sldMk cId="671537039" sldId="270"/>
        </pc:sldMkLst>
      </pc:sldChg>
      <pc:sldChg chg="add del">
        <pc:chgData name="Indu Sekhar Dantu" userId="4218edbc7ffe59d5" providerId="LiveId" clId="{B069DCC4-9580-4DE7-8CD2-2355D77BE23E}" dt="2021-06-25T06:56:12.932" v="977" actId="47"/>
        <pc:sldMkLst>
          <pc:docMk/>
          <pc:sldMk cId="3345335176" sldId="271"/>
        </pc:sldMkLst>
      </pc:sldChg>
      <pc:sldChg chg="add del">
        <pc:chgData name="Indu Sekhar Dantu" userId="4218edbc7ffe59d5" providerId="LiveId" clId="{B069DCC4-9580-4DE7-8CD2-2355D77BE23E}" dt="2021-06-25T06:56:13.194" v="978" actId="47"/>
        <pc:sldMkLst>
          <pc:docMk/>
          <pc:sldMk cId="2000694258" sldId="272"/>
        </pc:sldMkLst>
      </pc:sldChg>
      <pc:sldChg chg="add del">
        <pc:chgData name="Indu Sekhar Dantu" userId="4218edbc7ffe59d5" providerId="LiveId" clId="{B069DCC4-9580-4DE7-8CD2-2355D77BE23E}" dt="2021-06-25T06:56:13.442" v="979" actId="47"/>
        <pc:sldMkLst>
          <pc:docMk/>
          <pc:sldMk cId="2621330622" sldId="273"/>
        </pc:sldMkLst>
      </pc:sldChg>
      <pc:sldChg chg="add del">
        <pc:chgData name="Indu Sekhar Dantu" userId="4218edbc7ffe59d5" providerId="LiveId" clId="{B069DCC4-9580-4DE7-8CD2-2355D77BE23E}" dt="2021-06-25T06:56:13.929" v="980" actId="47"/>
        <pc:sldMkLst>
          <pc:docMk/>
          <pc:sldMk cId="668762735" sldId="274"/>
        </pc:sldMkLst>
      </pc:sldChg>
      <pc:sldChg chg="add del">
        <pc:chgData name="Indu Sekhar Dantu" userId="4218edbc7ffe59d5" providerId="LiveId" clId="{B069DCC4-9580-4DE7-8CD2-2355D77BE23E}" dt="2021-06-25T06:56:14.264" v="981" actId="47"/>
        <pc:sldMkLst>
          <pc:docMk/>
          <pc:sldMk cId="3223014156" sldId="275"/>
        </pc:sldMkLst>
      </pc:sldChg>
      <pc:sldChg chg="add del">
        <pc:chgData name="Indu Sekhar Dantu" userId="4218edbc7ffe59d5" providerId="LiveId" clId="{B069DCC4-9580-4DE7-8CD2-2355D77BE23E}" dt="2021-06-25T06:56:14.902" v="982" actId="47"/>
        <pc:sldMkLst>
          <pc:docMk/>
          <pc:sldMk cId="2011292491" sldId="276"/>
        </pc:sldMkLst>
      </pc:sldChg>
      <pc:sldChg chg="add del">
        <pc:chgData name="Indu Sekhar Dantu" userId="4218edbc7ffe59d5" providerId="LiveId" clId="{B069DCC4-9580-4DE7-8CD2-2355D77BE23E}" dt="2021-06-25T06:56:15.320" v="983" actId="47"/>
        <pc:sldMkLst>
          <pc:docMk/>
          <pc:sldMk cId="3616527345" sldId="277"/>
        </pc:sldMkLst>
      </pc:sldChg>
      <pc:sldChg chg="add del">
        <pc:chgData name="Indu Sekhar Dantu" userId="4218edbc7ffe59d5" providerId="LiveId" clId="{B069DCC4-9580-4DE7-8CD2-2355D77BE23E}" dt="2021-06-25T06:56:15.749" v="984" actId="47"/>
        <pc:sldMkLst>
          <pc:docMk/>
          <pc:sldMk cId="3060420284" sldId="278"/>
        </pc:sldMkLst>
      </pc:sldChg>
      <pc:sldChg chg="add del">
        <pc:chgData name="Indu Sekhar Dantu" userId="4218edbc7ffe59d5" providerId="LiveId" clId="{B069DCC4-9580-4DE7-8CD2-2355D77BE23E}" dt="2021-06-25T06:56:16.147" v="985" actId="47"/>
        <pc:sldMkLst>
          <pc:docMk/>
          <pc:sldMk cId="3173561069" sldId="279"/>
        </pc:sldMkLst>
      </pc:sldChg>
      <pc:sldChg chg="add del">
        <pc:chgData name="Indu Sekhar Dantu" userId="4218edbc7ffe59d5" providerId="LiveId" clId="{B069DCC4-9580-4DE7-8CD2-2355D77BE23E}" dt="2021-06-25T06:56:16.584" v="986" actId="47"/>
        <pc:sldMkLst>
          <pc:docMk/>
          <pc:sldMk cId="1415776288" sldId="280"/>
        </pc:sldMkLst>
      </pc:sldChg>
      <pc:sldChg chg="add del">
        <pc:chgData name="Indu Sekhar Dantu" userId="4218edbc7ffe59d5" providerId="LiveId" clId="{B069DCC4-9580-4DE7-8CD2-2355D77BE23E}" dt="2021-06-25T06:56:17.285" v="987" actId="47"/>
        <pc:sldMkLst>
          <pc:docMk/>
          <pc:sldMk cId="1292768624" sldId="281"/>
        </pc:sldMkLst>
      </pc:sldChg>
      <pc:sldChg chg="add del">
        <pc:chgData name="Indu Sekhar Dantu" userId="4218edbc7ffe59d5" providerId="LiveId" clId="{B069DCC4-9580-4DE7-8CD2-2355D77BE23E}" dt="2021-06-25T06:56:17.796" v="988" actId="47"/>
        <pc:sldMkLst>
          <pc:docMk/>
          <pc:sldMk cId="692968889" sldId="282"/>
        </pc:sldMkLst>
      </pc:sldChg>
      <pc:sldChg chg="add del">
        <pc:chgData name="Indu Sekhar Dantu" userId="4218edbc7ffe59d5" providerId="LiveId" clId="{B069DCC4-9580-4DE7-8CD2-2355D77BE23E}" dt="2021-06-25T06:56:18.195" v="989" actId="47"/>
        <pc:sldMkLst>
          <pc:docMk/>
          <pc:sldMk cId="1995175450" sldId="283"/>
        </pc:sldMkLst>
      </pc:sldChg>
      <pc:sldChg chg="add del">
        <pc:chgData name="Indu Sekhar Dantu" userId="4218edbc7ffe59d5" providerId="LiveId" clId="{B069DCC4-9580-4DE7-8CD2-2355D77BE23E}" dt="2021-06-25T06:56:18.646" v="990" actId="47"/>
        <pc:sldMkLst>
          <pc:docMk/>
          <pc:sldMk cId="3317398877" sldId="284"/>
        </pc:sldMkLst>
      </pc:sldChg>
      <pc:sldChg chg="add del">
        <pc:chgData name="Indu Sekhar Dantu" userId="4218edbc7ffe59d5" providerId="LiveId" clId="{B069DCC4-9580-4DE7-8CD2-2355D77BE23E}" dt="2021-06-25T06:56:19.435" v="991" actId="47"/>
        <pc:sldMkLst>
          <pc:docMk/>
          <pc:sldMk cId="4126318057" sldId="285"/>
        </pc:sldMkLst>
      </pc:sldChg>
      <pc:sldChg chg="add del">
        <pc:chgData name="Indu Sekhar Dantu" userId="4218edbc7ffe59d5" providerId="LiveId" clId="{B069DCC4-9580-4DE7-8CD2-2355D77BE23E}" dt="2021-06-25T06:56:20.114" v="992" actId="47"/>
        <pc:sldMkLst>
          <pc:docMk/>
          <pc:sldMk cId="2306344375" sldId="286"/>
        </pc:sldMkLst>
      </pc:sldChg>
      <pc:sldChg chg="add del">
        <pc:chgData name="Indu Sekhar Dantu" userId="4218edbc7ffe59d5" providerId="LiveId" clId="{B069DCC4-9580-4DE7-8CD2-2355D77BE23E}" dt="2021-06-25T06:56:20.831" v="993" actId="47"/>
        <pc:sldMkLst>
          <pc:docMk/>
          <pc:sldMk cId="1387287184" sldId="287"/>
        </pc:sldMkLst>
      </pc:sldChg>
      <pc:sldChg chg="add del">
        <pc:chgData name="Indu Sekhar Dantu" userId="4218edbc7ffe59d5" providerId="LiveId" clId="{B069DCC4-9580-4DE7-8CD2-2355D77BE23E}" dt="2021-06-25T06:56:22.146" v="994" actId="47"/>
        <pc:sldMkLst>
          <pc:docMk/>
          <pc:sldMk cId="2657170879" sldId="288"/>
        </pc:sldMkLst>
      </pc:sldChg>
      <pc:sldChg chg="add del">
        <pc:chgData name="Indu Sekhar Dantu" userId="4218edbc7ffe59d5" providerId="LiveId" clId="{B069DCC4-9580-4DE7-8CD2-2355D77BE23E}" dt="2021-06-25T06:56:22.446" v="995" actId="47"/>
        <pc:sldMkLst>
          <pc:docMk/>
          <pc:sldMk cId="2564655258" sldId="289"/>
        </pc:sldMkLst>
      </pc:sldChg>
      <pc:sldChg chg="add del">
        <pc:chgData name="Indu Sekhar Dantu" userId="4218edbc7ffe59d5" providerId="LiveId" clId="{B069DCC4-9580-4DE7-8CD2-2355D77BE23E}" dt="2021-06-25T06:56:22.818" v="996" actId="47"/>
        <pc:sldMkLst>
          <pc:docMk/>
          <pc:sldMk cId="116242856" sldId="290"/>
        </pc:sldMkLst>
      </pc:sldChg>
      <pc:sldChg chg="add del">
        <pc:chgData name="Indu Sekhar Dantu" userId="4218edbc7ffe59d5" providerId="LiveId" clId="{B069DCC4-9580-4DE7-8CD2-2355D77BE23E}" dt="2021-06-25T06:56:23.118" v="997" actId="47"/>
        <pc:sldMkLst>
          <pc:docMk/>
          <pc:sldMk cId="879313157" sldId="291"/>
        </pc:sldMkLst>
      </pc:sldChg>
      <pc:sldChg chg="add del">
        <pc:chgData name="Indu Sekhar Dantu" userId="4218edbc7ffe59d5" providerId="LiveId" clId="{B069DCC4-9580-4DE7-8CD2-2355D77BE23E}" dt="2021-06-25T06:56:23.380" v="998" actId="47"/>
        <pc:sldMkLst>
          <pc:docMk/>
          <pc:sldMk cId="3490348788" sldId="292"/>
        </pc:sldMkLst>
      </pc:sldChg>
      <pc:sldChg chg="add del">
        <pc:chgData name="Indu Sekhar Dantu" userId="4218edbc7ffe59d5" providerId="LiveId" clId="{B069DCC4-9580-4DE7-8CD2-2355D77BE23E}" dt="2021-06-25T06:56:24.090" v="999" actId="47"/>
        <pc:sldMkLst>
          <pc:docMk/>
          <pc:sldMk cId="3868647332" sldId="293"/>
        </pc:sldMkLst>
      </pc:sldChg>
      <pc:sldChg chg="add del">
        <pc:chgData name="Indu Sekhar Dantu" userId="4218edbc7ffe59d5" providerId="LiveId" clId="{B069DCC4-9580-4DE7-8CD2-2355D77BE23E}" dt="2021-06-25T06:56:24.348" v="1000" actId="47"/>
        <pc:sldMkLst>
          <pc:docMk/>
          <pc:sldMk cId="404912483" sldId="294"/>
        </pc:sldMkLst>
      </pc:sldChg>
      <pc:sldChg chg="add del">
        <pc:chgData name="Indu Sekhar Dantu" userId="4218edbc7ffe59d5" providerId="LiveId" clId="{B069DCC4-9580-4DE7-8CD2-2355D77BE23E}" dt="2021-06-25T06:56:25.526" v="1001" actId="47"/>
        <pc:sldMkLst>
          <pc:docMk/>
          <pc:sldMk cId="1101714023" sldId="295"/>
        </pc:sldMkLst>
      </pc:sldChg>
      <pc:sldChg chg="add del">
        <pc:chgData name="Indu Sekhar Dantu" userId="4218edbc7ffe59d5" providerId="LiveId" clId="{B069DCC4-9580-4DE7-8CD2-2355D77BE23E}" dt="2021-06-25T06:56:26.278" v="1002" actId="47"/>
        <pc:sldMkLst>
          <pc:docMk/>
          <pc:sldMk cId="9202119" sldId="296"/>
        </pc:sldMkLst>
      </pc:sldChg>
      <pc:sldChg chg="add del">
        <pc:chgData name="Indu Sekhar Dantu" userId="4218edbc7ffe59d5" providerId="LiveId" clId="{B069DCC4-9580-4DE7-8CD2-2355D77BE23E}" dt="2021-06-25T06:56:26.531" v="1003" actId="47"/>
        <pc:sldMkLst>
          <pc:docMk/>
          <pc:sldMk cId="1151141450" sldId="297"/>
        </pc:sldMkLst>
      </pc:sldChg>
      <pc:sldChg chg="add del">
        <pc:chgData name="Indu Sekhar Dantu" userId="4218edbc7ffe59d5" providerId="LiveId" clId="{B069DCC4-9580-4DE7-8CD2-2355D77BE23E}" dt="2021-06-25T06:56:27.714" v="1004" actId="47"/>
        <pc:sldMkLst>
          <pc:docMk/>
          <pc:sldMk cId="1631397065" sldId="298"/>
        </pc:sldMkLst>
      </pc:sldChg>
      <pc:sldChg chg="add del">
        <pc:chgData name="Indu Sekhar Dantu" userId="4218edbc7ffe59d5" providerId="LiveId" clId="{B069DCC4-9580-4DE7-8CD2-2355D77BE23E}" dt="2021-06-25T06:56:28.202" v="1005" actId="47"/>
        <pc:sldMkLst>
          <pc:docMk/>
          <pc:sldMk cId="1014335294" sldId="299"/>
        </pc:sldMkLst>
      </pc:sldChg>
      <pc:sldChg chg="add del">
        <pc:chgData name="Indu Sekhar Dantu" userId="4218edbc7ffe59d5" providerId="LiveId" clId="{B069DCC4-9580-4DE7-8CD2-2355D77BE23E}" dt="2021-06-25T06:56:28.501" v="1006" actId="47"/>
        <pc:sldMkLst>
          <pc:docMk/>
          <pc:sldMk cId="1833660448" sldId="300"/>
        </pc:sldMkLst>
      </pc:sldChg>
      <pc:sldChg chg="add del">
        <pc:chgData name="Indu Sekhar Dantu" userId="4218edbc7ffe59d5" providerId="LiveId" clId="{B069DCC4-9580-4DE7-8CD2-2355D77BE23E}" dt="2021-06-25T06:56:29.774" v="1007" actId="47"/>
        <pc:sldMkLst>
          <pc:docMk/>
          <pc:sldMk cId="2014834046" sldId="301"/>
        </pc:sldMkLst>
      </pc:sldChg>
      <pc:sldChg chg="add del">
        <pc:chgData name="Indu Sekhar Dantu" userId="4218edbc7ffe59d5" providerId="LiveId" clId="{B069DCC4-9580-4DE7-8CD2-2355D77BE23E}" dt="2021-06-25T06:56:38.300" v="1008" actId="2696"/>
        <pc:sldMkLst>
          <pc:docMk/>
          <pc:sldMk cId="1397828548" sldId="302"/>
        </pc:sldMkLst>
      </pc:sldChg>
      <pc:sldChg chg="addSp delSp modSp add mod">
        <pc:chgData name="Indu Sekhar Dantu" userId="4218edbc7ffe59d5" providerId="LiveId" clId="{B069DCC4-9580-4DE7-8CD2-2355D77BE23E}" dt="2021-06-25T06:43:32.119" v="213" actId="14100"/>
        <pc:sldMkLst>
          <pc:docMk/>
          <pc:sldMk cId="920038349" sldId="303"/>
        </pc:sldMkLst>
        <pc:spChg chg="del mod">
          <ac:chgData name="Indu Sekhar Dantu" userId="4218edbc7ffe59d5" providerId="LiveId" clId="{B069DCC4-9580-4DE7-8CD2-2355D77BE23E}" dt="2021-06-25T06:41:38.458" v="64" actId="478"/>
          <ac:spMkLst>
            <pc:docMk/>
            <pc:sldMk cId="920038349" sldId="303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43:32.119" v="213" actId="14100"/>
          <ac:spMkLst>
            <pc:docMk/>
            <pc:sldMk cId="920038349" sldId="303"/>
            <ac:spMk id="3" creationId="{D9D112C0-94D8-4EB3-830E-FBA2AAFD86F5}"/>
          </ac:spMkLst>
        </pc:spChg>
        <pc:spChg chg="add del mod">
          <ac:chgData name="Indu Sekhar Dantu" userId="4218edbc7ffe59d5" providerId="LiveId" clId="{B069DCC4-9580-4DE7-8CD2-2355D77BE23E}" dt="2021-06-25T06:42:50.821" v="159" actId="478"/>
          <ac:spMkLst>
            <pc:docMk/>
            <pc:sldMk cId="920038349" sldId="303"/>
            <ac:spMk id="5" creationId="{AF2E97B7-FEBE-4FE1-A3E6-9BBA256CFB49}"/>
          </ac:spMkLst>
        </pc:spChg>
        <pc:spChg chg="add del mod">
          <ac:chgData name="Indu Sekhar Dantu" userId="4218edbc7ffe59d5" providerId="LiveId" clId="{B069DCC4-9580-4DE7-8CD2-2355D77BE23E}" dt="2021-06-25T06:42:54.910" v="161" actId="478"/>
          <ac:spMkLst>
            <pc:docMk/>
            <pc:sldMk cId="920038349" sldId="303"/>
            <ac:spMk id="7" creationId="{B84951F1-495C-4EB3-9CA0-AC1318499DBA}"/>
          </ac:spMkLst>
        </pc:spChg>
        <pc:spChg chg="add mod">
          <ac:chgData name="Indu Sekhar Dantu" userId="4218edbc7ffe59d5" providerId="LiveId" clId="{B069DCC4-9580-4DE7-8CD2-2355D77BE23E}" dt="2021-06-25T06:43:18.572" v="194" actId="1037"/>
          <ac:spMkLst>
            <pc:docMk/>
            <pc:sldMk cId="920038349" sldId="303"/>
            <ac:spMk id="8" creationId="{F2C5052E-2C9D-422A-AC8B-34A60459C043}"/>
          </ac:spMkLst>
        </pc:spChg>
      </pc:sldChg>
      <pc:sldChg chg="modSp mod">
        <pc:chgData name="Indu Sekhar Dantu" userId="4218edbc7ffe59d5" providerId="LiveId" clId="{B069DCC4-9580-4DE7-8CD2-2355D77BE23E}" dt="2021-06-25T06:57:39.419" v="1029" actId="1035"/>
        <pc:sldMkLst>
          <pc:docMk/>
          <pc:sldMk cId="3156076567" sldId="304"/>
        </pc:sldMkLst>
        <pc:spChg chg="mod">
          <ac:chgData name="Indu Sekhar Dantu" userId="4218edbc7ffe59d5" providerId="LiveId" clId="{B069DCC4-9580-4DE7-8CD2-2355D77BE23E}" dt="2021-06-25T06:55:07.199" v="937" actId="6549"/>
          <ac:spMkLst>
            <pc:docMk/>
            <pc:sldMk cId="3156076567" sldId="304"/>
            <ac:spMk id="3" creationId="{D9D112C0-94D8-4EB3-830E-FBA2AAFD86F5}"/>
          </ac:spMkLst>
        </pc:spChg>
        <pc:picChg chg="mod">
          <ac:chgData name="Indu Sekhar Dantu" userId="4218edbc7ffe59d5" providerId="LiveId" clId="{B069DCC4-9580-4DE7-8CD2-2355D77BE23E}" dt="2021-06-25T06:57:39.419" v="1029" actId="1035"/>
          <ac:picMkLst>
            <pc:docMk/>
            <pc:sldMk cId="3156076567" sldId="304"/>
            <ac:picMk id="6" creationId="{7AD1716B-724B-4029-90DD-3DE467297C13}"/>
          </ac:picMkLst>
        </pc:picChg>
      </pc:sldChg>
      <pc:sldChg chg="modSp add mod">
        <pc:chgData name="Indu Sekhar Dantu" userId="4218edbc7ffe59d5" providerId="LiveId" clId="{B069DCC4-9580-4DE7-8CD2-2355D77BE23E}" dt="2021-06-25T23:54:45.564" v="1335" actId="313"/>
        <pc:sldMkLst>
          <pc:docMk/>
          <pc:sldMk cId="1862927223" sldId="305"/>
        </pc:sldMkLst>
        <pc:spChg chg="mod">
          <ac:chgData name="Indu Sekhar Dantu" userId="4218edbc7ffe59d5" providerId="LiveId" clId="{B069DCC4-9580-4DE7-8CD2-2355D77BE23E}" dt="2021-06-25T23:54:45.564" v="1335" actId="313"/>
          <ac:spMkLst>
            <pc:docMk/>
            <pc:sldMk cId="1862927223" sldId="305"/>
            <ac:spMk id="3" creationId="{D9D112C0-94D8-4EB3-830E-FBA2AAFD86F5}"/>
          </ac:spMkLst>
        </pc:spChg>
      </pc:sldChg>
      <pc:sldChg chg="modSp del mod">
        <pc:chgData name="Indu Sekhar Dantu" userId="4218edbc7ffe59d5" providerId="LiveId" clId="{B069DCC4-9580-4DE7-8CD2-2355D77BE23E}" dt="2021-06-25T13:22:46.472" v="1202" actId="2696"/>
        <pc:sldMkLst>
          <pc:docMk/>
          <pc:sldMk cId="3142654229" sldId="305"/>
        </pc:sldMkLst>
        <pc:spChg chg="mod">
          <ac:chgData name="Indu Sekhar Dantu" userId="4218edbc7ffe59d5" providerId="LiveId" clId="{B069DCC4-9580-4DE7-8CD2-2355D77BE23E}" dt="2021-06-25T13:20:07.517" v="1147" actId="20577"/>
          <ac:spMkLst>
            <pc:docMk/>
            <pc:sldMk cId="3142654229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0:21.009" v="1675" actId="20577"/>
        <pc:sldMkLst>
          <pc:docMk/>
          <pc:sldMk cId="1568858838" sldId="306"/>
        </pc:sldMkLst>
        <pc:spChg chg="mod">
          <ac:chgData name="Indu Sekhar Dantu" userId="4218edbc7ffe59d5" providerId="LiveId" clId="{B069DCC4-9580-4DE7-8CD2-2355D77BE23E}" dt="2021-06-26T00:20:21.009" v="1675" actId="20577"/>
          <ac:spMkLst>
            <pc:docMk/>
            <pc:sldMk cId="1568858838" sldId="306"/>
            <ac:spMk id="3" creationId="{D9D112C0-94D8-4EB3-830E-FBA2AAFD86F5}"/>
          </ac:spMkLst>
        </pc:spChg>
      </pc:sldChg>
      <pc:sldChg chg="addSp delSp modSp add del mod ord">
        <pc:chgData name="Indu Sekhar Dantu" userId="4218edbc7ffe59d5" providerId="LiveId" clId="{B069DCC4-9580-4DE7-8CD2-2355D77BE23E}" dt="2021-06-25T13:22:46.472" v="1202" actId="2696"/>
        <pc:sldMkLst>
          <pc:docMk/>
          <pc:sldMk cId="8473239" sldId="307"/>
        </pc:sldMkLst>
        <pc:spChg chg="del">
          <ac:chgData name="Indu Sekhar Dantu" userId="4218edbc7ffe59d5" providerId="LiveId" clId="{B069DCC4-9580-4DE7-8CD2-2355D77BE23E}" dt="2021-06-25T13:21:39.907" v="1150" actId="478"/>
          <ac:spMkLst>
            <pc:docMk/>
            <pc:sldMk cId="8473239" sldId="307"/>
            <ac:spMk id="3" creationId="{D9D112C0-94D8-4EB3-830E-FBA2AAFD86F5}"/>
          </ac:spMkLst>
        </pc:spChg>
        <pc:spChg chg="add mod">
          <ac:chgData name="Indu Sekhar Dantu" userId="4218edbc7ffe59d5" providerId="LiveId" clId="{B069DCC4-9580-4DE7-8CD2-2355D77BE23E}" dt="2021-06-25T13:22:40.686" v="1199" actId="1076"/>
          <ac:spMkLst>
            <pc:docMk/>
            <pc:sldMk cId="8473239" sldId="307"/>
            <ac:spMk id="5" creationId="{DCA3B581-3084-49F8-9084-946BB3B1E6B6}"/>
          </ac:spMkLst>
        </pc:spChg>
        <pc:spChg chg="add del mod">
          <ac:chgData name="Indu Sekhar Dantu" userId="4218edbc7ffe59d5" providerId="LiveId" clId="{B069DCC4-9580-4DE7-8CD2-2355D77BE23E}" dt="2021-06-25T13:21:43.177" v="1152" actId="478"/>
          <ac:spMkLst>
            <pc:docMk/>
            <pc:sldMk cId="8473239" sldId="307"/>
            <ac:spMk id="7" creationId="{206170A1-2EC5-4025-99C4-B4739F4D85A3}"/>
          </ac:spMkLst>
        </pc:spChg>
      </pc:sldChg>
      <pc:sldChg chg="modSp add mod">
        <pc:chgData name="Indu Sekhar Dantu" userId="4218edbc7ffe59d5" providerId="LiveId" clId="{B069DCC4-9580-4DE7-8CD2-2355D77BE23E}" dt="2021-06-25T13:30:34.993" v="1283" actId="122"/>
        <pc:sldMkLst>
          <pc:docMk/>
          <pc:sldMk cId="1403467159" sldId="307"/>
        </pc:sldMkLst>
        <pc:spChg chg="mod">
          <ac:chgData name="Indu Sekhar Dantu" userId="4218edbc7ffe59d5" providerId="LiveId" clId="{B069DCC4-9580-4DE7-8CD2-2355D77BE23E}" dt="2021-06-25T13:30:34.993" v="1283" actId="122"/>
          <ac:spMkLst>
            <pc:docMk/>
            <pc:sldMk cId="1403467159" sldId="307"/>
            <ac:spMk id="5" creationId="{DCA3B581-3084-49F8-9084-946BB3B1E6B6}"/>
          </ac:spMkLst>
        </pc:spChg>
      </pc:sldChg>
      <pc:sldChg chg="modSp add mod ord">
        <pc:chgData name="Indu Sekhar Dantu" userId="4218edbc7ffe59d5" providerId="LiveId" clId="{B069DCC4-9580-4DE7-8CD2-2355D77BE23E}" dt="2021-06-26T01:02:54.126" v="1765" actId="20577"/>
        <pc:sldMkLst>
          <pc:docMk/>
          <pc:sldMk cId="3166141015" sldId="308"/>
        </pc:sldMkLst>
        <pc:spChg chg="mod">
          <ac:chgData name="Indu Sekhar Dantu" userId="4218edbc7ffe59d5" providerId="LiveId" clId="{B069DCC4-9580-4DE7-8CD2-2355D77BE23E}" dt="2021-06-26T01:02:54.126" v="1765" actId="20577"/>
          <ac:spMkLst>
            <pc:docMk/>
            <pc:sldMk cId="3166141015" sldId="308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B069DCC4-9580-4DE7-8CD2-2355D77BE23E}" dt="2021-06-26T01:03:33.873" v="1769" actId="20577"/>
        <pc:sldMkLst>
          <pc:docMk/>
          <pc:sldMk cId="498981713" sldId="309"/>
        </pc:sldMkLst>
        <pc:spChg chg="mod">
          <ac:chgData name="Indu Sekhar Dantu" userId="4218edbc7ffe59d5" providerId="LiveId" clId="{B069DCC4-9580-4DE7-8CD2-2355D77BE23E}" dt="2021-06-26T01:03:33.873" v="1769" actId="20577"/>
          <ac:spMkLst>
            <pc:docMk/>
            <pc:sldMk cId="498981713" sldId="3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0:05:59.960" v="1552" actId="113"/>
        <pc:sldMkLst>
          <pc:docMk/>
          <pc:sldMk cId="396110141" sldId="310"/>
        </pc:sldMkLst>
        <pc:spChg chg="mod">
          <ac:chgData name="Indu Sekhar Dantu" userId="4218edbc7ffe59d5" providerId="LiveId" clId="{B069DCC4-9580-4DE7-8CD2-2355D77BE23E}" dt="2021-06-26T00:05:59.960" v="1552" actId="113"/>
          <ac:spMkLst>
            <pc:docMk/>
            <pc:sldMk cId="396110141" sldId="310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2:19.358" v="1763" actId="113"/>
        <pc:sldMkLst>
          <pc:docMk/>
          <pc:sldMk cId="3851764001" sldId="311"/>
        </pc:sldMkLst>
        <pc:spChg chg="mod">
          <ac:chgData name="Indu Sekhar Dantu" userId="4218edbc7ffe59d5" providerId="LiveId" clId="{B069DCC4-9580-4DE7-8CD2-2355D77BE23E}" dt="2021-06-26T01:02:19.358" v="1763" actId="113"/>
          <ac:spMkLst>
            <pc:docMk/>
            <pc:sldMk cId="3851764001" sldId="311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4:43.790" v="1779" actId="6549"/>
        <pc:sldMkLst>
          <pc:docMk/>
          <pc:sldMk cId="913299517" sldId="312"/>
        </pc:sldMkLst>
        <pc:spChg chg="mod">
          <ac:chgData name="Indu Sekhar Dantu" userId="4218edbc7ffe59d5" providerId="LiveId" clId="{B069DCC4-9580-4DE7-8CD2-2355D77BE23E}" dt="2021-06-26T01:04:43.790" v="1779" actId="6549"/>
          <ac:spMkLst>
            <pc:docMk/>
            <pc:sldMk cId="913299517" sldId="312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3:33.891" v="1738" actId="113"/>
        <pc:sldMkLst>
          <pc:docMk/>
          <pc:sldMk cId="414296455" sldId="313"/>
        </pc:sldMkLst>
        <pc:spChg chg="mod">
          <ac:chgData name="Indu Sekhar Dantu" userId="4218edbc7ffe59d5" providerId="LiveId" clId="{B069DCC4-9580-4DE7-8CD2-2355D77BE23E}" dt="2021-06-26T00:23:33.891" v="1738" actId="113"/>
          <ac:spMkLst>
            <pc:docMk/>
            <pc:sldMk cId="414296455" sldId="31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13:03.593" v="1860" actId="20577"/>
        <pc:sldMkLst>
          <pc:docMk/>
          <pc:sldMk cId="3029424732" sldId="314"/>
        </pc:sldMkLst>
        <pc:spChg chg="mod">
          <ac:chgData name="Indu Sekhar Dantu" userId="4218edbc7ffe59d5" providerId="LiveId" clId="{B069DCC4-9580-4DE7-8CD2-2355D77BE23E}" dt="2021-06-26T01:13:03.593" v="1860" actId="20577"/>
          <ac:spMkLst>
            <pc:docMk/>
            <pc:sldMk cId="3029424732" sldId="314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0:20:48.529" v="1679"/>
        <pc:sldMkLst>
          <pc:docMk/>
          <pc:sldMk cId="447349276" sldId="315"/>
        </pc:sldMkLst>
      </pc:sldChg>
      <pc:sldChg chg="add">
        <pc:chgData name="Indu Sekhar Dantu" userId="4218edbc7ffe59d5" providerId="LiveId" clId="{B069DCC4-9580-4DE7-8CD2-2355D77BE23E}" dt="2021-06-26T00:20:48.733" v="1680"/>
        <pc:sldMkLst>
          <pc:docMk/>
          <pc:sldMk cId="313655581" sldId="316"/>
        </pc:sldMkLst>
      </pc:sldChg>
      <pc:sldChg chg="add">
        <pc:chgData name="Indu Sekhar Dantu" userId="4218edbc7ffe59d5" providerId="LiveId" clId="{B069DCC4-9580-4DE7-8CD2-2355D77BE23E}" dt="2021-06-26T00:20:48.945" v="1681"/>
        <pc:sldMkLst>
          <pc:docMk/>
          <pc:sldMk cId="1765042550" sldId="317"/>
        </pc:sldMkLst>
      </pc:sldChg>
      <pc:sldChg chg="add">
        <pc:chgData name="Indu Sekhar Dantu" userId="4218edbc7ffe59d5" providerId="LiveId" clId="{B069DCC4-9580-4DE7-8CD2-2355D77BE23E}" dt="2021-06-26T00:20:49.154" v="1682"/>
        <pc:sldMkLst>
          <pc:docMk/>
          <pc:sldMk cId="3429460512" sldId="318"/>
        </pc:sldMkLst>
      </pc:sldChg>
      <pc:sldChg chg="add">
        <pc:chgData name="Indu Sekhar Dantu" userId="4218edbc7ffe59d5" providerId="LiveId" clId="{B069DCC4-9580-4DE7-8CD2-2355D77BE23E}" dt="2021-06-26T00:20:49.373" v="1683"/>
        <pc:sldMkLst>
          <pc:docMk/>
          <pc:sldMk cId="1010151947" sldId="319"/>
        </pc:sldMkLst>
      </pc:sldChg>
      <pc:sldChg chg="add">
        <pc:chgData name="Indu Sekhar Dantu" userId="4218edbc7ffe59d5" providerId="LiveId" clId="{B069DCC4-9580-4DE7-8CD2-2355D77BE23E}" dt="2021-06-26T00:20:49.601" v="1684"/>
        <pc:sldMkLst>
          <pc:docMk/>
          <pc:sldMk cId="3465084384" sldId="320"/>
        </pc:sldMkLst>
      </pc:sldChg>
      <pc:sldChg chg="add">
        <pc:chgData name="Indu Sekhar Dantu" userId="4218edbc7ffe59d5" providerId="LiveId" clId="{B069DCC4-9580-4DE7-8CD2-2355D77BE23E}" dt="2021-06-26T00:20:49.820" v="1685"/>
        <pc:sldMkLst>
          <pc:docMk/>
          <pc:sldMk cId="2931619309" sldId="321"/>
        </pc:sldMkLst>
      </pc:sldChg>
      <pc:sldChg chg="add">
        <pc:chgData name="Indu Sekhar Dantu" userId="4218edbc7ffe59d5" providerId="LiveId" clId="{B069DCC4-9580-4DE7-8CD2-2355D77BE23E}" dt="2021-06-26T00:20:50.038" v="1686"/>
        <pc:sldMkLst>
          <pc:docMk/>
          <pc:sldMk cId="3940385322" sldId="322"/>
        </pc:sldMkLst>
      </pc:sldChg>
      <pc:sldChg chg="add">
        <pc:chgData name="Indu Sekhar Dantu" userId="4218edbc7ffe59d5" providerId="LiveId" clId="{B069DCC4-9580-4DE7-8CD2-2355D77BE23E}" dt="2021-06-26T00:20:50.252" v="1687"/>
        <pc:sldMkLst>
          <pc:docMk/>
          <pc:sldMk cId="218055593" sldId="323"/>
        </pc:sldMkLst>
      </pc:sldChg>
      <pc:sldChg chg="add">
        <pc:chgData name="Indu Sekhar Dantu" userId="4218edbc7ffe59d5" providerId="LiveId" clId="{B069DCC4-9580-4DE7-8CD2-2355D77BE23E}" dt="2021-06-26T00:20:50.471" v="1688"/>
        <pc:sldMkLst>
          <pc:docMk/>
          <pc:sldMk cId="2490891367" sldId="324"/>
        </pc:sldMkLst>
      </pc:sldChg>
      <pc:sldChg chg="add">
        <pc:chgData name="Indu Sekhar Dantu" userId="4218edbc7ffe59d5" providerId="LiveId" clId="{B069DCC4-9580-4DE7-8CD2-2355D77BE23E}" dt="2021-06-26T00:20:50.700" v="1689"/>
        <pc:sldMkLst>
          <pc:docMk/>
          <pc:sldMk cId="2015534174" sldId="325"/>
        </pc:sldMkLst>
      </pc:sldChg>
      <pc:sldChg chg="add">
        <pc:chgData name="Indu Sekhar Dantu" userId="4218edbc7ffe59d5" providerId="LiveId" clId="{B069DCC4-9580-4DE7-8CD2-2355D77BE23E}" dt="2021-06-26T00:20:50.911" v="1690"/>
        <pc:sldMkLst>
          <pc:docMk/>
          <pc:sldMk cId="2282546436" sldId="326"/>
        </pc:sldMkLst>
      </pc:sldChg>
      <pc:sldChg chg="modSp mod">
        <pc:chgData name="Indu Sekhar Dantu" userId="4218edbc7ffe59d5" providerId="LiveId" clId="{B069DCC4-9580-4DE7-8CD2-2355D77BE23E}" dt="2021-06-26T01:01:43.365" v="1758" actId="6549"/>
        <pc:sldMkLst>
          <pc:docMk/>
          <pc:sldMk cId="3662201600" sldId="327"/>
        </pc:sldMkLst>
        <pc:spChg chg="mod">
          <ac:chgData name="Indu Sekhar Dantu" userId="4218edbc7ffe59d5" providerId="LiveId" clId="{B069DCC4-9580-4DE7-8CD2-2355D77BE23E}" dt="2021-06-26T01:01:43.365" v="1758" actId="6549"/>
          <ac:spMkLst>
            <pc:docMk/>
            <pc:sldMk cId="3662201600" sldId="327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8:49.875" v="1818" actId="27636"/>
        <pc:sldMkLst>
          <pc:docMk/>
          <pc:sldMk cId="4220466084" sldId="328"/>
        </pc:sldMkLst>
        <pc:spChg chg="mod">
          <ac:chgData name="Indu Sekhar Dantu" userId="4218edbc7ffe59d5" providerId="LiveId" clId="{B069DCC4-9580-4DE7-8CD2-2355D77BE23E}" dt="2021-06-26T01:08:49.875" v="1818" actId="27636"/>
          <ac:spMkLst>
            <pc:docMk/>
            <pc:sldMk cId="4220466084" sldId="328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07:40.973" v="1803"/>
        <pc:sldMkLst>
          <pc:docMk/>
          <pc:sldMk cId="3574048325" sldId="330"/>
        </pc:sldMkLst>
      </pc:sldChg>
      <pc:sldChg chg="add">
        <pc:chgData name="Indu Sekhar Dantu" userId="4218edbc7ffe59d5" providerId="LiveId" clId="{B069DCC4-9580-4DE7-8CD2-2355D77BE23E}" dt="2021-06-26T01:07:41.230" v="1804"/>
        <pc:sldMkLst>
          <pc:docMk/>
          <pc:sldMk cId="4175535972" sldId="331"/>
        </pc:sldMkLst>
      </pc:sldChg>
      <pc:sldChg chg="add">
        <pc:chgData name="Indu Sekhar Dantu" userId="4218edbc7ffe59d5" providerId="LiveId" clId="{B069DCC4-9580-4DE7-8CD2-2355D77BE23E}" dt="2021-06-26T01:07:41.472" v="1805"/>
        <pc:sldMkLst>
          <pc:docMk/>
          <pc:sldMk cId="3257483581" sldId="332"/>
        </pc:sldMkLst>
      </pc:sldChg>
      <pc:sldChg chg="add">
        <pc:chgData name="Indu Sekhar Dantu" userId="4218edbc7ffe59d5" providerId="LiveId" clId="{B069DCC4-9580-4DE7-8CD2-2355D77BE23E}" dt="2021-06-26T01:07:41.690" v="1806"/>
        <pc:sldMkLst>
          <pc:docMk/>
          <pc:sldMk cId="2179867846" sldId="333"/>
        </pc:sldMkLst>
      </pc:sldChg>
      <pc:sldChg chg="add">
        <pc:chgData name="Indu Sekhar Dantu" userId="4218edbc7ffe59d5" providerId="LiveId" clId="{B069DCC4-9580-4DE7-8CD2-2355D77BE23E}" dt="2021-06-26T01:07:41.908" v="1807"/>
        <pc:sldMkLst>
          <pc:docMk/>
          <pc:sldMk cId="864306515" sldId="334"/>
        </pc:sldMkLst>
      </pc:sldChg>
      <pc:sldChg chg="add">
        <pc:chgData name="Indu Sekhar Dantu" userId="4218edbc7ffe59d5" providerId="LiveId" clId="{B069DCC4-9580-4DE7-8CD2-2355D77BE23E}" dt="2021-06-26T01:07:42.164" v="1808"/>
        <pc:sldMkLst>
          <pc:docMk/>
          <pc:sldMk cId="3997583028" sldId="335"/>
        </pc:sldMkLst>
      </pc:sldChg>
      <pc:sldChg chg="add">
        <pc:chgData name="Indu Sekhar Dantu" userId="4218edbc7ffe59d5" providerId="LiveId" clId="{B069DCC4-9580-4DE7-8CD2-2355D77BE23E}" dt="2021-06-26T01:07:42.385" v="1809"/>
        <pc:sldMkLst>
          <pc:docMk/>
          <pc:sldMk cId="4024321289" sldId="336"/>
        </pc:sldMkLst>
      </pc:sldChg>
      <pc:sldChg chg="add">
        <pc:chgData name="Indu Sekhar Dantu" userId="4218edbc7ffe59d5" providerId="LiveId" clId="{B069DCC4-9580-4DE7-8CD2-2355D77BE23E}" dt="2021-06-26T01:07:42.639" v="1810"/>
        <pc:sldMkLst>
          <pc:docMk/>
          <pc:sldMk cId="1728069454" sldId="337"/>
        </pc:sldMkLst>
      </pc:sldChg>
      <pc:sldChg chg="add">
        <pc:chgData name="Indu Sekhar Dantu" userId="4218edbc7ffe59d5" providerId="LiveId" clId="{B069DCC4-9580-4DE7-8CD2-2355D77BE23E}" dt="2021-06-26T01:07:42.886" v="1811"/>
        <pc:sldMkLst>
          <pc:docMk/>
          <pc:sldMk cId="1735735032" sldId="338"/>
        </pc:sldMkLst>
      </pc:sldChg>
      <pc:sldChg chg="modSp mod">
        <pc:chgData name="Indu Sekhar Dantu" userId="4218edbc7ffe59d5" providerId="LiveId" clId="{B069DCC4-9580-4DE7-8CD2-2355D77BE23E}" dt="2021-06-26T01:22:41.595" v="2024" actId="20577"/>
        <pc:sldMkLst>
          <pc:docMk/>
          <pc:sldMk cId="2508731708" sldId="339"/>
        </pc:sldMkLst>
        <pc:spChg chg="mod">
          <ac:chgData name="Indu Sekhar Dantu" userId="4218edbc7ffe59d5" providerId="LiveId" clId="{B069DCC4-9580-4DE7-8CD2-2355D77BE23E}" dt="2021-06-26T01:22:41.595" v="2024" actId="20577"/>
          <ac:spMkLst>
            <pc:docMk/>
            <pc:sldMk cId="2508731708" sldId="339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17:56.994" v="1899" actId="20577"/>
        <pc:sldMkLst>
          <pc:docMk/>
          <pc:sldMk cId="2181303224" sldId="340"/>
        </pc:sldMkLst>
        <pc:spChg chg="mod">
          <ac:chgData name="Indu Sekhar Dantu" userId="4218edbc7ffe59d5" providerId="LiveId" clId="{B069DCC4-9580-4DE7-8CD2-2355D77BE23E}" dt="2021-06-26T01:17:56.994" v="1899" actId="20577"/>
          <ac:spMkLst>
            <pc:docMk/>
            <pc:sldMk cId="2181303224" sldId="34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5:22.079" v="2076" actId="20577"/>
        <pc:sldMkLst>
          <pc:docMk/>
          <pc:sldMk cId="2081480948" sldId="341"/>
        </pc:sldMkLst>
        <pc:spChg chg="mod">
          <ac:chgData name="Indu Sekhar Dantu" userId="4218edbc7ffe59d5" providerId="LiveId" clId="{B069DCC4-9580-4DE7-8CD2-2355D77BE23E}" dt="2021-06-26T01:25:22.079" v="2076" actId="20577"/>
          <ac:spMkLst>
            <pc:docMk/>
            <pc:sldMk cId="2081480948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6:44.808" v="2087" actId="6549"/>
        <pc:sldMkLst>
          <pc:docMk/>
          <pc:sldMk cId="397138408" sldId="342"/>
        </pc:sldMkLst>
        <pc:spChg chg="mod">
          <ac:chgData name="Indu Sekhar Dantu" userId="4218edbc7ffe59d5" providerId="LiveId" clId="{B069DCC4-9580-4DE7-8CD2-2355D77BE23E}" dt="2021-06-26T01:26:44.808" v="2087" actId="6549"/>
          <ac:spMkLst>
            <pc:docMk/>
            <pc:sldMk cId="397138408" sldId="342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14:52.562" v="1878"/>
        <pc:sldMkLst>
          <pc:docMk/>
          <pc:sldMk cId="3537388708" sldId="343"/>
        </pc:sldMkLst>
      </pc:sldChg>
      <pc:sldChg chg="add">
        <pc:chgData name="Indu Sekhar Dantu" userId="4218edbc7ffe59d5" providerId="LiveId" clId="{B069DCC4-9580-4DE7-8CD2-2355D77BE23E}" dt="2021-06-26T01:14:52.810" v="1879"/>
        <pc:sldMkLst>
          <pc:docMk/>
          <pc:sldMk cId="1421539589" sldId="344"/>
        </pc:sldMkLst>
      </pc:sldChg>
      <pc:sldChg chg="add">
        <pc:chgData name="Indu Sekhar Dantu" userId="4218edbc7ffe59d5" providerId="LiveId" clId="{B069DCC4-9580-4DE7-8CD2-2355D77BE23E}" dt="2021-06-26T01:14:53.035" v="1880"/>
        <pc:sldMkLst>
          <pc:docMk/>
          <pc:sldMk cId="2353974985" sldId="345"/>
        </pc:sldMkLst>
      </pc:sldChg>
      <pc:sldChg chg="add">
        <pc:chgData name="Indu Sekhar Dantu" userId="4218edbc7ffe59d5" providerId="LiveId" clId="{B069DCC4-9580-4DE7-8CD2-2355D77BE23E}" dt="2021-06-26T01:14:53.259" v="1881"/>
        <pc:sldMkLst>
          <pc:docMk/>
          <pc:sldMk cId="331212918" sldId="346"/>
        </pc:sldMkLst>
      </pc:sldChg>
      <pc:sldChg chg="add">
        <pc:chgData name="Indu Sekhar Dantu" userId="4218edbc7ffe59d5" providerId="LiveId" clId="{B069DCC4-9580-4DE7-8CD2-2355D77BE23E}" dt="2021-06-26T01:14:53.498" v="1882"/>
        <pc:sldMkLst>
          <pc:docMk/>
          <pc:sldMk cId="4079861257" sldId="347"/>
        </pc:sldMkLst>
      </pc:sldChg>
      <pc:sldChg chg="add">
        <pc:chgData name="Indu Sekhar Dantu" userId="4218edbc7ffe59d5" providerId="LiveId" clId="{B069DCC4-9580-4DE7-8CD2-2355D77BE23E}" dt="2021-06-26T01:14:53.729" v="1883"/>
        <pc:sldMkLst>
          <pc:docMk/>
          <pc:sldMk cId="2825864451" sldId="348"/>
        </pc:sldMkLst>
      </pc:sldChg>
      <pc:sldChg chg="modSp mod">
        <pc:chgData name="Indu Sekhar Dantu" userId="4218edbc7ffe59d5" providerId="LiveId" clId="{B069DCC4-9580-4DE7-8CD2-2355D77BE23E}" dt="2021-06-26T01:19:27.036" v="1963" actId="20577"/>
        <pc:sldMkLst>
          <pc:docMk/>
          <pc:sldMk cId="141203763" sldId="349"/>
        </pc:sldMkLst>
        <pc:spChg chg="mod">
          <ac:chgData name="Indu Sekhar Dantu" userId="4218edbc7ffe59d5" providerId="LiveId" clId="{B069DCC4-9580-4DE7-8CD2-2355D77BE23E}" dt="2021-06-26T01:19:27.036" v="1963" actId="20577"/>
          <ac:spMkLst>
            <pc:docMk/>
            <pc:sldMk cId="141203763" sldId="349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8D515201-007B-4BCA-AB8E-445196CE6222}"/>
    <pc:docChg chg="undo custSel modSld">
      <pc:chgData name="Indu Sekhar Dantu" userId="4218edbc7ffe59d5" providerId="LiveId" clId="{8D515201-007B-4BCA-AB8E-445196CE6222}" dt="2021-07-08T06:01:25.169" v="339" actId="113"/>
      <pc:docMkLst>
        <pc:docMk/>
      </pc:docMkLst>
      <pc:sldChg chg="modSp mod">
        <pc:chgData name="Indu Sekhar Dantu" userId="4218edbc7ffe59d5" providerId="LiveId" clId="{8D515201-007B-4BCA-AB8E-445196CE6222}" dt="2021-07-08T06:01:25.169" v="339" actId="113"/>
        <pc:sldMkLst>
          <pc:docMk/>
          <pc:sldMk cId="1862927223" sldId="305"/>
        </pc:sldMkLst>
        <pc:spChg chg="mod">
          <ac:chgData name="Indu Sekhar Dantu" userId="4218edbc7ffe59d5" providerId="LiveId" clId="{8D515201-007B-4BCA-AB8E-445196CE6222}" dt="2021-07-08T06:01:25.169" v="339" actId="113"/>
          <ac:spMkLst>
            <pc:docMk/>
            <pc:sldMk cId="1862927223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8D515201-007B-4BCA-AB8E-445196CE6222}" dt="2021-07-08T06:00:54.176" v="338" actId="255"/>
        <pc:sldMkLst>
          <pc:docMk/>
          <pc:sldMk cId="1403467159" sldId="307"/>
        </pc:sldMkLst>
        <pc:spChg chg="mod">
          <ac:chgData name="Indu Sekhar Dantu" userId="4218edbc7ffe59d5" providerId="LiveId" clId="{8D515201-007B-4BCA-AB8E-445196CE6222}" dt="2021-07-08T06:00:54.176" v="338" actId="255"/>
          <ac:spMkLst>
            <pc:docMk/>
            <pc:sldMk cId="1403467159" sldId="307"/>
            <ac:spMk id="5" creationId="{DCA3B581-3084-49F8-9084-946BB3B1E6B6}"/>
          </ac:spMkLst>
        </pc:spChg>
      </pc:sldChg>
      <pc:sldChg chg="modSp mod">
        <pc:chgData name="Indu Sekhar Dantu" userId="4218edbc7ffe59d5" providerId="LiveId" clId="{8D515201-007B-4BCA-AB8E-445196CE6222}" dt="2021-07-08T05:48:45.878" v="8"/>
        <pc:sldMkLst>
          <pc:docMk/>
          <pc:sldMk cId="3537388708" sldId="343"/>
        </pc:sldMkLst>
        <pc:spChg chg="mod">
          <ac:chgData name="Indu Sekhar Dantu" userId="4218edbc7ffe59d5" providerId="LiveId" clId="{8D515201-007B-4BCA-AB8E-445196CE6222}" dt="2021-07-08T05:48:45.878" v="8"/>
          <ac:spMkLst>
            <pc:docMk/>
            <pc:sldMk cId="3537388708" sldId="343"/>
            <ac:spMk id="3" creationId="{D9D112C0-94D8-4EB3-830E-FBA2AAFD86F5}"/>
          </ac:spMkLst>
        </pc:spChg>
      </pc:sldChg>
      <pc:sldChg chg="addSp delSp modSp mod">
        <pc:chgData name="Indu Sekhar Dantu" userId="4218edbc7ffe59d5" providerId="LiveId" clId="{8D515201-007B-4BCA-AB8E-445196CE6222}" dt="2021-07-08T05:54:27.908" v="307" actId="6549"/>
        <pc:sldMkLst>
          <pc:docMk/>
          <pc:sldMk cId="1421539589" sldId="344"/>
        </pc:sldMkLst>
        <pc:spChg chg="mod">
          <ac:chgData name="Indu Sekhar Dantu" userId="4218edbc7ffe59d5" providerId="LiveId" clId="{8D515201-007B-4BCA-AB8E-445196CE6222}" dt="2021-07-08T05:54:27.908" v="307" actId="6549"/>
          <ac:spMkLst>
            <pc:docMk/>
            <pc:sldMk cId="1421539589" sldId="344"/>
            <ac:spMk id="3" creationId="{D9D112C0-94D8-4EB3-830E-FBA2AAFD86F5}"/>
          </ac:spMkLst>
        </pc:spChg>
        <pc:graphicFrameChg chg="add del mod modGraphic">
          <ac:chgData name="Indu Sekhar Dantu" userId="4218edbc7ffe59d5" providerId="LiveId" clId="{8D515201-007B-4BCA-AB8E-445196CE6222}" dt="2021-07-08T05:49:56.826" v="51" actId="3680"/>
          <ac:graphicFrameMkLst>
            <pc:docMk/>
            <pc:sldMk cId="1421539589" sldId="344"/>
            <ac:graphicFrameMk id="5" creationId="{AD8FBE9E-288B-40B0-8AB7-9AE3D5A1D444}"/>
          </ac:graphicFrameMkLst>
        </pc:graphicFrameChg>
        <pc:graphicFrameChg chg="add mod modGraphic">
          <ac:chgData name="Indu Sekhar Dantu" userId="4218edbc7ffe59d5" providerId="LiveId" clId="{8D515201-007B-4BCA-AB8E-445196CE6222}" dt="2021-07-08T05:54:15.684" v="301" actId="1035"/>
          <ac:graphicFrameMkLst>
            <pc:docMk/>
            <pc:sldMk cId="1421539589" sldId="344"/>
            <ac:graphicFrameMk id="6" creationId="{27A4142A-1986-409B-931E-D4FD030964C9}"/>
          </ac:graphicFrameMkLst>
        </pc:graphicFrameChg>
      </pc:sldChg>
      <pc:sldChg chg="modSp mod">
        <pc:chgData name="Indu Sekhar Dantu" userId="4218edbc7ffe59d5" providerId="LiveId" clId="{8D515201-007B-4BCA-AB8E-445196CE6222}" dt="2021-07-08T05:48:14.374" v="7" actId="2711"/>
        <pc:sldMkLst>
          <pc:docMk/>
          <pc:sldMk cId="2200476893" sldId="350"/>
        </pc:sldMkLst>
        <pc:spChg chg="mod">
          <ac:chgData name="Indu Sekhar Dantu" userId="4218edbc7ffe59d5" providerId="LiveId" clId="{8D515201-007B-4BCA-AB8E-445196CE6222}" dt="2021-07-08T05:48:14.374" v="7" actId="2711"/>
          <ac:spMkLst>
            <pc:docMk/>
            <pc:sldMk cId="2200476893" sldId="350"/>
            <ac:spMk id="3" creationId="{D9D112C0-94D8-4EB3-830E-FBA2AAFD86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D6245A-6BE2-4AF4-BB2D-5627D2818914}"/>
              </a:ext>
            </a:extLst>
          </p:cNvPr>
          <p:cNvSpPr txBox="1">
            <a:spLocks/>
          </p:cNvSpPr>
          <p:nvPr/>
        </p:nvSpPr>
        <p:spPr>
          <a:xfrm>
            <a:off x="583095" y="1266094"/>
            <a:ext cx="11025809" cy="216642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5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Diploma in Forensic Audit</a:t>
            </a:r>
          </a:p>
          <a:p>
            <a:pPr algn="ctr"/>
            <a:r>
              <a:rPr lang="en-IN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(An Initiative of Board of Advanced Studies &amp; Research – 2021)</a:t>
            </a:r>
          </a:p>
          <a:p>
            <a:pPr algn="ctr"/>
            <a:endParaRPr lang="en-IN" sz="2300" b="1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en-IN" sz="27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</a:p>
          <a:p>
            <a:pPr algn="ctr"/>
            <a:endParaRPr lang="en-IN" sz="2300" b="1" dirty="0">
              <a:latin typeface="Castellar" panose="020A0402060406010301" pitchFamily="18" charset="0"/>
            </a:endParaRPr>
          </a:p>
        </p:txBody>
      </p:sp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E244FA4F-C170-44F1-90B7-A671FE7E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" y="3455755"/>
            <a:ext cx="3094892" cy="17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828A8-87C6-47E8-9EAA-8E70D5C89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422" y="3699803"/>
            <a:ext cx="6489881" cy="13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Bribery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Bribery refers to the conduct of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dishonestly influencing </a:t>
            </a:r>
            <a:r>
              <a:rPr lang="en-US" sz="24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one’s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role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receive something as well as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promising something favorable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party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demonstrating such benefit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5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Bribery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few problems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where bribery arises, 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always in such a role/position to offer anything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one acts </a:t>
            </a:r>
            <a:r>
              <a:rPr lang="en-US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beyond his Authority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 Obstructs the Company’s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rofits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interests,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which is Illegal </a:t>
            </a:r>
            <a:r>
              <a:rPr lang="en-US" sz="24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do so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Delegation of Financial Powers in the Organization-DFP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4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Conflict Of Interest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Anything on a related note, including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ribery, that is 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done to gain Personal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rofit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which is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b="1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nfavorable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ompany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(Mostly in Purchase Contracts-Without Tender System etc. – Not on L1 Quote).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gency FB" panose="020B0503020202020204" pitchFamily="34" charset="0"/>
                <a:cs typeface="Calibri" panose="020F0502020204030204" pitchFamily="34" charset="0"/>
              </a:rPr>
              <a:t>‘By this Conducts ‘Forms’ the Objective of a Forensic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A</a:t>
            </a:r>
            <a:r>
              <a:rPr lang="en-US" sz="3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gency FB" panose="020B0503020202020204" pitchFamily="34" charset="0"/>
                <a:cs typeface="Calibri" panose="020F0502020204030204" pitchFamily="34" charset="0"/>
              </a:rPr>
              <a:t>udit’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2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24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Bribery</a:t>
            </a:r>
            <a:r>
              <a:rPr lang="en-IN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IN" sz="24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viewed</a:t>
            </a:r>
            <a:r>
              <a:rPr lang="en-IN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“</a:t>
            </a:r>
            <a:r>
              <a:rPr lang="en-IN" sz="2400" b="1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en-IN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Evil that </a:t>
            </a:r>
            <a:r>
              <a:rPr lang="en-IN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acilitates </a:t>
            </a:r>
            <a:r>
              <a:rPr lang="en-IN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 and Expedites </a:t>
            </a:r>
            <a:r>
              <a:rPr lang="en-IN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</a:t>
            </a:r>
            <a:r>
              <a:rPr lang="en-IN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(Some Officials School of Thought).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6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perception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only wrong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it also places a heavy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urden on People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Economies, and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ociety as a Whole (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increase the Cost of Business Operations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</a:t>
            </a:r>
            <a:r>
              <a:rPr lang="en-IN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and Fines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resulting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Bribery and Fraud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associated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eputational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amage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can be severely detrimental to companies,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causing Billions in Lost </a:t>
            </a:r>
            <a:r>
              <a:rPr lang="en-IN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evenue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Risk to the Organization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8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egs the Question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your organization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willing to work with a Company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has been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embroiled in a bribery scandal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(</a:t>
            </a:r>
            <a:r>
              <a:rPr lang="en-IN" sz="24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Generally,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Answer is NO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Organizations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face Harsh </a:t>
            </a:r>
            <a:r>
              <a:rPr lang="en-IN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enalties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Regulatory 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odies and Studies show that </a:t>
            </a:r>
            <a:r>
              <a:rPr lang="en-IN" sz="24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mployee </a:t>
            </a:r>
            <a:r>
              <a:rPr lang="en-IN" sz="24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orale </a:t>
            </a:r>
            <a:r>
              <a:rPr lang="en-IN" sz="2400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uffers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individuals in their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 Guilty of Bribery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Attrition Rate will Increase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0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 to </a:t>
            </a:r>
            <a:r>
              <a:rPr lang="en-IN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nethical </a:t>
            </a:r>
            <a:r>
              <a:rPr lang="en-IN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ractices in the workforce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therefore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to establish Trust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IN" sz="24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 Step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37001:2016, Anti-bribery Management 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ystems-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 with Guidance for Use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is designed to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an Organization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mplement and maintain 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Proactive </a:t>
            </a:r>
            <a:r>
              <a:rPr lang="en-IN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nti-bribery </a:t>
            </a:r>
            <a:r>
              <a:rPr lang="en-IN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51520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ISO is an Independent, Non-governmental </a:t>
            </a:r>
            <a:r>
              <a:rPr lang="en-US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nternational </a:t>
            </a:r>
            <a:r>
              <a:rPr lang="en-US" sz="2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rganization with a Membership of 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165 National Standards Bodies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N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Organization for Standardization</a:t>
            </a:r>
            <a:br>
              <a:rPr lang="en-IN" sz="2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ISO Central Secretariat</a:t>
            </a:r>
            <a:br>
              <a:rPr lang="en-IN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Chemin de Blandonnet 8</a:t>
            </a:r>
            <a:br>
              <a:rPr lang="en-IN" sz="2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CP 401 - 1214 Vernier, Geneva, </a:t>
            </a:r>
            <a:r>
              <a:rPr lang="en-IN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Switzerland</a:t>
            </a:r>
          </a:p>
          <a:p>
            <a:pPr algn="l"/>
            <a:r>
              <a:rPr lang="en-IN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 is a Member Body</a:t>
            </a:r>
          </a:p>
          <a:p>
            <a:pPr algn="l"/>
            <a:r>
              <a:rPr lang="en-IN" sz="2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Bureau of Indian Standards</a:t>
            </a:r>
            <a:endParaRPr lang="en-IN" sz="2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Manak Bhavan</a:t>
            </a:r>
            <a:b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Bahadur Shah Zafar Marg</a:t>
            </a:r>
            <a:b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Delhi 110002</a:t>
            </a:r>
            <a:b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  <a:p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7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lagship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uidance Presents Globally Recognized Best </a:t>
            </a:r>
            <a:r>
              <a:rPr lang="en-I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ractices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revent. (Measures)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etect and (Process)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 with </a:t>
            </a:r>
            <a:r>
              <a:rPr lang="en-IN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Bribery </a:t>
            </a:r>
            <a:r>
              <a:rPr lang="en-IN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all Levels of an Organization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(Punishments)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12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Responding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Growing Threat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Bribery and Corruption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International Organization for Standardization (ISO) 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United Nations Industrial Development Organization (UNIDO)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Have Joined Forces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will help users of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ISO 37001:2016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create a Culture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Integrity and Compliance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their Workforce.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4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9577" y="1507517"/>
            <a:ext cx="4576969" cy="3627192"/>
          </a:xfrm>
        </p:spPr>
        <p:txBody>
          <a:bodyPr>
            <a:normAutofit/>
          </a:bodyPr>
          <a:lstStyle/>
          <a:p>
            <a:pPr algn="just"/>
            <a:endParaRPr lang="en-US" sz="2400" i="1" dirty="0">
              <a:solidFill>
                <a:srgbClr val="111111"/>
              </a:solidFill>
              <a:latin typeface="Opensans-Regular"/>
            </a:endParaRPr>
          </a:p>
          <a:p>
            <a:pPr algn="just"/>
            <a:r>
              <a:rPr lang="en-US" sz="2400" b="1" dirty="0">
                <a:solidFill>
                  <a:srgbClr val="111111"/>
                </a:solidFill>
                <a:latin typeface="Opensans-Regular"/>
              </a:rPr>
              <a:t>Small Amounts of Bribery Cases become/turn into BIG Frauds if Organization is not controlled/arrested at the Root Level.</a:t>
            </a:r>
            <a:endParaRPr lang="en-US" sz="2400" b="1" dirty="0">
              <a:solidFill>
                <a:srgbClr val="111111"/>
              </a:solidFill>
              <a:effectLst/>
              <a:latin typeface="Opensans-Regular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A519C8E7-99F6-4126-B64C-9FD5F180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" y="1507516"/>
            <a:ext cx="5025172" cy="36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3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0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Section 177 of the Companies Act, 2013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mandates Certain </a:t>
            </a:r>
            <a:r>
              <a:rPr lang="en-US" sz="24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rganizations to create a 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Vigil </a:t>
            </a:r>
            <a:r>
              <a:rPr lang="en-US" sz="2400" b="1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echanism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which shall be Overseen by Audit Committee consisting of Board Members.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Companies must take a </a:t>
            </a:r>
            <a:r>
              <a:rPr lang="en-US" sz="24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roactive </a:t>
            </a:r>
            <a:r>
              <a:rPr lang="en-US" sz="24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pproach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whereby they: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 Anti-Bribery and Corruption </a:t>
            </a:r>
            <a:r>
              <a:rPr lang="en-US" sz="2400" b="1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olicies, Procedures, and Compliance </a:t>
            </a:r>
            <a:r>
              <a:rPr lang="en-US" sz="2400" b="1" i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rograms”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81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538" y="967409"/>
            <a:ext cx="3586192" cy="4979963"/>
          </a:xfrm>
        </p:spPr>
        <p:txBody>
          <a:bodyPr>
            <a:noAutofit/>
          </a:bodyPr>
          <a:lstStyle/>
          <a:p>
            <a:pPr algn="just"/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Institute of Company Secretaries of India published Corporate Anti-Bribery Code on the occasion of its </a:t>
            </a:r>
            <a:r>
              <a:rPr lang="en-IN" sz="2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Jubilee Year Celebrations</a:t>
            </a:r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4</a:t>
            </a:r>
            <a:r>
              <a:rPr lang="en-IN" sz="2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October 2017 at Vigyan Bhawan, New Delhi. </a:t>
            </a:r>
          </a:p>
          <a:p>
            <a:pPr algn="just"/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Strengthened by the Support of </a:t>
            </a:r>
            <a:r>
              <a:rPr lang="en-IN" sz="2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125 Crore Indians</a:t>
            </a:r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India has become one of the </a:t>
            </a:r>
            <a:r>
              <a:rPr lang="en-IN" sz="2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bright spots</a:t>
            </a:r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en-IN" sz="2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Economy</a:t>
            </a:r>
            <a:r>
              <a:rPr lang="en-IN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5B8FB-661F-4A2F-A746-02C06C3BA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423" y="858129"/>
            <a:ext cx="5870704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83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Incidents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15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8779" y="967410"/>
            <a:ext cx="4957767" cy="488475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Governing Government Officials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Rules of Conduct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overning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ervants, they are </a:t>
            </a:r>
            <a:r>
              <a:rPr lang="en-IN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 to Accept or Permit </a:t>
            </a:r>
            <a:r>
              <a:rPr lang="en-IN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embers of their Families (or other Persons acting on their Behalf) to Accept </a:t>
            </a:r>
            <a:r>
              <a:rPr lang="en-IN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expression “Gifts” includes 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transport, boarding, lodging or other services, or any other pecuniary advantage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provided by any person other than a near relative or personal friend 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no official dealings with the civil servant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EA96B-099D-4912-94DA-8FE078604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6" y="1167618"/>
            <a:ext cx="4781667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5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5269" y="967410"/>
            <a:ext cx="5001277" cy="4884750"/>
          </a:xfrm>
        </p:spPr>
        <p:txBody>
          <a:bodyPr>
            <a:noAutofit/>
          </a:bodyPr>
          <a:lstStyle/>
          <a:p>
            <a:pPr algn="just"/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Rules Governing Government Officials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of gifts needs 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well regulated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occasions such as Weddings, Anniversaries, Funerals, Religious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unctions, transfers, and Retirement when the presentation of Gifts (including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ifts 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their own Staff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is in conformity with prevailing Religious and Social 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ractices.  A report should be submitted to the Government by Civil Servant 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value of such gifts exceeds the laid down limits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defined on the basis of the </a:t>
            </a:r>
            <a:r>
              <a:rPr lang="en-IN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of Post of the Person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EA96B-099D-4912-94DA-8FE078604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6" y="1167618"/>
            <a:ext cx="4731843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42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738" y="967410"/>
            <a:ext cx="5249808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Prosecution for the presentation of Expensive Gifts: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large multinational company was prosecuted by the regulator for violating transnational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bribery laws by presenting expensive gifts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extravagant hospitality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secure the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of its products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8BF42C-DCA9-4B2A-909E-F9E45B07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30" y="1023682"/>
            <a:ext cx="4244162" cy="45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3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6738" y="967410"/>
            <a:ext cx="5249808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expenses were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improperly recorded by its subsidiaries and joint ventures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paid for these.  In addition, the subsidiaries also made payments to </a:t>
            </a:r>
            <a:r>
              <a:rPr lang="en-IN" sz="23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vendors for fictitious services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a “Slush” fund for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lavish entertainment to government officials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secure contracts.  The company was charged with violating the laws and was found for a </a:t>
            </a:r>
            <a:r>
              <a:rPr lang="en-IN" sz="2300" u="sng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amount as a penalty</a:t>
            </a:r>
            <a:r>
              <a:rPr lang="en-IN" sz="23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8BF42C-DCA9-4B2A-909E-F9E45B07F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30" y="1023682"/>
            <a:ext cx="4244162" cy="45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28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0" y="967410"/>
            <a:ext cx="4588626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 for Small Payment made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degree in bribery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corruption-a small bribe may expose you to risk.  There are reported instances of government officers being arrested for accepting bribes as small as INR 1,000.  For instance, a forest officer was arrested for accepting a bribe of INR 1,000 from two people.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Ways to Reduce Bribery &amp;amp; Corruption Risks">
            <a:extLst>
              <a:ext uri="{FF2B5EF4-FFF2-40B4-BE49-F238E27FC236}">
                <a16:creationId xmlns:a16="http://schemas.microsoft.com/office/drawing/2014/main" id="{3EFAC96C-709E-454E-B948-06A22AD0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2" y="1167618"/>
            <a:ext cx="5292458" cy="46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0" y="967410"/>
            <a:ext cx="4588626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Case: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 for Small Payment made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had demanded this bribe to not charge them an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illegal collection of firewood, since they had been found by him in a forest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In another instance, an officer of the State Electricity Department was arrested for accepting a bribe of INR 1,000 for processing a request to replace a damaged transformer.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229BB-9398-4EFD-A8DF-A63F8D0FF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38" y="1130137"/>
            <a:ext cx="5309376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3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264" y="967410"/>
            <a:ext cx="5348281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if an Executives pay a bribe out of his pocket?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regional head of a multinational company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suspended for paying INR 1,000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cash to an Electricity Board Official.  There was a sudden electricity outage.  The Regional head rushed to the site and immediately paid an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from his funds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21316-8F24-4EE1-BEAD-DDDF2AA18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63" y="1111345"/>
            <a:ext cx="4532802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25" y="858130"/>
            <a:ext cx="4844122" cy="4951828"/>
          </a:xfrm>
        </p:spPr>
        <p:txBody>
          <a:bodyPr>
            <a:noAutofit/>
          </a:bodyPr>
          <a:lstStyle/>
          <a:p>
            <a:pPr algn="just"/>
            <a:r>
              <a:rPr lang="en-US" sz="2100" b="1" i="0" dirty="0">
                <a:solidFill>
                  <a:srgbClr val="0F0F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CBI Arrests Amaravati-based SBI Home Loan Sales Executive, His Accomplice In Bribery Case: 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Central Bureau of Investigation (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CBI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on 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Saturday (Yesterday)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arrested a Home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oan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ales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xecutive working for the State Bank of India in Amravati and his accomplice for allegedly demanding a Bribe of ₹.20,000 for Processing and Sanctioning of Top-up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oan on the Transfer of Home Loan Account from 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Equitas Small Finance Bank to SBI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even though the </a:t>
            </a:r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omplainant had urged to Transfer the </a:t>
            </a:r>
            <a:r>
              <a:rPr 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oan to ICICI Bank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2100" b="0" i="1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77A7A-8F02-4D9A-BA9E-D382C0C89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63" y="900332"/>
            <a:ext cx="5036961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9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264" y="967410"/>
            <a:ext cx="5348281" cy="488475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if an Executives pay a bribe out of his pocket?</a:t>
            </a:r>
            <a:endParaRPr lang="en-IN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paid the amount to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restore continuous electricity supply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save the diesel cost of running the generators.  </a:t>
            </a:r>
          </a:p>
          <a:p>
            <a:pPr algn="just"/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did </a:t>
            </a:r>
            <a:r>
              <a:rPr lang="en-IN" sz="23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claim the amount as reimbursement</a:t>
            </a:r>
            <a:r>
              <a:rPr lang="en-IN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However, as soon as the company came to know of this event, he was immediately suspended.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F0379-45F3-47A9-AF82-7DC82C964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4" y="1093817"/>
            <a:ext cx="4520380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556" y="967410"/>
            <a:ext cx="5910989" cy="4884750"/>
          </a:xfrm>
        </p:spPr>
        <p:txBody>
          <a:bodyPr>
            <a:normAutofit/>
          </a:bodyPr>
          <a:lstStyle/>
          <a:p>
            <a:pPr algn="just"/>
            <a:r>
              <a:rPr lang="en-US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Coal Allocation Scam–2012– ₹.1,86,000 Crore.</a:t>
            </a:r>
          </a:p>
          <a:p>
            <a:pPr algn="just"/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While many think that the </a:t>
            </a:r>
            <a:r>
              <a:rPr lang="en-US" sz="23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2G scam remains the biggest one in size in India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But this coal allocation scam dwarfs it by the amount involved. </a:t>
            </a:r>
          </a:p>
          <a:p>
            <a:pPr algn="just"/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scam is in regards to the Indian Government’s allocation of the Nation’s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oal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eposit to PSU’s and Private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ompanies. The scam happened and came out in 2012.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4F86D-FD0C-4C16-AB7E-9CAE2C45A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6" y="1463612"/>
            <a:ext cx="3822130" cy="34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5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556" y="967410"/>
            <a:ext cx="5910989" cy="4884750"/>
          </a:xfrm>
        </p:spPr>
        <p:txBody>
          <a:bodyPr>
            <a:normAutofit/>
          </a:bodyPr>
          <a:lstStyle/>
          <a:p>
            <a:pPr algn="just"/>
            <a:r>
              <a:rPr lang="en-US" sz="23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Indian Coal Allocation Scam – 2012 – 1,86,000 Crore</a:t>
            </a:r>
          </a:p>
          <a:p>
            <a:pPr algn="just"/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basic premise of this scam was the </a:t>
            </a:r>
            <a:r>
              <a:rPr lang="en-US" sz="23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3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rongful allocation of Coal Deposits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the Government </a:t>
            </a:r>
            <a:r>
              <a:rPr lang="en-US" sz="23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without resorting to competitive bidding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which would have made huge amounts to the Government (to the tune of ₹.1.86 Lakh Crore). However, the coal deposits were allocated </a:t>
            </a:r>
            <a:r>
              <a:rPr lang="en-US" sz="2300" b="0" i="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arbitrarily</a:t>
            </a:r>
            <a:r>
              <a:rPr lang="en-US" sz="23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B4F86D-FD0C-4C16-AB7E-9CAE2C45A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6" y="1463612"/>
            <a:ext cx="3822130" cy="34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34281-716A-4ECA-A407-9988651C1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144" y="1364106"/>
            <a:ext cx="9534226" cy="36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1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Anti-bribery Management System (ABMS)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91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Anti-bribery Management System (ABMS)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signifies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Deep Commitment to Ethical Behaviour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helps an organization to function well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increase its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Reputation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Avoid Potential Bribery Risks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99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Involvement in Corruption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lead to Reputational Damage and Loss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Credentials.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Antibribery Management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an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Essential Component of an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9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Being aware that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bribery has become a Significant Risk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that many organizations consider it as 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Easiest Path to Penetrate the Market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Conventions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require taking 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Necessary Steps to Prevent 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to increase awareness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Worldwide about the Damages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an organization might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Confront if Involved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Market Share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37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Aim of ABMS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54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Aim of the International Standard is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support the establishment of a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worldwide culture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Combats Bribery and Enhances Trust and Confidence in the Business World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as well as in Institutions.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This is the reason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Preventing Bribery is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becoming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 Global Initiative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starting from Individual Awareness to Organizations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have a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Responsibility to Contribute to Bribery Prevention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2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9577" y="1507517"/>
            <a:ext cx="4576969" cy="3627192"/>
          </a:xfrm>
        </p:spPr>
        <p:txBody>
          <a:bodyPr>
            <a:normAutofit/>
          </a:bodyPr>
          <a:lstStyle/>
          <a:p>
            <a:pPr algn="just"/>
            <a:r>
              <a:rPr lang="en-US" sz="2400" b="1" i="0" dirty="0">
                <a:solidFill>
                  <a:srgbClr val="111111"/>
                </a:solidFill>
                <a:effectLst/>
                <a:latin typeface="OpenSans-Bold"/>
              </a:rPr>
              <a:t>Delhi: CBI arrests Sub-inspector in bribery case, recovers over ₹ 1 Crore Cash.</a:t>
            </a:r>
          </a:p>
          <a:p>
            <a:pPr algn="just"/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The CBI arrested a Sub-inspector in a bribery case in New Delhi. The cop was caught red-handed while accepting a bribe </a:t>
            </a:r>
            <a:r>
              <a:rPr lang="en-US" sz="2400" b="1" i="1" dirty="0">
                <a:solidFill>
                  <a:srgbClr val="111111"/>
                </a:solidFill>
                <a:effectLst/>
                <a:latin typeface="Opensans-Regular"/>
              </a:rPr>
              <a:t>of ₹ 50,000</a:t>
            </a:r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A519C8E7-99F6-4126-B64C-9FD5F180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11" y="1507516"/>
            <a:ext cx="5025172" cy="36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64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target can only be met through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Commitment.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Transparency, 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Compliance.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 the “Anti-bribery Management System” framework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which has been set forth in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ISO 37001 Standard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33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term “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Bribery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 refers to any: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Offering.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Giving.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Accepting or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Promising Advantages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with any Value or Bribe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influence the decision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action, or judgment of persons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 charge of duty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86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691477"/>
            <a:ext cx="9678142" cy="516068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Countries Where Bribery In Business Is Common Practice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4B2CA1-DBEC-4B06-A1EE-6A80BB0A5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72228"/>
              </p:ext>
            </p:extLst>
          </p:nvPr>
        </p:nvGraphicFramePr>
        <p:xfrm>
          <a:off x="2067952" y="1167614"/>
          <a:ext cx="7357405" cy="488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707">
                  <a:extLst>
                    <a:ext uri="{9D8B030D-6E8A-4147-A177-3AD203B41FA5}">
                      <a16:colId xmlns:a16="http://schemas.microsoft.com/office/drawing/2014/main" val="92006153"/>
                    </a:ext>
                  </a:extLst>
                </a:gridCol>
                <a:gridCol w="1613908">
                  <a:extLst>
                    <a:ext uri="{9D8B030D-6E8A-4147-A177-3AD203B41FA5}">
                      <a16:colId xmlns:a16="http://schemas.microsoft.com/office/drawing/2014/main" val="3413845940"/>
                    </a:ext>
                  </a:extLst>
                </a:gridCol>
                <a:gridCol w="3733790">
                  <a:extLst>
                    <a:ext uri="{9D8B030D-6E8A-4147-A177-3AD203B41FA5}">
                      <a16:colId xmlns:a16="http://schemas.microsoft.com/office/drawing/2014/main" val="3818753626"/>
                    </a:ext>
                  </a:extLst>
                </a:gridCol>
              </a:tblGrid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of Public Firms Receiving Bribe Requests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1360303961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Cambodia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69.4%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016732968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Yemen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64.3%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3382112482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Kyrgyzstan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59.8%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1206505315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 Congo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56.5%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196115510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Ukraine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50.4%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825511546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 Sudan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48.0%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4130915639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47.7%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1125602340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Afghanistan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46.8%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993882776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Myanmar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42.9%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268703055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Iraq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37.3%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4060290544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Laos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37.3%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995279156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Morocco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37.2%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491427277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Tajikistan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36.3%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39800857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Mongolia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33.4%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714107518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Madagascar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32.9%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622030340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Moldova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31.0%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917772555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Pakistan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30.8%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4176596965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Burundi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30.3%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181741055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Mauritania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151037002"/>
                  </a:ext>
                </a:extLst>
              </a:tr>
              <a:tr h="232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Nigeria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49" marR="7249" marT="7249" marB="7249" anchor="ctr"/>
                </a:tc>
                <a:extLst>
                  <a:ext uri="{0D108BD9-81ED-4DB2-BD59-A6C34878D82A}">
                    <a16:rowId xmlns:a16="http://schemas.microsoft.com/office/drawing/2014/main" val="2858498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323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An Overview of ISO 37001-2016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45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ISO 37001 was published in 2016 and is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international standard for anti-bribery management systems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standard is designed to assist organizations in implementing and maintaining specific measures which assist them in preventing, detecting, and addressing bribery 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across the organization and its business activities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74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Role of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International Organization for Standardization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Promote International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Co-ordination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Standardization o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f International Standards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facilitating International Standards,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Contribute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to the Development of Organizations that operate in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Compliance with the Standard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9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Considering that, bribery has become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Significant Risk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ISO took the initiative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establish 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Anti-bribery Management System”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can be Certified, Aligned or Integrated with “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Existing Management Systems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order to Combat this “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Rising Threat to Businesses and Institutions Worldwide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48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What is an Anti-bribery Management System?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3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Anti-bribery Management System is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Establishment of a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Closed-Loop Control Architecture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that Establishes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Implements Maintains, Reviews, and Improves Management Strategies and Objectives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that Address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the Specific Requirements of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ISO 37001 Standard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Even though the Nature of an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 Differs from One another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these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Standard Addresses Management Objectives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Prevention of Bribery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0855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following Contexts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in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Public, Private and Not-for-Profit Sectors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the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by the Organization’s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Personnel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Acting on the Organization’s behalf or for its Benefit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the Organization’s Business Associates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Acting on the Organization’s behalf or for its Benefit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5882" y="1563786"/>
            <a:ext cx="4180663" cy="328956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i="0" dirty="0">
                <a:solidFill>
                  <a:srgbClr val="111111"/>
                </a:solidFill>
                <a:effectLst/>
                <a:latin typeface="OpenSans-Bold"/>
              </a:rPr>
              <a:t>CBI Arrests Two Indian Army Personnel, IAF’s Civilian </a:t>
            </a:r>
            <a:r>
              <a:rPr lang="en-US" sz="2400" b="1" dirty="0">
                <a:solidFill>
                  <a:srgbClr val="111111"/>
                </a:solidFill>
                <a:latin typeface="OpenSans-Bold"/>
              </a:rPr>
              <a:t>O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OpenSans-Bold"/>
              </a:rPr>
              <a:t>fficer in separate Bribery </a:t>
            </a:r>
            <a:r>
              <a:rPr lang="en-US" sz="2400" b="1" dirty="0">
                <a:solidFill>
                  <a:srgbClr val="111111"/>
                </a:solidFill>
                <a:latin typeface="OpenSans-Bold"/>
              </a:rPr>
              <a:t>C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OpenSans-Bold"/>
              </a:rPr>
              <a:t>ases.</a:t>
            </a:r>
          </a:p>
          <a:p>
            <a:pPr algn="just"/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The CBI arrested Two Indian Army Personnel and an IAF’s Civilian </a:t>
            </a:r>
            <a:r>
              <a:rPr lang="en-US" sz="2400" i="1" dirty="0">
                <a:solidFill>
                  <a:srgbClr val="111111"/>
                </a:solidFill>
                <a:latin typeface="Opensans-Regular"/>
              </a:rPr>
              <a:t>O</a:t>
            </a:r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fficer in </a:t>
            </a:r>
            <a:r>
              <a:rPr lang="en-US" sz="2400" i="1" dirty="0">
                <a:solidFill>
                  <a:srgbClr val="111111"/>
                </a:solidFill>
                <a:latin typeface="Opensans-Regular"/>
              </a:rPr>
              <a:t>S</a:t>
            </a:r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eparate Cases for Demanding and Accepting </a:t>
            </a:r>
            <a:r>
              <a:rPr lang="en-US" sz="2400" i="1" dirty="0">
                <a:solidFill>
                  <a:srgbClr val="111111"/>
                </a:solidFill>
                <a:latin typeface="Opensans-Regular"/>
              </a:rPr>
              <a:t>B</a:t>
            </a:r>
            <a:r>
              <a:rPr lang="en-US" sz="2400" b="0" i="1" dirty="0">
                <a:solidFill>
                  <a:srgbClr val="111111"/>
                </a:solidFill>
                <a:effectLst/>
                <a:latin typeface="Opensans-Regular"/>
              </a:rPr>
              <a:t>ribes.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BI made the arrests on Wednesday">
            <a:extLst>
              <a:ext uri="{FF2B5EF4-FFF2-40B4-BE49-F238E27FC236}">
                <a16:creationId xmlns:a16="http://schemas.microsoft.com/office/drawing/2014/main" id="{E1B2A998-EF91-49C2-A555-9ABB89DF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704464"/>
            <a:ext cx="5187145" cy="3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80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the following Contexts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 startAt="5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 the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 startAt="5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of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Organization’s Personnel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relation to the Organization’s Activities.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 startAt="5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of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Organization’s Businesses Associates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relation to the Organization’s Activities.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 startAt="5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Direct and Indirect Bribery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78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b="1" dirty="0"/>
              <a:t>ISO 37001 Applied to ‘All Types and Sizes’ of Organizations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32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ISO 37001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Applies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All Types and Sizes of Organizations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Wish to: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Necessary Measures Designed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prevent, detect and address bribery.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Trust and Confidence for the Shareholders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Key Stakeholders, and Potential Investors.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Avoid and/or Minimize the Cost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Risk, and Damage of involvement in Bribery.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Mitigate Risks and achieve Reputational Notoriety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implementing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Anti-bribery Management System Policies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80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Key Clauses of ISO 37001:2016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612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Key Clauses of ISO 37001:2016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Scope.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Normative References.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Terms and Definitions.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Context of the Organization.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Leadership.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58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Key Clauses of ISO 37001:2016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Anti-bribery Management System - ABMS.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 startAt="6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 startAt="6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 startAt="6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 startAt="6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20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4: Context of the Organization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65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4: Context of the Organization: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 Organization is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 person or Group of People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has its own functions with responsibilities, authorities, and relationships to achieve its objectives, such as a company, corporation, firm, enterprise, authority, partnership, charity or institution, or part or combination thereof,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whether incorporated or not, public or private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4: Context of the Organization: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implement the Anti-bribery Management System,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FIRST we should understand 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organization and its context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understand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needs and expectations of the stakeholder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determine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Scope of the Anti-bribery Management System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Anti-bribery Management System, and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Bribery Risk Assessment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094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5: Leadership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8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634" y="1342364"/>
            <a:ext cx="4855912" cy="3623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1" i="0" dirty="0">
                <a:solidFill>
                  <a:srgbClr val="282828"/>
                </a:solidFill>
                <a:effectLst/>
                <a:latin typeface="TundraWeb"/>
              </a:rPr>
              <a:t>CBI Arrests 4 Bhopal FCI Staffers in Bribery </a:t>
            </a:r>
            <a:r>
              <a:rPr lang="en-US" sz="2400" b="1" dirty="0">
                <a:solidFill>
                  <a:srgbClr val="282828"/>
                </a:solidFill>
                <a:latin typeface="TundraWeb"/>
              </a:rPr>
              <a:t>C</a:t>
            </a:r>
            <a:r>
              <a:rPr lang="en-US" sz="2400" b="1" i="0" dirty="0">
                <a:solidFill>
                  <a:srgbClr val="282828"/>
                </a:solidFill>
                <a:effectLst/>
                <a:latin typeface="TundraWeb"/>
              </a:rPr>
              <a:t>ase.</a:t>
            </a:r>
          </a:p>
          <a:p>
            <a:pPr algn="l"/>
            <a:endParaRPr lang="en-US" sz="2400" b="1" dirty="0">
              <a:solidFill>
                <a:srgbClr val="282828"/>
              </a:solidFill>
              <a:latin typeface="TundraWeb"/>
            </a:endParaRPr>
          </a:p>
          <a:p>
            <a:pPr algn="just"/>
            <a:r>
              <a:rPr lang="en-US" sz="2400" b="0" i="0" dirty="0">
                <a:solidFill>
                  <a:srgbClr val="282828"/>
                </a:solidFill>
                <a:effectLst/>
                <a:latin typeface="TundraWeb"/>
              </a:rPr>
              <a:t>The Central Bureau of Investigation (CBI) has arrested four officials, including a Divisional Manager and Two </a:t>
            </a:r>
            <a:r>
              <a:rPr lang="en-US" sz="2400" dirty="0">
                <a:solidFill>
                  <a:srgbClr val="282828"/>
                </a:solidFill>
                <a:latin typeface="TundraWeb"/>
              </a:rPr>
              <a:t>M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TundraWeb"/>
              </a:rPr>
              <a:t>anagers, of the </a:t>
            </a:r>
            <a:r>
              <a:rPr lang="en-US" sz="2400" b="1" i="0" dirty="0">
                <a:solidFill>
                  <a:srgbClr val="282828"/>
                </a:solidFill>
                <a:effectLst/>
                <a:latin typeface="TundraWeb"/>
              </a:rPr>
              <a:t>Food Corporation of India’s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TundraWeb"/>
              </a:rPr>
              <a:t> Bhopal Division in a Bribery </a:t>
            </a:r>
            <a:r>
              <a:rPr lang="en-US" sz="2400" dirty="0">
                <a:solidFill>
                  <a:srgbClr val="282828"/>
                </a:solidFill>
                <a:latin typeface="TundraWeb"/>
              </a:rPr>
              <a:t>C</a:t>
            </a:r>
            <a:r>
              <a:rPr lang="en-US" sz="2400" b="0" i="0" dirty="0">
                <a:solidFill>
                  <a:srgbClr val="282828"/>
                </a:solidFill>
                <a:effectLst/>
                <a:latin typeface="TundraWeb"/>
              </a:rPr>
              <a:t>ase.</a:t>
            </a:r>
            <a:endParaRPr lang="en-US" sz="2400" b="1" i="0" dirty="0">
              <a:solidFill>
                <a:srgbClr val="282828"/>
              </a:solidFill>
              <a:effectLst/>
              <a:latin typeface="TundraWeb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9A09BB4-5CB9-42DB-AD21-76228E31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2B6690E-310F-4D38-B3D9-285E4D50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25A37-CFC8-4719-AA6B-7FAAABC62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778" y="1427212"/>
            <a:ext cx="4601134" cy="32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03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5: Leadership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Governing Body (or Top Management if the Organization Does not have a Governing Body) of an organization shall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demonstrate leadership and Commitment in respect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the Anti-bribery Management System.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91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5: Leadership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Approving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Anti-bribery Policies of the Organization.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Ensuring that the Organization’s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Strategy and Anti-bribery Policy are Aligned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Receiving and Reviewing Information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related to the Content and Operation of the Anti-bribery Management System of the Organization at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Planned Intervals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15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5: Leadership: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Ensuring that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Adequate and Appropriate Resources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allocated and assigned for an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Effective Operation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Anti-bribery Management System.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Ensuring that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Appropriate Investigation and Remediation actions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were taken into action and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effectively documented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Exercising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reasonable oversight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over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implementation of the organization’s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ABMS by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Top Management and its Effectiveness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67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/>
              <a:t>Clause 6: When Planning an Anti-bribery Management System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48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6: Planning When Planning an Anti-bribery Management System, the Organization shall refer 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External and Internal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Determined in Context.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of Stakeholders as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Determined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Bribery Risk Assessment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its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Effective Control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28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7: Support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87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7-Support: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Organization shall provide 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Necessary Resources needed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Establishment.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Maintenance 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Continual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the Anti-bribery Management System.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316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7-Support: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Moreover, the organization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shall determine competent persons to perform an Anti-bribery Management System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framework along with its policies within the organization,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provide training and appropriate awareness to the personnel, including business associates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acting on its behalf or for its benefit, and which could pose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more than a low bribery risk to the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80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8: Operation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53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Organization Shall-----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Plan.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Monitor, and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processes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needed to meet the requirements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Anti-bribery Management System 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implement actions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to address bribery risks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opportunities.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1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8430" y="1342365"/>
            <a:ext cx="4898115" cy="3961156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Cognizant Looks To Settle Indian Bribery Case For $95M.</a:t>
            </a:r>
          </a:p>
          <a:p>
            <a:pPr algn="just" fontAlgn="base"/>
            <a:r>
              <a:rPr lang="en-US" sz="2400" b="0" i="1" dirty="0">
                <a:solidFill>
                  <a:srgbClr val="333333"/>
                </a:solidFill>
                <a:effectLst/>
                <a:latin typeface="inherit"/>
              </a:rPr>
              <a:t>Cognizant Technology Solutions and the plaintiffs in the case, stopping from an alleged $2 million bribe two of the Company’s </a:t>
            </a:r>
            <a:r>
              <a:rPr lang="en-US" sz="2400" i="1" dirty="0">
                <a:solidFill>
                  <a:srgbClr val="333333"/>
                </a:solidFill>
                <a:latin typeface="inherit"/>
              </a:rPr>
              <a:t>T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inherit"/>
              </a:rPr>
              <a:t>op </a:t>
            </a:r>
            <a:r>
              <a:rPr lang="en-US" sz="2400" i="1" dirty="0">
                <a:solidFill>
                  <a:srgbClr val="333333"/>
                </a:solidFill>
                <a:latin typeface="inherit"/>
              </a:rPr>
              <a:t>E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inherit"/>
              </a:rPr>
              <a:t>xecutives </a:t>
            </a:r>
            <a:r>
              <a:rPr lang="en-US" sz="2400" i="1" dirty="0">
                <a:solidFill>
                  <a:srgbClr val="333333"/>
                </a:solidFill>
                <a:latin typeface="inherit"/>
              </a:rPr>
              <a:t>A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inherit"/>
              </a:rPr>
              <a:t>uthorized a Contractor to Pay to Senior Indian Government </a:t>
            </a:r>
            <a:r>
              <a:rPr lang="en-US" sz="2400" i="1" dirty="0">
                <a:solidFill>
                  <a:srgbClr val="333333"/>
                </a:solidFill>
                <a:latin typeface="inherit"/>
              </a:rPr>
              <a:t>O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inherit"/>
              </a:rPr>
              <a:t>fficials, are now looking to the District Court handling the case to Sign-off on their $95 million settlement.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A4FBAF-0864-4A38-B20A-B6A414567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191" y="1561514"/>
            <a:ext cx="3949188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206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Organization shall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Control and Review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any planned or unintended changes and shall take action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mitigate any adverse effect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if necessary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Moreover,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Procedures that Prevent the Offer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Provision, or Gift Acceptance and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Similar Benefits shall be Implemented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because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these could be Perceived as Bribery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978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9: Performance Evaluation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94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9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Evaluation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Organization shall </a:t>
            </a:r>
            <a:r>
              <a:rPr lang="en-US" sz="24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Monitor, Measure, Analyze and Evaluate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Anti-bribery Policies. However, before Completing that, the Organization shall Determine: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needs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be monitored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methods shall be used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ensure valid results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monitoring and measuring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shall be performed?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it is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documented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437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/>
              <a:t>Clause 10: Improvement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40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10: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Organization shall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react Towards any Non-conformity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that occurs by taking action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Control, Correct, and deal with Consequences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98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Clause 10: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Moreover, the Organization shall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Evaluate the need for Action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Eliminate the causes of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Non-conformities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reviewing, determining the cause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determining if similar Non-conformities exist or could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Potentially Occur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Reason behind evaluating the need for action to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Eliminate the Causes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Non-conformities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to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Prevent the Recurrence of Non-conformities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50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‘Key Business Benefits’ of Adopting the ISO 37001</a:t>
            </a: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743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Prevent, Detect and Address Bribery Risks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Increased opportunity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Detecting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Bribery Risk.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Efficient Mechanisms to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Prevent and Address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Bribery Risk.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Improvement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Risk Assessment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188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Prevent, Detect and Address Bribery Risks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Contd. ..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Gains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Market Trust, improving its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Reputation and Image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Manages its Business Risks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including those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Related to Third Parties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Investigating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Bribery Internally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before the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Incident comes to the Public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Revenue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Growth and Cost Savings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Corporate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Social Responsibility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878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Increase International Recognition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International Organization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for Standardization (ISO)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recognized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the authority on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Anti-bribery Management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Conformity to other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Industry Standards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Compliance with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National and International Laws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5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1434903"/>
            <a:ext cx="4405746" cy="362946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7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Volkswagen's Scania Uncovers Suspected </a:t>
            </a:r>
            <a:r>
              <a:rPr lang="en-US" sz="2700" b="1" dirty="0">
                <a:solidFill>
                  <a:srgbClr val="000000"/>
                </a:solidFill>
                <a:latin typeface="Georgia" panose="02040502050405020303" pitchFamily="18" charset="0"/>
              </a:rPr>
              <a:t>B</a:t>
            </a:r>
            <a:r>
              <a:rPr lang="en-US" sz="27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ribery for India Bus </a:t>
            </a:r>
            <a:r>
              <a:rPr lang="en-US" sz="2700" b="1" dirty="0">
                <a:solidFill>
                  <a:srgbClr val="000000"/>
                </a:solidFill>
                <a:latin typeface="Georgia" panose="02040502050405020303" pitchFamily="18" charset="0"/>
              </a:rPr>
              <a:t>C</a:t>
            </a:r>
            <a:r>
              <a:rPr lang="en-US" sz="27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ontracts.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 Justice Department’s External Monitor related to its </a:t>
            </a:r>
            <a:r>
              <a:rPr lang="en-US" sz="2100" b="1" dirty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iesel-Emissions </a:t>
            </a:r>
            <a:r>
              <a:rPr lang="en-US" sz="2100" b="1" dirty="0">
                <a:solidFill>
                  <a:srgbClr val="000000"/>
                </a:solidFill>
                <a:latin typeface="Open Sans" panose="020B0606030504020204" pitchFamily="34" charset="0"/>
              </a:rPr>
              <a:t>S</a:t>
            </a:r>
            <a:r>
              <a:rPr lang="en-US" sz="21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candal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was informed of the Case a Year </a:t>
            </a:r>
            <a:r>
              <a:rPr lang="en-US" sz="210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go.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3ED8A-B3EF-4623-B335-6EA5A6E8E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004" y="1519309"/>
            <a:ext cx="4405746" cy="33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90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Prevent Conflict of Interest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Awareness of Consequences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involved in Bribery.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Improvement in the Effectiveness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organization.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Improved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Financial Performance.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Opportunity for Detecting Fraud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Due Diligence.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50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Cost Reduction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Financial Statement.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Efficient Mechanisms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Track Transactions.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Transparent, Straightforward and Manageable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Processes with a Clear Responsibility.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 a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Robust Investigation Methodology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Due Diligence.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Appropriate Documentary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Maintenance and Review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419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Promotes an Anti-bribery Culture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Better Awareness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ABMS and Anti-bribery Culture.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Improvement among Personnel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Improvement of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Employee Performance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Ethical Values within an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be promoted among Industries and Markets.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Influence of the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Common Social Processes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Society via Self-regulatory Organizations and Civilian Control.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352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To Sum Up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666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Sum Up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ISO 37001 was published in 2016 and is the international standard for anti-bribery management systems.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standard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 designed to assist organizations in implementing and maintaining specific measures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which assist them in preventing, detecting, and addressing bribery across the organization and its business activities. </a:t>
            </a: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513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This could include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activities conducted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by the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Bribery activities conducted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against the organization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ISO 37001 certification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applicable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any size organization across the globe regardless of business activities and industry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can easily be integrated into an existing management system.</a:t>
            </a: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910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608" y="891159"/>
            <a:ext cx="9678142" cy="2744134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sz="6300" b="1" dirty="0">
                <a:latin typeface="Agency FB" panose="020B0503020202020204" pitchFamily="34" charset="0"/>
              </a:rPr>
              <a:t>THANK YOU</a:t>
            </a:r>
          </a:p>
          <a:p>
            <a:pPr algn="ctr"/>
            <a:r>
              <a:rPr lang="en-IN" sz="2700" b="1" dirty="0">
                <a:latin typeface="Agency FB" panose="020B0503020202020204" pitchFamily="34" charset="0"/>
              </a:rPr>
              <a:t>Good Night - Forensic Auditors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D32BD-9196-4564-B3D8-8CB7E892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75" y="1015632"/>
            <a:ext cx="755970" cy="122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AE77-F03C-43A0-99F2-6C718C30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02" y="3579021"/>
            <a:ext cx="100592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Anti-bribery Management System - ABMS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1434903"/>
            <a:ext cx="4405746" cy="3629466"/>
          </a:xfrm>
        </p:spPr>
        <p:txBody>
          <a:bodyPr>
            <a:noAutofit/>
          </a:bodyPr>
          <a:lstStyle/>
          <a:p>
            <a:pPr algn="just"/>
            <a:r>
              <a:rPr lang="en-US" sz="2100" b="1" i="0" dirty="0">
                <a:solidFill>
                  <a:srgbClr val="202124"/>
                </a:solidFill>
                <a:effectLst/>
                <a:latin typeface="+mj-lt"/>
              </a:rPr>
              <a:t>Corruption</a:t>
            </a:r>
            <a:r>
              <a:rPr lang="en-US" sz="2100" b="0" i="0" dirty="0">
                <a:solidFill>
                  <a:srgbClr val="202124"/>
                </a:solidFill>
                <a:effectLst/>
                <a:latin typeface="+mj-lt"/>
              </a:rPr>
              <a:t> is </a:t>
            </a:r>
            <a:r>
              <a:rPr lang="en-US" sz="2100" b="1" dirty="0">
                <a:solidFill>
                  <a:srgbClr val="202124"/>
                </a:solidFill>
                <a:latin typeface="+mj-lt"/>
              </a:rPr>
              <a:t>D</a:t>
            </a:r>
            <a:r>
              <a:rPr lang="en-US" sz="2100" b="1" i="0" dirty="0">
                <a:solidFill>
                  <a:srgbClr val="202124"/>
                </a:solidFill>
                <a:effectLst/>
                <a:latin typeface="+mj-lt"/>
              </a:rPr>
              <a:t>ishonest or Fraudulent </a:t>
            </a:r>
            <a:r>
              <a:rPr lang="en-US" sz="2100" b="1" dirty="0">
                <a:solidFill>
                  <a:srgbClr val="202124"/>
                </a:solidFill>
                <a:latin typeface="+mj-lt"/>
              </a:rPr>
              <a:t>C</a:t>
            </a:r>
            <a:r>
              <a:rPr lang="en-US" sz="2100" b="1" i="0" dirty="0">
                <a:solidFill>
                  <a:srgbClr val="202124"/>
                </a:solidFill>
                <a:effectLst/>
                <a:latin typeface="+mj-lt"/>
              </a:rPr>
              <a:t>onduct</a:t>
            </a:r>
            <a:r>
              <a:rPr lang="en-US" sz="2100" b="0" i="0" dirty="0">
                <a:solidFill>
                  <a:srgbClr val="202124"/>
                </a:solidFill>
                <a:effectLst/>
                <a:latin typeface="+mj-lt"/>
              </a:rPr>
              <a:t> by those in </a:t>
            </a:r>
            <a:r>
              <a:rPr lang="en-US" sz="2100" u="sng" dirty="0">
                <a:solidFill>
                  <a:srgbClr val="202124"/>
                </a:solidFill>
                <a:latin typeface="+mj-lt"/>
              </a:rPr>
              <a:t>P</a:t>
            </a:r>
            <a:r>
              <a:rPr lang="en-US" sz="2100" b="0" i="0" u="sng" dirty="0">
                <a:solidFill>
                  <a:srgbClr val="202124"/>
                </a:solidFill>
                <a:effectLst/>
                <a:latin typeface="+mj-lt"/>
              </a:rPr>
              <a:t>ower, Typically involving Bribery</a:t>
            </a:r>
            <a:r>
              <a:rPr lang="en-US" sz="2100" b="0" i="0" dirty="0">
                <a:solidFill>
                  <a:srgbClr val="202124"/>
                </a:solidFill>
                <a:effectLst/>
                <a:latin typeface="+mj-lt"/>
              </a:rPr>
              <a:t>. </a:t>
            </a:r>
          </a:p>
          <a:p>
            <a:pPr algn="just"/>
            <a:r>
              <a:rPr lang="en-US" sz="2100" b="1" i="0" dirty="0">
                <a:solidFill>
                  <a:srgbClr val="202124"/>
                </a:solidFill>
                <a:effectLst/>
                <a:latin typeface="+mj-lt"/>
              </a:rPr>
              <a:t>Bribery</a:t>
            </a:r>
            <a:r>
              <a:rPr lang="en-US" sz="2100" b="0" i="0" dirty="0">
                <a:solidFill>
                  <a:srgbClr val="202124"/>
                </a:solidFill>
                <a:effectLst/>
                <a:latin typeface="+mj-lt"/>
              </a:rPr>
              <a:t> is offering, giving, or receiving </a:t>
            </a:r>
            <a:r>
              <a:rPr lang="en-US" sz="2100" u="sng" dirty="0">
                <a:solidFill>
                  <a:srgbClr val="202124"/>
                </a:solidFill>
                <a:latin typeface="+mj-lt"/>
              </a:rPr>
              <a:t>A</a:t>
            </a:r>
            <a:r>
              <a:rPr lang="en-US" sz="2100" b="0" i="0" u="sng" dirty="0">
                <a:solidFill>
                  <a:srgbClr val="202124"/>
                </a:solidFill>
                <a:effectLst/>
                <a:latin typeface="+mj-lt"/>
              </a:rPr>
              <a:t>nything of Value with the Intention of Inducing a person to Act or to Reward a Person for having Acted</a:t>
            </a:r>
            <a:r>
              <a:rPr lang="en-US" sz="2100" b="0" i="0" dirty="0">
                <a:solidFill>
                  <a:srgbClr val="202124"/>
                </a:solidFill>
                <a:effectLst/>
                <a:latin typeface="+mj-lt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hat is ISO 37001 ABMS? - Anti-Bribery Management Systems (ABMS)">
            <a:extLst>
              <a:ext uri="{FF2B5EF4-FFF2-40B4-BE49-F238E27FC236}">
                <a16:creationId xmlns:a16="http://schemas.microsoft.com/office/drawing/2014/main" id="{8EA1FE39-17FD-4994-94DD-95849D20E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10" y="168810"/>
            <a:ext cx="1376080" cy="9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154E4A-F0C4-4E6F-8926-CCA666EF6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41" y="1625990"/>
            <a:ext cx="521252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53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988</TotalTime>
  <Words>3892</Words>
  <Application>Microsoft Office PowerPoint</Application>
  <PresentationFormat>Widescreen</PresentationFormat>
  <Paragraphs>488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3" baseType="lpstr">
      <vt:lpstr>Agency FB</vt:lpstr>
      <vt:lpstr>Arial</vt:lpstr>
      <vt:lpstr>Arial</vt:lpstr>
      <vt:lpstr>Calibri</vt:lpstr>
      <vt:lpstr>Calibri Light</vt:lpstr>
      <vt:lpstr>Castellar</vt:lpstr>
      <vt:lpstr>Century Gothic</vt:lpstr>
      <vt:lpstr>Georgia</vt:lpstr>
      <vt:lpstr>Gill Sans MT</vt:lpstr>
      <vt:lpstr>inherit</vt:lpstr>
      <vt:lpstr>Open Sans</vt:lpstr>
      <vt:lpstr>OpenSans-Bold</vt:lpstr>
      <vt:lpstr>Opensans-Regular</vt:lpstr>
      <vt:lpstr>Roboto</vt:lpstr>
      <vt:lpstr>TundraWeb</vt:lpstr>
      <vt:lpstr>Wingdings</vt:lpstr>
      <vt:lpstr>Gallery</vt:lpstr>
      <vt:lpstr>PowerPoint Presentation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Anti-bribery Management System - ABMS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(Dr.) P. Siva Rama Prasad M.Com., MBA (Finance)., FCMA., FCS., FIIBF., FIII (Life &amp; General Insurance)., MAIMA., Asst. General Manager (Retd.) State Bank of India Hyderabad</dc:title>
  <dc:creator>Indu Sekhar Dantu</dc:creator>
  <cp:lastModifiedBy>Indu Sekhar Dantu</cp:lastModifiedBy>
  <cp:revision>64</cp:revision>
  <dcterms:created xsi:type="dcterms:W3CDTF">2021-06-25T06:31:01Z</dcterms:created>
  <dcterms:modified xsi:type="dcterms:W3CDTF">2022-01-16T07:00:19Z</dcterms:modified>
</cp:coreProperties>
</file>