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456" r:id="rId3"/>
    <p:sldId id="455" r:id="rId4"/>
    <p:sldId id="350" r:id="rId5"/>
    <p:sldId id="441" r:id="rId6"/>
    <p:sldId id="442" r:id="rId7"/>
    <p:sldId id="407" r:id="rId8"/>
    <p:sldId id="446" r:id="rId9"/>
    <p:sldId id="351" r:id="rId10"/>
    <p:sldId id="443" r:id="rId11"/>
    <p:sldId id="399" r:id="rId12"/>
    <p:sldId id="408" r:id="rId13"/>
    <p:sldId id="409" r:id="rId14"/>
    <p:sldId id="352" r:id="rId15"/>
    <p:sldId id="444" r:id="rId16"/>
    <p:sldId id="353" r:id="rId17"/>
    <p:sldId id="445" r:id="rId18"/>
    <p:sldId id="416" r:id="rId19"/>
    <p:sldId id="432" r:id="rId20"/>
    <p:sldId id="433" r:id="rId21"/>
    <p:sldId id="434" r:id="rId22"/>
    <p:sldId id="257" r:id="rId23"/>
    <p:sldId id="435" r:id="rId24"/>
    <p:sldId id="436" r:id="rId25"/>
    <p:sldId id="297" r:id="rId26"/>
    <p:sldId id="437" r:id="rId27"/>
    <p:sldId id="438" r:id="rId28"/>
    <p:sldId id="439" r:id="rId29"/>
    <p:sldId id="298" r:id="rId30"/>
    <p:sldId id="440" r:id="rId31"/>
    <p:sldId id="419" r:id="rId32"/>
    <p:sldId id="402" r:id="rId33"/>
    <p:sldId id="403" r:id="rId34"/>
    <p:sldId id="404" r:id="rId35"/>
    <p:sldId id="410" r:id="rId36"/>
    <p:sldId id="457" r:id="rId37"/>
    <p:sldId id="338" r:id="rId38"/>
    <p:sldId id="357" r:id="rId39"/>
    <p:sldId id="358" r:id="rId40"/>
    <p:sldId id="359" r:id="rId41"/>
    <p:sldId id="360" r:id="rId42"/>
    <p:sldId id="400" r:id="rId43"/>
    <p:sldId id="401" r:id="rId44"/>
    <p:sldId id="405" r:id="rId45"/>
    <p:sldId id="406" r:id="rId46"/>
    <p:sldId id="339" r:id="rId47"/>
    <p:sldId id="340" r:id="rId48"/>
    <p:sldId id="447" r:id="rId49"/>
    <p:sldId id="411" r:id="rId50"/>
    <p:sldId id="412" r:id="rId51"/>
    <p:sldId id="413" r:id="rId52"/>
    <p:sldId id="341" r:id="rId53"/>
    <p:sldId id="342" r:id="rId54"/>
    <p:sldId id="395" r:id="rId55"/>
    <p:sldId id="343" r:id="rId56"/>
    <p:sldId id="344" r:id="rId57"/>
    <p:sldId id="396" r:id="rId58"/>
    <p:sldId id="345" r:id="rId59"/>
    <p:sldId id="346" r:id="rId60"/>
    <p:sldId id="397" r:id="rId61"/>
    <p:sldId id="347" r:id="rId62"/>
    <p:sldId id="348" r:id="rId63"/>
    <p:sldId id="349" r:id="rId64"/>
    <p:sldId id="450" r:id="rId65"/>
    <p:sldId id="398" r:id="rId66"/>
    <p:sldId id="354" r:id="rId67"/>
    <p:sldId id="451" r:id="rId68"/>
    <p:sldId id="355" r:id="rId69"/>
    <p:sldId id="452" r:id="rId70"/>
    <p:sldId id="356" r:id="rId71"/>
    <p:sldId id="448" r:id="rId72"/>
    <p:sldId id="453" r:id="rId73"/>
    <p:sldId id="394" r:id="rId74"/>
    <p:sldId id="449" r:id="rId75"/>
    <p:sldId id="414" r:id="rId76"/>
    <p:sldId id="454" r:id="rId77"/>
    <p:sldId id="303" r:id="rId7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du Sekhar Dantu" userId="4218edbc7ffe59d5" providerId="LiveId" clId="{D1F3925B-AD0B-4C06-9C41-595713279E67}"/>
    <pc:docChg chg="undo custSel addSld delSld modSld sldOrd">
      <pc:chgData name="Indu Sekhar Dantu" userId="4218edbc7ffe59d5" providerId="LiveId" clId="{D1F3925B-AD0B-4C06-9C41-595713279E67}" dt="2022-01-09T03:32:20.959" v="3397"/>
      <pc:docMkLst>
        <pc:docMk/>
      </pc:docMkLst>
      <pc:sldChg chg="addSp modSp mod">
        <pc:chgData name="Indu Sekhar Dantu" userId="4218edbc7ffe59d5" providerId="LiveId" clId="{D1F3925B-AD0B-4C06-9C41-595713279E67}" dt="2022-01-06T16:05:36.870" v="1566" actId="1038"/>
        <pc:sldMkLst>
          <pc:docMk/>
          <pc:sldMk cId="858427632" sldId="256"/>
        </pc:sldMkLst>
        <pc:spChg chg="mod">
          <ac:chgData name="Indu Sekhar Dantu" userId="4218edbc7ffe59d5" providerId="LiveId" clId="{D1F3925B-AD0B-4C06-9C41-595713279E67}" dt="2022-01-06T16:05:07.152" v="1545" actId="1036"/>
          <ac:spMkLst>
            <pc:docMk/>
            <pc:sldMk cId="858427632" sldId="256"/>
            <ac:spMk id="6" creationId="{C6D6245A-6BE2-4AF4-BB2D-5627D2818914}"/>
          </ac:spMkLst>
        </pc:spChg>
        <pc:picChg chg="add mod">
          <ac:chgData name="Indu Sekhar Dantu" userId="4218edbc7ffe59d5" providerId="LiveId" clId="{D1F3925B-AD0B-4C06-9C41-595713279E67}" dt="2022-01-06T16:05:36.870" v="1566" actId="1038"/>
          <ac:picMkLst>
            <pc:docMk/>
            <pc:sldMk cId="858427632" sldId="256"/>
            <ac:picMk id="2" creationId="{465C9F5C-DABC-452C-AD24-59DBF5938911}"/>
          </ac:picMkLst>
        </pc:picChg>
      </pc:sldChg>
      <pc:sldChg chg="addSp modSp add mod">
        <pc:chgData name="Indu Sekhar Dantu" userId="4218edbc7ffe59d5" providerId="LiveId" clId="{D1F3925B-AD0B-4C06-9C41-595713279E67}" dt="2022-01-09T02:10:52.471" v="2443" actId="114"/>
        <pc:sldMkLst>
          <pc:docMk/>
          <pc:sldMk cId="1654255301" sldId="257"/>
        </pc:sldMkLst>
        <pc:spChg chg="mod">
          <ac:chgData name="Indu Sekhar Dantu" userId="4218edbc7ffe59d5" providerId="LiveId" clId="{D1F3925B-AD0B-4C06-9C41-595713279E67}" dt="2022-01-09T02:10:52.471" v="2443" actId="114"/>
          <ac:spMkLst>
            <pc:docMk/>
            <pc:sldMk cId="1654255301" sldId="257"/>
            <ac:spMk id="13" creationId="{00000000-0000-0000-0000-000000000000}"/>
          </ac:spMkLst>
        </pc:spChg>
        <pc:picChg chg="add mod">
          <ac:chgData name="Indu Sekhar Dantu" userId="4218edbc7ffe59d5" providerId="LiveId" clId="{D1F3925B-AD0B-4C06-9C41-595713279E67}" dt="2022-01-07T15:58:31.805" v="2141"/>
          <ac:picMkLst>
            <pc:docMk/>
            <pc:sldMk cId="1654255301" sldId="257"/>
            <ac:picMk id="4" creationId="{D1CA4D95-C0A4-4A58-97B0-CA19FB710D7D}"/>
          </ac:picMkLst>
        </pc:picChg>
        <pc:picChg chg="add mod">
          <ac:chgData name="Indu Sekhar Dantu" userId="4218edbc7ffe59d5" providerId="LiveId" clId="{D1F3925B-AD0B-4C06-9C41-595713279E67}" dt="2022-01-07T15:59:31.068" v="2160"/>
          <ac:picMkLst>
            <pc:docMk/>
            <pc:sldMk cId="1654255301" sldId="257"/>
            <ac:picMk id="5" creationId="{E14926D9-9372-4795-B341-05B645A8F9DB}"/>
          </ac:picMkLst>
        </pc:picChg>
        <pc:picChg chg="add mod">
          <ac:chgData name="Indu Sekhar Dantu" userId="4218edbc7ffe59d5" providerId="LiveId" clId="{D1F3925B-AD0B-4C06-9C41-595713279E67}" dt="2022-01-07T16:00:21.379" v="2175"/>
          <ac:picMkLst>
            <pc:docMk/>
            <pc:sldMk cId="1654255301" sldId="257"/>
            <ac:picMk id="6" creationId="{A46CC99B-DFC4-4526-884E-9804858EA405}"/>
          </ac:picMkLst>
        </pc:picChg>
      </pc:sldChg>
      <pc:sldChg chg="addSp modSp add mod">
        <pc:chgData name="Indu Sekhar Dantu" userId="4218edbc7ffe59d5" providerId="LiveId" clId="{D1F3925B-AD0B-4C06-9C41-595713279E67}" dt="2022-01-09T02:13:05.066" v="2477" actId="6549"/>
        <pc:sldMkLst>
          <pc:docMk/>
          <pc:sldMk cId="928993876" sldId="297"/>
        </pc:sldMkLst>
        <pc:spChg chg="mod">
          <ac:chgData name="Indu Sekhar Dantu" userId="4218edbc7ffe59d5" providerId="LiveId" clId="{D1F3925B-AD0B-4C06-9C41-595713279E67}" dt="2022-01-09T02:12:32.059" v="2459" actId="114"/>
          <ac:spMkLst>
            <pc:docMk/>
            <pc:sldMk cId="928993876" sldId="297"/>
            <ac:spMk id="13" creationId="{00000000-0000-0000-0000-000000000000}"/>
          </ac:spMkLst>
        </pc:spChg>
        <pc:spChg chg="mod">
          <ac:chgData name="Indu Sekhar Dantu" userId="4218edbc7ffe59d5" providerId="LiveId" clId="{D1F3925B-AD0B-4C06-9C41-595713279E67}" dt="2022-01-09T02:13:05.066" v="2477" actId="6549"/>
          <ac:spMkLst>
            <pc:docMk/>
            <pc:sldMk cId="928993876" sldId="297"/>
            <ac:spMk id="14" creationId="{00000000-0000-0000-0000-000000000000}"/>
          </ac:spMkLst>
        </pc:spChg>
        <pc:picChg chg="add mod">
          <ac:chgData name="Indu Sekhar Dantu" userId="4218edbc7ffe59d5" providerId="LiveId" clId="{D1F3925B-AD0B-4C06-9C41-595713279E67}" dt="2022-01-07T15:58:40.058" v="2144"/>
          <ac:picMkLst>
            <pc:docMk/>
            <pc:sldMk cId="928993876" sldId="297"/>
            <ac:picMk id="4" creationId="{D7554953-33CB-4ED6-B5F9-D488C1C4E0CC}"/>
          </ac:picMkLst>
        </pc:picChg>
        <pc:picChg chg="add mod">
          <ac:chgData name="Indu Sekhar Dantu" userId="4218edbc7ffe59d5" providerId="LiveId" clId="{D1F3925B-AD0B-4C06-9C41-595713279E67}" dt="2022-01-07T15:59:37.735" v="2163"/>
          <ac:picMkLst>
            <pc:docMk/>
            <pc:sldMk cId="928993876" sldId="297"/>
            <ac:picMk id="5" creationId="{F70B1286-49CF-4386-906A-8DBBE50B3276}"/>
          </ac:picMkLst>
        </pc:picChg>
        <pc:picChg chg="add mod">
          <ac:chgData name="Indu Sekhar Dantu" userId="4218edbc7ffe59d5" providerId="LiveId" clId="{D1F3925B-AD0B-4C06-9C41-595713279E67}" dt="2022-01-07T16:00:28.037" v="2178"/>
          <ac:picMkLst>
            <pc:docMk/>
            <pc:sldMk cId="928993876" sldId="297"/>
            <ac:picMk id="6" creationId="{89B49E0C-7274-43D2-B375-BA362BBDCB8A}"/>
          </ac:picMkLst>
        </pc:picChg>
      </pc:sldChg>
      <pc:sldChg chg="addSp modSp add mod">
        <pc:chgData name="Indu Sekhar Dantu" userId="4218edbc7ffe59d5" providerId="LiveId" clId="{D1F3925B-AD0B-4C06-9C41-595713279E67}" dt="2022-01-09T02:14:39.032" v="2555" actId="114"/>
        <pc:sldMkLst>
          <pc:docMk/>
          <pc:sldMk cId="3816254302" sldId="298"/>
        </pc:sldMkLst>
        <pc:spChg chg="mod">
          <ac:chgData name="Indu Sekhar Dantu" userId="4218edbc7ffe59d5" providerId="LiveId" clId="{D1F3925B-AD0B-4C06-9C41-595713279E67}" dt="2022-01-09T02:14:39.032" v="2555" actId="114"/>
          <ac:spMkLst>
            <pc:docMk/>
            <pc:sldMk cId="3816254302" sldId="298"/>
            <ac:spMk id="13" creationId="{00000000-0000-0000-0000-000000000000}"/>
          </ac:spMkLst>
        </pc:spChg>
        <pc:spChg chg="mod">
          <ac:chgData name="Indu Sekhar Dantu" userId="4218edbc7ffe59d5" providerId="LiveId" clId="{D1F3925B-AD0B-4C06-9C41-595713279E67}" dt="2022-01-09T02:14:33.698" v="2554" actId="6549"/>
          <ac:spMkLst>
            <pc:docMk/>
            <pc:sldMk cId="3816254302" sldId="298"/>
            <ac:spMk id="14" creationId="{00000000-0000-0000-0000-000000000000}"/>
          </ac:spMkLst>
        </pc:spChg>
        <pc:picChg chg="add mod">
          <ac:chgData name="Indu Sekhar Dantu" userId="4218edbc7ffe59d5" providerId="LiveId" clId="{D1F3925B-AD0B-4C06-9C41-595713279E67}" dt="2022-01-07T15:58:49.644" v="2148"/>
          <ac:picMkLst>
            <pc:docMk/>
            <pc:sldMk cId="3816254302" sldId="298"/>
            <ac:picMk id="4" creationId="{A54C470E-6094-4F7B-95F1-9EC108B3D555}"/>
          </ac:picMkLst>
        </pc:picChg>
        <pc:picChg chg="add mod">
          <ac:chgData name="Indu Sekhar Dantu" userId="4218edbc7ffe59d5" providerId="LiveId" clId="{D1F3925B-AD0B-4C06-9C41-595713279E67}" dt="2022-01-07T15:59:46.390" v="2167"/>
          <ac:picMkLst>
            <pc:docMk/>
            <pc:sldMk cId="3816254302" sldId="298"/>
            <ac:picMk id="5" creationId="{59077275-DC21-4EAF-9472-58899BAB0C7C}"/>
          </ac:picMkLst>
        </pc:picChg>
        <pc:picChg chg="add mod">
          <ac:chgData name="Indu Sekhar Dantu" userId="4218edbc7ffe59d5" providerId="LiveId" clId="{D1F3925B-AD0B-4C06-9C41-595713279E67}" dt="2022-01-07T16:00:37.140" v="2182"/>
          <ac:picMkLst>
            <pc:docMk/>
            <pc:sldMk cId="3816254302" sldId="298"/>
            <ac:picMk id="6" creationId="{E248FE1A-A00C-4C9A-8E64-25F967EA7769}"/>
          </ac:picMkLst>
        </pc:picChg>
      </pc:sldChg>
      <pc:sldChg chg="add">
        <pc:chgData name="Indu Sekhar Dantu" userId="4218edbc7ffe59d5" providerId="LiveId" clId="{D1F3925B-AD0B-4C06-9C41-595713279E67}" dt="2022-01-09T02:47:16.222" v="2782"/>
        <pc:sldMkLst>
          <pc:docMk/>
          <pc:sldMk cId="1995596948" sldId="338"/>
        </pc:sldMkLst>
      </pc:sldChg>
      <pc:sldChg chg="addSp modSp del mod ord">
        <pc:chgData name="Indu Sekhar Dantu" userId="4218edbc7ffe59d5" providerId="LiveId" clId="{D1F3925B-AD0B-4C06-9C41-595713279E67}" dt="2022-01-09T02:47:03.806" v="2781" actId="2696"/>
        <pc:sldMkLst>
          <pc:docMk/>
          <pc:sldMk cId="3359564673" sldId="338"/>
        </pc:sldMkLst>
        <pc:spChg chg="mod">
          <ac:chgData name="Indu Sekhar Dantu" userId="4218edbc7ffe59d5" providerId="LiveId" clId="{D1F3925B-AD0B-4C06-9C41-595713279E67}" dt="2022-01-03T04:27:50.124" v="15" actId="20577"/>
          <ac:spMkLst>
            <pc:docMk/>
            <pc:sldMk cId="3359564673" sldId="338"/>
            <ac:spMk id="2" creationId="{50BD30BA-5E5C-4607-BA76-D042EE617EE0}"/>
          </ac:spMkLst>
        </pc:spChg>
        <pc:spChg chg="mod">
          <ac:chgData name="Indu Sekhar Dantu" userId="4218edbc7ffe59d5" providerId="LiveId" clId="{D1F3925B-AD0B-4C06-9C41-595713279E67}" dt="2022-01-07T15:26:33.710" v="2011" actId="113"/>
          <ac:spMkLst>
            <pc:docMk/>
            <pc:sldMk cId="3359564673" sldId="338"/>
            <ac:spMk id="3" creationId="{D9D112C0-94D8-4EB3-830E-FBA2AAFD86F5}"/>
          </ac:spMkLst>
        </pc:spChg>
        <pc:picChg chg="add mod">
          <ac:chgData name="Indu Sekhar Dantu" userId="4218edbc7ffe59d5" providerId="LiveId" clId="{D1F3925B-AD0B-4C06-9C41-595713279E67}" dt="2022-01-03T04:33:22.606" v="594" actId="1037"/>
          <ac:picMkLst>
            <pc:docMk/>
            <pc:sldMk cId="3359564673" sldId="338"/>
            <ac:picMk id="7" creationId="{35532844-8B40-4FE3-B873-90807C5CD8B1}"/>
          </ac:picMkLst>
        </pc:picChg>
      </pc:sldChg>
      <pc:sldChg chg="modSp add mod">
        <pc:chgData name="Indu Sekhar Dantu" userId="4218edbc7ffe59d5" providerId="LiveId" clId="{D1F3925B-AD0B-4C06-9C41-595713279E67}" dt="2022-01-06T16:27:56.693" v="1852" actId="2711"/>
        <pc:sldMkLst>
          <pc:docMk/>
          <pc:sldMk cId="3291662148" sldId="339"/>
        </pc:sldMkLst>
        <pc:spChg chg="mod">
          <ac:chgData name="Indu Sekhar Dantu" userId="4218edbc7ffe59d5" providerId="LiveId" clId="{D1F3925B-AD0B-4C06-9C41-595713279E67}" dt="2022-01-06T16:27:56.693" v="1852" actId="2711"/>
          <ac:spMkLst>
            <pc:docMk/>
            <pc:sldMk cId="3291662148" sldId="339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D1F3925B-AD0B-4C06-9C41-595713279E67}" dt="2022-01-09T02:54:15.621" v="2898" actId="207"/>
        <pc:sldMkLst>
          <pc:docMk/>
          <pc:sldMk cId="139286156" sldId="340"/>
        </pc:sldMkLst>
        <pc:spChg chg="mod">
          <ac:chgData name="Indu Sekhar Dantu" userId="4218edbc7ffe59d5" providerId="LiveId" clId="{D1F3925B-AD0B-4C06-9C41-595713279E67}" dt="2022-01-09T02:54:15.621" v="2898" actId="207"/>
          <ac:spMkLst>
            <pc:docMk/>
            <pc:sldMk cId="139286156" sldId="340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D1F3925B-AD0B-4C06-9C41-595713279E67}" dt="2022-01-09T03:01:45.629" v="3044" actId="20577"/>
        <pc:sldMkLst>
          <pc:docMk/>
          <pc:sldMk cId="1534008929" sldId="341"/>
        </pc:sldMkLst>
        <pc:spChg chg="mod">
          <ac:chgData name="Indu Sekhar Dantu" userId="4218edbc7ffe59d5" providerId="LiveId" clId="{D1F3925B-AD0B-4C06-9C41-595713279E67}" dt="2022-01-09T03:01:45.629" v="3044" actId="20577"/>
          <ac:spMkLst>
            <pc:docMk/>
            <pc:sldMk cId="1534008929" sldId="341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D1F3925B-AD0B-4C06-9C41-595713279E67}" dt="2022-01-09T03:02:31.316" v="3054" actId="20577"/>
        <pc:sldMkLst>
          <pc:docMk/>
          <pc:sldMk cId="1786117015" sldId="342"/>
        </pc:sldMkLst>
        <pc:spChg chg="mod">
          <ac:chgData name="Indu Sekhar Dantu" userId="4218edbc7ffe59d5" providerId="LiveId" clId="{D1F3925B-AD0B-4C06-9C41-595713279E67}" dt="2022-01-09T03:02:31.316" v="3054" actId="20577"/>
          <ac:spMkLst>
            <pc:docMk/>
            <pc:sldMk cId="1786117015" sldId="342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D1F3925B-AD0B-4C06-9C41-595713279E67}" dt="2022-01-06T16:28:43.699" v="1860" actId="2711"/>
        <pc:sldMkLst>
          <pc:docMk/>
          <pc:sldMk cId="214283855" sldId="343"/>
        </pc:sldMkLst>
        <pc:spChg chg="mod">
          <ac:chgData name="Indu Sekhar Dantu" userId="4218edbc7ffe59d5" providerId="LiveId" clId="{D1F3925B-AD0B-4C06-9C41-595713279E67}" dt="2022-01-06T16:28:43.699" v="1860" actId="2711"/>
          <ac:spMkLst>
            <pc:docMk/>
            <pc:sldMk cId="214283855" sldId="343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D1F3925B-AD0B-4C06-9C41-595713279E67}" dt="2022-01-09T03:05:23.777" v="3103" actId="20577"/>
        <pc:sldMkLst>
          <pc:docMk/>
          <pc:sldMk cId="808815472" sldId="344"/>
        </pc:sldMkLst>
        <pc:spChg chg="mod">
          <ac:chgData name="Indu Sekhar Dantu" userId="4218edbc7ffe59d5" providerId="LiveId" clId="{D1F3925B-AD0B-4C06-9C41-595713279E67}" dt="2022-01-09T03:05:23.777" v="3103" actId="20577"/>
          <ac:spMkLst>
            <pc:docMk/>
            <pc:sldMk cId="808815472" sldId="344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D1F3925B-AD0B-4C06-9C41-595713279E67}" dt="2022-01-06T16:28:59.257" v="1861" actId="2711"/>
        <pc:sldMkLst>
          <pc:docMk/>
          <pc:sldMk cId="3424770644" sldId="345"/>
        </pc:sldMkLst>
        <pc:spChg chg="mod">
          <ac:chgData name="Indu Sekhar Dantu" userId="4218edbc7ffe59d5" providerId="LiveId" clId="{D1F3925B-AD0B-4C06-9C41-595713279E67}" dt="2022-01-06T16:28:59.257" v="1861" actId="2711"/>
          <ac:spMkLst>
            <pc:docMk/>
            <pc:sldMk cId="3424770644" sldId="345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D1F3925B-AD0B-4C06-9C41-595713279E67}" dt="2022-01-09T03:07:32.860" v="3141" actId="207"/>
        <pc:sldMkLst>
          <pc:docMk/>
          <pc:sldMk cId="3566610085" sldId="346"/>
        </pc:sldMkLst>
        <pc:spChg chg="mod">
          <ac:chgData name="Indu Sekhar Dantu" userId="4218edbc7ffe59d5" providerId="LiveId" clId="{D1F3925B-AD0B-4C06-9C41-595713279E67}" dt="2022-01-09T03:07:32.860" v="3141" actId="207"/>
          <ac:spMkLst>
            <pc:docMk/>
            <pc:sldMk cId="3566610085" sldId="346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D1F3925B-AD0B-4C06-9C41-595713279E67}" dt="2022-01-06T16:18:17.197" v="1705" actId="255"/>
        <pc:sldMkLst>
          <pc:docMk/>
          <pc:sldMk cId="2880002969" sldId="347"/>
        </pc:sldMkLst>
        <pc:spChg chg="mod">
          <ac:chgData name="Indu Sekhar Dantu" userId="4218edbc7ffe59d5" providerId="LiveId" clId="{D1F3925B-AD0B-4C06-9C41-595713279E67}" dt="2022-01-06T16:18:17.197" v="1705" actId="255"/>
          <ac:spMkLst>
            <pc:docMk/>
            <pc:sldMk cId="2880002969" sldId="347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D1F3925B-AD0B-4C06-9C41-595713279E67}" dt="2022-01-06T16:25:15.324" v="1828" actId="2711"/>
        <pc:sldMkLst>
          <pc:docMk/>
          <pc:sldMk cId="2193548708" sldId="348"/>
        </pc:sldMkLst>
        <pc:spChg chg="mod">
          <ac:chgData name="Indu Sekhar Dantu" userId="4218edbc7ffe59d5" providerId="LiveId" clId="{D1F3925B-AD0B-4C06-9C41-595713279E67}" dt="2022-01-06T16:25:15.324" v="1828" actId="2711"/>
          <ac:spMkLst>
            <pc:docMk/>
            <pc:sldMk cId="2193548708" sldId="348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D1F3925B-AD0B-4C06-9C41-595713279E67}" dt="2022-01-09T03:09:17.560" v="3151" actId="115"/>
        <pc:sldMkLst>
          <pc:docMk/>
          <pc:sldMk cId="290047804" sldId="349"/>
        </pc:sldMkLst>
        <pc:spChg chg="mod">
          <ac:chgData name="Indu Sekhar Dantu" userId="4218edbc7ffe59d5" providerId="LiveId" clId="{D1F3925B-AD0B-4C06-9C41-595713279E67}" dt="2022-01-09T03:09:17.560" v="3151" actId="115"/>
          <ac:spMkLst>
            <pc:docMk/>
            <pc:sldMk cId="290047804" sldId="349"/>
            <ac:spMk id="3" creationId="{D9D112C0-94D8-4EB3-830E-FBA2AAFD86F5}"/>
          </ac:spMkLst>
        </pc:spChg>
      </pc:sldChg>
      <pc:sldChg chg="add del">
        <pc:chgData name="Indu Sekhar Dantu" userId="4218edbc7ffe59d5" providerId="LiveId" clId="{D1F3925B-AD0B-4C06-9C41-595713279E67}" dt="2022-01-04T10:17:54.706" v="1252" actId="2696"/>
        <pc:sldMkLst>
          <pc:docMk/>
          <pc:sldMk cId="2802761187" sldId="350"/>
        </pc:sldMkLst>
      </pc:sldChg>
      <pc:sldChg chg="modSp add mod">
        <pc:chgData name="Indu Sekhar Dantu" userId="4218edbc7ffe59d5" providerId="LiveId" clId="{D1F3925B-AD0B-4C06-9C41-595713279E67}" dt="2022-01-09T02:16:28.128" v="2601" actId="20577"/>
        <pc:sldMkLst>
          <pc:docMk/>
          <pc:sldMk cId="3647139299" sldId="350"/>
        </pc:sldMkLst>
        <pc:spChg chg="mod">
          <ac:chgData name="Indu Sekhar Dantu" userId="4218edbc7ffe59d5" providerId="LiveId" clId="{D1F3925B-AD0B-4C06-9C41-595713279E67}" dt="2022-01-09T02:16:28.128" v="2601" actId="20577"/>
          <ac:spMkLst>
            <pc:docMk/>
            <pc:sldMk cId="3647139299" sldId="350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D1F3925B-AD0B-4C06-9C41-595713279E67}" dt="2022-01-09T02:24:12.946" v="2697" actId="20577"/>
        <pc:sldMkLst>
          <pc:docMk/>
          <pc:sldMk cId="527675993" sldId="351"/>
        </pc:sldMkLst>
        <pc:spChg chg="mod">
          <ac:chgData name="Indu Sekhar Dantu" userId="4218edbc7ffe59d5" providerId="LiveId" clId="{D1F3925B-AD0B-4C06-9C41-595713279E67}" dt="2022-01-09T02:24:12.946" v="2697" actId="20577"/>
          <ac:spMkLst>
            <pc:docMk/>
            <pc:sldMk cId="527675993" sldId="351"/>
            <ac:spMk id="3" creationId="{D9D112C0-94D8-4EB3-830E-FBA2AAFD86F5}"/>
          </ac:spMkLst>
        </pc:spChg>
      </pc:sldChg>
      <pc:sldChg chg="add del">
        <pc:chgData name="Indu Sekhar Dantu" userId="4218edbc7ffe59d5" providerId="LiveId" clId="{D1F3925B-AD0B-4C06-9C41-595713279E67}" dt="2022-01-04T10:17:54.706" v="1252" actId="2696"/>
        <pc:sldMkLst>
          <pc:docMk/>
          <pc:sldMk cId="4134281585" sldId="351"/>
        </pc:sldMkLst>
      </pc:sldChg>
      <pc:sldChg chg="add del">
        <pc:chgData name="Indu Sekhar Dantu" userId="4218edbc7ffe59d5" providerId="LiveId" clId="{D1F3925B-AD0B-4C06-9C41-595713279E67}" dt="2022-01-04T10:17:54.706" v="1252" actId="2696"/>
        <pc:sldMkLst>
          <pc:docMk/>
          <pc:sldMk cId="449551478" sldId="352"/>
        </pc:sldMkLst>
      </pc:sldChg>
      <pc:sldChg chg="modSp add mod">
        <pc:chgData name="Indu Sekhar Dantu" userId="4218edbc7ffe59d5" providerId="LiveId" clId="{D1F3925B-AD0B-4C06-9C41-595713279E67}" dt="2022-01-09T02:26:55.602" v="2721" actId="20577"/>
        <pc:sldMkLst>
          <pc:docMk/>
          <pc:sldMk cId="479036266" sldId="352"/>
        </pc:sldMkLst>
        <pc:spChg chg="mod">
          <ac:chgData name="Indu Sekhar Dantu" userId="4218edbc7ffe59d5" providerId="LiveId" clId="{D1F3925B-AD0B-4C06-9C41-595713279E67}" dt="2022-01-09T02:26:55.602" v="2721" actId="20577"/>
          <ac:spMkLst>
            <pc:docMk/>
            <pc:sldMk cId="479036266" sldId="352"/>
            <ac:spMk id="3" creationId="{D9D112C0-94D8-4EB3-830E-FBA2AAFD86F5}"/>
          </ac:spMkLst>
        </pc:spChg>
      </pc:sldChg>
      <pc:sldChg chg="add del">
        <pc:chgData name="Indu Sekhar Dantu" userId="4218edbc7ffe59d5" providerId="LiveId" clId="{D1F3925B-AD0B-4C06-9C41-595713279E67}" dt="2022-01-04T10:17:54.706" v="1252" actId="2696"/>
        <pc:sldMkLst>
          <pc:docMk/>
          <pc:sldMk cId="953632646" sldId="353"/>
        </pc:sldMkLst>
      </pc:sldChg>
      <pc:sldChg chg="modSp add mod">
        <pc:chgData name="Indu Sekhar Dantu" userId="4218edbc7ffe59d5" providerId="LiveId" clId="{D1F3925B-AD0B-4C06-9C41-595713279E67}" dt="2022-01-09T02:08:22.550" v="2430" actId="20577"/>
        <pc:sldMkLst>
          <pc:docMk/>
          <pc:sldMk cId="3736488945" sldId="353"/>
        </pc:sldMkLst>
        <pc:spChg chg="mod">
          <ac:chgData name="Indu Sekhar Dantu" userId="4218edbc7ffe59d5" providerId="LiveId" clId="{D1F3925B-AD0B-4C06-9C41-595713279E67}" dt="2022-01-09T02:08:22.550" v="2430" actId="20577"/>
          <ac:spMkLst>
            <pc:docMk/>
            <pc:sldMk cId="3736488945" sldId="353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D1F3925B-AD0B-4C06-9C41-595713279E67}" dt="2022-01-09T03:14:01.983" v="3186" actId="20577"/>
        <pc:sldMkLst>
          <pc:docMk/>
          <pc:sldMk cId="121029941" sldId="354"/>
        </pc:sldMkLst>
        <pc:spChg chg="mod">
          <ac:chgData name="Indu Sekhar Dantu" userId="4218edbc7ffe59d5" providerId="LiveId" clId="{D1F3925B-AD0B-4C06-9C41-595713279E67}" dt="2022-01-09T03:14:01.983" v="3186" actId="20577"/>
          <ac:spMkLst>
            <pc:docMk/>
            <pc:sldMk cId="121029941" sldId="354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D1F3925B-AD0B-4C06-9C41-595713279E67}" dt="2022-01-06T16:29:34.923" v="1862" actId="2711"/>
        <pc:sldMkLst>
          <pc:docMk/>
          <pc:sldMk cId="2459379767" sldId="355"/>
        </pc:sldMkLst>
        <pc:spChg chg="mod">
          <ac:chgData name="Indu Sekhar Dantu" userId="4218edbc7ffe59d5" providerId="LiveId" clId="{D1F3925B-AD0B-4C06-9C41-595713279E67}" dt="2022-01-06T16:29:34.923" v="1862" actId="2711"/>
          <ac:spMkLst>
            <pc:docMk/>
            <pc:sldMk cId="2459379767" sldId="355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D1F3925B-AD0B-4C06-9C41-595713279E67}" dt="2022-01-09T03:18:43.987" v="3224" actId="207"/>
        <pc:sldMkLst>
          <pc:docMk/>
          <pc:sldMk cId="3116506336" sldId="356"/>
        </pc:sldMkLst>
        <pc:spChg chg="mod">
          <ac:chgData name="Indu Sekhar Dantu" userId="4218edbc7ffe59d5" providerId="LiveId" clId="{D1F3925B-AD0B-4C06-9C41-595713279E67}" dt="2022-01-09T03:18:43.987" v="3224" actId="207"/>
          <ac:spMkLst>
            <pc:docMk/>
            <pc:sldMk cId="3116506336" sldId="356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D1F3925B-AD0B-4C06-9C41-595713279E67}" dt="2022-01-09T02:34:41.136" v="2733" actId="207"/>
        <pc:sldMkLst>
          <pc:docMk/>
          <pc:sldMk cId="102817637" sldId="357"/>
        </pc:sldMkLst>
        <pc:spChg chg="mod">
          <ac:chgData name="Indu Sekhar Dantu" userId="4218edbc7ffe59d5" providerId="LiveId" clId="{D1F3925B-AD0B-4C06-9C41-595713279E67}" dt="2022-01-09T02:34:41.136" v="2733" actId="207"/>
          <ac:spMkLst>
            <pc:docMk/>
            <pc:sldMk cId="102817637" sldId="357"/>
            <ac:spMk id="3" creationId="{D9D112C0-94D8-4EB3-830E-FBA2AAFD86F5}"/>
          </ac:spMkLst>
        </pc:spChg>
      </pc:sldChg>
      <pc:sldChg chg="add del">
        <pc:chgData name="Indu Sekhar Dantu" userId="4218edbc7ffe59d5" providerId="LiveId" clId="{D1F3925B-AD0B-4C06-9C41-595713279E67}" dt="2022-01-04T09:49:16.715" v="767" actId="2696"/>
        <pc:sldMkLst>
          <pc:docMk/>
          <pc:sldMk cId="975051151" sldId="357"/>
        </pc:sldMkLst>
      </pc:sldChg>
      <pc:sldChg chg="add del">
        <pc:chgData name="Indu Sekhar Dantu" userId="4218edbc7ffe59d5" providerId="LiveId" clId="{D1F3925B-AD0B-4C06-9C41-595713279E67}" dt="2022-01-04T09:49:16.715" v="767" actId="2696"/>
        <pc:sldMkLst>
          <pc:docMk/>
          <pc:sldMk cId="3082119858" sldId="358"/>
        </pc:sldMkLst>
      </pc:sldChg>
      <pc:sldChg chg="modSp add mod">
        <pc:chgData name="Indu Sekhar Dantu" userId="4218edbc7ffe59d5" providerId="LiveId" clId="{D1F3925B-AD0B-4C06-9C41-595713279E67}" dt="2022-01-09T02:35:41.919" v="2737" actId="115"/>
        <pc:sldMkLst>
          <pc:docMk/>
          <pc:sldMk cId="3219105704" sldId="358"/>
        </pc:sldMkLst>
        <pc:spChg chg="mod">
          <ac:chgData name="Indu Sekhar Dantu" userId="4218edbc7ffe59d5" providerId="LiveId" clId="{D1F3925B-AD0B-4C06-9C41-595713279E67}" dt="2022-01-09T02:35:41.919" v="2737" actId="115"/>
          <ac:spMkLst>
            <pc:docMk/>
            <pc:sldMk cId="3219105704" sldId="358"/>
            <ac:spMk id="3" creationId="{D9D112C0-94D8-4EB3-830E-FBA2AAFD86F5}"/>
          </ac:spMkLst>
        </pc:spChg>
      </pc:sldChg>
      <pc:sldChg chg="add del">
        <pc:chgData name="Indu Sekhar Dantu" userId="4218edbc7ffe59d5" providerId="LiveId" clId="{D1F3925B-AD0B-4C06-9C41-595713279E67}" dt="2022-01-04T09:49:16.715" v="767" actId="2696"/>
        <pc:sldMkLst>
          <pc:docMk/>
          <pc:sldMk cId="857632555" sldId="359"/>
        </pc:sldMkLst>
      </pc:sldChg>
      <pc:sldChg chg="modSp add mod">
        <pc:chgData name="Indu Sekhar Dantu" userId="4218edbc7ffe59d5" providerId="LiveId" clId="{D1F3925B-AD0B-4C06-9C41-595713279E67}" dt="2022-01-09T02:37:02.666" v="2745" actId="115"/>
        <pc:sldMkLst>
          <pc:docMk/>
          <pc:sldMk cId="890593470" sldId="359"/>
        </pc:sldMkLst>
        <pc:spChg chg="mod">
          <ac:chgData name="Indu Sekhar Dantu" userId="4218edbc7ffe59d5" providerId="LiveId" clId="{D1F3925B-AD0B-4C06-9C41-595713279E67}" dt="2022-01-09T02:37:02.666" v="2745" actId="115"/>
          <ac:spMkLst>
            <pc:docMk/>
            <pc:sldMk cId="890593470" sldId="359"/>
            <ac:spMk id="3" creationId="{D9D112C0-94D8-4EB3-830E-FBA2AAFD86F5}"/>
          </ac:spMkLst>
        </pc:spChg>
      </pc:sldChg>
      <pc:sldChg chg="add del">
        <pc:chgData name="Indu Sekhar Dantu" userId="4218edbc7ffe59d5" providerId="LiveId" clId="{D1F3925B-AD0B-4C06-9C41-595713279E67}" dt="2022-01-04T09:49:16.715" v="767" actId="2696"/>
        <pc:sldMkLst>
          <pc:docMk/>
          <pc:sldMk cId="1231399542" sldId="360"/>
        </pc:sldMkLst>
      </pc:sldChg>
      <pc:sldChg chg="modSp add mod">
        <pc:chgData name="Indu Sekhar Dantu" userId="4218edbc7ffe59d5" providerId="LiveId" clId="{D1F3925B-AD0B-4C06-9C41-595713279E67}" dt="2022-01-09T02:39:09.391" v="2750" actId="207"/>
        <pc:sldMkLst>
          <pc:docMk/>
          <pc:sldMk cId="2935604146" sldId="360"/>
        </pc:sldMkLst>
        <pc:spChg chg="mod">
          <ac:chgData name="Indu Sekhar Dantu" userId="4218edbc7ffe59d5" providerId="LiveId" clId="{D1F3925B-AD0B-4C06-9C41-595713279E67}" dt="2022-01-09T02:39:09.391" v="2750" actId="207"/>
          <ac:spMkLst>
            <pc:docMk/>
            <pc:sldMk cId="2935604146" sldId="360"/>
            <ac:spMk id="3" creationId="{D9D112C0-94D8-4EB3-830E-FBA2AAFD86F5}"/>
          </ac:spMkLst>
        </pc:spChg>
      </pc:sldChg>
      <pc:sldChg chg="add del">
        <pc:chgData name="Indu Sekhar Dantu" userId="4218edbc7ffe59d5" providerId="LiveId" clId="{D1F3925B-AD0B-4C06-9C41-595713279E67}" dt="2022-01-06T16:24:25.267" v="1812" actId="47"/>
        <pc:sldMkLst>
          <pc:docMk/>
          <pc:sldMk cId="2563949248" sldId="361"/>
        </pc:sldMkLst>
      </pc:sldChg>
      <pc:sldChg chg="add del">
        <pc:chgData name="Indu Sekhar Dantu" userId="4218edbc7ffe59d5" providerId="LiveId" clId="{D1F3925B-AD0B-4C06-9C41-595713279E67}" dt="2022-01-04T09:51:22.882" v="785" actId="2696"/>
        <pc:sldMkLst>
          <pc:docMk/>
          <pc:sldMk cId="4186329478" sldId="361"/>
        </pc:sldMkLst>
      </pc:sldChg>
      <pc:sldChg chg="add del">
        <pc:chgData name="Indu Sekhar Dantu" userId="4218edbc7ffe59d5" providerId="LiveId" clId="{D1F3925B-AD0B-4C06-9C41-595713279E67}" dt="2022-01-04T09:49:16.715" v="767" actId="2696"/>
        <pc:sldMkLst>
          <pc:docMk/>
          <pc:sldMk cId="4203188222" sldId="361"/>
        </pc:sldMkLst>
      </pc:sldChg>
      <pc:sldChg chg="add del">
        <pc:chgData name="Indu Sekhar Dantu" userId="4218edbc7ffe59d5" providerId="LiveId" clId="{D1F3925B-AD0B-4C06-9C41-595713279E67}" dt="2022-01-06T16:24:27.252" v="1813" actId="47"/>
        <pc:sldMkLst>
          <pc:docMk/>
          <pc:sldMk cId="2076349263" sldId="362"/>
        </pc:sldMkLst>
      </pc:sldChg>
      <pc:sldChg chg="add del">
        <pc:chgData name="Indu Sekhar Dantu" userId="4218edbc7ffe59d5" providerId="LiveId" clId="{D1F3925B-AD0B-4C06-9C41-595713279E67}" dt="2022-01-04T09:49:16.715" v="767" actId="2696"/>
        <pc:sldMkLst>
          <pc:docMk/>
          <pc:sldMk cId="2474386262" sldId="362"/>
        </pc:sldMkLst>
      </pc:sldChg>
      <pc:sldChg chg="add del">
        <pc:chgData name="Indu Sekhar Dantu" userId="4218edbc7ffe59d5" providerId="LiveId" clId="{D1F3925B-AD0B-4C06-9C41-595713279E67}" dt="2022-01-04T09:51:22.882" v="785" actId="2696"/>
        <pc:sldMkLst>
          <pc:docMk/>
          <pc:sldMk cId="3951463992" sldId="362"/>
        </pc:sldMkLst>
      </pc:sldChg>
      <pc:sldChg chg="add del">
        <pc:chgData name="Indu Sekhar Dantu" userId="4218edbc7ffe59d5" providerId="LiveId" clId="{D1F3925B-AD0B-4C06-9C41-595713279E67}" dt="2022-01-04T09:49:16.715" v="767" actId="2696"/>
        <pc:sldMkLst>
          <pc:docMk/>
          <pc:sldMk cId="1056701941" sldId="363"/>
        </pc:sldMkLst>
      </pc:sldChg>
      <pc:sldChg chg="add del">
        <pc:chgData name="Indu Sekhar Dantu" userId="4218edbc7ffe59d5" providerId="LiveId" clId="{D1F3925B-AD0B-4C06-9C41-595713279E67}" dt="2022-01-04T09:51:22.882" v="785" actId="2696"/>
        <pc:sldMkLst>
          <pc:docMk/>
          <pc:sldMk cId="2273972773" sldId="363"/>
        </pc:sldMkLst>
      </pc:sldChg>
      <pc:sldChg chg="add del">
        <pc:chgData name="Indu Sekhar Dantu" userId="4218edbc7ffe59d5" providerId="LiveId" clId="{D1F3925B-AD0B-4C06-9C41-595713279E67}" dt="2022-01-06T16:24:28.280" v="1814" actId="47"/>
        <pc:sldMkLst>
          <pc:docMk/>
          <pc:sldMk cId="2742739850" sldId="363"/>
        </pc:sldMkLst>
      </pc:sldChg>
      <pc:sldChg chg="add del">
        <pc:chgData name="Indu Sekhar Dantu" userId="4218edbc7ffe59d5" providerId="LiveId" clId="{D1F3925B-AD0B-4C06-9C41-595713279E67}" dt="2022-01-06T16:24:16.232" v="1795" actId="47"/>
        <pc:sldMkLst>
          <pc:docMk/>
          <pc:sldMk cId="674296184" sldId="364"/>
        </pc:sldMkLst>
      </pc:sldChg>
      <pc:sldChg chg="add del">
        <pc:chgData name="Indu Sekhar Dantu" userId="4218edbc7ffe59d5" providerId="LiveId" clId="{D1F3925B-AD0B-4C06-9C41-595713279E67}" dt="2022-01-06T16:24:16.750" v="1796" actId="47"/>
        <pc:sldMkLst>
          <pc:docMk/>
          <pc:sldMk cId="516197557" sldId="365"/>
        </pc:sldMkLst>
      </pc:sldChg>
      <pc:sldChg chg="add del">
        <pc:chgData name="Indu Sekhar Dantu" userId="4218edbc7ffe59d5" providerId="LiveId" clId="{D1F3925B-AD0B-4C06-9C41-595713279E67}" dt="2022-01-06T16:24:17.176" v="1797" actId="47"/>
        <pc:sldMkLst>
          <pc:docMk/>
          <pc:sldMk cId="4050270765" sldId="366"/>
        </pc:sldMkLst>
      </pc:sldChg>
      <pc:sldChg chg="add del">
        <pc:chgData name="Indu Sekhar Dantu" userId="4218edbc7ffe59d5" providerId="LiveId" clId="{D1F3925B-AD0B-4C06-9C41-595713279E67}" dt="2022-01-06T16:24:17.702" v="1798" actId="47"/>
        <pc:sldMkLst>
          <pc:docMk/>
          <pc:sldMk cId="2268089891" sldId="367"/>
        </pc:sldMkLst>
      </pc:sldChg>
      <pc:sldChg chg="add del">
        <pc:chgData name="Indu Sekhar Dantu" userId="4218edbc7ffe59d5" providerId="LiveId" clId="{D1F3925B-AD0B-4C06-9C41-595713279E67}" dt="2022-01-06T16:24:18.130" v="1799" actId="47"/>
        <pc:sldMkLst>
          <pc:docMk/>
          <pc:sldMk cId="1407749733" sldId="368"/>
        </pc:sldMkLst>
      </pc:sldChg>
      <pc:sldChg chg="add del">
        <pc:chgData name="Indu Sekhar Dantu" userId="4218edbc7ffe59d5" providerId="LiveId" clId="{D1F3925B-AD0B-4C06-9C41-595713279E67}" dt="2022-01-06T16:24:18.653" v="1800" actId="47"/>
        <pc:sldMkLst>
          <pc:docMk/>
          <pc:sldMk cId="596331731" sldId="369"/>
        </pc:sldMkLst>
      </pc:sldChg>
      <pc:sldChg chg="add del">
        <pc:chgData name="Indu Sekhar Dantu" userId="4218edbc7ffe59d5" providerId="LiveId" clId="{D1F3925B-AD0B-4C06-9C41-595713279E67}" dt="2022-01-06T16:24:19.088" v="1801" actId="47"/>
        <pc:sldMkLst>
          <pc:docMk/>
          <pc:sldMk cId="1573794780" sldId="370"/>
        </pc:sldMkLst>
      </pc:sldChg>
      <pc:sldChg chg="add del">
        <pc:chgData name="Indu Sekhar Dantu" userId="4218edbc7ffe59d5" providerId="LiveId" clId="{D1F3925B-AD0B-4C06-9C41-595713279E67}" dt="2022-01-06T16:24:19.591" v="1802" actId="47"/>
        <pc:sldMkLst>
          <pc:docMk/>
          <pc:sldMk cId="2930390122" sldId="371"/>
        </pc:sldMkLst>
      </pc:sldChg>
      <pc:sldChg chg="add del">
        <pc:chgData name="Indu Sekhar Dantu" userId="4218edbc7ffe59d5" providerId="LiveId" clId="{D1F3925B-AD0B-4C06-9C41-595713279E67}" dt="2022-01-06T16:24:20.111" v="1803" actId="47"/>
        <pc:sldMkLst>
          <pc:docMk/>
          <pc:sldMk cId="3900132178" sldId="372"/>
        </pc:sldMkLst>
      </pc:sldChg>
      <pc:sldChg chg="add del">
        <pc:chgData name="Indu Sekhar Dantu" userId="4218edbc7ffe59d5" providerId="LiveId" clId="{D1F3925B-AD0B-4C06-9C41-595713279E67}" dt="2022-01-06T16:24:20.629" v="1804" actId="47"/>
        <pc:sldMkLst>
          <pc:docMk/>
          <pc:sldMk cId="1273115873" sldId="373"/>
        </pc:sldMkLst>
      </pc:sldChg>
      <pc:sldChg chg="add del">
        <pc:chgData name="Indu Sekhar Dantu" userId="4218edbc7ffe59d5" providerId="LiveId" clId="{D1F3925B-AD0B-4C06-9C41-595713279E67}" dt="2022-01-06T16:24:21.179" v="1805" actId="47"/>
        <pc:sldMkLst>
          <pc:docMk/>
          <pc:sldMk cId="1560099115" sldId="374"/>
        </pc:sldMkLst>
      </pc:sldChg>
      <pc:sldChg chg="add del">
        <pc:chgData name="Indu Sekhar Dantu" userId="4218edbc7ffe59d5" providerId="LiveId" clId="{D1F3925B-AD0B-4C06-9C41-595713279E67}" dt="2022-01-06T16:24:21.905" v="1806" actId="47"/>
        <pc:sldMkLst>
          <pc:docMk/>
          <pc:sldMk cId="4197488088" sldId="375"/>
        </pc:sldMkLst>
      </pc:sldChg>
      <pc:sldChg chg="add del">
        <pc:chgData name="Indu Sekhar Dantu" userId="4218edbc7ffe59d5" providerId="LiveId" clId="{D1F3925B-AD0B-4C06-9C41-595713279E67}" dt="2022-01-06T16:24:22.449" v="1807" actId="47"/>
        <pc:sldMkLst>
          <pc:docMk/>
          <pc:sldMk cId="1980229609" sldId="376"/>
        </pc:sldMkLst>
      </pc:sldChg>
      <pc:sldChg chg="add del">
        <pc:chgData name="Indu Sekhar Dantu" userId="4218edbc7ffe59d5" providerId="LiveId" clId="{D1F3925B-AD0B-4C06-9C41-595713279E67}" dt="2022-01-06T16:24:23.072" v="1808" actId="47"/>
        <pc:sldMkLst>
          <pc:docMk/>
          <pc:sldMk cId="1672453836" sldId="377"/>
        </pc:sldMkLst>
      </pc:sldChg>
      <pc:sldChg chg="add del">
        <pc:chgData name="Indu Sekhar Dantu" userId="4218edbc7ffe59d5" providerId="LiveId" clId="{D1F3925B-AD0B-4C06-9C41-595713279E67}" dt="2022-01-06T16:24:23.524" v="1809" actId="47"/>
        <pc:sldMkLst>
          <pc:docMk/>
          <pc:sldMk cId="597687624" sldId="378"/>
        </pc:sldMkLst>
      </pc:sldChg>
      <pc:sldChg chg="add del">
        <pc:chgData name="Indu Sekhar Dantu" userId="4218edbc7ffe59d5" providerId="LiveId" clId="{D1F3925B-AD0B-4C06-9C41-595713279E67}" dt="2022-01-06T16:24:24.160" v="1810" actId="47"/>
        <pc:sldMkLst>
          <pc:docMk/>
          <pc:sldMk cId="1016705578" sldId="379"/>
        </pc:sldMkLst>
      </pc:sldChg>
      <pc:sldChg chg="add del">
        <pc:chgData name="Indu Sekhar Dantu" userId="4218edbc7ffe59d5" providerId="LiveId" clId="{D1F3925B-AD0B-4C06-9C41-595713279E67}" dt="2022-01-06T16:24:24.708" v="1811" actId="47"/>
        <pc:sldMkLst>
          <pc:docMk/>
          <pc:sldMk cId="3577802784" sldId="380"/>
        </pc:sldMkLst>
      </pc:sldChg>
      <pc:sldChg chg="add del">
        <pc:chgData name="Indu Sekhar Dantu" userId="4218edbc7ffe59d5" providerId="LiveId" clId="{D1F3925B-AD0B-4C06-9C41-595713279E67}" dt="2022-01-06T16:24:29.075" v="1815" actId="47"/>
        <pc:sldMkLst>
          <pc:docMk/>
          <pc:sldMk cId="4101646173" sldId="381"/>
        </pc:sldMkLst>
      </pc:sldChg>
      <pc:sldChg chg="add del">
        <pc:chgData name="Indu Sekhar Dantu" userId="4218edbc7ffe59d5" providerId="LiveId" clId="{D1F3925B-AD0B-4C06-9C41-595713279E67}" dt="2022-01-06T16:24:40.170" v="1816" actId="47"/>
        <pc:sldMkLst>
          <pc:docMk/>
          <pc:sldMk cId="2078887110" sldId="382"/>
        </pc:sldMkLst>
      </pc:sldChg>
      <pc:sldChg chg="add del">
        <pc:chgData name="Indu Sekhar Dantu" userId="4218edbc7ffe59d5" providerId="LiveId" clId="{D1F3925B-AD0B-4C06-9C41-595713279E67}" dt="2022-01-06T16:24:46.953" v="1817" actId="47"/>
        <pc:sldMkLst>
          <pc:docMk/>
          <pc:sldMk cId="2665246946" sldId="383"/>
        </pc:sldMkLst>
      </pc:sldChg>
      <pc:sldChg chg="add del">
        <pc:chgData name="Indu Sekhar Dantu" userId="4218edbc7ffe59d5" providerId="LiveId" clId="{D1F3925B-AD0B-4C06-9C41-595713279E67}" dt="2022-01-06T16:24:47.836" v="1818" actId="47"/>
        <pc:sldMkLst>
          <pc:docMk/>
          <pc:sldMk cId="593300146" sldId="384"/>
        </pc:sldMkLst>
      </pc:sldChg>
      <pc:sldChg chg="add del">
        <pc:chgData name="Indu Sekhar Dantu" userId="4218edbc7ffe59d5" providerId="LiveId" clId="{D1F3925B-AD0B-4C06-9C41-595713279E67}" dt="2022-01-06T16:24:48.747" v="1819" actId="47"/>
        <pc:sldMkLst>
          <pc:docMk/>
          <pc:sldMk cId="2612612644" sldId="385"/>
        </pc:sldMkLst>
      </pc:sldChg>
      <pc:sldChg chg="add del">
        <pc:chgData name="Indu Sekhar Dantu" userId="4218edbc7ffe59d5" providerId="LiveId" clId="{D1F3925B-AD0B-4C06-9C41-595713279E67}" dt="2022-01-06T16:24:49.537" v="1820" actId="47"/>
        <pc:sldMkLst>
          <pc:docMk/>
          <pc:sldMk cId="2387529855" sldId="386"/>
        </pc:sldMkLst>
      </pc:sldChg>
      <pc:sldChg chg="add del">
        <pc:chgData name="Indu Sekhar Dantu" userId="4218edbc7ffe59d5" providerId="LiveId" clId="{D1F3925B-AD0B-4C06-9C41-595713279E67}" dt="2022-01-06T16:24:50.425" v="1821" actId="47"/>
        <pc:sldMkLst>
          <pc:docMk/>
          <pc:sldMk cId="2621587769" sldId="387"/>
        </pc:sldMkLst>
      </pc:sldChg>
      <pc:sldChg chg="add del">
        <pc:chgData name="Indu Sekhar Dantu" userId="4218edbc7ffe59d5" providerId="LiveId" clId="{D1F3925B-AD0B-4C06-9C41-595713279E67}" dt="2022-01-06T16:24:51.209" v="1822" actId="47"/>
        <pc:sldMkLst>
          <pc:docMk/>
          <pc:sldMk cId="2322819060" sldId="388"/>
        </pc:sldMkLst>
      </pc:sldChg>
      <pc:sldChg chg="add del">
        <pc:chgData name="Indu Sekhar Dantu" userId="4218edbc7ffe59d5" providerId="LiveId" clId="{D1F3925B-AD0B-4C06-9C41-595713279E67}" dt="2022-01-06T16:24:52.018" v="1823" actId="47"/>
        <pc:sldMkLst>
          <pc:docMk/>
          <pc:sldMk cId="3895825514" sldId="389"/>
        </pc:sldMkLst>
      </pc:sldChg>
      <pc:sldChg chg="add del">
        <pc:chgData name="Indu Sekhar Dantu" userId="4218edbc7ffe59d5" providerId="LiveId" clId="{D1F3925B-AD0B-4C06-9C41-595713279E67}" dt="2022-01-06T16:24:53.430" v="1824" actId="47"/>
        <pc:sldMkLst>
          <pc:docMk/>
          <pc:sldMk cId="1191273552" sldId="390"/>
        </pc:sldMkLst>
      </pc:sldChg>
      <pc:sldChg chg="add del">
        <pc:chgData name="Indu Sekhar Dantu" userId="4218edbc7ffe59d5" providerId="LiveId" clId="{D1F3925B-AD0B-4C06-9C41-595713279E67}" dt="2022-01-06T16:24:54.341" v="1825" actId="47"/>
        <pc:sldMkLst>
          <pc:docMk/>
          <pc:sldMk cId="2751856410" sldId="391"/>
        </pc:sldMkLst>
      </pc:sldChg>
      <pc:sldChg chg="add del">
        <pc:chgData name="Indu Sekhar Dantu" userId="4218edbc7ffe59d5" providerId="LiveId" clId="{D1F3925B-AD0B-4C06-9C41-595713279E67}" dt="2022-01-06T16:24:55.233" v="1826" actId="47"/>
        <pc:sldMkLst>
          <pc:docMk/>
          <pc:sldMk cId="146299151" sldId="392"/>
        </pc:sldMkLst>
      </pc:sldChg>
      <pc:sldChg chg="add del">
        <pc:chgData name="Indu Sekhar Dantu" userId="4218edbc7ffe59d5" providerId="LiveId" clId="{D1F3925B-AD0B-4C06-9C41-595713279E67}" dt="2022-01-06T16:24:56.392" v="1827" actId="47"/>
        <pc:sldMkLst>
          <pc:docMk/>
          <pc:sldMk cId="2736139025" sldId="393"/>
        </pc:sldMkLst>
      </pc:sldChg>
      <pc:sldChg chg="modSp add mod">
        <pc:chgData name="Indu Sekhar Dantu" userId="4218edbc7ffe59d5" providerId="LiveId" clId="{D1F3925B-AD0B-4C06-9C41-595713279E67}" dt="2022-01-09T03:20:13.095" v="3240" actId="20577"/>
        <pc:sldMkLst>
          <pc:docMk/>
          <pc:sldMk cId="621978414" sldId="394"/>
        </pc:sldMkLst>
        <pc:spChg chg="mod">
          <ac:chgData name="Indu Sekhar Dantu" userId="4218edbc7ffe59d5" providerId="LiveId" clId="{D1F3925B-AD0B-4C06-9C41-595713279E67}" dt="2022-01-09T03:20:13.095" v="3240" actId="20577"/>
          <ac:spMkLst>
            <pc:docMk/>
            <pc:sldMk cId="621978414" sldId="394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D1F3925B-AD0B-4C06-9C41-595713279E67}" dt="2022-01-09T03:03:58.847" v="3078" actId="207"/>
        <pc:sldMkLst>
          <pc:docMk/>
          <pc:sldMk cId="1638357078" sldId="395"/>
        </pc:sldMkLst>
        <pc:spChg chg="mod">
          <ac:chgData name="Indu Sekhar Dantu" userId="4218edbc7ffe59d5" providerId="LiveId" clId="{D1F3925B-AD0B-4C06-9C41-595713279E67}" dt="2022-01-09T03:03:58.847" v="3078" actId="207"/>
          <ac:spMkLst>
            <pc:docMk/>
            <pc:sldMk cId="1638357078" sldId="395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D1F3925B-AD0B-4C06-9C41-595713279E67}" dt="2022-01-09T03:07:02.175" v="3136" actId="113"/>
        <pc:sldMkLst>
          <pc:docMk/>
          <pc:sldMk cId="2067972805" sldId="396"/>
        </pc:sldMkLst>
        <pc:spChg chg="mod">
          <ac:chgData name="Indu Sekhar Dantu" userId="4218edbc7ffe59d5" providerId="LiveId" clId="{D1F3925B-AD0B-4C06-9C41-595713279E67}" dt="2022-01-09T03:07:02.175" v="3136" actId="113"/>
          <ac:spMkLst>
            <pc:docMk/>
            <pc:sldMk cId="2067972805" sldId="396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D1F3925B-AD0B-4C06-9C41-595713279E67}" dt="2022-01-09T03:07:58.778" v="3145" actId="115"/>
        <pc:sldMkLst>
          <pc:docMk/>
          <pc:sldMk cId="1415145040" sldId="397"/>
        </pc:sldMkLst>
        <pc:spChg chg="mod">
          <ac:chgData name="Indu Sekhar Dantu" userId="4218edbc7ffe59d5" providerId="LiveId" clId="{D1F3925B-AD0B-4C06-9C41-595713279E67}" dt="2022-01-09T03:07:58.778" v="3145" actId="115"/>
          <ac:spMkLst>
            <pc:docMk/>
            <pc:sldMk cId="1415145040" sldId="397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D1F3925B-AD0B-4C06-9C41-595713279E67}" dt="2022-01-09T03:11:20.386" v="3170" actId="207"/>
        <pc:sldMkLst>
          <pc:docMk/>
          <pc:sldMk cId="2004326510" sldId="398"/>
        </pc:sldMkLst>
        <pc:spChg chg="mod">
          <ac:chgData name="Indu Sekhar Dantu" userId="4218edbc7ffe59d5" providerId="LiveId" clId="{D1F3925B-AD0B-4C06-9C41-595713279E67}" dt="2022-01-09T03:11:20.386" v="3170" actId="207"/>
          <ac:spMkLst>
            <pc:docMk/>
            <pc:sldMk cId="2004326510" sldId="398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D1F3925B-AD0B-4C06-9C41-595713279E67}" dt="2022-01-09T02:00:10.348" v="2351" actId="20577"/>
        <pc:sldMkLst>
          <pc:docMk/>
          <pc:sldMk cId="4063950304" sldId="399"/>
        </pc:sldMkLst>
        <pc:spChg chg="mod">
          <ac:chgData name="Indu Sekhar Dantu" userId="4218edbc7ffe59d5" providerId="LiveId" clId="{D1F3925B-AD0B-4C06-9C41-595713279E67}" dt="2022-01-09T02:00:10.348" v="2351" actId="20577"/>
          <ac:spMkLst>
            <pc:docMk/>
            <pc:sldMk cId="4063950304" sldId="399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D1F3925B-AD0B-4C06-9C41-595713279E67}" dt="2022-01-09T02:41:09.766" v="2755" actId="207"/>
        <pc:sldMkLst>
          <pc:docMk/>
          <pc:sldMk cId="501239902" sldId="400"/>
        </pc:sldMkLst>
        <pc:spChg chg="mod">
          <ac:chgData name="Indu Sekhar Dantu" userId="4218edbc7ffe59d5" providerId="LiveId" clId="{D1F3925B-AD0B-4C06-9C41-595713279E67}" dt="2022-01-09T02:41:09.766" v="2755" actId="207"/>
          <ac:spMkLst>
            <pc:docMk/>
            <pc:sldMk cId="501239902" sldId="400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D1F3925B-AD0B-4C06-9C41-595713279E67}" dt="2022-01-09T02:41:55.878" v="2757" actId="207"/>
        <pc:sldMkLst>
          <pc:docMk/>
          <pc:sldMk cId="4141577862" sldId="401"/>
        </pc:sldMkLst>
        <pc:spChg chg="mod">
          <ac:chgData name="Indu Sekhar Dantu" userId="4218edbc7ffe59d5" providerId="LiveId" clId="{D1F3925B-AD0B-4C06-9C41-595713279E67}" dt="2022-01-09T02:41:55.878" v="2757" actId="207"/>
          <ac:spMkLst>
            <pc:docMk/>
            <pc:sldMk cId="4141577862" sldId="401"/>
            <ac:spMk id="3" creationId="{D9D112C0-94D8-4EB3-830E-FBA2AAFD86F5}"/>
          </ac:spMkLst>
        </pc:spChg>
      </pc:sldChg>
      <pc:sldChg chg="modSp add del mod">
        <pc:chgData name="Indu Sekhar Dantu" userId="4218edbc7ffe59d5" providerId="LiveId" clId="{D1F3925B-AD0B-4C06-9C41-595713279E67}" dt="2022-01-09T02:43:40.146" v="2762" actId="2696"/>
        <pc:sldMkLst>
          <pc:docMk/>
          <pc:sldMk cId="1366179346" sldId="402"/>
        </pc:sldMkLst>
        <pc:spChg chg="mod">
          <ac:chgData name="Indu Sekhar Dantu" userId="4218edbc7ffe59d5" providerId="LiveId" clId="{D1F3925B-AD0B-4C06-9C41-595713279E67}" dt="2022-01-09T02:43:25.820" v="2761" actId="20577"/>
          <ac:spMkLst>
            <pc:docMk/>
            <pc:sldMk cId="1366179346" sldId="402"/>
            <ac:spMk id="3" creationId="{D9D112C0-94D8-4EB3-830E-FBA2AAFD86F5}"/>
          </ac:spMkLst>
        </pc:spChg>
      </pc:sldChg>
      <pc:sldChg chg="add">
        <pc:chgData name="Indu Sekhar Dantu" userId="4218edbc7ffe59d5" providerId="LiveId" clId="{D1F3925B-AD0B-4C06-9C41-595713279E67}" dt="2022-01-09T02:43:57.407" v="2763"/>
        <pc:sldMkLst>
          <pc:docMk/>
          <pc:sldMk cId="3415063053" sldId="402"/>
        </pc:sldMkLst>
      </pc:sldChg>
      <pc:sldChg chg="add">
        <pc:chgData name="Indu Sekhar Dantu" userId="4218edbc7ffe59d5" providerId="LiveId" clId="{D1F3925B-AD0B-4C06-9C41-595713279E67}" dt="2022-01-09T02:43:57.407" v="2763"/>
        <pc:sldMkLst>
          <pc:docMk/>
          <pc:sldMk cId="3405110375" sldId="403"/>
        </pc:sldMkLst>
      </pc:sldChg>
      <pc:sldChg chg="modSp add del mod">
        <pc:chgData name="Indu Sekhar Dantu" userId="4218edbc7ffe59d5" providerId="LiveId" clId="{D1F3925B-AD0B-4C06-9C41-595713279E67}" dt="2022-01-09T02:43:40.146" v="2762" actId="2696"/>
        <pc:sldMkLst>
          <pc:docMk/>
          <pc:sldMk cId="4267036960" sldId="403"/>
        </pc:sldMkLst>
        <pc:spChg chg="mod">
          <ac:chgData name="Indu Sekhar Dantu" userId="4218edbc7ffe59d5" providerId="LiveId" clId="{D1F3925B-AD0B-4C06-9C41-595713279E67}" dt="2022-01-09T02:43:05.861" v="2758" actId="207"/>
          <ac:spMkLst>
            <pc:docMk/>
            <pc:sldMk cId="4267036960" sldId="403"/>
            <ac:spMk id="3" creationId="{D9D112C0-94D8-4EB3-830E-FBA2AAFD86F5}"/>
          </ac:spMkLst>
        </pc:spChg>
      </pc:sldChg>
      <pc:sldChg chg="modSp add del mod">
        <pc:chgData name="Indu Sekhar Dantu" userId="4218edbc7ffe59d5" providerId="LiveId" clId="{D1F3925B-AD0B-4C06-9C41-595713279E67}" dt="2022-01-09T02:43:40.146" v="2762" actId="2696"/>
        <pc:sldMkLst>
          <pc:docMk/>
          <pc:sldMk cId="2077126024" sldId="404"/>
        </pc:sldMkLst>
        <pc:spChg chg="mod">
          <ac:chgData name="Indu Sekhar Dantu" userId="4218edbc7ffe59d5" providerId="LiveId" clId="{D1F3925B-AD0B-4C06-9C41-595713279E67}" dt="2022-01-07T15:01:13.274" v="1994" actId="113"/>
          <ac:spMkLst>
            <pc:docMk/>
            <pc:sldMk cId="2077126024" sldId="404"/>
            <ac:spMk id="3" creationId="{D9D112C0-94D8-4EB3-830E-FBA2AAFD86F5}"/>
          </ac:spMkLst>
        </pc:spChg>
      </pc:sldChg>
      <pc:sldChg chg="add">
        <pc:chgData name="Indu Sekhar Dantu" userId="4218edbc7ffe59d5" providerId="LiveId" clId="{D1F3925B-AD0B-4C06-9C41-595713279E67}" dt="2022-01-09T02:43:57.407" v="2763"/>
        <pc:sldMkLst>
          <pc:docMk/>
          <pc:sldMk cId="3443441023" sldId="404"/>
        </pc:sldMkLst>
      </pc:sldChg>
      <pc:sldChg chg="modSp add del mod">
        <pc:chgData name="Indu Sekhar Dantu" userId="4218edbc7ffe59d5" providerId="LiveId" clId="{D1F3925B-AD0B-4C06-9C41-595713279E67}" dt="2022-01-09T02:43:40.146" v="2762" actId="2696"/>
        <pc:sldMkLst>
          <pc:docMk/>
          <pc:sldMk cId="3304622775" sldId="405"/>
        </pc:sldMkLst>
        <pc:spChg chg="mod">
          <ac:chgData name="Indu Sekhar Dantu" userId="4218edbc7ffe59d5" providerId="LiveId" clId="{D1F3925B-AD0B-4C06-9C41-595713279E67}" dt="2022-01-07T15:02:02.050" v="1998" actId="113"/>
          <ac:spMkLst>
            <pc:docMk/>
            <pc:sldMk cId="3304622775" sldId="405"/>
            <ac:spMk id="3" creationId="{D9D112C0-94D8-4EB3-830E-FBA2AAFD86F5}"/>
          </ac:spMkLst>
        </pc:spChg>
      </pc:sldChg>
      <pc:sldChg chg="add">
        <pc:chgData name="Indu Sekhar Dantu" userId="4218edbc7ffe59d5" providerId="LiveId" clId="{D1F3925B-AD0B-4C06-9C41-595713279E67}" dt="2022-01-09T02:52:16.024" v="2855"/>
        <pc:sldMkLst>
          <pc:docMk/>
          <pc:sldMk cId="3490293410" sldId="405"/>
        </pc:sldMkLst>
      </pc:sldChg>
      <pc:sldChg chg="modSp add del mod ord">
        <pc:chgData name="Indu Sekhar Dantu" userId="4218edbc7ffe59d5" providerId="LiveId" clId="{D1F3925B-AD0B-4C06-9C41-595713279E67}" dt="2022-01-09T02:52:09.949" v="2854" actId="2696"/>
        <pc:sldMkLst>
          <pc:docMk/>
          <pc:sldMk cId="3982318626" sldId="405"/>
        </pc:sldMkLst>
        <pc:spChg chg="mod">
          <ac:chgData name="Indu Sekhar Dantu" userId="4218edbc7ffe59d5" providerId="LiveId" clId="{D1F3925B-AD0B-4C06-9C41-595713279E67}" dt="2022-01-09T02:47:49.113" v="2786" actId="20577"/>
          <ac:spMkLst>
            <pc:docMk/>
            <pc:sldMk cId="3982318626" sldId="405"/>
            <ac:spMk id="3" creationId="{D9D112C0-94D8-4EB3-830E-FBA2AAFD86F5}"/>
          </ac:spMkLst>
        </pc:spChg>
      </pc:sldChg>
      <pc:sldChg chg="modSp add del mod">
        <pc:chgData name="Indu Sekhar Dantu" userId="4218edbc7ffe59d5" providerId="LiveId" clId="{D1F3925B-AD0B-4C06-9C41-595713279E67}" dt="2022-01-09T02:52:09.949" v="2854" actId="2696"/>
        <pc:sldMkLst>
          <pc:docMk/>
          <pc:sldMk cId="2522650174" sldId="406"/>
        </pc:sldMkLst>
        <pc:spChg chg="mod">
          <ac:chgData name="Indu Sekhar Dantu" userId="4218edbc7ffe59d5" providerId="LiveId" clId="{D1F3925B-AD0B-4C06-9C41-595713279E67}" dt="2022-01-09T02:51:39.549" v="2853" actId="20577"/>
          <ac:spMkLst>
            <pc:docMk/>
            <pc:sldMk cId="2522650174" sldId="406"/>
            <ac:spMk id="3" creationId="{D9D112C0-94D8-4EB3-830E-FBA2AAFD86F5}"/>
          </ac:spMkLst>
        </pc:spChg>
      </pc:sldChg>
      <pc:sldChg chg="modSp add del mod">
        <pc:chgData name="Indu Sekhar Dantu" userId="4218edbc7ffe59d5" providerId="LiveId" clId="{D1F3925B-AD0B-4C06-9C41-595713279E67}" dt="2022-01-09T02:47:03.806" v="2781" actId="2696"/>
        <pc:sldMkLst>
          <pc:docMk/>
          <pc:sldMk cId="2526395286" sldId="406"/>
        </pc:sldMkLst>
        <pc:spChg chg="mod">
          <ac:chgData name="Indu Sekhar Dantu" userId="4218edbc7ffe59d5" providerId="LiveId" clId="{D1F3925B-AD0B-4C06-9C41-595713279E67}" dt="2022-01-07T15:03:18.873" v="2008" actId="115"/>
          <ac:spMkLst>
            <pc:docMk/>
            <pc:sldMk cId="2526395286" sldId="406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D1F3925B-AD0B-4C06-9C41-595713279E67}" dt="2022-01-09T02:52:28.102" v="2859" actId="6549"/>
        <pc:sldMkLst>
          <pc:docMk/>
          <pc:sldMk cId="4008029114" sldId="406"/>
        </pc:sldMkLst>
        <pc:spChg chg="mod">
          <ac:chgData name="Indu Sekhar Dantu" userId="4218edbc7ffe59d5" providerId="LiveId" clId="{D1F3925B-AD0B-4C06-9C41-595713279E67}" dt="2022-01-09T02:52:28.102" v="2859" actId="6549"/>
          <ac:spMkLst>
            <pc:docMk/>
            <pc:sldMk cId="4008029114" sldId="406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D1F3925B-AD0B-4C06-9C41-595713279E67}" dt="2022-01-09T02:18:35.019" v="2661" actId="20577"/>
        <pc:sldMkLst>
          <pc:docMk/>
          <pc:sldMk cId="3171498687" sldId="407"/>
        </pc:sldMkLst>
        <pc:spChg chg="mod">
          <ac:chgData name="Indu Sekhar Dantu" userId="4218edbc7ffe59d5" providerId="LiveId" clId="{D1F3925B-AD0B-4C06-9C41-595713279E67}" dt="2022-01-09T02:18:35.019" v="2661" actId="20577"/>
          <ac:spMkLst>
            <pc:docMk/>
            <pc:sldMk cId="3171498687" sldId="407"/>
            <ac:spMk id="3" creationId="{D9D112C0-94D8-4EB3-830E-FBA2AAFD86F5}"/>
          </ac:spMkLst>
        </pc:spChg>
      </pc:sldChg>
      <pc:sldChg chg="addSp delSp modSp add mod">
        <pc:chgData name="Indu Sekhar Dantu" userId="4218edbc7ffe59d5" providerId="LiveId" clId="{D1F3925B-AD0B-4C06-9C41-595713279E67}" dt="2022-01-07T14:35:43.452" v="1940" actId="1035"/>
        <pc:sldMkLst>
          <pc:docMk/>
          <pc:sldMk cId="3958722631" sldId="408"/>
        </pc:sldMkLst>
        <pc:spChg chg="del">
          <ac:chgData name="Indu Sekhar Dantu" userId="4218edbc7ffe59d5" providerId="LiveId" clId="{D1F3925B-AD0B-4C06-9C41-595713279E67}" dt="2022-01-07T14:34:52.177" v="1922" actId="478"/>
          <ac:spMkLst>
            <pc:docMk/>
            <pc:sldMk cId="3958722631" sldId="408"/>
            <ac:spMk id="3" creationId="{D9D112C0-94D8-4EB3-830E-FBA2AAFD86F5}"/>
          </ac:spMkLst>
        </pc:spChg>
        <pc:spChg chg="add del mod">
          <ac:chgData name="Indu Sekhar Dantu" userId="4218edbc7ffe59d5" providerId="LiveId" clId="{D1F3925B-AD0B-4C06-9C41-595713279E67}" dt="2022-01-07T14:34:56.194" v="1923" actId="478"/>
          <ac:spMkLst>
            <pc:docMk/>
            <pc:sldMk cId="3958722631" sldId="408"/>
            <ac:spMk id="5" creationId="{CF1B62DE-D63E-4B99-8770-312CFB3726BB}"/>
          </ac:spMkLst>
        </pc:spChg>
        <pc:picChg chg="add mod">
          <ac:chgData name="Indu Sekhar Dantu" userId="4218edbc7ffe59d5" providerId="LiveId" clId="{D1F3925B-AD0B-4C06-9C41-595713279E67}" dt="2022-01-07T14:35:43.452" v="1940" actId="1035"/>
          <ac:picMkLst>
            <pc:docMk/>
            <pc:sldMk cId="3958722631" sldId="408"/>
            <ac:picMk id="1026" creationId="{7D3269E2-2702-4555-B471-D584AFFCD335}"/>
          </ac:picMkLst>
        </pc:picChg>
      </pc:sldChg>
      <pc:sldChg chg="modSp add mod">
        <pc:chgData name="Indu Sekhar Dantu" userId="4218edbc7ffe59d5" providerId="LiveId" clId="{D1F3925B-AD0B-4C06-9C41-595713279E67}" dt="2022-01-09T02:02:39.403" v="2365" actId="113"/>
        <pc:sldMkLst>
          <pc:docMk/>
          <pc:sldMk cId="2223849311" sldId="409"/>
        </pc:sldMkLst>
        <pc:spChg chg="mod">
          <ac:chgData name="Indu Sekhar Dantu" userId="4218edbc7ffe59d5" providerId="LiveId" clId="{D1F3925B-AD0B-4C06-9C41-595713279E67}" dt="2022-01-09T02:02:39.403" v="2365" actId="113"/>
          <ac:spMkLst>
            <pc:docMk/>
            <pc:sldMk cId="2223849311" sldId="409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D1F3925B-AD0B-4C06-9C41-595713279E67}" dt="2022-01-09T02:45:20.686" v="2767" actId="255"/>
        <pc:sldMkLst>
          <pc:docMk/>
          <pc:sldMk cId="1912796743" sldId="410"/>
        </pc:sldMkLst>
        <pc:spChg chg="mod">
          <ac:chgData name="Indu Sekhar Dantu" userId="4218edbc7ffe59d5" providerId="LiveId" clId="{D1F3925B-AD0B-4C06-9C41-595713279E67}" dt="2022-01-09T02:45:20.686" v="2767" actId="255"/>
          <ac:spMkLst>
            <pc:docMk/>
            <pc:sldMk cId="1912796743" sldId="410"/>
            <ac:spMk id="3" creationId="{D9D112C0-94D8-4EB3-830E-FBA2AAFD86F5}"/>
          </ac:spMkLst>
        </pc:spChg>
        <pc:picChg chg="mod">
          <ac:chgData name="Indu Sekhar Dantu" userId="4218edbc7ffe59d5" providerId="LiveId" clId="{D1F3925B-AD0B-4C06-9C41-595713279E67}" dt="2022-01-07T15:59:57.005" v="2169" actId="1076"/>
          <ac:picMkLst>
            <pc:docMk/>
            <pc:sldMk cId="1912796743" sldId="410"/>
            <ac:picMk id="6" creationId="{9DCEA15F-6778-4014-ABD0-FA1679A2F3B2}"/>
          </ac:picMkLst>
        </pc:picChg>
        <pc:picChg chg="mod">
          <ac:chgData name="Indu Sekhar Dantu" userId="4218edbc7ffe59d5" providerId="LiveId" clId="{D1F3925B-AD0B-4C06-9C41-595713279E67}" dt="2022-01-07T15:58:07.269" v="2135" actId="14100"/>
          <ac:picMkLst>
            <pc:docMk/>
            <pc:sldMk cId="1912796743" sldId="410"/>
            <ac:picMk id="7" creationId="{35532844-8B40-4FE3-B873-90807C5CD8B1}"/>
          </ac:picMkLst>
        </pc:picChg>
        <pc:picChg chg="mod">
          <ac:chgData name="Indu Sekhar Dantu" userId="4218edbc7ffe59d5" providerId="LiveId" clId="{D1F3925B-AD0B-4C06-9C41-595713279E67}" dt="2022-01-07T15:59:08.843" v="2154" actId="14100"/>
          <ac:picMkLst>
            <pc:docMk/>
            <pc:sldMk cId="1912796743" sldId="410"/>
            <ac:picMk id="2050" creationId="{1A004773-5C5D-46E0-BF5F-9E1E252670C5}"/>
          </ac:picMkLst>
        </pc:picChg>
      </pc:sldChg>
      <pc:sldChg chg="modSp add mod">
        <pc:chgData name="Indu Sekhar Dantu" userId="4218edbc7ffe59d5" providerId="LiveId" clId="{D1F3925B-AD0B-4C06-9C41-595713279E67}" dt="2022-01-09T02:57:09.495" v="2960" actId="207"/>
        <pc:sldMkLst>
          <pc:docMk/>
          <pc:sldMk cId="1680423918" sldId="411"/>
        </pc:sldMkLst>
        <pc:spChg chg="mod">
          <ac:chgData name="Indu Sekhar Dantu" userId="4218edbc7ffe59d5" providerId="LiveId" clId="{D1F3925B-AD0B-4C06-9C41-595713279E67}" dt="2022-01-09T02:57:09.495" v="2960" actId="207"/>
          <ac:spMkLst>
            <pc:docMk/>
            <pc:sldMk cId="1680423918" sldId="411"/>
            <ac:spMk id="3" creationId="{D9D112C0-94D8-4EB3-830E-FBA2AAFD86F5}"/>
          </ac:spMkLst>
        </pc:spChg>
      </pc:sldChg>
      <pc:sldChg chg="modSp add del mod">
        <pc:chgData name="Indu Sekhar Dantu" userId="4218edbc7ffe59d5" providerId="LiveId" clId="{D1F3925B-AD0B-4C06-9C41-595713279E67}" dt="2022-01-09T02:54:56.705" v="2899" actId="2696"/>
        <pc:sldMkLst>
          <pc:docMk/>
          <pc:sldMk cId="3415656146" sldId="411"/>
        </pc:sldMkLst>
        <pc:spChg chg="mod">
          <ac:chgData name="Indu Sekhar Dantu" userId="4218edbc7ffe59d5" providerId="LiveId" clId="{D1F3925B-AD0B-4C06-9C41-595713279E67}" dt="2022-01-07T15:50:05.752" v="2108" actId="27636"/>
          <ac:spMkLst>
            <pc:docMk/>
            <pc:sldMk cId="3415656146" sldId="411"/>
            <ac:spMk id="3" creationId="{D9D112C0-94D8-4EB3-830E-FBA2AAFD86F5}"/>
          </ac:spMkLst>
        </pc:spChg>
      </pc:sldChg>
      <pc:sldChg chg="modSp add del mod">
        <pc:chgData name="Indu Sekhar Dantu" userId="4218edbc7ffe59d5" providerId="LiveId" clId="{D1F3925B-AD0B-4C06-9C41-595713279E67}" dt="2022-01-09T02:54:56.705" v="2899" actId="2696"/>
        <pc:sldMkLst>
          <pc:docMk/>
          <pc:sldMk cId="589164287" sldId="412"/>
        </pc:sldMkLst>
        <pc:spChg chg="mod">
          <ac:chgData name="Indu Sekhar Dantu" userId="4218edbc7ffe59d5" providerId="LiveId" clId="{D1F3925B-AD0B-4C06-9C41-595713279E67}" dt="2022-01-07T15:50:37.126" v="2112" actId="6549"/>
          <ac:spMkLst>
            <pc:docMk/>
            <pc:sldMk cId="589164287" sldId="412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D1F3925B-AD0B-4C06-9C41-595713279E67}" dt="2022-01-09T02:58:13.200" v="2971" actId="113"/>
        <pc:sldMkLst>
          <pc:docMk/>
          <pc:sldMk cId="3421850666" sldId="412"/>
        </pc:sldMkLst>
        <pc:spChg chg="mod">
          <ac:chgData name="Indu Sekhar Dantu" userId="4218edbc7ffe59d5" providerId="LiveId" clId="{D1F3925B-AD0B-4C06-9C41-595713279E67}" dt="2022-01-09T02:58:13.200" v="2971" actId="113"/>
          <ac:spMkLst>
            <pc:docMk/>
            <pc:sldMk cId="3421850666" sldId="412"/>
            <ac:spMk id="3" creationId="{D9D112C0-94D8-4EB3-830E-FBA2AAFD86F5}"/>
          </ac:spMkLst>
        </pc:spChg>
      </pc:sldChg>
      <pc:sldChg chg="modSp add del mod">
        <pc:chgData name="Indu Sekhar Dantu" userId="4218edbc7ffe59d5" providerId="LiveId" clId="{D1F3925B-AD0B-4C06-9C41-595713279E67}" dt="2022-01-09T02:54:56.705" v="2899" actId="2696"/>
        <pc:sldMkLst>
          <pc:docMk/>
          <pc:sldMk cId="3010313706" sldId="413"/>
        </pc:sldMkLst>
        <pc:spChg chg="mod">
          <ac:chgData name="Indu Sekhar Dantu" userId="4218edbc7ffe59d5" providerId="LiveId" clId="{D1F3925B-AD0B-4C06-9C41-595713279E67}" dt="2022-01-07T15:51:16.886" v="2126" actId="20577"/>
          <ac:spMkLst>
            <pc:docMk/>
            <pc:sldMk cId="3010313706" sldId="413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D1F3925B-AD0B-4C06-9C41-595713279E67}" dt="2022-01-09T02:59:00.351" v="2982" actId="207"/>
        <pc:sldMkLst>
          <pc:docMk/>
          <pc:sldMk cId="3504380964" sldId="413"/>
        </pc:sldMkLst>
        <pc:spChg chg="mod">
          <ac:chgData name="Indu Sekhar Dantu" userId="4218edbc7ffe59d5" providerId="LiveId" clId="{D1F3925B-AD0B-4C06-9C41-595713279E67}" dt="2022-01-09T02:59:00.351" v="2982" actId="207"/>
          <ac:spMkLst>
            <pc:docMk/>
            <pc:sldMk cId="3504380964" sldId="413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D1F3925B-AD0B-4C06-9C41-595713279E67}" dt="2022-01-09T03:20:27.761" v="3243" actId="20577"/>
        <pc:sldMkLst>
          <pc:docMk/>
          <pc:sldMk cId="4172425132" sldId="414"/>
        </pc:sldMkLst>
        <pc:spChg chg="mod">
          <ac:chgData name="Indu Sekhar Dantu" userId="4218edbc7ffe59d5" providerId="LiveId" clId="{D1F3925B-AD0B-4C06-9C41-595713279E67}" dt="2022-01-09T03:20:27.761" v="3243" actId="20577"/>
          <ac:spMkLst>
            <pc:docMk/>
            <pc:sldMk cId="4172425132" sldId="414"/>
            <ac:spMk id="3" creationId="{D9D112C0-94D8-4EB3-830E-FBA2AAFD86F5}"/>
          </ac:spMkLst>
        </pc:spChg>
      </pc:sldChg>
      <pc:sldChg chg="addSp delSp modSp add del mod">
        <pc:chgData name="Indu Sekhar Dantu" userId="4218edbc7ffe59d5" providerId="LiveId" clId="{D1F3925B-AD0B-4C06-9C41-595713279E67}" dt="2022-01-09T02:08:35.714" v="2431" actId="47"/>
        <pc:sldMkLst>
          <pc:docMk/>
          <pc:sldMk cId="1114430197" sldId="415"/>
        </pc:sldMkLst>
        <pc:picChg chg="del">
          <ac:chgData name="Indu Sekhar Dantu" userId="4218edbc7ffe59d5" providerId="LiveId" clId="{D1F3925B-AD0B-4C06-9C41-595713279E67}" dt="2022-01-07T15:56:19.166" v="2131" actId="478"/>
          <ac:picMkLst>
            <pc:docMk/>
            <pc:sldMk cId="1114430197" sldId="415"/>
            <ac:picMk id="4" creationId="{5E124F8C-3984-4EEC-9BA8-3B255731F2B0}"/>
          </ac:picMkLst>
        </pc:picChg>
        <pc:picChg chg="add mod">
          <ac:chgData name="Indu Sekhar Dantu" userId="4218edbc7ffe59d5" providerId="LiveId" clId="{D1F3925B-AD0B-4C06-9C41-595713279E67}" dt="2022-01-07T15:58:19.351" v="2136"/>
          <ac:picMkLst>
            <pc:docMk/>
            <pc:sldMk cId="1114430197" sldId="415"/>
            <ac:picMk id="5" creationId="{1FA3B8B0-914E-4A1A-A045-CC18AC6BF822}"/>
          </ac:picMkLst>
        </pc:picChg>
        <pc:picChg chg="add mod">
          <ac:chgData name="Indu Sekhar Dantu" userId="4218edbc7ffe59d5" providerId="LiveId" clId="{D1F3925B-AD0B-4C06-9C41-595713279E67}" dt="2022-01-07T15:59:19.446" v="2155"/>
          <ac:picMkLst>
            <pc:docMk/>
            <pc:sldMk cId="1114430197" sldId="415"/>
            <ac:picMk id="6" creationId="{0405053A-2B89-40FB-9208-04DB258F5169}"/>
          </ac:picMkLst>
        </pc:picChg>
        <pc:picChg chg="add mod">
          <ac:chgData name="Indu Sekhar Dantu" userId="4218edbc7ffe59d5" providerId="LiveId" clId="{D1F3925B-AD0B-4C06-9C41-595713279E67}" dt="2022-01-07T16:00:08.425" v="2170"/>
          <ac:picMkLst>
            <pc:docMk/>
            <pc:sldMk cId="1114430197" sldId="415"/>
            <ac:picMk id="7" creationId="{D17CDD3B-F004-4A0A-9EB7-4A6F90961EA9}"/>
          </ac:picMkLst>
        </pc:picChg>
      </pc:sldChg>
      <pc:sldChg chg="addSp modSp add mod">
        <pc:chgData name="Indu Sekhar Dantu" userId="4218edbc7ffe59d5" providerId="LiveId" clId="{D1F3925B-AD0B-4C06-9C41-595713279E67}" dt="2022-01-09T02:28:41.475" v="2729" actId="6549"/>
        <pc:sldMkLst>
          <pc:docMk/>
          <pc:sldMk cId="1695751639" sldId="416"/>
        </pc:sldMkLst>
        <pc:spChg chg="mod">
          <ac:chgData name="Indu Sekhar Dantu" userId="4218edbc7ffe59d5" providerId="LiveId" clId="{D1F3925B-AD0B-4C06-9C41-595713279E67}" dt="2022-01-09T02:08:47.594" v="2432" actId="114"/>
          <ac:spMkLst>
            <pc:docMk/>
            <pc:sldMk cId="1695751639" sldId="416"/>
            <ac:spMk id="13" creationId="{00000000-0000-0000-0000-000000000000}"/>
          </ac:spMkLst>
        </pc:spChg>
        <pc:spChg chg="mod">
          <ac:chgData name="Indu Sekhar Dantu" userId="4218edbc7ffe59d5" providerId="LiveId" clId="{D1F3925B-AD0B-4C06-9C41-595713279E67}" dt="2022-01-09T02:28:41.475" v="2729" actId="6549"/>
          <ac:spMkLst>
            <pc:docMk/>
            <pc:sldMk cId="1695751639" sldId="416"/>
            <ac:spMk id="14" creationId="{00000000-0000-0000-0000-000000000000}"/>
          </ac:spMkLst>
        </pc:spChg>
        <pc:picChg chg="add mod">
          <ac:chgData name="Indu Sekhar Dantu" userId="4218edbc7ffe59d5" providerId="LiveId" clId="{D1F3925B-AD0B-4C06-9C41-595713279E67}" dt="2022-01-07T15:58:22.274" v="2137"/>
          <ac:picMkLst>
            <pc:docMk/>
            <pc:sldMk cId="1695751639" sldId="416"/>
            <ac:picMk id="4" creationId="{C6C1C512-F327-412F-94E6-93E411F2DEE1}"/>
          </ac:picMkLst>
        </pc:picChg>
        <pc:picChg chg="add mod">
          <ac:chgData name="Indu Sekhar Dantu" userId="4218edbc7ffe59d5" providerId="LiveId" clId="{D1F3925B-AD0B-4C06-9C41-595713279E67}" dt="2022-01-07T15:59:22.058" v="2156"/>
          <ac:picMkLst>
            <pc:docMk/>
            <pc:sldMk cId="1695751639" sldId="416"/>
            <ac:picMk id="5" creationId="{4C9B26FD-26E8-4A9A-B8D0-8A885087B347}"/>
          </ac:picMkLst>
        </pc:picChg>
        <pc:picChg chg="add mod">
          <ac:chgData name="Indu Sekhar Dantu" userId="4218edbc7ffe59d5" providerId="LiveId" clId="{D1F3925B-AD0B-4C06-9C41-595713279E67}" dt="2022-01-07T16:00:11.506" v="2171"/>
          <ac:picMkLst>
            <pc:docMk/>
            <pc:sldMk cId="1695751639" sldId="416"/>
            <ac:picMk id="6" creationId="{9C546FE5-DFDD-4663-AB2A-DA4EDFD9790A}"/>
          </ac:picMkLst>
        </pc:picChg>
      </pc:sldChg>
      <pc:sldChg chg="delSp modSp add mod">
        <pc:chgData name="Indu Sekhar Dantu" userId="4218edbc7ffe59d5" providerId="LiveId" clId="{D1F3925B-AD0B-4C06-9C41-595713279E67}" dt="2022-01-09T02:14:03.793" v="2520" actId="114"/>
        <pc:sldMkLst>
          <pc:docMk/>
          <pc:sldMk cId="1207669155" sldId="419"/>
        </pc:sldMkLst>
        <pc:spChg chg="mod">
          <ac:chgData name="Indu Sekhar Dantu" userId="4218edbc7ffe59d5" providerId="LiveId" clId="{D1F3925B-AD0B-4C06-9C41-595713279E67}" dt="2022-01-09T02:14:03.793" v="2520" actId="114"/>
          <ac:spMkLst>
            <pc:docMk/>
            <pc:sldMk cId="1207669155" sldId="419"/>
            <ac:spMk id="2" creationId="{B569CD3E-5E33-4EB5-A2CE-C636605E633F}"/>
          </ac:spMkLst>
        </pc:spChg>
        <pc:picChg chg="del">
          <ac:chgData name="Indu Sekhar Dantu" userId="4218edbc7ffe59d5" providerId="LiveId" clId="{D1F3925B-AD0B-4C06-9C41-595713279E67}" dt="2022-01-07T16:01:10.780" v="2185" actId="478"/>
          <ac:picMkLst>
            <pc:docMk/>
            <pc:sldMk cId="1207669155" sldId="419"/>
            <ac:picMk id="4" creationId="{5E124F8C-3984-4EEC-9BA8-3B255731F2B0}"/>
          </ac:picMkLst>
        </pc:picChg>
      </pc:sldChg>
      <pc:sldChg chg="addSp modSp add mod">
        <pc:chgData name="Indu Sekhar Dantu" userId="4218edbc7ffe59d5" providerId="LiveId" clId="{D1F3925B-AD0B-4C06-9C41-595713279E67}" dt="2022-01-09T02:09:09.863" v="2434" actId="114"/>
        <pc:sldMkLst>
          <pc:docMk/>
          <pc:sldMk cId="1811529646" sldId="432"/>
        </pc:sldMkLst>
        <pc:spChg chg="mod">
          <ac:chgData name="Indu Sekhar Dantu" userId="4218edbc7ffe59d5" providerId="LiveId" clId="{D1F3925B-AD0B-4C06-9C41-595713279E67}" dt="2022-01-09T02:09:09.863" v="2434" actId="114"/>
          <ac:spMkLst>
            <pc:docMk/>
            <pc:sldMk cId="1811529646" sldId="432"/>
            <ac:spMk id="13" creationId="{00000000-0000-0000-0000-000000000000}"/>
          </ac:spMkLst>
        </pc:spChg>
        <pc:picChg chg="add mod">
          <ac:chgData name="Indu Sekhar Dantu" userId="4218edbc7ffe59d5" providerId="LiveId" clId="{D1F3925B-AD0B-4C06-9C41-595713279E67}" dt="2022-01-07T15:58:24.670" v="2138"/>
          <ac:picMkLst>
            <pc:docMk/>
            <pc:sldMk cId="1811529646" sldId="432"/>
            <ac:picMk id="4" creationId="{0F07A9CD-0CAE-4B54-A49A-1DE53E8F6CA0}"/>
          </ac:picMkLst>
        </pc:picChg>
        <pc:picChg chg="add mod">
          <ac:chgData name="Indu Sekhar Dantu" userId="4218edbc7ffe59d5" providerId="LiveId" clId="{D1F3925B-AD0B-4C06-9C41-595713279E67}" dt="2022-01-07T15:59:24.353" v="2157"/>
          <ac:picMkLst>
            <pc:docMk/>
            <pc:sldMk cId="1811529646" sldId="432"/>
            <ac:picMk id="5" creationId="{B1A6045F-8C12-4DDB-A829-92E8C31FF4CA}"/>
          </ac:picMkLst>
        </pc:picChg>
        <pc:picChg chg="add mod">
          <ac:chgData name="Indu Sekhar Dantu" userId="4218edbc7ffe59d5" providerId="LiveId" clId="{D1F3925B-AD0B-4C06-9C41-595713279E67}" dt="2022-01-07T16:00:13.909" v="2172"/>
          <ac:picMkLst>
            <pc:docMk/>
            <pc:sldMk cId="1811529646" sldId="432"/>
            <ac:picMk id="6" creationId="{16553E9E-29A5-4DBA-ADE5-EEA956328ACF}"/>
          </ac:picMkLst>
        </pc:picChg>
      </pc:sldChg>
      <pc:sldChg chg="addSp modSp add mod">
        <pc:chgData name="Indu Sekhar Dantu" userId="4218edbc7ffe59d5" providerId="LiveId" clId="{D1F3925B-AD0B-4C06-9C41-595713279E67}" dt="2022-01-09T02:29:33.605" v="2731" actId="6549"/>
        <pc:sldMkLst>
          <pc:docMk/>
          <pc:sldMk cId="3880071349" sldId="433"/>
        </pc:sldMkLst>
        <pc:spChg chg="mod">
          <ac:chgData name="Indu Sekhar Dantu" userId="4218edbc7ffe59d5" providerId="LiveId" clId="{D1F3925B-AD0B-4C06-9C41-595713279E67}" dt="2022-01-09T02:09:04.362" v="2433" actId="114"/>
          <ac:spMkLst>
            <pc:docMk/>
            <pc:sldMk cId="3880071349" sldId="433"/>
            <ac:spMk id="13" creationId="{00000000-0000-0000-0000-000000000000}"/>
          </ac:spMkLst>
        </pc:spChg>
        <pc:spChg chg="mod">
          <ac:chgData name="Indu Sekhar Dantu" userId="4218edbc7ffe59d5" providerId="LiveId" clId="{D1F3925B-AD0B-4C06-9C41-595713279E67}" dt="2022-01-09T02:29:33.605" v="2731" actId="6549"/>
          <ac:spMkLst>
            <pc:docMk/>
            <pc:sldMk cId="3880071349" sldId="433"/>
            <ac:spMk id="14" creationId="{00000000-0000-0000-0000-000000000000}"/>
          </ac:spMkLst>
        </pc:spChg>
        <pc:picChg chg="add mod">
          <ac:chgData name="Indu Sekhar Dantu" userId="4218edbc7ffe59d5" providerId="LiveId" clId="{D1F3925B-AD0B-4C06-9C41-595713279E67}" dt="2022-01-07T15:58:27.141" v="2139"/>
          <ac:picMkLst>
            <pc:docMk/>
            <pc:sldMk cId="3880071349" sldId="433"/>
            <ac:picMk id="4" creationId="{A66D021E-E416-4E85-B279-D707D0241B53}"/>
          </ac:picMkLst>
        </pc:picChg>
        <pc:picChg chg="add mod">
          <ac:chgData name="Indu Sekhar Dantu" userId="4218edbc7ffe59d5" providerId="LiveId" clId="{D1F3925B-AD0B-4C06-9C41-595713279E67}" dt="2022-01-07T15:59:26.632" v="2158"/>
          <ac:picMkLst>
            <pc:docMk/>
            <pc:sldMk cId="3880071349" sldId="433"/>
            <ac:picMk id="5" creationId="{B6381ADF-C468-47A1-AA0C-36C54135A9F9}"/>
          </ac:picMkLst>
        </pc:picChg>
        <pc:picChg chg="add mod">
          <ac:chgData name="Indu Sekhar Dantu" userId="4218edbc7ffe59d5" providerId="LiveId" clId="{D1F3925B-AD0B-4C06-9C41-595713279E67}" dt="2022-01-07T16:00:16.715" v="2173"/>
          <ac:picMkLst>
            <pc:docMk/>
            <pc:sldMk cId="3880071349" sldId="433"/>
            <ac:picMk id="6" creationId="{5E6C6B36-2AB0-46A2-BEBE-80F60027FEBE}"/>
          </ac:picMkLst>
        </pc:picChg>
      </pc:sldChg>
      <pc:sldChg chg="addSp modSp add mod">
        <pc:chgData name="Indu Sekhar Dantu" userId="4218edbc7ffe59d5" providerId="LiveId" clId="{D1F3925B-AD0B-4C06-9C41-595713279E67}" dt="2022-01-09T02:09:26.058" v="2435" actId="114"/>
        <pc:sldMkLst>
          <pc:docMk/>
          <pc:sldMk cId="917984898" sldId="434"/>
        </pc:sldMkLst>
        <pc:spChg chg="mod">
          <ac:chgData name="Indu Sekhar Dantu" userId="4218edbc7ffe59d5" providerId="LiveId" clId="{D1F3925B-AD0B-4C06-9C41-595713279E67}" dt="2022-01-09T02:09:26.058" v="2435" actId="114"/>
          <ac:spMkLst>
            <pc:docMk/>
            <pc:sldMk cId="917984898" sldId="434"/>
            <ac:spMk id="13" creationId="{00000000-0000-0000-0000-000000000000}"/>
          </ac:spMkLst>
        </pc:spChg>
        <pc:picChg chg="add mod">
          <ac:chgData name="Indu Sekhar Dantu" userId="4218edbc7ffe59d5" providerId="LiveId" clId="{D1F3925B-AD0B-4C06-9C41-595713279E67}" dt="2022-01-07T15:58:29.472" v="2140"/>
          <ac:picMkLst>
            <pc:docMk/>
            <pc:sldMk cId="917984898" sldId="434"/>
            <ac:picMk id="4" creationId="{1B8A4C1E-47D5-43D3-8ED5-FCA7194677DE}"/>
          </ac:picMkLst>
        </pc:picChg>
        <pc:picChg chg="add mod">
          <ac:chgData name="Indu Sekhar Dantu" userId="4218edbc7ffe59d5" providerId="LiveId" clId="{D1F3925B-AD0B-4C06-9C41-595713279E67}" dt="2022-01-07T15:59:28.779" v="2159"/>
          <ac:picMkLst>
            <pc:docMk/>
            <pc:sldMk cId="917984898" sldId="434"/>
            <ac:picMk id="5" creationId="{D1D93306-CFD2-41A4-986D-461BA2F358A7}"/>
          </ac:picMkLst>
        </pc:picChg>
        <pc:picChg chg="add mod">
          <ac:chgData name="Indu Sekhar Dantu" userId="4218edbc7ffe59d5" providerId="LiveId" clId="{D1F3925B-AD0B-4C06-9C41-595713279E67}" dt="2022-01-07T16:00:18.908" v="2174"/>
          <ac:picMkLst>
            <pc:docMk/>
            <pc:sldMk cId="917984898" sldId="434"/>
            <ac:picMk id="6" creationId="{B390CBB3-43B3-44B5-A851-9417D470A056}"/>
          </ac:picMkLst>
        </pc:picChg>
      </pc:sldChg>
      <pc:sldChg chg="addSp modSp add mod">
        <pc:chgData name="Indu Sekhar Dantu" userId="4218edbc7ffe59d5" providerId="LiveId" clId="{D1F3925B-AD0B-4C06-9C41-595713279E67}" dt="2022-01-09T02:30:36.944" v="2732" actId="6549"/>
        <pc:sldMkLst>
          <pc:docMk/>
          <pc:sldMk cId="2220937426" sldId="435"/>
        </pc:sldMkLst>
        <pc:spChg chg="mod">
          <ac:chgData name="Indu Sekhar Dantu" userId="4218edbc7ffe59d5" providerId="LiveId" clId="{D1F3925B-AD0B-4C06-9C41-595713279E67}" dt="2022-01-09T02:11:02.333" v="2444" actId="114"/>
          <ac:spMkLst>
            <pc:docMk/>
            <pc:sldMk cId="2220937426" sldId="435"/>
            <ac:spMk id="13" creationId="{00000000-0000-0000-0000-000000000000}"/>
          </ac:spMkLst>
        </pc:spChg>
        <pc:spChg chg="mod">
          <ac:chgData name="Indu Sekhar Dantu" userId="4218edbc7ffe59d5" providerId="LiveId" clId="{D1F3925B-AD0B-4C06-9C41-595713279E67}" dt="2022-01-09T02:30:36.944" v="2732" actId="6549"/>
          <ac:spMkLst>
            <pc:docMk/>
            <pc:sldMk cId="2220937426" sldId="435"/>
            <ac:spMk id="14" creationId="{00000000-0000-0000-0000-000000000000}"/>
          </ac:spMkLst>
        </pc:spChg>
        <pc:picChg chg="add mod">
          <ac:chgData name="Indu Sekhar Dantu" userId="4218edbc7ffe59d5" providerId="LiveId" clId="{D1F3925B-AD0B-4C06-9C41-595713279E67}" dt="2022-01-07T15:58:34.147" v="2142"/>
          <ac:picMkLst>
            <pc:docMk/>
            <pc:sldMk cId="2220937426" sldId="435"/>
            <ac:picMk id="4" creationId="{40FE5C5E-A3CC-4EBB-97B2-29E4603DF2CA}"/>
          </ac:picMkLst>
        </pc:picChg>
        <pc:picChg chg="add mod">
          <ac:chgData name="Indu Sekhar Dantu" userId="4218edbc7ffe59d5" providerId="LiveId" clId="{D1F3925B-AD0B-4C06-9C41-595713279E67}" dt="2022-01-07T15:59:33.288" v="2161"/>
          <ac:picMkLst>
            <pc:docMk/>
            <pc:sldMk cId="2220937426" sldId="435"/>
            <ac:picMk id="5" creationId="{E653698D-7619-44D6-B6F4-D4B780BD8E65}"/>
          </ac:picMkLst>
        </pc:picChg>
        <pc:picChg chg="add mod">
          <ac:chgData name="Indu Sekhar Dantu" userId="4218edbc7ffe59d5" providerId="LiveId" clId="{D1F3925B-AD0B-4C06-9C41-595713279E67}" dt="2022-01-07T16:00:23.561" v="2176"/>
          <ac:picMkLst>
            <pc:docMk/>
            <pc:sldMk cId="2220937426" sldId="435"/>
            <ac:picMk id="6" creationId="{250F2124-9BD7-4BA4-91E5-9D479C955D63}"/>
          </ac:picMkLst>
        </pc:picChg>
      </pc:sldChg>
      <pc:sldChg chg="addSp modSp add mod">
        <pc:chgData name="Indu Sekhar Dantu" userId="4218edbc7ffe59d5" providerId="LiveId" clId="{D1F3925B-AD0B-4C06-9C41-595713279E67}" dt="2022-01-09T02:12:14.358" v="2458" actId="114"/>
        <pc:sldMkLst>
          <pc:docMk/>
          <pc:sldMk cId="2838489124" sldId="436"/>
        </pc:sldMkLst>
        <pc:spChg chg="mod">
          <ac:chgData name="Indu Sekhar Dantu" userId="4218edbc7ffe59d5" providerId="LiveId" clId="{D1F3925B-AD0B-4C06-9C41-595713279E67}" dt="2022-01-09T02:12:14.358" v="2458" actId="114"/>
          <ac:spMkLst>
            <pc:docMk/>
            <pc:sldMk cId="2838489124" sldId="436"/>
            <ac:spMk id="13" creationId="{00000000-0000-0000-0000-000000000000}"/>
          </ac:spMkLst>
        </pc:spChg>
        <pc:picChg chg="add mod">
          <ac:chgData name="Indu Sekhar Dantu" userId="4218edbc7ffe59d5" providerId="LiveId" clId="{D1F3925B-AD0B-4C06-9C41-595713279E67}" dt="2022-01-07T15:58:37.033" v="2143"/>
          <ac:picMkLst>
            <pc:docMk/>
            <pc:sldMk cId="2838489124" sldId="436"/>
            <ac:picMk id="4" creationId="{7D937052-2AD2-477D-9E6E-395DB9E2915E}"/>
          </ac:picMkLst>
        </pc:picChg>
        <pc:picChg chg="add mod">
          <ac:chgData name="Indu Sekhar Dantu" userId="4218edbc7ffe59d5" providerId="LiveId" clId="{D1F3925B-AD0B-4C06-9C41-595713279E67}" dt="2022-01-07T15:59:35.472" v="2162"/>
          <ac:picMkLst>
            <pc:docMk/>
            <pc:sldMk cId="2838489124" sldId="436"/>
            <ac:picMk id="5" creationId="{6AB06357-3650-47FD-A7BF-0E7A75EEFD89}"/>
          </ac:picMkLst>
        </pc:picChg>
        <pc:picChg chg="add mod">
          <ac:chgData name="Indu Sekhar Dantu" userId="4218edbc7ffe59d5" providerId="LiveId" clId="{D1F3925B-AD0B-4C06-9C41-595713279E67}" dt="2022-01-07T16:00:25.676" v="2177"/>
          <ac:picMkLst>
            <pc:docMk/>
            <pc:sldMk cId="2838489124" sldId="436"/>
            <ac:picMk id="6" creationId="{9B7F0B47-BD31-4BC3-B467-542003E7481D}"/>
          </ac:picMkLst>
        </pc:picChg>
      </pc:sldChg>
      <pc:sldChg chg="addSp modSp add mod">
        <pc:chgData name="Indu Sekhar Dantu" userId="4218edbc7ffe59d5" providerId="LiveId" clId="{D1F3925B-AD0B-4C06-9C41-595713279E67}" dt="2022-01-09T02:44:06.087" v="2764" actId="114"/>
        <pc:sldMkLst>
          <pc:docMk/>
          <pc:sldMk cId="2136051576" sldId="437"/>
        </pc:sldMkLst>
        <pc:spChg chg="mod">
          <ac:chgData name="Indu Sekhar Dantu" userId="4218edbc7ffe59d5" providerId="LiveId" clId="{D1F3925B-AD0B-4C06-9C41-595713279E67}" dt="2022-01-09T02:44:06.087" v="2764" actId="114"/>
          <ac:spMkLst>
            <pc:docMk/>
            <pc:sldMk cId="2136051576" sldId="437"/>
            <ac:spMk id="13" creationId="{00000000-0000-0000-0000-000000000000}"/>
          </ac:spMkLst>
        </pc:spChg>
        <pc:spChg chg="mod">
          <ac:chgData name="Indu Sekhar Dantu" userId="4218edbc7ffe59d5" providerId="LiveId" clId="{D1F3925B-AD0B-4C06-9C41-595713279E67}" dt="2022-01-09T02:13:23.324" v="2498" actId="6549"/>
          <ac:spMkLst>
            <pc:docMk/>
            <pc:sldMk cId="2136051576" sldId="437"/>
            <ac:spMk id="14" creationId="{00000000-0000-0000-0000-000000000000}"/>
          </ac:spMkLst>
        </pc:spChg>
        <pc:picChg chg="add mod">
          <ac:chgData name="Indu Sekhar Dantu" userId="4218edbc7ffe59d5" providerId="LiveId" clId="{D1F3925B-AD0B-4C06-9C41-595713279E67}" dt="2022-01-07T15:58:42.474" v="2145"/>
          <ac:picMkLst>
            <pc:docMk/>
            <pc:sldMk cId="2136051576" sldId="437"/>
            <ac:picMk id="4" creationId="{09927B13-1D55-4417-8E8C-580C8C742F21}"/>
          </ac:picMkLst>
        </pc:picChg>
        <pc:picChg chg="add mod">
          <ac:chgData name="Indu Sekhar Dantu" userId="4218edbc7ffe59d5" providerId="LiveId" clId="{D1F3925B-AD0B-4C06-9C41-595713279E67}" dt="2022-01-07T15:59:39.888" v="2164"/>
          <ac:picMkLst>
            <pc:docMk/>
            <pc:sldMk cId="2136051576" sldId="437"/>
            <ac:picMk id="5" creationId="{075206FE-1A94-4F9D-9D34-BEB2A0461A1F}"/>
          </ac:picMkLst>
        </pc:picChg>
        <pc:picChg chg="add mod">
          <ac:chgData name="Indu Sekhar Dantu" userId="4218edbc7ffe59d5" providerId="LiveId" clId="{D1F3925B-AD0B-4C06-9C41-595713279E67}" dt="2022-01-07T16:00:30.310" v="2179"/>
          <ac:picMkLst>
            <pc:docMk/>
            <pc:sldMk cId="2136051576" sldId="437"/>
            <ac:picMk id="6" creationId="{FCF94158-760F-43C9-9CFB-B42FC1F2294D}"/>
          </ac:picMkLst>
        </pc:picChg>
      </pc:sldChg>
      <pc:sldChg chg="addSp modSp add mod">
        <pc:chgData name="Indu Sekhar Dantu" userId="4218edbc7ffe59d5" providerId="LiveId" clId="{D1F3925B-AD0B-4C06-9C41-595713279E67}" dt="2022-01-09T02:45:02.844" v="2766" actId="114"/>
        <pc:sldMkLst>
          <pc:docMk/>
          <pc:sldMk cId="2235947954" sldId="438"/>
        </pc:sldMkLst>
        <pc:spChg chg="mod">
          <ac:chgData name="Indu Sekhar Dantu" userId="4218edbc7ffe59d5" providerId="LiveId" clId="{D1F3925B-AD0B-4C06-9C41-595713279E67}" dt="2022-01-09T02:45:02.844" v="2766" actId="114"/>
          <ac:spMkLst>
            <pc:docMk/>
            <pc:sldMk cId="2235947954" sldId="438"/>
            <ac:spMk id="13" creationId="{00000000-0000-0000-0000-000000000000}"/>
          </ac:spMkLst>
        </pc:spChg>
        <pc:spChg chg="mod">
          <ac:chgData name="Indu Sekhar Dantu" userId="4218edbc7ffe59d5" providerId="LiveId" clId="{D1F3925B-AD0B-4C06-9C41-595713279E67}" dt="2022-01-09T02:13:42.880" v="2519" actId="6549"/>
          <ac:spMkLst>
            <pc:docMk/>
            <pc:sldMk cId="2235947954" sldId="438"/>
            <ac:spMk id="14" creationId="{00000000-0000-0000-0000-000000000000}"/>
          </ac:spMkLst>
        </pc:spChg>
        <pc:picChg chg="add mod">
          <ac:chgData name="Indu Sekhar Dantu" userId="4218edbc7ffe59d5" providerId="LiveId" clId="{D1F3925B-AD0B-4C06-9C41-595713279E67}" dt="2022-01-07T15:58:44.978" v="2146"/>
          <ac:picMkLst>
            <pc:docMk/>
            <pc:sldMk cId="2235947954" sldId="438"/>
            <ac:picMk id="4" creationId="{E99AA99C-32D1-4817-BD08-4E7A8C14A9FE}"/>
          </ac:picMkLst>
        </pc:picChg>
        <pc:picChg chg="add mod">
          <ac:chgData name="Indu Sekhar Dantu" userId="4218edbc7ffe59d5" providerId="LiveId" clId="{D1F3925B-AD0B-4C06-9C41-595713279E67}" dt="2022-01-07T15:59:42.076" v="2165"/>
          <ac:picMkLst>
            <pc:docMk/>
            <pc:sldMk cId="2235947954" sldId="438"/>
            <ac:picMk id="5" creationId="{70965B30-A068-4887-8F24-3C8AD5F62690}"/>
          </ac:picMkLst>
        </pc:picChg>
        <pc:picChg chg="add mod">
          <ac:chgData name="Indu Sekhar Dantu" userId="4218edbc7ffe59d5" providerId="LiveId" clId="{D1F3925B-AD0B-4C06-9C41-595713279E67}" dt="2022-01-07T16:00:32.548" v="2180"/>
          <ac:picMkLst>
            <pc:docMk/>
            <pc:sldMk cId="2235947954" sldId="438"/>
            <ac:picMk id="6" creationId="{E927E0B4-440E-4F58-B7B6-78D086374A9C}"/>
          </ac:picMkLst>
        </pc:picChg>
      </pc:sldChg>
      <pc:sldChg chg="addSp modSp add mod">
        <pc:chgData name="Indu Sekhar Dantu" userId="4218edbc7ffe59d5" providerId="LiveId" clId="{D1F3925B-AD0B-4C06-9C41-595713279E67}" dt="2022-01-09T02:15:01.344" v="2578" actId="6549"/>
        <pc:sldMkLst>
          <pc:docMk/>
          <pc:sldMk cId="2523912634" sldId="439"/>
        </pc:sldMkLst>
        <pc:spChg chg="mod">
          <ac:chgData name="Indu Sekhar Dantu" userId="4218edbc7ffe59d5" providerId="LiveId" clId="{D1F3925B-AD0B-4C06-9C41-595713279E67}" dt="2022-01-09T02:14:50.676" v="2557" actId="114"/>
          <ac:spMkLst>
            <pc:docMk/>
            <pc:sldMk cId="2523912634" sldId="439"/>
            <ac:spMk id="13" creationId="{00000000-0000-0000-0000-000000000000}"/>
          </ac:spMkLst>
        </pc:spChg>
        <pc:spChg chg="mod">
          <ac:chgData name="Indu Sekhar Dantu" userId="4218edbc7ffe59d5" providerId="LiveId" clId="{D1F3925B-AD0B-4C06-9C41-595713279E67}" dt="2022-01-09T02:15:01.344" v="2578" actId="6549"/>
          <ac:spMkLst>
            <pc:docMk/>
            <pc:sldMk cId="2523912634" sldId="439"/>
            <ac:spMk id="14" creationId="{00000000-0000-0000-0000-000000000000}"/>
          </ac:spMkLst>
        </pc:spChg>
        <pc:picChg chg="add mod">
          <ac:chgData name="Indu Sekhar Dantu" userId="4218edbc7ffe59d5" providerId="LiveId" clId="{D1F3925B-AD0B-4C06-9C41-595713279E67}" dt="2022-01-07T15:58:47.360" v="2147"/>
          <ac:picMkLst>
            <pc:docMk/>
            <pc:sldMk cId="2523912634" sldId="439"/>
            <ac:picMk id="4" creationId="{759D8AC1-28CD-4B40-BC2D-65C26919E12D}"/>
          </ac:picMkLst>
        </pc:picChg>
        <pc:picChg chg="add mod">
          <ac:chgData name="Indu Sekhar Dantu" userId="4218edbc7ffe59d5" providerId="LiveId" clId="{D1F3925B-AD0B-4C06-9C41-595713279E67}" dt="2022-01-07T15:59:44.251" v="2166"/>
          <ac:picMkLst>
            <pc:docMk/>
            <pc:sldMk cId="2523912634" sldId="439"/>
            <ac:picMk id="5" creationId="{58E5DFB0-FFA2-42EF-8CCA-BACF9D720AAB}"/>
          </ac:picMkLst>
        </pc:picChg>
        <pc:picChg chg="add mod">
          <ac:chgData name="Indu Sekhar Dantu" userId="4218edbc7ffe59d5" providerId="LiveId" clId="{D1F3925B-AD0B-4C06-9C41-595713279E67}" dt="2022-01-07T16:00:34.938" v="2181"/>
          <ac:picMkLst>
            <pc:docMk/>
            <pc:sldMk cId="2523912634" sldId="439"/>
            <ac:picMk id="6" creationId="{0335539B-F6CD-4169-AC9F-35BAC0473CF4}"/>
          </ac:picMkLst>
        </pc:picChg>
      </pc:sldChg>
      <pc:sldChg chg="addSp modSp add mod">
        <pc:chgData name="Indu Sekhar Dantu" userId="4218edbc7ffe59d5" providerId="LiveId" clId="{D1F3925B-AD0B-4C06-9C41-595713279E67}" dt="2022-01-09T02:14:42.946" v="2556" actId="114"/>
        <pc:sldMkLst>
          <pc:docMk/>
          <pc:sldMk cId="1733149460" sldId="440"/>
        </pc:sldMkLst>
        <pc:spChg chg="mod">
          <ac:chgData name="Indu Sekhar Dantu" userId="4218edbc7ffe59d5" providerId="LiveId" clId="{D1F3925B-AD0B-4C06-9C41-595713279E67}" dt="2022-01-09T02:14:42.946" v="2556" actId="114"/>
          <ac:spMkLst>
            <pc:docMk/>
            <pc:sldMk cId="1733149460" sldId="440"/>
            <ac:spMk id="13" creationId="{00000000-0000-0000-0000-000000000000}"/>
          </ac:spMkLst>
        </pc:spChg>
        <pc:spChg chg="mod">
          <ac:chgData name="Indu Sekhar Dantu" userId="4218edbc7ffe59d5" providerId="LiveId" clId="{D1F3925B-AD0B-4C06-9C41-595713279E67}" dt="2022-01-09T02:14:21.014" v="2537" actId="6549"/>
          <ac:spMkLst>
            <pc:docMk/>
            <pc:sldMk cId="1733149460" sldId="440"/>
            <ac:spMk id="14" creationId="{00000000-0000-0000-0000-000000000000}"/>
          </ac:spMkLst>
        </pc:spChg>
        <pc:picChg chg="add mod">
          <ac:chgData name="Indu Sekhar Dantu" userId="4218edbc7ffe59d5" providerId="LiveId" clId="{D1F3925B-AD0B-4C06-9C41-595713279E67}" dt="2022-01-07T15:58:51.978" v="2149"/>
          <ac:picMkLst>
            <pc:docMk/>
            <pc:sldMk cId="1733149460" sldId="440"/>
            <ac:picMk id="4" creationId="{25C79269-5A55-42A0-9F71-0C16450A5BED}"/>
          </ac:picMkLst>
        </pc:picChg>
        <pc:picChg chg="add mod">
          <ac:chgData name="Indu Sekhar Dantu" userId="4218edbc7ffe59d5" providerId="LiveId" clId="{D1F3925B-AD0B-4C06-9C41-595713279E67}" dt="2022-01-07T15:59:51.924" v="2168"/>
          <ac:picMkLst>
            <pc:docMk/>
            <pc:sldMk cId="1733149460" sldId="440"/>
            <ac:picMk id="5" creationId="{170A8CA7-CD35-48E5-806D-6BD2A7FEFD74}"/>
          </ac:picMkLst>
        </pc:picChg>
        <pc:picChg chg="add mod">
          <ac:chgData name="Indu Sekhar Dantu" userId="4218edbc7ffe59d5" providerId="LiveId" clId="{D1F3925B-AD0B-4C06-9C41-595713279E67}" dt="2022-01-07T16:00:39.231" v="2183"/>
          <ac:picMkLst>
            <pc:docMk/>
            <pc:sldMk cId="1733149460" sldId="440"/>
            <ac:picMk id="6" creationId="{FF55B924-885D-4C9C-84F0-D0E481DE0EF9}"/>
          </ac:picMkLst>
        </pc:picChg>
      </pc:sldChg>
      <pc:sldChg chg="modSp add mod">
        <pc:chgData name="Indu Sekhar Dantu" userId="4218edbc7ffe59d5" providerId="LiveId" clId="{D1F3925B-AD0B-4C06-9C41-595713279E67}" dt="2022-01-09T02:17:25.269" v="2632" actId="313"/>
        <pc:sldMkLst>
          <pc:docMk/>
          <pc:sldMk cId="953942004" sldId="441"/>
        </pc:sldMkLst>
        <pc:spChg chg="mod">
          <ac:chgData name="Indu Sekhar Dantu" userId="4218edbc7ffe59d5" providerId="LiveId" clId="{D1F3925B-AD0B-4C06-9C41-595713279E67}" dt="2022-01-09T02:17:25.269" v="2632" actId="313"/>
          <ac:spMkLst>
            <pc:docMk/>
            <pc:sldMk cId="953942004" sldId="441"/>
            <ac:spMk id="3" creationId="{D9D112C0-94D8-4EB3-830E-FBA2AAFD86F5}"/>
          </ac:spMkLst>
        </pc:spChg>
      </pc:sldChg>
      <pc:sldChg chg="modSp add mod ord">
        <pc:chgData name="Indu Sekhar Dantu" userId="4218edbc7ffe59d5" providerId="LiveId" clId="{D1F3925B-AD0B-4C06-9C41-595713279E67}" dt="2022-01-09T02:17:58.318" v="2642" actId="20577"/>
        <pc:sldMkLst>
          <pc:docMk/>
          <pc:sldMk cId="1693094043" sldId="442"/>
        </pc:sldMkLst>
        <pc:spChg chg="mod">
          <ac:chgData name="Indu Sekhar Dantu" userId="4218edbc7ffe59d5" providerId="LiveId" clId="{D1F3925B-AD0B-4C06-9C41-595713279E67}" dt="2022-01-09T02:17:58.318" v="2642" actId="20577"/>
          <ac:spMkLst>
            <pc:docMk/>
            <pc:sldMk cId="1693094043" sldId="442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D1F3925B-AD0B-4C06-9C41-595713279E67}" dt="2022-01-09T02:25:14.232" v="2719" actId="20577"/>
        <pc:sldMkLst>
          <pc:docMk/>
          <pc:sldMk cId="2545621515" sldId="443"/>
        </pc:sldMkLst>
        <pc:spChg chg="mod">
          <ac:chgData name="Indu Sekhar Dantu" userId="4218edbc7ffe59d5" providerId="LiveId" clId="{D1F3925B-AD0B-4C06-9C41-595713279E67}" dt="2022-01-09T02:25:14.232" v="2719" actId="20577"/>
          <ac:spMkLst>
            <pc:docMk/>
            <pc:sldMk cId="2545621515" sldId="443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D1F3925B-AD0B-4C06-9C41-595713279E67}" dt="2022-01-09T02:27:58.052" v="2727" actId="6549"/>
        <pc:sldMkLst>
          <pc:docMk/>
          <pc:sldMk cId="3972643490" sldId="444"/>
        </pc:sldMkLst>
        <pc:spChg chg="mod">
          <ac:chgData name="Indu Sekhar Dantu" userId="4218edbc7ffe59d5" providerId="LiveId" clId="{D1F3925B-AD0B-4C06-9C41-595713279E67}" dt="2022-01-09T02:27:58.052" v="2727" actId="6549"/>
          <ac:spMkLst>
            <pc:docMk/>
            <pc:sldMk cId="3972643490" sldId="444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D1F3925B-AD0B-4C06-9C41-595713279E67}" dt="2022-01-09T02:44:50.723" v="2765" actId="255"/>
        <pc:sldMkLst>
          <pc:docMk/>
          <pc:sldMk cId="1695797264" sldId="445"/>
        </pc:sldMkLst>
        <pc:spChg chg="mod">
          <ac:chgData name="Indu Sekhar Dantu" userId="4218edbc7ffe59d5" providerId="LiveId" clId="{D1F3925B-AD0B-4C06-9C41-595713279E67}" dt="2022-01-09T02:09:59.646" v="2437" actId="21"/>
          <ac:spMkLst>
            <pc:docMk/>
            <pc:sldMk cId="1695797264" sldId="445"/>
            <ac:spMk id="13" creationId="{00000000-0000-0000-0000-000000000000}"/>
          </ac:spMkLst>
        </pc:spChg>
        <pc:spChg chg="mod">
          <ac:chgData name="Indu Sekhar Dantu" userId="4218edbc7ffe59d5" providerId="LiveId" clId="{D1F3925B-AD0B-4C06-9C41-595713279E67}" dt="2022-01-09T02:44:50.723" v="2765" actId="255"/>
          <ac:spMkLst>
            <pc:docMk/>
            <pc:sldMk cId="1695797264" sldId="445"/>
            <ac:spMk id="14" creationId="{00000000-0000-0000-0000-000000000000}"/>
          </ac:spMkLst>
        </pc:spChg>
      </pc:sldChg>
      <pc:sldChg chg="modSp add mod">
        <pc:chgData name="Indu Sekhar Dantu" userId="4218edbc7ffe59d5" providerId="LiveId" clId="{D1F3925B-AD0B-4C06-9C41-595713279E67}" dt="2022-01-09T02:23:47.795" v="2685" actId="113"/>
        <pc:sldMkLst>
          <pc:docMk/>
          <pc:sldMk cId="2644337470" sldId="446"/>
        </pc:sldMkLst>
        <pc:spChg chg="mod">
          <ac:chgData name="Indu Sekhar Dantu" userId="4218edbc7ffe59d5" providerId="LiveId" clId="{D1F3925B-AD0B-4C06-9C41-595713279E67}" dt="2022-01-09T02:23:47.795" v="2685" actId="113"/>
          <ac:spMkLst>
            <pc:docMk/>
            <pc:sldMk cId="2644337470" sldId="446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D1F3925B-AD0B-4C06-9C41-595713279E67}" dt="2022-01-09T02:55:39.018" v="2947" actId="6549"/>
        <pc:sldMkLst>
          <pc:docMk/>
          <pc:sldMk cId="1442483164" sldId="447"/>
        </pc:sldMkLst>
        <pc:spChg chg="mod">
          <ac:chgData name="Indu Sekhar Dantu" userId="4218edbc7ffe59d5" providerId="LiveId" clId="{D1F3925B-AD0B-4C06-9C41-595713279E67}" dt="2022-01-09T02:55:39.018" v="2947" actId="6549"/>
          <ac:spMkLst>
            <pc:docMk/>
            <pc:sldMk cId="1442483164" sldId="447"/>
            <ac:spMk id="3" creationId="{D9D112C0-94D8-4EB3-830E-FBA2AAFD86F5}"/>
          </ac:spMkLst>
        </pc:spChg>
      </pc:sldChg>
      <pc:sldChg chg="add del">
        <pc:chgData name="Indu Sekhar Dantu" userId="4218edbc7ffe59d5" providerId="LiveId" clId="{D1F3925B-AD0B-4C06-9C41-595713279E67}" dt="2022-01-09T02:21:23.702" v="2664"/>
        <pc:sldMkLst>
          <pc:docMk/>
          <pc:sldMk cId="1488759736" sldId="447"/>
        </pc:sldMkLst>
      </pc:sldChg>
      <pc:sldChg chg="modSp add mod">
        <pc:chgData name="Indu Sekhar Dantu" userId="4218edbc7ffe59d5" providerId="LiveId" clId="{D1F3925B-AD0B-4C06-9C41-595713279E67}" dt="2022-01-09T03:00:42.975" v="3020" actId="20577"/>
        <pc:sldMkLst>
          <pc:docMk/>
          <pc:sldMk cId="1235961445" sldId="448"/>
        </pc:sldMkLst>
        <pc:spChg chg="mod">
          <ac:chgData name="Indu Sekhar Dantu" userId="4218edbc7ffe59d5" providerId="LiveId" clId="{D1F3925B-AD0B-4C06-9C41-595713279E67}" dt="2022-01-09T03:00:42.975" v="3020" actId="20577"/>
          <ac:spMkLst>
            <pc:docMk/>
            <pc:sldMk cId="1235961445" sldId="448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D1F3925B-AD0B-4C06-9C41-595713279E67}" dt="2022-01-09T03:01:09.911" v="3039" actId="20577"/>
        <pc:sldMkLst>
          <pc:docMk/>
          <pc:sldMk cId="342753476" sldId="449"/>
        </pc:sldMkLst>
        <pc:spChg chg="mod">
          <ac:chgData name="Indu Sekhar Dantu" userId="4218edbc7ffe59d5" providerId="LiveId" clId="{D1F3925B-AD0B-4C06-9C41-595713279E67}" dt="2022-01-09T03:01:09.911" v="3039" actId="20577"/>
          <ac:spMkLst>
            <pc:docMk/>
            <pc:sldMk cId="342753476" sldId="449"/>
            <ac:spMk id="3" creationId="{D9D112C0-94D8-4EB3-830E-FBA2AAFD86F5}"/>
          </ac:spMkLst>
        </pc:spChg>
      </pc:sldChg>
      <pc:sldChg chg="modSp add mod ord">
        <pc:chgData name="Indu Sekhar Dantu" userId="4218edbc7ffe59d5" providerId="LiveId" clId="{D1F3925B-AD0B-4C06-9C41-595713279E67}" dt="2022-01-09T03:10:50.242" v="3165" actId="207"/>
        <pc:sldMkLst>
          <pc:docMk/>
          <pc:sldMk cId="3711470331" sldId="450"/>
        </pc:sldMkLst>
        <pc:spChg chg="mod">
          <ac:chgData name="Indu Sekhar Dantu" userId="4218edbc7ffe59d5" providerId="LiveId" clId="{D1F3925B-AD0B-4C06-9C41-595713279E67}" dt="2022-01-09T03:10:50.242" v="3165" actId="207"/>
          <ac:spMkLst>
            <pc:docMk/>
            <pc:sldMk cId="3711470331" sldId="450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D1F3925B-AD0B-4C06-9C41-595713279E67}" dt="2022-01-09T03:15:21.046" v="3191" actId="207"/>
        <pc:sldMkLst>
          <pc:docMk/>
          <pc:sldMk cId="516611457" sldId="451"/>
        </pc:sldMkLst>
        <pc:spChg chg="mod">
          <ac:chgData name="Indu Sekhar Dantu" userId="4218edbc7ffe59d5" providerId="LiveId" clId="{D1F3925B-AD0B-4C06-9C41-595713279E67}" dt="2022-01-09T03:15:21.046" v="3191" actId="207"/>
          <ac:spMkLst>
            <pc:docMk/>
            <pc:sldMk cId="516611457" sldId="451"/>
            <ac:spMk id="3" creationId="{D9D112C0-94D8-4EB3-830E-FBA2AAFD86F5}"/>
          </ac:spMkLst>
        </pc:spChg>
      </pc:sldChg>
      <pc:sldChg chg="modSp add mod ord">
        <pc:chgData name="Indu Sekhar Dantu" userId="4218edbc7ffe59d5" providerId="LiveId" clId="{D1F3925B-AD0B-4C06-9C41-595713279E67}" dt="2022-01-09T03:17:16.298" v="3204" actId="207"/>
        <pc:sldMkLst>
          <pc:docMk/>
          <pc:sldMk cId="3746923811" sldId="452"/>
        </pc:sldMkLst>
        <pc:spChg chg="mod">
          <ac:chgData name="Indu Sekhar Dantu" userId="4218edbc7ffe59d5" providerId="LiveId" clId="{D1F3925B-AD0B-4C06-9C41-595713279E67}" dt="2022-01-09T03:17:16.298" v="3204" actId="207"/>
          <ac:spMkLst>
            <pc:docMk/>
            <pc:sldMk cId="3746923811" sldId="452"/>
            <ac:spMk id="3" creationId="{D9D112C0-94D8-4EB3-830E-FBA2AAFD86F5}"/>
          </ac:spMkLst>
        </pc:spChg>
      </pc:sldChg>
      <pc:sldChg chg="modSp add mod ord">
        <pc:chgData name="Indu Sekhar Dantu" userId="4218edbc7ffe59d5" providerId="LiveId" clId="{D1F3925B-AD0B-4C06-9C41-595713279E67}" dt="2022-01-09T03:20:19.066" v="3242" actId="20577"/>
        <pc:sldMkLst>
          <pc:docMk/>
          <pc:sldMk cId="3542252865" sldId="453"/>
        </pc:sldMkLst>
        <pc:spChg chg="mod">
          <ac:chgData name="Indu Sekhar Dantu" userId="4218edbc7ffe59d5" providerId="LiveId" clId="{D1F3925B-AD0B-4C06-9C41-595713279E67}" dt="2022-01-09T03:20:19.066" v="3242" actId="20577"/>
          <ac:spMkLst>
            <pc:docMk/>
            <pc:sldMk cId="3542252865" sldId="453"/>
            <ac:spMk id="3" creationId="{D9D112C0-94D8-4EB3-830E-FBA2AAFD86F5}"/>
          </ac:spMkLst>
        </pc:spChg>
      </pc:sldChg>
      <pc:sldChg chg="addSp delSp modSp add mod">
        <pc:chgData name="Indu Sekhar Dantu" userId="4218edbc7ffe59d5" providerId="LiveId" clId="{D1F3925B-AD0B-4C06-9C41-595713279E67}" dt="2022-01-09T03:27:24.575" v="3355" actId="1035"/>
        <pc:sldMkLst>
          <pc:docMk/>
          <pc:sldMk cId="1755700652" sldId="454"/>
        </pc:sldMkLst>
        <pc:spChg chg="del mod">
          <ac:chgData name="Indu Sekhar Dantu" userId="4218edbc7ffe59d5" providerId="LiveId" clId="{D1F3925B-AD0B-4C06-9C41-595713279E67}" dt="2022-01-09T03:24:42.710" v="3246" actId="478"/>
          <ac:spMkLst>
            <pc:docMk/>
            <pc:sldMk cId="1755700652" sldId="454"/>
            <ac:spMk id="3" creationId="{D9D112C0-94D8-4EB3-830E-FBA2AAFD86F5}"/>
          </ac:spMkLst>
        </pc:spChg>
        <pc:spChg chg="add del mod">
          <ac:chgData name="Indu Sekhar Dantu" userId="4218edbc7ffe59d5" providerId="LiveId" clId="{D1F3925B-AD0B-4C06-9C41-595713279E67}" dt="2022-01-09T03:24:47.141" v="3248" actId="478"/>
          <ac:spMkLst>
            <pc:docMk/>
            <pc:sldMk cId="1755700652" sldId="454"/>
            <ac:spMk id="5" creationId="{173BF7C6-4A1C-457F-A7FF-F7948FD29D45}"/>
          </ac:spMkLst>
        </pc:spChg>
        <pc:spChg chg="add mod">
          <ac:chgData name="Indu Sekhar Dantu" userId="4218edbc7ffe59d5" providerId="LiveId" clId="{D1F3925B-AD0B-4C06-9C41-595713279E67}" dt="2022-01-09T03:27:24.575" v="3355" actId="1035"/>
          <ac:spMkLst>
            <pc:docMk/>
            <pc:sldMk cId="1755700652" sldId="454"/>
            <ac:spMk id="10" creationId="{B70A4288-75A6-42BE-B0F0-2DEE9C82BD99}"/>
          </ac:spMkLst>
        </pc:spChg>
      </pc:sldChg>
      <pc:sldChg chg="add">
        <pc:chgData name="Indu Sekhar Dantu" userId="4218edbc7ffe59d5" providerId="LiveId" clId="{D1F3925B-AD0B-4C06-9C41-595713279E67}" dt="2022-01-09T03:32:20.959" v="3397"/>
        <pc:sldMkLst>
          <pc:docMk/>
          <pc:sldMk cId="663472890" sldId="455"/>
        </pc:sldMkLst>
      </pc:sldChg>
      <pc:sldChg chg="addSp delSp modSp add del mod">
        <pc:chgData name="Indu Sekhar Dantu" userId="4218edbc7ffe59d5" providerId="LiveId" clId="{D1F3925B-AD0B-4C06-9C41-595713279E67}" dt="2022-01-09T03:32:14.689" v="3396" actId="2696"/>
        <pc:sldMkLst>
          <pc:docMk/>
          <pc:sldMk cId="677401321" sldId="455"/>
        </pc:sldMkLst>
        <pc:spChg chg="del mod">
          <ac:chgData name="Indu Sekhar Dantu" userId="4218edbc7ffe59d5" providerId="LiveId" clId="{D1F3925B-AD0B-4C06-9C41-595713279E67}" dt="2022-01-09T03:28:38.013" v="3358" actId="478"/>
          <ac:spMkLst>
            <pc:docMk/>
            <pc:sldMk cId="677401321" sldId="455"/>
            <ac:spMk id="10" creationId="{B70A4288-75A6-42BE-B0F0-2DEE9C82BD99}"/>
          </ac:spMkLst>
        </pc:spChg>
        <pc:picChg chg="add mod">
          <ac:chgData name="Indu Sekhar Dantu" userId="4218edbc7ffe59d5" providerId="LiveId" clId="{D1F3925B-AD0B-4C06-9C41-595713279E67}" dt="2022-01-09T03:30:17.102" v="3384" actId="1035"/>
          <ac:picMkLst>
            <pc:docMk/>
            <pc:sldMk cId="677401321" sldId="455"/>
            <ac:picMk id="3" creationId="{448AA070-FF53-4965-9A55-403486490670}"/>
          </ac:picMkLst>
        </pc:picChg>
      </pc:sldChg>
      <pc:sldChg chg="add del">
        <pc:chgData name="Indu Sekhar Dantu" userId="4218edbc7ffe59d5" providerId="LiveId" clId="{D1F3925B-AD0B-4C06-9C41-595713279E67}" dt="2022-01-09T03:24:51.896" v="3250"/>
        <pc:sldMkLst>
          <pc:docMk/>
          <pc:sldMk cId="4095590500" sldId="455"/>
        </pc:sldMkLst>
      </pc:sldChg>
      <pc:sldChg chg="add">
        <pc:chgData name="Indu Sekhar Dantu" userId="4218edbc7ffe59d5" providerId="LiveId" clId="{D1F3925B-AD0B-4C06-9C41-595713279E67}" dt="2022-01-09T03:32:03.573" v="3395"/>
        <pc:sldMkLst>
          <pc:docMk/>
          <pc:sldMk cId="1083134055" sldId="456"/>
        </pc:sldMkLst>
      </pc:sldChg>
      <pc:sldChg chg="addSp modSp add del ord">
        <pc:chgData name="Indu Sekhar Dantu" userId="4218edbc7ffe59d5" providerId="LiveId" clId="{D1F3925B-AD0B-4C06-9C41-595713279E67}" dt="2022-01-09T03:31:52.857" v="3394" actId="2696"/>
        <pc:sldMkLst>
          <pc:docMk/>
          <pc:sldMk cId="3896006110" sldId="456"/>
        </pc:sldMkLst>
        <pc:picChg chg="add mod">
          <ac:chgData name="Indu Sekhar Dantu" userId="4218edbc7ffe59d5" providerId="LiveId" clId="{D1F3925B-AD0B-4C06-9C41-595713279E67}" dt="2022-01-09T03:30:58.509" v="3389" actId="14100"/>
          <ac:picMkLst>
            <pc:docMk/>
            <pc:sldMk cId="3896006110" sldId="456"/>
            <ac:picMk id="3074" creationId="{B77C4038-BE84-435B-84B5-1D6310B9A8C2}"/>
          </ac:picMkLst>
        </pc:picChg>
      </pc:sldChg>
      <pc:sldChg chg="add">
        <pc:chgData name="Indu Sekhar Dantu" userId="4218edbc7ffe59d5" providerId="LiveId" clId="{D1F3925B-AD0B-4C06-9C41-595713279E67}" dt="2022-01-09T03:31:28.063" v="3391"/>
        <pc:sldMkLst>
          <pc:docMk/>
          <pc:sldMk cId="2022257860" sldId="457"/>
        </pc:sldMkLst>
      </pc:sldChg>
      <pc:sldChg chg="addSp modSp add del">
        <pc:chgData name="Indu Sekhar Dantu" userId="4218edbc7ffe59d5" providerId="LiveId" clId="{D1F3925B-AD0B-4C06-9C41-595713279E67}" dt="2022-01-09T03:31:09.905" v="3390" actId="2696"/>
        <pc:sldMkLst>
          <pc:docMk/>
          <pc:sldMk cId="2094901318" sldId="457"/>
        </pc:sldMkLst>
        <pc:picChg chg="add mod">
          <ac:chgData name="Indu Sekhar Dantu" userId="4218edbc7ffe59d5" providerId="LiveId" clId="{D1F3925B-AD0B-4C06-9C41-595713279E67}" dt="2022-01-09T03:29:26.304" v="3367" actId="14100"/>
          <ac:picMkLst>
            <pc:docMk/>
            <pc:sldMk cId="2094901318" sldId="457"/>
            <ac:picMk id="1026" creationId="{ED5DE029-1B12-4EC4-9FEB-59F688D8F75A}"/>
          </ac:picMkLst>
        </pc:picChg>
      </pc:sldChg>
    </pc:docChg>
  </pc:docChgLst>
  <pc:docChgLst>
    <pc:chgData name="Indu Sekhar Dantu" userId="4218edbc7ffe59d5" providerId="LiveId" clId="{B069DCC4-9580-4DE7-8CD2-2355D77BE23E}"/>
    <pc:docChg chg="undo custSel addSld delSld modSld sldOrd">
      <pc:chgData name="Indu Sekhar Dantu" userId="4218edbc7ffe59d5" providerId="LiveId" clId="{B069DCC4-9580-4DE7-8CD2-2355D77BE23E}" dt="2021-06-26T01:26:44.808" v="2087" actId="6549"/>
      <pc:docMkLst>
        <pc:docMk/>
      </pc:docMkLst>
      <pc:sldChg chg="addSp delSp modSp mod">
        <pc:chgData name="Indu Sekhar Dantu" userId="4218edbc7ffe59d5" providerId="LiveId" clId="{B069DCC4-9580-4DE7-8CD2-2355D77BE23E}" dt="2021-06-25T06:58:58.030" v="1092" actId="1036"/>
        <pc:sldMkLst>
          <pc:docMk/>
          <pc:sldMk cId="858427632" sldId="256"/>
        </pc:sldMkLst>
        <pc:spChg chg="mod">
          <ac:chgData name="Indu Sekhar Dantu" userId="4218edbc7ffe59d5" providerId="LiveId" clId="{B069DCC4-9580-4DE7-8CD2-2355D77BE23E}" dt="2021-06-25T06:58:58.030" v="1092" actId="1036"/>
          <ac:spMkLst>
            <pc:docMk/>
            <pc:sldMk cId="858427632" sldId="256"/>
            <ac:spMk id="2" creationId="{50BD30BA-5E5C-4607-BA76-D042EE617EE0}"/>
          </ac:spMkLst>
        </pc:spChg>
        <pc:spChg chg="mod">
          <ac:chgData name="Indu Sekhar Dantu" userId="4218edbc7ffe59d5" providerId="LiveId" clId="{B069DCC4-9580-4DE7-8CD2-2355D77BE23E}" dt="2021-06-25T06:58:51.318" v="1082" actId="1036"/>
          <ac:spMkLst>
            <pc:docMk/>
            <pc:sldMk cId="858427632" sldId="256"/>
            <ac:spMk id="6" creationId="{C6D6245A-6BE2-4AF4-BB2D-5627D2818914}"/>
          </ac:spMkLst>
        </pc:spChg>
        <pc:picChg chg="add del mod">
          <ac:chgData name="Indu Sekhar Dantu" userId="4218edbc7ffe59d5" providerId="LiveId" clId="{B069DCC4-9580-4DE7-8CD2-2355D77BE23E}" dt="2021-06-25T06:50:05.716" v="621" actId="478"/>
          <ac:picMkLst>
            <pc:docMk/>
            <pc:sldMk cId="858427632" sldId="256"/>
            <ac:picMk id="1026" creationId="{71FE6370-4341-4FB5-8671-22B8D43AF256}"/>
          </ac:picMkLst>
        </pc:picChg>
        <pc:picChg chg="add mod">
          <ac:chgData name="Indu Sekhar Dantu" userId="4218edbc7ffe59d5" providerId="LiveId" clId="{B069DCC4-9580-4DE7-8CD2-2355D77BE23E}" dt="2021-06-25T06:50:20.214" v="721" actId="1038"/>
          <ac:picMkLst>
            <pc:docMk/>
            <pc:sldMk cId="858427632" sldId="256"/>
            <ac:picMk id="1028" creationId="{9B2802CD-3815-4945-9FE0-A8665C5A4300}"/>
          </ac:picMkLst>
        </pc:picChg>
      </pc:sldChg>
      <pc:sldChg chg="addSp delSp modSp mod">
        <pc:chgData name="Indu Sekhar Dantu" userId="4218edbc7ffe59d5" providerId="LiveId" clId="{B069DCC4-9580-4DE7-8CD2-2355D77BE23E}" dt="2021-06-26T01:00:16.312" v="1739" actId="207"/>
        <pc:sldMkLst>
          <pc:docMk/>
          <pc:sldMk cId="857472398" sldId="257"/>
        </pc:sldMkLst>
        <pc:spChg chg="mod">
          <ac:chgData name="Indu Sekhar Dantu" userId="4218edbc7ffe59d5" providerId="LiveId" clId="{B069DCC4-9580-4DE7-8CD2-2355D77BE23E}" dt="2021-06-26T01:00:16.312" v="1739" actId="207"/>
          <ac:spMkLst>
            <pc:docMk/>
            <pc:sldMk cId="857472398" sldId="257"/>
            <ac:spMk id="3" creationId="{D9D112C0-94D8-4EB3-830E-FBA2AAFD86F5}"/>
          </ac:spMkLst>
        </pc:spChg>
        <pc:picChg chg="add del mod">
          <ac:chgData name="Indu Sekhar Dantu" userId="4218edbc7ffe59d5" providerId="LiveId" clId="{B069DCC4-9580-4DE7-8CD2-2355D77BE23E}" dt="2021-06-25T06:53:50.387" v="781" actId="478"/>
          <ac:picMkLst>
            <pc:docMk/>
            <pc:sldMk cId="857472398" sldId="257"/>
            <ac:picMk id="5" creationId="{70A163FC-D7F9-49D9-84C4-D02CE3578F23}"/>
          </ac:picMkLst>
        </pc:picChg>
        <pc:picChg chg="add mod">
          <ac:chgData name="Indu Sekhar Dantu" userId="4218edbc7ffe59d5" providerId="LiveId" clId="{B069DCC4-9580-4DE7-8CD2-2355D77BE23E}" dt="2021-06-25T06:55:30.239" v="959" actId="1035"/>
          <ac:picMkLst>
            <pc:docMk/>
            <pc:sldMk cId="857472398" sldId="257"/>
            <ac:picMk id="2050" creationId="{3A741D3E-E24A-48FE-BCB4-ED6645FA808A}"/>
          </ac:picMkLst>
        </pc:picChg>
      </pc:sldChg>
      <pc:sldChg chg="addSp delSp modSp add mod">
        <pc:chgData name="Indu Sekhar Dantu" userId="4218edbc7ffe59d5" providerId="LiveId" clId="{B069DCC4-9580-4DE7-8CD2-2355D77BE23E}" dt="2021-06-25T06:54:04.301" v="783"/>
        <pc:sldMkLst>
          <pc:docMk/>
          <pc:sldMk cId="3720603358" sldId="258"/>
        </pc:sldMkLst>
        <pc:spChg chg="mod">
          <ac:chgData name="Indu Sekhar Dantu" userId="4218edbc7ffe59d5" providerId="LiveId" clId="{B069DCC4-9580-4DE7-8CD2-2355D77BE23E}" dt="2021-06-25T06:53:02.097" v="766" actId="113"/>
          <ac:spMkLst>
            <pc:docMk/>
            <pc:sldMk cId="3720603358" sldId="258"/>
            <ac:spMk id="3" creationId="{D9D112C0-94D8-4EB3-830E-FBA2AAFD86F5}"/>
          </ac:spMkLst>
        </pc:spChg>
        <pc:spChg chg="add del">
          <ac:chgData name="Indu Sekhar Dantu" userId="4218edbc7ffe59d5" providerId="LiveId" clId="{B069DCC4-9580-4DE7-8CD2-2355D77BE23E}" dt="2021-06-25T06:53:36.435" v="768" actId="22"/>
          <ac:spMkLst>
            <pc:docMk/>
            <pc:sldMk cId="3720603358" sldId="258"/>
            <ac:spMk id="5" creationId="{41B69296-E9B2-44A1-984D-4ECFCF9632AA}"/>
          </ac:spMkLst>
        </pc:spChg>
        <pc:picChg chg="add mod">
          <ac:chgData name="Indu Sekhar Dantu" userId="4218edbc7ffe59d5" providerId="LiveId" clId="{B069DCC4-9580-4DE7-8CD2-2355D77BE23E}" dt="2021-06-25T06:54:04.301" v="783"/>
          <ac:picMkLst>
            <pc:docMk/>
            <pc:sldMk cId="3720603358" sldId="258"/>
            <ac:picMk id="6" creationId="{7AD1716B-724B-4029-90DD-3DE467297C13}"/>
          </ac:picMkLst>
        </pc:picChg>
      </pc:sldChg>
      <pc:sldChg chg="addSp modSp add mod ord">
        <pc:chgData name="Indu Sekhar Dantu" userId="4218edbc7ffe59d5" providerId="LiveId" clId="{B069DCC4-9580-4DE7-8CD2-2355D77BE23E}" dt="2021-06-26T01:01:57.529" v="1761"/>
        <pc:sldMkLst>
          <pc:docMk/>
          <pc:sldMk cId="1942712150" sldId="259"/>
        </pc:sldMkLst>
        <pc:spChg chg="mod">
          <ac:chgData name="Indu Sekhar Dantu" userId="4218edbc7ffe59d5" providerId="LiveId" clId="{B069DCC4-9580-4DE7-8CD2-2355D77BE23E}" dt="2021-06-25T06:57:25.949" v="1023" actId="122"/>
          <ac:spMkLst>
            <pc:docMk/>
            <pc:sldMk cId="1942712150" sldId="259"/>
            <ac:spMk id="3" creationId="{D9D112C0-94D8-4EB3-830E-FBA2AAFD86F5}"/>
          </ac:spMkLst>
        </pc:spChg>
        <pc:picChg chg="add mod">
          <ac:chgData name="Indu Sekhar Dantu" userId="4218edbc7ffe59d5" providerId="LiveId" clId="{B069DCC4-9580-4DE7-8CD2-2355D77BE23E}" dt="2021-06-25T06:54:25.418" v="923" actId="1038"/>
          <ac:picMkLst>
            <pc:docMk/>
            <pc:sldMk cId="1942712150" sldId="259"/>
            <ac:picMk id="4" creationId="{28BA35BD-9EB8-4FE1-B9A5-EFDFFDD7F797}"/>
          </ac:picMkLst>
        </pc:picChg>
      </pc:sldChg>
      <pc:sldChg chg="add del">
        <pc:chgData name="Indu Sekhar Dantu" userId="4218edbc7ffe59d5" providerId="LiveId" clId="{B069DCC4-9580-4DE7-8CD2-2355D77BE23E}" dt="2021-06-25T06:56:09.572" v="966" actId="47"/>
        <pc:sldMkLst>
          <pc:docMk/>
          <pc:sldMk cId="1469093399" sldId="260"/>
        </pc:sldMkLst>
      </pc:sldChg>
      <pc:sldChg chg="add del">
        <pc:chgData name="Indu Sekhar Dantu" userId="4218edbc7ffe59d5" providerId="LiveId" clId="{B069DCC4-9580-4DE7-8CD2-2355D77BE23E}" dt="2021-06-25T06:56:09.820" v="967" actId="47"/>
        <pc:sldMkLst>
          <pc:docMk/>
          <pc:sldMk cId="2615394881" sldId="261"/>
        </pc:sldMkLst>
      </pc:sldChg>
      <pc:sldChg chg="add del">
        <pc:chgData name="Indu Sekhar Dantu" userId="4218edbc7ffe59d5" providerId="LiveId" clId="{B069DCC4-9580-4DE7-8CD2-2355D77BE23E}" dt="2021-06-25T06:56:10.037" v="968" actId="47"/>
        <pc:sldMkLst>
          <pc:docMk/>
          <pc:sldMk cId="801216833" sldId="262"/>
        </pc:sldMkLst>
      </pc:sldChg>
      <pc:sldChg chg="add del">
        <pc:chgData name="Indu Sekhar Dantu" userId="4218edbc7ffe59d5" providerId="LiveId" clId="{B069DCC4-9580-4DE7-8CD2-2355D77BE23E}" dt="2021-06-25T06:56:10.249" v="969" actId="47"/>
        <pc:sldMkLst>
          <pc:docMk/>
          <pc:sldMk cId="2799684972" sldId="263"/>
        </pc:sldMkLst>
      </pc:sldChg>
      <pc:sldChg chg="add del">
        <pc:chgData name="Indu Sekhar Dantu" userId="4218edbc7ffe59d5" providerId="LiveId" clId="{B069DCC4-9580-4DE7-8CD2-2355D77BE23E}" dt="2021-06-25T06:56:10.473" v="970" actId="47"/>
        <pc:sldMkLst>
          <pc:docMk/>
          <pc:sldMk cId="1914007094" sldId="264"/>
        </pc:sldMkLst>
      </pc:sldChg>
      <pc:sldChg chg="add del">
        <pc:chgData name="Indu Sekhar Dantu" userId="4218edbc7ffe59d5" providerId="LiveId" clId="{B069DCC4-9580-4DE7-8CD2-2355D77BE23E}" dt="2021-06-25T06:56:10.677" v="971" actId="47"/>
        <pc:sldMkLst>
          <pc:docMk/>
          <pc:sldMk cId="712461441" sldId="265"/>
        </pc:sldMkLst>
      </pc:sldChg>
      <pc:sldChg chg="add del">
        <pc:chgData name="Indu Sekhar Dantu" userId="4218edbc7ffe59d5" providerId="LiveId" clId="{B069DCC4-9580-4DE7-8CD2-2355D77BE23E}" dt="2021-06-25T06:56:10.905" v="972" actId="47"/>
        <pc:sldMkLst>
          <pc:docMk/>
          <pc:sldMk cId="142506538" sldId="266"/>
        </pc:sldMkLst>
      </pc:sldChg>
      <pc:sldChg chg="add del">
        <pc:chgData name="Indu Sekhar Dantu" userId="4218edbc7ffe59d5" providerId="LiveId" clId="{B069DCC4-9580-4DE7-8CD2-2355D77BE23E}" dt="2021-06-25T06:56:11.138" v="973" actId="47"/>
        <pc:sldMkLst>
          <pc:docMk/>
          <pc:sldMk cId="2358674062" sldId="267"/>
        </pc:sldMkLst>
      </pc:sldChg>
      <pc:sldChg chg="add del">
        <pc:chgData name="Indu Sekhar Dantu" userId="4218edbc7ffe59d5" providerId="LiveId" clId="{B069DCC4-9580-4DE7-8CD2-2355D77BE23E}" dt="2021-06-25T06:56:11.375" v="974" actId="47"/>
        <pc:sldMkLst>
          <pc:docMk/>
          <pc:sldMk cId="1702047188" sldId="268"/>
        </pc:sldMkLst>
      </pc:sldChg>
      <pc:sldChg chg="add del">
        <pc:chgData name="Indu Sekhar Dantu" userId="4218edbc7ffe59d5" providerId="LiveId" clId="{B069DCC4-9580-4DE7-8CD2-2355D77BE23E}" dt="2021-06-25T06:56:12.177" v="975" actId="47"/>
        <pc:sldMkLst>
          <pc:docMk/>
          <pc:sldMk cId="1217837073" sldId="269"/>
        </pc:sldMkLst>
      </pc:sldChg>
      <pc:sldChg chg="add del">
        <pc:chgData name="Indu Sekhar Dantu" userId="4218edbc7ffe59d5" providerId="LiveId" clId="{B069DCC4-9580-4DE7-8CD2-2355D77BE23E}" dt="2021-06-25T06:56:12.421" v="976" actId="47"/>
        <pc:sldMkLst>
          <pc:docMk/>
          <pc:sldMk cId="671537039" sldId="270"/>
        </pc:sldMkLst>
      </pc:sldChg>
      <pc:sldChg chg="add del">
        <pc:chgData name="Indu Sekhar Dantu" userId="4218edbc7ffe59d5" providerId="LiveId" clId="{B069DCC4-9580-4DE7-8CD2-2355D77BE23E}" dt="2021-06-25T06:56:12.932" v="977" actId="47"/>
        <pc:sldMkLst>
          <pc:docMk/>
          <pc:sldMk cId="3345335176" sldId="271"/>
        </pc:sldMkLst>
      </pc:sldChg>
      <pc:sldChg chg="add del">
        <pc:chgData name="Indu Sekhar Dantu" userId="4218edbc7ffe59d5" providerId="LiveId" clId="{B069DCC4-9580-4DE7-8CD2-2355D77BE23E}" dt="2021-06-25T06:56:13.194" v="978" actId="47"/>
        <pc:sldMkLst>
          <pc:docMk/>
          <pc:sldMk cId="2000694258" sldId="272"/>
        </pc:sldMkLst>
      </pc:sldChg>
      <pc:sldChg chg="add del">
        <pc:chgData name="Indu Sekhar Dantu" userId="4218edbc7ffe59d5" providerId="LiveId" clId="{B069DCC4-9580-4DE7-8CD2-2355D77BE23E}" dt="2021-06-25T06:56:13.442" v="979" actId="47"/>
        <pc:sldMkLst>
          <pc:docMk/>
          <pc:sldMk cId="2621330622" sldId="273"/>
        </pc:sldMkLst>
      </pc:sldChg>
      <pc:sldChg chg="add del">
        <pc:chgData name="Indu Sekhar Dantu" userId="4218edbc7ffe59d5" providerId="LiveId" clId="{B069DCC4-9580-4DE7-8CD2-2355D77BE23E}" dt="2021-06-25T06:56:13.929" v="980" actId="47"/>
        <pc:sldMkLst>
          <pc:docMk/>
          <pc:sldMk cId="668762735" sldId="274"/>
        </pc:sldMkLst>
      </pc:sldChg>
      <pc:sldChg chg="add del">
        <pc:chgData name="Indu Sekhar Dantu" userId="4218edbc7ffe59d5" providerId="LiveId" clId="{B069DCC4-9580-4DE7-8CD2-2355D77BE23E}" dt="2021-06-25T06:56:14.264" v="981" actId="47"/>
        <pc:sldMkLst>
          <pc:docMk/>
          <pc:sldMk cId="3223014156" sldId="275"/>
        </pc:sldMkLst>
      </pc:sldChg>
      <pc:sldChg chg="add del">
        <pc:chgData name="Indu Sekhar Dantu" userId="4218edbc7ffe59d5" providerId="LiveId" clId="{B069DCC4-9580-4DE7-8CD2-2355D77BE23E}" dt="2021-06-25T06:56:14.902" v="982" actId="47"/>
        <pc:sldMkLst>
          <pc:docMk/>
          <pc:sldMk cId="2011292491" sldId="276"/>
        </pc:sldMkLst>
      </pc:sldChg>
      <pc:sldChg chg="add del">
        <pc:chgData name="Indu Sekhar Dantu" userId="4218edbc7ffe59d5" providerId="LiveId" clId="{B069DCC4-9580-4DE7-8CD2-2355D77BE23E}" dt="2021-06-25T06:56:15.320" v="983" actId="47"/>
        <pc:sldMkLst>
          <pc:docMk/>
          <pc:sldMk cId="3616527345" sldId="277"/>
        </pc:sldMkLst>
      </pc:sldChg>
      <pc:sldChg chg="add del">
        <pc:chgData name="Indu Sekhar Dantu" userId="4218edbc7ffe59d5" providerId="LiveId" clId="{B069DCC4-9580-4DE7-8CD2-2355D77BE23E}" dt="2021-06-25T06:56:15.749" v="984" actId="47"/>
        <pc:sldMkLst>
          <pc:docMk/>
          <pc:sldMk cId="3060420284" sldId="278"/>
        </pc:sldMkLst>
      </pc:sldChg>
      <pc:sldChg chg="add del">
        <pc:chgData name="Indu Sekhar Dantu" userId="4218edbc7ffe59d5" providerId="LiveId" clId="{B069DCC4-9580-4DE7-8CD2-2355D77BE23E}" dt="2021-06-25T06:56:16.147" v="985" actId="47"/>
        <pc:sldMkLst>
          <pc:docMk/>
          <pc:sldMk cId="3173561069" sldId="279"/>
        </pc:sldMkLst>
      </pc:sldChg>
      <pc:sldChg chg="add del">
        <pc:chgData name="Indu Sekhar Dantu" userId="4218edbc7ffe59d5" providerId="LiveId" clId="{B069DCC4-9580-4DE7-8CD2-2355D77BE23E}" dt="2021-06-25T06:56:16.584" v="986" actId="47"/>
        <pc:sldMkLst>
          <pc:docMk/>
          <pc:sldMk cId="1415776288" sldId="280"/>
        </pc:sldMkLst>
      </pc:sldChg>
      <pc:sldChg chg="add del">
        <pc:chgData name="Indu Sekhar Dantu" userId="4218edbc7ffe59d5" providerId="LiveId" clId="{B069DCC4-9580-4DE7-8CD2-2355D77BE23E}" dt="2021-06-25T06:56:17.285" v="987" actId="47"/>
        <pc:sldMkLst>
          <pc:docMk/>
          <pc:sldMk cId="1292768624" sldId="281"/>
        </pc:sldMkLst>
      </pc:sldChg>
      <pc:sldChg chg="add del">
        <pc:chgData name="Indu Sekhar Dantu" userId="4218edbc7ffe59d5" providerId="LiveId" clId="{B069DCC4-9580-4DE7-8CD2-2355D77BE23E}" dt="2021-06-25T06:56:17.796" v="988" actId="47"/>
        <pc:sldMkLst>
          <pc:docMk/>
          <pc:sldMk cId="692968889" sldId="282"/>
        </pc:sldMkLst>
      </pc:sldChg>
      <pc:sldChg chg="add del">
        <pc:chgData name="Indu Sekhar Dantu" userId="4218edbc7ffe59d5" providerId="LiveId" clId="{B069DCC4-9580-4DE7-8CD2-2355D77BE23E}" dt="2021-06-25T06:56:18.195" v="989" actId="47"/>
        <pc:sldMkLst>
          <pc:docMk/>
          <pc:sldMk cId="1995175450" sldId="283"/>
        </pc:sldMkLst>
      </pc:sldChg>
      <pc:sldChg chg="add del">
        <pc:chgData name="Indu Sekhar Dantu" userId="4218edbc7ffe59d5" providerId="LiveId" clId="{B069DCC4-9580-4DE7-8CD2-2355D77BE23E}" dt="2021-06-25T06:56:18.646" v="990" actId="47"/>
        <pc:sldMkLst>
          <pc:docMk/>
          <pc:sldMk cId="3317398877" sldId="284"/>
        </pc:sldMkLst>
      </pc:sldChg>
      <pc:sldChg chg="add del">
        <pc:chgData name="Indu Sekhar Dantu" userId="4218edbc7ffe59d5" providerId="LiveId" clId="{B069DCC4-9580-4DE7-8CD2-2355D77BE23E}" dt="2021-06-25T06:56:19.435" v="991" actId="47"/>
        <pc:sldMkLst>
          <pc:docMk/>
          <pc:sldMk cId="4126318057" sldId="285"/>
        </pc:sldMkLst>
      </pc:sldChg>
      <pc:sldChg chg="add del">
        <pc:chgData name="Indu Sekhar Dantu" userId="4218edbc7ffe59d5" providerId="LiveId" clId="{B069DCC4-9580-4DE7-8CD2-2355D77BE23E}" dt="2021-06-25T06:56:20.114" v="992" actId="47"/>
        <pc:sldMkLst>
          <pc:docMk/>
          <pc:sldMk cId="2306344375" sldId="286"/>
        </pc:sldMkLst>
      </pc:sldChg>
      <pc:sldChg chg="add del">
        <pc:chgData name="Indu Sekhar Dantu" userId="4218edbc7ffe59d5" providerId="LiveId" clId="{B069DCC4-9580-4DE7-8CD2-2355D77BE23E}" dt="2021-06-25T06:56:20.831" v="993" actId="47"/>
        <pc:sldMkLst>
          <pc:docMk/>
          <pc:sldMk cId="1387287184" sldId="287"/>
        </pc:sldMkLst>
      </pc:sldChg>
      <pc:sldChg chg="add del">
        <pc:chgData name="Indu Sekhar Dantu" userId="4218edbc7ffe59d5" providerId="LiveId" clId="{B069DCC4-9580-4DE7-8CD2-2355D77BE23E}" dt="2021-06-25T06:56:22.146" v="994" actId="47"/>
        <pc:sldMkLst>
          <pc:docMk/>
          <pc:sldMk cId="2657170879" sldId="288"/>
        </pc:sldMkLst>
      </pc:sldChg>
      <pc:sldChg chg="add del">
        <pc:chgData name="Indu Sekhar Dantu" userId="4218edbc7ffe59d5" providerId="LiveId" clId="{B069DCC4-9580-4DE7-8CD2-2355D77BE23E}" dt="2021-06-25T06:56:22.446" v="995" actId="47"/>
        <pc:sldMkLst>
          <pc:docMk/>
          <pc:sldMk cId="2564655258" sldId="289"/>
        </pc:sldMkLst>
      </pc:sldChg>
      <pc:sldChg chg="add del">
        <pc:chgData name="Indu Sekhar Dantu" userId="4218edbc7ffe59d5" providerId="LiveId" clId="{B069DCC4-9580-4DE7-8CD2-2355D77BE23E}" dt="2021-06-25T06:56:22.818" v="996" actId="47"/>
        <pc:sldMkLst>
          <pc:docMk/>
          <pc:sldMk cId="116242856" sldId="290"/>
        </pc:sldMkLst>
      </pc:sldChg>
      <pc:sldChg chg="add del">
        <pc:chgData name="Indu Sekhar Dantu" userId="4218edbc7ffe59d5" providerId="LiveId" clId="{B069DCC4-9580-4DE7-8CD2-2355D77BE23E}" dt="2021-06-25T06:56:23.118" v="997" actId="47"/>
        <pc:sldMkLst>
          <pc:docMk/>
          <pc:sldMk cId="879313157" sldId="291"/>
        </pc:sldMkLst>
      </pc:sldChg>
      <pc:sldChg chg="add del">
        <pc:chgData name="Indu Sekhar Dantu" userId="4218edbc7ffe59d5" providerId="LiveId" clId="{B069DCC4-9580-4DE7-8CD2-2355D77BE23E}" dt="2021-06-25T06:56:23.380" v="998" actId="47"/>
        <pc:sldMkLst>
          <pc:docMk/>
          <pc:sldMk cId="3490348788" sldId="292"/>
        </pc:sldMkLst>
      </pc:sldChg>
      <pc:sldChg chg="add del">
        <pc:chgData name="Indu Sekhar Dantu" userId="4218edbc7ffe59d5" providerId="LiveId" clId="{B069DCC4-9580-4DE7-8CD2-2355D77BE23E}" dt="2021-06-25T06:56:24.090" v="999" actId="47"/>
        <pc:sldMkLst>
          <pc:docMk/>
          <pc:sldMk cId="3868647332" sldId="293"/>
        </pc:sldMkLst>
      </pc:sldChg>
      <pc:sldChg chg="add del">
        <pc:chgData name="Indu Sekhar Dantu" userId="4218edbc7ffe59d5" providerId="LiveId" clId="{B069DCC4-9580-4DE7-8CD2-2355D77BE23E}" dt="2021-06-25T06:56:24.348" v="1000" actId="47"/>
        <pc:sldMkLst>
          <pc:docMk/>
          <pc:sldMk cId="404912483" sldId="294"/>
        </pc:sldMkLst>
      </pc:sldChg>
      <pc:sldChg chg="add del">
        <pc:chgData name="Indu Sekhar Dantu" userId="4218edbc7ffe59d5" providerId="LiveId" clId="{B069DCC4-9580-4DE7-8CD2-2355D77BE23E}" dt="2021-06-25T06:56:25.526" v="1001" actId="47"/>
        <pc:sldMkLst>
          <pc:docMk/>
          <pc:sldMk cId="1101714023" sldId="295"/>
        </pc:sldMkLst>
      </pc:sldChg>
      <pc:sldChg chg="add del">
        <pc:chgData name="Indu Sekhar Dantu" userId="4218edbc7ffe59d5" providerId="LiveId" clId="{B069DCC4-9580-4DE7-8CD2-2355D77BE23E}" dt="2021-06-25T06:56:26.278" v="1002" actId="47"/>
        <pc:sldMkLst>
          <pc:docMk/>
          <pc:sldMk cId="9202119" sldId="296"/>
        </pc:sldMkLst>
      </pc:sldChg>
      <pc:sldChg chg="add del">
        <pc:chgData name="Indu Sekhar Dantu" userId="4218edbc7ffe59d5" providerId="LiveId" clId="{B069DCC4-9580-4DE7-8CD2-2355D77BE23E}" dt="2021-06-25T06:56:26.531" v="1003" actId="47"/>
        <pc:sldMkLst>
          <pc:docMk/>
          <pc:sldMk cId="1151141450" sldId="297"/>
        </pc:sldMkLst>
      </pc:sldChg>
      <pc:sldChg chg="add del">
        <pc:chgData name="Indu Sekhar Dantu" userId="4218edbc7ffe59d5" providerId="LiveId" clId="{B069DCC4-9580-4DE7-8CD2-2355D77BE23E}" dt="2021-06-25T06:56:27.714" v="1004" actId="47"/>
        <pc:sldMkLst>
          <pc:docMk/>
          <pc:sldMk cId="1631397065" sldId="298"/>
        </pc:sldMkLst>
      </pc:sldChg>
      <pc:sldChg chg="add del">
        <pc:chgData name="Indu Sekhar Dantu" userId="4218edbc7ffe59d5" providerId="LiveId" clId="{B069DCC4-9580-4DE7-8CD2-2355D77BE23E}" dt="2021-06-25T06:56:28.202" v="1005" actId="47"/>
        <pc:sldMkLst>
          <pc:docMk/>
          <pc:sldMk cId="1014335294" sldId="299"/>
        </pc:sldMkLst>
      </pc:sldChg>
      <pc:sldChg chg="add del">
        <pc:chgData name="Indu Sekhar Dantu" userId="4218edbc7ffe59d5" providerId="LiveId" clId="{B069DCC4-9580-4DE7-8CD2-2355D77BE23E}" dt="2021-06-25T06:56:28.501" v="1006" actId="47"/>
        <pc:sldMkLst>
          <pc:docMk/>
          <pc:sldMk cId="1833660448" sldId="300"/>
        </pc:sldMkLst>
      </pc:sldChg>
      <pc:sldChg chg="add del">
        <pc:chgData name="Indu Sekhar Dantu" userId="4218edbc7ffe59d5" providerId="LiveId" clId="{B069DCC4-9580-4DE7-8CD2-2355D77BE23E}" dt="2021-06-25T06:56:29.774" v="1007" actId="47"/>
        <pc:sldMkLst>
          <pc:docMk/>
          <pc:sldMk cId="2014834046" sldId="301"/>
        </pc:sldMkLst>
      </pc:sldChg>
      <pc:sldChg chg="add del">
        <pc:chgData name="Indu Sekhar Dantu" userId="4218edbc7ffe59d5" providerId="LiveId" clId="{B069DCC4-9580-4DE7-8CD2-2355D77BE23E}" dt="2021-06-25T06:56:38.300" v="1008" actId="2696"/>
        <pc:sldMkLst>
          <pc:docMk/>
          <pc:sldMk cId="1397828548" sldId="302"/>
        </pc:sldMkLst>
      </pc:sldChg>
      <pc:sldChg chg="addSp delSp modSp add mod">
        <pc:chgData name="Indu Sekhar Dantu" userId="4218edbc7ffe59d5" providerId="LiveId" clId="{B069DCC4-9580-4DE7-8CD2-2355D77BE23E}" dt="2021-06-25T06:43:32.119" v="213" actId="14100"/>
        <pc:sldMkLst>
          <pc:docMk/>
          <pc:sldMk cId="920038349" sldId="303"/>
        </pc:sldMkLst>
        <pc:spChg chg="del mod">
          <ac:chgData name="Indu Sekhar Dantu" userId="4218edbc7ffe59d5" providerId="LiveId" clId="{B069DCC4-9580-4DE7-8CD2-2355D77BE23E}" dt="2021-06-25T06:41:38.458" v="64" actId="478"/>
          <ac:spMkLst>
            <pc:docMk/>
            <pc:sldMk cId="920038349" sldId="303"/>
            <ac:spMk id="2" creationId="{50BD30BA-5E5C-4607-BA76-D042EE617EE0}"/>
          </ac:spMkLst>
        </pc:spChg>
        <pc:spChg chg="mod">
          <ac:chgData name="Indu Sekhar Dantu" userId="4218edbc7ffe59d5" providerId="LiveId" clId="{B069DCC4-9580-4DE7-8CD2-2355D77BE23E}" dt="2021-06-25T06:43:32.119" v="213" actId="14100"/>
          <ac:spMkLst>
            <pc:docMk/>
            <pc:sldMk cId="920038349" sldId="303"/>
            <ac:spMk id="3" creationId="{D9D112C0-94D8-4EB3-830E-FBA2AAFD86F5}"/>
          </ac:spMkLst>
        </pc:spChg>
        <pc:spChg chg="add del mod">
          <ac:chgData name="Indu Sekhar Dantu" userId="4218edbc7ffe59d5" providerId="LiveId" clId="{B069DCC4-9580-4DE7-8CD2-2355D77BE23E}" dt="2021-06-25T06:42:50.821" v="159" actId="478"/>
          <ac:spMkLst>
            <pc:docMk/>
            <pc:sldMk cId="920038349" sldId="303"/>
            <ac:spMk id="5" creationId="{AF2E97B7-FEBE-4FE1-A3E6-9BBA256CFB49}"/>
          </ac:spMkLst>
        </pc:spChg>
        <pc:spChg chg="add del mod">
          <ac:chgData name="Indu Sekhar Dantu" userId="4218edbc7ffe59d5" providerId="LiveId" clId="{B069DCC4-9580-4DE7-8CD2-2355D77BE23E}" dt="2021-06-25T06:42:54.910" v="161" actId="478"/>
          <ac:spMkLst>
            <pc:docMk/>
            <pc:sldMk cId="920038349" sldId="303"/>
            <ac:spMk id="7" creationId="{B84951F1-495C-4EB3-9CA0-AC1318499DBA}"/>
          </ac:spMkLst>
        </pc:spChg>
        <pc:spChg chg="add mod">
          <ac:chgData name="Indu Sekhar Dantu" userId="4218edbc7ffe59d5" providerId="LiveId" clId="{B069DCC4-9580-4DE7-8CD2-2355D77BE23E}" dt="2021-06-25T06:43:18.572" v="194" actId="1037"/>
          <ac:spMkLst>
            <pc:docMk/>
            <pc:sldMk cId="920038349" sldId="303"/>
            <ac:spMk id="8" creationId="{F2C5052E-2C9D-422A-AC8B-34A60459C043}"/>
          </ac:spMkLst>
        </pc:spChg>
      </pc:sldChg>
      <pc:sldChg chg="modSp mod">
        <pc:chgData name="Indu Sekhar Dantu" userId="4218edbc7ffe59d5" providerId="LiveId" clId="{B069DCC4-9580-4DE7-8CD2-2355D77BE23E}" dt="2021-06-25T06:57:39.419" v="1029" actId="1035"/>
        <pc:sldMkLst>
          <pc:docMk/>
          <pc:sldMk cId="3156076567" sldId="304"/>
        </pc:sldMkLst>
        <pc:spChg chg="mod">
          <ac:chgData name="Indu Sekhar Dantu" userId="4218edbc7ffe59d5" providerId="LiveId" clId="{B069DCC4-9580-4DE7-8CD2-2355D77BE23E}" dt="2021-06-25T06:55:07.199" v="937" actId="6549"/>
          <ac:spMkLst>
            <pc:docMk/>
            <pc:sldMk cId="3156076567" sldId="304"/>
            <ac:spMk id="3" creationId="{D9D112C0-94D8-4EB3-830E-FBA2AAFD86F5}"/>
          </ac:spMkLst>
        </pc:spChg>
        <pc:picChg chg="mod">
          <ac:chgData name="Indu Sekhar Dantu" userId="4218edbc7ffe59d5" providerId="LiveId" clId="{B069DCC4-9580-4DE7-8CD2-2355D77BE23E}" dt="2021-06-25T06:57:39.419" v="1029" actId="1035"/>
          <ac:picMkLst>
            <pc:docMk/>
            <pc:sldMk cId="3156076567" sldId="304"/>
            <ac:picMk id="6" creationId="{7AD1716B-724B-4029-90DD-3DE467297C13}"/>
          </ac:picMkLst>
        </pc:picChg>
      </pc:sldChg>
      <pc:sldChg chg="modSp add mod">
        <pc:chgData name="Indu Sekhar Dantu" userId="4218edbc7ffe59d5" providerId="LiveId" clId="{B069DCC4-9580-4DE7-8CD2-2355D77BE23E}" dt="2021-06-25T23:54:45.564" v="1335" actId="313"/>
        <pc:sldMkLst>
          <pc:docMk/>
          <pc:sldMk cId="1862927223" sldId="305"/>
        </pc:sldMkLst>
        <pc:spChg chg="mod">
          <ac:chgData name="Indu Sekhar Dantu" userId="4218edbc7ffe59d5" providerId="LiveId" clId="{B069DCC4-9580-4DE7-8CD2-2355D77BE23E}" dt="2021-06-25T23:54:45.564" v="1335" actId="313"/>
          <ac:spMkLst>
            <pc:docMk/>
            <pc:sldMk cId="1862927223" sldId="305"/>
            <ac:spMk id="3" creationId="{D9D112C0-94D8-4EB3-830E-FBA2AAFD86F5}"/>
          </ac:spMkLst>
        </pc:spChg>
      </pc:sldChg>
      <pc:sldChg chg="modSp del mod">
        <pc:chgData name="Indu Sekhar Dantu" userId="4218edbc7ffe59d5" providerId="LiveId" clId="{B069DCC4-9580-4DE7-8CD2-2355D77BE23E}" dt="2021-06-25T13:22:46.472" v="1202" actId="2696"/>
        <pc:sldMkLst>
          <pc:docMk/>
          <pc:sldMk cId="3142654229" sldId="305"/>
        </pc:sldMkLst>
        <pc:spChg chg="mod">
          <ac:chgData name="Indu Sekhar Dantu" userId="4218edbc7ffe59d5" providerId="LiveId" clId="{B069DCC4-9580-4DE7-8CD2-2355D77BE23E}" dt="2021-06-25T13:20:07.517" v="1147" actId="20577"/>
          <ac:spMkLst>
            <pc:docMk/>
            <pc:sldMk cId="3142654229" sldId="305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B069DCC4-9580-4DE7-8CD2-2355D77BE23E}" dt="2021-06-26T00:20:21.009" v="1675" actId="20577"/>
        <pc:sldMkLst>
          <pc:docMk/>
          <pc:sldMk cId="1568858838" sldId="306"/>
        </pc:sldMkLst>
        <pc:spChg chg="mod">
          <ac:chgData name="Indu Sekhar Dantu" userId="4218edbc7ffe59d5" providerId="LiveId" clId="{B069DCC4-9580-4DE7-8CD2-2355D77BE23E}" dt="2021-06-26T00:20:21.009" v="1675" actId="20577"/>
          <ac:spMkLst>
            <pc:docMk/>
            <pc:sldMk cId="1568858838" sldId="306"/>
            <ac:spMk id="3" creationId="{D9D112C0-94D8-4EB3-830E-FBA2AAFD86F5}"/>
          </ac:spMkLst>
        </pc:spChg>
      </pc:sldChg>
      <pc:sldChg chg="addSp delSp modSp add del mod ord">
        <pc:chgData name="Indu Sekhar Dantu" userId="4218edbc7ffe59d5" providerId="LiveId" clId="{B069DCC4-9580-4DE7-8CD2-2355D77BE23E}" dt="2021-06-25T13:22:46.472" v="1202" actId="2696"/>
        <pc:sldMkLst>
          <pc:docMk/>
          <pc:sldMk cId="8473239" sldId="307"/>
        </pc:sldMkLst>
        <pc:spChg chg="del">
          <ac:chgData name="Indu Sekhar Dantu" userId="4218edbc7ffe59d5" providerId="LiveId" clId="{B069DCC4-9580-4DE7-8CD2-2355D77BE23E}" dt="2021-06-25T13:21:39.907" v="1150" actId="478"/>
          <ac:spMkLst>
            <pc:docMk/>
            <pc:sldMk cId="8473239" sldId="307"/>
            <ac:spMk id="3" creationId="{D9D112C0-94D8-4EB3-830E-FBA2AAFD86F5}"/>
          </ac:spMkLst>
        </pc:spChg>
        <pc:spChg chg="add mod">
          <ac:chgData name="Indu Sekhar Dantu" userId="4218edbc7ffe59d5" providerId="LiveId" clId="{B069DCC4-9580-4DE7-8CD2-2355D77BE23E}" dt="2021-06-25T13:22:40.686" v="1199" actId="1076"/>
          <ac:spMkLst>
            <pc:docMk/>
            <pc:sldMk cId="8473239" sldId="307"/>
            <ac:spMk id="5" creationId="{DCA3B581-3084-49F8-9084-946BB3B1E6B6}"/>
          </ac:spMkLst>
        </pc:spChg>
        <pc:spChg chg="add del mod">
          <ac:chgData name="Indu Sekhar Dantu" userId="4218edbc7ffe59d5" providerId="LiveId" clId="{B069DCC4-9580-4DE7-8CD2-2355D77BE23E}" dt="2021-06-25T13:21:43.177" v="1152" actId="478"/>
          <ac:spMkLst>
            <pc:docMk/>
            <pc:sldMk cId="8473239" sldId="307"/>
            <ac:spMk id="7" creationId="{206170A1-2EC5-4025-99C4-B4739F4D85A3}"/>
          </ac:spMkLst>
        </pc:spChg>
      </pc:sldChg>
      <pc:sldChg chg="modSp add mod">
        <pc:chgData name="Indu Sekhar Dantu" userId="4218edbc7ffe59d5" providerId="LiveId" clId="{B069DCC4-9580-4DE7-8CD2-2355D77BE23E}" dt="2021-06-25T13:30:34.993" v="1283" actId="122"/>
        <pc:sldMkLst>
          <pc:docMk/>
          <pc:sldMk cId="1403467159" sldId="307"/>
        </pc:sldMkLst>
        <pc:spChg chg="mod">
          <ac:chgData name="Indu Sekhar Dantu" userId="4218edbc7ffe59d5" providerId="LiveId" clId="{B069DCC4-9580-4DE7-8CD2-2355D77BE23E}" dt="2021-06-25T13:30:34.993" v="1283" actId="122"/>
          <ac:spMkLst>
            <pc:docMk/>
            <pc:sldMk cId="1403467159" sldId="307"/>
            <ac:spMk id="5" creationId="{DCA3B581-3084-49F8-9084-946BB3B1E6B6}"/>
          </ac:spMkLst>
        </pc:spChg>
      </pc:sldChg>
      <pc:sldChg chg="modSp add mod ord">
        <pc:chgData name="Indu Sekhar Dantu" userId="4218edbc7ffe59d5" providerId="LiveId" clId="{B069DCC4-9580-4DE7-8CD2-2355D77BE23E}" dt="2021-06-26T01:02:54.126" v="1765" actId="20577"/>
        <pc:sldMkLst>
          <pc:docMk/>
          <pc:sldMk cId="3166141015" sldId="308"/>
        </pc:sldMkLst>
        <pc:spChg chg="mod">
          <ac:chgData name="Indu Sekhar Dantu" userId="4218edbc7ffe59d5" providerId="LiveId" clId="{B069DCC4-9580-4DE7-8CD2-2355D77BE23E}" dt="2021-06-26T01:02:54.126" v="1765" actId="20577"/>
          <ac:spMkLst>
            <pc:docMk/>
            <pc:sldMk cId="3166141015" sldId="308"/>
            <ac:spMk id="3" creationId="{D9D112C0-94D8-4EB3-830E-FBA2AAFD86F5}"/>
          </ac:spMkLst>
        </pc:spChg>
      </pc:sldChg>
      <pc:sldChg chg="modSp add mod ord">
        <pc:chgData name="Indu Sekhar Dantu" userId="4218edbc7ffe59d5" providerId="LiveId" clId="{B069DCC4-9580-4DE7-8CD2-2355D77BE23E}" dt="2021-06-26T01:03:33.873" v="1769" actId="20577"/>
        <pc:sldMkLst>
          <pc:docMk/>
          <pc:sldMk cId="498981713" sldId="309"/>
        </pc:sldMkLst>
        <pc:spChg chg="mod">
          <ac:chgData name="Indu Sekhar Dantu" userId="4218edbc7ffe59d5" providerId="LiveId" clId="{B069DCC4-9580-4DE7-8CD2-2355D77BE23E}" dt="2021-06-26T01:03:33.873" v="1769" actId="20577"/>
          <ac:spMkLst>
            <pc:docMk/>
            <pc:sldMk cId="498981713" sldId="309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B069DCC4-9580-4DE7-8CD2-2355D77BE23E}" dt="2021-06-26T00:05:59.960" v="1552" actId="113"/>
        <pc:sldMkLst>
          <pc:docMk/>
          <pc:sldMk cId="396110141" sldId="310"/>
        </pc:sldMkLst>
        <pc:spChg chg="mod">
          <ac:chgData name="Indu Sekhar Dantu" userId="4218edbc7ffe59d5" providerId="LiveId" clId="{B069DCC4-9580-4DE7-8CD2-2355D77BE23E}" dt="2021-06-26T00:05:59.960" v="1552" actId="113"/>
          <ac:spMkLst>
            <pc:docMk/>
            <pc:sldMk cId="396110141" sldId="310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B069DCC4-9580-4DE7-8CD2-2355D77BE23E}" dt="2021-06-26T01:02:19.358" v="1763" actId="113"/>
        <pc:sldMkLst>
          <pc:docMk/>
          <pc:sldMk cId="3851764001" sldId="311"/>
        </pc:sldMkLst>
        <pc:spChg chg="mod">
          <ac:chgData name="Indu Sekhar Dantu" userId="4218edbc7ffe59d5" providerId="LiveId" clId="{B069DCC4-9580-4DE7-8CD2-2355D77BE23E}" dt="2021-06-26T01:02:19.358" v="1763" actId="113"/>
          <ac:spMkLst>
            <pc:docMk/>
            <pc:sldMk cId="3851764001" sldId="311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B069DCC4-9580-4DE7-8CD2-2355D77BE23E}" dt="2021-06-26T01:04:43.790" v="1779" actId="6549"/>
        <pc:sldMkLst>
          <pc:docMk/>
          <pc:sldMk cId="913299517" sldId="312"/>
        </pc:sldMkLst>
        <pc:spChg chg="mod">
          <ac:chgData name="Indu Sekhar Dantu" userId="4218edbc7ffe59d5" providerId="LiveId" clId="{B069DCC4-9580-4DE7-8CD2-2355D77BE23E}" dt="2021-06-26T01:04:43.790" v="1779" actId="6549"/>
          <ac:spMkLst>
            <pc:docMk/>
            <pc:sldMk cId="913299517" sldId="312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B069DCC4-9580-4DE7-8CD2-2355D77BE23E}" dt="2021-06-26T00:23:33.891" v="1738" actId="113"/>
        <pc:sldMkLst>
          <pc:docMk/>
          <pc:sldMk cId="414296455" sldId="313"/>
        </pc:sldMkLst>
        <pc:spChg chg="mod">
          <ac:chgData name="Indu Sekhar Dantu" userId="4218edbc7ffe59d5" providerId="LiveId" clId="{B069DCC4-9580-4DE7-8CD2-2355D77BE23E}" dt="2021-06-26T00:23:33.891" v="1738" actId="113"/>
          <ac:spMkLst>
            <pc:docMk/>
            <pc:sldMk cId="414296455" sldId="313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B069DCC4-9580-4DE7-8CD2-2355D77BE23E}" dt="2021-06-26T01:13:03.593" v="1860" actId="20577"/>
        <pc:sldMkLst>
          <pc:docMk/>
          <pc:sldMk cId="3029424732" sldId="314"/>
        </pc:sldMkLst>
        <pc:spChg chg="mod">
          <ac:chgData name="Indu Sekhar Dantu" userId="4218edbc7ffe59d5" providerId="LiveId" clId="{B069DCC4-9580-4DE7-8CD2-2355D77BE23E}" dt="2021-06-26T01:13:03.593" v="1860" actId="20577"/>
          <ac:spMkLst>
            <pc:docMk/>
            <pc:sldMk cId="3029424732" sldId="314"/>
            <ac:spMk id="3" creationId="{D9D112C0-94D8-4EB3-830E-FBA2AAFD86F5}"/>
          </ac:spMkLst>
        </pc:spChg>
      </pc:sldChg>
      <pc:sldChg chg="add">
        <pc:chgData name="Indu Sekhar Dantu" userId="4218edbc7ffe59d5" providerId="LiveId" clId="{B069DCC4-9580-4DE7-8CD2-2355D77BE23E}" dt="2021-06-26T00:20:48.529" v="1679"/>
        <pc:sldMkLst>
          <pc:docMk/>
          <pc:sldMk cId="447349276" sldId="315"/>
        </pc:sldMkLst>
      </pc:sldChg>
      <pc:sldChg chg="add">
        <pc:chgData name="Indu Sekhar Dantu" userId="4218edbc7ffe59d5" providerId="LiveId" clId="{B069DCC4-9580-4DE7-8CD2-2355D77BE23E}" dt="2021-06-26T00:20:48.733" v="1680"/>
        <pc:sldMkLst>
          <pc:docMk/>
          <pc:sldMk cId="313655581" sldId="316"/>
        </pc:sldMkLst>
      </pc:sldChg>
      <pc:sldChg chg="add">
        <pc:chgData name="Indu Sekhar Dantu" userId="4218edbc7ffe59d5" providerId="LiveId" clId="{B069DCC4-9580-4DE7-8CD2-2355D77BE23E}" dt="2021-06-26T00:20:48.945" v="1681"/>
        <pc:sldMkLst>
          <pc:docMk/>
          <pc:sldMk cId="1765042550" sldId="317"/>
        </pc:sldMkLst>
      </pc:sldChg>
      <pc:sldChg chg="add">
        <pc:chgData name="Indu Sekhar Dantu" userId="4218edbc7ffe59d5" providerId="LiveId" clId="{B069DCC4-9580-4DE7-8CD2-2355D77BE23E}" dt="2021-06-26T00:20:49.154" v="1682"/>
        <pc:sldMkLst>
          <pc:docMk/>
          <pc:sldMk cId="3429460512" sldId="318"/>
        </pc:sldMkLst>
      </pc:sldChg>
      <pc:sldChg chg="add">
        <pc:chgData name="Indu Sekhar Dantu" userId="4218edbc7ffe59d5" providerId="LiveId" clId="{B069DCC4-9580-4DE7-8CD2-2355D77BE23E}" dt="2021-06-26T00:20:49.373" v="1683"/>
        <pc:sldMkLst>
          <pc:docMk/>
          <pc:sldMk cId="1010151947" sldId="319"/>
        </pc:sldMkLst>
      </pc:sldChg>
      <pc:sldChg chg="add">
        <pc:chgData name="Indu Sekhar Dantu" userId="4218edbc7ffe59d5" providerId="LiveId" clId="{B069DCC4-9580-4DE7-8CD2-2355D77BE23E}" dt="2021-06-26T00:20:49.601" v="1684"/>
        <pc:sldMkLst>
          <pc:docMk/>
          <pc:sldMk cId="3465084384" sldId="320"/>
        </pc:sldMkLst>
      </pc:sldChg>
      <pc:sldChg chg="add">
        <pc:chgData name="Indu Sekhar Dantu" userId="4218edbc7ffe59d5" providerId="LiveId" clId="{B069DCC4-9580-4DE7-8CD2-2355D77BE23E}" dt="2021-06-26T00:20:49.820" v="1685"/>
        <pc:sldMkLst>
          <pc:docMk/>
          <pc:sldMk cId="2931619309" sldId="321"/>
        </pc:sldMkLst>
      </pc:sldChg>
      <pc:sldChg chg="add">
        <pc:chgData name="Indu Sekhar Dantu" userId="4218edbc7ffe59d5" providerId="LiveId" clId="{B069DCC4-9580-4DE7-8CD2-2355D77BE23E}" dt="2021-06-26T00:20:50.038" v="1686"/>
        <pc:sldMkLst>
          <pc:docMk/>
          <pc:sldMk cId="3940385322" sldId="322"/>
        </pc:sldMkLst>
      </pc:sldChg>
      <pc:sldChg chg="add">
        <pc:chgData name="Indu Sekhar Dantu" userId="4218edbc7ffe59d5" providerId="LiveId" clId="{B069DCC4-9580-4DE7-8CD2-2355D77BE23E}" dt="2021-06-26T00:20:50.252" v="1687"/>
        <pc:sldMkLst>
          <pc:docMk/>
          <pc:sldMk cId="218055593" sldId="323"/>
        </pc:sldMkLst>
      </pc:sldChg>
      <pc:sldChg chg="add">
        <pc:chgData name="Indu Sekhar Dantu" userId="4218edbc7ffe59d5" providerId="LiveId" clId="{B069DCC4-9580-4DE7-8CD2-2355D77BE23E}" dt="2021-06-26T00:20:50.471" v="1688"/>
        <pc:sldMkLst>
          <pc:docMk/>
          <pc:sldMk cId="2490891367" sldId="324"/>
        </pc:sldMkLst>
      </pc:sldChg>
      <pc:sldChg chg="add">
        <pc:chgData name="Indu Sekhar Dantu" userId="4218edbc7ffe59d5" providerId="LiveId" clId="{B069DCC4-9580-4DE7-8CD2-2355D77BE23E}" dt="2021-06-26T00:20:50.700" v="1689"/>
        <pc:sldMkLst>
          <pc:docMk/>
          <pc:sldMk cId="2015534174" sldId="325"/>
        </pc:sldMkLst>
      </pc:sldChg>
      <pc:sldChg chg="add">
        <pc:chgData name="Indu Sekhar Dantu" userId="4218edbc7ffe59d5" providerId="LiveId" clId="{B069DCC4-9580-4DE7-8CD2-2355D77BE23E}" dt="2021-06-26T00:20:50.911" v="1690"/>
        <pc:sldMkLst>
          <pc:docMk/>
          <pc:sldMk cId="2282546436" sldId="326"/>
        </pc:sldMkLst>
      </pc:sldChg>
      <pc:sldChg chg="modSp mod">
        <pc:chgData name="Indu Sekhar Dantu" userId="4218edbc7ffe59d5" providerId="LiveId" clId="{B069DCC4-9580-4DE7-8CD2-2355D77BE23E}" dt="2021-06-26T01:01:43.365" v="1758" actId="6549"/>
        <pc:sldMkLst>
          <pc:docMk/>
          <pc:sldMk cId="3662201600" sldId="327"/>
        </pc:sldMkLst>
        <pc:spChg chg="mod">
          <ac:chgData name="Indu Sekhar Dantu" userId="4218edbc7ffe59d5" providerId="LiveId" clId="{B069DCC4-9580-4DE7-8CD2-2355D77BE23E}" dt="2021-06-26T01:01:43.365" v="1758" actId="6549"/>
          <ac:spMkLst>
            <pc:docMk/>
            <pc:sldMk cId="3662201600" sldId="327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B069DCC4-9580-4DE7-8CD2-2355D77BE23E}" dt="2021-06-26T01:08:49.875" v="1818" actId="27636"/>
        <pc:sldMkLst>
          <pc:docMk/>
          <pc:sldMk cId="4220466084" sldId="328"/>
        </pc:sldMkLst>
        <pc:spChg chg="mod">
          <ac:chgData name="Indu Sekhar Dantu" userId="4218edbc7ffe59d5" providerId="LiveId" clId="{B069DCC4-9580-4DE7-8CD2-2355D77BE23E}" dt="2021-06-26T01:08:49.875" v="1818" actId="27636"/>
          <ac:spMkLst>
            <pc:docMk/>
            <pc:sldMk cId="4220466084" sldId="328"/>
            <ac:spMk id="3" creationId="{D9D112C0-94D8-4EB3-830E-FBA2AAFD86F5}"/>
          </ac:spMkLst>
        </pc:spChg>
      </pc:sldChg>
      <pc:sldChg chg="add">
        <pc:chgData name="Indu Sekhar Dantu" userId="4218edbc7ffe59d5" providerId="LiveId" clId="{B069DCC4-9580-4DE7-8CD2-2355D77BE23E}" dt="2021-06-26T01:07:40.973" v="1803"/>
        <pc:sldMkLst>
          <pc:docMk/>
          <pc:sldMk cId="3574048325" sldId="330"/>
        </pc:sldMkLst>
      </pc:sldChg>
      <pc:sldChg chg="add">
        <pc:chgData name="Indu Sekhar Dantu" userId="4218edbc7ffe59d5" providerId="LiveId" clId="{B069DCC4-9580-4DE7-8CD2-2355D77BE23E}" dt="2021-06-26T01:07:41.230" v="1804"/>
        <pc:sldMkLst>
          <pc:docMk/>
          <pc:sldMk cId="4175535972" sldId="331"/>
        </pc:sldMkLst>
      </pc:sldChg>
      <pc:sldChg chg="add">
        <pc:chgData name="Indu Sekhar Dantu" userId="4218edbc7ffe59d5" providerId="LiveId" clId="{B069DCC4-9580-4DE7-8CD2-2355D77BE23E}" dt="2021-06-26T01:07:41.472" v="1805"/>
        <pc:sldMkLst>
          <pc:docMk/>
          <pc:sldMk cId="3257483581" sldId="332"/>
        </pc:sldMkLst>
      </pc:sldChg>
      <pc:sldChg chg="add">
        <pc:chgData name="Indu Sekhar Dantu" userId="4218edbc7ffe59d5" providerId="LiveId" clId="{B069DCC4-9580-4DE7-8CD2-2355D77BE23E}" dt="2021-06-26T01:07:41.690" v="1806"/>
        <pc:sldMkLst>
          <pc:docMk/>
          <pc:sldMk cId="2179867846" sldId="333"/>
        </pc:sldMkLst>
      </pc:sldChg>
      <pc:sldChg chg="add">
        <pc:chgData name="Indu Sekhar Dantu" userId="4218edbc7ffe59d5" providerId="LiveId" clId="{B069DCC4-9580-4DE7-8CD2-2355D77BE23E}" dt="2021-06-26T01:07:41.908" v="1807"/>
        <pc:sldMkLst>
          <pc:docMk/>
          <pc:sldMk cId="864306515" sldId="334"/>
        </pc:sldMkLst>
      </pc:sldChg>
      <pc:sldChg chg="add">
        <pc:chgData name="Indu Sekhar Dantu" userId="4218edbc7ffe59d5" providerId="LiveId" clId="{B069DCC4-9580-4DE7-8CD2-2355D77BE23E}" dt="2021-06-26T01:07:42.164" v="1808"/>
        <pc:sldMkLst>
          <pc:docMk/>
          <pc:sldMk cId="3997583028" sldId="335"/>
        </pc:sldMkLst>
      </pc:sldChg>
      <pc:sldChg chg="add">
        <pc:chgData name="Indu Sekhar Dantu" userId="4218edbc7ffe59d5" providerId="LiveId" clId="{B069DCC4-9580-4DE7-8CD2-2355D77BE23E}" dt="2021-06-26T01:07:42.385" v="1809"/>
        <pc:sldMkLst>
          <pc:docMk/>
          <pc:sldMk cId="4024321289" sldId="336"/>
        </pc:sldMkLst>
      </pc:sldChg>
      <pc:sldChg chg="add">
        <pc:chgData name="Indu Sekhar Dantu" userId="4218edbc7ffe59d5" providerId="LiveId" clId="{B069DCC4-9580-4DE7-8CD2-2355D77BE23E}" dt="2021-06-26T01:07:42.639" v="1810"/>
        <pc:sldMkLst>
          <pc:docMk/>
          <pc:sldMk cId="1728069454" sldId="337"/>
        </pc:sldMkLst>
      </pc:sldChg>
      <pc:sldChg chg="add">
        <pc:chgData name="Indu Sekhar Dantu" userId="4218edbc7ffe59d5" providerId="LiveId" clId="{B069DCC4-9580-4DE7-8CD2-2355D77BE23E}" dt="2021-06-26T01:07:42.886" v="1811"/>
        <pc:sldMkLst>
          <pc:docMk/>
          <pc:sldMk cId="1735735032" sldId="338"/>
        </pc:sldMkLst>
      </pc:sldChg>
      <pc:sldChg chg="modSp mod">
        <pc:chgData name="Indu Sekhar Dantu" userId="4218edbc7ffe59d5" providerId="LiveId" clId="{B069DCC4-9580-4DE7-8CD2-2355D77BE23E}" dt="2021-06-26T01:22:41.595" v="2024" actId="20577"/>
        <pc:sldMkLst>
          <pc:docMk/>
          <pc:sldMk cId="2508731708" sldId="339"/>
        </pc:sldMkLst>
        <pc:spChg chg="mod">
          <ac:chgData name="Indu Sekhar Dantu" userId="4218edbc7ffe59d5" providerId="LiveId" clId="{B069DCC4-9580-4DE7-8CD2-2355D77BE23E}" dt="2021-06-26T01:22:41.595" v="2024" actId="20577"/>
          <ac:spMkLst>
            <pc:docMk/>
            <pc:sldMk cId="2508731708" sldId="339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B069DCC4-9580-4DE7-8CD2-2355D77BE23E}" dt="2021-06-26T01:17:56.994" v="1899" actId="20577"/>
        <pc:sldMkLst>
          <pc:docMk/>
          <pc:sldMk cId="2181303224" sldId="340"/>
        </pc:sldMkLst>
        <pc:spChg chg="mod">
          <ac:chgData name="Indu Sekhar Dantu" userId="4218edbc7ffe59d5" providerId="LiveId" clId="{B069DCC4-9580-4DE7-8CD2-2355D77BE23E}" dt="2021-06-26T01:17:56.994" v="1899" actId="20577"/>
          <ac:spMkLst>
            <pc:docMk/>
            <pc:sldMk cId="2181303224" sldId="340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B069DCC4-9580-4DE7-8CD2-2355D77BE23E}" dt="2021-06-26T01:25:22.079" v="2076" actId="20577"/>
        <pc:sldMkLst>
          <pc:docMk/>
          <pc:sldMk cId="2081480948" sldId="341"/>
        </pc:sldMkLst>
        <pc:spChg chg="mod">
          <ac:chgData name="Indu Sekhar Dantu" userId="4218edbc7ffe59d5" providerId="LiveId" clId="{B069DCC4-9580-4DE7-8CD2-2355D77BE23E}" dt="2021-06-26T01:25:22.079" v="2076" actId="20577"/>
          <ac:spMkLst>
            <pc:docMk/>
            <pc:sldMk cId="2081480948" sldId="341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B069DCC4-9580-4DE7-8CD2-2355D77BE23E}" dt="2021-06-26T01:26:44.808" v="2087" actId="6549"/>
        <pc:sldMkLst>
          <pc:docMk/>
          <pc:sldMk cId="397138408" sldId="342"/>
        </pc:sldMkLst>
        <pc:spChg chg="mod">
          <ac:chgData name="Indu Sekhar Dantu" userId="4218edbc7ffe59d5" providerId="LiveId" clId="{B069DCC4-9580-4DE7-8CD2-2355D77BE23E}" dt="2021-06-26T01:26:44.808" v="2087" actId="6549"/>
          <ac:spMkLst>
            <pc:docMk/>
            <pc:sldMk cId="397138408" sldId="342"/>
            <ac:spMk id="3" creationId="{D9D112C0-94D8-4EB3-830E-FBA2AAFD86F5}"/>
          </ac:spMkLst>
        </pc:spChg>
      </pc:sldChg>
      <pc:sldChg chg="add">
        <pc:chgData name="Indu Sekhar Dantu" userId="4218edbc7ffe59d5" providerId="LiveId" clId="{B069DCC4-9580-4DE7-8CD2-2355D77BE23E}" dt="2021-06-26T01:14:52.562" v="1878"/>
        <pc:sldMkLst>
          <pc:docMk/>
          <pc:sldMk cId="3537388708" sldId="343"/>
        </pc:sldMkLst>
      </pc:sldChg>
      <pc:sldChg chg="add">
        <pc:chgData name="Indu Sekhar Dantu" userId="4218edbc7ffe59d5" providerId="LiveId" clId="{B069DCC4-9580-4DE7-8CD2-2355D77BE23E}" dt="2021-06-26T01:14:52.810" v="1879"/>
        <pc:sldMkLst>
          <pc:docMk/>
          <pc:sldMk cId="1421539589" sldId="344"/>
        </pc:sldMkLst>
      </pc:sldChg>
      <pc:sldChg chg="add">
        <pc:chgData name="Indu Sekhar Dantu" userId="4218edbc7ffe59d5" providerId="LiveId" clId="{B069DCC4-9580-4DE7-8CD2-2355D77BE23E}" dt="2021-06-26T01:14:53.035" v="1880"/>
        <pc:sldMkLst>
          <pc:docMk/>
          <pc:sldMk cId="2353974985" sldId="345"/>
        </pc:sldMkLst>
      </pc:sldChg>
      <pc:sldChg chg="add">
        <pc:chgData name="Indu Sekhar Dantu" userId="4218edbc7ffe59d5" providerId="LiveId" clId="{B069DCC4-9580-4DE7-8CD2-2355D77BE23E}" dt="2021-06-26T01:14:53.259" v="1881"/>
        <pc:sldMkLst>
          <pc:docMk/>
          <pc:sldMk cId="331212918" sldId="346"/>
        </pc:sldMkLst>
      </pc:sldChg>
      <pc:sldChg chg="add">
        <pc:chgData name="Indu Sekhar Dantu" userId="4218edbc7ffe59d5" providerId="LiveId" clId="{B069DCC4-9580-4DE7-8CD2-2355D77BE23E}" dt="2021-06-26T01:14:53.498" v="1882"/>
        <pc:sldMkLst>
          <pc:docMk/>
          <pc:sldMk cId="4079861257" sldId="347"/>
        </pc:sldMkLst>
      </pc:sldChg>
      <pc:sldChg chg="add">
        <pc:chgData name="Indu Sekhar Dantu" userId="4218edbc7ffe59d5" providerId="LiveId" clId="{B069DCC4-9580-4DE7-8CD2-2355D77BE23E}" dt="2021-06-26T01:14:53.729" v="1883"/>
        <pc:sldMkLst>
          <pc:docMk/>
          <pc:sldMk cId="2825864451" sldId="348"/>
        </pc:sldMkLst>
      </pc:sldChg>
      <pc:sldChg chg="modSp mod">
        <pc:chgData name="Indu Sekhar Dantu" userId="4218edbc7ffe59d5" providerId="LiveId" clId="{B069DCC4-9580-4DE7-8CD2-2355D77BE23E}" dt="2021-06-26T01:19:27.036" v="1963" actId="20577"/>
        <pc:sldMkLst>
          <pc:docMk/>
          <pc:sldMk cId="141203763" sldId="349"/>
        </pc:sldMkLst>
        <pc:spChg chg="mod">
          <ac:chgData name="Indu Sekhar Dantu" userId="4218edbc7ffe59d5" providerId="LiveId" clId="{B069DCC4-9580-4DE7-8CD2-2355D77BE23E}" dt="2021-06-26T01:19:27.036" v="1963" actId="20577"/>
          <ac:spMkLst>
            <pc:docMk/>
            <pc:sldMk cId="141203763" sldId="349"/>
            <ac:spMk id="3" creationId="{D9D112C0-94D8-4EB3-830E-FBA2AAFD86F5}"/>
          </ac:spMkLst>
        </pc:spChg>
      </pc:sldChg>
    </pc:docChg>
  </pc:docChgLst>
  <pc:docChgLst>
    <pc:chgData name="Indu Sekhar Dantu" userId="4218edbc7ffe59d5" providerId="LiveId" clId="{8D515201-007B-4BCA-AB8E-445196CE6222}"/>
    <pc:docChg chg="undo custSel modSld">
      <pc:chgData name="Indu Sekhar Dantu" userId="4218edbc7ffe59d5" providerId="LiveId" clId="{8D515201-007B-4BCA-AB8E-445196CE6222}" dt="2021-07-08T06:01:25.169" v="339" actId="113"/>
      <pc:docMkLst>
        <pc:docMk/>
      </pc:docMkLst>
      <pc:sldChg chg="modSp mod">
        <pc:chgData name="Indu Sekhar Dantu" userId="4218edbc7ffe59d5" providerId="LiveId" clId="{8D515201-007B-4BCA-AB8E-445196CE6222}" dt="2021-07-08T06:01:25.169" v="339" actId="113"/>
        <pc:sldMkLst>
          <pc:docMk/>
          <pc:sldMk cId="1862927223" sldId="305"/>
        </pc:sldMkLst>
        <pc:spChg chg="mod">
          <ac:chgData name="Indu Sekhar Dantu" userId="4218edbc7ffe59d5" providerId="LiveId" clId="{8D515201-007B-4BCA-AB8E-445196CE6222}" dt="2021-07-08T06:01:25.169" v="339" actId="113"/>
          <ac:spMkLst>
            <pc:docMk/>
            <pc:sldMk cId="1862927223" sldId="305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8D515201-007B-4BCA-AB8E-445196CE6222}" dt="2021-07-08T06:00:54.176" v="338" actId="255"/>
        <pc:sldMkLst>
          <pc:docMk/>
          <pc:sldMk cId="1403467159" sldId="307"/>
        </pc:sldMkLst>
        <pc:spChg chg="mod">
          <ac:chgData name="Indu Sekhar Dantu" userId="4218edbc7ffe59d5" providerId="LiveId" clId="{8D515201-007B-4BCA-AB8E-445196CE6222}" dt="2021-07-08T06:00:54.176" v="338" actId="255"/>
          <ac:spMkLst>
            <pc:docMk/>
            <pc:sldMk cId="1403467159" sldId="307"/>
            <ac:spMk id="5" creationId="{DCA3B581-3084-49F8-9084-946BB3B1E6B6}"/>
          </ac:spMkLst>
        </pc:spChg>
      </pc:sldChg>
      <pc:sldChg chg="modSp mod">
        <pc:chgData name="Indu Sekhar Dantu" userId="4218edbc7ffe59d5" providerId="LiveId" clId="{8D515201-007B-4BCA-AB8E-445196CE6222}" dt="2021-07-08T05:48:45.878" v="8"/>
        <pc:sldMkLst>
          <pc:docMk/>
          <pc:sldMk cId="3537388708" sldId="343"/>
        </pc:sldMkLst>
        <pc:spChg chg="mod">
          <ac:chgData name="Indu Sekhar Dantu" userId="4218edbc7ffe59d5" providerId="LiveId" clId="{8D515201-007B-4BCA-AB8E-445196CE6222}" dt="2021-07-08T05:48:45.878" v="8"/>
          <ac:spMkLst>
            <pc:docMk/>
            <pc:sldMk cId="3537388708" sldId="343"/>
            <ac:spMk id="3" creationId="{D9D112C0-94D8-4EB3-830E-FBA2AAFD86F5}"/>
          </ac:spMkLst>
        </pc:spChg>
      </pc:sldChg>
      <pc:sldChg chg="addSp delSp modSp mod">
        <pc:chgData name="Indu Sekhar Dantu" userId="4218edbc7ffe59d5" providerId="LiveId" clId="{8D515201-007B-4BCA-AB8E-445196CE6222}" dt="2021-07-08T05:54:27.908" v="307" actId="6549"/>
        <pc:sldMkLst>
          <pc:docMk/>
          <pc:sldMk cId="1421539589" sldId="344"/>
        </pc:sldMkLst>
        <pc:spChg chg="mod">
          <ac:chgData name="Indu Sekhar Dantu" userId="4218edbc7ffe59d5" providerId="LiveId" clId="{8D515201-007B-4BCA-AB8E-445196CE6222}" dt="2021-07-08T05:54:27.908" v="307" actId="6549"/>
          <ac:spMkLst>
            <pc:docMk/>
            <pc:sldMk cId="1421539589" sldId="344"/>
            <ac:spMk id="3" creationId="{D9D112C0-94D8-4EB3-830E-FBA2AAFD86F5}"/>
          </ac:spMkLst>
        </pc:spChg>
        <pc:graphicFrameChg chg="add del mod modGraphic">
          <ac:chgData name="Indu Sekhar Dantu" userId="4218edbc7ffe59d5" providerId="LiveId" clId="{8D515201-007B-4BCA-AB8E-445196CE6222}" dt="2021-07-08T05:49:56.826" v="51" actId="3680"/>
          <ac:graphicFrameMkLst>
            <pc:docMk/>
            <pc:sldMk cId="1421539589" sldId="344"/>
            <ac:graphicFrameMk id="5" creationId="{AD8FBE9E-288B-40B0-8AB7-9AE3D5A1D444}"/>
          </ac:graphicFrameMkLst>
        </pc:graphicFrameChg>
        <pc:graphicFrameChg chg="add mod modGraphic">
          <ac:chgData name="Indu Sekhar Dantu" userId="4218edbc7ffe59d5" providerId="LiveId" clId="{8D515201-007B-4BCA-AB8E-445196CE6222}" dt="2021-07-08T05:54:15.684" v="301" actId="1035"/>
          <ac:graphicFrameMkLst>
            <pc:docMk/>
            <pc:sldMk cId="1421539589" sldId="344"/>
            <ac:graphicFrameMk id="6" creationId="{27A4142A-1986-409B-931E-D4FD030964C9}"/>
          </ac:graphicFrameMkLst>
        </pc:graphicFrameChg>
      </pc:sldChg>
      <pc:sldChg chg="modSp mod">
        <pc:chgData name="Indu Sekhar Dantu" userId="4218edbc7ffe59d5" providerId="LiveId" clId="{8D515201-007B-4BCA-AB8E-445196CE6222}" dt="2021-07-08T05:48:14.374" v="7" actId="2711"/>
        <pc:sldMkLst>
          <pc:docMk/>
          <pc:sldMk cId="2200476893" sldId="350"/>
        </pc:sldMkLst>
        <pc:spChg chg="mod">
          <ac:chgData name="Indu Sekhar Dantu" userId="4218edbc7ffe59d5" providerId="LiveId" clId="{8D515201-007B-4BCA-AB8E-445196CE6222}" dt="2021-07-08T05:48:14.374" v="7" actId="2711"/>
          <ac:spMkLst>
            <pc:docMk/>
            <pc:sldMk cId="2200476893" sldId="350"/>
            <ac:spMk id="3" creationId="{D9D112C0-94D8-4EB3-830E-FBA2AAFD86F5}"/>
          </ac:spMkLst>
        </pc:spChg>
      </pc:sldChg>
    </pc:docChg>
  </pc:docChgLst>
  <pc:docChgLst>
    <pc:chgData name="Indu Sekhar Dantu" userId="4218edbc7ffe59d5" providerId="LiveId" clId="{0210AA90-0FB7-480F-87EB-F58347DD249C}"/>
    <pc:docChg chg="modSld">
      <pc:chgData name="Indu Sekhar Dantu" userId="4218edbc7ffe59d5" providerId="LiveId" clId="{0210AA90-0FB7-480F-87EB-F58347DD249C}" dt="2021-12-11T03:18:54.932" v="0" actId="6549"/>
      <pc:docMkLst>
        <pc:docMk/>
      </pc:docMkLst>
      <pc:sldChg chg="modSp mod">
        <pc:chgData name="Indu Sekhar Dantu" userId="4218edbc7ffe59d5" providerId="LiveId" clId="{0210AA90-0FB7-480F-87EB-F58347DD249C}" dt="2021-12-11T03:18:54.932" v="0" actId="6549"/>
        <pc:sldMkLst>
          <pc:docMk/>
          <pc:sldMk cId="3359564673" sldId="338"/>
        </pc:sldMkLst>
        <pc:spChg chg="mod">
          <ac:chgData name="Indu Sekhar Dantu" userId="4218edbc7ffe59d5" providerId="LiveId" clId="{0210AA90-0FB7-480F-87EB-F58347DD249C}" dt="2021-12-11T03:18:54.932" v="0" actId="6549"/>
          <ac:spMkLst>
            <pc:docMk/>
            <pc:sldMk cId="3359564673" sldId="338"/>
            <ac:spMk id="2" creationId="{50BD30BA-5E5C-4607-BA76-D042EE617EE0}"/>
          </ac:spMkLst>
        </pc:spChg>
      </pc:sldChg>
    </pc:docChg>
  </pc:docChgLst>
  <pc:docChgLst>
    <pc:chgData name="Indu Sekhar Dantu" userId="4218edbc7ffe59d5" providerId="LiveId" clId="{0C6CE469-F724-4D68-9CF8-6021D51A3EBC}"/>
    <pc:docChg chg="custSel addSld delSld modSld">
      <pc:chgData name="Indu Sekhar Dantu" userId="4218edbc7ffe59d5" providerId="LiveId" clId="{0C6CE469-F724-4D68-9CF8-6021D51A3EBC}" dt="2021-07-12T02:28:04.331" v="2357" actId="20577"/>
      <pc:docMkLst>
        <pc:docMk/>
      </pc:docMkLst>
      <pc:sldChg chg="modSp mod">
        <pc:chgData name="Indu Sekhar Dantu" userId="4218edbc7ffe59d5" providerId="LiveId" clId="{0C6CE469-F724-4D68-9CF8-6021D51A3EBC}" dt="2021-07-12T01:33:03.183" v="975" actId="255"/>
        <pc:sldMkLst>
          <pc:docMk/>
          <pc:sldMk cId="858427632" sldId="256"/>
        </pc:sldMkLst>
        <pc:spChg chg="mod">
          <ac:chgData name="Indu Sekhar Dantu" userId="4218edbc7ffe59d5" providerId="LiveId" clId="{0C6CE469-F724-4D68-9CF8-6021D51A3EBC}" dt="2021-07-12T01:33:03.183" v="975" actId="255"/>
          <ac:spMkLst>
            <pc:docMk/>
            <pc:sldMk cId="858427632" sldId="256"/>
            <ac:spMk id="2" creationId="{50BD30BA-5E5C-4607-BA76-D042EE617EE0}"/>
          </ac:spMkLst>
        </pc:spChg>
        <pc:spChg chg="mod">
          <ac:chgData name="Indu Sekhar Dantu" userId="4218edbc7ffe59d5" providerId="LiveId" clId="{0C6CE469-F724-4D68-9CF8-6021D51A3EBC}" dt="2021-07-12T01:25:16.626" v="552" actId="20577"/>
          <ac:spMkLst>
            <pc:docMk/>
            <pc:sldMk cId="858427632" sldId="256"/>
            <ac:spMk id="6" creationId="{C6D6245A-6BE2-4AF4-BB2D-5627D2818914}"/>
          </ac:spMkLst>
        </pc:spChg>
      </pc:sldChg>
      <pc:sldChg chg="del">
        <pc:chgData name="Indu Sekhar Dantu" userId="4218edbc7ffe59d5" providerId="LiveId" clId="{0C6CE469-F724-4D68-9CF8-6021D51A3EBC}" dt="2021-07-12T01:15:31.578" v="122" actId="47"/>
        <pc:sldMkLst>
          <pc:docMk/>
          <pc:sldMk cId="857472398" sldId="257"/>
        </pc:sldMkLst>
      </pc:sldChg>
      <pc:sldChg chg="del">
        <pc:chgData name="Indu Sekhar Dantu" userId="4218edbc7ffe59d5" providerId="LiveId" clId="{0C6CE469-F724-4D68-9CF8-6021D51A3EBC}" dt="2021-07-12T01:15:32.463" v="123" actId="47"/>
        <pc:sldMkLst>
          <pc:docMk/>
          <pc:sldMk cId="3720603358" sldId="258"/>
        </pc:sldMkLst>
      </pc:sldChg>
      <pc:sldChg chg="del">
        <pc:chgData name="Indu Sekhar Dantu" userId="4218edbc7ffe59d5" providerId="LiveId" clId="{0C6CE469-F724-4D68-9CF8-6021D51A3EBC}" dt="2021-07-12T01:15:41.242" v="126" actId="47"/>
        <pc:sldMkLst>
          <pc:docMk/>
          <pc:sldMk cId="1942712150" sldId="259"/>
        </pc:sldMkLst>
      </pc:sldChg>
      <pc:sldChg chg="del">
        <pc:chgData name="Indu Sekhar Dantu" userId="4218edbc7ffe59d5" providerId="LiveId" clId="{0C6CE469-F724-4D68-9CF8-6021D51A3EBC}" dt="2021-07-12T01:16:55.372" v="274" actId="47"/>
        <pc:sldMkLst>
          <pc:docMk/>
          <pc:sldMk cId="3156076567" sldId="304"/>
        </pc:sldMkLst>
      </pc:sldChg>
      <pc:sldChg chg="del">
        <pc:chgData name="Indu Sekhar Dantu" userId="4218edbc7ffe59d5" providerId="LiveId" clId="{0C6CE469-F724-4D68-9CF8-6021D51A3EBC}" dt="2021-07-12T01:15:40.847" v="125" actId="47"/>
        <pc:sldMkLst>
          <pc:docMk/>
          <pc:sldMk cId="1862927223" sldId="305"/>
        </pc:sldMkLst>
      </pc:sldChg>
      <pc:sldChg chg="del">
        <pc:chgData name="Indu Sekhar Dantu" userId="4218edbc7ffe59d5" providerId="LiveId" clId="{0C6CE469-F724-4D68-9CF8-6021D51A3EBC}" dt="2021-07-12T01:16:42.740" v="236" actId="47"/>
        <pc:sldMkLst>
          <pc:docMk/>
          <pc:sldMk cId="1568858838" sldId="306"/>
        </pc:sldMkLst>
      </pc:sldChg>
      <pc:sldChg chg="del">
        <pc:chgData name="Indu Sekhar Dantu" userId="4218edbc7ffe59d5" providerId="LiveId" clId="{0C6CE469-F724-4D68-9CF8-6021D51A3EBC}" dt="2021-07-12T01:15:33.177" v="124" actId="47"/>
        <pc:sldMkLst>
          <pc:docMk/>
          <pc:sldMk cId="1403467159" sldId="307"/>
        </pc:sldMkLst>
      </pc:sldChg>
      <pc:sldChg chg="modSp mod">
        <pc:chgData name="Indu Sekhar Dantu" userId="4218edbc7ffe59d5" providerId="LiveId" clId="{0C6CE469-F724-4D68-9CF8-6021D51A3EBC}" dt="2021-07-12T01:33:25.521" v="977" actId="20577"/>
        <pc:sldMkLst>
          <pc:docMk/>
          <pc:sldMk cId="3166141015" sldId="308"/>
        </pc:sldMkLst>
        <pc:spChg chg="mod">
          <ac:chgData name="Indu Sekhar Dantu" userId="4218edbc7ffe59d5" providerId="LiveId" clId="{0C6CE469-F724-4D68-9CF8-6021D51A3EBC}" dt="2021-07-12T01:33:25.521" v="977" actId="20577"/>
          <ac:spMkLst>
            <pc:docMk/>
            <pc:sldMk cId="3166141015" sldId="308"/>
            <ac:spMk id="2" creationId="{50BD30BA-5E5C-4607-BA76-D042EE617EE0}"/>
          </ac:spMkLst>
        </pc:spChg>
        <pc:spChg chg="mod">
          <ac:chgData name="Indu Sekhar Dantu" userId="4218edbc7ffe59d5" providerId="LiveId" clId="{0C6CE469-F724-4D68-9CF8-6021D51A3EBC}" dt="2021-07-12T01:31:48.991" v="936" actId="6549"/>
          <ac:spMkLst>
            <pc:docMk/>
            <pc:sldMk cId="3166141015" sldId="308"/>
            <ac:spMk id="3" creationId="{D9D112C0-94D8-4EB3-830E-FBA2AAFD86F5}"/>
          </ac:spMkLst>
        </pc:spChg>
      </pc:sldChg>
      <pc:sldChg chg="del">
        <pc:chgData name="Indu Sekhar Dantu" userId="4218edbc7ffe59d5" providerId="LiveId" clId="{0C6CE469-F724-4D68-9CF8-6021D51A3EBC}" dt="2021-07-12T01:16:41.623" v="233" actId="47"/>
        <pc:sldMkLst>
          <pc:docMk/>
          <pc:sldMk cId="498981713" sldId="309"/>
        </pc:sldMkLst>
      </pc:sldChg>
      <pc:sldChg chg="add del">
        <pc:chgData name="Indu Sekhar Dantu" userId="4218edbc7ffe59d5" providerId="LiveId" clId="{0C6CE469-F724-4D68-9CF8-6021D51A3EBC}" dt="2021-07-12T01:33:53.868" v="989" actId="47"/>
        <pc:sldMkLst>
          <pc:docMk/>
          <pc:sldMk cId="4122889690" sldId="309"/>
        </pc:sldMkLst>
      </pc:sldChg>
      <pc:sldChg chg="del">
        <pc:chgData name="Indu Sekhar Dantu" userId="4218edbc7ffe59d5" providerId="LiveId" clId="{0C6CE469-F724-4D68-9CF8-6021D51A3EBC}" dt="2021-07-12T01:16:42.191" v="235" actId="47"/>
        <pc:sldMkLst>
          <pc:docMk/>
          <pc:sldMk cId="396110141" sldId="310"/>
        </pc:sldMkLst>
      </pc:sldChg>
      <pc:sldChg chg="add del">
        <pc:chgData name="Indu Sekhar Dantu" userId="4218edbc7ffe59d5" providerId="LiveId" clId="{0C6CE469-F724-4D68-9CF8-6021D51A3EBC}" dt="2021-07-12T01:33:55.280" v="990" actId="47"/>
        <pc:sldMkLst>
          <pc:docMk/>
          <pc:sldMk cId="1418468487" sldId="310"/>
        </pc:sldMkLst>
      </pc:sldChg>
      <pc:sldChg chg="add del">
        <pc:chgData name="Indu Sekhar Dantu" userId="4218edbc7ffe59d5" providerId="LiveId" clId="{0C6CE469-F724-4D68-9CF8-6021D51A3EBC}" dt="2021-07-12T01:33:56.467" v="991" actId="47"/>
        <pc:sldMkLst>
          <pc:docMk/>
          <pc:sldMk cId="2683257385" sldId="311"/>
        </pc:sldMkLst>
      </pc:sldChg>
      <pc:sldChg chg="del">
        <pc:chgData name="Indu Sekhar Dantu" userId="4218edbc7ffe59d5" providerId="LiveId" clId="{0C6CE469-F724-4D68-9CF8-6021D51A3EBC}" dt="2021-07-12T01:16:40.861" v="232" actId="47"/>
        <pc:sldMkLst>
          <pc:docMk/>
          <pc:sldMk cId="3851764001" sldId="311"/>
        </pc:sldMkLst>
      </pc:sldChg>
      <pc:sldChg chg="del">
        <pc:chgData name="Indu Sekhar Dantu" userId="4218edbc7ffe59d5" providerId="LiveId" clId="{0C6CE469-F724-4D68-9CF8-6021D51A3EBC}" dt="2021-07-12T01:16:41.922" v="234" actId="47"/>
        <pc:sldMkLst>
          <pc:docMk/>
          <pc:sldMk cId="913299517" sldId="312"/>
        </pc:sldMkLst>
      </pc:sldChg>
      <pc:sldChg chg="add del">
        <pc:chgData name="Indu Sekhar Dantu" userId="4218edbc7ffe59d5" providerId="LiveId" clId="{0C6CE469-F724-4D68-9CF8-6021D51A3EBC}" dt="2021-07-12T01:33:57.264" v="992" actId="47"/>
        <pc:sldMkLst>
          <pc:docMk/>
          <pc:sldMk cId="3136571151" sldId="312"/>
        </pc:sldMkLst>
      </pc:sldChg>
      <pc:sldChg chg="del">
        <pc:chgData name="Indu Sekhar Dantu" userId="4218edbc7ffe59d5" providerId="LiveId" clId="{0C6CE469-F724-4D68-9CF8-6021D51A3EBC}" dt="2021-07-12T01:16:43.328" v="237" actId="47"/>
        <pc:sldMkLst>
          <pc:docMk/>
          <pc:sldMk cId="414296455" sldId="313"/>
        </pc:sldMkLst>
      </pc:sldChg>
      <pc:sldChg chg="add del">
        <pc:chgData name="Indu Sekhar Dantu" userId="4218edbc7ffe59d5" providerId="LiveId" clId="{0C6CE469-F724-4D68-9CF8-6021D51A3EBC}" dt="2021-07-12T01:33:58.023" v="993" actId="47"/>
        <pc:sldMkLst>
          <pc:docMk/>
          <pc:sldMk cId="3431741543" sldId="313"/>
        </pc:sldMkLst>
      </pc:sldChg>
      <pc:sldChg chg="del">
        <pc:chgData name="Indu Sekhar Dantu" userId="4218edbc7ffe59d5" providerId="LiveId" clId="{0C6CE469-F724-4D68-9CF8-6021D51A3EBC}" dt="2021-07-12T01:16:44.121" v="239" actId="47"/>
        <pc:sldMkLst>
          <pc:docMk/>
          <pc:sldMk cId="3029424732" sldId="314"/>
        </pc:sldMkLst>
      </pc:sldChg>
      <pc:sldChg chg="add del">
        <pc:chgData name="Indu Sekhar Dantu" userId="4218edbc7ffe59d5" providerId="LiveId" clId="{0C6CE469-F724-4D68-9CF8-6021D51A3EBC}" dt="2021-07-12T01:33:58.785" v="994" actId="47"/>
        <pc:sldMkLst>
          <pc:docMk/>
          <pc:sldMk cId="3602270130" sldId="314"/>
        </pc:sldMkLst>
      </pc:sldChg>
      <pc:sldChg chg="del">
        <pc:chgData name="Indu Sekhar Dantu" userId="4218edbc7ffe59d5" providerId="LiveId" clId="{0C6CE469-F724-4D68-9CF8-6021D51A3EBC}" dt="2021-07-12T01:16:49.938" v="262" actId="47"/>
        <pc:sldMkLst>
          <pc:docMk/>
          <pc:sldMk cId="447349276" sldId="315"/>
        </pc:sldMkLst>
      </pc:sldChg>
      <pc:sldChg chg="add del">
        <pc:chgData name="Indu Sekhar Dantu" userId="4218edbc7ffe59d5" providerId="LiveId" clId="{0C6CE469-F724-4D68-9CF8-6021D51A3EBC}" dt="2021-07-12T01:33:59.613" v="995" actId="47"/>
        <pc:sldMkLst>
          <pc:docMk/>
          <pc:sldMk cId="561202008" sldId="315"/>
        </pc:sldMkLst>
      </pc:sldChg>
      <pc:sldChg chg="del">
        <pc:chgData name="Indu Sekhar Dantu" userId="4218edbc7ffe59d5" providerId="LiveId" clId="{0C6CE469-F724-4D68-9CF8-6021D51A3EBC}" dt="2021-07-12T01:16:50.203" v="263" actId="47"/>
        <pc:sldMkLst>
          <pc:docMk/>
          <pc:sldMk cId="313655581" sldId="316"/>
        </pc:sldMkLst>
      </pc:sldChg>
      <pc:sldChg chg="add del">
        <pc:chgData name="Indu Sekhar Dantu" userId="4218edbc7ffe59d5" providerId="LiveId" clId="{0C6CE469-F724-4D68-9CF8-6021D51A3EBC}" dt="2021-07-12T01:34:00.456" v="996" actId="47"/>
        <pc:sldMkLst>
          <pc:docMk/>
          <pc:sldMk cId="3179496370" sldId="316"/>
        </pc:sldMkLst>
      </pc:sldChg>
      <pc:sldChg chg="del">
        <pc:chgData name="Indu Sekhar Dantu" userId="4218edbc7ffe59d5" providerId="LiveId" clId="{0C6CE469-F724-4D68-9CF8-6021D51A3EBC}" dt="2021-07-12T01:16:50.468" v="264" actId="47"/>
        <pc:sldMkLst>
          <pc:docMk/>
          <pc:sldMk cId="1765042550" sldId="317"/>
        </pc:sldMkLst>
      </pc:sldChg>
      <pc:sldChg chg="modSp add mod">
        <pc:chgData name="Indu Sekhar Dantu" userId="4218edbc7ffe59d5" providerId="LiveId" clId="{0C6CE469-F724-4D68-9CF8-6021D51A3EBC}" dt="2021-07-12T01:56:45.498" v="2061" actId="20577"/>
        <pc:sldMkLst>
          <pc:docMk/>
          <pc:sldMk cId="2584329877" sldId="317"/>
        </pc:sldMkLst>
        <pc:spChg chg="mod">
          <ac:chgData name="Indu Sekhar Dantu" userId="4218edbc7ffe59d5" providerId="LiveId" clId="{0C6CE469-F724-4D68-9CF8-6021D51A3EBC}" dt="2021-07-12T01:33:30.415" v="979" actId="20577"/>
          <ac:spMkLst>
            <pc:docMk/>
            <pc:sldMk cId="2584329877" sldId="317"/>
            <ac:spMk id="2" creationId="{50BD30BA-5E5C-4607-BA76-D042EE617EE0}"/>
          </ac:spMkLst>
        </pc:spChg>
        <pc:spChg chg="mod">
          <ac:chgData name="Indu Sekhar Dantu" userId="4218edbc7ffe59d5" providerId="LiveId" clId="{0C6CE469-F724-4D68-9CF8-6021D51A3EBC}" dt="2021-07-12T01:56:45.498" v="2061" actId="20577"/>
          <ac:spMkLst>
            <pc:docMk/>
            <pc:sldMk cId="2584329877" sldId="317"/>
            <ac:spMk id="3" creationId="{D9D112C0-94D8-4EB3-830E-FBA2AAFD86F5}"/>
          </ac:spMkLst>
        </pc:spChg>
      </pc:sldChg>
      <pc:sldChg chg="del">
        <pc:chgData name="Indu Sekhar Dantu" userId="4218edbc7ffe59d5" providerId="LiveId" clId="{0C6CE469-F724-4D68-9CF8-6021D51A3EBC}" dt="2021-07-12T01:16:50.806" v="265" actId="47"/>
        <pc:sldMkLst>
          <pc:docMk/>
          <pc:sldMk cId="3429460512" sldId="318"/>
        </pc:sldMkLst>
      </pc:sldChg>
      <pc:sldChg chg="modSp add mod">
        <pc:chgData name="Indu Sekhar Dantu" userId="4218edbc7ffe59d5" providerId="LiveId" clId="{0C6CE469-F724-4D68-9CF8-6021D51A3EBC}" dt="2021-07-12T01:57:03.616" v="2066" actId="20577"/>
        <pc:sldMkLst>
          <pc:docMk/>
          <pc:sldMk cId="3539755676" sldId="318"/>
        </pc:sldMkLst>
        <pc:spChg chg="mod">
          <ac:chgData name="Indu Sekhar Dantu" userId="4218edbc7ffe59d5" providerId="LiveId" clId="{0C6CE469-F724-4D68-9CF8-6021D51A3EBC}" dt="2021-07-12T01:33:34.677" v="981" actId="20577"/>
          <ac:spMkLst>
            <pc:docMk/>
            <pc:sldMk cId="3539755676" sldId="318"/>
            <ac:spMk id="2" creationId="{50BD30BA-5E5C-4607-BA76-D042EE617EE0}"/>
          </ac:spMkLst>
        </pc:spChg>
        <pc:spChg chg="mod">
          <ac:chgData name="Indu Sekhar Dantu" userId="4218edbc7ffe59d5" providerId="LiveId" clId="{0C6CE469-F724-4D68-9CF8-6021D51A3EBC}" dt="2021-07-12T01:57:03.616" v="2066" actId="20577"/>
          <ac:spMkLst>
            <pc:docMk/>
            <pc:sldMk cId="3539755676" sldId="318"/>
            <ac:spMk id="3" creationId="{D9D112C0-94D8-4EB3-830E-FBA2AAFD86F5}"/>
          </ac:spMkLst>
        </pc:spChg>
      </pc:sldChg>
      <pc:sldChg chg="del">
        <pc:chgData name="Indu Sekhar Dantu" userId="4218edbc7ffe59d5" providerId="LiveId" clId="{0C6CE469-F724-4D68-9CF8-6021D51A3EBC}" dt="2021-07-12T01:16:51.098" v="266" actId="47"/>
        <pc:sldMkLst>
          <pc:docMk/>
          <pc:sldMk cId="1010151947" sldId="319"/>
        </pc:sldMkLst>
      </pc:sldChg>
      <pc:sldChg chg="modSp mod">
        <pc:chgData name="Indu Sekhar Dantu" userId="4218edbc7ffe59d5" providerId="LiveId" clId="{0C6CE469-F724-4D68-9CF8-6021D51A3EBC}" dt="2021-07-12T01:58:10.307" v="2085" actId="20577"/>
        <pc:sldMkLst>
          <pc:docMk/>
          <pc:sldMk cId="1492221199" sldId="319"/>
        </pc:sldMkLst>
        <pc:spChg chg="mod">
          <ac:chgData name="Indu Sekhar Dantu" userId="4218edbc7ffe59d5" providerId="LiveId" clId="{0C6CE469-F724-4D68-9CF8-6021D51A3EBC}" dt="2021-07-12T01:33:39.143" v="983" actId="20577"/>
          <ac:spMkLst>
            <pc:docMk/>
            <pc:sldMk cId="1492221199" sldId="319"/>
            <ac:spMk id="2" creationId="{50BD30BA-5E5C-4607-BA76-D042EE617EE0}"/>
          </ac:spMkLst>
        </pc:spChg>
        <pc:spChg chg="mod">
          <ac:chgData name="Indu Sekhar Dantu" userId="4218edbc7ffe59d5" providerId="LiveId" clId="{0C6CE469-F724-4D68-9CF8-6021D51A3EBC}" dt="2021-07-12T01:58:10.307" v="2085" actId="20577"/>
          <ac:spMkLst>
            <pc:docMk/>
            <pc:sldMk cId="1492221199" sldId="319"/>
            <ac:spMk id="3" creationId="{D9D112C0-94D8-4EB3-830E-FBA2AAFD86F5}"/>
          </ac:spMkLst>
        </pc:spChg>
      </pc:sldChg>
      <pc:sldChg chg="modSp add del mod">
        <pc:chgData name="Indu Sekhar Dantu" userId="4218edbc7ffe59d5" providerId="LiveId" clId="{0C6CE469-F724-4D68-9CF8-6021D51A3EBC}" dt="2021-07-12T01:33:50.879" v="986" actId="47"/>
        <pc:sldMkLst>
          <pc:docMk/>
          <pc:sldMk cId="2898537594" sldId="320"/>
        </pc:sldMkLst>
        <pc:spChg chg="mod">
          <ac:chgData name="Indu Sekhar Dantu" userId="4218edbc7ffe59d5" providerId="LiveId" clId="{0C6CE469-F724-4D68-9CF8-6021D51A3EBC}" dt="2021-07-12T01:33:43.215" v="985" actId="20577"/>
          <ac:spMkLst>
            <pc:docMk/>
            <pc:sldMk cId="2898537594" sldId="320"/>
            <ac:spMk id="2" creationId="{50BD30BA-5E5C-4607-BA76-D042EE617EE0}"/>
          </ac:spMkLst>
        </pc:spChg>
      </pc:sldChg>
      <pc:sldChg chg="modSp mod">
        <pc:chgData name="Indu Sekhar Dantu" userId="4218edbc7ffe59d5" providerId="LiveId" clId="{0C6CE469-F724-4D68-9CF8-6021D51A3EBC}" dt="2021-07-12T02:27:36.434" v="2350" actId="20577"/>
        <pc:sldMkLst>
          <pc:docMk/>
          <pc:sldMk cId="2980884881" sldId="320"/>
        </pc:sldMkLst>
        <pc:spChg chg="mod">
          <ac:chgData name="Indu Sekhar Dantu" userId="4218edbc7ffe59d5" providerId="LiveId" clId="{0C6CE469-F724-4D68-9CF8-6021D51A3EBC}" dt="2021-07-12T02:27:36.434" v="2350" actId="20577"/>
          <ac:spMkLst>
            <pc:docMk/>
            <pc:sldMk cId="2980884881" sldId="320"/>
            <ac:spMk id="3" creationId="{D9D112C0-94D8-4EB3-830E-FBA2AAFD86F5}"/>
          </ac:spMkLst>
        </pc:spChg>
      </pc:sldChg>
      <pc:sldChg chg="del">
        <pc:chgData name="Indu Sekhar Dantu" userId="4218edbc7ffe59d5" providerId="LiveId" clId="{0C6CE469-F724-4D68-9CF8-6021D51A3EBC}" dt="2021-07-12T01:16:51.370" v="267" actId="47"/>
        <pc:sldMkLst>
          <pc:docMk/>
          <pc:sldMk cId="3465084384" sldId="320"/>
        </pc:sldMkLst>
      </pc:sldChg>
      <pc:sldChg chg="add del">
        <pc:chgData name="Indu Sekhar Dantu" userId="4218edbc7ffe59d5" providerId="LiveId" clId="{0C6CE469-F724-4D68-9CF8-6021D51A3EBC}" dt="2021-07-12T01:33:51.229" v="987" actId="47"/>
        <pc:sldMkLst>
          <pc:docMk/>
          <pc:sldMk cId="1709211382" sldId="321"/>
        </pc:sldMkLst>
      </pc:sldChg>
      <pc:sldChg chg="del">
        <pc:chgData name="Indu Sekhar Dantu" userId="4218edbc7ffe59d5" providerId="LiveId" clId="{0C6CE469-F724-4D68-9CF8-6021D51A3EBC}" dt="2021-07-12T01:16:51.628" v="268" actId="47"/>
        <pc:sldMkLst>
          <pc:docMk/>
          <pc:sldMk cId="2931619309" sldId="321"/>
        </pc:sldMkLst>
      </pc:sldChg>
      <pc:sldChg chg="modSp add mod">
        <pc:chgData name="Indu Sekhar Dantu" userId="4218edbc7ffe59d5" providerId="LiveId" clId="{0C6CE469-F724-4D68-9CF8-6021D51A3EBC}" dt="2021-07-12T02:27:25.163" v="2345" actId="20577"/>
        <pc:sldMkLst>
          <pc:docMk/>
          <pc:sldMk cId="3263882364" sldId="321"/>
        </pc:sldMkLst>
        <pc:spChg chg="mod">
          <ac:chgData name="Indu Sekhar Dantu" userId="4218edbc7ffe59d5" providerId="LiveId" clId="{0C6CE469-F724-4D68-9CF8-6021D51A3EBC}" dt="2021-07-12T02:27:25.163" v="2345" actId="20577"/>
          <ac:spMkLst>
            <pc:docMk/>
            <pc:sldMk cId="3263882364" sldId="321"/>
            <ac:spMk id="3" creationId="{D9D112C0-94D8-4EB3-830E-FBA2AAFD86F5}"/>
          </ac:spMkLst>
        </pc:spChg>
      </pc:sldChg>
      <pc:sldChg chg="add del">
        <pc:chgData name="Indu Sekhar Dantu" userId="4218edbc7ffe59d5" providerId="LiveId" clId="{0C6CE469-F724-4D68-9CF8-6021D51A3EBC}" dt="2021-07-12T01:33:52.553" v="988" actId="47"/>
        <pc:sldMkLst>
          <pc:docMk/>
          <pc:sldMk cId="1367412868" sldId="322"/>
        </pc:sldMkLst>
      </pc:sldChg>
      <pc:sldChg chg="modSp add mod">
        <pc:chgData name="Indu Sekhar Dantu" userId="4218edbc7ffe59d5" providerId="LiveId" clId="{0C6CE469-F724-4D68-9CF8-6021D51A3EBC}" dt="2021-07-12T02:27:29.542" v="2347" actId="20577"/>
        <pc:sldMkLst>
          <pc:docMk/>
          <pc:sldMk cId="3238638512" sldId="322"/>
        </pc:sldMkLst>
        <pc:spChg chg="mod">
          <ac:chgData name="Indu Sekhar Dantu" userId="4218edbc7ffe59d5" providerId="LiveId" clId="{0C6CE469-F724-4D68-9CF8-6021D51A3EBC}" dt="2021-07-12T02:27:29.542" v="2347" actId="20577"/>
          <ac:spMkLst>
            <pc:docMk/>
            <pc:sldMk cId="3238638512" sldId="322"/>
            <ac:spMk id="3" creationId="{D9D112C0-94D8-4EB3-830E-FBA2AAFD86F5}"/>
          </ac:spMkLst>
        </pc:spChg>
      </pc:sldChg>
      <pc:sldChg chg="del">
        <pc:chgData name="Indu Sekhar Dantu" userId="4218edbc7ffe59d5" providerId="LiveId" clId="{0C6CE469-F724-4D68-9CF8-6021D51A3EBC}" dt="2021-07-12T01:16:51.892" v="269" actId="47"/>
        <pc:sldMkLst>
          <pc:docMk/>
          <pc:sldMk cId="3940385322" sldId="322"/>
        </pc:sldMkLst>
      </pc:sldChg>
      <pc:sldChg chg="del">
        <pc:chgData name="Indu Sekhar Dantu" userId="4218edbc7ffe59d5" providerId="LiveId" clId="{0C6CE469-F724-4D68-9CF8-6021D51A3EBC}" dt="2021-07-12T01:16:52.162" v="270" actId="47"/>
        <pc:sldMkLst>
          <pc:docMk/>
          <pc:sldMk cId="218055593" sldId="323"/>
        </pc:sldMkLst>
      </pc:sldChg>
      <pc:sldChg chg="modSp mod">
        <pc:chgData name="Indu Sekhar Dantu" userId="4218edbc7ffe59d5" providerId="LiveId" clId="{0C6CE469-F724-4D68-9CF8-6021D51A3EBC}" dt="2021-07-12T01:55:56.552" v="2002" actId="20577"/>
        <pc:sldMkLst>
          <pc:docMk/>
          <pc:sldMk cId="2845776690" sldId="323"/>
        </pc:sldMkLst>
        <pc:spChg chg="mod">
          <ac:chgData name="Indu Sekhar Dantu" userId="4218edbc7ffe59d5" providerId="LiveId" clId="{0C6CE469-F724-4D68-9CF8-6021D51A3EBC}" dt="2021-07-12T01:55:56.552" v="2002" actId="20577"/>
          <ac:spMkLst>
            <pc:docMk/>
            <pc:sldMk cId="2845776690" sldId="323"/>
            <ac:spMk id="3" creationId="{D9D112C0-94D8-4EB3-830E-FBA2AAFD86F5}"/>
          </ac:spMkLst>
        </pc:spChg>
      </pc:sldChg>
      <pc:sldChg chg="del">
        <pc:chgData name="Indu Sekhar Dantu" userId="4218edbc7ffe59d5" providerId="LiveId" clId="{0C6CE469-F724-4D68-9CF8-6021D51A3EBC}" dt="2021-07-12T01:16:52.453" v="271" actId="47"/>
        <pc:sldMkLst>
          <pc:docMk/>
          <pc:sldMk cId="2490891367" sldId="324"/>
        </pc:sldMkLst>
      </pc:sldChg>
      <pc:sldChg chg="modSp mod">
        <pc:chgData name="Indu Sekhar Dantu" userId="4218edbc7ffe59d5" providerId="LiveId" clId="{0C6CE469-F724-4D68-9CF8-6021D51A3EBC}" dt="2021-07-12T01:56:05.455" v="2004" actId="113"/>
        <pc:sldMkLst>
          <pc:docMk/>
          <pc:sldMk cId="3069626309" sldId="324"/>
        </pc:sldMkLst>
        <pc:spChg chg="mod">
          <ac:chgData name="Indu Sekhar Dantu" userId="4218edbc7ffe59d5" providerId="LiveId" clId="{0C6CE469-F724-4D68-9CF8-6021D51A3EBC}" dt="2021-07-12T01:56:05.455" v="2004" actId="113"/>
          <ac:spMkLst>
            <pc:docMk/>
            <pc:sldMk cId="3069626309" sldId="324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0C6CE469-F724-4D68-9CF8-6021D51A3EBC}" dt="2021-07-12T02:27:44.488" v="2352" actId="20577"/>
        <pc:sldMkLst>
          <pc:docMk/>
          <pc:sldMk cId="1015020041" sldId="325"/>
        </pc:sldMkLst>
        <pc:spChg chg="mod">
          <ac:chgData name="Indu Sekhar Dantu" userId="4218edbc7ffe59d5" providerId="LiveId" clId="{0C6CE469-F724-4D68-9CF8-6021D51A3EBC}" dt="2021-07-12T02:27:44.488" v="2352" actId="20577"/>
          <ac:spMkLst>
            <pc:docMk/>
            <pc:sldMk cId="1015020041" sldId="325"/>
            <ac:spMk id="3" creationId="{D9D112C0-94D8-4EB3-830E-FBA2AAFD86F5}"/>
          </ac:spMkLst>
        </pc:spChg>
      </pc:sldChg>
      <pc:sldChg chg="del">
        <pc:chgData name="Indu Sekhar Dantu" userId="4218edbc7ffe59d5" providerId="LiveId" clId="{0C6CE469-F724-4D68-9CF8-6021D51A3EBC}" dt="2021-07-12T01:16:52.724" v="272" actId="47"/>
        <pc:sldMkLst>
          <pc:docMk/>
          <pc:sldMk cId="2015534174" sldId="325"/>
        </pc:sldMkLst>
      </pc:sldChg>
      <pc:sldChg chg="del">
        <pc:chgData name="Indu Sekhar Dantu" userId="4218edbc7ffe59d5" providerId="LiveId" clId="{0C6CE469-F724-4D68-9CF8-6021D51A3EBC}" dt="2021-07-12T01:16:52.996" v="273" actId="47"/>
        <pc:sldMkLst>
          <pc:docMk/>
          <pc:sldMk cId="2282546436" sldId="326"/>
        </pc:sldMkLst>
      </pc:sldChg>
      <pc:sldChg chg="modSp mod">
        <pc:chgData name="Indu Sekhar Dantu" userId="4218edbc7ffe59d5" providerId="LiveId" clId="{0C6CE469-F724-4D68-9CF8-6021D51A3EBC}" dt="2021-07-12T02:28:04.331" v="2357" actId="20577"/>
        <pc:sldMkLst>
          <pc:docMk/>
          <pc:sldMk cId="3745225378" sldId="326"/>
        </pc:sldMkLst>
        <pc:spChg chg="mod">
          <ac:chgData name="Indu Sekhar Dantu" userId="4218edbc7ffe59d5" providerId="LiveId" clId="{0C6CE469-F724-4D68-9CF8-6021D51A3EBC}" dt="2021-07-12T02:28:04.331" v="2357" actId="20577"/>
          <ac:spMkLst>
            <pc:docMk/>
            <pc:sldMk cId="3745225378" sldId="326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0C6CE469-F724-4D68-9CF8-6021D51A3EBC}" dt="2021-07-12T02:27:18.876" v="2343" actId="255"/>
        <pc:sldMkLst>
          <pc:docMk/>
          <pc:sldMk cId="3207635483" sldId="327"/>
        </pc:sldMkLst>
        <pc:spChg chg="mod">
          <ac:chgData name="Indu Sekhar Dantu" userId="4218edbc7ffe59d5" providerId="LiveId" clId="{0C6CE469-F724-4D68-9CF8-6021D51A3EBC}" dt="2021-07-12T02:27:18.876" v="2343" actId="255"/>
          <ac:spMkLst>
            <pc:docMk/>
            <pc:sldMk cId="3207635483" sldId="327"/>
            <ac:spMk id="3" creationId="{D9D112C0-94D8-4EB3-830E-FBA2AAFD86F5}"/>
          </ac:spMkLst>
        </pc:spChg>
      </pc:sldChg>
      <pc:sldChg chg="del">
        <pc:chgData name="Indu Sekhar Dantu" userId="4218edbc7ffe59d5" providerId="LiveId" clId="{0C6CE469-F724-4D68-9CF8-6021D51A3EBC}" dt="2021-07-12T01:15:41.702" v="127" actId="47"/>
        <pc:sldMkLst>
          <pc:docMk/>
          <pc:sldMk cId="3662201600" sldId="327"/>
        </pc:sldMkLst>
      </pc:sldChg>
      <pc:sldChg chg="del">
        <pc:chgData name="Indu Sekhar Dantu" userId="4218edbc7ffe59d5" providerId="LiveId" clId="{0C6CE469-F724-4D68-9CF8-6021D51A3EBC}" dt="2021-07-12T01:55:11.970" v="1993" actId="2696"/>
        <pc:sldMkLst>
          <pc:docMk/>
          <pc:sldMk cId="4057457939" sldId="327"/>
        </pc:sldMkLst>
      </pc:sldChg>
      <pc:sldChg chg="del">
        <pc:chgData name="Indu Sekhar Dantu" userId="4218edbc7ffe59d5" providerId="LiveId" clId="{0C6CE469-F724-4D68-9CF8-6021D51A3EBC}" dt="2021-07-12T01:16:43.627" v="238" actId="47"/>
        <pc:sldMkLst>
          <pc:docMk/>
          <pc:sldMk cId="4220466084" sldId="328"/>
        </pc:sldMkLst>
      </pc:sldChg>
      <pc:sldChg chg="del">
        <pc:chgData name="Indu Sekhar Dantu" userId="4218edbc7ffe59d5" providerId="LiveId" clId="{0C6CE469-F724-4D68-9CF8-6021D51A3EBC}" dt="2021-07-12T01:16:47.339" v="252" actId="47"/>
        <pc:sldMkLst>
          <pc:docMk/>
          <pc:sldMk cId="815248904" sldId="329"/>
        </pc:sldMkLst>
      </pc:sldChg>
      <pc:sldChg chg="del">
        <pc:chgData name="Indu Sekhar Dantu" userId="4218edbc7ffe59d5" providerId="LiveId" clId="{0C6CE469-F724-4D68-9CF8-6021D51A3EBC}" dt="2021-07-12T01:16:47.620" v="253" actId="47"/>
        <pc:sldMkLst>
          <pc:docMk/>
          <pc:sldMk cId="3574048325" sldId="330"/>
        </pc:sldMkLst>
      </pc:sldChg>
      <pc:sldChg chg="del">
        <pc:chgData name="Indu Sekhar Dantu" userId="4218edbc7ffe59d5" providerId="LiveId" clId="{0C6CE469-F724-4D68-9CF8-6021D51A3EBC}" dt="2021-07-12T01:16:47.861" v="254" actId="47"/>
        <pc:sldMkLst>
          <pc:docMk/>
          <pc:sldMk cId="4175535972" sldId="331"/>
        </pc:sldMkLst>
      </pc:sldChg>
      <pc:sldChg chg="del">
        <pc:chgData name="Indu Sekhar Dantu" userId="4218edbc7ffe59d5" providerId="LiveId" clId="{0C6CE469-F724-4D68-9CF8-6021D51A3EBC}" dt="2021-07-12T01:16:48.116" v="255" actId="47"/>
        <pc:sldMkLst>
          <pc:docMk/>
          <pc:sldMk cId="3257483581" sldId="332"/>
        </pc:sldMkLst>
      </pc:sldChg>
      <pc:sldChg chg="del">
        <pc:chgData name="Indu Sekhar Dantu" userId="4218edbc7ffe59d5" providerId="LiveId" clId="{0C6CE469-F724-4D68-9CF8-6021D51A3EBC}" dt="2021-07-12T01:16:48.371" v="256" actId="47"/>
        <pc:sldMkLst>
          <pc:docMk/>
          <pc:sldMk cId="2179867846" sldId="333"/>
        </pc:sldMkLst>
      </pc:sldChg>
      <pc:sldChg chg="del">
        <pc:chgData name="Indu Sekhar Dantu" userId="4218edbc7ffe59d5" providerId="LiveId" clId="{0C6CE469-F724-4D68-9CF8-6021D51A3EBC}" dt="2021-07-12T01:16:48.628" v="257" actId="47"/>
        <pc:sldMkLst>
          <pc:docMk/>
          <pc:sldMk cId="864306515" sldId="334"/>
        </pc:sldMkLst>
      </pc:sldChg>
      <pc:sldChg chg="del">
        <pc:chgData name="Indu Sekhar Dantu" userId="4218edbc7ffe59d5" providerId="LiveId" clId="{0C6CE469-F724-4D68-9CF8-6021D51A3EBC}" dt="2021-07-12T01:16:48.891" v="258" actId="47"/>
        <pc:sldMkLst>
          <pc:docMk/>
          <pc:sldMk cId="3997583028" sldId="335"/>
        </pc:sldMkLst>
      </pc:sldChg>
      <pc:sldChg chg="del">
        <pc:chgData name="Indu Sekhar Dantu" userId="4218edbc7ffe59d5" providerId="LiveId" clId="{0C6CE469-F724-4D68-9CF8-6021D51A3EBC}" dt="2021-07-12T01:16:49.153" v="259" actId="47"/>
        <pc:sldMkLst>
          <pc:docMk/>
          <pc:sldMk cId="4024321289" sldId="336"/>
        </pc:sldMkLst>
      </pc:sldChg>
      <pc:sldChg chg="del">
        <pc:chgData name="Indu Sekhar Dantu" userId="4218edbc7ffe59d5" providerId="LiveId" clId="{0C6CE469-F724-4D68-9CF8-6021D51A3EBC}" dt="2021-07-12T01:16:49.415" v="260" actId="47"/>
        <pc:sldMkLst>
          <pc:docMk/>
          <pc:sldMk cId="1728069454" sldId="337"/>
        </pc:sldMkLst>
      </pc:sldChg>
      <pc:sldChg chg="del">
        <pc:chgData name="Indu Sekhar Dantu" userId="4218edbc7ffe59d5" providerId="LiveId" clId="{0C6CE469-F724-4D68-9CF8-6021D51A3EBC}" dt="2021-07-12T01:16:49.680" v="261" actId="47"/>
        <pc:sldMkLst>
          <pc:docMk/>
          <pc:sldMk cId="1735735032" sldId="338"/>
        </pc:sldMkLst>
      </pc:sldChg>
      <pc:sldChg chg="del">
        <pc:chgData name="Indu Sekhar Dantu" userId="4218edbc7ffe59d5" providerId="LiveId" clId="{0C6CE469-F724-4D68-9CF8-6021D51A3EBC}" dt="2021-07-12T01:16:44.900" v="242" actId="47"/>
        <pc:sldMkLst>
          <pc:docMk/>
          <pc:sldMk cId="2508731708" sldId="339"/>
        </pc:sldMkLst>
      </pc:sldChg>
      <pc:sldChg chg="del">
        <pc:chgData name="Indu Sekhar Dantu" userId="4218edbc7ffe59d5" providerId="LiveId" clId="{0C6CE469-F724-4D68-9CF8-6021D51A3EBC}" dt="2021-07-12T01:16:44.367" v="240" actId="47"/>
        <pc:sldMkLst>
          <pc:docMk/>
          <pc:sldMk cId="2181303224" sldId="340"/>
        </pc:sldMkLst>
      </pc:sldChg>
      <pc:sldChg chg="del">
        <pc:chgData name="Indu Sekhar Dantu" userId="4218edbc7ffe59d5" providerId="LiveId" clId="{0C6CE469-F724-4D68-9CF8-6021D51A3EBC}" dt="2021-07-12T01:16:45.138" v="243" actId="47"/>
        <pc:sldMkLst>
          <pc:docMk/>
          <pc:sldMk cId="2081480948" sldId="341"/>
        </pc:sldMkLst>
      </pc:sldChg>
      <pc:sldChg chg="del">
        <pc:chgData name="Indu Sekhar Dantu" userId="4218edbc7ffe59d5" providerId="LiveId" clId="{0C6CE469-F724-4D68-9CF8-6021D51A3EBC}" dt="2021-07-12T01:16:45.350" v="244" actId="47"/>
        <pc:sldMkLst>
          <pc:docMk/>
          <pc:sldMk cId="397138408" sldId="342"/>
        </pc:sldMkLst>
      </pc:sldChg>
      <pc:sldChg chg="del">
        <pc:chgData name="Indu Sekhar Dantu" userId="4218edbc7ffe59d5" providerId="LiveId" clId="{0C6CE469-F724-4D68-9CF8-6021D51A3EBC}" dt="2021-07-12T01:16:45.855" v="246" actId="47"/>
        <pc:sldMkLst>
          <pc:docMk/>
          <pc:sldMk cId="3537388708" sldId="343"/>
        </pc:sldMkLst>
      </pc:sldChg>
      <pc:sldChg chg="del">
        <pc:chgData name="Indu Sekhar Dantu" userId="4218edbc7ffe59d5" providerId="LiveId" clId="{0C6CE469-F724-4D68-9CF8-6021D51A3EBC}" dt="2021-07-12T01:16:46.078" v="247" actId="47"/>
        <pc:sldMkLst>
          <pc:docMk/>
          <pc:sldMk cId="1421539589" sldId="344"/>
        </pc:sldMkLst>
      </pc:sldChg>
      <pc:sldChg chg="del">
        <pc:chgData name="Indu Sekhar Dantu" userId="4218edbc7ffe59d5" providerId="LiveId" clId="{0C6CE469-F724-4D68-9CF8-6021D51A3EBC}" dt="2021-07-12T01:16:46.306" v="248" actId="47"/>
        <pc:sldMkLst>
          <pc:docMk/>
          <pc:sldMk cId="2353974985" sldId="345"/>
        </pc:sldMkLst>
      </pc:sldChg>
      <pc:sldChg chg="del">
        <pc:chgData name="Indu Sekhar Dantu" userId="4218edbc7ffe59d5" providerId="LiveId" clId="{0C6CE469-F724-4D68-9CF8-6021D51A3EBC}" dt="2021-07-12T01:16:46.557" v="249" actId="47"/>
        <pc:sldMkLst>
          <pc:docMk/>
          <pc:sldMk cId="331212918" sldId="346"/>
        </pc:sldMkLst>
      </pc:sldChg>
      <pc:sldChg chg="del">
        <pc:chgData name="Indu Sekhar Dantu" userId="4218edbc7ffe59d5" providerId="LiveId" clId="{0C6CE469-F724-4D68-9CF8-6021D51A3EBC}" dt="2021-07-12T01:16:46.805" v="250" actId="47"/>
        <pc:sldMkLst>
          <pc:docMk/>
          <pc:sldMk cId="4079861257" sldId="347"/>
        </pc:sldMkLst>
      </pc:sldChg>
      <pc:sldChg chg="del">
        <pc:chgData name="Indu Sekhar Dantu" userId="4218edbc7ffe59d5" providerId="LiveId" clId="{0C6CE469-F724-4D68-9CF8-6021D51A3EBC}" dt="2021-07-12T01:16:47.072" v="251" actId="47"/>
        <pc:sldMkLst>
          <pc:docMk/>
          <pc:sldMk cId="2825864451" sldId="348"/>
        </pc:sldMkLst>
      </pc:sldChg>
      <pc:sldChg chg="del">
        <pc:chgData name="Indu Sekhar Dantu" userId="4218edbc7ffe59d5" providerId="LiveId" clId="{0C6CE469-F724-4D68-9CF8-6021D51A3EBC}" dt="2021-07-12T01:16:44.624" v="241" actId="47"/>
        <pc:sldMkLst>
          <pc:docMk/>
          <pc:sldMk cId="141203763" sldId="349"/>
        </pc:sldMkLst>
      </pc:sldChg>
      <pc:sldChg chg="del">
        <pc:chgData name="Indu Sekhar Dantu" userId="4218edbc7ffe59d5" providerId="LiveId" clId="{0C6CE469-F724-4D68-9CF8-6021D51A3EBC}" dt="2021-07-12T01:16:45.581" v="245" actId="47"/>
        <pc:sldMkLst>
          <pc:docMk/>
          <pc:sldMk cId="2200476893" sldId="350"/>
        </pc:sldMkLst>
      </pc:sldChg>
    </pc:docChg>
  </pc:docChgLst>
  <pc:docChgLst>
    <pc:chgData name="Indu Sekhar Dantu" userId="4218edbc7ffe59d5" providerId="LiveId" clId="{7B75F0F8-5B37-48F0-A034-3E6A4960A2AA}"/>
    <pc:docChg chg="custSel modSld">
      <pc:chgData name="Indu Sekhar Dantu" userId="4218edbc7ffe59d5" providerId="LiveId" clId="{7B75F0F8-5B37-48F0-A034-3E6A4960A2AA}" dt="2021-12-11T03:15:41.897" v="718" actId="20577"/>
      <pc:docMkLst>
        <pc:docMk/>
      </pc:docMkLst>
      <pc:sldChg chg="addSp delSp modSp mod">
        <pc:chgData name="Indu Sekhar Dantu" userId="4218edbc7ffe59d5" providerId="LiveId" clId="{7B75F0F8-5B37-48F0-A034-3E6A4960A2AA}" dt="2021-12-11T03:12:53.972" v="431"/>
        <pc:sldMkLst>
          <pc:docMk/>
          <pc:sldMk cId="858427632" sldId="256"/>
        </pc:sldMkLst>
        <pc:spChg chg="mod">
          <ac:chgData name="Indu Sekhar Dantu" userId="4218edbc7ffe59d5" providerId="LiveId" clId="{7B75F0F8-5B37-48F0-A034-3E6A4960A2AA}" dt="2021-12-11T03:04:10.644" v="143" actId="5793"/>
          <ac:spMkLst>
            <pc:docMk/>
            <pc:sldMk cId="858427632" sldId="256"/>
            <ac:spMk id="6" creationId="{C6D6245A-6BE2-4AF4-BB2D-5627D2818914}"/>
          </ac:spMkLst>
        </pc:spChg>
        <pc:picChg chg="del">
          <ac:chgData name="Indu Sekhar Dantu" userId="4218edbc7ffe59d5" providerId="LiveId" clId="{7B75F0F8-5B37-48F0-A034-3E6A4960A2AA}" dt="2021-12-11T03:02:04.559" v="0" actId="478"/>
          <ac:picMkLst>
            <pc:docMk/>
            <pc:sldMk cId="858427632" sldId="256"/>
            <ac:picMk id="3" creationId="{8A8C2007-1507-4833-9AE7-996CCE589F82}"/>
          </ac:picMkLst>
        </pc:picChg>
        <pc:picChg chg="add mod">
          <ac:chgData name="Indu Sekhar Dantu" userId="4218edbc7ffe59d5" providerId="LiveId" clId="{7B75F0F8-5B37-48F0-A034-3E6A4960A2AA}" dt="2021-12-11T03:12:53.972" v="431"/>
          <ac:picMkLst>
            <pc:docMk/>
            <pc:sldMk cId="858427632" sldId="256"/>
            <ac:picMk id="5" creationId="{2D4474D1-6D94-45C3-ADB4-F46C297ED812}"/>
          </ac:picMkLst>
        </pc:picChg>
        <pc:picChg chg="add mod">
          <ac:chgData name="Indu Sekhar Dantu" userId="4218edbc7ffe59d5" providerId="LiveId" clId="{7B75F0F8-5B37-48F0-A034-3E6A4960A2AA}" dt="2021-12-11T03:09:26.817" v="247" actId="1076"/>
          <ac:picMkLst>
            <pc:docMk/>
            <pc:sldMk cId="858427632" sldId="256"/>
            <ac:picMk id="1026" creationId="{626F0AAB-10DE-49D3-97A8-31B18669A9B2}"/>
          </ac:picMkLst>
        </pc:picChg>
      </pc:sldChg>
      <pc:sldChg chg="addSp delSp modSp mod">
        <pc:chgData name="Indu Sekhar Dantu" userId="4218edbc7ffe59d5" providerId="LiveId" clId="{7B75F0F8-5B37-48F0-A034-3E6A4960A2AA}" dt="2021-12-11T03:15:41.897" v="718" actId="20577"/>
        <pc:sldMkLst>
          <pc:docMk/>
          <pc:sldMk cId="920038349" sldId="303"/>
        </pc:sldMkLst>
        <pc:spChg chg="mod">
          <ac:chgData name="Indu Sekhar Dantu" userId="4218edbc7ffe59d5" providerId="LiveId" clId="{7B75F0F8-5B37-48F0-A034-3E6A4960A2AA}" dt="2021-12-11T03:15:41.897" v="718" actId="20577"/>
          <ac:spMkLst>
            <pc:docMk/>
            <pc:sldMk cId="920038349" sldId="303"/>
            <ac:spMk id="3" creationId="{D9D112C0-94D8-4EB3-830E-FBA2AAFD86F5}"/>
          </ac:spMkLst>
        </pc:spChg>
        <pc:picChg chg="del">
          <ac:chgData name="Indu Sekhar Dantu" userId="4218edbc7ffe59d5" providerId="LiveId" clId="{7B75F0F8-5B37-48F0-A034-3E6A4960A2AA}" dt="2021-12-11T03:02:11.389" v="1" actId="478"/>
          <ac:picMkLst>
            <pc:docMk/>
            <pc:sldMk cId="920038349" sldId="303"/>
            <ac:picMk id="2" creationId="{04C5744D-390E-4C1E-A212-81FE6CB82B57}"/>
          </ac:picMkLst>
        </pc:picChg>
        <pc:picChg chg="add mod">
          <ac:chgData name="Indu Sekhar Dantu" userId="4218edbc7ffe59d5" providerId="LiveId" clId="{7B75F0F8-5B37-48F0-A034-3E6A4960A2AA}" dt="2021-12-11T03:13:29.658" v="564" actId="1036"/>
          <ac:picMkLst>
            <pc:docMk/>
            <pc:sldMk cId="920038349" sldId="303"/>
            <ac:picMk id="4" creationId="{C78D32BD-9196-4564-B3D8-8CB7E89218A2}"/>
          </ac:picMkLst>
        </pc:picChg>
        <pc:picChg chg="add mod">
          <ac:chgData name="Indu Sekhar Dantu" userId="4218edbc7ffe59d5" providerId="LiveId" clId="{7B75F0F8-5B37-48F0-A034-3E6A4960A2AA}" dt="2021-12-11T03:13:35.257" v="590" actId="1038"/>
          <ac:picMkLst>
            <pc:docMk/>
            <pc:sldMk cId="920038349" sldId="303"/>
            <ac:picMk id="5" creationId="{C022AE77-F03C-43A0-99F2-6C718C30EFDA}"/>
          </ac:picMkLst>
        </pc:picChg>
      </pc:sldChg>
      <pc:sldChg chg="addSp delSp modSp mod">
        <pc:chgData name="Indu Sekhar Dantu" userId="4218edbc7ffe59d5" providerId="LiveId" clId="{7B75F0F8-5B37-48F0-A034-3E6A4960A2AA}" dt="2021-12-11T03:15:15.044" v="705" actId="20577"/>
        <pc:sldMkLst>
          <pc:docMk/>
          <pc:sldMk cId="3359564673" sldId="338"/>
        </pc:sldMkLst>
        <pc:spChg chg="mod">
          <ac:chgData name="Indu Sekhar Dantu" userId="4218edbc7ffe59d5" providerId="LiveId" clId="{7B75F0F8-5B37-48F0-A034-3E6A4960A2AA}" dt="2021-12-11T03:15:15.044" v="705" actId="20577"/>
          <ac:spMkLst>
            <pc:docMk/>
            <pc:sldMk cId="3359564673" sldId="338"/>
            <ac:spMk id="2" creationId="{50BD30BA-5E5C-4607-BA76-D042EE617EE0}"/>
          </ac:spMkLst>
        </pc:spChg>
        <pc:picChg chg="add del">
          <ac:chgData name="Indu Sekhar Dantu" userId="4218edbc7ffe59d5" providerId="LiveId" clId="{7B75F0F8-5B37-48F0-A034-3E6A4960A2AA}" dt="2021-12-11T03:09:38.394" v="249"/>
          <ac:picMkLst>
            <pc:docMk/>
            <pc:sldMk cId="3359564673" sldId="338"/>
            <ac:picMk id="4" creationId="{2C70F9F0-759F-49EB-8996-E9D3FEB4A64D}"/>
          </ac:picMkLst>
        </pc:picChg>
        <pc:picChg chg="del mod">
          <ac:chgData name="Indu Sekhar Dantu" userId="4218edbc7ffe59d5" providerId="LiveId" clId="{7B75F0F8-5B37-48F0-A034-3E6A4960A2AA}" dt="2021-12-11T03:02:16.097" v="3" actId="478"/>
          <ac:picMkLst>
            <pc:docMk/>
            <pc:sldMk cId="3359564673" sldId="338"/>
            <ac:picMk id="5" creationId="{C529DDB2-2C5C-4B89-BF9A-D9FA353A9FEC}"/>
          </ac:picMkLst>
        </pc:picChg>
        <pc:picChg chg="add mod">
          <ac:chgData name="Indu Sekhar Dantu" userId="4218edbc7ffe59d5" providerId="LiveId" clId="{7B75F0F8-5B37-48F0-A034-3E6A4960A2AA}" dt="2021-12-11T03:09:41.414" v="250"/>
          <ac:picMkLst>
            <pc:docMk/>
            <pc:sldMk cId="3359564673" sldId="338"/>
            <ac:picMk id="6" creationId="{9DCEA15F-6778-4014-ABD0-FA1679A2F3B2}"/>
          </ac:picMkLst>
        </pc:picChg>
        <pc:picChg chg="add mod">
          <ac:chgData name="Indu Sekhar Dantu" userId="4218edbc7ffe59d5" providerId="LiveId" clId="{7B75F0F8-5B37-48F0-A034-3E6A4960A2AA}" dt="2021-12-11T03:12:33.030" v="430" actId="14100"/>
          <ac:picMkLst>
            <pc:docMk/>
            <pc:sldMk cId="3359564673" sldId="338"/>
            <ac:picMk id="2050" creationId="{1A004773-5C5D-46E0-BF5F-9E1E252670C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8A87A34-81AB-432B-8DAE-1953F412C126}" type="datetimeFigureOut">
              <a:rPr lang="en-US" dirty="0"/>
              <a:pPr/>
              <a:t>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5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5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s://www.offensive-security.com/information-security-certifications/oscp-offensive-security-certified-professional/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s://www.eccouncil.org/programs/certified-ethical-hacker-ceh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iac.org/" TargetMode="External"/><Relationship Id="rId5" Type="http://schemas.openxmlformats.org/officeDocument/2006/relationships/hyperlink" Target="http://www.cisco.com/c/en/us/training-events/training-certifications/certifications/associate/ccna-security.html" TargetMode="External"/><Relationship Id="rId4" Type="http://schemas.openxmlformats.org/officeDocument/2006/relationships/hyperlink" Target="https://certification.comptia.org/certifications/security" TargetMode="External"/><Relationship Id="rId9" Type="http://schemas.openxmlformats.org/officeDocument/2006/relationships/image" Target="../media/image5.jpe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scroll.in/topic/55589/business-news" TargetMode="External"/><Relationship Id="rId4" Type="http://schemas.openxmlformats.org/officeDocument/2006/relationships/image" Target="../media/image5.jpeg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6D6245A-6BE2-4AF4-BB2D-5627D2818914}"/>
              </a:ext>
            </a:extLst>
          </p:cNvPr>
          <p:cNvSpPr txBox="1">
            <a:spLocks/>
          </p:cNvSpPr>
          <p:nvPr/>
        </p:nvSpPr>
        <p:spPr>
          <a:xfrm>
            <a:off x="583095" y="1452030"/>
            <a:ext cx="11025809" cy="2261841"/>
          </a:xfrm>
          <a:prstGeom prst="rect">
            <a:avLst/>
          </a:prstGeom>
        </p:spPr>
        <p:txBody>
          <a:bodyPr vert="horz" lIns="91440" tIns="45720" rIns="91440" bIns="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IN" sz="45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Diploma in Forensic Audit</a:t>
            </a:r>
          </a:p>
          <a:p>
            <a:pPr algn="ctr"/>
            <a:r>
              <a:rPr lang="en-IN" sz="23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(An Initiative of Board of Advanced Studies &amp; Research – 2021)</a:t>
            </a:r>
          </a:p>
          <a:p>
            <a:pPr algn="ctr"/>
            <a:endParaRPr lang="en-IN" sz="23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IN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Ethical Hacking</a:t>
            </a:r>
            <a:endParaRPr lang="en-IN" sz="3200" b="1" i="0" dirty="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  <a:p>
            <a:pPr algn="ctr"/>
            <a:endParaRPr lang="en-IN" sz="2300" b="1" dirty="0">
              <a:latin typeface="Castellar" panose="020A0402060406010301" pitchFamily="18" charset="0"/>
            </a:endParaRPr>
          </a:p>
        </p:txBody>
      </p:sp>
      <p:pic>
        <p:nvPicPr>
          <p:cNvPr id="102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626F0AAB-10DE-49D3-97A8-31B18669A9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The Forensic Audit - CopyWrite Transcription">
            <a:extLst>
              <a:ext uri="{FF2B5EF4-FFF2-40B4-BE49-F238E27FC236}">
                <a16:creationId xmlns:a16="http://schemas.microsoft.com/office/drawing/2014/main" id="{2D4474D1-6D94-45C3-ADB4-F46C297ED8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Why Ethical Hacking is useful? | ICT Academy at IITK">
            <a:extLst>
              <a:ext uri="{FF2B5EF4-FFF2-40B4-BE49-F238E27FC236}">
                <a16:creationId xmlns:a16="http://schemas.microsoft.com/office/drawing/2014/main" id="{465C9F5C-DABC-452C-AD24-59DBF59389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993" y="3530991"/>
            <a:ext cx="4839286" cy="2345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8427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3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Cyber Attack on Cosmos Bank – Contd. ..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100" b="0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Along with this, the </a:t>
            </a: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ackers made their way into the ATM Server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to gain details of various 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VISA and </a:t>
            </a:r>
            <a:r>
              <a:rPr lang="en-US" sz="2100" b="1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Rupay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Debit </a:t>
            </a: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ards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100" b="0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ATM S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witching </a:t>
            </a: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ystem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i.e. the link between the </a:t>
            </a: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entralized </a:t>
            </a: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ystem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the 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Payment </a:t>
            </a: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ateway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b="0" i="0" u="sng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was attacked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meaning </a:t>
            </a: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either the Bank nor the Account holders Caught wind of the Money being Transferred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23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5621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3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Cyber Attack on Cosmos Bank-Contd. …..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the Cybercrime 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ase 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tudy 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nternationally, a 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Total of 14,000 Transactions were carried out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Spanning 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cross 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28 Countries using 450 cards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100" b="0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Nationally, 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2,800 transactions using 400 cards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were carried out.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100" b="0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This was one of its kind, and in fact, the </a:t>
            </a: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irst </a:t>
            </a: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alware </a:t>
            </a: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ttack that Stopped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all Communication between the </a:t>
            </a: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ank and the Payment </a:t>
            </a: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ateway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21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3950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shows how payment gateways works in a concept of online shopping. As... |  Download Scientific Diagram">
            <a:extLst>
              <a:ext uri="{FF2B5EF4-FFF2-40B4-BE49-F238E27FC236}">
                <a16:creationId xmlns:a16="http://schemas.microsoft.com/office/drawing/2014/main" id="{7D3269E2-2702-4555-B471-D584AFFCD3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685" y="900331"/>
            <a:ext cx="9608428" cy="4976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8722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Autofit/>
          </a:bodyPr>
          <a:lstStyle/>
          <a:p>
            <a:pPr algn="l"/>
            <a:r>
              <a:rPr lang="en-US" sz="21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Best Online Payment Gateways in India</a:t>
            </a:r>
            <a:endParaRPr lang="en-US" sz="2100" b="0" i="0" dirty="0">
              <a:solidFill>
                <a:srgbClr val="2021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sz="21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Citrus Pay</a:t>
            </a:r>
            <a:r>
              <a:rPr lang="en-US" sz="21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Payment Gateway is </a:t>
            </a:r>
            <a:r>
              <a:rPr lang="en-US" sz="21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one of the top payment gateways in India</a:t>
            </a:r>
            <a:r>
              <a:rPr lang="en-US" sz="21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today..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sz="21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CCAvenue</a:t>
            </a:r>
            <a:r>
              <a:rPr lang="en-US" sz="21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Payment Gateway. ...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sz="21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PayUBiz</a:t>
            </a:r>
            <a:r>
              <a:rPr lang="en-US" sz="21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India Payment Gateway. ...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sz="21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Direcpay</a:t>
            </a:r>
            <a:r>
              <a:rPr lang="en-US" sz="21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Payment Gateway. ...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sz="21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Zaakpay</a:t>
            </a:r>
            <a:r>
              <a:rPr lang="en-US" sz="21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Payment Gateway. ...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sz="21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Instamojo</a:t>
            </a:r>
            <a:r>
              <a:rPr lang="en-US" sz="21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Payment Gateway. ...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sz="21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Bill Desk</a:t>
            </a:r>
            <a:r>
              <a:rPr lang="en-US" sz="21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...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sz="21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Atom Paynetz</a:t>
            </a:r>
            <a:r>
              <a:rPr lang="en-US" sz="21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Payment Gateway.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38493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963756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3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BPO Fraud</a:t>
            </a:r>
            <a:endParaRPr lang="en-US" sz="33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another incident involving </a:t>
            </a:r>
            <a:r>
              <a:rPr lang="en-US" sz="2100" b="1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MphasiS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India, 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four call center employees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gained the 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PIN codes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from 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four of </a:t>
            </a:r>
            <a:r>
              <a:rPr lang="en-US" sz="2100" b="1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MphasiS’s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clients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Citi Group, in spite of 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not being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authorized to do so. 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100" b="0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Various accounts were opened in 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Indian banks, under false names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and within two months, 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they managed to transfer money to these accounts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from Citigroup customers’ accounts 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using their PINs and other personal information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90362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963756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3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BPO Fraud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This cyber fraud case and the 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Indian police were able to identify the individuals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to make an arrest. 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 was made possible with a 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Tip provided by a U.S. Bank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when the accused tried to 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withdraw cash from these fake accounts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From the 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$426,000 that was stolen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only 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$230,000 was recovered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accused were 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charged under Section 43(a)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unauthorized access involved to carry transactions.</a:t>
            </a:r>
            <a:endParaRPr lang="en-IN" sz="21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26434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100" b="1" i="0" dirty="0">
              <a:solidFill>
                <a:srgbClr val="2021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1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Section 43A of the Information Technology Act, 2000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1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Compensation for Failure to Protect </a:t>
            </a:r>
            <a:r>
              <a:rPr lang="en-US" sz="2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1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ata.</a:t>
            </a:r>
            <a:endParaRPr lang="en-US" sz="21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Where a body Corporate, Possessing, Dealing, or Handling any Sensitive 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ersonal 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ata or information in a Computer resource which it owns, controls or operates, is negligent in implementing and maintaining reasonable security practices and procedures and thereby causes wrongful loss or wrongful gain to any person, </a:t>
            </a:r>
            <a:r>
              <a:rPr lang="en-US" sz="21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such body corporate shall be liable to pay damages by way of compensation to the person so affected</a:t>
            </a:r>
            <a:r>
              <a:rPr lang="en-US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21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64889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086678" y="288231"/>
            <a:ext cx="9959147" cy="1143001"/>
          </a:xfrm>
        </p:spPr>
        <p:txBody>
          <a:bodyPr>
            <a:normAutofit/>
          </a:bodyPr>
          <a:lstStyle/>
          <a:p>
            <a:pPr algn="ctr"/>
            <a:br>
              <a:rPr lang="en-US" sz="3200" b="1" i="1" cap="none" dirty="0">
                <a:solidFill>
                  <a:srgbClr val="202124"/>
                </a:solidFill>
                <a:latin typeface="Gabriola" panose="04040605051002020D02" pitchFamily="82" charset="0"/>
              </a:rPr>
            </a:br>
            <a:endParaRPr lang="en-US" sz="4000" b="1" cap="none" dirty="0">
              <a:latin typeface="Gabriola" panose="04040605051002020D02" pitchFamily="82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04900" y="1550506"/>
            <a:ext cx="9982200" cy="44346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b="1" cap="none" dirty="0">
              <a:solidFill>
                <a:srgbClr val="2021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200" b="1" dirty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600" b="1" cap="none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Cloud Computing</a:t>
            </a:r>
            <a:endParaRPr lang="en-I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lphaLcParenR"/>
            </a:pPr>
            <a:endParaRPr lang="en-IN" dirty="0"/>
          </a:p>
          <a:p>
            <a:pPr marL="0" indent="0" algn="just">
              <a:buNone/>
            </a:pPr>
            <a:endParaRPr lang="en-IN" dirty="0"/>
          </a:p>
        </p:txBody>
      </p:sp>
      <p:pic>
        <p:nvPicPr>
          <p:cNvPr id="4" name="Picture 2" descr="Why Ethical Hacking is useful? | ICT Academy at IITK">
            <a:extLst>
              <a:ext uri="{FF2B5EF4-FFF2-40B4-BE49-F238E27FC236}">
                <a16:creationId xmlns:a16="http://schemas.microsoft.com/office/drawing/2014/main" id="{C6C1C512-F327-412F-94E6-93E411F2DE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14067"/>
            <a:ext cx="1311743" cy="840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The Forensic Audit - CopyWrite Transcription">
            <a:extLst>
              <a:ext uri="{FF2B5EF4-FFF2-40B4-BE49-F238E27FC236}">
                <a16:creationId xmlns:a16="http://schemas.microsoft.com/office/drawing/2014/main" id="{4C9B26FD-26E8-4A9A-B8D0-8A885087B3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8"/>
            <a:ext cx="1006485" cy="829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C546FE5-DFDD-4663-AB2A-DA4EDFD979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85505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5797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086678" y="288231"/>
            <a:ext cx="9959147" cy="1143001"/>
          </a:xfrm>
        </p:spPr>
        <p:txBody>
          <a:bodyPr>
            <a:normAutofit/>
          </a:bodyPr>
          <a:lstStyle/>
          <a:p>
            <a:pPr algn="ctr"/>
            <a:br>
              <a:rPr lang="en-US" sz="3200" b="1" i="1" cap="none" dirty="0">
                <a:solidFill>
                  <a:srgbClr val="202124"/>
                </a:solidFill>
                <a:latin typeface="Gabriola" panose="04040605051002020D02" pitchFamily="82" charset="0"/>
              </a:rPr>
            </a:br>
            <a:r>
              <a:rPr lang="en-US" sz="4000" b="1" cap="none" dirty="0">
                <a:solidFill>
                  <a:srgbClr val="202124"/>
                </a:solidFill>
                <a:effectLst/>
                <a:latin typeface="Gabriola" panose="04040605051002020D02" pitchFamily="82" charset="0"/>
              </a:rPr>
              <a:t>Cloud Computing</a:t>
            </a:r>
            <a:endParaRPr lang="en-US" sz="4000" b="1" cap="none" dirty="0">
              <a:latin typeface="Gabriola" panose="04040605051002020D02" pitchFamily="82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04900" y="1550506"/>
            <a:ext cx="9982200" cy="44346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N" sz="2300" b="1" dirty="0"/>
              <a:t>IT Function (In House)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IN" sz="2300" b="1" dirty="0"/>
              <a:t>Capital Expenditure</a:t>
            </a:r>
            <a:r>
              <a:rPr lang="en-IN" sz="2300" dirty="0"/>
              <a:t> - (Servers, Fixtures &amp; Fittings, UPS / DRM / BCP / DC etc.) - IRR.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n-IN" sz="2300" b="1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IN" sz="2300" b="1" dirty="0"/>
              <a:t>Recurring Expenditure</a:t>
            </a:r>
            <a:r>
              <a:rPr lang="en-IN" sz="2300" dirty="0"/>
              <a:t> – Firmware, Software, Humanware (Attrition Rate), Annual Maintenance Costs (AMC), Memory Management Costs.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n-IN" dirty="0"/>
          </a:p>
          <a:p>
            <a:pPr marL="457200" indent="-457200" algn="just">
              <a:buFont typeface="+mj-lt"/>
              <a:buAutoNum type="alphaLcParenR"/>
            </a:pPr>
            <a:endParaRPr lang="en-IN" dirty="0"/>
          </a:p>
          <a:p>
            <a:pPr marL="457200" indent="-457200" algn="just">
              <a:buFont typeface="+mj-lt"/>
              <a:buAutoNum type="alphaLcParenR"/>
            </a:pPr>
            <a:endParaRPr lang="en-IN" dirty="0"/>
          </a:p>
          <a:p>
            <a:pPr marL="0" indent="0" algn="just">
              <a:buNone/>
            </a:pPr>
            <a:endParaRPr lang="en-IN" dirty="0"/>
          </a:p>
        </p:txBody>
      </p:sp>
      <p:pic>
        <p:nvPicPr>
          <p:cNvPr id="4" name="Picture 2" descr="Why Ethical Hacking is useful? | ICT Academy at IITK">
            <a:extLst>
              <a:ext uri="{FF2B5EF4-FFF2-40B4-BE49-F238E27FC236}">
                <a16:creationId xmlns:a16="http://schemas.microsoft.com/office/drawing/2014/main" id="{C6C1C512-F327-412F-94E6-93E411F2DE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14067"/>
            <a:ext cx="1311743" cy="840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The Forensic Audit - CopyWrite Transcription">
            <a:extLst>
              <a:ext uri="{FF2B5EF4-FFF2-40B4-BE49-F238E27FC236}">
                <a16:creationId xmlns:a16="http://schemas.microsoft.com/office/drawing/2014/main" id="{4C9B26FD-26E8-4A9A-B8D0-8A885087B3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8"/>
            <a:ext cx="1006485" cy="829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C546FE5-DFDD-4663-AB2A-DA4EDFD979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85505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5751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086678" y="288231"/>
            <a:ext cx="9959147" cy="1143001"/>
          </a:xfrm>
        </p:spPr>
        <p:txBody>
          <a:bodyPr>
            <a:normAutofit/>
          </a:bodyPr>
          <a:lstStyle/>
          <a:p>
            <a:pPr algn="ctr"/>
            <a:br>
              <a:rPr lang="en-US" sz="3200" b="1" i="1" cap="none" dirty="0">
                <a:solidFill>
                  <a:srgbClr val="202124"/>
                </a:solidFill>
                <a:latin typeface="Gabriola" panose="04040605051002020D02" pitchFamily="82" charset="0"/>
              </a:rPr>
            </a:br>
            <a:r>
              <a:rPr lang="en-US" sz="4000" b="1" cap="none" dirty="0">
                <a:solidFill>
                  <a:srgbClr val="202124"/>
                </a:solidFill>
                <a:effectLst/>
                <a:latin typeface="Gabriola" panose="04040605051002020D02" pitchFamily="82" charset="0"/>
              </a:rPr>
              <a:t>Cloud Computing</a:t>
            </a:r>
            <a:endParaRPr lang="en-US" sz="4000" b="1" cap="none" dirty="0">
              <a:latin typeface="Gabriola" panose="04040605051002020D02" pitchFamily="82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04900" y="1550506"/>
            <a:ext cx="9982200" cy="44346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N" sz="2300" b="1" dirty="0"/>
              <a:t>IT Function (In House) – Contd.. ..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n-IN" sz="23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IN" sz="2300" dirty="0"/>
              <a:t>Technology </a:t>
            </a:r>
            <a:r>
              <a:rPr lang="en-IN" sz="2300" b="1" dirty="0"/>
              <a:t>Obsolescence </a:t>
            </a:r>
            <a:r>
              <a:rPr lang="en-IN" sz="2300" dirty="0"/>
              <a:t>(Hardware and Software).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n-IN" sz="2300" b="1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IN" sz="2300" b="1" dirty="0"/>
              <a:t>Depreciation</a:t>
            </a:r>
            <a:r>
              <a:rPr lang="en-IN" sz="2300" dirty="0"/>
              <a:t> – Software-</a:t>
            </a:r>
            <a:r>
              <a:rPr lang="en-IN" sz="2300" b="1" dirty="0"/>
              <a:t>100% </a:t>
            </a:r>
            <a:r>
              <a:rPr lang="en-IN" sz="2300" dirty="0"/>
              <a:t>and Hardware – </a:t>
            </a:r>
            <a:r>
              <a:rPr lang="en-IN" sz="2300" b="1" dirty="0"/>
              <a:t>33.33%</a:t>
            </a:r>
            <a:r>
              <a:rPr lang="en-IN" sz="2300" dirty="0"/>
              <a:t>.  </a:t>
            </a:r>
          </a:p>
          <a:p>
            <a:pPr marL="457200" indent="-457200" algn="just">
              <a:buFont typeface="+mj-lt"/>
              <a:buAutoNum type="alphaLcParenR"/>
            </a:pPr>
            <a:endParaRPr lang="en-IN" dirty="0"/>
          </a:p>
          <a:p>
            <a:pPr marL="457200" indent="-457200" algn="just">
              <a:buFont typeface="+mj-lt"/>
              <a:buAutoNum type="alphaLcParenR"/>
            </a:pPr>
            <a:endParaRPr lang="en-IN" dirty="0"/>
          </a:p>
          <a:p>
            <a:pPr marL="0" indent="0" algn="just">
              <a:buNone/>
            </a:pPr>
            <a:endParaRPr lang="en-IN" dirty="0"/>
          </a:p>
        </p:txBody>
      </p:sp>
      <p:pic>
        <p:nvPicPr>
          <p:cNvPr id="4" name="Picture 2" descr="Why Ethical Hacking is useful? | ICT Academy at IITK">
            <a:extLst>
              <a:ext uri="{FF2B5EF4-FFF2-40B4-BE49-F238E27FC236}">
                <a16:creationId xmlns:a16="http://schemas.microsoft.com/office/drawing/2014/main" id="{0F07A9CD-0CAE-4B54-A49A-1DE53E8F6C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14067"/>
            <a:ext cx="1311743" cy="840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The Forensic Audit - CopyWrite Transcription">
            <a:extLst>
              <a:ext uri="{FF2B5EF4-FFF2-40B4-BE49-F238E27FC236}">
                <a16:creationId xmlns:a16="http://schemas.microsoft.com/office/drawing/2014/main" id="{B1A6045F-8C12-4DDB-A829-92E8C31FF4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8"/>
            <a:ext cx="1006485" cy="829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16553E9E-29A5-4DBA-ADE5-EEA956328A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85505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1529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Press | Leading Newspapers on ISOEH | Indian School Of Ethical Hacking -  ISOEH">
            <a:extLst>
              <a:ext uri="{FF2B5EF4-FFF2-40B4-BE49-F238E27FC236}">
                <a16:creationId xmlns:a16="http://schemas.microsoft.com/office/drawing/2014/main" id="{B77C4038-BE84-435B-84B5-1D6310B9A8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643" y="1139483"/>
            <a:ext cx="6893169" cy="4009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1340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086678" y="288231"/>
            <a:ext cx="9959147" cy="1143001"/>
          </a:xfrm>
        </p:spPr>
        <p:txBody>
          <a:bodyPr>
            <a:normAutofit/>
          </a:bodyPr>
          <a:lstStyle/>
          <a:p>
            <a:pPr algn="ctr"/>
            <a:br>
              <a:rPr lang="en-US" sz="3200" b="1" i="1" cap="none" dirty="0">
                <a:solidFill>
                  <a:srgbClr val="202124"/>
                </a:solidFill>
                <a:latin typeface="Gabriola" panose="04040605051002020D02" pitchFamily="82" charset="0"/>
              </a:rPr>
            </a:br>
            <a:r>
              <a:rPr lang="en-US" sz="4000" b="1" cap="none" dirty="0">
                <a:solidFill>
                  <a:srgbClr val="202124"/>
                </a:solidFill>
                <a:effectLst/>
                <a:latin typeface="Gabriola" panose="04040605051002020D02" pitchFamily="82" charset="0"/>
              </a:rPr>
              <a:t>Cloud Computing</a:t>
            </a:r>
            <a:endParaRPr lang="en-US" sz="4000" cap="none" dirty="0">
              <a:latin typeface="Gabriola" panose="04040605051002020D02" pitchFamily="82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04900" y="1496288"/>
            <a:ext cx="9982200" cy="45027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N" sz="2300" b="1" dirty="0"/>
              <a:t>In-house IT Function Vs. Hiring of IT Function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IN" sz="2300" b="1" dirty="0"/>
              <a:t>Supervision</a:t>
            </a:r>
            <a:r>
              <a:rPr lang="en-IN" sz="2300" dirty="0"/>
              <a:t> &amp; Control Costs (Department / Function) / Risk Management Function.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n-IN" sz="2300" b="1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IN" sz="2300" b="1" dirty="0"/>
              <a:t>Compliances</a:t>
            </a:r>
            <a:r>
              <a:rPr lang="en-IN" sz="2300" dirty="0"/>
              <a:t> – Cyber Laws – IT Act, 2000.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n-IN" sz="2300" b="1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IN" sz="2300" b="1" dirty="0"/>
              <a:t>Virus Attacks</a:t>
            </a:r>
            <a:r>
              <a:rPr lang="en-IN" sz="2300" dirty="0"/>
              <a:t> / Cyber Frauds.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n-IN" sz="2300" b="1" dirty="0"/>
          </a:p>
        </p:txBody>
      </p:sp>
      <p:pic>
        <p:nvPicPr>
          <p:cNvPr id="4" name="Picture 2" descr="Why Ethical Hacking is useful? | ICT Academy at IITK">
            <a:extLst>
              <a:ext uri="{FF2B5EF4-FFF2-40B4-BE49-F238E27FC236}">
                <a16:creationId xmlns:a16="http://schemas.microsoft.com/office/drawing/2014/main" id="{A66D021E-E416-4E85-B279-D707D0241B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14067"/>
            <a:ext cx="1311743" cy="840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The Forensic Audit - CopyWrite Transcription">
            <a:extLst>
              <a:ext uri="{FF2B5EF4-FFF2-40B4-BE49-F238E27FC236}">
                <a16:creationId xmlns:a16="http://schemas.microsoft.com/office/drawing/2014/main" id="{B6381ADF-C468-47A1-AA0C-36C54135A9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8"/>
            <a:ext cx="1006485" cy="829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5E6C6B36-2AB0-46A2-BEBE-80F60027FE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85505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0071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086678" y="288231"/>
            <a:ext cx="9959147" cy="1143001"/>
          </a:xfrm>
        </p:spPr>
        <p:txBody>
          <a:bodyPr>
            <a:normAutofit/>
          </a:bodyPr>
          <a:lstStyle/>
          <a:p>
            <a:pPr algn="ctr"/>
            <a:br>
              <a:rPr lang="en-US" sz="3200" b="1" i="1" cap="none" dirty="0">
                <a:solidFill>
                  <a:srgbClr val="202124"/>
                </a:solidFill>
                <a:latin typeface="Gabriola" panose="04040605051002020D02" pitchFamily="82" charset="0"/>
              </a:rPr>
            </a:br>
            <a:r>
              <a:rPr lang="en-US" sz="4000" b="1" cap="none" dirty="0">
                <a:solidFill>
                  <a:srgbClr val="202124"/>
                </a:solidFill>
                <a:effectLst/>
                <a:latin typeface="Gabriola" panose="04040605051002020D02" pitchFamily="82" charset="0"/>
              </a:rPr>
              <a:t>Cloud Computing</a:t>
            </a:r>
            <a:endParaRPr lang="en-US" sz="4000" cap="none" dirty="0">
              <a:latin typeface="Gabriola" panose="04040605051002020D02" pitchFamily="82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04900" y="1496288"/>
            <a:ext cx="9982200" cy="45027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N" sz="2300" b="1" dirty="0"/>
              <a:t>In-house IT Function Vs. Hiring of IT Function - Contd.. ..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n-IN" sz="2300" b="1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IN" sz="2300" b="1" dirty="0"/>
              <a:t>Business</a:t>
            </a:r>
            <a:r>
              <a:rPr lang="en-IN" sz="2300" dirty="0"/>
              <a:t> Expansion.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n-IN" sz="2300" b="1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IN" sz="2300" b="1" dirty="0"/>
              <a:t>Shutdown</a:t>
            </a:r>
            <a:r>
              <a:rPr lang="en-IN" sz="2300" dirty="0"/>
              <a:t> Costs / No salvage Value.</a:t>
            </a:r>
          </a:p>
          <a:p>
            <a:pPr marL="457200" indent="-457200" algn="just">
              <a:buFont typeface="+mj-lt"/>
              <a:buAutoNum type="alphaLcParenR"/>
            </a:pPr>
            <a:endParaRPr lang="en-IN" dirty="0"/>
          </a:p>
          <a:p>
            <a:pPr marL="457200" indent="-457200" algn="just">
              <a:buFont typeface="+mj-lt"/>
              <a:buAutoNum type="alphaLcParenR"/>
            </a:pPr>
            <a:endParaRPr lang="en-IN" dirty="0"/>
          </a:p>
          <a:p>
            <a:pPr marL="0" indent="0" algn="just">
              <a:buNone/>
            </a:pPr>
            <a:endParaRPr lang="en-IN" dirty="0"/>
          </a:p>
        </p:txBody>
      </p:sp>
      <p:pic>
        <p:nvPicPr>
          <p:cNvPr id="4" name="Picture 2" descr="Why Ethical Hacking is useful? | ICT Academy at IITK">
            <a:extLst>
              <a:ext uri="{FF2B5EF4-FFF2-40B4-BE49-F238E27FC236}">
                <a16:creationId xmlns:a16="http://schemas.microsoft.com/office/drawing/2014/main" id="{1B8A4C1E-47D5-43D3-8ED5-FCA7194677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14067"/>
            <a:ext cx="1311743" cy="840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The Forensic Audit - CopyWrite Transcription">
            <a:extLst>
              <a:ext uri="{FF2B5EF4-FFF2-40B4-BE49-F238E27FC236}">
                <a16:creationId xmlns:a16="http://schemas.microsoft.com/office/drawing/2014/main" id="{D1D93306-CFD2-41A4-986D-461BA2F358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8"/>
            <a:ext cx="1006485" cy="829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B390CBB3-43B3-44B5-A851-9417D470A0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85505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7984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086678" y="291548"/>
            <a:ext cx="9959147" cy="1202635"/>
          </a:xfrm>
        </p:spPr>
        <p:txBody>
          <a:bodyPr>
            <a:normAutofit/>
          </a:bodyPr>
          <a:lstStyle/>
          <a:p>
            <a:pPr algn="ctr"/>
            <a:br>
              <a:rPr lang="en-US" sz="3200" b="1" i="1" cap="none" dirty="0">
                <a:solidFill>
                  <a:srgbClr val="202124"/>
                </a:solidFill>
                <a:latin typeface="Gabriola" panose="04040605051002020D02" pitchFamily="82" charset="0"/>
              </a:rPr>
            </a:br>
            <a:r>
              <a:rPr lang="en-US" sz="3600" b="1" cap="none" dirty="0">
                <a:solidFill>
                  <a:srgbClr val="202124"/>
                </a:solidFill>
                <a:effectLst/>
                <a:latin typeface="Gabriola" panose="04040605051002020D02" pitchFamily="82" charset="0"/>
              </a:rPr>
              <a:t>Cloud Computing</a:t>
            </a:r>
            <a:endParaRPr lang="en-US" sz="3600" cap="none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04900" y="1494184"/>
            <a:ext cx="9982200" cy="4416284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n-IN" sz="2300" b="1" dirty="0"/>
              <a:t>Cloud Computing is an</a:t>
            </a:r>
            <a:r>
              <a:rPr lang="en-IN" sz="2300" dirty="0"/>
              <a:t>:</a:t>
            </a:r>
          </a:p>
          <a:p>
            <a:pPr marL="0" lvl="0" indent="0" algn="just">
              <a:buNone/>
            </a:pPr>
            <a:r>
              <a:rPr lang="en-IN" sz="2300" dirty="0"/>
              <a:t> </a:t>
            </a:r>
          </a:p>
          <a:p>
            <a:pPr lvl="1" algn="just"/>
            <a:r>
              <a:rPr lang="en-IN" sz="2300" dirty="0"/>
              <a:t>“</a:t>
            </a:r>
            <a:r>
              <a:rPr lang="en-IN" sz="2300" b="1" dirty="0"/>
              <a:t>On-demand Delivery</a:t>
            </a:r>
            <a:r>
              <a:rPr lang="en-IN" sz="2300" dirty="0"/>
              <a:t>” of Compute, Storage, Applications, and other IT Infrastructure.</a:t>
            </a:r>
          </a:p>
          <a:p>
            <a:pPr lvl="1" algn="just"/>
            <a:endParaRPr lang="en-IN" sz="2300" b="1" dirty="0"/>
          </a:p>
          <a:p>
            <a:pPr lvl="1" algn="just"/>
            <a:r>
              <a:rPr lang="en-IN" sz="2300" b="1" dirty="0"/>
              <a:t>With Metered Payment</a:t>
            </a:r>
            <a:r>
              <a:rPr lang="en-IN" sz="2300" dirty="0"/>
              <a:t> based on </a:t>
            </a:r>
            <a:r>
              <a:rPr lang="en-IN" sz="2300" b="1" dirty="0"/>
              <a:t>Usage</a:t>
            </a:r>
            <a:r>
              <a:rPr lang="en-IN" sz="2300" dirty="0"/>
              <a:t>.</a:t>
            </a:r>
          </a:p>
        </p:txBody>
      </p:sp>
      <p:pic>
        <p:nvPicPr>
          <p:cNvPr id="4" name="Picture 2" descr="Why Ethical Hacking is useful? | ICT Academy at IITK">
            <a:extLst>
              <a:ext uri="{FF2B5EF4-FFF2-40B4-BE49-F238E27FC236}">
                <a16:creationId xmlns:a16="http://schemas.microsoft.com/office/drawing/2014/main" id="{D1CA4D95-C0A4-4A58-97B0-CA19FB710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14067"/>
            <a:ext cx="1311743" cy="840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The Forensic Audit - CopyWrite Transcription">
            <a:extLst>
              <a:ext uri="{FF2B5EF4-FFF2-40B4-BE49-F238E27FC236}">
                <a16:creationId xmlns:a16="http://schemas.microsoft.com/office/drawing/2014/main" id="{E14926D9-9372-4795-B341-05B645A8F9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8"/>
            <a:ext cx="1006485" cy="829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A46CC99B-DFC4-4526-884E-9804858EA4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85505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425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086678" y="291548"/>
            <a:ext cx="9959147" cy="1202635"/>
          </a:xfrm>
        </p:spPr>
        <p:txBody>
          <a:bodyPr>
            <a:normAutofit/>
          </a:bodyPr>
          <a:lstStyle/>
          <a:p>
            <a:pPr algn="ctr"/>
            <a:br>
              <a:rPr lang="en-US" sz="3200" b="1" i="1" cap="none" dirty="0">
                <a:solidFill>
                  <a:srgbClr val="202124"/>
                </a:solidFill>
                <a:latin typeface="Gabriola" panose="04040605051002020D02" pitchFamily="82" charset="0"/>
              </a:rPr>
            </a:br>
            <a:r>
              <a:rPr lang="en-US" sz="4000" b="1" cap="none" dirty="0">
                <a:solidFill>
                  <a:srgbClr val="202124"/>
                </a:solidFill>
                <a:effectLst/>
                <a:latin typeface="Gabriola" panose="04040605051002020D02" pitchFamily="82" charset="0"/>
              </a:rPr>
              <a:t>Cloud Computing</a:t>
            </a:r>
            <a:endParaRPr lang="en-US" sz="4000" cap="none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04900" y="1494184"/>
            <a:ext cx="9982200" cy="4416284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n-IN" sz="2300" dirty="0"/>
              <a:t>Cloud Computing (CC) provides to Business Organizations:</a:t>
            </a:r>
            <a:endParaRPr lang="en-IN" sz="2300" b="1" dirty="0"/>
          </a:p>
          <a:p>
            <a:pPr lvl="1" algn="just"/>
            <a:endParaRPr lang="en-IN" sz="2300" b="1" dirty="0"/>
          </a:p>
          <a:p>
            <a:pPr lvl="1" algn="just"/>
            <a:r>
              <a:rPr lang="en-IN" sz="2300" b="1" dirty="0"/>
              <a:t>Reinvent</a:t>
            </a:r>
            <a:r>
              <a:rPr lang="en-IN" sz="2300" dirty="0"/>
              <a:t> and “</a:t>
            </a:r>
            <a:r>
              <a:rPr lang="en-IN" sz="2300" b="1" dirty="0"/>
              <a:t>Optimise” </a:t>
            </a:r>
            <a:r>
              <a:rPr lang="en-IN" sz="2300" dirty="0"/>
              <a:t>relationship</a:t>
            </a:r>
            <a:r>
              <a:rPr lang="en-IN" sz="2300" b="1" dirty="0"/>
              <a:t> </a:t>
            </a:r>
            <a:r>
              <a:rPr lang="en-IN" sz="2300" dirty="0"/>
              <a:t>with</a:t>
            </a:r>
            <a:r>
              <a:rPr lang="en-IN" sz="2300" b="1" dirty="0"/>
              <a:t> Technology.</a:t>
            </a:r>
            <a:r>
              <a:rPr lang="en-IN" sz="2300" dirty="0"/>
              <a:t> </a:t>
            </a:r>
          </a:p>
          <a:p>
            <a:pPr lvl="1" algn="just"/>
            <a:endParaRPr lang="en-IN" sz="2300" dirty="0"/>
          </a:p>
          <a:p>
            <a:pPr lvl="1" algn="just"/>
            <a:r>
              <a:rPr lang="en-IN" sz="2300" dirty="0"/>
              <a:t>For “</a:t>
            </a:r>
            <a:r>
              <a:rPr lang="en-IN" sz="2300" b="1" dirty="0"/>
              <a:t>Quickening</a:t>
            </a:r>
            <a:r>
              <a:rPr lang="en-IN" sz="2300" dirty="0"/>
              <a:t>” </a:t>
            </a:r>
            <a:r>
              <a:rPr lang="en-IN" sz="2300" b="1" dirty="0"/>
              <a:t>Go-to-Market.</a:t>
            </a:r>
            <a:endParaRPr lang="en-IN" sz="2300" dirty="0"/>
          </a:p>
          <a:p>
            <a:pPr lvl="1" algn="just"/>
            <a:endParaRPr lang="en-IN" sz="2300" dirty="0"/>
          </a:p>
          <a:p>
            <a:pPr lvl="1" algn="just"/>
            <a:endParaRPr lang="en-IN" sz="2000" dirty="0"/>
          </a:p>
        </p:txBody>
      </p:sp>
      <p:pic>
        <p:nvPicPr>
          <p:cNvPr id="4" name="Picture 2" descr="Why Ethical Hacking is useful? | ICT Academy at IITK">
            <a:extLst>
              <a:ext uri="{FF2B5EF4-FFF2-40B4-BE49-F238E27FC236}">
                <a16:creationId xmlns:a16="http://schemas.microsoft.com/office/drawing/2014/main" id="{40FE5C5E-A3CC-4EBB-97B2-29E4603DF2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14067"/>
            <a:ext cx="1311743" cy="840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The Forensic Audit - CopyWrite Transcription">
            <a:extLst>
              <a:ext uri="{FF2B5EF4-FFF2-40B4-BE49-F238E27FC236}">
                <a16:creationId xmlns:a16="http://schemas.microsoft.com/office/drawing/2014/main" id="{E653698D-7619-44D6-B6F4-D4B780BD8E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8"/>
            <a:ext cx="1006485" cy="829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250F2124-9BD7-4BA4-91E5-9D479C955D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85505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0937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086678" y="291548"/>
            <a:ext cx="9959147" cy="1202635"/>
          </a:xfrm>
        </p:spPr>
        <p:txBody>
          <a:bodyPr>
            <a:normAutofit/>
          </a:bodyPr>
          <a:lstStyle/>
          <a:p>
            <a:pPr algn="ctr"/>
            <a:br>
              <a:rPr lang="en-US" sz="3200" b="1" i="1" cap="none" dirty="0">
                <a:solidFill>
                  <a:srgbClr val="202124"/>
                </a:solidFill>
                <a:latin typeface="Gabriola" panose="04040605051002020D02" pitchFamily="82" charset="0"/>
              </a:rPr>
            </a:br>
            <a:r>
              <a:rPr lang="en-US" sz="4000" b="1" cap="none" dirty="0">
                <a:solidFill>
                  <a:srgbClr val="202124"/>
                </a:solidFill>
                <a:effectLst/>
                <a:latin typeface="Gabriola" panose="04040605051002020D02" pitchFamily="82" charset="0"/>
              </a:rPr>
              <a:t>Cloud Computing</a:t>
            </a:r>
            <a:endParaRPr lang="en-US" sz="4000" cap="none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04900" y="1494184"/>
            <a:ext cx="9982200" cy="4416284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n-IN" sz="2300" dirty="0"/>
              <a:t>Cloud Computing (CC) helps to Business Organizations: </a:t>
            </a:r>
            <a:r>
              <a:rPr lang="en-IN" sz="2300" b="1" dirty="0"/>
              <a:t>- Contd.. ..</a:t>
            </a:r>
          </a:p>
          <a:p>
            <a:pPr lvl="1" algn="just"/>
            <a:endParaRPr lang="en-IN" sz="2300" dirty="0"/>
          </a:p>
          <a:p>
            <a:pPr lvl="1" algn="just"/>
            <a:r>
              <a:rPr lang="en-IN" sz="2300" dirty="0"/>
              <a:t>Increasing ‘</a:t>
            </a:r>
            <a:r>
              <a:rPr lang="en-IN" sz="2300" b="1" dirty="0"/>
              <a:t>Stakeholder Value</a:t>
            </a:r>
            <a:r>
              <a:rPr lang="en-IN" sz="2300" dirty="0"/>
              <a:t>’ and ‘</a:t>
            </a:r>
            <a:r>
              <a:rPr lang="en-IN" sz="2300" b="1" dirty="0"/>
              <a:t>Customer Experiences</a:t>
            </a:r>
            <a:r>
              <a:rPr lang="en-IN" sz="2300" dirty="0"/>
              <a:t>’.</a:t>
            </a:r>
          </a:p>
          <a:p>
            <a:pPr lvl="1" algn="just"/>
            <a:endParaRPr lang="en-IN" sz="2300" b="1" dirty="0"/>
          </a:p>
          <a:p>
            <a:pPr lvl="1" algn="just"/>
            <a:r>
              <a:rPr lang="en-IN" sz="2300" b="1" dirty="0"/>
              <a:t>Reducing </a:t>
            </a:r>
            <a:r>
              <a:rPr lang="en-IN" sz="2300" dirty="0"/>
              <a:t>Overhead Costs / Capital Expenditure.</a:t>
            </a:r>
          </a:p>
          <a:p>
            <a:pPr lvl="0"/>
            <a:endParaRPr lang="en-IN" dirty="0"/>
          </a:p>
        </p:txBody>
      </p:sp>
      <p:pic>
        <p:nvPicPr>
          <p:cNvPr id="4" name="Picture 2" descr="Why Ethical Hacking is useful? | ICT Academy at IITK">
            <a:extLst>
              <a:ext uri="{FF2B5EF4-FFF2-40B4-BE49-F238E27FC236}">
                <a16:creationId xmlns:a16="http://schemas.microsoft.com/office/drawing/2014/main" id="{7D937052-2AD2-477D-9E6E-395DB9E291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14067"/>
            <a:ext cx="1311743" cy="840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The Forensic Audit - CopyWrite Transcription">
            <a:extLst>
              <a:ext uri="{FF2B5EF4-FFF2-40B4-BE49-F238E27FC236}">
                <a16:creationId xmlns:a16="http://schemas.microsoft.com/office/drawing/2014/main" id="{6AB06357-3650-47FD-A7BF-0E7A75EEFD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8"/>
            <a:ext cx="1006485" cy="829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B7F0B47-BD31-4BC3-B467-542003E748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85505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8489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086678" y="301483"/>
            <a:ext cx="9959147" cy="1129749"/>
          </a:xfrm>
        </p:spPr>
        <p:txBody>
          <a:bodyPr>
            <a:normAutofit/>
          </a:bodyPr>
          <a:lstStyle/>
          <a:p>
            <a:pPr algn="ctr"/>
            <a:br>
              <a:rPr lang="en-US" sz="3200" b="1" i="1" cap="none" dirty="0">
                <a:solidFill>
                  <a:srgbClr val="202124"/>
                </a:solidFill>
                <a:latin typeface="Gabriola" panose="04040605051002020D02" pitchFamily="82" charset="0"/>
              </a:rPr>
            </a:br>
            <a:r>
              <a:rPr lang="en-US" sz="4000" b="1" cap="none" dirty="0">
                <a:solidFill>
                  <a:srgbClr val="202124"/>
                </a:solidFill>
                <a:effectLst/>
                <a:latin typeface="Gabriola" panose="04040605051002020D02" pitchFamily="82" charset="0"/>
              </a:rPr>
              <a:t>Cloud Computing</a:t>
            </a:r>
            <a:endParaRPr lang="en-US" sz="4000" cap="none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04900" y="1524000"/>
            <a:ext cx="9982200" cy="446598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IN" sz="2300" dirty="0"/>
              <a:t>The </a:t>
            </a:r>
            <a:r>
              <a:rPr lang="en-IN" sz="2300" b="1" dirty="0"/>
              <a:t>Services </a:t>
            </a:r>
            <a:r>
              <a:rPr lang="en-IN" sz="2300" dirty="0"/>
              <a:t>of adoption of Cloud Computing are: </a:t>
            </a:r>
            <a:r>
              <a:rPr lang="en-IN" sz="2300" b="1" dirty="0"/>
              <a:t>- Contd.. ..</a:t>
            </a:r>
            <a:endParaRPr lang="en-IN" sz="2300" dirty="0"/>
          </a:p>
          <a:p>
            <a:pPr lvl="0"/>
            <a:endParaRPr lang="en-IN" sz="2300" b="1" dirty="0"/>
          </a:p>
          <a:p>
            <a:pPr lvl="0"/>
            <a:r>
              <a:rPr lang="en-IN" sz="2300" b="1" dirty="0"/>
              <a:t>Capital</a:t>
            </a:r>
            <a:r>
              <a:rPr lang="en-IN" sz="2300" dirty="0"/>
              <a:t> Expenditure / </a:t>
            </a:r>
            <a:r>
              <a:rPr lang="en-IN" sz="2300" b="1" dirty="0"/>
              <a:t>Variable</a:t>
            </a:r>
            <a:r>
              <a:rPr lang="en-IN" sz="2300" dirty="0"/>
              <a:t> Expenses.</a:t>
            </a:r>
          </a:p>
          <a:p>
            <a:pPr lvl="0"/>
            <a:endParaRPr lang="en-IN" sz="2300" dirty="0"/>
          </a:p>
          <a:p>
            <a:pPr lvl="0"/>
            <a:r>
              <a:rPr lang="en-IN" sz="2300" dirty="0"/>
              <a:t>Benefit from Massive </a:t>
            </a:r>
            <a:r>
              <a:rPr lang="en-IN" sz="2300" b="1" dirty="0"/>
              <a:t>Economies of Scale</a:t>
            </a:r>
            <a:r>
              <a:rPr lang="en-IN" sz="2300" dirty="0"/>
              <a:t>.</a:t>
            </a:r>
          </a:p>
          <a:p>
            <a:pPr lvl="0"/>
            <a:endParaRPr lang="en-IN" dirty="0"/>
          </a:p>
        </p:txBody>
      </p:sp>
      <p:pic>
        <p:nvPicPr>
          <p:cNvPr id="4" name="Picture 2" descr="Why Ethical Hacking is useful? | ICT Academy at IITK">
            <a:extLst>
              <a:ext uri="{FF2B5EF4-FFF2-40B4-BE49-F238E27FC236}">
                <a16:creationId xmlns:a16="http://schemas.microsoft.com/office/drawing/2014/main" id="{D7554953-33CB-4ED6-B5F9-D488C1C4E0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14067"/>
            <a:ext cx="1311743" cy="840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The Forensic Audit - CopyWrite Transcription">
            <a:extLst>
              <a:ext uri="{FF2B5EF4-FFF2-40B4-BE49-F238E27FC236}">
                <a16:creationId xmlns:a16="http://schemas.microsoft.com/office/drawing/2014/main" id="{F70B1286-49CF-4386-906A-8DBBE50B3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8"/>
            <a:ext cx="1006485" cy="829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89B49E0C-7274-43D2-B375-BA362BBDCB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85505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8993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086678" y="301483"/>
            <a:ext cx="9959147" cy="1129749"/>
          </a:xfrm>
        </p:spPr>
        <p:txBody>
          <a:bodyPr>
            <a:normAutofit/>
          </a:bodyPr>
          <a:lstStyle/>
          <a:p>
            <a:pPr algn="ctr"/>
            <a:br>
              <a:rPr lang="en-US" sz="3200" b="1" i="1" cap="none" dirty="0">
                <a:solidFill>
                  <a:srgbClr val="202124"/>
                </a:solidFill>
                <a:latin typeface="Gabriola" panose="04040605051002020D02" pitchFamily="82" charset="0"/>
              </a:rPr>
            </a:br>
            <a:r>
              <a:rPr lang="en-US" sz="4000" b="1" cap="none" dirty="0">
                <a:solidFill>
                  <a:srgbClr val="202124"/>
                </a:solidFill>
                <a:effectLst/>
                <a:latin typeface="Gabriola" panose="04040605051002020D02" pitchFamily="82" charset="0"/>
              </a:rPr>
              <a:t>Cloud Computing</a:t>
            </a:r>
            <a:endParaRPr lang="en-US" sz="4000" cap="none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04900" y="1524000"/>
            <a:ext cx="9982200" cy="446598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IN" sz="2300" dirty="0"/>
              <a:t>The </a:t>
            </a:r>
            <a:r>
              <a:rPr lang="en-IN" sz="2300" b="1" dirty="0"/>
              <a:t>Services </a:t>
            </a:r>
            <a:r>
              <a:rPr lang="en-IN" sz="2300" dirty="0"/>
              <a:t>of adoption of Cloud Computing are: </a:t>
            </a:r>
            <a:r>
              <a:rPr lang="en-IN" sz="2300" b="1" dirty="0"/>
              <a:t>- Contd.. ..</a:t>
            </a:r>
            <a:endParaRPr lang="en-IN" sz="2300" dirty="0"/>
          </a:p>
          <a:p>
            <a:pPr lvl="0"/>
            <a:endParaRPr lang="en-IN" sz="2300" dirty="0"/>
          </a:p>
          <a:p>
            <a:pPr lvl="0"/>
            <a:r>
              <a:rPr lang="en-IN" sz="2300" dirty="0"/>
              <a:t>Access to Greater Service </a:t>
            </a:r>
            <a:r>
              <a:rPr lang="en-IN" sz="2300" b="1" dirty="0"/>
              <a:t>Breadth and Depth</a:t>
            </a:r>
            <a:r>
              <a:rPr lang="en-IN" sz="2300" dirty="0"/>
              <a:t>.</a:t>
            </a:r>
          </a:p>
          <a:p>
            <a:pPr lvl="0"/>
            <a:endParaRPr lang="en-IN" sz="2300" dirty="0"/>
          </a:p>
          <a:p>
            <a:pPr lvl="0"/>
            <a:r>
              <a:rPr lang="en-IN" sz="2300" dirty="0"/>
              <a:t>Increase </a:t>
            </a:r>
            <a:r>
              <a:rPr lang="en-IN" sz="2300" b="1" dirty="0"/>
              <a:t>Speed and Agility (Move Quickly &amp; Easily)</a:t>
            </a:r>
            <a:r>
              <a:rPr lang="en-IN" sz="2300" dirty="0"/>
              <a:t>.</a:t>
            </a:r>
          </a:p>
        </p:txBody>
      </p:sp>
      <p:pic>
        <p:nvPicPr>
          <p:cNvPr id="4" name="Picture 2" descr="Why Ethical Hacking is useful? | ICT Academy at IITK">
            <a:extLst>
              <a:ext uri="{FF2B5EF4-FFF2-40B4-BE49-F238E27FC236}">
                <a16:creationId xmlns:a16="http://schemas.microsoft.com/office/drawing/2014/main" id="{09927B13-1D55-4417-8E8C-580C8C742F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14067"/>
            <a:ext cx="1311743" cy="840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The Forensic Audit - CopyWrite Transcription">
            <a:extLst>
              <a:ext uri="{FF2B5EF4-FFF2-40B4-BE49-F238E27FC236}">
                <a16:creationId xmlns:a16="http://schemas.microsoft.com/office/drawing/2014/main" id="{075206FE-1A94-4F9D-9D34-BEB2A0461A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8"/>
            <a:ext cx="1006485" cy="829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FCF94158-760F-43C9-9CFB-B42FC1F229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85505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6051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086678" y="301483"/>
            <a:ext cx="9959147" cy="1129749"/>
          </a:xfrm>
        </p:spPr>
        <p:txBody>
          <a:bodyPr>
            <a:normAutofit/>
          </a:bodyPr>
          <a:lstStyle/>
          <a:p>
            <a:pPr algn="ctr"/>
            <a:br>
              <a:rPr lang="en-US" sz="3200" b="1" i="1" cap="none" dirty="0">
                <a:solidFill>
                  <a:srgbClr val="202124"/>
                </a:solidFill>
                <a:latin typeface="Gabriola" panose="04040605051002020D02" pitchFamily="82" charset="0"/>
              </a:rPr>
            </a:br>
            <a:r>
              <a:rPr lang="en-US" sz="4000" b="1" cap="none" dirty="0">
                <a:solidFill>
                  <a:srgbClr val="202124"/>
                </a:solidFill>
                <a:effectLst/>
                <a:latin typeface="Gabriola" panose="04040605051002020D02" pitchFamily="82" charset="0"/>
              </a:rPr>
              <a:t>Cloud Computing</a:t>
            </a:r>
            <a:endParaRPr lang="en-US" sz="4000" cap="none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04900" y="1524000"/>
            <a:ext cx="9982200" cy="446598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IN" sz="2300" dirty="0"/>
              <a:t>The </a:t>
            </a:r>
            <a:r>
              <a:rPr lang="en-IN" sz="2300" b="1" dirty="0"/>
              <a:t>Services </a:t>
            </a:r>
            <a:r>
              <a:rPr lang="en-IN" sz="2300" dirty="0"/>
              <a:t>of adoption of Cloud Computing are: </a:t>
            </a:r>
            <a:r>
              <a:rPr lang="en-IN" sz="2300" b="1" dirty="0"/>
              <a:t>- Contd.. ..</a:t>
            </a:r>
            <a:endParaRPr lang="en-IN" sz="2300" dirty="0"/>
          </a:p>
          <a:p>
            <a:pPr lvl="0"/>
            <a:endParaRPr lang="en-IN" sz="2300" dirty="0"/>
          </a:p>
          <a:p>
            <a:pPr lvl="0"/>
            <a:r>
              <a:rPr lang="en-IN" sz="2300" dirty="0"/>
              <a:t>Global </a:t>
            </a:r>
            <a:r>
              <a:rPr lang="en-IN" sz="2300" b="1" dirty="0"/>
              <a:t>Footprint</a:t>
            </a:r>
            <a:r>
              <a:rPr lang="en-IN" sz="2300" dirty="0"/>
              <a:t>.</a:t>
            </a:r>
          </a:p>
          <a:p>
            <a:pPr lvl="0"/>
            <a:endParaRPr lang="en-IN" sz="2300" b="1" dirty="0"/>
          </a:p>
          <a:p>
            <a:pPr lvl="0"/>
            <a:r>
              <a:rPr lang="en-IN" sz="2300" b="1" dirty="0"/>
              <a:t>Security</a:t>
            </a:r>
            <a:r>
              <a:rPr lang="en-IN" sz="2300" dirty="0"/>
              <a:t> and </a:t>
            </a:r>
            <a:r>
              <a:rPr lang="en-IN" sz="2300" b="1" dirty="0"/>
              <a:t>Compliances</a:t>
            </a:r>
            <a:r>
              <a:rPr lang="en-IN" sz="2300" dirty="0"/>
              <a:t>.</a:t>
            </a:r>
          </a:p>
          <a:p>
            <a:pPr lvl="0"/>
            <a:endParaRPr lang="en-IN" dirty="0"/>
          </a:p>
          <a:p>
            <a:pPr lvl="0"/>
            <a:endParaRPr lang="en-IN" dirty="0"/>
          </a:p>
        </p:txBody>
      </p:sp>
      <p:pic>
        <p:nvPicPr>
          <p:cNvPr id="4" name="Picture 2" descr="Why Ethical Hacking is useful? | ICT Academy at IITK">
            <a:extLst>
              <a:ext uri="{FF2B5EF4-FFF2-40B4-BE49-F238E27FC236}">
                <a16:creationId xmlns:a16="http://schemas.microsoft.com/office/drawing/2014/main" id="{E99AA99C-32D1-4817-BD08-4E7A8C14A9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14067"/>
            <a:ext cx="1311743" cy="840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The Forensic Audit - CopyWrite Transcription">
            <a:extLst>
              <a:ext uri="{FF2B5EF4-FFF2-40B4-BE49-F238E27FC236}">
                <a16:creationId xmlns:a16="http://schemas.microsoft.com/office/drawing/2014/main" id="{70965B30-A068-4887-8F24-3C8AD5F62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8"/>
            <a:ext cx="1006485" cy="829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E927E0B4-440E-4F58-B7B6-78D086374A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85505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5947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086678" y="301483"/>
            <a:ext cx="9959147" cy="1129749"/>
          </a:xfrm>
        </p:spPr>
        <p:txBody>
          <a:bodyPr>
            <a:normAutofit/>
          </a:bodyPr>
          <a:lstStyle/>
          <a:p>
            <a:pPr algn="ctr"/>
            <a:br>
              <a:rPr lang="en-US" sz="3200" b="1" i="1" cap="none" dirty="0">
                <a:solidFill>
                  <a:srgbClr val="202124"/>
                </a:solidFill>
                <a:latin typeface="Gabriola" panose="04040605051002020D02" pitchFamily="82" charset="0"/>
              </a:rPr>
            </a:br>
            <a:r>
              <a:rPr lang="en-US" sz="4000" b="1" cap="none" dirty="0">
                <a:solidFill>
                  <a:srgbClr val="202124"/>
                </a:solidFill>
                <a:effectLst/>
                <a:latin typeface="Gabriola" panose="04040605051002020D02" pitchFamily="82" charset="0"/>
              </a:rPr>
              <a:t>Cloud Computing</a:t>
            </a:r>
            <a:endParaRPr lang="en-US" sz="4000" cap="none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04900" y="1524000"/>
            <a:ext cx="9982200" cy="446598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IN" sz="2300" dirty="0"/>
              <a:t>The </a:t>
            </a:r>
            <a:r>
              <a:rPr lang="en-IN" sz="2300" b="1" dirty="0"/>
              <a:t>Services </a:t>
            </a:r>
            <a:r>
              <a:rPr lang="en-IN" sz="2300" dirty="0"/>
              <a:t>of adoption of Cloud Computing are: </a:t>
            </a:r>
            <a:r>
              <a:rPr lang="en-IN" sz="2300" b="1" dirty="0"/>
              <a:t>- Contd.. ..</a:t>
            </a:r>
            <a:endParaRPr lang="en-IN" sz="2300" dirty="0"/>
          </a:p>
          <a:p>
            <a:pPr lvl="0"/>
            <a:endParaRPr lang="en-IN" sz="2300" dirty="0"/>
          </a:p>
          <a:p>
            <a:pPr lvl="0"/>
            <a:r>
              <a:rPr lang="en-IN" sz="2300" dirty="0"/>
              <a:t>Carbon </a:t>
            </a:r>
            <a:r>
              <a:rPr lang="en-IN" sz="2300" b="1" dirty="0"/>
              <a:t>Footprint</a:t>
            </a:r>
            <a:r>
              <a:rPr lang="en-IN" sz="2300" dirty="0"/>
              <a:t>.</a:t>
            </a:r>
          </a:p>
          <a:p>
            <a:pPr lvl="0"/>
            <a:endParaRPr lang="en-IN" sz="2300" dirty="0"/>
          </a:p>
          <a:p>
            <a:pPr lvl="0"/>
            <a:r>
              <a:rPr lang="en-IN" sz="2300" dirty="0"/>
              <a:t>Business </a:t>
            </a:r>
            <a:r>
              <a:rPr lang="en-IN" sz="2300" b="1" dirty="0"/>
              <a:t>Continuity</a:t>
            </a:r>
            <a:r>
              <a:rPr lang="en-IN" sz="2300" dirty="0"/>
              <a:t>.</a:t>
            </a:r>
          </a:p>
          <a:p>
            <a:pPr lvl="0"/>
            <a:endParaRPr lang="en-IN" dirty="0"/>
          </a:p>
          <a:p>
            <a:pPr lvl="0"/>
            <a:endParaRPr lang="en-IN" dirty="0"/>
          </a:p>
          <a:p>
            <a:pPr lvl="0"/>
            <a:endParaRPr lang="en-IN" dirty="0"/>
          </a:p>
        </p:txBody>
      </p:sp>
      <p:pic>
        <p:nvPicPr>
          <p:cNvPr id="4" name="Picture 2" descr="Why Ethical Hacking is useful? | ICT Academy at IITK">
            <a:extLst>
              <a:ext uri="{FF2B5EF4-FFF2-40B4-BE49-F238E27FC236}">
                <a16:creationId xmlns:a16="http://schemas.microsoft.com/office/drawing/2014/main" id="{759D8AC1-28CD-4B40-BC2D-65C26919E1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14067"/>
            <a:ext cx="1311743" cy="840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The Forensic Audit - CopyWrite Transcription">
            <a:extLst>
              <a:ext uri="{FF2B5EF4-FFF2-40B4-BE49-F238E27FC236}">
                <a16:creationId xmlns:a16="http://schemas.microsoft.com/office/drawing/2014/main" id="{58E5DFB0-FFA2-42EF-8CCA-BACF9D720A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8"/>
            <a:ext cx="1006485" cy="829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0335539B-F6CD-4169-AC9F-35BAC0473C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85505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3912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086678" y="301485"/>
            <a:ext cx="9959147" cy="1096620"/>
          </a:xfrm>
        </p:spPr>
        <p:txBody>
          <a:bodyPr>
            <a:normAutofit/>
          </a:bodyPr>
          <a:lstStyle/>
          <a:p>
            <a:pPr algn="ctr"/>
            <a:br>
              <a:rPr lang="en-US" sz="3200" b="1" i="1" cap="none" dirty="0">
                <a:solidFill>
                  <a:srgbClr val="202124"/>
                </a:solidFill>
                <a:latin typeface="Gabriola" panose="04040605051002020D02" pitchFamily="82" charset="0"/>
              </a:rPr>
            </a:br>
            <a:r>
              <a:rPr lang="en-US" sz="4000" b="1" cap="none" dirty="0">
                <a:solidFill>
                  <a:srgbClr val="202124"/>
                </a:solidFill>
                <a:effectLst/>
                <a:latin typeface="Gabriola" panose="04040605051002020D02" pitchFamily="82" charset="0"/>
              </a:rPr>
              <a:t>Cloud Computing</a:t>
            </a:r>
            <a:endParaRPr lang="en-US" sz="4000" cap="none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04900" y="1563759"/>
            <a:ext cx="9982200" cy="44629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300" dirty="0">
                <a:latin typeface="+mj-lt"/>
              </a:rPr>
              <a:t>The </a:t>
            </a:r>
            <a:r>
              <a:rPr lang="en-IN" sz="2300" b="1" dirty="0">
                <a:latin typeface="+mj-lt"/>
              </a:rPr>
              <a:t>Services</a:t>
            </a:r>
            <a:r>
              <a:rPr lang="en-IN" sz="2300" dirty="0">
                <a:latin typeface="+mj-lt"/>
              </a:rPr>
              <a:t> of adoption of Cloud Computing are: </a:t>
            </a:r>
            <a:r>
              <a:rPr lang="en-IN" sz="2300" b="1" dirty="0"/>
              <a:t>- Contd.. ..</a:t>
            </a:r>
            <a:endParaRPr lang="en-US" sz="2300" dirty="0">
              <a:latin typeface="+mj-lt"/>
            </a:endParaRPr>
          </a:p>
          <a:p>
            <a:r>
              <a:rPr lang="en-US" sz="2300" dirty="0">
                <a:latin typeface="+mj-lt"/>
              </a:rPr>
              <a:t>Improved </a:t>
            </a:r>
            <a:r>
              <a:rPr lang="en-US" sz="2300" b="1" dirty="0">
                <a:latin typeface="+mj-lt"/>
              </a:rPr>
              <a:t>Performance</a:t>
            </a:r>
            <a:r>
              <a:rPr lang="en-US" sz="2300" dirty="0">
                <a:latin typeface="+mj-lt"/>
              </a:rPr>
              <a:t>.</a:t>
            </a:r>
          </a:p>
          <a:p>
            <a:endParaRPr lang="en-US" sz="2300" dirty="0">
              <a:latin typeface="+mj-lt"/>
            </a:endParaRPr>
          </a:p>
          <a:p>
            <a:r>
              <a:rPr lang="en-US" sz="2300" dirty="0">
                <a:latin typeface="+mj-lt"/>
              </a:rPr>
              <a:t>Reduced </a:t>
            </a:r>
            <a:r>
              <a:rPr lang="en-US" sz="2300" b="1" dirty="0">
                <a:latin typeface="+mj-lt"/>
              </a:rPr>
              <a:t>Software Costs</a:t>
            </a:r>
            <a:r>
              <a:rPr lang="en-US" sz="2300" dirty="0">
                <a:latin typeface="+mj-lt"/>
              </a:rPr>
              <a:t>.</a:t>
            </a:r>
          </a:p>
          <a:p>
            <a:endParaRPr lang="en-US" sz="2300" dirty="0">
              <a:latin typeface="+mj-lt"/>
            </a:endParaRPr>
          </a:p>
          <a:p>
            <a:r>
              <a:rPr lang="en-US" sz="2300" dirty="0">
                <a:latin typeface="+mj-lt"/>
              </a:rPr>
              <a:t>Instant </a:t>
            </a:r>
            <a:r>
              <a:rPr lang="en-US" sz="2300" b="1" dirty="0">
                <a:latin typeface="+mj-lt"/>
              </a:rPr>
              <a:t>Software Updates</a:t>
            </a:r>
            <a:r>
              <a:rPr lang="en-US" sz="2300" dirty="0">
                <a:latin typeface="+mj-lt"/>
              </a:rPr>
              <a:t>.</a:t>
            </a:r>
          </a:p>
          <a:p>
            <a:endParaRPr lang="en-US" dirty="0">
              <a:latin typeface="+mj-lt"/>
            </a:endParaRPr>
          </a:p>
        </p:txBody>
      </p:sp>
      <p:pic>
        <p:nvPicPr>
          <p:cNvPr id="4" name="Picture 2" descr="Why Ethical Hacking is useful? | ICT Academy at IITK">
            <a:extLst>
              <a:ext uri="{FF2B5EF4-FFF2-40B4-BE49-F238E27FC236}">
                <a16:creationId xmlns:a16="http://schemas.microsoft.com/office/drawing/2014/main" id="{A54C470E-6094-4F7B-95F1-9EC108B3D5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14067"/>
            <a:ext cx="1311743" cy="840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The Forensic Audit - CopyWrite Transcription">
            <a:extLst>
              <a:ext uri="{FF2B5EF4-FFF2-40B4-BE49-F238E27FC236}">
                <a16:creationId xmlns:a16="http://schemas.microsoft.com/office/drawing/2014/main" id="{59077275-DC21-4EAF-9472-58899BAB0C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8"/>
            <a:ext cx="1006485" cy="829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E248FE1A-A00C-4C9A-8E64-25F967EA77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85505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6254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Major Cyber Attacks on India (Exclusive News) (Updated) - Testbytes">
            <a:extLst>
              <a:ext uri="{FF2B5EF4-FFF2-40B4-BE49-F238E27FC236}">
                <a16:creationId xmlns:a16="http://schemas.microsoft.com/office/drawing/2014/main" id="{448AA070-FF53-4965-9A55-4034864906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055" y="1308294"/>
            <a:ext cx="8539090" cy="3756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34728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086678" y="301485"/>
            <a:ext cx="9959147" cy="1096620"/>
          </a:xfrm>
        </p:spPr>
        <p:txBody>
          <a:bodyPr>
            <a:normAutofit/>
          </a:bodyPr>
          <a:lstStyle/>
          <a:p>
            <a:pPr algn="ctr"/>
            <a:br>
              <a:rPr lang="en-US" sz="3200" b="1" i="1" cap="none" dirty="0">
                <a:solidFill>
                  <a:srgbClr val="202124"/>
                </a:solidFill>
                <a:latin typeface="Gabriola" panose="04040605051002020D02" pitchFamily="82" charset="0"/>
              </a:rPr>
            </a:br>
            <a:r>
              <a:rPr lang="en-US" sz="4000" b="1" cap="none" dirty="0">
                <a:solidFill>
                  <a:srgbClr val="202124"/>
                </a:solidFill>
                <a:effectLst/>
                <a:latin typeface="Gabriola" panose="04040605051002020D02" pitchFamily="82" charset="0"/>
              </a:rPr>
              <a:t>Cloud Computing</a:t>
            </a:r>
            <a:endParaRPr lang="en-US" sz="4000" cap="none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04900" y="1563759"/>
            <a:ext cx="9982200" cy="44629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300" dirty="0">
                <a:latin typeface="+mj-lt"/>
              </a:rPr>
              <a:t>The </a:t>
            </a:r>
            <a:r>
              <a:rPr lang="en-IN" sz="2300" b="1" dirty="0">
                <a:latin typeface="+mj-lt"/>
              </a:rPr>
              <a:t>Services</a:t>
            </a:r>
            <a:r>
              <a:rPr lang="en-IN" sz="2300" dirty="0">
                <a:latin typeface="+mj-lt"/>
              </a:rPr>
              <a:t> of adoption of Cloud Computing are: </a:t>
            </a:r>
            <a:r>
              <a:rPr lang="en-IN" sz="2300" b="1" dirty="0"/>
              <a:t>- Contd.. ..</a:t>
            </a:r>
          </a:p>
          <a:p>
            <a:pPr marL="0" indent="0">
              <a:buNone/>
            </a:pPr>
            <a:endParaRPr lang="en-US" sz="2300" dirty="0">
              <a:latin typeface="+mj-lt"/>
            </a:endParaRPr>
          </a:p>
          <a:p>
            <a:r>
              <a:rPr lang="en-US" sz="2300" dirty="0">
                <a:latin typeface="+mj-lt"/>
              </a:rPr>
              <a:t>Unlimited </a:t>
            </a:r>
            <a:r>
              <a:rPr lang="en-US" sz="2300" b="1" dirty="0">
                <a:latin typeface="+mj-lt"/>
              </a:rPr>
              <a:t>Storage Capacity</a:t>
            </a:r>
            <a:r>
              <a:rPr lang="en-US" sz="2300" dirty="0">
                <a:latin typeface="+mj-lt"/>
              </a:rPr>
              <a:t>.</a:t>
            </a:r>
          </a:p>
          <a:p>
            <a:endParaRPr lang="en-US" sz="2300" dirty="0">
              <a:latin typeface="+mj-lt"/>
            </a:endParaRPr>
          </a:p>
          <a:p>
            <a:r>
              <a:rPr lang="en-US" sz="2300" dirty="0">
                <a:latin typeface="+mj-lt"/>
              </a:rPr>
              <a:t>Latest Versions </a:t>
            </a:r>
            <a:r>
              <a:rPr lang="en-US" sz="2300" b="1" dirty="0">
                <a:latin typeface="+mj-lt"/>
              </a:rPr>
              <a:t>Availability</a:t>
            </a:r>
            <a:r>
              <a:rPr lang="en-US" sz="2300" dirty="0">
                <a:latin typeface="+mj-lt"/>
              </a:rPr>
              <a:t>.</a:t>
            </a:r>
          </a:p>
          <a:p>
            <a:pPr lvl="0"/>
            <a:endParaRPr lang="en-IN" dirty="0"/>
          </a:p>
        </p:txBody>
      </p:sp>
      <p:pic>
        <p:nvPicPr>
          <p:cNvPr id="4" name="Picture 2" descr="Why Ethical Hacking is useful? | ICT Academy at IITK">
            <a:extLst>
              <a:ext uri="{FF2B5EF4-FFF2-40B4-BE49-F238E27FC236}">
                <a16:creationId xmlns:a16="http://schemas.microsoft.com/office/drawing/2014/main" id="{25C79269-5A55-42A0-9F71-0C16450A5B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14067"/>
            <a:ext cx="1311743" cy="840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The Forensic Audit - CopyWrite Transcription">
            <a:extLst>
              <a:ext uri="{FF2B5EF4-FFF2-40B4-BE49-F238E27FC236}">
                <a16:creationId xmlns:a16="http://schemas.microsoft.com/office/drawing/2014/main" id="{170A8CA7-CD35-48E5-806D-6BD2A7FEFD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8"/>
            <a:ext cx="1006485" cy="829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FF55B924-885D-4C9C-84F0-D0E481DE0E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85505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3149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9CD3E-5E33-4EB5-A2CE-C636605E6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8713" y="675863"/>
            <a:ext cx="9598925" cy="1085128"/>
          </a:xfrm>
        </p:spPr>
        <p:txBody>
          <a:bodyPr>
            <a:normAutofit/>
          </a:bodyPr>
          <a:lstStyle/>
          <a:p>
            <a:pPr algn="ctr"/>
            <a:r>
              <a:rPr lang="en-US" sz="3600" b="1" cap="none" dirty="0">
                <a:solidFill>
                  <a:srgbClr val="202124"/>
                </a:solidFill>
                <a:latin typeface="Gabriola" panose="04040605051002020D02" pitchFamily="82" charset="0"/>
              </a:rPr>
              <a:t>Application of </a:t>
            </a:r>
            <a:r>
              <a:rPr lang="en-US" sz="3600" b="1" cap="none" dirty="0">
                <a:solidFill>
                  <a:srgbClr val="202124"/>
                </a:solidFill>
                <a:effectLst/>
                <a:latin typeface="Gabriola" panose="04040605051002020D02" pitchFamily="82" charset="0"/>
              </a:rPr>
              <a:t>Cloud Computing in Business Research</a:t>
            </a:r>
            <a:br>
              <a:rPr lang="en-US" sz="3600" b="1" cap="none" dirty="0">
                <a:solidFill>
                  <a:srgbClr val="202124"/>
                </a:solidFill>
                <a:effectLst/>
                <a:latin typeface="Gabriola" panose="04040605051002020D02" pitchFamily="82" charset="0"/>
              </a:rPr>
            </a:br>
            <a:r>
              <a:rPr lang="en-US" sz="2300" b="1" cap="none" dirty="0">
                <a:solidFill>
                  <a:srgbClr val="202124"/>
                </a:solidFill>
                <a:effectLst/>
              </a:rPr>
              <a:t>(Core Banking System)</a:t>
            </a:r>
            <a:endParaRPr lang="en-US" sz="2300" b="1" cap="none" dirty="0"/>
          </a:p>
        </p:txBody>
      </p:sp>
      <p:pic>
        <p:nvPicPr>
          <p:cNvPr id="3" name="Picture 2" descr="What exactly does a bank's Treasury do? | BBVA">
            <a:extLst>
              <a:ext uri="{FF2B5EF4-FFF2-40B4-BE49-F238E27FC236}">
                <a16:creationId xmlns:a16="http://schemas.microsoft.com/office/drawing/2014/main" id="{DF374CEB-391B-44C5-82DD-B01D31500E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5704" y="1616764"/>
            <a:ext cx="9766852" cy="3890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76691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Autofit/>
          </a:bodyPr>
          <a:lstStyle/>
          <a:p>
            <a:pPr algn="just"/>
            <a:r>
              <a:rPr lang="en-IN" sz="2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 Security</a:t>
            </a:r>
            <a:r>
              <a:rPr lang="en-IN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Security is the condition of being </a:t>
            </a: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protected against danger or loss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IN" sz="2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the general sense, </a:t>
            </a: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security is a concept similar to safety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IN" sz="2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the case of </a:t>
            </a: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networks, the security is also called information security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IN" sz="2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 security means </a:t>
            </a: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protecting information and information systems from unauthorized access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use, disclosure, disruption, modification, or destruction. 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50630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rmAutofit/>
          </a:bodyPr>
          <a:lstStyle/>
          <a:p>
            <a:pPr algn="just"/>
            <a:endParaRPr lang="en-IN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n-IN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IN" sz="2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Need for Security</a:t>
            </a:r>
            <a:r>
              <a:rPr lang="en-IN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IN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Computer </a:t>
            </a:r>
            <a:r>
              <a:rPr lang="en-IN" sz="2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ecurity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required because most organizations can be </a:t>
            </a: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damaged by </a:t>
            </a:r>
            <a:r>
              <a:rPr lang="en-IN" sz="21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hostile software or intruders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IN" sz="2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There may be </a:t>
            </a: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several forms of damage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that are interrelated which are produced by the intruders. 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511037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rmAutofit/>
          </a:bodyPr>
          <a:lstStyle/>
          <a:p>
            <a:pPr algn="just"/>
            <a:endParaRPr lang="en-IN" sz="23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IN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These include: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Loss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confidential data.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Damage or </a:t>
            </a: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destruction of data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Damage or </a:t>
            </a: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destruction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the computer system.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Loss of </a:t>
            </a: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reputation of a company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34410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IN" sz="23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endParaRPr lang="en-IN" sz="2000" b="1" dirty="0">
              <a:latin typeface="Gill Sans MT" panose="020B0502020104020203" pitchFamily="34" charset="0"/>
            </a:endParaRPr>
          </a:p>
          <a:p>
            <a:pPr lvl="0" algn="just"/>
            <a:endParaRPr lang="en-IN" sz="2000" b="1" dirty="0">
              <a:latin typeface="Gill Sans MT" panose="020B0502020104020203" pitchFamily="34" charset="0"/>
            </a:endParaRPr>
          </a:p>
          <a:p>
            <a:pPr lvl="0" algn="ctr"/>
            <a:r>
              <a:rPr lang="en-IN" sz="3600" b="1" dirty="0">
                <a:latin typeface="Gill Sans MT" panose="020B0502020104020203" pitchFamily="34" charset="0"/>
              </a:rPr>
              <a:t>Ethical Hacking</a:t>
            </a:r>
            <a:endParaRPr lang="en-IN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85505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8"/>
            <a:ext cx="1006485" cy="829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14067"/>
            <a:ext cx="1311743" cy="840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27967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Press | Leading Newspapers on ISOEH | Indian School Of Ethical Hacking -  ISOEH">
            <a:extLst>
              <a:ext uri="{FF2B5EF4-FFF2-40B4-BE49-F238E27FC236}">
                <a16:creationId xmlns:a16="http://schemas.microsoft.com/office/drawing/2014/main" id="{ED5DE029-1B12-4EC4-9FEB-59F688D8F7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4726" y="1342365"/>
            <a:ext cx="6541477" cy="3933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225786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Ethical hacking involves 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 authorized attempt to gain unauthorized access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to a computer system, application, or data.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100" b="0" i="0" dirty="0">
              <a:solidFill>
                <a:srgbClr val="111C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Carrying out an ethical hack 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involves duplicating strategies and actions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of malicious attackers.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100" b="0" i="0" dirty="0">
              <a:solidFill>
                <a:srgbClr val="111C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This practice helps to identify </a:t>
            </a:r>
            <a:r>
              <a:rPr lang="en-US" sz="2100" b="1" dirty="0">
                <a:solidFill>
                  <a:srgbClr val="111C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Security Vulnerabilities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that can then be resolved before a malicious attacker has the opportunity to exploit them.</a:t>
            </a:r>
            <a:endParaRPr lang="en-IN" sz="21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559694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IN" sz="23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Today </a:t>
            </a: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more and more software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developing and </a:t>
            </a: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people are getting more and more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options in their present software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endParaRPr lang="en-IN" sz="2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But many are </a:t>
            </a:r>
            <a:r>
              <a:rPr lang="en-IN" sz="2100" b="1" u="sng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 aware</a:t>
            </a: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that they are being hacked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without their knowledge. 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81763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rmAutofit/>
          </a:bodyPr>
          <a:lstStyle/>
          <a:p>
            <a:pPr marL="342900" lvl="0" indent="-342900" algn="just">
              <a:buFont typeface="Wingdings" panose="05000000000000000000" pitchFamily="2" charset="2"/>
              <a:buChar char=""/>
            </a:pPr>
            <a:endParaRPr lang="en-IN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One reaction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en-IN" sz="21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 state of affairs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a behaviour termed </a:t>
            </a: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“Ethical Hacking"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which attempts to </a:t>
            </a:r>
            <a:r>
              <a:rPr lang="en-IN" sz="21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pro-actively increase security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protection by </a:t>
            </a: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identifying and repairing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known security </a:t>
            </a: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vulnerabilities on systems owned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by other parties. </a:t>
            </a:r>
          </a:p>
          <a:p>
            <a:pPr algn="just"/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good </a:t>
            </a: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ethical hacker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should know the </a:t>
            </a:r>
            <a:r>
              <a:rPr lang="en-IN" sz="21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methodology chosen by the hacker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like investigation, </a:t>
            </a:r>
            <a:r>
              <a:rPr lang="en-IN" sz="21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host or target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scanning, gaining access, maintaining access, and clearing tracks. 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9105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3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Bank NSP Case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One of the leading cybercrime cases is the Bank NSP case is the 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one where a Management </a:t>
            </a: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rainee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of the Bank was engaged to be married.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100" b="0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couple 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exchanged many emails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using the 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Bank computers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100" b="0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After some time the 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two broke up and the </a:t>
            </a: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irl created fraudulent email ids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such as “</a:t>
            </a: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ndian Bar Associations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 and sent emails to the </a:t>
            </a: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oy's foreign clients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713929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rmAutofit/>
          </a:bodyPr>
          <a:lstStyle/>
          <a:p>
            <a:pPr marL="342900" lvl="0" indent="-342900" algn="just">
              <a:buFont typeface="Wingdings" panose="05000000000000000000" pitchFamily="2" charset="2"/>
              <a:buChar char=""/>
            </a:pPr>
            <a:endParaRPr lang="en-IN" sz="23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</a:t>
            </a: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ethical hacking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N" sz="2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 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should know about the </a:t>
            </a: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various tools and methods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that can be used by </a:t>
            </a:r>
            <a:r>
              <a:rPr lang="en-IN" sz="21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black hat hacker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apart from the </a:t>
            </a: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methodology used by him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 the </a:t>
            </a: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point of view of the user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one should know at least</a:t>
            </a: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some of these because some hackers make use of those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1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who are not aware of the various hacking methods to hack into a system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05934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rmAutofit/>
          </a:bodyPr>
          <a:lstStyle/>
          <a:p>
            <a:pPr marL="342900" lvl="0" indent="-342900" algn="just">
              <a:buFont typeface="Wingdings" panose="05000000000000000000" pitchFamily="2" charset="2"/>
              <a:buChar char=""/>
            </a:pPr>
            <a:endParaRPr lang="en-IN" sz="23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Also, when thinking from the point of </a:t>
            </a: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view of the developer, he should be aware of these </a:t>
            </a:r>
            <a:r>
              <a:rPr lang="en-IN" sz="21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since he should be able to close holes in his software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even with the usage of the various tools. </a:t>
            </a:r>
          </a:p>
          <a:p>
            <a:pPr algn="just"/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 the </a:t>
            </a:r>
            <a:r>
              <a:rPr lang="en-IN" sz="21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advent of new tools, hackers may </a:t>
            </a:r>
            <a:r>
              <a:rPr lang="en-IN" sz="2100" b="1" u="sng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make new tactics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endParaRPr lang="en-IN" sz="2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But at least the </a:t>
            </a:r>
            <a:r>
              <a:rPr lang="en-IN" sz="2100" u="sng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software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will be </a:t>
            </a:r>
            <a:r>
              <a:rPr lang="en-IN" sz="2100" b="1" u="sng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resistant</a:t>
            </a:r>
            <a:r>
              <a:rPr lang="en-IN" sz="21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some of the tools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560414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endParaRPr lang="en-IN" sz="2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Ethical hacking also known as </a:t>
            </a:r>
            <a:r>
              <a:rPr lang="en-IN" sz="21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penetration testing</a:t>
            </a: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or white-hat hacking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involves the same tools, tricks, and techniques </a:t>
            </a:r>
            <a:r>
              <a:rPr lang="en-IN" sz="21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that hackers use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but with one major difference that </a:t>
            </a:r>
            <a:r>
              <a:rPr lang="en-IN" sz="21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Ethical hacking is legal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Ethical </a:t>
            </a: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hacking is performed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with the </a:t>
            </a:r>
            <a:r>
              <a:rPr lang="en-IN" sz="21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target’s permission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Ethical hacking intends to </a:t>
            </a:r>
            <a:r>
              <a:rPr lang="en-IN" sz="21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discover</a:t>
            </a: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vulnerabilities from a hacker’s viewpoint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 systems can be better secured. </a:t>
            </a:r>
          </a:p>
          <a:p>
            <a:pPr algn="just"/>
            <a:r>
              <a:rPr lang="en-IN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123990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rm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endParaRPr lang="en-IN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It’s part of an </a:t>
            </a:r>
            <a:r>
              <a:rPr lang="en-IN" sz="21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overall information risk management program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that allows for </a:t>
            </a: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ongoing security improvements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n-IN" sz="2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Ethical hacking </a:t>
            </a: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 also </a:t>
            </a:r>
            <a:r>
              <a:rPr lang="en-IN" sz="21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ensure that vendors’ claims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1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about the security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their </a:t>
            </a: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products are legitimate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n-IN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157786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Autofit/>
          </a:bodyPr>
          <a:lstStyle/>
          <a:p>
            <a:pPr algn="just"/>
            <a:endParaRPr lang="en-IN" sz="23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IN" sz="2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Hacking</a:t>
            </a:r>
            <a:r>
              <a:rPr lang="en-IN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Eric Raymond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N" sz="2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ompiler of 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“The New Hacker's Dictionary”, defines a </a:t>
            </a: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hacker as a </a:t>
            </a:r>
            <a:r>
              <a:rPr lang="en-IN" sz="21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clever programmer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“Good </a:t>
            </a:r>
            <a:r>
              <a:rPr lang="en-IN" sz="2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ack" </a:t>
            </a: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a clever solution to a programming problem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“Hacking" is the Act of doing it. </a:t>
            </a:r>
          </a:p>
          <a:p>
            <a:pPr algn="just"/>
            <a:r>
              <a:rPr lang="en-IN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029341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rmAutofit/>
          </a:bodyPr>
          <a:lstStyle/>
          <a:p>
            <a:pPr algn="just"/>
            <a:endParaRPr lang="en-IN" sz="23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IN" sz="2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Raymond lists Five </a:t>
            </a:r>
            <a:r>
              <a:rPr lang="en-IN" sz="2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IN" sz="2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ossible </a:t>
            </a:r>
            <a:r>
              <a:rPr lang="en-IN" sz="2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IN" sz="2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haracteristics</a:t>
            </a:r>
            <a:r>
              <a:rPr lang="en-IN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that Qualify </a:t>
            </a:r>
            <a:r>
              <a:rPr lang="en-IN" sz="23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one as a Hacker</a:t>
            </a:r>
            <a:r>
              <a:rPr lang="en-IN" sz="23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are</a:t>
            </a:r>
            <a:r>
              <a:rPr lang="en-IN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person who </a:t>
            </a:r>
            <a:r>
              <a:rPr lang="en-IN" sz="2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earning </a:t>
            </a:r>
            <a:r>
              <a:rPr lang="en-IN" sz="2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etails of a Programming </a:t>
            </a:r>
            <a:r>
              <a:rPr lang="en-IN" sz="2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anguage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or system. 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person who </a:t>
            </a:r>
            <a:r>
              <a:rPr lang="en-IN" sz="2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ctually does Programming rather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than just Theorizing about it. 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person capable of </a:t>
            </a:r>
            <a:r>
              <a:rPr lang="en-IN" sz="2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appreciating</a:t>
            </a: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someone else’s Hacking.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person </a:t>
            </a:r>
            <a:r>
              <a:rPr lang="en-IN" sz="2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 picks up Programming quickly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person </a:t>
            </a:r>
            <a:r>
              <a:rPr lang="en-IN" sz="2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IN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 is an expert at a particular programming language</a:t>
            </a:r>
            <a:r>
              <a:rPr lang="en-IN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or system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802911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rmAutofit/>
          </a:bodyPr>
          <a:lstStyle/>
          <a:p>
            <a:pPr algn="ctr"/>
            <a:endParaRPr lang="en-US" sz="2400" b="0" i="0" dirty="0">
              <a:solidFill>
                <a:srgbClr val="5A2A82"/>
              </a:solidFill>
              <a:effectLst/>
              <a:latin typeface="Roboto" panose="02000000000000000000" pitchFamily="2" charset="0"/>
            </a:endParaRPr>
          </a:p>
          <a:p>
            <a:pPr algn="ctr"/>
            <a:endParaRPr lang="en-US" sz="2400" dirty="0">
              <a:solidFill>
                <a:srgbClr val="5A2A82"/>
              </a:solidFill>
              <a:latin typeface="Roboto" panose="02000000000000000000" pitchFamily="2" charset="0"/>
            </a:endParaRPr>
          </a:p>
          <a:p>
            <a:pPr algn="ctr"/>
            <a:endParaRPr lang="en-US" sz="2400" b="0" i="0" dirty="0">
              <a:solidFill>
                <a:srgbClr val="5A2A82"/>
              </a:solidFill>
              <a:effectLst/>
              <a:latin typeface="Roboto" panose="02000000000000000000" pitchFamily="2" charset="0"/>
            </a:endParaRPr>
          </a:p>
          <a:p>
            <a:pPr algn="ctr"/>
            <a:r>
              <a:rPr lang="en-US" sz="32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What is an ethical hacker?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166214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b="0" i="0" dirty="0">
              <a:solidFill>
                <a:srgbClr val="111C24"/>
              </a:solidFill>
              <a:effectLst/>
              <a:latin typeface="Roboto" panose="02000000000000000000" pitchFamily="2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Also known as “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White </a:t>
            </a:r>
            <a:r>
              <a:rPr lang="en-US" sz="2100" b="1" dirty="0">
                <a:solidFill>
                  <a:srgbClr val="111C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ats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,” Ethical Hackers are </a:t>
            </a:r>
            <a:r>
              <a:rPr lang="en-US" sz="21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ecurity </a:t>
            </a:r>
            <a:r>
              <a:rPr lang="en-US" sz="21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xperts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that perform these security assessments.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100" b="0" i="0" dirty="0">
              <a:solidFill>
                <a:srgbClr val="111C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1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roactive </a:t>
            </a:r>
            <a:r>
              <a:rPr lang="en-US" sz="21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ork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they do helps to 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improve an 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organization’s security posture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100" b="0" i="0" dirty="0">
              <a:solidFill>
                <a:srgbClr val="111C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Prior </a:t>
            </a:r>
            <a:r>
              <a:rPr lang="en-US" sz="21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pproval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from the organization or </a:t>
            </a:r>
            <a:r>
              <a:rPr lang="en-US" sz="2100" b="1" dirty="0">
                <a:solidFill>
                  <a:srgbClr val="111C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wner of the IT Asset / System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the mission of ethical hacking is 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opposite to malicious hacking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IN" sz="21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28615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rmAutofit/>
          </a:bodyPr>
          <a:lstStyle/>
          <a:p>
            <a:pPr algn="ctr"/>
            <a:endParaRPr lang="en-US" sz="2400" b="0" i="0" dirty="0">
              <a:solidFill>
                <a:srgbClr val="5A2A82"/>
              </a:solidFill>
              <a:effectLst/>
              <a:latin typeface="Roboto" panose="02000000000000000000" pitchFamily="2" charset="0"/>
            </a:endParaRPr>
          </a:p>
          <a:p>
            <a:pPr algn="ctr"/>
            <a:endParaRPr lang="en-US" sz="2400" dirty="0">
              <a:solidFill>
                <a:srgbClr val="5A2A82"/>
              </a:solidFill>
              <a:latin typeface="Roboto" panose="02000000000000000000" pitchFamily="2" charset="0"/>
            </a:endParaRPr>
          </a:p>
          <a:p>
            <a:pPr algn="ctr"/>
            <a:endParaRPr lang="en-US" sz="2400" b="0" i="0" dirty="0">
              <a:solidFill>
                <a:srgbClr val="5A2A82"/>
              </a:solidFill>
              <a:effectLst/>
              <a:latin typeface="Roboto" panose="02000000000000000000" pitchFamily="2" charset="0"/>
            </a:endParaRPr>
          </a:p>
          <a:p>
            <a:pPr algn="ctr"/>
            <a:r>
              <a:rPr lang="en-US" sz="32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Types of Hackers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248316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Types of Hackers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Hackers can be broadly classified </a:t>
            </a:r>
            <a:r>
              <a:rPr lang="en-US" sz="21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 the basis of why they are hacking system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or why they are indulging hacking.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There are mainly three types of hacker on this basis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Black-Hat Hacker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black hat hackers or crackers are individuals with </a:t>
            </a:r>
            <a:r>
              <a:rPr lang="en-US" sz="21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extraordinary computing skills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resorting to malicious or destructive activities.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That is black hat hackers </a:t>
            </a:r>
            <a:r>
              <a:rPr lang="en-US" sz="21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use their knowledge and skill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for their own </a:t>
            </a:r>
            <a:r>
              <a:rPr lang="en-US" sz="21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personal gains probably by hurting others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IN" sz="21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0423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11242"/>
            <a:ext cx="9678142" cy="4812781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3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Bank NSP Case – Contd..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She used the </a:t>
            </a: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ank’s </a:t>
            </a: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omputer 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 do this.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100" b="0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Boy’s </a:t>
            </a: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Bank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lost a large number of clients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took the 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ank to Court.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100" b="0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ank was held liable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for the emails sent using the Bank’s 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ystem.</a:t>
            </a:r>
            <a:endParaRPr lang="en-IN" sz="21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394200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100" b="1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White-Hat Hacker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White hat hackers are </a:t>
            </a:r>
            <a:r>
              <a:rPr lang="en-US" sz="21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those individuals professing hacker skills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using them for defensive purposes.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 means that the white hat hackers </a:t>
            </a:r>
            <a:r>
              <a:rPr lang="en-US" sz="21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use their knowledge and skill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for the </a:t>
            </a:r>
            <a:r>
              <a:rPr lang="en-US" sz="21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good of others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for the </a:t>
            </a:r>
            <a:r>
              <a:rPr lang="en-US" sz="21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common good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IN" sz="21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185066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300" b="1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Grey-Hat Hackers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These are individuals who work </a:t>
            </a:r>
            <a:r>
              <a:rPr lang="en-US" sz="21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both offensively and defensively at various times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cannot </a:t>
            </a:r>
            <a:r>
              <a:rPr lang="en-US" sz="21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predict their behavior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Sometimes they use their skills for the </a:t>
            </a:r>
            <a:r>
              <a:rPr lang="en-US" sz="21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common good while in some other times he uses them for their personal gains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IN" sz="21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438096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rmAutofit/>
          </a:bodyPr>
          <a:lstStyle/>
          <a:p>
            <a:pPr algn="ctr"/>
            <a:endParaRPr lang="en-US" sz="2400" b="0" i="0" dirty="0">
              <a:solidFill>
                <a:srgbClr val="5A2A82"/>
              </a:solidFill>
              <a:effectLst/>
              <a:latin typeface="Roboto" panose="02000000000000000000" pitchFamily="2" charset="0"/>
            </a:endParaRPr>
          </a:p>
          <a:p>
            <a:pPr algn="ctr"/>
            <a:endParaRPr lang="en-US" sz="2400" dirty="0">
              <a:solidFill>
                <a:srgbClr val="5A2A82"/>
              </a:solidFill>
              <a:latin typeface="Roboto" panose="02000000000000000000" pitchFamily="2" charset="0"/>
            </a:endParaRPr>
          </a:p>
          <a:p>
            <a:pPr algn="ctr"/>
            <a:endParaRPr lang="en-US" sz="2400" b="0" i="0" dirty="0">
              <a:solidFill>
                <a:srgbClr val="5A2A82"/>
              </a:solidFill>
              <a:effectLst/>
              <a:latin typeface="Roboto" panose="02000000000000000000" pitchFamily="2" charset="0"/>
            </a:endParaRPr>
          </a:p>
          <a:p>
            <a:pPr algn="ctr"/>
            <a:r>
              <a:rPr lang="en-US" sz="32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Key 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oncepts of ethical hacking?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400892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rmAutofit/>
          </a:bodyPr>
          <a:lstStyle/>
          <a:p>
            <a:pPr algn="just"/>
            <a:endParaRPr lang="en-US" sz="2100" b="0" i="0" dirty="0">
              <a:solidFill>
                <a:srgbClr val="111C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Hacking Experts follow </a:t>
            </a:r>
            <a:r>
              <a:rPr lang="en-US" sz="21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our </a:t>
            </a:r>
            <a:r>
              <a:rPr lang="en-US" sz="21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ey </a:t>
            </a:r>
            <a:r>
              <a:rPr lang="en-US" sz="21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rotocol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concepts: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Stay </a:t>
            </a:r>
            <a:r>
              <a:rPr lang="en-US" sz="21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egal</a:t>
            </a:r>
            <a:r>
              <a:rPr lang="en-US" sz="2100" dirty="0">
                <a:solidFill>
                  <a:srgbClr val="111C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Obtain 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proper approval before accessing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performing a Security Assessment.</a:t>
            </a:r>
          </a:p>
          <a:p>
            <a:pPr marL="457200" indent="-457200" algn="just">
              <a:buFont typeface="+mj-lt"/>
              <a:buAutoNum type="arabicPeriod"/>
            </a:pPr>
            <a:endParaRPr lang="en-US" sz="2100" b="1" i="0" dirty="0">
              <a:solidFill>
                <a:srgbClr val="111C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Define the Scope</a:t>
            </a:r>
            <a:r>
              <a:rPr lang="en-US" sz="2100" dirty="0">
                <a:solidFill>
                  <a:srgbClr val="111C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Determine the </a:t>
            </a:r>
            <a:r>
              <a:rPr lang="en-US" sz="2100" b="1" dirty="0">
                <a:solidFill>
                  <a:srgbClr val="111C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cope of the Assessment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so that the Ethical </a:t>
            </a:r>
            <a:r>
              <a:rPr lang="en-US" sz="2100" dirty="0">
                <a:solidFill>
                  <a:srgbClr val="111C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acker’s </a:t>
            </a:r>
            <a:r>
              <a:rPr lang="en-US" sz="2100" dirty="0">
                <a:solidFill>
                  <a:srgbClr val="111C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ork remains 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Legal and Within the Organization’s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b="1" dirty="0">
                <a:solidFill>
                  <a:srgbClr val="111C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pproved </a:t>
            </a:r>
            <a:r>
              <a:rPr lang="en-US" sz="2100" b="1" dirty="0">
                <a:solidFill>
                  <a:srgbClr val="111C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oundaries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611701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rmAutofit/>
          </a:bodyPr>
          <a:lstStyle/>
          <a:p>
            <a:pPr algn="just"/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Hacking Experts follow </a:t>
            </a:r>
            <a:r>
              <a:rPr lang="en-US" sz="21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our </a:t>
            </a:r>
            <a:r>
              <a:rPr lang="en-US" sz="21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ey </a:t>
            </a:r>
            <a:r>
              <a:rPr lang="en-US" sz="21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rotocol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concepts:</a:t>
            </a:r>
            <a:endParaRPr lang="en-US" sz="2100" b="1" i="0" dirty="0">
              <a:solidFill>
                <a:srgbClr val="111C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 startAt="3"/>
            </a:pPr>
            <a:endParaRPr lang="en-US" sz="2100" b="1" i="0" dirty="0">
              <a:solidFill>
                <a:srgbClr val="111C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 startAt="3"/>
            </a:pP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Report </a:t>
            </a:r>
            <a:r>
              <a:rPr lang="en-US" sz="21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ulnerabilities</a:t>
            </a:r>
            <a:r>
              <a:rPr lang="en-US" sz="2100" dirty="0">
                <a:solidFill>
                  <a:srgbClr val="111C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Notify the organization of all vulnerabilities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discovered 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during the assessment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Provide 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remediation advice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for resolving these vulnerabilities.</a:t>
            </a:r>
          </a:p>
          <a:p>
            <a:pPr marL="457200" indent="-457200" algn="just">
              <a:buFont typeface="+mj-lt"/>
              <a:buAutoNum type="arabicPeriod" startAt="3"/>
            </a:pPr>
            <a:endParaRPr lang="en-US" sz="2100" b="0" i="0" dirty="0">
              <a:solidFill>
                <a:srgbClr val="111C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 startAt="3"/>
            </a:pP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Respect Data </a:t>
            </a:r>
            <a:r>
              <a:rPr lang="en-US" sz="21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ensitivity</a:t>
            </a:r>
            <a:r>
              <a:rPr lang="en-US" sz="2100" dirty="0">
                <a:solidFill>
                  <a:srgbClr val="111C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Depending on the </a:t>
            </a:r>
            <a:r>
              <a:rPr lang="en-US" sz="2100" b="1" dirty="0">
                <a:solidFill>
                  <a:srgbClr val="111C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ata </a:t>
            </a:r>
            <a:r>
              <a:rPr lang="en-US" sz="2100" b="1" dirty="0">
                <a:solidFill>
                  <a:srgbClr val="111C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ensitivity, Ethical </a:t>
            </a:r>
            <a:r>
              <a:rPr lang="en-US" sz="2100" b="1" dirty="0">
                <a:solidFill>
                  <a:srgbClr val="111C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ackers may have to Agree to a Non-disclosure </a:t>
            </a:r>
            <a:r>
              <a:rPr lang="en-US" sz="2100" b="1" dirty="0">
                <a:solidFill>
                  <a:srgbClr val="111C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greement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in addition to 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other terms and conditions required by the assessed organization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835707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rmAutofit/>
          </a:bodyPr>
          <a:lstStyle/>
          <a:p>
            <a:pPr algn="ctr"/>
            <a:endParaRPr lang="en-US" sz="2400" b="0" i="0" dirty="0">
              <a:solidFill>
                <a:srgbClr val="5A2A82"/>
              </a:solidFill>
              <a:effectLst/>
              <a:latin typeface="Roboto" panose="02000000000000000000" pitchFamily="2" charset="0"/>
            </a:endParaRPr>
          </a:p>
          <a:p>
            <a:pPr algn="ctr"/>
            <a:endParaRPr lang="en-US" sz="2400" dirty="0">
              <a:solidFill>
                <a:srgbClr val="5A2A82"/>
              </a:solidFill>
              <a:latin typeface="Roboto" panose="02000000000000000000" pitchFamily="2" charset="0"/>
            </a:endParaRPr>
          </a:p>
          <a:p>
            <a:pPr algn="ctr"/>
            <a:r>
              <a:rPr lang="en-US" sz="32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How are Ethical 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2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ackers </a:t>
            </a:r>
          </a:p>
          <a:p>
            <a:pPr algn="ctr"/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ifferent than Malicious 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2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ackers?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28385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844064"/>
            <a:ext cx="9678142" cy="5064368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Ethical 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ackers 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use their Knowledge to secure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Improve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Technology of Organizations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100" b="0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They provide an 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Essential </a:t>
            </a:r>
            <a:r>
              <a:rPr lang="en-US" sz="21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ervice to these Organizations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by looking for vulnerabilities that can lead to a 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security breach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100" b="0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 ethical 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hacker reports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identified vulnerabilities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to the organization.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100" b="0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Additionally, they provide 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remediation advice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In many cases, with the organization’s </a:t>
            </a: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onsent, the Ethical </a:t>
            </a: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acker </a:t>
            </a: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erforms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1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e-Test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to ensure the vulnerabilities are </a:t>
            </a:r>
            <a:r>
              <a:rPr lang="en-US" sz="21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ully </a:t>
            </a:r>
            <a:r>
              <a:rPr lang="en-US" sz="21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esolved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881547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rmAutofit/>
          </a:bodyPr>
          <a:lstStyle/>
          <a:p>
            <a:pPr algn="just"/>
            <a:endParaRPr lang="en-US" sz="2300" b="0" i="0" dirty="0">
              <a:solidFill>
                <a:srgbClr val="111C24"/>
              </a:solidFill>
              <a:effectLst/>
              <a:latin typeface="+mj-lt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Malicious </a:t>
            </a:r>
            <a:r>
              <a:rPr lang="en-US" sz="2100" dirty="0">
                <a:solidFill>
                  <a:srgbClr val="111C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ackers </a:t>
            </a:r>
            <a:r>
              <a:rPr lang="en-US" sz="21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ntend to Gain Unauthorized Access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to a Resource (The more Sensitive the Better) for Financial </a:t>
            </a:r>
            <a:r>
              <a:rPr lang="en-US" sz="2100" dirty="0">
                <a:solidFill>
                  <a:srgbClr val="111C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ain or Personal </a:t>
            </a:r>
            <a:r>
              <a:rPr lang="en-US" sz="2100" dirty="0">
                <a:solidFill>
                  <a:srgbClr val="111C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ecognition.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100" b="0" i="0" dirty="0">
              <a:solidFill>
                <a:srgbClr val="111C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Some </a:t>
            </a:r>
            <a:r>
              <a:rPr lang="en-US" sz="2100" dirty="0">
                <a:solidFill>
                  <a:srgbClr val="111C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alicious Hackers 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Deface </a:t>
            </a:r>
            <a:r>
              <a:rPr lang="en-US" sz="21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ebsites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or Crash </a:t>
            </a:r>
            <a:r>
              <a:rPr lang="en-US" sz="2100" b="1" dirty="0">
                <a:solidFill>
                  <a:srgbClr val="111C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ackend Servers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Fun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Reputation </a:t>
            </a:r>
            <a:r>
              <a:rPr lang="en-US" sz="2100" dirty="0">
                <a:solidFill>
                  <a:srgbClr val="111C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amage, or to cause 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Financial </a:t>
            </a:r>
            <a:r>
              <a:rPr lang="en-US" sz="21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oss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100" dirty="0">
              <a:solidFill>
                <a:srgbClr val="111C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Methods used and </a:t>
            </a:r>
            <a:r>
              <a:rPr lang="en-US" sz="2100" b="1" dirty="0">
                <a:solidFill>
                  <a:srgbClr val="111C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ulnerabilities found 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remain unreported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They aren’t concerned with 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improving the organization’s security posture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 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797280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rmAutofit/>
          </a:bodyPr>
          <a:lstStyle/>
          <a:p>
            <a:pPr algn="ctr"/>
            <a:endParaRPr lang="en-US" sz="2400" b="0" i="0" dirty="0">
              <a:solidFill>
                <a:srgbClr val="5A2A82"/>
              </a:solidFill>
              <a:effectLst/>
              <a:latin typeface="Roboto" panose="02000000000000000000" pitchFamily="2" charset="0"/>
            </a:endParaRPr>
          </a:p>
          <a:p>
            <a:pPr algn="ctr"/>
            <a:endParaRPr lang="en-US" sz="2400" dirty="0">
              <a:solidFill>
                <a:srgbClr val="5A2A82"/>
              </a:solidFill>
              <a:latin typeface="Roboto" panose="02000000000000000000" pitchFamily="2" charset="0"/>
            </a:endParaRPr>
          </a:p>
          <a:p>
            <a:pPr algn="ctr"/>
            <a:r>
              <a:rPr lang="en-US" sz="32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2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kills and Certifications should an Ethical 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2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acker 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2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btain?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477064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rmAutofit/>
          </a:bodyPr>
          <a:lstStyle/>
          <a:p>
            <a:pPr algn="l"/>
            <a:endParaRPr lang="en-US" sz="2400" b="0" i="0" dirty="0">
              <a:solidFill>
                <a:srgbClr val="111C24"/>
              </a:solidFill>
              <a:effectLst/>
              <a:latin typeface="Roboto" panose="02000000000000000000" pitchFamily="2" charset="0"/>
            </a:endParaRPr>
          </a:p>
          <a:p>
            <a:pPr algn="l"/>
            <a:endParaRPr lang="en-US" sz="2400" dirty="0">
              <a:solidFill>
                <a:srgbClr val="111C24"/>
              </a:solidFill>
              <a:latin typeface="Roboto" panose="02000000000000000000" pitchFamily="2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thical 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acker should have a 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wide range of Computer </a:t>
            </a:r>
            <a:r>
              <a:rPr lang="en-US" sz="21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kills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1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They often Specialize, becoming 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Subject </a:t>
            </a:r>
            <a:r>
              <a:rPr lang="en-US" sz="21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atter </a:t>
            </a:r>
            <a:r>
              <a:rPr lang="en-US" sz="21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xperts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(SME) in a particular Area within the 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Ethical </a:t>
            </a:r>
            <a:r>
              <a:rPr lang="en-US" sz="21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acking </a:t>
            </a:r>
            <a:r>
              <a:rPr lang="en-US" sz="21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omain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6610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3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Bank NSP Case</a:t>
            </a:r>
          </a:p>
          <a:p>
            <a:pPr algn="l"/>
            <a:r>
              <a:rPr lang="en-US" sz="23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Best Email Security Practices in 2021:</a:t>
            </a:r>
            <a:endParaRPr lang="en-US" sz="2300" b="0" i="0" dirty="0">
              <a:solidFill>
                <a:srgbClr val="2021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+mj-lt"/>
              <a:buAutoNum type="arabicPeriod"/>
            </a:pPr>
            <a:r>
              <a:rPr lang="en-US" sz="23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Use a </a:t>
            </a:r>
            <a:r>
              <a:rPr lang="en-US" sz="23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3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trong email</a:t>
            </a:r>
            <a:r>
              <a:rPr lang="en-US" sz="23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password. ...</a:t>
            </a:r>
          </a:p>
          <a:p>
            <a:pPr algn="l">
              <a:buFont typeface="+mj-lt"/>
              <a:buAutoNum type="arabicPeriod"/>
            </a:pPr>
            <a:r>
              <a:rPr lang="en-US" sz="23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lang="en-US" sz="23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3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wo-Factor</a:t>
            </a:r>
            <a:r>
              <a:rPr lang="en-US" sz="23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authentication. ...</a:t>
            </a:r>
          </a:p>
          <a:p>
            <a:pPr algn="l">
              <a:buFont typeface="+mj-lt"/>
              <a:buAutoNum type="arabicPeriod"/>
            </a:pPr>
            <a:r>
              <a:rPr lang="en-US" sz="23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Monitor </a:t>
            </a:r>
            <a:r>
              <a:rPr lang="en-US" sz="23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3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our </a:t>
            </a:r>
            <a:r>
              <a:rPr lang="en-US" sz="23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3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mail habits</a:t>
            </a:r>
            <a:r>
              <a:rPr lang="en-US" sz="23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...</a:t>
            </a:r>
          </a:p>
          <a:p>
            <a:pPr algn="l">
              <a:buFont typeface="+mj-lt"/>
              <a:buAutoNum type="arabicPeriod"/>
            </a:pPr>
            <a:r>
              <a:rPr lang="en-US" sz="23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Look out for “</a:t>
            </a:r>
            <a:r>
              <a:rPr lang="en-US" sz="23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Phishing Emails</a:t>
            </a:r>
            <a:r>
              <a:rPr lang="en-US" sz="23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 ...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309404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rmAutofit/>
          </a:bodyPr>
          <a:lstStyle/>
          <a:p>
            <a:pPr algn="l"/>
            <a:endParaRPr lang="en-US" sz="2300" b="0" i="0" dirty="0">
              <a:solidFill>
                <a:srgbClr val="111C24"/>
              </a:solidFill>
              <a:effectLst/>
              <a:latin typeface="+mj-lt"/>
            </a:endParaRPr>
          </a:p>
          <a:p>
            <a:pPr algn="l"/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lang="en-US" sz="2100" b="1" dirty="0">
                <a:solidFill>
                  <a:srgbClr val="111C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thical </a:t>
            </a:r>
            <a:r>
              <a:rPr lang="en-US" sz="2100" b="1" dirty="0">
                <a:solidFill>
                  <a:srgbClr val="111C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ackers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b="0" i="0" u="sng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should have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Expertise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in Scripting </a:t>
            </a:r>
            <a:r>
              <a:rPr lang="en-US" sz="2100" dirty="0">
                <a:solidFill>
                  <a:srgbClr val="111C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anguages.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Proficiency in 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Operating </a:t>
            </a:r>
            <a:r>
              <a:rPr lang="en-US" sz="2100" b="1" dirty="0">
                <a:solidFill>
                  <a:srgbClr val="111C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ystems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Thorough </a:t>
            </a:r>
            <a:r>
              <a:rPr lang="en-US" sz="2100" dirty="0">
                <a:solidFill>
                  <a:srgbClr val="111C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nowledge of 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Networking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Solid </a:t>
            </a:r>
            <a:r>
              <a:rPr lang="en-US" sz="2100" dirty="0">
                <a:solidFill>
                  <a:srgbClr val="111C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oundation in the 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Principles of Information </a:t>
            </a:r>
            <a:r>
              <a:rPr lang="en-US" sz="2100" b="1" dirty="0">
                <a:solidFill>
                  <a:srgbClr val="111C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ecurity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514504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rmAutofit/>
          </a:bodyPr>
          <a:lstStyle/>
          <a:p>
            <a:pPr algn="l"/>
            <a:endParaRPr lang="en-US" sz="2300" b="0" i="0" dirty="0">
              <a:solidFill>
                <a:srgbClr val="111C24"/>
              </a:solidFill>
              <a:effectLst/>
              <a:latin typeface="+mj-lt"/>
            </a:endParaRPr>
          </a:p>
          <a:p>
            <a:pPr algn="l"/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Some of the </a:t>
            </a:r>
            <a:r>
              <a:rPr lang="en-US" sz="2100" b="1" dirty="0">
                <a:solidFill>
                  <a:srgbClr val="111C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ost </a:t>
            </a:r>
            <a:r>
              <a:rPr lang="en-US" sz="2100" b="1" dirty="0">
                <a:solidFill>
                  <a:srgbClr val="111C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ell-known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Acquired </a:t>
            </a:r>
            <a:r>
              <a:rPr lang="en-US" sz="2100" b="1" dirty="0">
                <a:solidFill>
                  <a:srgbClr val="111C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ertifications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include: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EC Council: Certified Ethical Hacking Certification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1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Offensive Security Certified Professional (OSCP) Certification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1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CompTIA Security+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1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Cisco’s CCNA Security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1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SANS GIAC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000296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rmAutofit/>
          </a:bodyPr>
          <a:lstStyle/>
          <a:p>
            <a:pPr algn="ctr"/>
            <a:endParaRPr lang="en-US" sz="2400" b="0" i="0" dirty="0">
              <a:solidFill>
                <a:srgbClr val="5A2A82"/>
              </a:solidFill>
              <a:effectLst/>
              <a:latin typeface="Roboto" panose="02000000000000000000" pitchFamily="2" charset="0"/>
            </a:endParaRPr>
          </a:p>
          <a:p>
            <a:pPr algn="ctr"/>
            <a:endParaRPr lang="en-US" sz="2400" dirty="0">
              <a:solidFill>
                <a:srgbClr val="5A2A82"/>
              </a:solidFill>
              <a:latin typeface="Roboto" panose="02000000000000000000" pitchFamily="2" charset="0"/>
            </a:endParaRPr>
          </a:p>
          <a:p>
            <a:pPr algn="ctr"/>
            <a:endParaRPr lang="en-US" sz="2400" b="0" i="0" dirty="0">
              <a:solidFill>
                <a:srgbClr val="5A2A82"/>
              </a:solidFill>
              <a:effectLst/>
              <a:latin typeface="Roboto" panose="02000000000000000000" pitchFamily="2" charset="0"/>
            </a:endParaRPr>
          </a:p>
          <a:p>
            <a:pPr algn="ctr"/>
            <a:r>
              <a:rPr lang="en-US" sz="32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What problems does hacking identify?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354870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rmAutofit/>
          </a:bodyPr>
          <a:lstStyle/>
          <a:p>
            <a:pPr algn="just"/>
            <a:endParaRPr lang="en-US" sz="2300" b="0" i="0" dirty="0">
              <a:solidFill>
                <a:srgbClr val="111C24"/>
              </a:solidFill>
              <a:effectLst/>
              <a:latin typeface="+mj-lt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While assessing the security of an organization’s IT asset(s), ethical hacking aims to 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simulator an attacker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100" dirty="0">
              <a:solidFill>
                <a:srgbClr val="111C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doing so, they look for 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attack vectors against the target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100" dirty="0">
              <a:solidFill>
                <a:srgbClr val="111C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initial goal is to perform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b="0" i="0" u="sng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 investigation, gaining as much information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as possible.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04780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rmAutofit/>
          </a:bodyPr>
          <a:lstStyle/>
          <a:p>
            <a:pPr algn="l"/>
            <a:endParaRPr lang="en-US" sz="2400" b="0" i="0" dirty="0">
              <a:solidFill>
                <a:srgbClr val="111C24"/>
              </a:solidFill>
              <a:effectLst/>
              <a:latin typeface="Roboto" panose="02000000000000000000" pitchFamily="2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100" b="0" i="0" dirty="0">
              <a:solidFill>
                <a:srgbClr val="111C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Once the ethical hacker 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gathers enough information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they use it to look for 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vulnerabilities against the asset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100" dirty="0">
              <a:solidFill>
                <a:srgbClr val="111C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They perform this 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assessment 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with a combination of automated and manual testing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Even sophisticated systems 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may have 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complex countermeasure technologies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which may be vulnerable.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100" b="0" i="0" dirty="0">
              <a:solidFill>
                <a:srgbClr val="111C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147033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rmAutofit/>
          </a:bodyPr>
          <a:lstStyle/>
          <a:p>
            <a:pPr algn="l"/>
            <a:endParaRPr lang="en-US" sz="2400" b="0" i="0" dirty="0">
              <a:solidFill>
                <a:srgbClr val="111C24"/>
              </a:solidFill>
              <a:effectLst/>
              <a:latin typeface="Roboto" panose="02000000000000000000" pitchFamily="2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100" b="0" i="0" dirty="0">
              <a:solidFill>
                <a:srgbClr val="111C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don’t 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stop at uncovering vulnerabilities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100" dirty="0">
              <a:solidFill>
                <a:srgbClr val="111C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Ethical hackers use 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exploits against the vulnerabilities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to prove how a 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malicious attacker could exploit it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432651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rmAutofit/>
          </a:bodyPr>
          <a:lstStyle/>
          <a:p>
            <a:pPr algn="l"/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Some of the 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most common vulnerabilities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discovered by ethical hackers include: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en-US" sz="2100" b="1" i="0" dirty="0">
              <a:solidFill>
                <a:srgbClr val="111C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Booster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Attacks.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Broken </a:t>
            </a:r>
            <a:r>
              <a:rPr lang="en-US" sz="2100" b="1" dirty="0">
                <a:solidFill>
                  <a:srgbClr val="111C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uthentication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Security </a:t>
            </a:r>
            <a:r>
              <a:rPr lang="en-US" sz="2100" b="1" dirty="0">
                <a:solidFill>
                  <a:srgbClr val="111C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isconfigurations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Use of components with known </a:t>
            </a:r>
            <a:r>
              <a:rPr lang="en-US" sz="2100" b="1" dirty="0">
                <a:solidFill>
                  <a:srgbClr val="111C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ulnerabilities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Sensitive </a:t>
            </a:r>
            <a:r>
              <a:rPr lang="en-US" sz="2100" b="1" dirty="0">
                <a:solidFill>
                  <a:srgbClr val="111C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ata </a:t>
            </a:r>
            <a:r>
              <a:rPr lang="en-US" sz="2100" b="1" dirty="0">
                <a:solidFill>
                  <a:srgbClr val="111C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xposure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02994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rmAutofit/>
          </a:bodyPr>
          <a:lstStyle/>
          <a:p>
            <a:pPr algn="just"/>
            <a:endParaRPr lang="en-US" sz="2100" b="0" i="0" dirty="0">
              <a:solidFill>
                <a:srgbClr val="111C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100" dirty="0">
              <a:solidFill>
                <a:srgbClr val="111C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After the testing period, ethical hackers 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prepare a detailed report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100" dirty="0">
              <a:solidFill>
                <a:srgbClr val="111C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This documentation includes 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steps to compromise the discovered vulnerabilities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steps to patch or mitigate them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661145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rmAutofit/>
          </a:bodyPr>
          <a:lstStyle/>
          <a:p>
            <a:pPr algn="ctr"/>
            <a:endParaRPr lang="en-US" sz="2400" b="0" i="0" dirty="0">
              <a:solidFill>
                <a:srgbClr val="5A2A82"/>
              </a:solidFill>
              <a:effectLst/>
              <a:latin typeface="Roboto" panose="02000000000000000000" pitchFamily="2" charset="0"/>
            </a:endParaRPr>
          </a:p>
          <a:p>
            <a:pPr algn="ctr"/>
            <a:endParaRPr lang="en-US" sz="2400" dirty="0">
              <a:solidFill>
                <a:srgbClr val="5A2A82"/>
              </a:solidFill>
              <a:latin typeface="Roboto" panose="02000000000000000000" pitchFamily="2" charset="0"/>
            </a:endParaRPr>
          </a:p>
          <a:p>
            <a:pPr algn="ctr"/>
            <a:endParaRPr lang="en-US" sz="2400" b="0" i="0" dirty="0">
              <a:solidFill>
                <a:srgbClr val="5A2A82"/>
              </a:solidFill>
              <a:effectLst/>
              <a:latin typeface="Roboto" panose="02000000000000000000" pitchFamily="2" charset="0"/>
            </a:endParaRPr>
          </a:p>
          <a:p>
            <a:pPr algn="ctr"/>
            <a:r>
              <a:rPr lang="en-US" sz="32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What are some limitations of ethical hacking?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937976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100" b="1" i="0" dirty="0">
              <a:solidFill>
                <a:srgbClr val="111C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100" b="1" i="0" dirty="0">
              <a:solidFill>
                <a:srgbClr val="111C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Limited scope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Ethical hackers 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cannot progress beyond a defined scope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to make an attack successful.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100" dirty="0">
              <a:solidFill>
                <a:srgbClr val="111C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However, it’s 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not unreasonable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discuss out-of-scope attack potential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with the organization.  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6923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3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Bank NSP Case</a:t>
            </a:r>
          </a:p>
          <a:p>
            <a:pPr algn="l"/>
            <a:r>
              <a:rPr lang="en-US" sz="23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Best Email Security Practices in 2021:</a:t>
            </a:r>
            <a:endParaRPr lang="en-US" sz="2300" b="0" i="0" dirty="0">
              <a:solidFill>
                <a:srgbClr val="2021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+mj-lt"/>
              <a:buAutoNum type="arabicPeriod" startAt="5"/>
            </a:pPr>
            <a:r>
              <a:rPr lang="en-US" sz="23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Don’t </a:t>
            </a:r>
            <a:r>
              <a:rPr lang="en-US" sz="23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3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 </a:t>
            </a:r>
            <a:r>
              <a:rPr lang="en-US" sz="23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3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ttachments</a:t>
            </a:r>
            <a:r>
              <a:rPr lang="en-US" sz="23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without Scanning them first. ...</a:t>
            </a:r>
          </a:p>
          <a:p>
            <a:pPr marL="457200" indent="-457200" algn="l">
              <a:buFont typeface="+mj-lt"/>
              <a:buAutoNum type="arabicPeriod" startAt="5"/>
            </a:pPr>
            <a:r>
              <a:rPr lang="en-US" sz="23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Never access </a:t>
            </a:r>
            <a:r>
              <a:rPr lang="en-US" sz="23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3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mails from public WiFi</a:t>
            </a:r>
            <a:r>
              <a:rPr lang="en-US" sz="23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...</a:t>
            </a:r>
          </a:p>
          <a:p>
            <a:pPr marL="457200" indent="-457200" algn="l">
              <a:buFont typeface="+mj-lt"/>
              <a:buAutoNum type="arabicPeriod" startAt="5"/>
            </a:pPr>
            <a:r>
              <a:rPr lang="en-US" sz="23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Change </a:t>
            </a:r>
            <a:r>
              <a:rPr lang="en-US" sz="23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3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our </a:t>
            </a:r>
            <a:r>
              <a:rPr lang="en-US" sz="23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3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assword</a:t>
            </a:r>
            <a:r>
              <a:rPr lang="en-US" sz="23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as often as possible. ...</a:t>
            </a:r>
          </a:p>
          <a:p>
            <a:pPr marL="457200" indent="-457200" algn="l">
              <a:buFont typeface="+mj-lt"/>
              <a:buAutoNum type="arabicPeriod" startAt="5"/>
            </a:pPr>
            <a:r>
              <a:rPr lang="en-US" sz="23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 careful with the </a:t>
            </a:r>
            <a:r>
              <a:rPr lang="en-US" sz="23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3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evices </a:t>
            </a:r>
            <a:r>
              <a:rPr lang="en-US" sz="23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3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ou </a:t>
            </a:r>
            <a:r>
              <a:rPr lang="en-US" sz="23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3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en-US" sz="23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300" b="1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149868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100" b="1" i="0" dirty="0">
              <a:solidFill>
                <a:srgbClr val="111C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Resource constraints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Malicious hackers 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don’t have time constraints that ethical hackers often face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Computing Power and Budget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are additional constraints of ethical hackers.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100" b="1" i="0" dirty="0">
              <a:solidFill>
                <a:srgbClr val="111C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Restricted </a:t>
            </a:r>
            <a:r>
              <a:rPr lang="en-US" sz="2100" b="1" dirty="0">
                <a:solidFill>
                  <a:srgbClr val="111C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ethods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Some organizations </a:t>
            </a:r>
            <a:r>
              <a:rPr lang="en-US" sz="2100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ask experts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2100" b="1" dirty="0">
                <a:solidFill>
                  <a:srgbClr val="111C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void </a:t>
            </a:r>
            <a:r>
              <a:rPr lang="en-US" sz="2100" b="1" dirty="0">
                <a:solidFill>
                  <a:srgbClr val="111C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est </a:t>
            </a:r>
            <a:r>
              <a:rPr lang="en-US" sz="2100" b="1" dirty="0">
                <a:solidFill>
                  <a:srgbClr val="111C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100" b="1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ases that lead the Servers to Crash</a:t>
            </a:r>
            <a:r>
              <a:rPr lang="en-US" sz="2100" b="0" i="0" dirty="0">
                <a:solidFill>
                  <a:srgbClr val="111C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(e.g., Denial of Service (DoS) attacks). 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650633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rmAutofit/>
          </a:bodyPr>
          <a:lstStyle/>
          <a:p>
            <a:pPr algn="ctr"/>
            <a:endParaRPr lang="en-US" sz="2400" b="0" i="0" dirty="0">
              <a:solidFill>
                <a:srgbClr val="5A2A82"/>
              </a:solidFill>
              <a:effectLst/>
              <a:latin typeface="Roboto" panose="02000000000000000000" pitchFamily="2" charset="0"/>
            </a:endParaRPr>
          </a:p>
          <a:p>
            <a:pPr algn="ctr"/>
            <a:endParaRPr lang="en-US" sz="2400" dirty="0">
              <a:solidFill>
                <a:srgbClr val="5A2A82"/>
              </a:solidFill>
              <a:latin typeface="Roboto" panose="02000000000000000000" pitchFamily="2" charset="0"/>
            </a:endParaRPr>
          </a:p>
          <a:p>
            <a:pPr algn="ctr"/>
            <a:endParaRPr lang="en-US" sz="2400" b="0" i="0" dirty="0">
              <a:solidFill>
                <a:srgbClr val="5A2A82"/>
              </a:solidFill>
              <a:effectLst/>
              <a:latin typeface="Roboto" panose="02000000000000000000" pitchFamily="2" charset="0"/>
            </a:endParaRPr>
          </a:p>
          <a:p>
            <a:pPr algn="ctr"/>
            <a:r>
              <a:rPr lang="en-US" sz="32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Skills required for 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2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thical Hackers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596144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Required Skills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an Ethical Hacker: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Microsoft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skills in operation, configuration and management.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100" b="1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Linux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Knowledge of Linux/Unix; security setting, configuration, and services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100" b="1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Firewalls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configurations, and operation of intrusion detection systems.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225286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Required Skills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an Ethical Hacker: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Routers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knowledge of routers, routing protocols, and access control lists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100" b="1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Network Protocols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TCP/IP; how they function and can be manipulated </a:t>
            </a: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IN" sz="21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Transmission Control Protocol).</a:t>
            </a:r>
            <a:endParaRPr lang="en-US" sz="2100" b="1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100" b="1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Management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leading, planning, organizing, and controlling a penetration testing team. </a:t>
            </a:r>
            <a:endParaRPr lang="en-IN" sz="21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197841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rmAutofit/>
          </a:bodyPr>
          <a:lstStyle/>
          <a:p>
            <a:pPr algn="ctr"/>
            <a:endParaRPr lang="en-US" sz="2400" b="0" i="0" dirty="0">
              <a:solidFill>
                <a:srgbClr val="5A2A82"/>
              </a:solidFill>
              <a:effectLst/>
              <a:latin typeface="Roboto" panose="02000000000000000000" pitchFamily="2" charset="0"/>
            </a:endParaRPr>
          </a:p>
          <a:p>
            <a:pPr algn="ctr"/>
            <a:endParaRPr lang="en-US" sz="2400" dirty="0">
              <a:solidFill>
                <a:srgbClr val="5A2A82"/>
              </a:solidFill>
              <a:latin typeface="Roboto" panose="02000000000000000000" pitchFamily="2" charset="0"/>
            </a:endParaRPr>
          </a:p>
          <a:p>
            <a:pPr algn="ctr"/>
            <a:endParaRPr lang="en-US" sz="2400" b="0" i="0" dirty="0">
              <a:solidFill>
                <a:srgbClr val="5A2A82"/>
              </a:solidFill>
              <a:effectLst/>
              <a:latin typeface="Roboto" panose="02000000000000000000" pitchFamily="2" charset="0"/>
            </a:endParaRPr>
          </a:p>
          <a:p>
            <a:pPr algn="ctr"/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Disadvantages of E</a:t>
            </a:r>
            <a:r>
              <a:rPr lang="en-US" sz="32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thical Hackers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75347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300" b="1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Disadvantages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 depends upon the trustworthiness of the ethical hacker.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1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Hiring professionals is expensive. </a:t>
            </a:r>
            <a:endParaRPr lang="en-IN" sz="21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242513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70A4288-75A6-42BE-B0F0-2DEE9C82BD99}"/>
              </a:ext>
            </a:extLst>
          </p:cNvPr>
          <p:cNvSpPr txBox="1"/>
          <p:nvPr/>
        </p:nvSpPr>
        <p:spPr>
          <a:xfrm>
            <a:off x="1491175" y="1329289"/>
            <a:ext cx="913331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200" b="1" i="0" strike="noStrike" cap="all" dirty="0">
                <a:solidFill>
                  <a:srgbClr val="3366CC"/>
                </a:solidFill>
                <a:effectLst/>
                <a:latin typeface="+mj-lt"/>
                <a:hlinkClick r:id="rId5"/>
              </a:rPr>
              <a:t>BUSINESS </a:t>
            </a:r>
            <a:r>
              <a:rPr lang="en-US" sz="3200" b="1" i="0" u="sng" strike="noStrike" cap="all" dirty="0">
                <a:solidFill>
                  <a:srgbClr val="3366CC"/>
                </a:solidFill>
                <a:effectLst/>
                <a:latin typeface="+mj-lt"/>
              </a:rPr>
              <a:t>NEWS RBI</a:t>
            </a:r>
            <a:r>
              <a:rPr lang="en-US" sz="3200" b="1" i="0" dirty="0">
                <a:solidFill>
                  <a:srgbClr val="222222"/>
                </a:solidFill>
                <a:effectLst/>
                <a:latin typeface="+mj-lt"/>
              </a:rPr>
              <a:t> </a:t>
            </a:r>
            <a:r>
              <a:rPr lang="en-US" sz="3200" b="1" dirty="0">
                <a:solidFill>
                  <a:srgbClr val="222222"/>
                </a:solidFill>
                <a:latin typeface="+mj-lt"/>
              </a:rPr>
              <a:t>H</a:t>
            </a:r>
            <a:r>
              <a:rPr lang="en-US" sz="3200" b="1" i="0" dirty="0">
                <a:solidFill>
                  <a:srgbClr val="222222"/>
                </a:solidFill>
                <a:effectLst/>
                <a:latin typeface="+mj-lt"/>
              </a:rPr>
              <a:t>ires ‘</a:t>
            </a:r>
            <a:r>
              <a:rPr lang="en-US" sz="3200" b="1" dirty="0">
                <a:solidFill>
                  <a:srgbClr val="222222"/>
                </a:solidFill>
                <a:latin typeface="+mj-lt"/>
              </a:rPr>
              <a:t>E</a:t>
            </a:r>
            <a:r>
              <a:rPr lang="en-US" sz="3200" b="1" i="0" dirty="0">
                <a:solidFill>
                  <a:srgbClr val="222222"/>
                </a:solidFill>
                <a:effectLst/>
                <a:latin typeface="+mj-lt"/>
              </a:rPr>
              <a:t>thical Hackers’ to Check </a:t>
            </a:r>
            <a:r>
              <a:rPr lang="en-US" sz="3200" b="1" dirty="0">
                <a:solidFill>
                  <a:srgbClr val="222222"/>
                </a:solidFill>
                <a:latin typeface="+mj-lt"/>
              </a:rPr>
              <a:t>C</a:t>
            </a:r>
            <a:r>
              <a:rPr lang="en-US" sz="3200" b="1" i="0" dirty="0">
                <a:solidFill>
                  <a:srgbClr val="222222"/>
                </a:solidFill>
                <a:effectLst/>
                <a:latin typeface="+mj-lt"/>
              </a:rPr>
              <a:t>yber </a:t>
            </a:r>
            <a:r>
              <a:rPr lang="en-US" sz="3200" b="1" dirty="0">
                <a:solidFill>
                  <a:srgbClr val="222222"/>
                </a:solidFill>
                <a:latin typeface="+mj-lt"/>
              </a:rPr>
              <a:t>S</a:t>
            </a:r>
            <a:r>
              <a:rPr lang="en-US" sz="3200" b="1" i="0" dirty="0">
                <a:solidFill>
                  <a:srgbClr val="222222"/>
                </a:solidFill>
                <a:effectLst/>
                <a:latin typeface="+mj-lt"/>
              </a:rPr>
              <a:t>ecurity </a:t>
            </a:r>
            <a:r>
              <a:rPr lang="en-US" sz="3200" b="1" dirty="0">
                <a:solidFill>
                  <a:srgbClr val="222222"/>
                </a:solidFill>
                <a:latin typeface="+mj-lt"/>
              </a:rPr>
              <a:t>V</a:t>
            </a:r>
            <a:r>
              <a:rPr lang="en-US" sz="3200" b="1" i="0" dirty="0">
                <a:solidFill>
                  <a:srgbClr val="222222"/>
                </a:solidFill>
                <a:effectLst/>
                <a:latin typeface="+mj-lt"/>
              </a:rPr>
              <a:t>ulnerabilities of Banks</a:t>
            </a:r>
          </a:p>
          <a:p>
            <a:pPr algn="just"/>
            <a:endParaRPr lang="en-US" sz="3200" b="1" i="0" dirty="0">
              <a:solidFill>
                <a:srgbClr val="222222"/>
              </a:solidFill>
              <a:effectLst/>
              <a:latin typeface="+mj-lt"/>
            </a:endParaRPr>
          </a:p>
          <a:p>
            <a:pPr algn="just"/>
            <a:r>
              <a:rPr lang="en-US" sz="3200" b="0" i="0" dirty="0">
                <a:solidFill>
                  <a:srgbClr val="555555"/>
                </a:solidFill>
                <a:effectLst/>
                <a:latin typeface="+mj-lt"/>
              </a:rPr>
              <a:t>In the first phase of this initiative, the Central </a:t>
            </a:r>
            <a:r>
              <a:rPr lang="en-US" sz="3200" dirty="0">
                <a:solidFill>
                  <a:srgbClr val="555555"/>
                </a:solidFill>
                <a:latin typeface="+mj-lt"/>
              </a:rPr>
              <a:t>B</a:t>
            </a:r>
            <a:r>
              <a:rPr lang="en-US" sz="3200" b="0" i="0" dirty="0">
                <a:solidFill>
                  <a:srgbClr val="555555"/>
                </a:solidFill>
                <a:effectLst/>
                <a:latin typeface="+mj-lt"/>
              </a:rPr>
              <a:t>ank-constituted </a:t>
            </a:r>
            <a:r>
              <a:rPr lang="en-US" sz="3200" dirty="0">
                <a:solidFill>
                  <a:srgbClr val="555555"/>
                </a:solidFill>
                <a:latin typeface="+mj-lt"/>
              </a:rPr>
              <a:t>T</a:t>
            </a:r>
            <a:r>
              <a:rPr lang="en-US" sz="3200" b="0" i="0" dirty="0">
                <a:solidFill>
                  <a:srgbClr val="555555"/>
                </a:solidFill>
                <a:effectLst/>
                <a:latin typeface="+mj-lt"/>
              </a:rPr>
              <a:t>eam will Focus on Public </a:t>
            </a:r>
            <a:r>
              <a:rPr lang="en-US" sz="3200" dirty="0">
                <a:solidFill>
                  <a:srgbClr val="555555"/>
                </a:solidFill>
                <a:latin typeface="+mj-lt"/>
              </a:rPr>
              <a:t>S</a:t>
            </a:r>
            <a:r>
              <a:rPr lang="en-US" sz="3200" b="0" i="0" dirty="0">
                <a:solidFill>
                  <a:srgbClr val="555555"/>
                </a:solidFill>
                <a:effectLst/>
                <a:latin typeface="+mj-lt"/>
              </a:rPr>
              <a:t>ector </a:t>
            </a:r>
            <a:r>
              <a:rPr lang="en-US" sz="3200" dirty="0">
                <a:solidFill>
                  <a:srgbClr val="555555"/>
                </a:solidFill>
                <a:latin typeface="+mj-lt"/>
              </a:rPr>
              <a:t>U</a:t>
            </a:r>
            <a:r>
              <a:rPr lang="en-US" sz="3200" b="0" i="0" dirty="0">
                <a:solidFill>
                  <a:srgbClr val="555555"/>
                </a:solidFill>
                <a:effectLst/>
                <a:latin typeface="+mj-lt"/>
              </a:rPr>
              <a:t>nits.</a:t>
            </a:r>
          </a:p>
        </p:txBody>
      </p:sp>
    </p:spTree>
    <p:extLst>
      <p:ext uri="{BB962C8B-B14F-4D97-AF65-F5344CB8AC3E}">
        <p14:creationId xmlns:p14="http://schemas.microsoft.com/office/powerpoint/2010/main" val="175570065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0608" y="891159"/>
            <a:ext cx="9678142" cy="2744134"/>
          </a:xfrm>
        </p:spPr>
        <p:txBody>
          <a:bodyPr>
            <a:normAutofit fontScale="92500" lnSpcReduction="20000"/>
          </a:bodyPr>
          <a:lstStyle/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pPr algn="ctr"/>
            <a:r>
              <a:rPr lang="en-IN" sz="6300" b="1" dirty="0">
                <a:latin typeface="Agency FB" panose="020B0503020202020204" pitchFamily="34" charset="0"/>
              </a:rPr>
              <a:t>THANK YOU</a:t>
            </a:r>
          </a:p>
          <a:p>
            <a:pPr algn="ctr"/>
            <a:r>
              <a:rPr lang="en-IN" sz="2700" b="1" dirty="0">
                <a:latin typeface="Agency FB" panose="020B0503020202020204" pitchFamily="34" charset="0"/>
              </a:rPr>
              <a:t>Good Night - Forensic Auditors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78D32BD-9196-4564-B3D8-8CB7E89218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7675" y="1015632"/>
            <a:ext cx="755970" cy="122540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022AE77-F03C-43A0-99F2-6C718C30EF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7102" y="3579021"/>
            <a:ext cx="1005927" cy="85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38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3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Bank NSP Case</a:t>
            </a:r>
          </a:p>
          <a:p>
            <a:pPr algn="l"/>
            <a:r>
              <a:rPr lang="en-US" sz="21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Why is </a:t>
            </a:r>
            <a:r>
              <a:rPr lang="en-US" sz="21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CAPTCHA important</a:t>
            </a:r>
            <a:r>
              <a:rPr lang="en-US" sz="21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algn="just"/>
            <a:r>
              <a:rPr lang="en-US" sz="21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One of the most important reasons for CAPTCHA is </a:t>
            </a:r>
            <a:r>
              <a:rPr lang="en-US" sz="21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 defend against ad spammers who promote their scams in comments on web pages</a:t>
            </a:r>
            <a:r>
              <a:rPr lang="en-US" sz="21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100" dirty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100" dirty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1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By requiring all users to negotiate the CAPTCHA authentication, administrators can filter out spammers who attempt to automate their activities.</a:t>
            </a:r>
            <a:endParaRPr lang="en-US" sz="2100" b="1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4337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dirty="0">
                <a:latin typeface="Gill Sans MT" panose="020B0502020104020203" pitchFamily="34" charset="0"/>
              </a:rPr>
              <a:t>Ethical Hacking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1039378"/>
            <a:ext cx="9678142" cy="4812781"/>
          </a:xfrm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3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Cyber Attack on Cosmos Bank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100" b="0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August 2018, the Pune branch of Cosmos bank 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was drained of ₹. 94 crores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in an extremely </a:t>
            </a: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old </a:t>
            </a: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yber </a:t>
            </a: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ttack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100" b="0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acking 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into the main server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the </a:t>
            </a: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hieves were able to Transfer the money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to a Bank in </a:t>
            </a:r>
            <a:r>
              <a:rPr lang="en-US" sz="21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Hong Kong</a:t>
            </a:r>
            <a:r>
              <a:rPr lang="en-US" sz="21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y Ethical Hacking is useful? | ICT Academy at IITK">
            <a:extLst>
              <a:ext uri="{FF2B5EF4-FFF2-40B4-BE49-F238E27FC236}">
                <a16:creationId xmlns:a16="http://schemas.microsoft.com/office/drawing/2014/main" id="{35532844-8B40-4FE3-B873-90807C5CD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568" y="42202"/>
            <a:ext cx="1311743" cy="87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767599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874</TotalTime>
  <Words>2997</Words>
  <Application>Microsoft Office PowerPoint</Application>
  <PresentationFormat>Widescreen</PresentationFormat>
  <Paragraphs>449</Paragraphs>
  <Slides>77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77</vt:i4>
      </vt:variant>
    </vt:vector>
  </HeadingPairs>
  <TitlesOfParts>
    <vt:vector size="87" baseType="lpstr">
      <vt:lpstr>Agency FB</vt:lpstr>
      <vt:lpstr>Arial</vt:lpstr>
      <vt:lpstr>Castellar</vt:lpstr>
      <vt:lpstr>Century Gothic</vt:lpstr>
      <vt:lpstr>Gabriola</vt:lpstr>
      <vt:lpstr>Gill Sans MT</vt:lpstr>
      <vt:lpstr>Roboto</vt:lpstr>
      <vt:lpstr>Times New Roman</vt:lpstr>
      <vt:lpstr>Wingdings</vt:lpstr>
      <vt:lpstr>Gallery</vt:lpstr>
      <vt:lpstr>PowerPoint Presentation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 </vt:lpstr>
      <vt:lpstr> Cloud Computing</vt:lpstr>
      <vt:lpstr> Cloud Computing</vt:lpstr>
      <vt:lpstr> Cloud Computing</vt:lpstr>
      <vt:lpstr> Cloud Computing</vt:lpstr>
      <vt:lpstr> Cloud Computing</vt:lpstr>
      <vt:lpstr> Cloud Computing</vt:lpstr>
      <vt:lpstr> Cloud Computing</vt:lpstr>
      <vt:lpstr> Cloud Computing</vt:lpstr>
      <vt:lpstr> Cloud Computing</vt:lpstr>
      <vt:lpstr> Cloud Computing</vt:lpstr>
      <vt:lpstr> Cloud Computing</vt:lpstr>
      <vt:lpstr> Cloud Computing</vt:lpstr>
      <vt:lpstr> Cloud Computing</vt:lpstr>
      <vt:lpstr>Application of Cloud Computing in Business Research (Core Banking System)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Ethical Hacking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CMA (Dr.) P. Siva Rama Prasad M.Com., MBA (Finance)., FCMA., FCS., FIIBF., FIII (Life &amp; General Insurance)., MAIMA., Asst. General Manager (Retd.) State Bank of India Hyderabad</dc:title>
  <dc:creator>Indu Sekhar Dantu</dc:creator>
  <cp:lastModifiedBy>Indu Sekhar Dantu</cp:lastModifiedBy>
  <cp:revision>55</cp:revision>
  <dcterms:created xsi:type="dcterms:W3CDTF">2021-06-25T06:31:01Z</dcterms:created>
  <dcterms:modified xsi:type="dcterms:W3CDTF">2022-01-09T03:32:24Z</dcterms:modified>
</cp:coreProperties>
</file>