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443" r:id="rId2"/>
    <p:sldId id="444" r:id="rId3"/>
    <p:sldId id="256" r:id="rId4"/>
    <p:sldId id="436" r:id="rId5"/>
    <p:sldId id="423" r:id="rId6"/>
    <p:sldId id="433" r:id="rId7"/>
    <p:sldId id="424" r:id="rId8"/>
    <p:sldId id="425" r:id="rId9"/>
    <p:sldId id="434" r:id="rId10"/>
    <p:sldId id="430" r:id="rId11"/>
    <p:sldId id="427" r:id="rId12"/>
    <p:sldId id="435" r:id="rId13"/>
    <p:sldId id="426" r:id="rId14"/>
    <p:sldId id="428" r:id="rId15"/>
    <p:sldId id="437" r:id="rId16"/>
    <p:sldId id="429" r:id="rId17"/>
    <p:sldId id="431" r:id="rId18"/>
    <p:sldId id="432" r:id="rId19"/>
    <p:sldId id="420" r:id="rId20"/>
    <p:sldId id="417" r:id="rId21"/>
    <p:sldId id="418" r:id="rId22"/>
    <p:sldId id="338" r:id="rId23"/>
    <p:sldId id="339" r:id="rId24"/>
    <p:sldId id="385" r:id="rId25"/>
    <p:sldId id="340" r:id="rId26"/>
    <p:sldId id="399" r:id="rId27"/>
    <p:sldId id="386" r:id="rId28"/>
    <p:sldId id="400" r:id="rId29"/>
    <p:sldId id="341" r:id="rId30"/>
    <p:sldId id="387" r:id="rId31"/>
    <p:sldId id="342" r:id="rId32"/>
    <p:sldId id="438" r:id="rId33"/>
    <p:sldId id="401" r:id="rId34"/>
    <p:sldId id="439" r:id="rId35"/>
    <p:sldId id="388" r:id="rId36"/>
    <p:sldId id="402" r:id="rId37"/>
    <p:sldId id="389" r:id="rId38"/>
    <p:sldId id="403" r:id="rId39"/>
    <p:sldId id="344" r:id="rId40"/>
    <p:sldId id="390" r:id="rId41"/>
    <p:sldId id="404" r:id="rId42"/>
    <p:sldId id="345" r:id="rId43"/>
    <p:sldId id="391" r:id="rId44"/>
    <p:sldId id="346" r:id="rId45"/>
    <p:sldId id="392" r:id="rId46"/>
    <p:sldId id="406" r:id="rId47"/>
    <p:sldId id="347" r:id="rId48"/>
    <p:sldId id="414" r:id="rId49"/>
    <p:sldId id="412" r:id="rId50"/>
    <p:sldId id="393" r:id="rId51"/>
    <p:sldId id="407" r:id="rId52"/>
    <p:sldId id="394" r:id="rId53"/>
    <p:sldId id="408" r:id="rId54"/>
    <p:sldId id="440" r:id="rId55"/>
    <p:sldId id="349" r:id="rId56"/>
    <p:sldId id="395" r:id="rId57"/>
    <p:sldId id="350" r:id="rId58"/>
    <p:sldId id="413" r:id="rId59"/>
    <p:sldId id="396" r:id="rId60"/>
    <p:sldId id="410" r:id="rId61"/>
    <p:sldId id="397" r:id="rId62"/>
    <p:sldId id="411" r:id="rId63"/>
    <p:sldId id="441" r:id="rId64"/>
    <p:sldId id="353" r:id="rId65"/>
    <p:sldId id="421" r:id="rId66"/>
    <p:sldId id="415" r:id="rId67"/>
    <p:sldId id="416" r:id="rId68"/>
    <p:sldId id="384" r:id="rId69"/>
    <p:sldId id="442" r:id="rId70"/>
    <p:sldId id="303"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Sekhar Dantu" userId="4218edbc7ffe59d5" providerId="LiveId" clId="{0C6CE469-F724-4D68-9CF8-6021D51A3EBC}"/>
    <pc:docChg chg="custSel addSld delSld modSld">
      <pc:chgData name="Indu Sekhar Dantu" userId="4218edbc7ffe59d5" providerId="LiveId" clId="{0C6CE469-F724-4D68-9CF8-6021D51A3EBC}" dt="2021-07-12T02:28:04.331" v="2357" actId="20577"/>
      <pc:docMkLst>
        <pc:docMk/>
      </pc:docMkLst>
      <pc:sldChg chg="modSp mod">
        <pc:chgData name="Indu Sekhar Dantu" userId="4218edbc7ffe59d5" providerId="LiveId" clId="{0C6CE469-F724-4D68-9CF8-6021D51A3EBC}" dt="2021-07-12T01:33:03.183" v="975" actId="255"/>
        <pc:sldMkLst>
          <pc:docMk/>
          <pc:sldMk cId="858427632" sldId="256"/>
        </pc:sldMkLst>
        <pc:spChg chg="mod">
          <ac:chgData name="Indu Sekhar Dantu" userId="4218edbc7ffe59d5" providerId="LiveId" clId="{0C6CE469-F724-4D68-9CF8-6021D51A3EBC}" dt="2021-07-12T01:33:03.183" v="975" actId="255"/>
          <ac:spMkLst>
            <pc:docMk/>
            <pc:sldMk cId="858427632" sldId="256"/>
            <ac:spMk id="2" creationId="{50BD30BA-5E5C-4607-BA76-D042EE617EE0}"/>
          </ac:spMkLst>
        </pc:spChg>
        <pc:spChg chg="mod">
          <ac:chgData name="Indu Sekhar Dantu" userId="4218edbc7ffe59d5" providerId="LiveId" clId="{0C6CE469-F724-4D68-9CF8-6021D51A3EBC}" dt="2021-07-12T01:25:16.626" v="552" actId="20577"/>
          <ac:spMkLst>
            <pc:docMk/>
            <pc:sldMk cId="858427632" sldId="256"/>
            <ac:spMk id="6" creationId="{C6D6245A-6BE2-4AF4-BB2D-5627D2818914}"/>
          </ac:spMkLst>
        </pc:spChg>
      </pc:sldChg>
      <pc:sldChg chg="del">
        <pc:chgData name="Indu Sekhar Dantu" userId="4218edbc7ffe59d5" providerId="LiveId" clId="{0C6CE469-F724-4D68-9CF8-6021D51A3EBC}" dt="2021-07-12T01:15:31.578" v="122" actId="47"/>
        <pc:sldMkLst>
          <pc:docMk/>
          <pc:sldMk cId="857472398" sldId="257"/>
        </pc:sldMkLst>
      </pc:sldChg>
      <pc:sldChg chg="del">
        <pc:chgData name="Indu Sekhar Dantu" userId="4218edbc7ffe59d5" providerId="LiveId" clId="{0C6CE469-F724-4D68-9CF8-6021D51A3EBC}" dt="2021-07-12T01:15:32.463" v="123" actId="47"/>
        <pc:sldMkLst>
          <pc:docMk/>
          <pc:sldMk cId="3720603358" sldId="258"/>
        </pc:sldMkLst>
      </pc:sldChg>
      <pc:sldChg chg="del">
        <pc:chgData name="Indu Sekhar Dantu" userId="4218edbc7ffe59d5" providerId="LiveId" clId="{0C6CE469-F724-4D68-9CF8-6021D51A3EBC}" dt="2021-07-12T01:15:41.242" v="126" actId="47"/>
        <pc:sldMkLst>
          <pc:docMk/>
          <pc:sldMk cId="1942712150" sldId="259"/>
        </pc:sldMkLst>
      </pc:sldChg>
      <pc:sldChg chg="del">
        <pc:chgData name="Indu Sekhar Dantu" userId="4218edbc7ffe59d5" providerId="LiveId" clId="{0C6CE469-F724-4D68-9CF8-6021D51A3EBC}" dt="2021-07-12T01:16:55.372" v="274" actId="47"/>
        <pc:sldMkLst>
          <pc:docMk/>
          <pc:sldMk cId="3156076567" sldId="304"/>
        </pc:sldMkLst>
      </pc:sldChg>
      <pc:sldChg chg="del">
        <pc:chgData name="Indu Sekhar Dantu" userId="4218edbc7ffe59d5" providerId="LiveId" clId="{0C6CE469-F724-4D68-9CF8-6021D51A3EBC}" dt="2021-07-12T01:15:40.847" v="125" actId="47"/>
        <pc:sldMkLst>
          <pc:docMk/>
          <pc:sldMk cId="1862927223" sldId="305"/>
        </pc:sldMkLst>
      </pc:sldChg>
      <pc:sldChg chg="del">
        <pc:chgData name="Indu Sekhar Dantu" userId="4218edbc7ffe59d5" providerId="LiveId" clId="{0C6CE469-F724-4D68-9CF8-6021D51A3EBC}" dt="2021-07-12T01:16:42.740" v="236" actId="47"/>
        <pc:sldMkLst>
          <pc:docMk/>
          <pc:sldMk cId="1568858838" sldId="306"/>
        </pc:sldMkLst>
      </pc:sldChg>
      <pc:sldChg chg="del">
        <pc:chgData name="Indu Sekhar Dantu" userId="4218edbc7ffe59d5" providerId="LiveId" clId="{0C6CE469-F724-4D68-9CF8-6021D51A3EBC}" dt="2021-07-12T01:15:33.177" v="124" actId="47"/>
        <pc:sldMkLst>
          <pc:docMk/>
          <pc:sldMk cId="1403467159" sldId="307"/>
        </pc:sldMkLst>
      </pc:sldChg>
      <pc:sldChg chg="modSp mod">
        <pc:chgData name="Indu Sekhar Dantu" userId="4218edbc7ffe59d5" providerId="LiveId" clId="{0C6CE469-F724-4D68-9CF8-6021D51A3EBC}" dt="2021-07-12T01:33:25.521" v="977" actId="20577"/>
        <pc:sldMkLst>
          <pc:docMk/>
          <pc:sldMk cId="3166141015" sldId="308"/>
        </pc:sldMkLst>
        <pc:spChg chg="mod">
          <ac:chgData name="Indu Sekhar Dantu" userId="4218edbc7ffe59d5" providerId="LiveId" clId="{0C6CE469-F724-4D68-9CF8-6021D51A3EBC}" dt="2021-07-12T01:33:25.521" v="977" actId="20577"/>
          <ac:spMkLst>
            <pc:docMk/>
            <pc:sldMk cId="3166141015" sldId="308"/>
            <ac:spMk id="2" creationId="{50BD30BA-5E5C-4607-BA76-D042EE617EE0}"/>
          </ac:spMkLst>
        </pc:spChg>
        <pc:spChg chg="mod">
          <ac:chgData name="Indu Sekhar Dantu" userId="4218edbc7ffe59d5" providerId="LiveId" clId="{0C6CE469-F724-4D68-9CF8-6021D51A3EBC}" dt="2021-07-12T01:31:48.991" v="936" actId="6549"/>
          <ac:spMkLst>
            <pc:docMk/>
            <pc:sldMk cId="3166141015" sldId="308"/>
            <ac:spMk id="3" creationId="{D9D112C0-94D8-4EB3-830E-FBA2AAFD86F5}"/>
          </ac:spMkLst>
        </pc:spChg>
      </pc:sldChg>
      <pc:sldChg chg="del">
        <pc:chgData name="Indu Sekhar Dantu" userId="4218edbc7ffe59d5" providerId="LiveId" clId="{0C6CE469-F724-4D68-9CF8-6021D51A3EBC}" dt="2021-07-12T01:16:41.623" v="233" actId="47"/>
        <pc:sldMkLst>
          <pc:docMk/>
          <pc:sldMk cId="498981713" sldId="309"/>
        </pc:sldMkLst>
      </pc:sldChg>
      <pc:sldChg chg="add del">
        <pc:chgData name="Indu Sekhar Dantu" userId="4218edbc7ffe59d5" providerId="LiveId" clId="{0C6CE469-F724-4D68-9CF8-6021D51A3EBC}" dt="2021-07-12T01:33:53.868" v="989" actId="47"/>
        <pc:sldMkLst>
          <pc:docMk/>
          <pc:sldMk cId="4122889690" sldId="309"/>
        </pc:sldMkLst>
      </pc:sldChg>
      <pc:sldChg chg="del">
        <pc:chgData name="Indu Sekhar Dantu" userId="4218edbc7ffe59d5" providerId="LiveId" clId="{0C6CE469-F724-4D68-9CF8-6021D51A3EBC}" dt="2021-07-12T01:16:42.191" v="235" actId="47"/>
        <pc:sldMkLst>
          <pc:docMk/>
          <pc:sldMk cId="396110141" sldId="310"/>
        </pc:sldMkLst>
      </pc:sldChg>
      <pc:sldChg chg="add del">
        <pc:chgData name="Indu Sekhar Dantu" userId="4218edbc7ffe59d5" providerId="LiveId" clId="{0C6CE469-F724-4D68-9CF8-6021D51A3EBC}" dt="2021-07-12T01:33:55.280" v="990" actId="47"/>
        <pc:sldMkLst>
          <pc:docMk/>
          <pc:sldMk cId="1418468487" sldId="310"/>
        </pc:sldMkLst>
      </pc:sldChg>
      <pc:sldChg chg="add del">
        <pc:chgData name="Indu Sekhar Dantu" userId="4218edbc7ffe59d5" providerId="LiveId" clId="{0C6CE469-F724-4D68-9CF8-6021D51A3EBC}" dt="2021-07-12T01:33:56.467" v="991" actId="47"/>
        <pc:sldMkLst>
          <pc:docMk/>
          <pc:sldMk cId="2683257385" sldId="311"/>
        </pc:sldMkLst>
      </pc:sldChg>
      <pc:sldChg chg="del">
        <pc:chgData name="Indu Sekhar Dantu" userId="4218edbc7ffe59d5" providerId="LiveId" clId="{0C6CE469-F724-4D68-9CF8-6021D51A3EBC}" dt="2021-07-12T01:16:40.861" v="232" actId="47"/>
        <pc:sldMkLst>
          <pc:docMk/>
          <pc:sldMk cId="3851764001" sldId="311"/>
        </pc:sldMkLst>
      </pc:sldChg>
      <pc:sldChg chg="del">
        <pc:chgData name="Indu Sekhar Dantu" userId="4218edbc7ffe59d5" providerId="LiveId" clId="{0C6CE469-F724-4D68-9CF8-6021D51A3EBC}" dt="2021-07-12T01:16:41.922" v="234" actId="47"/>
        <pc:sldMkLst>
          <pc:docMk/>
          <pc:sldMk cId="913299517" sldId="312"/>
        </pc:sldMkLst>
      </pc:sldChg>
      <pc:sldChg chg="add del">
        <pc:chgData name="Indu Sekhar Dantu" userId="4218edbc7ffe59d5" providerId="LiveId" clId="{0C6CE469-F724-4D68-9CF8-6021D51A3EBC}" dt="2021-07-12T01:33:57.264" v="992" actId="47"/>
        <pc:sldMkLst>
          <pc:docMk/>
          <pc:sldMk cId="3136571151" sldId="312"/>
        </pc:sldMkLst>
      </pc:sldChg>
      <pc:sldChg chg="del">
        <pc:chgData name="Indu Sekhar Dantu" userId="4218edbc7ffe59d5" providerId="LiveId" clId="{0C6CE469-F724-4D68-9CF8-6021D51A3EBC}" dt="2021-07-12T01:16:43.328" v="237" actId="47"/>
        <pc:sldMkLst>
          <pc:docMk/>
          <pc:sldMk cId="414296455" sldId="313"/>
        </pc:sldMkLst>
      </pc:sldChg>
      <pc:sldChg chg="add del">
        <pc:chgData name="Indu Sekhar Dantu" userId="4218edbc7ffe59d5" providerId="LiveId" clId="{0C6CE469-F724-4D68-9CF8-6021D51A3EBC}" dt="2021-07-12T01:33:58.023" v="993" actId="47"/>
        <pc:sldMkLst>
          <pc:docMk/>
          <pc:sldMk cId="3431741543" sldId="313"/>
        </pc:sldMkLst>
      </pc:sldChg>
      <pc:sldChg chg="del">
        <pc:chgData name="Indu Sekhar Dantu" userId="4218edbc7ffe59d5" providerId="LiveId" clId="{0C6CE469-F724-4D68-9CF8-6021D51A3EBC}" dt="2021-07-12T01:16:44.121" v="239" actId="47"/>
        <pc:sldMkLst>
          <pc:docMk/>
          <pc:sldMk cId="3029424732" sldId="314"/>
        </pc:sldMkLst>
      </pc:sldChg>
      <pc:sldChg chg="add del">
        <pc:chgData name="Indu Sekhar Dantu" userId="4218edbc7ffe59d5" providerId="LiveId" clId="{0C6CE469-F724-4D68-9CF8-6021D51A3EBC}" dt="2021-07-12T01:33:58.785" v="994" actId="47"/>
        <pc:sldMkLst>
          <pc:docMk/>
          <pc:sldMk cId="3602270130" sldId="314"/>
        </pc:sldMkLst>
      </pc:sldChg>
      <pc:sldChg chg="del">
        <pc:chgData name="Indu Sekhar Dantu" userId="4218edbc7ffe59d5" providerId="LiveId" clId="{0C6CE469-F724-4D68-9CF8-6021D51A3EBC}" dt="2021-07-12T01:16:49.938" v="262" actId="47"/>
        <pc:sldMkLst>
          <pc:docMk/>
          <pc:sldMk cId="447349276" sldId="315"/>
        </pc:sldMkLst>
      </pc:sldChg>
      <pc:sldChg chg="add del">
        <pc:chgData name="Indu Sekhar Dantu" userId="4218edbc7ffe59d5" providerId="LiveId" clId="{0C6CE469-F724-4D68-9CF8-6021D51A3EBC}" dt="2021-07-12T01:33:59.613" v="995" actId="47"/>
        <pc:sldMkLst>
          <pc:docMk/>
          <pc:sldMk cId="561202008" sldId="315"/>
        </pc:sldMkLst>
      </pc:sldChg>
      <pc:sldChg chg="del">
        <pc:chgData name="Indu Sekhar Dantu" userId="4218edbc7ffe59d5" providerId="LiveId" clId="{0C6CE469-F724-4D68-9CF8-6021D51A3EBC}" dt="2021-07-12T01:16:50.203" v="263" actId="47"/>
        <pc:sldMkLst>
          <pc:docMk/>
          <pc:sldMk cId="313655581" sldId="316"/>
        </pc:sldMkLst>
      </pc:sldChg>
      <pc:sldChg chg="add del">
        <pc:chgData name="Indu Sekhar Dantu" userId="4218edbc7ffe59d5" providerId="LiveId" clId="{0C6CE469-F724-4D68-9CF8-6021D51A3EBC}" dt="2021-07-12T01:34:00.456" v="996" actId="47"/>
        <pc:sldMkLst>
          <pc:docMk/>
          <pc:sldMk cId="3179496370" sldId="316"/>
        </pc:sldMkLst>
      </pc:sldChg>
      <pc:sldChg chg="del">
        <pc:chgData name="Indu Sekhar Dantu" userId="4218edbc7ffe59d5" providerId="LiveId" clId="{0C6CE469-F724-4D68-9CF8-6021D51A3EBC}" dt="2021-07-12T01:16:50.468" v="264" actId="47"/>
        <pc:sldMkLst>
          <pc:docMk/>
          <pc:sldMk cId="1765042550" sldId="317"/>
        </pc:sldMkLst>
      </pc:sldChg>
      <pc:sldChg chg="modSp add mod">
        <pc:chgData name="Indu Sekhar Dantu" userId="4218edbc7ffe59d5" providerId="LiveId" clId="{0C6CE469-F724-4D68-9CF8-6021D51A3EBC}" dt="2021-07-12T01:56:45.498" v="2061" actId="20577"/>
        <pc:sldMkLst>
          <pc:docMk/>
          <pc:sldMk cId="2584329877" sldId="317"/>
        </pc:sldMkLst>
        <pc:spChg chg="mod">
          <ac:chgData name="Indu Sekhar Dantu" userId="4218edbc7ffe59d5" providerId="LiveId" clId="{0C6CE469-F724-4D68-9CF8-6021D51A3EBC}" dt="2021-07-12T01:33:30.415" v="979" actId="20577"/>
          <ac:spMkLst>
            <pc:docMk/>
            <pc:sldMk cId="2584329877" sldId="317"/>
            <ac:spMk id="2" creationId="{50BD30BA-5E5C-4607-BA76-D042EE617EE0}"/>
          </ac:spMkLst>
        </pc:spChg>
        <pc:spChg chg="mod">
          <ac:chgData name="Indu Sekhar Dantu" userId="4218edbc7ffe59d5" providerId="LiveId" clId="{0C6CE469-F724-4D68-9CF8-6021D51A3EBC}" dt="2021-07-12T01:56:45.498" v="2061" actId="20577"/>
          <ac:spMkLst>
            <pc:docMk/>
            <pc:sldMk cId="2584329877" sldId="317"/>
            <ac:spMk id="3" creationId="{D9D112C0-94D8-4EB3-830E-FBA2AAFD86F5}"/>
          </ac:spMkLst>
        </pc:spChg>
      </pc:sldChg>
      <pc:sldChg chg="del">
        <pc:chgData name="Indu Sekhar Dantu" userId="4218edbc7ffe59d5" providerId="LiveId" clId="{0C6CE469-F724-4D68-9CF8-6021D51A3EBC}" dt="2021-07-12T01:16:50.806" v="265" actId="47"/>
        <pc:sldMkLst>
          <pc:docMk/>
          <pc:sldMk cId="3429460512" sldId="318"/>
        </pc:sldMkLst>
      </pc:sldChg>
      <pc:sldChg chg="modSp add mod">
        <pc:chgData name="Indu Sekhar Dantu" userId="4218edbc7ffe59d5" providerId="LiveId" clId="{0C6CE469-F724-4D68-9CF8-6021D51A3EBC}" dt="2021-07-12T01:57:03.616" v="2066" actId="20577"/>
        <pc:sldMkLst>
          <pc:docMk/>
          <pc:sldMk cId="3539755676" sldId="318"/>
        </pc:sldMkLst>
        <pc:spChg chg="mod">
          <ac:chgData name="Indu Sekhar Dantu" userId="4218edbc7ffe59d5" providerId="LiveId" clId="{0C6CE469-F724-4D68-9CF8-6021D51A3EBC}" dt="2021-07-12T01:33:34.677" v="981" actId="20577"/>
          <ac:spMkLst>
            <pc:docMk/>
            <pc:sldMk cId="3539755676" sldId="318"/>
            <ac:spMk id="2" creationId="{50BD30BA-5E5C-4607-BA76-D042EE617EE0}"/>
          </ac:spMkLst>
        </pc:spChg>
        <pc:spChg chg="mod">
          <ac:chgData name="Indu Sekhar Dantu" userId="4218edbc7ffe59d5" providerId="LiveId" clId="{0C6CE469-F724-4D68-9CF8-6021D51A3EBC}" dt="2021-07-12T01:57:03.616" v="2066" actId="20577"/>
          <ac:spMkLst>
            <pc:docMk/>
            <pc:sldMk cId="3539755676" sldId="318"/>
            <ac:spMk id="3" creationId="{D9D112C0-94D8-4EB3-830E-FBA2AAFD86F5}"/>
          </ac:spMkLst>
        </pc:spChg>
      </pc:sldChg>
      <pc:sldChg chg="del">
        <pc:chgData name="Indu Sekhar Dantu" userId="4218edbc7ffe59d5" providerId="LiveId" clId="{0C6CE469-F724-4D68-9CF8-6021D51A3EBC}" dt="2021-07-12T01:16:51.098" v="266" actId="47"/>
        <pc:sldMkLst>
          <pc:docMk/>
          <pc:sldMk cId="1010151947" sldId="319"/>
        </pc:sldMkLst>
      </pc:sldChg>
      <pc:sldChg chg="modSp mod">
        <pc:chgData name="Indu Sekhar Dantu" userId="4218edbc7ffe59d5" providerId="LiveId" clId="{0C6CE469-F724-4D68-9CF8-6021D51A3EBC}" dt="2021-07-12T01:58:10.307" v="2085" actId="20577"/>
        <pc:sldMkLst>
          <pc:docMk/>
          <pc:sldMk cId="1492221199" sldId="319"/>
        </pc:sldMkLst>
        <pc:spChg chg="mod">
          <ac:chgData name="Indu Sekhar Dantu" userId="4218edbc7ffe59d5" providerId="LiveId" clId="{0C6CE469-F724-4D68-9CF8-6021D51A3EBC}" dt="2021-07-12T01:33:39.143" v="983" actId="20577"/>
          <ac:spMkLst>
            <pc:docMk/>
            <pc:sldMk cId="1492221199" sldId="319"/>
            <ac:spMk id="2" creationId="{50BD30BA-5E5C-4607-BA76-D042EE617EE0}"/>
          </ac:spMkLst>
        </pc:spChg>
        <pc:spChg chg="mod">
          <ac:chgData name="Indu Sekhar Dantu" userId="4218edbc7ffe59d5" providerId="LiveId" clId="{0C6CE469-F724-4D68-9CF8-6021D51A3EBC}" dt="2021-07-12T01:58:10.307" v="2085" actId="20577"/>
          <ac:spMkLst>
            <pc:docMk/>
            <pc:sldMk cId="1492221199" sldId="319"/>
            <ac:spMk id="3" creationId="{D9D112C0-94D8-4EB3-830E-FBA2AAFD86F5}"/>
          </ac:spMkLst>
        </pc:spChg>
      </pc:sldChg>
      <pc:sldChg chg="modSp add del mod">
        <pc:chgData name="Indu Sekhar Dantu" userId="4218edbc7ffe59d5" providerId="LiveId" clId="{0C6CE469-F724-4D68-9CF8-6021D51A3EBC}" dt="2021-07-12T01:33:50.879" v="986" actId="47"/>
        <pc:sldMkLst>
          <pc:docMk/>
          <pc:sldMk cId="2898537594" sldId="320"/>
        </pc:sldMkLst>
        <pc:spChg chg="mod">
          <ac:chgData name="Indu Sekhar Dantu" userId="4218edbc7ffe59d5" providerId="LiveId" clId="{0C6CE469-F724-4D68-9CF8-6021D51A3EBC}" dt="2021-07-12T01:33:43.215" v="985" actId="20577"/>
          <ac:spMkLst>
            <pc:docMk/>
            <pc:sldMk cId="2898537594" sldId="320"/>
            <ac:spMk id="2" creationId="{50BD30BA-5E5C-4607-BA76-D042EE617EE0}"/>
          </ac:spMkLst>
        </pc:spChg>
      </pc:sldChg>
      <pc:sldChg chg="modSp mod">
        <pc:chgData name="Indu Sekhar Dantu" userId="4218edbc7ffe59d5" providerId="LiveId" clId="{0C6CE469-F724-4D68-9CF8-6021D51A3EBC}" dt="2021-07-12T02:27:36.434" v="2350" actId="20577"/>
        <pc:sldMkLst>
          <pc:docMk/>
          <pc:sldMk cId="2980884881" sldId="320"/>
        </pc:sldMkLst>
        <pc:spChg chg="mod">
          <ac:chgData name="Indu Sekhar Dantu" userId="4218edbc7ffe59d5" providerId="LiveId" clId="{0C6CE469-F724-4D68-9CF8-6021D51A3EBC}" dt="2021-07-12T02:27:36.434" v="2350" actId="20577"/>
          <ac:spMkLst>
            <pc:docMk/>
            <pc:sldMk cId="2980884881" sldId="320"/>
            <ac:spMk id="3" creationId="{D9D112C0-94D8-4EB3-830E-FBA2AAFD86F5}"/>
          </ac:spMkLst>
        </pc:spChg>
      </pc:sldChg>
      <pc:sldChg chg="del">
        <pc:chgData name="Indu Sekhar Dantu" userId="4218edbc7ffe59d5" providerId="LiveId" clId="{0C6CE469-F724-4D68-9CF8-6021D51A3EBC}" dt="2021-07-12T01:16:51.370" v="267" actId="47"/>
        <pc:sldMkLst>
          <pc:docMk/>
          <pc:sldMk cId="3465084384" sldId="320"/>
        </pc:sldMkLst>
      </pc:sldChg>
      <pc:sldChg chg="add del">
        <pc:chgData name="Indu Sekhar Dantu" userId="4218edbc7ffe59d5" providerId="LiveId" clId="{0C6CE469-F724-4D68-9CF8-6021D51A3EBC}" dt="2021-07-12T01:33:51.229" v="987" actId="47"/>
        <pc:sldMkLst>
          <pc:docMk/>
          <pc:sldMk cId="1709211382" sldId="321"/>
        </pc:sldMkLst>
      </pc:sldChg>
      <pc:sldChg chg="del">
        <pc:chgData name="Indu Sekhar Dantu" userId="4218edbc7ffe59d5" providerId="LiveId" clId="{0C6CE469-F724-4D68-9CF8-6021D51A3EBC}" dt="2021-07-12T01:16:51.628" v="268" actId="47"/>
        <pc:sldMkLst>
          <pc:docMk/>
          <pc:sldMk cId="2931619309" sldId="321"/>
        </pc:sldMkLst>
      </pc:sldChg>
      <pc:sldChg chg="modSp add mod">
        <pc:chgData name="Indu Sekhar Dantu" userId="4218edbc7ffe59d5" providerId="LiveId" clId="{0C6CE469-F724-4D68-9CF8-6021D51A3EBC}" dt="2021-07-12T02:27:25.163" v="2345" actId="20577"/>
        <pc:sldMkLst>
          <pc:docMk/>
          <pc:sldMk cId="3263882364" sldId="321"/>
        </pc:sldMkLst>
        <pc:spChg chg="mod">
          <ac:chgData name="Indu Sekhar Dantu" userId="4218edbc7ffe59d5" providerId="LiveId" clId="{0C6CE469-F724-4D68-9CF8-6021D51A3EBC}" dt="2021-07-12T02:27:25.163" v="2345" actId="20577"/>
          <ac:spMkLst>
            <pc:docMk/>
            <pc:sldMk cId="3263882364" sldId="321"/>
            <ac:spMk id="3" creationId="{D9D112C0-94D8-4EB3-830E-FBA2AAFD86F5}"/>
          </ac:spMkLst>
        </pc:spChg>
      </pc:sldChg>
      <pc:sldChg chg="add del">
        <pc:chgData name="Indu Sekhar Dantu" userId="4218edbc7ffe59d5" providerId="LiveId" clId="{0C6CE469-F724-4D68-9CF8-6021D51A3EBC}" dt="2021-07-12T01:33:52.553" v="988" actId="47"/>
        <pc:sldMkLst>
          <pc:docMk/>
          <pc:sldMk cId="1367412868" sldId="322"/>
        </pc:sldMkLst>
      </pc:sldChg>
      <pc:sldChg chg="modSp add mod">
        <pc:chgData name="Indu Sekhar Dantu" userId="4218edbc7ffe59d5" providerId="LiveId" clId="{0C6CE469-F724-4D68-9CF8-6021D51A3EBC}" dt="2021-07-12T02:27:29.542" v="2347" actId="20577"/>
        <pc:sldMkLst>
          <pc:docMk/>
          <pc:sldMk cId="3238638512" sldId="322"/>
        </pc:sldMkLst>
        <pc:spChg chg="mod">
          <ac:chgData name="Indu Sekhar Dantu" userId="4218edbc7ffe59d5" providerId="LiveId" clId="{0C6CE469-F724-4D68-9CF8-6021D51A3EBC}" dt="2021-07-12T02:27:29.542" v="2347" actId="20577"/>
          <ac:spMkLst>
            <pc:docMk/>
            <pc:sldMk cId="3238638512" sldId="322"/>
            <ac:spMk id="3" creationId="{D9D112C0-94D8-4EB3-830E-FBA2AAFD86F5}"/>
          </ac:spMkLst>
        </pc:spChg>
      </pc:sldChg>
      <pc:sldChg chg="del">
        <pc:chgData name="Indu Sekhar Dantu" userId="4218edbc7ffe59d5" providerId="LiveId" clId="{0C6CE469-F724-4D68-9CF8-6021D51A3EBC}" dt="2021-07-12T01:16:51.892" v="269" actId="47"/>
        <pc:sldMkLst>
          <pc:docMk/>
          <pc:sldMk cId="3940385322" sldId="322"/>
        </pc:sldMkLst>
      </pc:sldChg>
      <pc:sldChg chg="del">
        <pc:chgData name="Indu Sekhar Dantu" userId="4218edbc7ffe59d5" providerId="LiveId" clId="{0C6CE469-F724-4D68-9CF8-6021D51A3EBC}" dt="2021-07-12T01:16:52.162" v="270" actId="47"/>
        <pc:sldMkLst>
          <pc:docMk/>
          <pc:sldMk cId="218055593" sldId="323"/>
        </pc:sldMkLst>
      </pc:sldChg>
      <pc:sldChg chg="modSp mod">
        <pc:chgData name="Indu Sekhar Dantu" userId="4218edbc7ffe59d5" providerId="LiveId" clId="{0C6CE469-F724-4D68-9CF8-6021D51A3EBC}" dt="2021-07-12T01:55:56.552" v="2002" actId="20577"/>
        <pc:sldMkLst>
          <pc:docMk/>
          <pc:sldMk cId="2845776690" sldId="323"/>
        </pc:sldMkLst>
        <pc:spChg chg="mod">
          <ac:chgData name="Indu Sekhar Dantu" userId="4218edbc7ffe59d5" providerId="LiveId" clId="{0C6CE469-F724-4D68-9CF8-6021D51A3EBC}" dt="2021-07-12T01:55:56.552" v="2002" actId="20577"/>
          <ac:spMkLst>
            <pc:docMk/>
            <pc:sldMk cId="2845776690" sldId="323"/>
            <ac:spMk id="3" creationId="{D9D112C0-94D8-4EB3-830E-FBA2AAFD86F5}"/>
          </ac:spMkLst>
        </pc:spChg>
      </pc:sldChg>
      <pc:sldChg chg="del">
        <pc:chgData name="Indu Sekhar Dantu" userId="4218edbc7ffe59d5" providerId="LiveId" clId="{0C6CE469-F724-4D68-9CF8-6021D51A3EBC}" dt="2021-07-12T01:16:52.453" v="271" actId="47"/>
        <pc:sldMkLst>
          <pc:docMk/>
          <pc:sldMk cId="2490891367" sldId="324"/>
        </pc:sldMkLst>
      </pc:sldChg>
      <pc:sldChg chg="modSp mod">
        <pc:chgData name="Indu Sekhar Dantu" userId="4218edbc7ffe59d5" providerId="LiveId" clId="{0C6CE469-F724-4D68-9CF8-6021D51A3EBC}" dt="2021-07-12T01:56:05.455" v="2004" actId="113"/>
        <pc:sldMkLst>
          <pc:docMk/>
          <pc:sldMk cId="3069626309" sldId="324"/>
        </pc:sldMkLst>
        <pc:spChg chg="mod">
          <ac:chgData name="Indu Sekhar Dantu" userId="4218edbc7ffe59d5" providerId="LiveId" clId="{0C6CE469-F724-4D68-9CF8-6021D51A3EBC}" dt="2021-07-12T01:56:05.455" v="2004" actId="113"/>
          <ac:spMkLst>
            <pc:docMk/>
            <pc:sldMk cId="3069626309" sldId="324"/>
            <ac:spMk id="3" creationId="{D9D112C0-94D8-4EB3-830E-FBA2AAFD86F5}"/>
          </ac:spMkLst>
        </pc:spChg>
      </pc:sldChg>
      <pc:sldChg chg="modSp mod">
        <pc:chgData name="Indu Sekhar Dantu" userId="4218edbc7ffe59d5" providerId="LiveId" clId="{0C6CE469-F724-4D68-9CF8-6021D51A3EBC}" dt="2021-07-12T02:27:44.488" v="2352" actId="20577"/>
        <pc:sldMkLst>
          <pc:docMk/>
          <pc:sldMk cId="1015020041" sldId="325"/>
        </pc:sldMkLst>
        <pc:spChg chg="mod">
          <ac:chgData name="Indu Sekhar Dantu" userId="4218edbc7ffe59d5" providerId="LiveId" clId="{0C6CE469-F724-4D68-9CF8-6021D51A3EBC}" dt="2021-07-12T02:27:44.488" v="2352" actId="20577"/>
          <ac:spMkLst>
            <pc:docMk/>
            <pc:sldMk cId="1015020041" sldId="325"/>
            <ac:spMk id="3" creationId="{D9D112C0-94D8-4EB3-830E-FBA2AAFD86F5}"/>
          </ac:spMkLst>
        </pc:spChg>
      </pc:sldChg>
      <pc:sldChg chg="del">
        <pc:chgData name="Indu Sekhar Dantu" userId="4218edbc7ffe59d5" providerId="LiveId" clId="{0C6CE469-F724-4D68-9CF8-6021D51A3EBC}" dt="2021-07-12T01:16:52.724" v="272" actId="47"/>
        <pc:sldMkLst>
          <pc:docMk/>
          <pc:sldMk cId="2015534174" sldId="325"/>
        </pc:sldMkLst>
      </pc:sldChg>
      <pc:sldChg chg="del">
        <pc:chgData name="Indu Sekhar Dantu" userId="4218edbc7ffe59d5" providerId="LiveId" clId="{0C6CE469-F724-4D68-9CF8-6021D51A3EBC}" dt="2021-07-12T01:16:52.996" v="273" actId="47"/>
        <pc:sldMkLst>
          <pc:docMk/>
          <pc:sldMk cId="2282546436" sldId="326"/>
        </pc:sldMkLst>
      </pc:sldChg>
      <pc:sldChg chg="modSp mod">
        <pc:chgData name="Indu Sekhar Dantu" userId="4218edbc7ffe59d5" providerId="LiveId" clId="{0C6CE469-F724-4D68-9CF8-6021D51A3EBC}" dt="2021-07-12T02:28:04.331" v="2357" actId="20577"/>
        <pc:sldMkLst>
          <pc:docMk/>
          <pc:sldMk cId="3745225378" sldId="326"/>
        </pc:sldMkLst>
        <pc:spChg chg="mod">
          <ac:chgData name="Indu Sekhar Dantu" userId="4218edbc7ffe59d5" providerId="LiveId" clId="{0C6CE469-F724-4D68-9CF8-6021D51A3EBC}" dt="2021-07-12T02:28:04.331" v="2357" actId="20577"/>
          <ac:spMkLst>
            <pc:docMk/>
            <pc:sldMk cId="3745225378" sldId="326"/>
            <ac:spMk id="3" creationId="{D9D112C0-94D8-4EB3-830E-FBA2AAFD86F5}"/>
          </ac:spMkLst>
        </pc:spChg>
      </pc:sldChg>
      <pc:sldChg chg="modSp mod">
        <pc:chgData name="Indu Sekhar Dantu" userId="4218edbc7ffe59d5" providerId="LiveId" clId="{0C6CE469-F724-4D68-9CF8-6021D51A3EBC}" dt="2021-07-12T02:27:18.876" v="2343" actId="255"/>
        <pc:sldMkLst>
          <pc:docMk/>
          <pc:sldMk cId="3207635483" sldId="327"/>
        </pc:sldMkLst>
        <pc:spChg chg="mod">
          <ac:chgData name="Indu Sekhar Dantu" userId="4218edbc7ffe59d5" providerId="LiveId" clId="{0C6CE469-F724-4D68-9CF8-6021D51A3EBC}" dt="2021-07-12T02:27:18.876" v="2343" actId="255"/>
          <ac:spMkLst>
            <pc:docMk/>
            <pc:sldMk cId="3207635483" sldId="327"/>
            <ac:spMk id="3" creationId="{D9D112C0-94D8-4EB3-830E-FBA2AAFD86F5}"/>
          </ac:spMkLst>
        </pc:spChg>
      </pc:sldChg>
      <pc:sldChg chg="del">
        <pc:chgData name="Indu Sekhar Dantu" userId="4218edbc7ffe59d5" providerId="LiveId" clId="{0C6CE469-F724-4D68-9CF8-6021D51A3EBC}" dt="2021-07-12T01:15:41.702" v="127" actId="47"/>
        <pc:sldMkLst>
          <pc:docMk/>
          <pc:sldMk cId="3662201600" sldId="327"/>
        </pc:sldMkLst>
      </pc:sldChg>
      <pc:sldChg chg="del">
        <pc:chgData name="Indu Sekhar Dantu" userId="4218edbc7ffe59d5" providerId="LiveId" clId="{0C6CE469-F724-4D68-9CF8-6021D51A3EBC}" dt="2021-07-12T01:55:11.970" v="1993" actId="2696"/>
        <pc:sldMkLst>
          <pc:docMk/>
          <pc:sldMk cId="4057457939" sldId="327"/>
        </pc:sldMkLst>
      </pc:sldChg>
      <pc:sldChg chg="del">
        <pc:chgData name="Indu Sekhar Dantu" userId="4218edbc7ffe59d5" providerId="LiveId" clId="{0C6CE469-F724-4D68-9CF8-6021D51A3EBC}" dt="2021-07-12T01:16:43.627" v="238" actId="47"/>
        <pc:sldMkLst>
          <pc:docMk/>
          <pc:sldMk cId="4220466084" sldId="328"/>
        </pc:sldMkLst>
      </pc:sldChg>
      <pc:sldChg chg="del">
        <pc:chgData name="Indu Sekhar Dantu" userId="4218edbc7ffe59d5" providerId="LiveId" clId="{0C6CE469-F724-4D68-9CF8-6021D51A3EBC}" dt="2021-07-12T01:16:47.339" v="252" actId="47"/>
        <pc:sldMkLst>
          <pc:docMk/>
          <pc:sldMk cId="815248904" sldId="329"/>
        </pc:sldMkLst>
      </pc:sldChg>
      <pc:sldChg chg="del">
        <pc:chgData name="Indu Sekhar Dantu" userId="4218edbc7ffe59d5" providerId="LiveId" clId="{0C6CE469-F724-4D68-9CF8-6021D51A3EBC}" dt="2021-07-12T01:16:47.620" v="253" actId="47"/>
        <pc:sldMkLst>
          <pc:docMk/>
          <pc:sldMk cId="3574048325" sldId="330"/>
        </pc:sldMkLst>
      </pc:sldChg>
      <pc:sldChg chg="del">
        <pc:chgData name="Indu Sekhar Dantu" userId="4218edbc7ffe59d5" providerId="LiveId" clId="{0C6CE469-F724-4D68-9CF8-6021D51A3EBC}" dt="2021-07-12T01:16:47.861" v="254" actId="47"/>
        <pc:sldMkLst>
          <pc:docMk/>
          <pc:sldMk cId="4175535972" sldId="331"/>
        </pc:sldMkLst>
      </pc:sldChg>
      <pc:sldChg chg="del">
        <pc:chgData name="Indu Sekhar Dantu" userId="4218edbc7ffe59d5" providerId="LiveId" clId="{0C6CE469-F724-4D68-9CF8-6021D51A3EBC}" dt="2021-07-12T01:16:48.116" v="255" actId="47"/>
        <pc:sldMkLst>
          <pc:docMk/>
          <pc:sldMk cId="3257483581" sldId="332"/>
        </pc:sldMkLst>
      </pc:sldChg>
      <pc:sldChg chg="del">
        <pc:chgData name="Indu Sekhar Dantu" userId="4218edbc7ffe59d5" providerId="LiveId" clId="{0C6CE469-F724-4D68-9CF8-6021D51A3EBC}" dt="2021-07-12T01:16:48.371" v="256" actId="47"/>
        <pc:sldMkLst>
          <pc:docMk/>
          <pc:sldMk cId="2179867846" sldId="333"/>
        </pc:sldMkLst>
      </pc:sldChg>
      <pc:sldChg chg="del">
        <pc:chgData name="Indu Sekhar Dantu" userId="4218edbc7ffe59d5" providerId="LiveId" clId="{0C6CE469-F724-4D68-9CF8-6021D51A3EBC}" dt="2021-07-12T01:16:48.628" v="257" actId="47"/>
        <pc:sldMkLst>
          <pc:docMk/>
          <pc:sldMk cId="864306515" sldId="334"/>
        </pc:sldMkLst>
      </pc:sldChg>
      <pc:sldChg chg="del">
        <pc:chgData name="Indu Sekhar Dantu" userId="4218edbc7ffe59d5" providerId="LiveId" clId="{0C6CE469-F724-4D68-9CF8-6021D51A3EBC}" dt="2021-07-12T01:16:48.891" v="258" actId="47"/>
        <pc:sldMkLst>
          <pc:docMk/>
          <pc:sldMk cId="3997583028" sldId="335"/>
        </pc:sldMkLst>
      </pc:sldChg>
      <pc:sldChg chg="del">
        <pc:chgData name="Indu Sekhar Dantu" userId="4218edbc7ffe59d5" providerId="LiveId" clId="{0C6CE469-F724-4D68-9CF8-6021D51A3EBC}" dt="2021-07-12T01:16:49.153" v="259" actId="47"/>
        <pc:sldMkLst>
          <pc:docMk/>
          <pc:sldMk cId="4024321289" sldId="336"/>
        </pc:sldMkLst>
      </pc:sldChg>
      <pc:sldChg chg="del">
        <pc:chgData name="Indu Sekhar Dantu" userId="4218edbc7ffe59d5" providerId="LiveId" clId="{0C6CE469-F724-4D68-9CF8-6021D51A3EBC}" dt="2021-07-12T01:16:49.415" v="260" actId="47"/>
        <pc:sldMkLst>
          <pc:docMk/>
          <pc:sldMk cId="1728069454" sldId="337"/>
        </pc:sldMkLst>
      </pc:sldChg>
      <pc:sldChg chg="del">
        <pc:chgData name="Indu Sekhar Dantu" userId="4218edbc7ffe59d5" providerId="LiveId" clId="{0C6CE469-F724-4D68-9CF8-6021D51A3EBC}" dt="2021-07-12T01:16:49.680" v="261" actId="47"/>
        <pc:sldMkLst>
          <pc:docMk/>
          <pc:sldMk cId="1735735032" sldId="338"/>
        </pc:sldMkLst>
      </pc:sldChg>
      <pc:sldChg chg="del">
        <pc:chgData name="Indu Sekhar Dantu" userId="4218edbc7ffe59d5" providerId="LiveId" clId="{0C6CE469-F724-4D68-9CF8-6021D51A3EBC}" dt="2021-07-12T01:16:44.900" v="242" actId="47"/>
        <pc:sldMkLst>
          <pc:docMk/>
          <pc:sldMk cId="2508731708" sldId="339"/>
        </pc:sldMkLst>
      </pc:sldChg>
      <pc:sldChg chg="del">
        <pc:chgData name="Indu Sekhar Dantu" userId="4218edbc7ffe59d5" providerId="LiveId" clId="{0C6CE469-F724-4D68-9CF8-6021D51A3EBC}" dt="2021-07-12T01:16:44.367" v="240" actId="47"/>
        <pc:sldMkLst>
          <pc:docMk/>
          <pc:sldMk cId="2181303224" sldId="340"/>
        </pc:sldMkLst>
      </pc:sldChg>
      <pc:sldChg chg="del">
        <pc:chgData name="Indu Sekhar Dantu" userId="4218edbc7ffe59d5" providerId="LiveId" clId="{0C6CE469-F724-4D68-9CF8-6021D51A3EBC}" dt="2021-07-12T01:16:45.138" v="243" actId="47"/>
        <pc:sldMkLst>
          <pc:docMk/>
          <pc:sldMk cId="2081480948" sldId="341"/>
        </pc:sldMkLst>
      </pc:sldChg>
      <pc:sldChg chg="del">
        <pc:chgData name="Indu Sekhar Dantu" userId="4218edbc7ffe59d5" providerId="LiveId" clId="{0C6CE469-F724-4D68-9CF8-6021D51A3EBC}" dt="2021-07-12T01:16:45.350" v="244" actId="47"/>
        <pc:sldMkLst>
          <pc:docMk/>
          <pc:sldMk cId="397138408" sldId="342"/>
        </pc:sldMkLst>
      </pc:sldChg>
      <pc:sldChg chg="del">
        <pc:chgData name="Indu Sekhar Dantu" userId="4218edbc7ffe59d5" providerId="LiveId" clId="{0C6CE469-F724-4D68-9CF8-6021D51A3EBC}" dt="2021-07-12T01:16:45.855" v="246" actId="47"/>
        <pc:sldMkLst>
          <pc:docMk/>
          <pc:sldMk cId="3537388708" sldId="343"/>
        </pc:sldMkLst>
      </pc:sldChg>
      <pc:sldChg chg="del">
        <pc:chgData name="Indu Sekhar Dantu" userId="4218edbc7ffe59d5" providerId="LiveId" clId="{0C6CE469-F724-4D68-9CF8-6021D51A3EBC}" dt="2021-07-12T01:16:46.078" v="247" actId="47"/>
        <pc:sldMkLst>
          <pc:docMk/>
          <pc:sldMk cId="1421539589" sldId="344"/>
        </pc:sldMkLst>
      </pc:sldChg>
      <pc:sldChg chg="del">
        <pc:chgData name="Indu Sekhar Dantu" userId="4218edbc7ffe59d5" providerId="LiveId" clId="{0C6CE469-F724-4D68-9CF8-6021D51A3EBC}" dt="2021-07-12T01:16:46.306" v="248" actId="47"/>
        <pc:sldMkLst>
          <pc:docMk/>
          <pc:sldMk cId="2353974985" sldId="345"/>
        </pc:sldMkLst>
      </pc:sldChg>
      <pc:sldChg chg="del">
        <pc:chgData name="Indu Sekhar Dantu" userId="4218edbc7ffe59d5" providerId="LiveId" clId="{0C6CE469-F724-4D68-9CF8-6021D51A3EBC}" dt="2021-07-12T01:16:46.557" v="249" actId="47"/>
        <pc:sldMkLst>
          <pc:docMk/>
          <pc:sldMk cId="331212918" sldId="346"/>
        </pc:sldMkLst>
      </pc:sldChg>
      <pc:sldChg chg="del">
        <pc:chgData name="Indu Sekhar Dantu" userId="4218edbc7ffe59d5" providerId="LiveId" clId="{0C6CE469-F724-4D68-9CF8-6021D51A3EBC}" dt="2021-07-12T01:16:46.805" v="250" actId="47"/>
        <pc:sldMkLst>
          <pc:docMk/>
          <pc:sldMk cId="4079861257" sldId="347"/>
        </pc:sldMkLst>
      </pc:sldChg>
      <pc:sldChg chg="del">
        <pc:chgData name="Indu Sekhar Dantu" userId="4218edbc7ffe59d5" providerId="LiveId" clId="{0C6CE469-F724-4D68-9CF8-6021D51A3EBC}" dt="2021-07-12T01:16:47.072" v="251" actId="47"/>
        <pc:sldMkLst>
          <pc:docMk/>
          <pc:sldMk cId="2825864451" sldId="348"/>
        </pc:sldMkLst>
      </pc:sldChg>
      <pc:sldChg chg="del">
        <pc:chgData name="Indu Sekhar Dantu" userId="4218edbc7ffe59d5" providerId="LiveId" clId="{0C6CE469-F724-4D68-9CF8-6021D51A3EBC}" dt="2021-07-12T01:16:44.624" v="241" actId="47"/>
        <pc:sldMkLst>
          <pc:docMk/>
          <pc:sldMk cId="141203763" sldId="349"/>
        </pc:sldMkLst>
      </pc:sldChg>
      <pc:sldChg chg="del">
        <pc:chgData name="Indu Sekhar Dantu" userId="4218edbc7ffe59d5" providerId="LiveId" clId="{0C6CE469-F724-4D68-9CF8-6021D51A3EBC}" dt="2021-07-12T01:16:45.581" v="245" actId="47"/>
        <pc:sldMkLst>
          <pc:docMk/>
          <pc:sldMk cId="2200476893" sldId="350"/>
        </pc:sldMkLst>
      </pc:sldChg>
    </pc:docChg>
  </pc:docChgLst>
  <pc:docChgLst>
    <pc:chgData name="Indu Sekhar Dantu" userId="4218edbc7ffe59d5" providerId="LiveId" clId="{0210AA90-0FB7-480F-87EB-F58347DD249C}"/>
    <pc:docChg chg="modSld">
      <pc:chgData name="Indu Sekhar Dantu" userId="4218edbc7ffe59d5" providerId="LiveId" clId="{0210AA90-0FB7-480F-87EB-F58347DD249C}" dt="2021-12-11T03:18:54.932" v="0" actId="6549"/>
      <pc:docMkLst>
        <pc:docMk/>
      </pc:docMkLst>
      <pc:sldChg chg="modSp mod">
        <pc:chgData name="Indu Sekhar Dantu" userId="4218edbc7ffe59d5" providerId="LiveId" clId="{0210AA90-0FB7-480F-87EB-F58347DD249C}" dt="2021-12-11T03:18:54.932" v="0" actId="6549"/>
        <pc:sldMkLst>
          <pc:docMk/>
          <pc:sldMk cId="3359564673" sldId="338"/>
        </pc:sldMkLst>
        <pc:spChg chg="mod">
          <ac:chgData name="Indu Sekhar Dantu" userId="4218edbc7ffe59d5" providerId="LiveId" clId="{0210AA90-0FB7-480F-87EB-F58347DD249C}" dt="2021-12-11T03:18:54.932" v="0" actId="6549"/>
          <ac:spMkLst>
            <pc:docMk/>
            <pc:sldMk cId="3359564673" sldId="338"/>
            <ac:spMk id="2" creationId="{50BD30BA-5E5C-4607-BA76-D042EE617EE0}"/>
          </ac:spMkLst>
        </pc:spChg>
      </pc:sldChg>
    </pc:docChg>
  </pc:docChgLst>
  <pc:docChgLst>
    <pc:chgData name="Indu Sekhar Dantu" userId="4218edbc7ffe59d5" providerId="LiveId" clId="{7B75F0F8-5B37-48F0-A034-3E6A4960A2AA}"/>
    <pc:docChg chg="custSel modSld">
      <pc:chgData name="Indu Sekhar Dantu" userId="4218edbc7ffe59d5" providerId="LiveId" clId="{7B75F0F8-5B37-48F0-A034-3E6A4960A2AA}" dt="2021-12-11T03:15:41.897" v="718" actId="20577"/>
      <pc:docMkLst>
        <pc:docMk/>
      </pc:docMkLst>
      <pc:sldChg chg="addSp delSp modSp mod">
        <pc:chgData name="Indu Sekhar Dantu" userId="4218edbc7ffe59d5" providerId="LiveId" clId="{7B75F0F8-5B37-48F0-A034-3E6A4960A2AA}" dt="2021-12-11T03:12:53.972" v="431"/>
        <pc:sldMkLst>
          <pc:docMk/>
          <pc:sldMk cId="858427632" sldId="256"/>
        </pc:sldMkLst>
        <pc:spChg chg="mod">
          <ac:chgData name="Indu Sekhar Dantu" userId="4218edbc7ffe59d5" providerId="LiveId" clId="{7B75F0F8-5B37-48F0-A034-3E6A4960A2AA}" dt="2021-12-11T03:04:10.644" v="143" actId="5793"/>
          <ac:spMkLst>
            <pc:docMk/>
            <pc:sldMk cId="858427632" sldId="256"/>
            <ac:spMk id="6" creationId="{C6D6245A-6BE2-4AF4-BB2D-5627D2818914}"/>
          </ac:spMkLst>
        </pc:spChg>
        <pc:picChg chg="del">
          <ac:chgData name="Indu Sekhar Dantu" userId="4218edbc7ffe59d5" providerId="LiveId" clId="{7B75F0F8-5B37-48F0-A034-3E6A4960A2AA}" dt="2021-12-11T03:02:04.559" v="0" actId="478"/>
          <ac:picMkLst>
            <pc:docMk/>
            <pc:sldMk cId="858427632" sldId="256"/>
            <ac:picMk id="3" creationId="{8A8C2007-1507-4833-9AE7-996CCE589F82}"/>
          </ac:picMkLst>
        </pc:picChg>
        <pc:picChg chg="add mod">
          <ac:chgData name="Indu Sekhar Dantu" userId="4218edbc7ffe59d5" providerId="LiveId" clId="{7B75F0F8-5B37-48F0-A034-3E6A4960A2AA}" dt="2021-12-11T03:12:53.972" v="431"/>
          <ac:picMkLst>
            <pc:docMk/>
            <pc:sldMk cId="858427632" sldId="256"/>
            <ac:picMk id="5" creationId="{2D4474D1-6D94-45C3-ADB4-F46C297ED812}"/>
          </ac:picMkLst>
        </pc:picChg>
        <pc:picChg chg="add mod">
          <ac:chgData name="Indu Sekhar Dantu" userId="4218edbc7ffe59d5" providerId="LiveId" clId="{7B75F0F8-5B37-48F0-A034-3E6A4960A2AA}" dt="2021-12-11T03:09:26.817" v="247" actId="1076"/>
          <ac:picMkLst>
            <pc:docMk/>
            <pc:sldMk cId="858427632" sldId="256"/>
            <ac:picMk id="1026" creationId="{626F0AAB-10DE-49D3-97A8-31B18669A9B2}"/>
          </ac:picMkLst>
        </pc:picChg>
      </pc:sldChg>
      <pc:sldChg chg="addSp delSp modSp mod">
        <pc:chgData name="Indu Sekhar Dantu" userId="4218edbc7ffe59d5" providerId="LiveId" clId="{7B75F0F8-5B37-48F0-A034-3E6A4960A2AA}" dt="2021-12-11T03:15:41.897" v="718" actId="20577"/>
        <pc:sldMkLst>
          <pc:docMk/>
          <pc:sldMk cId="920038349" sldId="303"/>
        </pc:sldMkLst>
        <pc:spChg chg="mod">
          <ac:chgData name="Indu Sekhar Dantu" userId="4218edbc7ffe59d5" providerId="LiveId" clId="{7B75F0F8-5B37-48F0-A034-3E6A4960A2AA}" dt="2021-12-11T03:15:41.897" v="718" actId="20577"/>
          <ac:spMkLst>
            <pc:docMk/>
            <pc:sldMk cId="920038349" sldId="303"/>
            <ac:spMk id="3" creationId="{D9D112C0-94D8-4EB3-830E-FBA2AAFD86F5}"/>
          </ac:spMkLst>
        </pc:spChg>
        <pc:picChg chg="del">
          <ac:chgData name="Indu Sekhar Dantu" userId="4218edbc7ffe59d5" providerId="LiveId" clId="{7B75F0F8-5B37-48F0-A034-3E6A4960A2AA}" dt="2021-12-11T03:02:11.389" v="1" actId="478"/>
          <ac:picMkLst>
            <pc:docMk/>
            <pc:sldMk cId="920038349" sldId="303"/>
            <ac:picMk id="2" creationId="{04C5744D-390E-4C1E-A212-81FE6CB82B57}"/>
          </ac:picMkLst>
        </pc:picChg>
        <pc:picChg chg="add mod">
          <ac:chgData name="Indu Sekhar Dantu" userId="4218edbc7ffe59d5" providerId="LiveId" clId="{7B75F0F8-5B37-48F0-A034-3E6A4960A2AA}" dt="2021-12-11T03:13:29.658" v="564" actId="1036"/>
          <ac:picMkLst>
            <pc:docMk/>
            <pc:sldMk cId="920038349" sldId="303"/>
            <ac:picMk id="4" creationId="{C78D32BD-9196-4564-B3D8-8CB7E89218A2}"/>
          </ac:picMkLst>
        </pc:picChg>
        <pc:picChg chg="add mod">
          <ac:chgData name="Indu Sekhar Dantu" userId="4218edbc7ffe59d5" providerId="LiveId" clId="{7B75F0F8-5B37-48F0-A034-3E6A4960A2AA}" dt="2021-12-11T03:13:35.257" v="590" actId="1038"/>
          <ac:picMkLst>
            <pc:docMk/>
            <pc:sldMk cId="920038349" sldId="303"/>
            <ac:picMk id="5" creationId="{C022AE77-F03C-43A0-99F2-6C718C30EFDA}"/>
          </ac:picMkLst>
        </pc:picChg>
      </pc:sldChg>
      <pc:sldChg chg="addSp delSp modSp mod">
        <pc:chgData name="Indu Sekhar Dantu" userId="4218edbc7ffe59d5" providerId="LiveId" clId="{7B75F0F8-5B37-48F0-A034-3E6A4960A2AA}" dt="2021-12-11T03:15:15.044" v="705" actId="20577"/>
        <pc:sldMkLst>
          <pc:docMk/>
          <pc:sldMk cId="3359564673" sldId="338"/>
        </pc:sldMkLst>
        <pc:spChg chg="mod">
          <ac:chgData name="Indu Sekhar Dantu" userId="4218edbc7ffe59d5" providerId="LiveId" clId="{7B75F0F8-5B37-48F0-A034-3E6A4960A2AA}" dt="2021-12-11T03:15:15.044" v="705" actId="20577"/>
          <ac:spMkLst>
            <pc:docMk/>
            <pc:sldMk cId="3359564673" sldId="338"/>
            <ac:spMk id="2" creationId="{50BD30BA-5E5C-4607-BA76-D042EE617EE0}"/>
          </ac:spMkLst>
        </pc:spChg>
        <pc:picChg chg="add del">
          <ac:chgData name="Indu Sekhar Dantu" userId="4218edbc7ffe59d5" providerId="LiveId" clId="{7B75F0F8-5B37-48F0-A034-3E6A4960A2AA}" dt="2021-12-11T03:09:38.394" v="249"/>
          <ac:picMkLst>
            <pc:docMk/>
            <pc:sldMk cId="3359564673" sldId="338"/>
            <ac:picMk id="4" creationId="{2C70F9F0-759F-49EB-8996-E9D3FEB4A64D}"/>
          </ac:picMkLst>
        </pc:picChg>
        <pc:picChg chg="del mod">
          <ac:chgData name="Indu Sekhar Dantu" userId="4218edbc7ffe59d5" providerId="LiveId" clId="{7B75F0F8-5B37-48F0-A034-3E6A4960A2AA}" dt="2021-12-11T03:02:16.097" v="3" actId="478"/>
          <ac:picMkLst>
            <pc:docMk/>
            <pc:sldMk cId="3359564673" sldId="338"/>
            <ac:picMk id="5" creationId="{C529DDB2-2C5C-4B89-BF9A-D9FA353A9FEC}"/>
          </ac:picMkLst>
        </pc:picChg>
        <pc:picChg chg="add mod">
          <ac:chgData name="Indu Sekhar Dantu" userId="4218edbc7ffe59d5" providerId="LiveId" clId="{7B75F0F8-5B37-48F0-A034-3E6A4960A2AA}" dt="2021-12-11T03:09:41.414" v="250"/>
          <ac:picMkLst>
            <pc:docMk/>
            <pc:sldMk cId="3359564673" sldId="338"/>
            <ac:picMk id="6" creationId="{9DCEA15F-6778-4014-ABD0-FA1679A2F3B2}"/>
          </ac:picMkLst>
        </pc:picChg>
        <pc:picChg chg="add mod">
          <ac:chgData name="Indu Sekhar Dantu" userId="4218edbc7ffe59d5" providerId="LiveId" clId="{7B75F0F8-5B37-48F0-A034-3E6A4960A2AA}" dt="2021-12-11T03:12:33.030" v="430" actId="14100"/>
          <ac:picMkLst>
            <pc:docMk/>
            <pc:sldMk cId="3359564673" sldId="338"/>
            <ac:picMk id="2050" creationId="{1A004773-5C5D-46E0-BF5F-9E1E252670C5}"/>
          </ac:picMkLst>
        </pc:picChg>
      </pc:sldChg>
    </pc:docChg>
  </pc:docChgLst>
  <pc:docChgLst>
    <pc:chgData name="Indu Sekhar Dantu" userId="4218edbc7ffe59d5" providerId="LiveId" clId="{B069DCC4-9580-4DE7-8CD2-2355D77BE23E}"/>
    <pc:docChg chg="undo custSel addSld delSld modSld sldOrd">
      <pc:chgData name="Indu Sekhar Dantu" userId="4218edbc7ffe59d5" providerId="LiveId" clId="{B069DCC4-9580-4DE7-8CD2-2355D77BE23E}" dt="2021-06-26T01:26:44.808" v="2087" actId="6549"/>
      <pc:docMkLst>
        <pc:docMk/>
      </pc:docMkLst>
      <pc:sldChg chg="addSp delSp modSp mod">
        <pc:chgData name="Indu Sekhar Dantu" userId="4218edbc7ffe59d5" providerId="LiveId" clId="{B069DCC4-9580-4DE7-8CD2-2355D77BE23E}" dt="2021-06-25T06:58:58.030" v="1092" actId="1036"/>
        <pc:sldMkLst>
          <pc:docMk/>
          <pc:sldMk cId="858427632" sldId="256"/>
        </pc:sldMkLst>
        <pc:spChg chg="mod">
          <ac:chgData name="Indu Sekhar Dantu" userId="4218edbc7ffe59d5" providerId="LiveId" clId="{B069DCC4-9580-4DE7-8CD2-2355D77BE23E}" dt="2021-06-25T06:58:58.030" v="1092" actId="1036"/>
          <ac:spMkLst>
            <pc:docMk/>
            <pc:sldMk cId="858427632" sldId="256"/>
            <ac:spMk id="2" creationId="{50BD30BA-5E5C-4607-BA76-D042EE617EE0}"/>
          </ac:spMkLst>
        </pc:spChg>
        <pc:spChg chg="mod">
          <ac:chgData name="Indu Sekhar Dantu" userId="4218edbc7ffe59d5" providerId="LiveId" clId="{B069DCC4-9580-4DE7-8CD2-2355D77BE23E}" dt="2021-06-25T06:58:51.318" v="1082" actId="1036"/>
          <ac:spMkLst>
            <pc:docMk/>
            <pc:sldMk cId="858427632" sldId="256"/>
            <ac:spMk id="6" creationId="{C6D6245A-6BE2-4AF4-BB2D-5627D2818914}"/>
          </ac:spMkLst>
        </pc:spChg>
        <pc:picChg chg="add del mod">
          <ac:chgData name="Indu Sekhar Dantu" userId="4218edbc7ffe59d5" providerId="LiveId" clId="{B069DCC4-9580-4DE7-8CD2-2355D77BE23E}" dt="2021-06-25T06:50:05.716" v="621" actId="478"/>
          <ac:picMkLst>
            <pc:docMk/>
            <pc:sldMk cId="858427632" sldId="256"/>
            <ac:picMk id="1026" creationId="{71FE6370-4341-4FB5-8671-22B8D43AF256}"/>
          </ac:picMkLst>
        </pc:picChg>
        <pc:picChg chg="add mod">
          <ac:chgData name="Indu Sekhar Dantu" userId="4218edbc7ffe59d5" providerId="LiveId" clId="{B069DCC4-9580-4DE7-8CD2-2355D77BE23E}" dt="2021-06-25T06:50:20.214" v="721" actId="1038"/>
          <ac:picMkLst>
            <pc:docMk/>
            <pc:sldMk cId="858427632" sldId="256"/>
            <ac:picMk id="1028" creationId="{9B2802CD-3815-4945-9FE0-A8665C5A4300}"/>
          </ac:picMkLst>
        </pc:picChg>
      </pc:sldChg>
      <pc:sldChg chg="addSp delSp modSp mod">
        <pc:chgData name="Indu Sekhar Dantu" userId="4218edbc7ffe59d5" providerId="LiveId" clId="{B069DCC4-9580-4DE7-8CD2-2355D77BE23E}" dt="2021-06-26T01:00:16.312" v="1739" actId="207"/>
        <pc:sldMkLst>
          <pc:docMk/>
          <pc:sldMk cId="857472398" sldId="257"/>
        </pc:sldMkLst>
        <pc:spChg chg="mod">
          <ac:chgData name="Indu Sekhar Dantu" userId="4218edbc7ffe59d5" providerId="LiveId" clId="{B069DCC4-9580-4DE7-8CD2-2355D77BE23E}" dt="2021-06-26T01:00:16.312" v="1739" actId="207"/>
          <ac:spMkLst>
            <pc:docMk/>
            <pc:sldMk cId="857472398" sldId="257"/>
            <ac:spMk id="3" creationId="{D9D112C0-94D8-4EB3-830E-FBA2AAFD86F5}"/>
          </ac:spMkLst>
        </pc:spChg>
        <pc:picChg chg="add del mod">
          <ac:chgData name="Indu Sekhar Dantu" userId="4218edbc7ffe59d5" providerId="LiveId" clId="{B069DCC4-9580-4DE7-8CD2-2355D77BE23E}" dt="2021-06-25T06:53:50.387" v="781" actId="478"/>
          <ac:picMkLst>
            <pc:docMk/>
            <pc:sldMk cId="857472398" sldId="257"/>
            <ac:picMk id="5" creationId="{70A163FC-D7F9-49D9-84C4-D02CE3578F23}"/>
          </ac:picMkLst>
        </pc:picChg>
        <pc:picChg chg="add mod">
          <ac:chgData name="Indu Sekhar Dantu" userId="4218edbc7ffe59d5" providerId="LiveId" clId="{B069DCC4-9580-4DE7-8CD2-2355D77BE23E}" dt="2021-06-25T06:55:30.239" v="959" actId="1035"/>
          <ac:picMkLst>
            <pc:docMk/>
            <pc:sldMk cId="857472398" sldId="257"/>
            <ac:picMk id="2050" creationId="{3A741D3E-E24A-48FE-BCB4-ED6645FA808A}"/>
          </ac:picMkLst>
        </pc:picChg>
      </pc:sldChg>
      <pc:sldChg chg="addSp delSp modSp add mod">
        <pc:chgData name="Indu Sekhar Dantu" userId="4218edbc7ffe59d5" providerId="LiveId" clId="{B069DCC4-9580-4DE7-8CD2-2355D77BE23E}" dt="2021-06-25T06:54:04.301" v="783"/>
        <pc:sldMkLst>
          <pc:docMk/>
          <pc:sldMk cId="3720603358" sldId="258"/>
        </pc:sldMkLst>
        <pc:spChg chg="mod">
          <ac:chgData name="Indu Sekhar Dantu" userId="4218edbc7ffe59d5" providerId="LiveId" clId="{B069DCC4-9580-4DE7-8CD2-2355D77BE23E}" dt="2021-06-25T06:53:02.097" v="766" actId="113"/>
          <ac:spMkLst>
            <pc:docMk/>
            <pc:sldMk cId="3720603358" sldId="258"/>
            <ac:spMk id="3" creationId="{D9D112C0-94D8-4EB3-830E-FBA2AAFD86F5}"/>
          </ac:spMkLst>
        </pc:spChg>
        <pc:spChg chg="add del">
          <ac:chgData name="Indu Sekhar Dantu" userId="4218edbc7ffe59d5" providerId="LiveId" clId="{B069DCC4-9580-4DE7-8CD2-2355D77BE23E}" dt="2021-06-25T06:53:36.435" v="768" actId="22"/>
          <ac:spMkLst>
            <pc:docMk/>
            <pc:sldMk cId="3720603358" sldId="258"/>
            <ac:spMk id="5" creationId="{41B69296-E9B2-44A1-984D-4ECFCF9632AA}"/>
          </ac:spMkLst>
        </pc:spChg>
        <pc:picChg chg="add mod">
          <ac:chgData name="Indu Sekhar Dantu" userId="4218edbc7ffe59d5" providerId="LiveId" clId="{B069DCC4-9580-4DE7-8CD2-2355D77BE23E}" dt="2021-06-25T06:54:04.301" v="783"/>
          <ac:picMkLst>
            <pc:docMk/>
            <pc:sldMk cId="3720603358" sldId="258"/>
            <ac:picMk id="6" creationId="{7AD1716B-724B-4029-90DD-3DE467297C13}"/>
          </ac:picMkLst>
        </pc:picChg>
      </pc:sldChg>
      <pc:sldChg chg="addSp modSp add mod ord">
        <pc:chgData name="Indu Sekhar Dantu" userId="4218edbc7ffe59d5" providerId="LiveId" clId="{B069DCC4-9580-4DE7-8CD2-2355D77BE23E}" dt="2021-06-26T01:01:57.529" v="1761"/>
        <pc:sldMkLst>
          <pc:docMk/>
          <pc:sldMk cId="1942712150" sldId="259"/>
        </pc:sldMkLst>
        <pc:spChg chg="mod">
          <ac:chgData name="Indu Sekhar Dantu" userId="4218edbc7ffe59d5" providerId="LiveId" clId="{B069DCC4-9580-4DE7-8CD2-2355D77BE23E}" dt="2021-06-25T06:57:25.949" v="1023" actId="122"/>
          <ac:spMkLst>
            <pc:docMk/>
            <pc:sldMk cId="1942712150" sldId="259"/>
            <ac:spMk id="3" creationId="{D9D112C0-94D8-4EB3-830E-FBA2AAFD86F5}"/>
          </ac:spMkLst>
        </pc:spChg>
        <pc:picChg chg="add mod">
          <ac:chgData name="Indu Sekhar Dantu" userId="4218edbc7ffe59d5" providerId="LiveId" clId="{B069DCC4-9580-4DE7-8CD2-2355D77BE23E}" dt="2021-06-25T06:54:25.418" v="923" actId="1038"/>
          <ac:picMkLst>
            <pc:docMk/>
            <pc:sldMk cId="1942712150" sldId="259"/>
            <ac:picMk id="4" creationId="{28BA35BD-9EB8-4FE1-B9A5-EFDFFDD7F797}"/>
          </ac:picMkLst>
        </pc:picChg>
      </pc:sldChg>
      <pc:sldChg chg="add del">
        <pc:chgData name="Indu Sekhar Dantu" userId="4218edbc7ffe59d5" providerId="LiveId" clId="{B069DCC4-9580-4DE7-8CD2-2355D77BE23E}" dt="2021-06-25T06:56:09.572" v="966" actId="47"/>
        <pc:sldMkLst>
          <pc:docMk/>
          <pc:sldMk cId="1469093399" sldId="260"/>
        </pc:sldMkLst>
      </pc:sldChg>
      <pc:sldChg chg="add del">
        <pc:chgData name="Indu Sekhar Dantu" userId="4218edbc7ffe59d5" providerId="LiveId" clId="{B069DCC4-9580-4DE7-8CD2-2355D77BE23E}" dt="2021-06-25T06:56:09.820" v="967" actId="47"/>
        <pc:sldMkLst>
          <pc:docMk/>
          <pc:sldMk cId="2615394881" sldId="261"/>
        </pc:sldMkLst>
      </pc:sldChg>
      <pc:sldChg chg="add del">
        <pc:chgData name="Indu Sekhar Dantu" userId="4218edbc7ffe59d5" providerId="LiveId" clId="{B069DCC4-9580-4DE7-8CD2-2355D77BE23E}" dt="2021-06-25T06:56:10.037" v="968" actId="47"/>
        <pc:sldMkLst>
          <pc:docMk/>
          <pc:sldMk cId="801216833" sldId="262"/>
        </pc:sldMkLst>
      </pc:sldChg>
      <pc:sldChg chg="add del">
        <pc:chgData name="Indu Sekhar Dantu" userId="4218edbc7ffe59d5" providerId="LiveId" clId="{B069DCC4-9580-4DE7-8CD2-2355D77BE23E}" dt="2021-06-25T06:56:10.249" v="969" actId="47"/>
        <pc:sldMkLst>
          <pc:docMk/>
          <pc:sldMk cId="2799684972" sldId="263"/>
        </pc:sldMkLst>
      </pc:sldChg>
      <pc:sldChg chg="add del">
        <pc:chgData name="Indu Sekhar Dantu" userId="4218edbc7ffe59d5" providerId="LiveId" clId="{B069DCC4-9580-4DE7-8CD2-2355D77BE23E}" dt="2021-06-25T06:56:10.473" v="970" actId="47"/>
        <pc:sldMkLst>
          <pc:docMk/>
          <pc:sldMk cId="1914007094" sldId="264"/>
        </pc:sldMkLst>
      </pc:sldChg>
      <pc:sldChg chg="add del">
        <pc:chgData name="Indu Sekhar Dantu" userId="4218edbc7ffe59d5" providerId="LiveId" clId="{B069DCC4-9580-4DE7-8CD2-2355D77BE23E}" dt="2021-06-25T06:56:10.677" v="971" actId="47"/>
        <pc:sldMkLst>
          <pc:docMk/>
          <pc:sldMk cId="712461441" sldId="265"/>
        </pc:sldMkLst>
      </pc:sldChg>
      <pc:sldChg chg="add del">
        <pc:chgData name="Indu Sekhar Dantu" userId="4218edbc7ffe59d5" providerId="LiveId" clId="{B069DCC4-9580-4DE7-8CD2-2355D77BE23E}" dt="2021-06-25T06:56:10.905" v="972" actId="47"/>
        <pc:sldMkLst>
          <pc:docMk/>
          <pc:sldMk cId="142506538" sldId="266"/>
        </pc:sldMkLst>
      </pc:sldChg>
      <pc:sldChg chg="add del">
        <pc:chgData name="Indu Sekhar Dantu" userId="4218edbc7ffe59d5" providerId="LiveId" clId="{B069DCC4-9580-4DE7-8CD2-2355D77BE23E}" dt="2021-06-25T06:56:11.138" v="973" actId="47"/>
        <pc:sldMkLst>
          <pc:docMk/>
          <pc:sldMk cId="2358674062" sldId="267"/>
        </pc:sldMkLst>
      </pc:sldChg>
      <pc:sldChg chg="add del">
        <pc:chgData name="Indu Sekhar Dantu" userId="4218edbc7ffe59d5" providerId="LiveId" clId="{B069DCC4-9580-4DE7-8CD2-2355D77BE23E}" dt="2021-06-25T06:56:11.375" v="974" actId="47"/>
        <pc:sldMkLst>
          <pc:docMk/>
          <pc:sldMk cId="1702047188" sldId="268"/>
        </pc:sldMkLst>
      </pc:sldChg>
      <pc:sldChg chg="add del">
        <pc:chgData name="Indu Sekhar Dantu" userId="4218edbc7ffe59d5" providerId="LiveId" clId="{B069DCC4-9580-4DE7-8CD2-2355D77BE23E}" dt="2021-06-25T06:56:12.177" v="975" actId="47"/>
        <pc:sldMkLst>
          <pc:docMk/>
          <pc:sldMk cId="1217837073" sldId="269"/>
        </pc:sldMkLst>
      </pc:sldChg>
      <pc:sldChg chg="add del">
        <pc:chgData name="Indu Sekhar Dantu" userId="4218edbc7ffe59d5" providerId="LiveId" clId="{B069DCC4-9580-4DE7-8CD2-2355D77BE23E}" dt="2021-06-25T06:56:12.421" v="976" actId="47"/>
        <pc:sldMkLst>
          <pc:docMk/>
          <pc:sldMk cId="671537039" sldId="270"/>
        </pc:sldMkLst>
      </pc:sldChg>
      <pc:sldChg chg="add del">
        <pc:chgData name="Indu Sekhar Dantu" userId="4218edbc7ffe59d5" providerId="LiveId" clId="{B069DCC4-9580-4DE7-8CD2-2355D77BE23E}" dt="2021-06-25T06:56:12.932" v="977" actId="47"/>
        <pc:sldMkLst>
          <pc:docMk/>
          <pc:sldMk cId="3345335176" sldId="271"/>
        </pc:sldMkLst>
      </pc:sldChg>
      <pc:sldChg chg="add del">
        <pc:chgData name="Indu Sekhar Dantu" userId="4218edbc7ffe59d5" providerId="LiveId" clId="{B069DCC4-9580-4DE7-8CD2-2355D77BE23E}" dt="2021-06-25T06:56:13.194" v="978" actId="47"/>
        <pc:sldMkLst>
          <pc:docMk/>
          <pc:sldMk cId="2000694258" sldId="272"/>
        </pc:sldMkLst>
      </pc:sldChg>
      <pc:sldChg chg="add del">
        <pc:chgData name="Indu Sekhar Dantu" userId="4218edbc7ffe59d5" providerId="LiveId" clId="{B069DCC4-9580-4DE7-8CD2-2355D77BE23E}" dt="2021-06-25T06:56:13.442" v="979" actId="47"/>
        <pc:sldMkLst>
          <pc:docMk/>
          <pc:sldMk cId="2621330622" sldId="273"/>
        </pc:sldMkLst>
      </pc:sldChg>
      <pc:sldChg chg="add del">
        <pc:chgData name="Indu Sekhar Dantu" userId="4218edbc7ffe59d5" providerId="LiveId" clId="{B069DCC4-9580-4DE7-8CD2-2355D77BE23E}" dt="2021-06-25T06:56:13.929" v="980" actId="47"/>
        <pc:sldMkLst>
          <pc:docMk/>
          <pc:sldMk cId="668762735" sldId="274"/>
        </pc:sldMkLst>
      </pc:sldChg>
      <pc:sldChg chg="add del">
        <pc:chgData name="Indu Sekhar Dantu" userId="4218edbc7ffe59d5" providerId="LiveId" clId="{B069DCC4-9580-4DE7-8CD2-2355D77BE23E}" dt="2021-06-25T06:56:14.264" v="981" actId="47"/>
        <pc:sldMkLst>
          <pc:docMk/>
          <pc:sldMk cId="3223014156" sldId="275"/>
        </pc:sldMkLst>
      </pc:sldChg>
      <pc:sldChg chg="add del">
        <pc:chgData name="Indu Sekhar Dantu" userId="4218edbc7ffe59d5" providerId="LiveId" clId="{B069DCC4-9580-4DE7-8CD2-2355D77BE23E}" dt="2021-06-25T06:56:14.902" v="982" actId="47"/>
        <pc:sldMkLst>
          <pc:docMk/>
          <pc:sldMk cId="2011292491" sldId="276"/>
        </pc:sldMkLst>
      </pc:sldChg>
      <pc:sldChg chg="add del">
        <pc:chgData name="Indu Sekhar Dantu" userId="4218edbc7ffe59d5" providerId="LiveId" clId="{B069DCC4-9580-4DE7-8CD2-2355D77BE23E}" dt="2021-06-25T06:56:15.320" v="983" actId="47"/>
        <pc:sldMkLst>
          <pc:docMk/>
          <pc:sldMk cId="3616527345" sldId="277"/>
        </pc:sldMkLst>
      </pc:sldChg>
      <pc:sldChg chg="add del">
        <pc:chgData name="Indu Sekhar Dantu" userId="4218edbc7ffe59d5" providerId="LiveId" clId="{B069DCC4-9580-4DE7-8CD2-2355D77BE23E}" dt="2021-06-25T06:56:15.749" v="984" actId="47"/>
        <pc:sldMkLst>
          <pc:docMk/>
          <pc:sldMk cId="3060420284" sldId="278"/>
        </pc:sldMkLst>
      </pc:sldChg>
      <pc:sldChg chg="add del">
        <pc:chgData name="Indu Sekhar Dantu" userId="4218edbc7ffe59d5" providerId="LiveId" clId="{B069DCC4-9580-4DE7-8CD2-2355D77BE23E}" dt="2021-06-25T06:56:16.147" v="985" actId="47"/>
        <pc:sldMkLst>
          <pc:docMk/>
          <pc:sldMk cId="3173561069" sldId="279"/>
        </pc:sldMkLst>
      </pc:sldChg>
      <pc:sldChg chg="add del">
        <pc:chgData name="Indu Sekhar Dantu" userId="4218edbc7ffe59d5" providerId="LiveId" clId="{B069DCC4-9580-4DE7-8CD2-2355D77BE23E}" dt="2021-06-25T06:56:16.584" v="986" actId="47"/>
        <pc:sldMkLst>
          <pc:docMk/>
          <pc:sldMk cId="1415776288" sldId="280"/>
        </pc:sldMkLst>
      </pc:sldChg>
      <pc:sldChg chg="add del">
        <pc:chgData name="Indu Sekhar Dantu" userId="4218edbc7ffe59d5" providerId="LiveId" clId="{B069DCC4-9580-4DE7-8CD2-2355D77BE23E}" dt="2021-06-25T06:56:17.285" v="987" actId="47"/>
        <pc:sldMkLst>
          <pc:docMk/>
          <pc:sldMk cId="1292768624" sldId="281"/>
        </pc:sldMkLst>
      </pc:sldChg>
      <pc:sldChg chg="add del">
        <pc:chgData name="Indu Sekhar Dantu" userId="4218edbc7ffe59d5" providerId="LiveId" clId="{B069DCC4-9580-4DE7-8CD2-2355D77BE23E}" dt="2021-06-25T06:56:17.796" v="988" actId="47"/>
        <pc:sldMkLst>
          <pc:docMk/>
          <pc:sldMk cId="692968889" sldId="282"/>
        </pc:sldMkLst>
      </pc:sldChg>
      <pc:sldChg chg="add del">
        <pc:chgData name="Indu Sekhar Dantu" userId="4218edbc7ffe59d5" providerId="LiveId" clId="{B069DCC4-9580-4DE7-8CD2-2355D77BE23E}" dt="2021-06-25T06:56:18.195" v="989" actId="47"/>
        <pc:sldMkLst>
          <pc:docMk/>
          <pc:sldMk cId="1995175450" sldId="283"/>
        </pc:sldMkLst>
      </pc:sldChg>
      <pc:sldChg chg="add del">
        <pc:chgData name="Indu Sekhar Dantu" userId="4218edbc7ffe59d5" providerId="LiveId" clId="{B069DCC4-9580-4DE7-8CD2-2355D77BE23E}" dt="2021-06-25T06:56:18.646" v="990" actId="47"/>
        <pc:sldMkLst>
          <pc:docMk/>
          <pc:sldMk cId="3317398877" sldId="284"/>
        </pc:sldMkLst>
      </pc:sldChg>
      <pc:sldChg chg="add del">
        <pc:chgData name="Indu Sekhar Dantu" userId="4218edbc7ffe59d5" providerId="LiveId" clId="{B069DCC4-9580-4DE7-8CD2-2355D77BE23E}" dt="2021-06-25T06:56:19.435" v="991" actId="47"/>
        <pc:sldMkLst>
          <pc:docMk/>
          <pc:sldMk cId="4126318057" sldId="285"/>
        </pc:sldMkLst>
      </pc:sldChg>
      <pc:sldChg chg="add del">
        <pc:chgData name="Indu Sekhar Dantu" userId="4218edbc7ffe59d5" providerId="LiveId" clId="{B069DCC4-9580-4DE7-8CD2-2355D77BE23E}" dt="2021-06-25T06:56:20.114" v="992" actId="47"/>
        <pc:sldMkLst>
          <pc:docMk/>
          <pc:sldMk cId="2306344375" sldId="286"/>
        </pc:sldMkLst>
      </pc:sldChg>
      <pc:sldChg chg="add del">
        <pc:chgData name="Indu Sekhar Dantu" userId="4218edbc7ffe59d5" providerId="LiveId" clId="{B069DCC4-9580-4DE7-8CD2-2355D77BE23E}" dt="2021-06-25T06:56:20.831" v="993" actId="47"/>
        <pc:sldMkLst>
          <pc:docMk/>
          <pc:sldMk cId="1387287184" sldId="287"/>
        </pc:sldMkLst>
      </pc:sldChg>
      <pc:sldChg chg="add del">
        <pc:chgData name="Indu Sekhar Dantu" userId="4218edbc7ffe59d5" providerId="LiveId" clId="{B069DCC4-9580-4DE7-8CD2-2355D77BE23E}" dt="2021-06-25T06:56:22.146" v="994" actId="47"/>
        <pc:sldMkLst>
          <pc:docMk/>
          <pc:sldMk cId="2657170879" sldId="288"/>
        </pc:sldMkLst>
      </pc:sldChg>
      <pc:sldChg chg="add del">
        <pc:chgData name="Indu Sekhar Dantu" userId="4218edbc7ffe59d5" providerId="LiveId" clId="{B069DCC4-9580-4DE7-8CD2-2355D77BE23E}" dt="2021-06-25T06:56:22.446" v="995" actId="47"/>
        <pc:sldMkLst>
          <pc:docMk/>
          <pc:sldMk cId="2564655258" sldId="289"/>
        </pc:sldMkLst>
      </pc:sldChg>
      <pc:sldChg chg="add del">
        <pc:chgData name="Indu Sekhar Dantu" userId="4218edbc7ffe59d5" providerId="LiveId" clId="{B069DCC4-9580-4DE7-8CD2-2355D77BE23E}" dt="2021-06-25T06:56:22.818" v="996" actId="47"/>
        <pc:sldMkLst>
          <pc:docMk/>
          <pc:sldMk cId="116242856" sldId="290"/>
        </pc:sldMkLst>
      </pc:sldChg>
      <pc:sldChg chg="add del">
        <pc:chgData name="Indu Sekhar Dantu" userId="4218edbc7ffe59d5" providerId="LiveId" clId="{B069DCC4-9580-4DE7-8CD2-2355D77BE23E}" dt="2021-06-25T06:56:23.118" v="997" actId="47"/>
        <pc:sldMkLst>
          <pc:docMk/>
          <pc:sldMk cId="879313157" sldId="291"/>
        </pc:sldMkLst>
      </pc:sldChg>
      <pc:sldChg chg="add del">
        <pc:chgData name="Indu Sekhar Dantu" userId="4218edbc7ffe59d5" providerId="LiveId" clId="{B069DCC4-9580-4DE7-8CD2-2355D77BE23E}" dt="2021-06-25T06:56:23.380" v="998" actId="47"/>
        <pc:sldMkLst>
          <pc:docMk/>
          <pc:sldMk cId="3490348788" sldId="292"/>
        </pc:sldMkLst>
      </pc:sldChg>
      <pc:sldChg chg="add del">
        <pc:chgData name="Indu Sekhar Dantu" userId="4218edbc7ffe59d5" providerId="LiveId" clId="{B069DCC4-9580-4DE7-8CD2-2355D77BE23E}" dt="2021-06-25T06:56:24.090" v="999" actId="47"/>
        <pc:sldMkLst>
          <pc:docMk/>
          <pc:sldMk cId="3868647332" sldId="293"/>
        </pc:sldMkLst>
      </pc:sldChg>
      <pc:sldChg chg="add del">
        <pc:chgData name="Indu Sekhar Dantu" userId="4218edbc7ffe59d5" providerId="LiveId" clId="{B069DCC4-9580-4DE7-8CD2-2355D77BE23E}" dt="2021-06-25T06:56:24.348" v="1000" actId="47"/>
        <pc:sldMkLst>
          <pc:docMk/>
          <pc:sldMk cId="404912483" sldId="294"/>
        </pc:sldMkLst>
      </pc:sldChg>
      <pc:sldChg chg="add del">
        <pc:chgData name="Indu Sekhar Dantu" userId="4218edbc7ffe59d5" providerId="LiveId" clId="{B069DCC4-9580-4DE7-8CD2-2355D77BE23E}" dt="2021-06-25T06:56:25.526" v="1001" actId="47"/>
        <pc:sldMkLst>
          <pc:docMk/>
          <pc:sldMk cId="1101714023" sldId="295"/>
        </pc:sldMkLst>
      </pc:sldChg>
      <pc:sldChg chg="add del">
        <pc:chgData name="Indu Sekhar Dantu" userId="4218edbc7ffe59d5" providerId="LiveId" clId="{B069DCC4-9580-4DE7-8CD2-2355D77BE23E}" dt="2021-06-25T06:56:26.278" v="1002" actId="47"/>
        <pc:sldMkLst>
          <pc:docMk/>
          <pc:sldMk cId="9202119" sldId="296"/>
        </pc:sldMkLst>
      </pc:sldChg>
      <pc:sldChg chg="add del">
        <pc:chgData name="Indu Sekhar Dantu" userId="4218edbc7ffe59d5" providerId="LiveId" clId="{B069DCC4-9580-4DE7-8CD2-2355D77BE23E}" dt="2021-06-25T06:56:26.531" v="1003" actId="47"/>
        <pc:sldMkLst>
          <pc:docMk/>
          <pc:sldMk cId="1151141450" sldId="297"/>
        </pc:sldMkLst>
      </pc:sldChg>
      <pc:sldChg chg="add del">
        <pc:chgData name="Indu Sekhar Dantu" userId="4218edbc7ffe59d5" providerId="LiveId" clId="{B069DCC4-9580-4DE7-8CD2-2355D77BE23E}" dt="2021-06-25T06:56:27.714" v="1004" actId="47"/>
        <pc:sldMkLst>
          <pc:docMk/>
          <pc:sldMk cId="1631397065" sldId="298"/>
        </pc:sldMkLst>
      </pc:sldChg>
      <pc:sldChg chg="add del">
        <pc:chgData name="Indu Sekhar Dantu" userId="4218edbc7ffe59d5" providerId="LiveId" clId="{B069DCC4-9580-4DE7-8CD2-2355D77BE23E}" dt="2021-06-25T06:56:28.202" v="1005" actId="47"/>
        <pc:sldMkLst>
          <pc:docMk/>
          <pc:sldMk cId="1014335294" sldId="299"/>
        </pc:sldMkLst>
      </pc:sldChg>
      <pc:sldChg chg="add del">
        <pc:chgData name="Indu Sekhar Dantu" userId="4218edbc7ffe59d5" providerId="LiveId" clId="{B069DCC4-9580-4DE7-8CD2-2355D77BE23E}" dt="2021-06-25T06:56:28.501" v="1006" actId="47"/>
        <pc:sldMkLst>
          <pc:docMk/>
          <pc:sldMk cId="1833660448" sldId="300"/>
        </pc:sldMkLst>
      </pc:sldChg>
      <pc:sldChg chg="add del">
        <pc:chgData name="Indu Sekhar Dantu" userId="4218edbc7ffe59d5" providerId="LiveId" clId="{B069DCC4-9580-4DE7-8CD2-2355D77BE23E}" dt="2021-06-25T06:56:29.774" v="1007" actId="47"/>
        <pc:sldMkLst>
          <pc:docMk/>
          <pc:sldMk cId="2014834046" sldId="301"/>
        </pc:sldMkLst>
      </pc:sldChg>
      <pc:sldChg chg="add del">
        <pc:chgData name="Indu Sekhar Dantu" userId="4218edbc7ffe59d5" providerId="LiveId" clId="{B069DCC4-9580-4DE7-8CD2-2355D77BE23E}" dt="2021-06-25T06:56:38.300" v="1008" actId="2696"/>
        <pc:sldMkLst>
          <pc:docMk/>
          <pc:sldMk cId="1397828548" sldId="302"/>
        </pc:sldMkLst>
      </pc:sldChg>
      <pc:sldChg chg="addSp delSp modSp add mod">
        <pc:chgData name="Indu Sekhar Dantu" userId="4218edbc7ffe59d5" providerId="LiveId" clId="{B069DCC4-9580-4DE7-8CD2-2355D77BE23E}" dt="2021-06-25T06:43:32.119" v="213" actId="14100"/>
        <pc:sldMkLst>
          <pc:docMk/>
          <pc:sldMk cId="920038349" sldId="303"/>
        </pc:sldMkLst>
        <pc:spChg chg="del mod">
          <ac:chgData name="Indu Sekhar Dantu" userId="4218edbc7ffe59d5" providerId="LiveId" clId="{B069DCC4-9580-4DE7-8CD2-2355D77BE23E}" dt="2021-06-25T06:41:38.458" v="64" actId="478"/>
          <ac:spMkLst>
            <pc:docMk/>
            <pc:sldMk cId="920038349" sldId="303"/>
            <ac:spMk id="2" creationId="{50BD30BA-5E5C-4607-BA76-D042EE617EE0}"/>
          </ac:spMkLst>
        </pc:spChg>
        <pc:spChg chg="mod">
          <ac:chgData name="Indu Sekhar Dantu" userId="4218edbc7ffe59d5" providerId="LiveId" clId="{B069DCC4-9580-4DE7-8CD2-2355D77BE23E}" dt="2021-06-25T06:43:32.119" v="213" actId="14100"/>
          <ac:spMkLst>
            <pc:docMk/>
            <pc:sldMk cId="920038349" sldId="303"/>
            <ac:spMk id="3" creationId="{D9D112C0-94D8-4EB3-830E-FBA2AAFD86F5}"/>
          </ac:spMkLst>
        </pc:spChg>
        <pc:spChg chg="add del mod">
          <ac:chgData name="Indu Sekhar Dantu" userId="4218edbc7ffe59d5" providerId="LiveId" clId="{B069DCC4-9580-4DE7-8CD2-2355D77BE23E}" dt="2021-06-25T06:42:50.821" v="159" actId="478"/>
          <ac:spMkLst>
            <pc:docMk/>
            <pc:sldMk cId="920038349" sldId="303"/>
            <ac:spMk id="5" creationId="{AF2E97B7-FEBE-4FE1-A3E6-9BBA256CFB49}"/>
          </ac:spMkLst>
        </pc:spChg>
        <pc:spChg chg="add del mod">
          <ac:chgData name="Indu Sekhar Dantu" userId="4218edbc7ffe59d5" providerId="LiveId" clId="{B069DCC4-9580-4DE7-8CD2-2355D77BE23E}" dt="2021-06-25T06:42:54.910" v="161" actId="478"/>
          <ac:spMkLst>
            <pc:docMk/>
            <pc:sldMk cId="920038349" sldId="303"/>
            <ac:spMk id="7" creationId="{B84951F1-495C-4EB3-9CA0-AC1318499DBA}"/>
          </ac:spMkLst>
        </pc:spChg>
        <pc:spChg chg="add mod">
          <ac:chgData name="Indu Sekhar Dantu" userId="4218edbc7ffe59d5" providerId="LiveId" clId="{B069DCC4-9580-4DE7-8CD2-2355D77BE23E}" dt="2021-06-25T06:43:18.572" v="194" actId="1037"/>
          <ac:spMkLst>
            <pc:docMk/>
            <pc:sldMk cId="920038349" sldId="303"/>
            <ac:spMk id="8" creationId="{F2C5052E-2C9D-422A-AC8B-34A60459C043}"/>
          </ac:spMkLst>
        </pc:spChg>
      </pc:sldChg>
      <pc:sldChg chg="modSp mod">
        <pc:chgData name="Indu Sekhar Dantu" userId="4218edbc7ffe59d5" providerId="LiveId" clId="{B069DCC4-9580-4DE7-8CD2-2355D77BE23E}" dt="2021-06-25T06:57:39.419" v="1029" actId="1035"/>
        <pc:sldMkLst>
          <pc:docMk/>
          <pc:sldMk cId="3156076567" sldId="304"/>
        </pc:sldMkLst>
        <pc:spChg chg="mod">
          <ac:chgData name="Indu Sekhar Dantu" userId="4218edbc7ffe59d5" providerId="LiveId" clId="{B069DCC4-9580-4DE7-8CD2-2355D77BE23E}" dt="2021-06-25T06:55:07.199" v="937" actId="6549"/>
          <ac:spMkLst>
            <pc:docMk/>
            <pc:sldMk cId="3156076567" sldId="304"/>
            <ac:spMk id="3" creationId="{D9D112C0-94D8-4EB3-830E-FBA2AAFD86F5}"/>
          </ac:spMkLst>
        </pc:spChg>
        <pc:picChg chg="mod">
          <ac:chgData name="Indu Sekhar Dantu" userId="4218edbc7ffe59d5" providerId="LiveId" clId="{B069DCC4-9580-4DE7-8CD2-2355D77BE23E}" dt="2021-06-25T06:57:39.419" v="1029" actId="1035"/>
          <ac:picMkLst>
            <pc:docMk/>
            <pc:sldMk cId="3156076567" sldId="304"/>
            <ac:picMk id="6" creationId="{7AD1716B-724B-4029-90DD-3DE467297C13}"/>
          </ac:picMkLst>
        </pc:picChg>
      </pc:sldChg>
      <pc:sldChg chg="modSp add mod">
        <pc:chgData name="Indu Sekhar Dantu" userId="4218edbc7ffe59d5" providerId="LiveId" clId="{B069DCC4-9580-4DE7-8CD2-2355D77BE23E}" dt="2021-06-25T23:54:45.564" v="1335" actId="313"/>
        <pc:sldMkLst>
          <pc:docMk/>
          <pc:sldMk cId="1862927223" sldId="305"/>
        </pc:sldMkLst>
        <pc:spChg chg="mod">
          <ac:chgData name="Indu Sekhar Dantu" userId="4218edbc7ffe59d5" providerId="LiveId" clId="{B069DCC4-9580-4DE7-8CD2-2355D77BE23E}" dt="2021-06-25T23:54:45.564" v="1335" actId="313"/>
          <ac:spMkLst>
            <pc:docMk/>
            <pc:sldMk cId="1862927223" sldId="305"/>
            <ac:spMk id="3" creationId="{D9D112C0-94D8-4EB3-830E-FBA2AAFD86F5}"/>
          </ac:spMkLst>
        </pc:spChg>
      </pc:sldChg>
      <pc:sldChg chg="modSp del mod">
        <pc:chgData name="Indu Sekhar Dantu" userId="4218edbc7ffe59d5" providerId="LiveId" clId="{B069DCC4-9580-4DE7-8CD2-2355D77BE23E}" dt="2021-06-25T13:22:46.472" v="1202" actId="2696"/>
        <pc:sldMkLst>
          <pc:docMk/>
          <pc:sldMk cId="3142654229" sldId="305"/>
        </pc:sldMkLst>
        <pc:spChg chg="mod">
          <ac:chgData name="Indu Sekhar Dantu" userId="4218edbc7ffe59d5" providerId="LiveId" clId="{B069DCC4-9580-4DE7-8CD2-2355D77BE23E}" dt="2021-06-25T13:20:07.517" v="1147" actId="20577"/>
          <ac:spMkLst>
            <pc:docMk/>
            <pc:sldMk cId="3142654229" sldId="305"/>
            <ac:spMk id="3" creationId="{D9D112C0-94D8-4EB3-830E-FBA2AAFD86F5}"/>
          </ac:spMkLst>
        </pc:spChg>
      </pc:sldChg>
      <pc:sldChg chg="modSp mod">
        <pc:chgData name="Indu Sekhar Dantu" userId="4218edbc7ffe59d5" providerId="LiveId" clId="{B069DCC4-9580-4DE7-8CD2-2355D77BE23E}" dt="2021-06-26T00:20:21.009" v="1675" actId="20577"/>
        <pc:sldMkLst>
          <pc:docMk/>
          <pc:sldMk cId="1568858838" sldId="306"/>
        </pc:sldMkLst>
        <pc:spChg chg="mod">
          <ac:chgData name="Indu Sekhar Dantu" userId="4218edbc7ffe59d5" providerId="LiveId" clId="{B069DCC4-9580-4DE7-8CD2-2355D77BE23E}" dt="2021-06-26T00:20:21.009" v="1675" actId="20577"/>
          <ac:spMkLst>
            <pc:docMk/>
            <pc:sldMk cId="1568858838" sldId="306"/>
            <ac:spMk id="3" creationId="{D9D112C0-94D8-4EB3-830E-FBA2AAFD86F5}"/>
          </ac:spMkLst>
        </pc:spChg>
      </pc:sldChg>
      <pc:sldChg chg="addSp delSp modSp add del mod ord">
        <pc:chgData name="Indu Sekhar Dantu" userId="4218edbc7ffe59d5" providerId="LiveId" clId="{B069DCC4-9580-4DE7-8CD2-2355D77BE23E}" dt="2021-06-25T13:22:46.472" v="1202" actId="2696"/>
        <pc:sldMkLst>
          <pc:docMk/>
          <pc:sldMk cId="8473239" sldId="307"/>
        </pc:sldMkLst>
        <pc:spChg chg="del">
          <ac:chgData name="Indu Sekhar Dantu" userId="4218edbc7ffe59d5" providerId="LiveId" clId="{B069DCC4-9580-4DE7-8CD2-2355D77BE23E}" dt="2021-06-25T13:21:39.907" v="1150" actId="478"/>
          <ac:spMkLst>
            <pc:docMk/>
            <pc:sldMk cId="8473239" sldId="307"/>
            <ac:spMk id="3" creationId="{D9D112C0-94D8-4EB3-830E-FBA2AAFD86F5}"/>
          </ac:spMkLst>
        </pc:spChg>
        <pc:spChg chg="add mod">
          <ac:chgData name="Indu Sekhar Dantu" userId="4218edbc7ffe59d5" providerId="LiveId" clId="{B069DCC4-9580-4DE7-8CD2-2355D77BE23E}" dt="2021-06-25T13:22:40.686" v="1199" actId="1076"/>
          <ac:spMkLst>
            <pc:docMk/>
            <pc:sldMk cId="8473239" sldId="307"/>
            <ac:spMk id="5" creationId="{DCA3B581-3084-49F8-9084-946BB3B1E6B6}"/>
          </ac:spMkLst>
        </pc:spChg>
        <pc:spChg chg="add del mod">
          <ac:chgData name="Indu Sekhar Dantu" userId="4218edbc7ffe59d5" providerId="LiveId" clId="{B069DCC4-9580-4DE7-8CD2-2355D77BE23E}" dt="2021-06-25T13:21:43.177" v="1152" actId="478"/>
          <ac:spMkLst>
            <pc:docMk/>
            <pc:sldMk cId="8473239" sldId="307"/>
            <ac:spMk id="7" creationId="{206170A1-2EC5-4025-99C4-B4739F4D85A3}"/>
          </ac:spMkLst>
        </pc:spChg>
      </pc:sldChg>
      <pc:sldChg chg="modSp add mod">
        <pc:chgData name="Indu Sekhar Dantu" userId="4218edbc7ffe59d5" providerId="LiveId" clId="{B069DCC4-9580-4DE7-8CD2-2355D77BE23E}" dt="2021-06-25T13:30:34.993" v="1283" actId="122"/>
        <pc:sldMkLst>
          <pc:docMk/>
          <pc:sldMk cId="1403467159" sldId="307"/>
        </pc:sldMkLst>
        <pc:spChg chg="mod">
          <ac:chgData name="Indu Sekhar Dantu" userId="4218edbc7ffe59d5" providerId="LiveId" clId="{B069DCC4-9580-4DE7-8CD2-2355D77BE23E}" dt="2021-06-25T13:30:34.993" v="1283" actId="122"/>
          <ac:spMkLst>
            <pc:docMk/>
            <pc:sldMk cId="1403467159" sldId="307"/>
            <ac:spMk id="5" creationId="{DCA3B581-3084-49F8-9084-946BB3B1E6B6}"/>
          </ac:spMkLst>
        </pc:spChg>
      </pc:sldChg>
      <pc:sldChg chg="modSp add mod ord">
        <pc:chgData name="Indu Sekhar Dantu" userId="4218edbc7ffe59d5" providerId="LiveId" clId="{B069DCC4-9580-4DE7-8CD2-2355D77BE23E}" dt="2021-06-26T01:02:54.126" v="1765" actId="20577"/>
        <pc:sldMkLst>
          <pc:docMk/>
          <pc:sldMk cId="3166141015" sldId="308"/>
        </pc:sldMkLst>
        <pc:spChg chg="mod">
          <ac:chgData name="Indu Sekhar Dantu" userId="4218edbc7ffe59d5" providerId="LiveId" clId="{B069DCC4-9580-4DE7-8CD2-2355D77BE23E}" dt="2021-06-26T01:02:54.126" v="1765" actId="20577"/>
          <ac:spMkLst>
            <pc:docMk/>
            <pc:sldMk cId="3166141015" sldId="308"/>
            <ac:spMk id="3" creationId="{D9D112C0-94D8-4EB3-830E-FBA2AAFD86F5}"/>
          </ac:spMkLst>
        </pc:spChg>
      </pc:sldChg>
      <pc:sldChg chg="modSp add mod ord">
        <pc:chgData name="Indu Sekhar Dantu" userId="4218edbc7ffe59d5" providerId="LiveId" clId="{B069DCC4-9580-4DE7-8CD2-2355D77BE23E}" dt="2021-06-26T01:03:33.873" v="1769" actId="20577"/>
        <pc:sldMkLst>
          <pc:docMk/>
          <pc:sldMk cId="498981713" sldId="309"/>
        </pc:sldMkLst>
        <pc:spChg chg="mod">
          <ac:chgData name="Indu Sekhar Dantu" userId="4218edbc7ffe59d5" providerId="LiveId" clId="{B069DCC4-9580-4DE7-8CD2-2355D77BE23E}" dt="2021-06-26T01:03:33.873" v="1769" actId="20577"/>
          <ac:spMkLst>
            <pc:docMk/>
            <pc:sldMk cId="498981713" sldId="309"/>
            <ac:spMk id="3" creationId="{D9D112C0-94D8-4EB3-830E-FBA2AAFD86F5}"/>
          </ac:spMkLst>
        </pc:spChg>
      </pc:sldChg>
      <pc:sldChg chg="modSp add mod">
        <pc:chgData name="Indu Sekhar Dantu" userId="4218edbc7ffe59d5" providerId="LiveId" clId="{B069DCC4-9580-4DE7-8CD2-2355D77BE23E}" dt="2021-06-26T00:05:59.960" v="1552" actId="113"/>
        <pc:sldMkLst>
          <pc:docMk/>
          <pc:sldMk cId="396110141" sldId="310"/>
        </pc:sldMkLst>
        <pc:spChg chg="mod">
          <ac:chgData name="Indu Sekhar Dantu" userId="4218edbc7ffe59d5" providerId="LiveId" clId="{B069DCC4-9580-4DE7-8CD2-2355D77BE23E}" dt="2021-06-26T00:05:59.960" v="1552" actId="113"/>
          <ac:spMkLst>
            <pc:docMk/>
            <pc:sldMk cId="396110141" sldId="310"/>
            <ac:spMk id="3" creationId="{D9D112C0-94D8-4EB3-830E-FBA2AAFD86F5}"/>
          </ac:spMkLst>
        </pc:spChg>
      </pc:sldChg>
      <pc:sldChg chg="modSp mod">
        <pc:chgData name="Indu Sekhar Dantu" userId="4218edbc7ffe59d5" providerId="LiveId" clId="{B069DCC4-9580-4DE7-8CD2-2355D77BE23E}" dt="2021-06-26T01:02:19.358" v="1763" actId="113"/>
        <pc:sldMkLst>
          <pc:docMk/>
          <pc:sldMk cId="3851764001" sldId="311"/>
        </pc:sldMkLst>
        <pc:spChg chg="mod">
          <ac:chgData name="Indu Sekhar Dantu" userId="4218edbc7ffe59d5" providerId="LiveId" clId="{B069DCC4-9580-4DE7-8CD2-2355D77BE23E}" dt="2021-06-26T01:02:19.358" v="1763" actId="113"/>
          <ac:spMkLst>
            <pc:docMk/>
            <pc:sldMk cId="3851764001" sldId="311"/>
            <ac:spMk id="3" creationId="{D9D112C0-94D8-4EB3-830E-FBA2AAFD86F5}"/>
          </ac:spMkLst>
        </pc:spChg>
      </pc:sldChg>
      <pc:sldChg chg="modSp mod">
        <pc:chgData name="Indu Sekhar Dantu" userId="4218edbc7ffe59d5" providerId="LiveId" clId="{B069DCC4-9580-4DE7-8CD2-2355D77BE23E}" dt="2021-06-26T01:04:43.790" v="1779" actId="6549"/>
        <pc:sldMkLst>
          <pc:docMk/>
          <pc:sldMk cId="913299517" sldId="312"/>
        </pc:sldMkLst>
        <pc:spChg chg="mod">
          <ac:chgData name="Indu Sekhar Dantu" userId="4218edbc7ffe59d5" providerId="LiveId" clId="{B069DCC4-9580-4DE7-8CD2-2355D77BE23E}" dt="2021-06-26T01:04:43.790" v="1779" actId="6549"/>
          <ac:spMkLst>
            <pc:docMk/>
            <pc:sldMk cId="913299517" sldId="312"/>
            <ac:spMk id="3" creationId="{D9D112C0-94D8-4EB3-830E-FBA2AAFD86F5}"/>
          </ac:spMkLst>
        </pc:spChg>
      </pc:sldChg>
      <pc:sldChg chg="modSp mod">
        <pc:chgData name="Indu Sekhar Dantu" userId="4218edbc7ffe59d5" providerId="LiveId" clId="{B069DCC4-9580-4DE7-8CD2-2355D77BE23E}" dt="2021-06-26T00:23:33.891" v="1738" actId="113"/>
        <pc:sldMkLst>
          <pc:docMk/>
          <pc:sldMk cId="414296455" sldId="313"/>
        </pc:sldMkLst>
        <pc:spChg chg="mod">
          <ac:chgData name="Indu Sekhar Dantu" userId="4218edbc7ffe59d5" providerId="LiveId" clId="{B069DCC4-9580-4DE7-8CD2-2355D77BE23E}" dt="2021-06-26T00:23:33.891" v="1738" actId="113"/>
          <ac:spMkLst>
            <pc:docMk/>
            <pc:sldMk cId="414296455" sldId="313"/>
            <ac:spMk id="3" creationId="{D9D112C0-94D8-4EB3-830E-FBA2AAFD86F5}"/>
          </ac:spMkLst>
        </pc:spChg>
      </pc:sldChg>
      <pc:sldChg chg="modSp add mod">
        <pc:chgData name="Indu Sekhar Dantu" userId="4218edbc7ffe59d5" providerId="LiveId" clId="{B069DCC4-9580-4DE7-8CD2-2355D77BE23E}" dt="2021-06-26T01:13:03.593" v="1860" actId="20577"/>
        <pc:sldMkLst>
          <pc:docMk/>
          <pc:sldMk cId="3029424732" sldId="314"/>
        </pc:sldMkLst>
        <pc:spChg chg="mod">
          <ac:chgData name="Indu Sekhar Dantu" userId="4218edbc7ffe59d5" providerId="LiveId" clId="{B069DCC4-9580-4DE7-8CD2-2355D77BE23E}" dt="2021-06-26T01:13:03.593" v="1860" actId="20577"/>
          <ac:spMkLst>
            <pc:docMk/>
            <pc:sldMk cId="3029424732" sldId="314"/>
            <ac:spMk id="3" creationId="{D9D112C0-94D8-4EB3-830E-FBA2AAFD86F5}"/>
          </ac:spMkLst>
        </pc:spChg>
      </pc:sldChg>
      <pc:sldChg chg="add">
        <pc:chgData name="Indu Sekhar Dantu" userId="4218edbc7ffe59d5" providerId="LiveId" clId="{B069DCC4-9580-4DE7-8CD2-2355D77BE23E}" dt="2021-06-26T00:20:48.529" v="1679"/>
        <pc:sldMkLst>
          <pc:docMk/>
          <pc:sldMk cId="447349276" sldId="315"/>
        </pc:sldMkLst>
      </pc:sldChg>
      <pc:sldChg chg="add">
        <pc:chgData name="Indu Sekhar Dantu" userId="4218edbc7ffe59d5" providerId="LiveId" clId="{B069DCC4-9580-4DE7-8CD2-2355D77BE23E}" dt="2021-06-26T00:20:48.733" v="1680"/>
        <pc:sldMkLst>
          <pc:docMk/>
          <pc:sldMk cId="313655581" sldId="316"/>
        </pc:sldMkLst>
      </pc:sldChg>
      <pc:sldChg chg="add">
        <pc:chgData name="Indu Sekhar Dantu" userId="4218edbc7ffe59d5" providerId="LiveId" clId="{B069DCC4-9580-4DE7-8CD2-2355D77BE23E}" dt="2021-06-26T00:20:48.945" v="1681"/>
        <pc:sldMkLst>
          <pc:docMk/>
          <pc:sldMk cId="1765042550" sldId="317"/>
        </pc:sldMkLst>
      </pc:sldChg>
      <pc:sldChg chg="add">
        <pc:chgData name="Indu Sekhar Dantu" userId="4218edbc7ffe59d5" providerId="LiveId" clId="{B069DCC4-9580-4DE7-8CD2-2355D77BE23E}" dt="2021-06-26T00:20:49.154" v="1682"/>
        <pc:sldMkLst>
          <pc:docMk/>
          <pc:sldMk cId="3429460512" sldId="318"/>
        </pc:sldMkLst>
      </pc:sldChg>
      <pc:sldChg chg="add">
        <pc:chgData name="Indu Sekhar Dantu" userId="4218edbc7ffe59d5" providerId="LiveId" clId="{B069DCC4-9580-4DE7-8CD2-2355D77BE23E}" dt="2021-06-26T00:20:49.373" v="1683"/>
        <pc:sldMkLst>
          <pc:docMk/>
          <pc:sldMk cId="1010151947" sldId="319"/>
        </pc:sldMkLst>
      </pc:sldChg>
      <pc:sldChg chg="add">
        <pc:chgData name="Indu Sekhar Dantu" userId="4218edbc7ffe59d5" providerId="LiveId" clId="{B069DCC4-9580-4DE7-8CD2-2355D77BE23E}" dt="2021-06-26T00:20:49.601" v="1684"/>
        <pc:sldMkLst>
          <pc:docMk/>
          <pc:sldMk cId="3465084384" sldId="320"/>
        </pc:sldMkLst>
      </pc:sldChg>
      <pc:sldChg chg="add">
        <pc:chgData name="Indu Sekhar Dantu" userId="4218edbc7ffe59d5" providerId="LiveId" clId="{B069DCC4-9580-4DE7-8CD2-2355D77BE23E}" dt="2021-06-26T00:20:49.820" v="1685"/>
        <pc:sldMkLst>
          <pc:docMk/>
          <pc:sldMk cId="2931619309" sldId="321"/>
        </pc:sldMkLst>
      </pc:sldChg>
      <pc:sldChg chg="add">
        <pc:chgData name="Indu Sekhar Dantu" userId="4218edbc7ffe59d5" providerId="LiveId" clId="{B069DCC4-9580-4DE7-8CD2-2355D77BE23E}" dt="2021-06-26T00:20:50.038" v="1686"/>
        <pc:sldMkLst>
          <pc:docMk/>
          <pc:sldMk cId="3940385322" sldId="322"/>
        </pc:sldMkLst>
      </pc:sldChg>
      <pc:sldChg chg="add">
        <pc:chgData name="Indu Sekhar Dantu" userId="4218edbc7ffe59d5" providerId="LiveId" clId="{B069DCC4-9580-4DE7-8CD2-2355D77BE23E}" dt="2021-06-26T00:20:50.252" v="1687"/>
        <pc:sldMkLst>
          <pc:docMk/>
          <pc:sldMk cId="218055593" sldId="323"/>
        </pc:sldMkLst>
      </pc:sldChg>
      <pc:sldChg chg="add">
        <pc:chgData name="Indu Sekhar Dantu" userId="4218edbc7ffe59d5" providerId="LiveId" clId="{B069DCC4-9580-4DE7-8CD2-2355D77BE23E}" dt="2021-06-26T00:20:50.471" v="1688"/>
        <pc:sldMkLst>
          <pc:docMk/>
          <pc:sldMk cId="2490891367" sldId="324"/>
        </pc:sldMkLst>
      </pc:sldChg>
      <pc:sldChg chg="add">
        <pc:chgData name="Indu Sekhar Dantu" userId="4218edbc7ffe59d5" providerId="LiveId" clId="{B069DCC4-9580-4DE7-8CD2-2355D77BE23E}" dt="2021-06-26T00:20:50.700" v="1689"/>
        <pc:sldMkLst>
          <pc:docMk/>
          <pc:sldMk cId="2015534174" sldId="325"/>
        </pc:sldMkLst>
      </pc:sldChg>
      <pc:sldChg chg="add">
        <pc:chgData name="Indu Sekhar Dantu" userId="4218edbc7ffe59d5" providerId="LiveId" clId="{B069DCC4-9580-4DE7-8CD2-2355D77BE23E}" dt="2021-06-26T00:20:50.911" v="1690"/>
        <pc:sldMkLst>
          <pc:docMk/>
          <pc:sldMk cId="2282546436" sldId="326"/>
        </pc:sldMkLst>
      </pc:sldChg>
      <pc:sldChg chg="modSp mod">
        <pc:chgData name="Indu Sekhar Dantu" userId="4218edbc7ffe59d5" providerId="LiveId" clId="{B069DCC4-9580-4DE7-8CD2-2355D77BE23E}" dt="2021-06-26T01:01:43.365" v="1758" actId="6549"/>
        <pc:sldMkLst>
          <pc:docMk/>
          <pc:sldMk cId="3662201600" sldId="327"/>
        </pc:sldMkLst>
        <pc:spChg chg="mod">
          <ac:chgData name="Indu Sekhar Dantu" userId="4218edbc7ffe59d5" providerId="LiveId" clId="{B069DCC4-9580-4DE7-8CD2-2355D77BE23E}" dt="2021-06-26T01:01:43.365" v="1758" actId="6549"/>
          <ac:spMkLst>
            <pc:docMk/>
            <pc:sldMk cId="3662201600" sldId="327"/>
            <ac:spMk id="3" creationId="{D9D112C0-94D8-4EB3-830E-FBA2AAFD86F5}"/>
          </ac:spMkLst>
        </pc:spChg>
      </pc:sldChg>
      <pc:sldChg chg="modSp mod">
        <pc:chgData name="Indu Sekhar Dantu" userId="4218edbc7ffe59d5" providerId="LiveId" clId="{B069DCC4-9580-4DE7-8CD2-2355D77BE23E}" dt="2021-06-26T01:08:49.875" v="1818" actId="27636"/>
        <pc:sldMkLst>
          <pc:docMk/>
          <pc:sldMk cId="4220466084" sldId="328"/>
        </pc:sldMkLst>
        <pc:spChg chg="mod">
          <ac:chgData name="Indu Sekhar Dantu" userId="4218edbc7ffe59d5" providerId="LiveId" clId="{B069DCC4-9580-4DE7-8CD2-2355D77BE23E}" dt="2021-06-26T01:08:49.875" v="1818" actId="27636"/>
          <ac:spMkLst>
            <pc:docMk/>
            <pc:sldMk cId="4220466084" sldId="328"/>
            <ac:spMk id="3" creationId="{D9D112C0-94D8-4EB3-830E-FBA2AAFD86F5}"/>
          </ac:spMkLst>
        </pc:spChg>
      </pc:sldChg>
      <pc:sldChg chg="add">
        <pc:chgData name="Indu Sekhar Dantu" userId="4218edbc7ffe59d5" providerId="LiveId" clId="{B069DCC4-9580-4DE7-8CD2-2355D77BE23E}" dt="2021-06-26T01:07:40.973" v="1803"/>
        <pc:sldMkLst>
          <pc:docMk/>
          <pc:sldMk cId="3574048325" sldId="330"/>
        </pc:sldMkLst>
      </pc:sldChg>
      <pc:sldChg chg="add">
        <pc:chgData name="Indu Sekhar Dantu" userId="4218edbc7ffe59d5" providerId="LiveId" clId="{B069DCC4-9580-4DE7-8CD2-2355D77BE23E}" dt="2021-06-26T01:07:41.230" v="1804"/>
        <pc:sldMkLst>
          <pc:docMk/>
          <pc:sldMk cId="4175535972" sldId="331"/>
        </pc:sldMkLst>
      </pc:sldChg>
      <pc:sldChg chg="add">
        <pc:chgData name="Indu Sekhar Dantu" userId="4218edbc7ffe59d5" providerId="LiveId" clId="{B069DCC4-9580-4DE7-8CD2-2355D77BE23E}" dt="2021-06-26T01:07:41.472" v="1805"/>
        <pc:sldMkLst>
          <pc:docMk/>
          <pc:sldMk cId="3257483581" sldId="332"/>
        </pc:sldMkLst>
      </pc:sldChg>
      <pc:sldChg chg="add">
        <pc:chgData name="Indu Sekhar Dantu" userId="4218edbc7ffe59d5" providerId="LiveId" clId="{B069DCC4-9580-4DE7-8CD2-2355D77BE23E}" dt="2021-06-26T01:07:41.690" v="1806"/>
        <pc:sldMkLst>
          <pc:docMk/>
          <pc:sldMk cId="2179867846" sldId="333"/>
        </pc:sldMkLst>
      </pc:sldChg>
      <pc:sldChg chg="add">
        <pc:chgData name="Indu Sekhar Dantu" userId="4218edbc7ffe59d5" providerId="LiveId" clId="{B069DCC4-9580-4DE7-8CD2-2355D77BE23E}" dt="2021-06-26T01:07:41.908" v="1807"/>
        <pc:sldMkLst>
          <pc:docMk/>
          <pc:sldMk cId="864306515" sldId="334"/>
        </pc:sldMkLst>
      </pc:sldChg>
      <pc:sldChg chg="add">
        <pc:chgData name="Indu Sekhar Dantu" userId="4218edbc7ffe59d5" providerId="LiveId" clId="{B069DCC4-9580-4DE7-8CD2-2355D77BE23E}" dt="2021-06-26T01:07:42.164" v="1808"/>
        <pc:sldMkLst>
          <pc:docMk/>
          <pc:sldMk cId="3997583028" sldId="335"/>
        </pc:sldMkLst>
      </pc:sldChg>
      <pc:sldChg chg="add">
        <pc:chgData name="Indu Sekhar Dantu" userId="4218edbc7ffe59d5" providerId="LiveId" clId="{B069DCC4-9580-4DE7-8CD2-2355D77BE23E}" dt="2021-06-26T01:07:42.385" v="1809"/>
        <pc:sldMkLst>
          <pc:docMk/>
          <pc:sldMk cId="4024321289" sldId="336"/>
        </pc:sldMkLst>
      </pc:sldChg>
      <pc:sldChg chg="add">
        <pc:chgData name="Indu Sekhar Dantu" userId="4218edbc7ffe59d5" providerId="LiveId" clId="{B069DCC4-9580-4DE7-8CD2-2355D77BE23E}" dt="2021-06-26T01:07:42.639" v="1810"/>
        <pc:sldMkLst>
          <pc:docMk/>
          <pc:sldMk cId="1728069454" sldId="337"/>
        </pc:sldMkLst>
      </pc:sldChg>
      <pc:sldChg chg="add">
        <pc:chgData name="Indu Sekhar Dantu" userId="4218edbc7ffe59d5" providerId="LiveId" clId="{B069DCC4-9580-4DE7-8CD2-2355D77BE23E}" dt="2021-06-26T01:07:42.886" v="1811"/>
        <pc:sldMkLst>
          <pc:docMk/>
          <pc:sldMk cId="1735735032" sldId="338"/>
        </pc:sldMkLst>
      </pc:sldChg>
      <pc:sldChg chg="modSp mod">
        <pc:chgData name="Indu Sekhar Dantu" userId="4218edbc7ffe59d5" providerId="LiveId" clId="{B069DCC4-9580-4DE7-8CD2-2355D77BE23E}" dt="2021-06-26T01:22:41.595" v="2024" actId="20577"/>
        <pc:sldMkLst>
          <pc:docMk/>
          <pc:sldMk cId="2508731708" sldId="339"/>
        </pc:sldMkLst>
        <pc:spChg chg="mod">
          <ac:chgData name="Indu Sekhar Dantu" userId="4218edbc7ffe59d5" providerId="LiveId" clId="{B069DCC4-9580-4DE7-8CD2-2355D77BE23E}" dt="2021-06-26T01:22:41.595" v="2024" actId="20577"/>
          <ac:spMkLst>
            <pc:docMk/>
            <pc:sldMk cId="2508731708" sldId="339"/>
            <ac:spMk id="3" creationId="{D9D112C0-94D8-4EB3-830E-FBA2AAFD86F5}"/>
          </ac:spMkLst>
        </pc:spChg>
      </pc:sldChg>
      <pc:sldChg chg="modSp mod">
        <pc:chgData name="Indu Sekhar Dantu" userId="4218edbc7ffe59d5" providerId="LiveId" clId="{B069DCC4-9580-4DE7-8CD2-2355D77BE23E}" dt="2021-06-26T01:17:56.994" v="1899" actId="20577"/>
        <pc:sldMkLst>
          <pc:docMk/>
          <pc:sldMk cId="2181303224" sldId="340"/>
        </pc:sldMkLst>
        <pc:spChg chg="mod">
          <ac:chgData name="Indu Sekhar Dantu" userId="4218edbc7ffe59d5" providerId="LiveId" clId="{B069DCC4-9580-4DE7-8CD2-2355D77BE23E}" dt="2021-06-26T01:17:56.994" v="1899" actId="20577"/>
          <ac:spMkLst>
            <pc:docMk/>
            <pc:sldMk cId="2181303224" sldId="340"/>
            <ac:spMk id="3" creationId="{D9D112C0-94D8-4EB3-830E-FBA2AAFD86F5}"/>
          </ac:spMkLst>
        </pc:spChg>
      </pc:sldChg>
      <pc:sldChg chg="modSp add mod">
        <pc:chgData name="Indu Sekhar Dantu" userId="4218edbc7ffe59d5" providerId="LiveId" clId="{B069DCC4-9580-4DE7-8CD2-2355D77BE23E}" dt="2021-06-26T01:25:22.079" v="2076" actId="20577"/>
        <pc:sldMkLst>
          <pc:docMk/>
          <pc:sldMk cId="2081480948" sldId="341"/>
        </pc:sldMkLst>
        <pc:spChg chg="mod">
          <ac:chgData name="Indu Sekhar Dantu" userId="4218edbc7ffe59d5" providerId="LiveId" clId="{B069DCC4-9580-4DE7-8CD2-2355D77BE23E}" dt="2021-06-26T01:25:22.079" v="2076" actId="20577"/>
          <ac:spMkLst>
            <pc:docMk/>
            <pc:sldMk cId="2081480948" sldId="341"/>
            <ac:spMk id="3" creationId="{D9D112C0-94D8-4EB3-830E-FBA2AAFD86F5}"/>
          </ac:spMkLst>
        </pc:spChg>
      </pc:sldChg>
      <pc:sldChg chg="modSp add mod">
        <pc:chgData name="Indu Sekhar Dantu" userId="4218edbc7ffe59d5" providerId="LiveId" clId="{B069DCC4-9580-4DE7-8CD2-2355D77BE23E}" dt="2021-06-26T01:26:44.808" v="2087" actId="6549"/>
        <pc:sldMkLst>
          <pc:docMk/>
          <pc:sldMk cId="397138408" sldId="342"/>
        </pc:sldMkLst>
        <pc:spChg chg="mod">
          <ac:chgData name="Indu Sekhar Dantu" userId="4218edbc7ffe59d5" providerId="LiveId" clId="{B069DCC4-9580-4DE7-8CD2-2355D77BE23E}" dt="2021-06-26T01:26:44.808" v="2087" actId="6549"/>
          <ac:spMkLst>
            <pc:docMk/>
            <pc:sldMk cId="397138408" sldId="342"/>
            <ac:spMk id="3" creationId="{D9D112C0-94D8-4EB3-830E-FBA2AAFD86F5}"/>
          </ac:spMkLst>
        </pc:spChg>
      </pc:sldChg>
      <pc:sldChg chg="add">
        <pc:chgData name="Indu Sekhar Dantu" userId="4218edbc7ffe59d5" providerId="LiveId" clId="{B069DCC4-9580-4DE7-8CD2-2355D77BE23E}" dt="2021-06-26T01:14:52.562" v="1878"/>
        <pc:sldMkLst>
          <pc:docMk/>
          <pc:sldMk cId="3537388708" sldId="343"/>
        </pc:sldMkLst>
      </pc:sldChg>
      <pc:sldChg chg="add">
        <pc:chgData name="Indu Sekhar Dantu" userId="4218edbc7ffe59d5" providerId="LiveId" clId="{B069DCC4-9580-4DE7-8CD2-2355D77BE23E}" dt="2021-06-26T01:14:52.810" v="1879"/>
        <pc:sldMkLst>
          <pc:docMk/>
          <pc:sldMk cId="1421539589" sldId="344"/>
        </pc:sldMkLst>
      </pc:sldChg>
      <pc:sldChg chg="add">
        <pc:chgData name="Indu Sekhar Dantu" userId="4218edbc7ffe59d5" providerId="LiveId" clId="{B069DCC4-9580-4DE7-8CD2-2355D77BE23E}" dt="2021-06-26T01:14:53.035" v="1880"/>
        <pc:sldMkLst>
          <pc:docMk/>
          <pc:sldMk cId="2353974985" sldId="345"/>
        </pc:sldMkLst>
      </pc:sldChg>
      <pc:sldChg chg="add">
        <pc:chgData name="Indu Sekhar Dantu" userId="4218edbc7ffe59d5" providerId="LiveId" clId="{B069DCC4-9580-4DE7-8CD2-2355D77BE23E}" dt="2021-06-26T01:14:53.259" v="1881"/>
        <pc:sldMkLst>
          <pc:docMk/>
          <pc:sldMk cId="331212918" sldId="346"/>
        </pc:sldMkLst>
      </pc:sldChg>
      <pc:sldChg chg="add">
        <pc:chgData name="Indu Sekhar Dantu" userId="4218edbc7ffe59d5" providerId="LiveId" clId="{B069DCC4-9580-4DE7-8CD2-2355D77BE23E}" dt="2021-06-26T01:14:53.498" v="1882"/>
        <pc:sldMkLst>
          <pc:docMk/>
          <pc:sldMk cId="4079861257" sldId="347"/>
        </pc:sldMkLst>
      </pc:sldChg>
      <pc:sldChg chg="add">
        <pc:chgData name="Indu Sekhar Dantu" userId="4218edbc7ffe59d5" providerId="LiveId" clId="{B069DCC4-9580-4DE7-8CD2-2355D77BE23E}" dt="2021-06-26T01:14:53.729" v="1883"/>
        <pc:sldMkLst>
          <pc:docMk/>
          <pc:sldMk cId="2825864451" sldId="348"/>
        </pc:sldMkLst>
      </pc:sldChg>
      <pc:sldChg chg="modSp mod">
        <pc:chgData name="Indu Sekhar Dantu" userId="4218edbc7ffe59d5" providerId="LiveId" clId="{B069DCC4-9580-4DE7-8CD2-2355D77BE23E}" dt="2021-06-26T01:19:27.036" v="1963" actId="20577"/>
        <pc:sldMkLst>
          <pc:docMk/>
          <pc:sldMk cId="141203763" sldId="349"/>
        </pc:sldMkLst>
        <pc:spChg chg="mod">
          <ac:chgData name="Indu Sekhar Dantu" userId="4218edbc7ffe59d5" providerId="LiveId" clId="{B069DCC4-9580-4DE7-8CD2-2355D77BE23E}" dt="2021-06-26T01:19:27.036" v="1963" actId="20577"/>
          <ac:spMkLst>
            <pc:docMk/>
            <pc:sldMk cId="141203763" sldId="349"/>
            <ac:spMk id="3" creationId="{D9D112C0-94D8-4EB3-830E-FBA2AAFD86F5}"/>
          </ac:spMkLst>
        </pc:spChg>
      </pc:sldChg>
    </pc:docChg>
  </pc:docChgLst>
  <pc:docChgLst>
    <pc:chgData name="Indu Sekhar Dantu" userId="4218edbc7ffe59d5" providerId="LiveId" clId="{8D515201-007B-4BCA-AB8E-445196CE6222}"/>
    <pc:docChg chg="undo custSel modSld">
      <pc:chgData name="Indu Sekhar Dantu" userId="4218edbc7ffe59d5" providerId="LiveId" clId="{8D515201-007B-4BCA-AB8E-445196CE6222}" dt="2021-07-08T06:01:25.169" v="339" actId="113"/>
      <pc:docMkLst>
        <pc:docMk/>
      </pc:docMkLst>
      <pc:sldChg chg="modSp mod">
        <pc:chgData name="Indu Sekhar Dantu" userId="4218edbc7ffe59d5" providerId="LiveId" clId="{8D515201-007B-4BCA-AB8E-445196CE6222}" dt="2021-07-08T06:01:25.169" v="339" actId="113"/>
        <pc:sldMkLst>
          <pc:docMk/>
          <pc:sldMk cId="1862927223" sldId="305"/>
        </pc:sldMkLst>
        <pc:spChg chg="mod">
          <ac:chgData name="Indu Sekhar Dantu" userId="4218edbc7ffe59d5" providerId="LiveId" clId="{8D515201-007B-4BCA-AB8E-445196CE6222}" dt="2021-07-08T06:01:25.169" v="339" actId="113"/>
          <ac:spMkLst>
            <pc:docMk/>
            <pc:sldMk cId="1862927223" sldId="305"/>
            <ac:spMk id="3" creationId="{D9D112C0-94D8-4EB3-830E-FBA2AAFD86F5}"/>
          </ac:spMkLst>
        </pc:spChg>
      </pc:sldChg>
      <pc:sldChg chg="modSp mod">
        <pc:chgData name="Indu Sekhar Dantu" userId="4218edbc7ffe59d5" providerId="LiveId" clId="{8D515201-007B-4BCA-AB8E-445196CE6222}" dt="2021-07-08T06:00:54.176" v="338" actId="255"/>
        <pc:sldMkLst>
          <pc:docMk/>
          <pc:sldMk cId="1403467159" sldId="307"/>
        </pc:sldMkLst>
        <pc:spChg chg="mod">
          <ac:chgData name="Indu Sekhar Dantu" userId="4218edbc7ffe59d5" providerId="LiveId" clId="{8D515201-007B-4BCA-AB8E-445196CE6222}" dt="2021-07-08T06:00:54.176" v="338" actId="255"/>
          <ac:spMkLst>
            <pc:docMk/>
            <pc:sldMk cId="1403467159" sldId="307"/>
            <ac:spMk id="5" creationId="{DCA3B581-3084-49F8-9084-946BB3B1E6B6}"/>
          </ac:spMkLst>
        </pc:spChg>
      </pc:sldChg>
      <pc:sldChg chg="modSp mod">
        <pc:chgData name="Indu Sekhar Dantu" userId="4218edbc7ffe59d5" providerId="LiveId" clId="{8D515201-007B-4BCA-AB8E-445196CE6222}" dt="2021-07-08T05:48:45.878" v="8"/>
        <pc:sldMkLst>
          <pc:docMk/>
          <pc:sldMk cId="3537388708" sldId="343"/>
        </pc:sldMkLst>
        <pc:spChg chg="mod">
          <ac:chgData name="Indu Sekhar Dantu" userId="4218edbc7ffe59d5" providerId="LiveId" clId="{8D515201-007B-4BCA-AB8E-445196CE6222}" dt="2021-07-08T05:48:45.878" v="8"/>
          <ac:spMkLst>
            <pc:docMk/>
            <pc:sldMk cId="3537388708" sldId="343"/>
            <ac:spMk id="3" creationId="{D9D112C0-94D8-4EB3-830E-FBA2AAFD86F5}"/>
          </ac:spMkLst>
        </pc:spChg>
      </pc:sldChg>
      <pc:sldChg chg="addSp delSp modSp mod">
        <pc:chgData name="Indu Sekhar Dantu" userId="4218edbc7ffe59d5" providerId="LiveId" clId="{8D515201-007B-4BCA-AB8E-445196CE6222}" dt="2021-07-08T05:54:27.908" v="307" actId="6549"/>
        <pc:sldMkLst>
          <pc:docMk/>
          <pc:sldMk cId="1421539589" sldId="344"/>
        </pc:sldMkLst>
        <pc:spChg chg="mod">
          <ac:chgData name="Indu Sekhar Dantu" userId="4218edbc7ffe59d5" providerId="LiveId" clId="{8D515201-007B-4BCA-AB8E-445196CE6222}" dt="2021-07-08T05:54:27.908" v="307" actId="6549"/>
          <ac:spMkLst>
            <pc:docMk/>
            <pc:sldMk cId="1421539589" sldId="344"/>
            <ac:spMk id="3" creationId="{D9D112C0-94D8-4EB3-830E-FBA2AAFD86F5}"/>
          </ac:spMkLst>
        </pc:spChg>
        <pc:graphicFrameChg chg="add del mod modGraphic">
          <ac:chgData name="Indu Sekhar Dantu" userId="4218edbc7ffe59d5" providerId="LiveId" clId="{8D515201-007B-4BCA-AB8E-445196CE6222}" dt="2021-07-08T05:49:56.826" v="51" actId="3680"/>
          <ac:graphicFrameMkLst>
            <pc:docMk/>
            <pc:sldMk cId="1421539589" sldId="344"/>
            <ac:graphicFrameMk id="5" creationId="{AD8FBE9E-288B-40B0-8AB7-9AE3D5A1D444}"/>
          </ac:graphicFrameMkLst>
        </pc:graphicFrameChg>
        <pc:graphicFrameChg chg="add mod modGraphic">
          <ac:chgData name="Indu Sekhar Dantu" userId="4218edbc7ffe59d5" providerId="LiveId" clId="{8D515201-007B-4BCA-AB8E-445196CE6222}" dt="2021-07-08T05:54:15.684" v="301" actId="1035"/>
          <ac:graphicFrameMkLst>
            <pc:docMk/>
            <pc:sldMk cId="1421539589" sldId="344"/>
            <ac:graphicFrameMk id="6" creationId="{27A4142A-1986-409B-931E-D4FD030964C9}"/>
          </ac:graphicFrameMkLst>
        </pc:graphicFrameChg>
      </pc:sldChg>
      <pc:sldChg chg="modSp mod">
        <pc:chgData name="Indu Sekhar Dantu" userId="4218edbc7ffe59d5" providerId="LiveId" clId="{8D515201-007B-4BCA-AB8E-445196CE6222}" dt="2021-07-08T05:48:14.374" v="7" actId="2711"/>
        <pc:sldMkLst>
          <pc:docMk/>
          <pc:sldMk cId="2200476893" sldId="350"/>
        </pc:sldMkLst>
        <pc:spChg chg="mod">
          <ac:chgData name="Indu Sekhar Dantu" userId="4218edbc7ffe59d5" providerId="LiveId" clId="{8D515201-007B-4BCA-AB8E-445196CE6222}" dt="2021-07-08T05:48:14.374" v="7" actId="2711"/>
          <ac:spMkLst>
            <pc:docMk/>
            <pc:sldMk cId="2200476893" sldId="350"/>
            <ac:spMk id="3" creationId="{D9D112C0-94D8-4EB3-830E-FBA2AAFD86F5}"/>
          </ac:spMkLst>
        </pc:spChg>
      </pc:sldChg>
    </pc:docChg>
  </pc:docChgLst>
  <pc:docChgLst>
    <pc:chgData name="Indu Sekhar Dantu" userId="4218edbc7ffe59d5" providerId="LiveId" clId="{843E2DFF-F398-4203-BDB8-A297B1BB44FA}"/>
    <pc:docChg chg="undo redo custSel addSld delSld modSld sldOrd">
      <pc:chgData name="Indu Sekhar Dantu" userId="4218edbc7ffe59d5" providerId="LiveId" clId="{843E2DFF-F398-4203-BDB8-A297B1BB44FA}" dt="2022-01-02T13:11:04.431" v="3342" actId="123"/>
      <pc:docMkLst>
        <pc:docMk/>
      </pc:docMkLst>
      <pc:sldChg chg="addSp modSp mod">
        <pc:chgData name="Indu Sekhar Dantu" userId="4218edbc7ffe59d5" providerId="LiveId" clId="{843E2DFF-F398-4203-BDB8-A297B1BB44FA}" dt="2022-01-02T01:14:43.289" v="3341" actId="1035"/>
        <pc:sldMkLst>
          <pc:docMk/>
          <pc:sldMk cId="858427632" sldId="256"/>
        </pc:sldMkLst>
        <pc:spChg chg="add mod">
          <ac:chgData name="Indu Sekhar Dantu" userId="4218edbc7ffe59d5" providerId="LiveId" clId="{843E2DFF-F398-4203-BDB8-A297B1BB44FA}" dt="2022-01-02T01:14:24.237" v="3261" actId="1036"/>
          <ac:spMkLst>
            <pc:docMk/>
            <pc:sldMk cId="858427632" sldId="256"/>
            <ac:spMk id="2" creationId="{12810170-5238-4B06-B2C3-F5FC77B3AE70}"/>
          </ac:spMkLst>
        </pc:spChg>
        <pc:spChg chg="mod">
          <ac:chgData name="Indu Sekhar Dantu" userId="4218edbc7ffe59d5" providerId="LiveId" clId="{843E2DFF-F398-4203-BDB8-A297B1BB44FA}" dt="2021-12-27T04:20:08.939" v="157" actId="1037"/>
          <ac:spMkLst>
            <pc:docMk/>
            <pc:sldMk cId="858427632" sldId="256"/>
            <ac:spMk id="6" creationId="{C6D6245A-6BE2-4AF4-BB2D-5627D2818914}"/>
          </ac:spMkLst>
        </pc:spChg>
        <pc:picChg chg="add mod">
          <ac:chgData name="Indu Sekhar Dantu" userId="4218edbc7ffe59d5" providerId="LiveId" clId="{843E2DFF-F398-4203-BDB8-A297B1BB44FA}" dt="2022-01-02T01:14:19.145" v="3251" actId="1036"/>
          <ac:picMkLst>
            <pc:docMk/>
            <pc:sldMk cId="858427632" sldId="256"/>
            <ac:picMk id="3" creationId="{B5571BA9-17D3-4426-8E3D-5C54F927BF70}"/>
          </ac:picMkLst>
        </pc:picChg>
        <pc:picChg chg="mod">
          <ac:chgData name="Indu Sekhar Dantu" userId="4218edbc7ffe59d5" providerId="LiveId" clId="{843E2DFF-F398-4203-BDB8-A297B1BB44FA}" dt="2022-01-02T01:14:43.289" v="3341" actId="1035"/>
          <ac:picMkLst>
            <pc:docMk/>
            <pc:sldMk cId="858427632" sldId="256"/>
            <ac:picMk id="5" creationId="{2D4474D1-6D94-45C3-ADB4-F46C297ED812}"/>
          </ac:picMkLst>
        </pc:picChg>
      </pc:sldChg>
      <pc:sldChg chg="addSp modSp mod">
        <pc:chgData name="Indu Sekhar Dantu" userId="4218edbc7ffe59d5" providerId="LiveId" clId="{843E2DFF-F398-4203-BDB8-A297B1BB44FA}" dt="2021-12-27T04:48:41.249" v="814" actId="1038"/>
        <pc:sldMkLst>
          <pc:docMk/>
          <pc:sldMk cId="920038349" sldId="303"/>
        </pc:sldMkLst>
        <pc:picChg chg="mod">
          <ac:chgData name="Indu Sekhar Dantu" userId="4218edbc7ffe59d5" providerId="LiveId" clId="{843E2DFF-F398-4203-BDB8-A297B1BB44FA}" dt="2021-12-27T04:48:33.793" v="789" actId="1038"/>
          <ac:picMkLst>
            <pc:docMk/>
            <pc:sldMk cId="920038349" sldId="303"/>
            <ac:picMk id="5" creationId="{C022AE77-F03C-43A0-99F2-6C718C30EFDA}"/>
          </ac:picMkLst>
        </pc:picChg>
        <pc:picChg chg="add mod">
          <ac:chgData name="Indu Sekhar Dantu" userId="4218edbc7ffe59d5" providerId="LiveId" clId="{843E2DFF-F398-4203-BDB8-A297B1BB44FA}" dt="2021-12-27T04:48:41.249" v="814" actId="1038"/>
          <ac:picMkLst>
            <pc:docMk/>
            <pc:sldMk cId="920038349" sldId="303"/>
            <ac:picMk id="6" creationId="{807DCEAE-2E5B-4225-B04E-A6FA58169D37}"/>
          </ac:picMkLst>
        </pc:picChg>
      </pc:sldChg>
      <pc:sldChg chg="addSp delSp modSp mod">
        <pc:chgData name="Indu Sekhar Dantu" userId="4218edbc7ffe59d5" providerId="LiveId" clId="{843E2DFF-F398-4203-BDB8-A297B1BB44FA}" dt="2021-12-27T04:43:45.821" v="599" actId="1076"/>
        <pc:sldMkLst>
          <pc:docMk/>
          <pc:sldMk cId="3359564673" sldId="338"/>
        </pc:sldMkLst>
        <pc:spChg chg="mod">
          <ac:chgData name="Indu Sekhar Dantu" userId="4218edbc7ffe59d5" providerId="LiveId" clId="{843E2DFF-F398-4203-BDB8-A297B1BB44FA}" dt="2021-12-27T04:19:40.577" v="102" actId="6549"/>
          <ac:spMkLst>
            <pc:docMk/>
            <pc:sldMk cId="3359564673" sldId="338"/>
            <ac:spMk id="2" creationId="{50BD30BA-5E5C-4607-BA76-D042EE617EE0}"/>
          </ac:spMkLst>
        </pc:spChg>
        <pc:spChg chg="mod">
          <ac:chgData name="Indu Sekhar Dantu" userId="4218edbc7ffe59d5" providerId="LiveId" clId="{843E2DFF-F398-4203-BDB8-A297B1BB44FA}" dt="2021-12-27T04:24:10.341" v="389" actId="113"/>
          <ac:spMkLst>
            <pc:docMk/>
            <pc:sldMk cId="3359564673" sldId="338"/>
            <ac:spMk id="3" creationId="{D9D112C0-94D8-4EB3-830E-FBA2AAFD86F5}"/>
          </ac:spMkLst>
        </pc:spChg>
        <pc:picChg chg="add del mod">
          <ac:chgData name="Indu Sekhar Dantu" userId="4218edbc7ffe59d5" providerId="LiveId" clId="{843E2DFF-F398-4203-BDB8-A297B1BB44FA}" dt="2021-12-27T04:22:20.794" v="237" actId="478"/>
          <ac:picMkLst>
            <pc:docMk/>
            <pc:sldMk cId="3359564673" sldId="338"/>
            <ac:picMk id="1026" creationId="{60AA9207-A587-4846-8EC0-7FF49907D03F}"/>
          </ac:picMkLst>
        </pc:picChg>
        <pc:picChg chg="add mod">
          <ac:chgData name="Indu Sekhar Dantu" userId="4218edbc7ffe59d5" providerId="LiveId" clId="{843E2DFF-F398-4203-BDB8-A297B1BB44FA}" dt="2021-12-27T04:43:45.821" v="599" actId="1076"/>
          <ac:picMkLst>
            <pc:docMk/>
            <pc:sldMk cId="3359564673" sldId="338"/>
            <ac:picMk id="1028" creationId="{FB36EA1C-E298-4D5C-AACA-221FBE6EBD40}"/>
          </ac:picMkLst>
        </pc:picChg>
      </pc:sldChg>
      <pc:sldChg chg="addSp delSp modSp add mod">
        <pc:chgData name="Indu Sekhar Dantu" userId="4218edbc7ffe59d5" providerId="LiveId" clId="{843E2DFF-F398-4203-BDB8-A297B1BB44FA}" dt="2021-12-27T07:16:45.571" v="1145" actId="113"/>
        <pc:sldMkLst>
          <pc:docMk/>
          <pc:sldMk cId="2441540957" sldId="339"/>
        </pc:sldMkLst>
        <pc:spChg chg="mod">
          <ac:chgData name="Indu Sekhar Dantu" userId="4218edbc7ffe59d5" providerId="LiveId" clId="{843E2DFF-F398-4203-BDB8-A297B1BB44FA}" dt="2021-12-27T07:16:45.571" v="1145" actId="113"/>
          <ac:spMkLst>
            <pc:docMk/>
            <pc:sldMk cId="2441540957" sldId="339"/>
            <ac:spMk id="3" creationId="{D9D112C0-94D8-4EB3-830E-FBA2AAFD86F5}"/>
          </ac:spMkLst>
        </pc:spChg>
        <pc:picChg chg="add mod">
          <ac:chgData name="Indu Sekhar Dantu" userId="4218edbc7ffe59d5" providerId="LiveId" clId="{843E2DFF-F398-4203-BDB8-A297B1BB44FA}" dt="2021-12-27T04:43:51.524" v="600"/>
          <ac:picMkLst>
            <pc:docMk/>
            <pc:sldMk cId="2441540957" sldId="339"/>
            <ac:picMk id="7" creationId="{78A44AC9-9515-4D26-A0A0-862299838BB2}"/>
          </ac:picMkLst>
        </pc:picChg>
        <pc:picChg chg="del">
          <ac:chgData name="Indu Sekhar Dantu" userId="4218edbc7ffe59d5" providerId="LiveId" clId="{843E2DFF-F398-4203-BDB8-A297B1BB44FA}" dt="2021-12-27T04:46:38.672" v="646" actId="478"/>
          <ac:picMkLst>
            <pc:docMk/>
            <pc:sldMk cId="2441540957" sldId="339"/>
            <ac:picMk id="1028" creationId="{FB36EA1C-E298-4D5C-AACA-221FBE6EBD40}"/>
          </ac:picMkLst>
        </pc:picChg>
      </pc:sldChg>
      <pc:sldChg chg="add del">
        <pc:chgData name="Indu Sekhar Dantu" userId="4218edbc7ffe59d5" providerId="LiveId" clId="{843E2DFF-F398-4203-BDB8-A297B1BB44FA}" dt="2021-12-27T04:22:43.812" v="308" actId="47"/>
        <pc:sldMkLst>
          <pc:docMk/>
          <pc:sldMk cId="4253041751" sldId="339"/>
        </pc:sldMkLst>
      </pc:sldChg>
      <pc:sldChg chg="addSp delSp modSp add mod">
        <pc:chgData name="Indu Sekhar Dantu" userId="4218edbc7ffe59d5" providerId="LiveId" clId="{843E2DFF-F398-4203-BDB8-A297B1BB44FA}" dt="2021-12-27T07:17:42.419" v="1181"/>
        <pc:sldMkLst>
          <pc:docMk/>
          <pc:sldMk cId="1869530895" sldId="340"/>
        </pc:sldMkLst>
        <pc:spChg chg="mod">
          <ac:chgData name="Indu Sekhar Dantu" userId="4218edbc7ffe59d5" providerId="LiveId" clId="{843E2DFF-F398-4203-BDB8-A297B1BB44FA}" dt="2021-12-27T07:17:42.419" v="1181"/>
          <ac:spMkLst>
            <pc:docMk/>
            <pc:sldMk cId="1869530895" sldId="340"/>
            <ac:spMk id="3" creationId="{D9D112C0-94D8-4EB3-830E-FBA2AAFD86F5}"/>
          </ac:spMkLst>
        </pc:spChg>
        <pc:picChg chg="add mod">
          <ac:chgData name="Indu Sekhar Dantu" userId="4218edbc7ffe59d5" providerId="LiveId" clId="{843E2DFF-F398-4203-BDB8-A297B1BB44FA}" dt="2021-12-27T04:44:02.784" v="602"/>
          <ac:picMkLst>
            <pc:docMk/>
            <pc:sldMk cId="1869530895" sldId="340"/>
            <ac:picMk id="7" creationId="{0519D732-1B4E-403D-8A4F-28BF85E2E2C9}"/>
          </ac:picMkLst>
        </pc:picChg>
        <pc:picChg chg="del">
          <ac:chgData name="Indu Sekhar Dantu" userId="4218edbc7ffe59d5" providerId="LiveId" clId="{843E2DFF-F398-4203-BDB8-A297B1BB44FA}" dt="2021-12-27T04:46:35.151" v="644" actId="478"/>
          <ac:picMkLst>
            <pc:docMk/>
            <pc:sldMk cId="1869530895" sldId="340"/>
            <ac:picMk id="1028" creationId="{FB36EA1C-E298-4D5C-AACA-221FBE6EBD40}"/>
          </ac:picMkLst>
        </pc:picChg>
      </pc:sldChg>
      <pc:sldChg chg="add del">
        <pc:chgData name="Indu Sekhar Dantu" userId="4218edbc7ffe59d5" providerId="LiveId" clId="{843E2DFF-F398-4203-BDB8-A297B1BB44FA}" dt="2021-12-27T04:22:44.005" v="309" actId="47"/>
        <pc:sldMkLst>
          <pc:docMk/>
          <pc:sldMk cId="3935050364" sldId="340"/>
        </pc:sldMkLst>
      </pc:sldChg>
      <pc:sldChg chg="add del">
        <pc:chgData name="Indu Sekhar Dantu" userId="4218edbc7ffe59d5" providerId="LiveId" clId="{843E2DFF-F398-4203-BDB8-A297B1BB44FA}" dt="2021-12-27T04:22:44.261" v="310" actId="47"/>
        <pc:sldMkLst>
          <pc:docMk/>
          <pc:sldMk cId="1045644808" sldId="341"/>
        </pc:sldMkLst>
      </pc:sldChg>
      <pc:sldChg chg="addSp delSp modSp add mod">
        <pc:chgData name="Indu Sekhar Dantu" userId="4218edbc7ffe59d5" providerId="LiveId" clId="{843E2DFF-F398-4203-BDB8-A297B1BB44FA}" dt="2022-01-02T00:48:20.126" v="2483"/>
        <pc:sldMkLst>
          <pc:docMk/>
          <pc:sldMk cId="2334277127" sldId="341"/>
        </pc:sldMkLst>
        <pc:spChg chg="mod">
          <ac:chgData name="Indu Sekhar Dantu" userId="4218edbc7ffe59d5" providerId="LiveId" clId="{843E2DFF-F398-4203-BDB8-A297B1BB44FA}" dt="2022-01-02T00:48:20.126" v="2483"/>
          <ac:spMkLst>
            <pc:docMk/>
            <pc:sldMk cId="2334277127" sldId="341"/>
            <ac:spMk id="3" creationId="{D9D112C0-94D8-4EB3-830E-FBA2AAFD86F5}"/>
          </ac:spMkLst>
        </pc:spChg>
        <pc:picChg chg="add mod">
          <ac:chgData name="Indu Sekhar Dantu" userId="4218edbc7ffe59d5" providerId="LiveId" clId="{843E2DFF-F398-4203-BDB8-A297B1BB44FA}" dt="2021-12-27T04:46:53.355" v="647"/>
          <ac:picMkLst>
            <pc:docMk/>
            <pc:sldMk cId="2334277127" sldId="341"/>
            <ac:picMk id="7" creationId="{BF271A6D-7B85-4B04-B1D1-BBC534D8504C}"/>
          </ac:picMkLst>
        </pc:picChg>
        <pc:picChg chg="del">
          <ac:chgData name="Indu Sekhar Dantu" userId="4218edbc7ffe59d5" providerId="LiveId" clId="{843E2DFF-F398-4203-BDB8-A297B1BB44FA}" dt="2021-12-27T04:46:26.897" v="639" actId="478"/>
          <ac:picMkLst>
            <pc:docMk/>
            <pc:sldMk cId="2334277127" sldId="341"/>
            <ac:picMk id="1028" creationId="{FB36EA1C-E298-4D5C-AACA-221FBE6EBD40}"/>
          </ac:picMkLst>
        </pc:picChg>
      </pc:sldChg>
      <pc:sldChg chg="addSp delSp modSp add mod">
        <pc:chgData name="Indu Sekhar Dantu" userId="4218edbc7ffe59d5" providerId="LiveId" clId="{843E2DFF-F398-4203-BDB8-A297B1BB44FA}" dt="2022-01-02T00:49:18.164" v="2490" actId="6549"/>
        <pc:sldMkLst>
          <pc:docMk/>
          <pc:sldMk cId="282541325" sldId="342"/>
        </pc:sldMkLst>
        <pc:spChg chg="mod">
          <ac:chgData name="Indu Sekhar Dantu" userId="4218edbc7ffe59d5" providerId="LiveId" clId="{843E2DFF-F398-4203-BDB8-A297B1BB44FA}" dt="2022-01-02T00:49:18.164" v="2490" actId="6549"/>
          <ac:spMkLst>
            <pc:docMk/>
            <pc:sldMk cId="282541325" sldId="342"/>
            <ac:spMk id="3" creationId="{D9D112C0-94D8-4EB3-830E-FBA2AAFD86F5}"/>
          </ac:spMkLst>
        </pc:spChg>
        <pc:picChg chg="add mod">
          <ac:chgData name="Indu Sekhar Dantu" userId="4218edbc7ffe59d5" providerId="LiveId" clId="{843E2DFF-F398-4203-BDB8-A297B1BB44FA}" dt="2021-12-27T04:44:26.989" v="607"/>
          <ac:picMkLst>
            <pc:docMk/>
            <pc:sldMk cId="282541325" sldId="342"/>
            <ac:picMk id="7" creationId="{F944425B-74EF-459B-A820-BB3CFA547110}"/>
          </ac:picMkLst>
        </pc:picChg>
        <pc:picChg chg="del">
          <ac:chgData name="Indu Sekhar Dantu" userId="4218edbc7ffe59d5" providerId="LiveId" clId="{843E2DFF-F398-4203-BDB8-A297B1BB44FA}" dt="2021-12-27T04:46:23.209" v="637" actId="478"/>
          <ac:picMkLst>
            <pc:docMk/>
            <pc:sldMk cId="282541325" sldId="342"/>
            <ac:picMk id="1028" creationId="{FB36EA1C-E298-4D5C-AACA-221FBE6EBD40}"/>
          </ac:picMkLst>
        </pc:picChg>
      </pc:sldChg>
      <pc:sldChg chg="add del">
        <pc:chgData name="Indu Sekhar Dantu" userId="4218edbc7ffe59d5" providerId="LiveId" clId="{843E2DFF-F398-4203-BDB8-A297B1BB44FA}" dt="2021-12-27T04:22:44.546" v="311" actId="47"/>
        <pc:sldMkLst>
          <pc:docMk/>
          <pc:sldMk cId="1331068665" sldId="342"/>
        </pc:sldMkLst>
      </pc:sldChg>
      <pc:sldChg chg="add del">
        <pc:chgData name="Indu Sekhar Dantu" userId="4218edbc7ffe59d5" providerId="LiveId" clId="{843E2DFF-F398-4203-BDB8-A297B1BB44FA}" dt="2021-12-27T04:22:44.762" v="312" actId="47"/>
        <pc:sldMkLst>
          <pc:docMk/>
          <pc:sldMk cId="1375943431" sldId="343"/>
        </pc:sldMkLst>
      </pc:sldChg>
      <pc:sldChg chg="add del">
        <pc:chgData name="Indu Sekhar Dantu" userId="4218edbc7ffe59d5" providerId="LiveId" clId="{843E2DFF-F398-4203-BDB8-A297B1BB44FA}" dt="2021-12-27T04:37:14.811" v="475" actId="47"/>
        <pc:sldMkLst>
          <pc:docMk/>
          <pc:sldMk cId="1910335153" sldId="343"/>
        </pc:sldMkLst>
      </pc:sldChg>
      <pc:sldChg chg="addSp delSp modSp add mod">
        <pc:chgData name="Indu Sekhar Dantu" userId="4218edbc7ffe59d5" providerId="LiveId" clId="{843E2DFF-F398-4203-BDB8-A297B1BB44FA}" dt="2021-12-27T07:49:19.397" v="1460" actId="113"/>
        <pc:sldMkLst>
          <pc:docMk/>
          <pc:sldMk cId="2396279085" sldId="344"/>
        </pc:sldMkLst>
        <pc:spChg chg="mod">
          <ac:chgData name="Indu Sekhar Dantu" userId="4218edbc7ffe59d5" providerId="LiveId" clId="{843E2DFF-F398-4203-BDB8-A297B1BB44FA}" dt="2021-12-27T07:49:19.397" v="1460" actId="113"/>
          <ac:spMkLst>
            <pc:docMk/>
            <pc:sldMk cId="2396279085" sldId="344"/>
            <ac:spMk id="3" creationId="{D9D112C0-94D8-4EB3-830E-FBA2AAFD86F5}"/>
          </ac:spMkLst>
        </pc:spChg>
        <pc:picChg chg="add mod">
          <ac:chgData name="Indu Sekhar Dantu" userId="4218edbc7ffe59d5" providerId="LiveId" clId="{843E2DFF-F398-4203-BDB8-A297B1BB44FA}" dt="2021-12-27T04:44:45.486" v="613"/>
          <ac:picMkLst>
            <pc:docMk/>
            <pc:sldMk cId="2396279085" sldId="344"/>
            <ac:picMk id="7" creationId="{AC22A9AB-BD34-4F37-B326-5F02F86B85B8}"/>
          </ac:picMkLst>
        </pc:picChg>
        <pc:picChg chg="del">
          <ac:chgData name="Indu Sekhar Dantu" userId="4218edbc7ffe59d5" providerId="LiveId" clId="{843E2DFF-F398-4203-BDB8-A297B1BB44FA}" dt="2021-12-27T04:46:11.268" v="631" actId="478"/>
          <ac:picMkLst>
            <pc:docMk/>
            <pc:sldMk cId="2396279085" sldId="344"/>
            <ac:picMk id="1028" creationId="{FB36EA1C-E298-4D5C-AACA-221FBE6EBD40}"/>
          </ac:picMkLst>
        </pc:picChg>
      </pc:sldChg>
      <pc:sldChg chg="add del">
        <pc:chgData name="Indu Sekhar Dantu" userId="4218edbc7ffe59d5" providerId="LiveId" clId="{843E2DFF-F398-4203-BDB8-A297B1BB44FA}" dt="2021-12-27T04:22:45.003" v="313" actId="47"/>
        <pc:sldMkLst>
          <pc:docMk/>
          <pc:sldMk cId="3074296979" sldId="344"/>
        </pc:sldMkLst>
      </pc:sldChg>
      <pc:sldChg chg="add del">
        <pc:chgData name="Indu Sekhar Dantu" userId="4218edbc7ffe59d5" providerId="LiveId" clId="{843E2DFF-F398-4203-BDB8-A297B1BB44FA}" dt="2021-12-27T04:22:45.262" v="314" actId="47"/>
        <pc:sldMkLst>
          <pc:docMk/>
          <pc:sldMk cId="2007940131" sldId="345"/>
        </pc:sldMkLst>
      </pc:sldChg>
      <pc:sldChg chg="addSp delSp modSp add mod">
        <pc:chgData name="Indu Sekhar Dantu" userId="4218edbc7ffe59d5" providerId="LiveId" clId="{843E2DFF-F398-4203-BDB8-A297B1BB44FA}" dt="2021-12-27T07:52:46.564" v="1582" actId="113"/>
        <pc:sldMkLst>
          <pc:docMk/>
          <pc:sldMk cId="3254741107" sldId="345"/>
        </pc:sldMkLst>
        <pc:spChg chg="mod">
          <ac:chgData name="Indu Sekhar Dantu" userId="4218edbc7ffe59d5" providerId="LiveId" clId="{843E2DFF-F398-4203-BDB8-A297B1BB44FA}" dt="2021-12-27T07:52:46.564" v="1582" actId="113"/>
          <ac:spMkLst>
            <pc:docMk/>
            <pc:sldMk cId="3254741107" sldId="345"/>
            <ac:spMk id="3" creationId="{D9D112C0-94D8-4EB3-830E-FBA2AAFD86F5}"/>
          </ac:spMkLst>
        </pc:spChg>
        <pc:picChg chg="add mod">
          <ac:chgData name="Indu Sekhar Dantu" userId="4218edbc7ffe59d5" providerId="LiveId" clId="{843E2DFF-F398-4203-BDB8-A297B1BB44FA}" dt="2021-12-27T04:45:15.824" v="616"/>
          <ac:picMkLst>
            <pc:docMk/>
            <pc:sldMk cId="3254741107" sldId="345"/>
            <ac:picMk id="7" creationId="{590DCC4D-9DDC-49ED-9C29-5B148BF90F40}"/>
          </ac:picMkLst>
        </pc:picChg>
        <pc:picChg chg="del">
          <ac:chgData name="Indu Sekhar Dantu" userId="4218edbc7ffe59d5" providerId="LiveId" clId="{843E2DFF-F398-4203-BDB8-A297B1BB44FA}" dt="2021-12-27T04:46:05.535" v="628" actId="478"/>
          <ac:picMkLst>
            <pc:docMk/>
            <pc:sldMk cId="3254741107" sldId="345"/>
            <ac:picMk id="1028" creationId="{FB36EA1C-E298-4D5C-AACA-221FBE6EBD40}"/>
          </ac:picMkLst>
        </pc:picChg>
      </pc:sldChg>
      <pc:sldChg chg="addSp delSp modSp add mod">
        <pc:chgData name="Indu Sekhar Dantu" userId="4218edbc7ffe59d5" providerId="LiveId" clId="{843E2DFF-F398-4203-BDB8-A297B1BB44FA}" dt="2021-12-27T07:56:01.441" v="1649" actId="20577"/>
        <pc:sldMkLst>
          <pc:docMk/>
          <pc:sldMk cId="1019571799" sldId="346"/>
        </pc:sldMkLst>
        <pc:spChg chg="mod">
          <ac:chgData name="Indu Sekhar Dantu" userId="4218edbc7ffe59d5" providerId="LiveId" clId="{843E2DFF-F398-4203-BDB8-A297B1BB44FA}" dt="2021-12-27T07:56:01.441" v="1649" actId="20577"/>
          <ac:spMkLst>
            <pc:docMk/>
            <pc:sldMk cId="1019571799" sldId="346"/>
            <ac:spMk id="3" creationId="{D9D112C0-94D8-4EB3-830E-FBA2AAFD86F5}"/>
          </ac:spMkLst>
        </pc:spChg>
        <pc:picChg chg="add mod">
          <ac:chgData name="Indu Sekhar Dantu" userId="4218edbc7ffe59d5" providerId="LiveId" clId="{843E2DFF-F398-4203-BDB8-A297B1BB44FA}" dt="2021-12-27T04:45:22.813" v="618"/>
          <ac:picMkLst>
            <pc:docMk/>
            <pc:sldMk cId="1019571799" sldId="346"/>
            <ac:picMk id="7" creationId="{99936D0F-325F-4ADB-AB67-40F698423817}"/>
          </ac:picMkLst>
        </pc:picChg>
        <pc:picChg chg="del">
          <ac:chgData name="Indu Sekhar Dantu" userId="4218edbc7ffe59d5" providerId="LiveId" clId="{843E2DFF-F398-4203-BDB8-A297B1BB44FA}" dt="2021-12-27T04:46:01.448" v="626" actId="478"/>
          <ac:picMkLst>
            <pc:docMk/>
            <pc:sldMk cId="1019571799" sldId="346"/>
            <ac:picMk id="1028" creationId="{FB36EA1C-E298-4D5C-AACA-221FBE6EBD40}"/>
          </ac:picMkLst>
        </pc:picChg>
      </pc:sldChg>
      <pc:sldChg chg="add del">
        <pc:chgData name="Indu Sekhar Dantu" userId="4218edbc7ffe59d5" providerId="LiveId" clId="{843E2DFF-F398-4203-BDB8-A297B1BB44FA}" dt="2021-12-27T04:22:45.503" v="315" actId="47"/>
        <pc:sldMkLst>
          <pc:docMk/>
          <pc:sldMk cId="3805019310" sldId="346"/>
        </pc:sldMkLst>
      </pc:sldChg>
      <pc:sldChg chg="addSp delSp modSp add mod">
        <pc:chgData name="Indu Sekhar Dantu" userId="4218edbc7ffe59d5" providerId="LiveId" clId="{843E2DFF-F398-4203-BDB8-A297B1BB44FA}" dt="2021-12-27T08:10:55.166" v="1807" actId="113"/>
        <pc:sldMkLst>
          <pc:docMk/>
          <pc:sldMk cId="84651165" sldId="347"/>
        </pc:sldMkLst>
        <pc:spChg chg="mod">
          <ac:chgData name="Indu Sekhar Dantu" userId="4218edbc7ffe59d5" providerId="LiveId" clId="{843E2DFF-F398-4203-BDB8-A297B1BB44FA}" dt="2021-12-27T08:10:55.166" v="1807" actId="113"/>
          <ac:spMkLst>
            <pc:docMk/>
            <pc:sldMk cId="84651165" sldId="347"/>
            <ac:spMk id="3" creationId="{D9D112C0-94D8-4EB3-830E-FBA2AAFD86F5}"/>
          </ac:spMkLst>
        </pc:spChg>
        <pc:picChg chg="add mod">
          <ac:chgData name="Indu Sekhar Dantu" userId="4218edbc7ffe59d5" providerId="LiveId" clId="{843E2DFF-F398-4203-BDB8-A297B1BB44FA}" dt="2021-12-27T04:45:32.171" v="621"/>
          <ac:picMkLst>
            <pc:docMk/>
            <pc:sldMk cId="84651165" sldId="347"/>
            <ac:picMk id="7" creationId="{231FDBE0-5667-43F6-93C6-C5B5BD96C783}"/>
          </ac:picMkLst>
        </pc:picChg>
        <pc:picChg chg="del">
          <ac:chgData name="Indu Sekhar Dantu" userId="4218edbc7ffe59d5" providerId="LiveId" clId="{843E2DFF-F398-4203-BDB8-A297B1BB44FA}" dt="2021-12-27T04:45:49.445" v="622" actId="478"/>
          <ac:picMkLst>
            <pc:docMk/>
            <pc:sldMk cId="84651165" sldId="347"/>
            <ac:picMk id="1028" creationId="{FB36EA1C-E298-4D5C-AACA-221FBE6EBD40}"/>
          </ac:picMkLst>
        </pc:picChg>
      </pc:sldChg>
      <pc:sldChg chg="add del">
        <pc:chgData name="Indu Sekhar Dantu" userId="4218edbc7ffe59d5" providerId="LiveId" clId="{843E2DFF-F398-4203-BDB8-A297B1BB44FA}" dt="2021-12-27T04:22:45.771" v="316" actId="47"/>
        <pc:sldMkLst>
          <pc:docMk/>
          <pc:sldMk cId="158150969" sldId="347"/>
        </pc:sldMkLst>
      </pc:sldChg>
      <pc:sldChg chg="add del">
        <pc:chgData name="Indu Sekhar Dantu" userId="4218edbc7ffe59d5" providerId="LiveId" clId="{843E2DFF-F398-4203-BDB8-A297B1BB44FA}" dt="2021-12-27T04:22:46.035" v="317" actId="47"/>
        <pc:sldMkLst>
          <pc:docMk/>
          <pc:sldMk cId="510526587" sldId="348"/>
        </pc:sldMkLst>
      </pc:sldChg>
      <pc:sldChg chg="add del">
        <pc:chgData name="Indu Sekhar Dantu" userId="4218edbc7ffe59d5" providerId="LiveId" clId="{843E2DFF-F398-4203-BDB8-A297B1BB44FA}" dt="2021-12-27T04:40:34.341" v="491" actId="47"/>
        <pc:sldMkLst>
          <pc:docMk/>
          <pc:sldMk cId="1695375978" sldId="348"/>
        </pc:sldMkLst>
      </pc:sldChg>
      <pc:sldChg chg="addSp delSp modSp add mod">
        <pc:chgData name="Indu Sekhar Dantu" userId="4218edbc7ffe59d5" providerId="LiveId" clId="{843E2DFF-F398-4203-BDB8-A297B1BB44FA}" dt="2022-01-02T00:53:35.997" v="2511" actId="21"/>
        <pc:sldMkLst>
          <pc:docMk/>
          <pc:sldMk cId="241808562" sldId="349"/>
        </pc:sldMkLst>
        <pc:spChg chg="mod">
          <ac:chgData name="Indu Sekhar Dantu" userId="4218edbc7ffe59d5" providerId="LiveId" clId="{843E2DFF-F398-4203-BDB8-A297B1BB44FA}" dt="2022-01-02T00:53:35.997" v="2511" actId="21"/>
          <ac:spMkLst>
            <pc:docMk/>
            <pc:sldMk cId="241808562" sldId="349"/>
            <ac:spMk id="3" creationId="{D9D112C0-94D8-4EB3-830E-FBA2AAFD86F5}"/>
          </ac:spMkLst>
        </pc:spChg>
        <pc:picChg chg="add mod">
          <ac:chgData name="Indu Sekhar Dantu" userId="4218edbc7ffe59d5" providerId="LiveId" clId="{843E2DFF-F398-4203-BDB8-A297B1BB44FA}" dt="2021-12-27T04:47:39.975" v="660"/>
          <ac:picMkLst>
            <pc:docMk/>
            <pc:sldMk cId="241808562" sldId="349"/>
            <ac:picMk id="7" creationId="{3255D4CC-8375-4A60-A14A-FDEF9C6F5CC7}"/>
          </ac:picMkLst>
        </pc:picChg>
        <pc:picChg chg="del">
          <ac:chgData name="Indu Sekhar Dantu" userId="4218edbc7ffe59d5" providerId="LiveId" clId="{843E2DFF-F398-4203-BDB8-A297B1BB44FA}" dt="2021-12-27T04:47:39.105" v="659" actId="478"/>
          <ac:picMkLst>
            <pc:docMk/>
            <pc:sldMk cId="241808562" sldId="349"/>
            <ac:picMk id="1028" creationId="{FB36EA1C-E298-4D5C-AACA-221FBE6EBD40}"/>
          </ac:picMkLst>
        </pc:picChg>
      </pc:sldChg>
      <pc:sldChg chg="add del">
        <pc:chgData name="Indu Sekhar Dantu" userId="4218edbc7ffe59d5" providerId="LiveId" clId="{843E2DFF-F398-4203-BDB8-A297B1BB44FA}" dt="2021-12-27T04:22:46.546" v="318" actId="47"/>
        <pc:sldMkLst>
          <pc:docMk/>
          <pc:sldMk cId="1595173412" sldId="349"/>
        </pc:sldMkLst>
      </pc:sldChg>
      <pc:sldChg chg="addSp delSp modSp add mod">
        <pc:chgData name="Indu Sekhar Dantu" userId="4218edbc7ffe59d5" providerId="LiveId" clId="{843E2DFF-F398-4203-BDB8-A297B1BB44FA}" dt="2021-12-27T08:07:39.089" v="1737" actId="113"/>
        <pc:sldMkLst>
          <pc:docMk/>
          <pc:sldMk cId="2799645319" sldId="350"/>
        </pc:sldMkLst>
        <pc:spChg chg="mod">
          <ac:chgData name="Indu Sekhar Dantu" userId="4218edbc7ffe59d5" providerId="LiveId" clId="{843E2DFF-F398-4203-BDB8-A297B1BB44FA}" dt="2021-12-27T08:07:39.089" v="1737" actId="113"/>
          <ac:spMkLst>
            <pc:docMk/>
            <pc:sldMk cId="2799645319" sldId="350"/>
            <ac:spMk id="3" creationId="{D9D112C0-94D8-4EB3-830E-FBA2AAFD86F5}"/>
          </ac:spMkLst>
        </pc:spChg>
        <pc:picChg chg="add mod">
          <ac:chgData name="Indu Sekhar Dantu" userId="4218edbc7ffe59d5" providerId="LiveId" clId="{843E2DFF-F398-4203-BDB8-A297B1BB44FA}" dt="2021-12-27T04:47:48.119" v="664"/>
          <ac:picMkLst>
            <pc:docMk/>
            <pc:sldMk cId="2799645319" sldId="350"/>
            <ac:picMk id="7" creationId="{9E72777F-0E9F-44CD-A5CA-D9B046AF5A62}"/>
          </ac:picMkLst>
        </pc:picChg>
        <pc:picChg chg="del">
          <ac:chgData name="Indu Sekhar Dantu" userId="4218edbc7ffe59d5" providerId="LiveId" clId="{843E2DFF-F398-4203-BDB8-A297B1BB44FA}" dt="2021-12-27T04:47:47.215" v="663" actId="478"/>
          <ac:picMkLst>
            <pc:docMk/>
            <pc:sldMk cId="2799645319" sldId="350"/>
            <ac:picMk id="1028" creationId="{FB36EA1C-E298-4D5C-AACA-221FBE6EBD40}"/>
          </ac:picMkLst>
        </pc:picChg>
      </pc:sldChg>
      <pc:sldChg chg="add del">
        <pc:chgData name="Indu Sekhar Dantu" userId="4218edbc7ffe59d5" providerId="LiveId" clId="{843E2DFF-F398-4203-BDB8-A297B1BB44FA}" dt="2021-12-27T04:22:46.886" v="319" actId="47"/>
        <pc:sldMkLst>
          <pc:docMk/>
          <pc:sldMk cId="3853382865" sldId="350"/>
        </pc:sldMkLst>
      </pc:sldChg>
      <pc:sldChg chg="add del">
        <pc:chgData name="Indu Sekhar Dantu" userId="4218edbc7ffe59d5" providerId="LiveId" clId="{843E2DFF-F398-4203-BDB8-A297B1BB44FA}" dt="2021-12-27T04:22:47.157" v="320" actId="47"/>
        <pc:sldMkLst>
          <pc:docMk/>
          <pc:sldMk cId="704637334" sldId="351"/>
        </pc:sldMkLst>
      </pc:sldChg>
      <pc:sldChg chg="add del">
        <pc:chgData name="Indu Sekhar Dantu" userId="4218edbc7ffe59d5" providerId="LiveId" clId="{843E2DFF-F398-4203-BDB8-A297B1BB44FA}" dt="2021-12-27T04:41:57.161" v="497" actId="47"/>
        <pc:sldMkLst>
          <pc:docMk/>
          <pc:sldMk cId="2676119487" sldId="351"/>
        </pc:sldMkLst>
      </pc:sldChg>
      <pc:sldChg chg="add del">
        <pc:chgData name="Indu Sekhar Dantu" userId="4218edbc7ffe59d5" providerId="LiveId" clId="{843E2DFF-F398-4203-BDB8-A297B1BB44FA}" dt="2021-12-27T04:31:24.937" v="457" actId="47"/>
        <pc:sldMkLst>
          <pc:docMk/>
          <pc:sldMk cId="1352522736" sldId="352"/>
        </pc:sldMkLst>
      </pc:sldChg>
      <pc:sldChg chg="add del">
        <pc:chgData name="Indu Sekhar Dantu" userId="4218edbc7ffe59d5" providerId="LiveId" clId="{843E2DFF-F398-4203-BDB8-A297B1BB44FA}" dt="2021-12-27T04:22:47.931" v="321" actId="47"/>
        <pc:sldMkLst>
          <pc:docMk/>
          <pc:sldMk cId="2768110545" sldId="352"/>
        </pc:sldMkLst>
      </pc:sldChg>
      <pc:sldChg chg="addSp delSp modSp add mod">
        <pc:chgData name="Indu Sekhar Dantu" userId="4218edbc7ffe59d5" providerId="LiveId" clId="{843E2DFF-F398-4203-BDB8-A297B1BB44FA}" dt="2022-01-02T00:56:53.534" v="2574" actId="20577"/>
        <pc:sldMkLst>
          <pc:docMk/>
          <pc:sldMk cId="1027686128" sldId="353"/>
        </pc:sldMkLst>
        <pc:spChg chg="mod">
          <ac:chgData name="Indu Sekhar Dantu" userId="4218edbc7ffe59d5" providerId="LiveId" clId="{843E2DFF-F398-4203-BDB8-A297B1BB44FA}" dt="2022-01-02T00:56:53.534" v="2574" actId="20577"/>
          <ac:spMkLst>
            <pc:docMk/>
            <pc:sldMk cId="1027686128" sldId="353"/>
            <ac:spMk id="3" creationId="{D9D112C0-94D8-4EB3-830E-FBA2AAFD86F5}"/>
          </ac:spMkLst>
        </pc:spChg>
        <pc:picChg chg="add mod">
          <ac:chgData name="Indu Sekhar Dantu" userId="4218edbc7ffe59d5" providerId="LiveId" clId="{843E2DFF-F398-4203-BDB8-A297B1BB44FA}" dt="2021-12-27T04:48:06.799" v="674"/>
          <ac:picMkLst>
            <pc:docMk/>
            <pc:sldMk cId="1027686128" sldId="353"/>
            <ac:picMk id="7" creationId="{3051C5B9-57BF-44A7-A5BF-999024F7B44C}"/>
          </ac:picMkLst>
        </pc:picChg>
        <pc:picChg chg="del">
          <ac:chgData name="Indu Sekhar Dantu" userId="4218edbc7ffe59d5" providerId="LiveId" clId="{843E2DFF-F398-4203-BDB8-A297B1BB44FA}" dt="2021-12-27T04:48:05.978" v="673" actId="478"/>
          <ac:picMkLst>
            <pc:docMk/>
            <pc:sldMk cId="1027686128" sldId="353"/>
            <ac:picMk id="1028" creationId="{FB36EA1C-E298-4D5C-AACA-221FBE6EBD40}"/>
          </ac:picMkLst>
        </pc:picChg>
      </pc:sldChg>
      <pc:sldChg chg="add del">
        <pc:chgData name="Indu Sekhar Dantu" userId="4218edbc7ffe59d5" providerId="LiveId" clId="{843E2DFF-F398-4203-BDB8-A297B1BB44FA}" dt="2021-12-27T04:22:49.371" v="322" actId="47"/>
        <pc:sldMkLst>
          <pc:docMk/>
          <pc:sldMk cId="2231067298" sldId="353"/>
        </pc:sldMkLst>
      </pc:sldChg>
      <pc:sldChg chg="add del">
        <pc:chgData name="Indu Sekhar Dantu" userId="4218edbc7ffe59d5" providerId="LiveId" clId="{843E2DFF-F398-4203-BDB8-A297B1BB44FA}" dt="2021-12-27T04:22:49.685" v="323" actId="47"/>
        <pc:sldMkLst>
          <pc:docMk/>
          <pc:sldMk cId="2402132492" sldId="354"/>
        </pc:sldMkLst>
      </pc:sldChg>
      <pc:sldChg chg="add del">
        <pc:chgData name="Indu Sekhar Dantu" userId="4218edbc7ffe59d5" providerId="LiveId" clId="{843E2DFF-F398-4203-BDB8-A297B1BB44FA}" dt="2021-12-27T04:42:35.222" v="503" actId="47"/>
        <pc:sldMkLst>
          <pc:docMk/>
          <pc:sldMk cId="3368816617" sldId="354"/>
        </pc:sldMkLst>
      </pc:sldChg>
      <pc:sldChg chg="add del">
        <pc:chgData name="Indu Sekhar Dantu" userId="4218edbc7ffe59d5" providerId="LiveId" clId="{843E2DFF-F398-4203-BDB8-A297B1BB44FA}" dt="2021-12-27T04:42:35.600" v="504" actId="47"/>
        <pc:sldMkLst>
          <pc:docMk/>
          <pc:sldMk cId="822619238" sldId="355"/>
        </pc:sldMkLst>
      </pc:sldChg>
      <pc:sldChg chg="add del">
        <pc:chgData name="Indu Sekhar Dantu" userId="4218edbc7ffe59d5" providerId="LiveId" clId="{843E2DFF-F398-4203-BDB8-A297B1BB44FA}" dt="2021-12-27T04:22:49.982" v="324" actId="47"/>
        <pc:sldMkLst>
          <pc:docMk/>
          <pc:sldMk cId="2386775945" sldId="355"/>
        </pc:sldMkLst>
      </pc:sldChg>
      <pc:sldChg chg="add del">
        <pc:chgData name="Indu Sekhar Dantu" userId="4218edbc7ffe59d5" providerId="LiveId" clId="{843E2DFF-F398-4203-BDB8-A297B1BB44FA}" dt="2021-12-27T04:42:35.851" v="505" actId="47"/>
        <pc:sldMkLst>
          <pc:docMk/>
          <pc:sldMk cId="1496206085" sldId="356"/>
        </pc:sldMkLst>
      </pc:sldChg>
      <pc:sldChg chg="add del">
        <pc:chgData name="Indu Sekhar Dantu" userId="4218edbc7ffe59d5" providerId="LiveId" clId="{843E2DFF-F398-4203-BDB8-A297B1BB44FA}" dt="2021-12-27T04:22:50.275" v="325" actId="47"/>
        <pc:sldMkLst>
          <pc:docMk/>
          <pc:sldMk cId="1875606813" sldId="356"/>
        </pc:sldMkLst>
      </pc:sldChg>
      <pc:sldChg chg="add del">
        <pc:chgData name="Indu Sekhar Dantu" userId="4218edbc7ffe59d5" providerId="LiveId" clId="{843E2DFF-F398-4203-BDB8-A297B1BB44FA}" dt="2021-12-27T04:22:50.556" v="326" actId="47"/>
        <pc:sldMkLst>
          <pc:docMk/>
          <pc:sldMk cId="977730781" sldId="357"/>
        </pc:sldMkLst>
      </pc:sldChg>
      <pc:sldChg chg="add del">
        <pc:chgData name="Indu Sekhar Dantu" userId="4218edbc7ffe59d5" providerId="LiveId" clId="{843E2DFF-F398-4203-BDB8-A297B1BB44FA}" dt="2021-12-27T04:42:36.084" v="506" actId="47"/>
        <pc:sldMkLst>
          <pc:docMk/>
          <pc:sldMk cId="1486293263" sldId="357"/>
        </pc:sldMkLst>
      </pc:sldChg>
      <pc:sldChg chg="add del">
        <pc:chgData name="Indu Sekhar Dantu" userId="4218edbc7ffe59d5" providerId="LiveId" clId="{843E2DFF-F398-4203-BDB8-A297B1BB44FA}" dt="2021-12-27T04:42:36.344" v="507" actId="47"/>
        <pc:sldMkLst>
          <pc:docMk/>
          <pc:sldMk cId="3008042638" sldId="358"/>
        </pc:sldMkLst>
      </pc:sldChg>
      <pc:sldChg chg="add del">
        <pc:chgData name="Indu Sekhar Dantu" userId="4218edbc7ffe59d5" providerId="LiveId" clId="{843E2DFF-F398-4203-BDB8-A297B1BB44FA}" dt="2021-12-27T04:22:51.251" v="327" actId="47"/>
        <pc:sldMkLst>
          <pc:docMk/>
          <pc:sldMk cId="3533207711" sldId="358"/>
        </pc:sldMkLst>
      </pc:sldChg>
      <pc:sldChg chg="add del">
        <pc:chgData name="Indu Sekhar Dantu" userId="4218edbc7ffe59d5" providerId="LiveId" clId="{843E2DFF-F398-4203-BDB8-A297B1BB44FA}" dt="2021-12-27T04:42:36.614" v="508" actId="47"/>
        <pc:sldMkLst>
          <pc:docMk/>
          <pc:sldMk cId="700690451" sldId="359"/>
        </pc:sldMkLst>
      </pc:sldChg>
      <pc:sldChg chg="add del">
        <pc:chgData name="Indu Sekhar Dantu" userId="4218edbc7ffe59d5" providerId="LiveId" clId="{843E2DFF-F398-4203-BDB8-A297B1BB44FA}" dt="2021-12-27T04:22:51.549" v="328" actId="47"/>
        <pc:sldMkLst>
          <pc:docMk/>
          <pc:sldMk cId="1034115290" sldId="359"/>
        </pc:sldMkLst>
      </pc:sldChg>
      <pc:sldChg chg="add del">
        <pc:chgData name="Indu Sekhar Dantu" userId="4218edbc7ffe59d5" providerId="LiveId" clId="{843E2DFF-F398-4203-BDB8-A297B1BB44FA}" dt="2021-12-27T04:42:36.871" v="509" actId="47"/>
        <pc:sldMkLst>
          <pc:docMk/>
          <pc:sldMk cId="1895366520" sldId="360"/>
        </pc:sldMkLst>
      </pc:sldChg>
      <pc:sldChg chg="add del">
        <pc:chgData name="Indu Sekhar Dantu" userId="4218edbc7ffe59d5" providerId="LiveId" clId="{843E2DFF-F398-4203-BDB8-A297B1BB44FA}" dt="2021-12-27T04:22:51.810" v="329" actId="47"/>
        <pc:sldMkLst>
          <pc:docMk/>
          <pc:sldMk cId="2209260667" sldId="360"/>
        </pc:sldMkLst>
      </pc:sldChg>
      <pc:sldChg chg="add del">
        <pc:chgData name="Indu Sekhar Dantu" userId="4218edbc7ffe59d5" providerId="LiveId" clId="{843E2DFF-F398-4203-BDB8-A297B1BB44FA}" dt="2021-12-27T04:42:37.131" v="510" actId="47"/>
        <pc:sldMkLst>
          <pc:docMk/>
          <pc:sldMk cId="1670556603" sldId="361"/>
        </pc:sldMkLst>
      </pc:sldChg>
      <pc:sldChg chg="add del">
        <pc:chgData name="Indu Sekhar Dantu" userId="4218edbc7ffe59d5" providerId="LiveId" clId="{843E2DFF-F398-4203-BDB8-A297B1BB44FA}" dt="2021-12-27T04:22:52.145" v="330" actId="47"/>
        <pc:sldMkLst>
          <pc:docMk/>
          <pc:sldMk cId="2052674384" sldId="361"/>
        </pc:sldMkLst>
      </pc:sldChg>
      <pc:sldChg chg="add del">
        <pc:chgData name="Indu Sekhar Dantu" userId="4218edbc7ffe59d5" providerId="LiveId" clId="{843E2DFF-F398-4203-BDB8-A297B1BB44FA}" dt="2021-12-27T04:42:37.705" v="511" actId="47"/>
        <pc:sldMkLst>
          <pc:docMk/>
          <pc:sldMk cId="1366435471" sldId="362"/>
        </pc:sldMkLst>
      </pc:sldChg>
      <pc:sldChg chg="add del">
        <pc:chgData name="Indu Sekhar Dantu" userId="4218edbc7ffe59d5" providerId="LiveId" clId="{843E2DFF-F398-4203-BDB8-A297B1BB44FA}" dt="2021-12-27T04:22:52.548" v="331" actId="47"/>
        <pc:sldMkLst>
          <pc:docMk/>
          <pc:sldMk cId="2390852946" sldId="362"/>
        </pc:sldMkLst>
      </pc:sldChg>
      <pc:sldChg chg="add del">
        <pc:chgData name="Indu Sekhar Dantu" userId="4218edbc7ffe59d5" providerId="LiveId" clId="{843E2DFF-F398-4203-BDB8-A297B1BB44FA}" dt="2021-12-27T04:22:52.840" v="332" actId="47"/>
        <pc:sldMkLst>
          <pc:docMk/>
          <pc:sldMk cId="2977148682" sldId="363"/>
        </pc:sldMkLst>
      </pc:sldChg>
      <pc:sldChg chg="add del">
        <pc:chgData name="Indu Sekhar Dantu" userId="4218edbc7ffe59d5" providerId="LiveId" clId="{843E2DFF-F398-4203-BDB8-A297B1BB44FA}" dt="2021-12-27T04:42:38.061" v="512" actId="47"/>
        <pc:sldMkLst>
          <pc:docMk/>
          <pc:sldMk cId="3082992009" sldId="363"/>
        </pc:sldMkLst>
      </pc:sldChg>
      <pc:sldChg chg="add del">
        <pc:chgData name="Indu Sekhar Dantu" userId="4218edbc7ffe59d5" providerId="LiveId" clId="{843E2DFF-F398-4203-BDB8-A297B1BB44FA}" dt="2021-12-27T04:22:53.132" v="333" actId="47"/>
        <pc:sldMkLst>
          <pc:docMk/>
          <pc:sldMk cId="1883959662" sldId="364"/>
        </pc:sldMkLst>
      </pc:sldChg>
      <pc:sldChg chg="add del">
        <pc:chgData name="Indu Sekhar Dantu" userId="4218edbc7ffe59d5" providerId="LiveId" clId="{843E2DFF-F398-4203-BDB8-A297B1BB44FA}" dt="2021-12-27T04:42:38.744" v="513" actId="47"/>
        <pc:sldMkLst>
          <pc:docMk/>
          <pc:sldMk cId="2735297927" sldId="364"/>
        </pc:sldMkLst>
      </pc:sldChg>
      <pc:sldChg chg="add del">
        <pc:chgData name="Indu Sekhar Dantu" userId="4218edbc7ffe59d5" providerId="LiveId" clId="{843E2DFF-F398-4203-BDB8-A297B1BB44FA}" dt="2021-12-27T04:22:53.879" v="334" actId="47"/>
        <pc:sldMkLst>
          <pc:docMk/>
          <pc:sldMk cId="3083627511" sldId="365"/>
        </pc:sldMkLst>
      </pc:sldChg>
      <pc:sldChg chg="add del">
        <pc:chgData name="Indu Sekhar Dantu" userId="4218edbc7ffe59d5" providerId="LiveId" clId="{843E2DFF-F398-4203-BDB8-A297B1BB44FA}" dt="2021-12-27T04:42:39.333" v="514" actId="47"/>
        <pc:sldMkLst>
          <pc:docMk/>
          <pc:sldMk cId="3134793086" sldId="365"/>
        </pc:sldMkLst>
      </pc:sldChg>
      <pc:sldChg chg="add del">
        <pc:chgData name="Indu Sekhar Dantu" userId="4218edbc7ffe59d5" providerId="LiveId" clId="{843E2DFF-F398-4203-BDB8-A297B1BB44FA}" dt="2021-12-27T04:42:40.001" v="515" actId="47"/>
        <pc:sldMkLst>
          <pc:docMk/>
          <pc:sldMk cId="274121532" sldId="366"/>
        </pc:sldMkLst>
      </pc:sldChg>
      <pc:sldChg chg="add del">
        <pc:chgData name="Indu Sekhar Dantu" userId="4218edbc7ffe59d5" providerId="LiveId" clId="{843E2DFF-F398-4203-BDB8-A297B1BB44FA}" dt="2021-12-27T04:22:54.228" v="335" actId="47"/>
        <pc:sldMkLst>
          <pc:docMk/>
          <pc:sldMk cId="1667951428" sldId="366"/>
        </pc:sldMkLst>
      </pc:sldChg>
      <pc:sldChg chg="add del">
        <pc:chgData name="Indu Sekhar Dantu" userId="4218edbc7ffe59d5" providerId="LiveId" clId="{843E2DFF-F398-4203-BDB8-A297B1BB44FA}" dt="2021-12-27T04:22:55.171" v="336" actId="47"/>
        <pc:sldMkLst>
          <pc:docMk/>
          <pc:sldMk cId="1003451151" sldId="367"/>
        </pc:sldMkLst>
      </pc:sldChg>
      <pc:sldChg chg="add del">
        <pc:chgData name="Indu Sekhar Dantu" userId="4218edbc7ffe59d5" providerId="LiveId" clId="{843E2DFF-F398-4203-BDB8-A297B1BB44FA}" dt="2021-12-27T04:42:40.749" v="516" actId="47"/>
        <pc:sldMkLst>
          <pc:docMk/>
          <pc:sldMk cId="1175040939" sldId="367"/>
        </pc:sldMkLst>
      </pc:sldChg>
      <pc:sldChg chg="add del">
        <pc:chgData name="Indu Sekhar Dantu" userId="4218edbc7ffe59d5" providerId="LiveId" clId="{843E2DFF-F398-4203-BDB8-A297B1BB44FA}" dt="2021-12-27T04:42:41.552" v="517" actId="47"/>
        <pc:sldMkLst>
          <pc:docMk/>
          <pc:sldMk cId="3676874200" sldId="368"/>
        </pc:sldMkLst>
      </pc:sldChg>
      <pc:sldChg chg="add del">
        <pc:chgData name="Indu Sekhar Dantu" userId="4218edbc7ffe59d5" providerId="LiveId" clId="{843E2DFF-F398-4203-BDB8-A297B1BB44FA}" dt="2021-12-27T04:42:42.386" v="518" actId="47"/>
        <pc:sldMkLst>
          <pc:docMk/>
          <pc:sldMk cId="113468246" sldId="369"/>
        </pc:sldMkLst>
      </pc:sldChg>
      <pc:sldChg chg="add del">
        <pc:chgData name="Indu Sekhar Dantu" userId="4218edbc7ffe59d5" providerId="LiveId" clId="{843E2DFF-F398-4203-BDB8-A297B1BB44FA}" dt="2021-12-27T04:42:43.131" v="519" actId="47"/>
        <pc:sldMkLst>
          <pc:docMk/>
          <pc:sldMk cId="4245664305" sldId="370"/>
        </pc:sldMkLst>
      </pc:sldChg>
      <pc:sldChg chg="add del">
        <pc:chgData name="Indu Sekhar Dantu" userId="4218edbc7ffe59d5" providerId="LiveId" clId="{843E2DFF-F398-4203-BDB8-A297B1BB44FA}" dt="2021-12-27T04:42:43.890" v="520" actId="47"/>
        <pc:sldMkLst>
          <pc:docMk/>
          <pc:sldMk cId="3971266184" sldId="371"/>
        </pc:sldMkLst>
      </pc:sldChg>
      <pc:sldChg chg="add del">
        <pc:chgData name="Indu Sekhar Dantu" userId="4218edbc7ffe59d5" providerId="LiveId" clId="{843E2DFF-F398-4203-BDB8-A297B1BB44FA}" dt="2021-12-27T04:42:44.938" v="521" actId="47"/>
        <pc:sldMkLst>
          <pc:docMk/>
          <pc:sldMk cId="544650367" sldId="372"/>
        </pc:sldMkLst>
      </pc:sldChg>
      <pc:sldChg chg="add del">
        <pc:chgData name="Indu Sekhar Dantu" userId="4218edbc7ffe59d5" providerId="LiveId" clId="{843E2DFF-F398-4203-BDB8-A297B1BB44FA}" dt="2021-12-27T04:42:45.662" v="522" actId="47"/>
        <pc:sldMkLst>
          <pc:docMk/>
          <pc:sldMk cId="2834505495" sldId="373"/>
        </pc:sldMkLst>
      </pc:sldChg>
      <pc:sldChg chg="add del">
        <pc:chgData name="Indu Sekhar Dantu" userId="4218edbc7ffe59d5" providerId="LiveId" clId="{843E2DFF-F398-4203-BDB8-A297B1BB44FA}" dt="2021-12-27T04:42:46.414" v="523" actId="47"/>
        <pc:sldMkLst>
          <pc:docMk/>
          <pc:sldMk cId="944918268" sldId="374"/>
        </pc:sldMkLst>
      </pc:sldChg>
      <pc:sldChg chg="add del">
        <pc:chgData name="Indu Sekhar Dantu" userId="4218edbc7ffe59d5" providerId="LiveId" clId="{843E2DFF-F398-4203-BDB8-A297B1BB44FA}" dt="2021-12-27T04:42:47.171" v="524" actId="47"/>
        <pc:sldMkLst>
          <pc:docMk/>
          <pc:sldMk cId="45491593" sldId="375"/>
        </pc:sldMkLst>
      </pc:sldChg>
      <pc:sldChg chg="add del">
        <pc:chgData name="Indu Sekhar Dantu" userId="4218edbc7ffe59d5" providerId="LiveId" clId="{843E2DFF-F398-4203-BDB8-A297B1BB44FA}" dt="2021-12-27T04:42:47.916" v="525" actId="47"/>
        <pc:sldMkLst>
          <pc:docMk/>
          <pc:sldMk cId="4188982061" sldId="376"/>
        </pc:sldMkLst>
      </pc:sldChg>
      <pc:sldChg chg="add del">
        <pc:chgData name="Indu Sekhar Dantu" userId="4218edbc7ffe59d5" providerId="LiveId" clId="{843E2DFF-F398-4203-BDB8-A297B1BB44FA}" dt="2021-12-27T04:42:48.751" v="526" actId="47"/>
        <pc:sldMkLst>
          <pc:docMk/>
          <pc:sldMk cId="3571459401" sldId="377"/>
        </pc:sldMkLst>
      </pc:sldChg>
      <pc:sldChg chg="add del">
        <pc:chgData name="Indu Sekhar Dantu" userId="4218edbc7ffe59d5" providerId="LiveId" clId="{843E2DFF-F398-4203-BDB8-A297B1BB44FA}" dt="2021-12-27T04:42:49.651" v="527" actId="47"/>
        <pc:sldMkLst>
          <pc:docMk/>
          <pc:sldMk cId="1837600121" sldId="378"/>
        </pc:sldMkLst>
      </pc:sldChg>
      <pc:sldChg chg="add del">
        <pc:chgData name="Indu Sekhar Dantu" userId="4218edbc7ffe59d5" providerId="LiveId" clId="{843E2DFF-F398-4203-BDB8-A297B1BB44FA}" dt="2021-12-27T04:42:50.456" v="528" actId="47"/>
        <pc:sldMkLst>
          <pc:docMk/>
          <pc:sldMk cId="3318422393" sldId="379"/>
        </pc:sldMkLst>
      </pc:sldChg>
      <pc:sldChg chg="add del">
        <pc:chgData name="Indu Sekhar Dantu" userId="4218edbc7ffe59d5" providerId="LiveId" clId="{843E2DFF-F398-4203-BDB8-A297B1BB44FA}" dt="2021-12-27T04:42:51.247" v="529" actId="47"/>
        <pc:sldMkLst>
          <pc:docMk/>
          <pc:sldMk cId="750011922" sldId="380"/>
        </pc:sldMkLst>
      </pc:sldChg>
      <pc:sldChg chg="add del">
        <pc:chgData name="Indu Sekhar Dantu" userId="4218edbc7ffe59d5" providerId="LiveId" clId="{843E2DFF-F398-4203-BDB8-A297B1BB44FA}" dt="2021-12-27T04:42:53.054" v="530" actId="47"/>
        <pc:sldMkLst>
          <pc:docMk/>
          <pc:sldMk cId="3391089150" sldId="381"/>
        </pc:sldMkLst>
      </pc:sldChg>
      <pc:sldChg chg="add del">
        <pc:chgData name="Indu Sekhar Dantu" userId="4218edbc7ffe59d5" providerId="LiveId" clId="{843E2DFF-F398-4203-BDB8-A297B1BB44FA}" dt="2021-12-27T04:42:53.913" v="531" actId="47"/>
        <pc:sldMkLst>
          <pc:docMk/>
          <pc:sldMk cId="4140372676" sldId="382"/>
        </pc:sldMkLst>
      </pc:sldChg>
      <pc:sldChg chg="add del">
        <pc:chgData name="Indu Sekhar Dantu" userId="4218edbc7ffe59d5" providerId="LiveId" clId="{843E2DFF-F398-4203-BDB8-A297B1BB44FA}" dt="2021-12-27T04:42:54.727" v="532" actId="47"/>
        <pc:sldMkLst>
          <pc:docMk/>
          <pc:sldMk cId="1904068221" sldId="383"/>
        </pc:sldMkLst>
      </pc:sldChg>
      <pc:sldChg chg="addSp delSp modSp add mod">
        <pc:chgData name="Indu Sekhar Dantu" userId="4218edbc7ffe59d5" providerId="LiveId" clId="{843E2DFF-F398-4203-BDB8-A297B1BB44FA}" dt="2022-01-02T01:03:52.306" v="2756" actId="20577"/>
        <pc:sldMkLst>
          <pc:docMk/>
          <pc:sldMk cId="111435197" sldId="384"/>
        </pc:sldMkLst>
        <pc:spChg chg="mod">
          <ac:chgData name="Indu Sekhar Dantu" userId="4218edbc7ffe59d5" providerId="LiveId" clId="{843E2DFF-F398-4203-BDB8-A297B1BB44FA}" dt="2022-01-02T01:03:52.306" v="2756" actId="20577"/>
          <ac:spMkLst>
            <pc:docMk/>
            <pc:sldMk cId="111435197" sldId="384"/>
            <ac:spMk id="3" creationId="{D9D112C0-94D8-4EB3-830E-FBA2AAFD86F5}"/>
          </ac:spMkLst>
        </pc:spChg>
        <pc:picChg chg="add mod">
          <ac:chgData name="Indu Sekhar Dantu" userId="4218edbc7ffe59d5" providerId="LiveId" clId="{843E2DFF-F398-4203-BDB8-A297B1BB44FA}" dt="2021-12-27T04:48:10.336" v="676"/>
          <ac:picMkLst>
            <pc:docMk/>
            <pc:sldMk cId="111435197" sldId="384"/>
            <ac:picMk id="7" creationId="{B7BD3D2B-45AB-4FA6-89F7-654FC929CB25}"/>
          </ac:picMkLst>
        </pc:picChg>
        <pc:picChg chg="del">
          <ac:chgData name="Indu Sekhar Dantu" userId="4218edbc7ffe59d5" providerId="LiveId" clId="{843E2DFF-F398-4203-BDB8-A297B1BB44FA}" dt="2021-12-27T04:48:09.530" v="675" actId="478"/>
          <ac:picMkLst>
            <pc:docMk/>
            <pc:sldMk cId="111435197" sldId="384"/>
            <ac:picMk id="1028" creationId="{FB36EA1C-E298-4D5C-AACA-221FBE6EBD40}"/>
          </ac:picMkLst>
        </pc:picChg>
      </pc:sldChg>
      <pc:sldChg chg="addSp delSp modSp add mod">
        <pc:chgData name="Indu Sekhar Dantu" userId="4218edbc7ffe59d5" providerId="LiveId" clId="{843E2DFF-F398-4203-BDB8-A297B1BB44FA}" dt="2021-12-27T04:46:36.893" v="645" actId="478"/>
        <pc:sldMkLst>
          <pc:docMk/>
          <pc:sldMk cId="1562123771" sldId="385"/>
        </pc:sldMkLst>
        <pc:spChg chg="mod">
          <ac:chgData name="Indu Sekhar Dantu" userId="4218edbc7ffe59d5" providerId="LiveId" clId="{843E2DFF-F398-4203-BDB8-A297B1BB44FA}" dt="2021-12-27T04:25:24.048" v="404" actId="113"/>
          <ac:spMkLst>
            <pc:docMk/>
            <pc:sldMk cId="1562123771" sldId="385"/>
            <ac:spMk id="3" creationId="{D9D112C0-94D8-4EB3-830E-FBA2AAFD86F5}"/>
          </ac:spMkLst>
        </pc:spChg>
        <pc:picChg chg="add mod">
          <ac:chgData name="Indu Sekhar Dantu" userId="4218edbc7ffe59d5" providerId="LiveId" clId="{843E2DFF-F398-4203-BDB8-A297B1BB44FA}" dt="2021-12-27T04:43:54.835" v="601"/>
          <ac:picMkLst>
            <pc:docMk/>
            <pc:sldMk cId="1562123771" sldId="385"/>
            <ac:picMk id="7" creationId="{0EEE77E5-A436-44B1-8B3C-C0EA4F9F276A}"/>
          </ac:picMkLst>
        </pc:picChg>
        <pc:picChg chg="del">
          <ac:chgData name="Indu Sekhar Dantu" userId="4218edbc7ffe59d5" providerId="LiveId" clId="{843E2DFF-F398-4203-BDB8-A297B1BB44FA}" dt="2021-12-27T04:46:36.893" v="645" actId="478"/>
          <ac:picMkLst>
            <pc:docMk/>
            <pc:sldMk cId="1562123771" sldId="385"/>
            <ac:picMk id="1028" creationId="{FB36EA1C-E298-4D5C-AACA-221FBE6EBD40}"/>
          </ac:picMkLst>
        </pc:picChg>
      </pc:sldChg>
      <pc:sldChg chg="addSp delSp modSp add mod">
        <pc:chgData name="Indu Sekhar Dantu" userId="4218edbc7ffe59d5" providerId="LiveId" clId="{843E2DFF-F398-4203-BDB8-A297B1BB44FA}" dt="2021-12-27T04:46:31.570" v="642" actId="478"/>
        <pc:sldMkLst>
          <pc:docMk/>
          <pc:sldMk cId="1562480286" sldId="386"/>
        </pc:sldMkLst>
        <pc:spChg chg="mod">
          <ac:chgData name="Indu Sekhar Dantu" userId="4218edbc7ffe59d5" providerId="LiveId" clId="{843E2DFF-F398-4203-BDB8-A297B1BB44FA}" dt="2021-12-27T04:25:45.806" v="407" actId="255"/>
          <ac:spMkLst>
            <pc:docMk/>
            <pc:sldMk cId="1562480286" sldId="386"/>
            <ac:spMk id="3" creationId="{D9D112C0-94D8-4EB3-830E-FBA2AAFD86F5}"/>
          </ac:spMkLst>
        </pc:spChg>
        <pc:picChg chg="add mod">
          <ac:chgData name="Indu Sekhar Dantu" userId="4218edbc7ffe59d5" providerId="LiveId" clId="{843E2DFF-F398-4203-BDB8-A297B1BB44FA}" dt="2021-12-27T04:44:13.016" v="604"/>
          <ac:picMkLst>
            <pc:docMk/>
            <pc:sldMk cId="1562480286" sldId="386"/>
            <ac:picMk id="7" creationId="{634CB5B0-F306-4530-ABA4-AA49005CE328}"/>
          </ac:picMkLst>
        </pc:picChg>
        <pc:picChg chg="del">
          <ac:chgData name="Indu Sekhar Dantu" userId="4218edbc7ffe59d5" providerId="LiveId" clId="{843E2DFF-F398-4203-BDB8-A297B1BB44FA}" dt="2021-12-27T04:46:31.570" v="642" actId="478"/>
          <ac:picMkLst>
            <pc:docMk/>
            <pc:sldMk cId="1562480286" sldId="386"/>
            <ac:picMk id="1028" creationId="{FB36EA1C-E298-4D5C-AACA-221FBE6EBD40}"/>
          </ac:picMkLst>
        </pc:picChg>
      </pc:sldChg>
      <pc:sldChg chg="addSp delSp modSp add mod">
        <pc:chgData name="Indu Sekhar Dantu" userId="4218edbc7ffe59d5" providerId="LiveId" clId="{843E2DFF-F398-4203-BDB8-A297B1BB44FA}" dt="2021-12-27T04:46:25.118" v="638" actId="478"/>
        <pc:sldMkLst>
          <pc:docMk/>
          <pc:sldMk cId="1481360629" sldId="387"/>
        </pc:sldMkLst>
        <pc:spChg chg="mod">
          <ac:chgData name="Indu Sekhar Dantu" userId="4218edbc7ffe59d5" providerId="LiveId" clId="{843E2DFF-F398-4203-BDB8-A297B1BB44FA}" dt="2021-12-27T04:26:13.554" v="410" actId="113"/>
          <ac:spMkLst>
            <pc:docMk/>
            <pc:sldMk cId="1481360629" sldId="387"/>
            <ac:spMk id="3" creationId="{D9D112C0-94D8-4EB3-830E-FBA2AAFD86F5}"/>
          </ac:spMkLst>
        </pc:spChg>
        <pc:picChg chg="add mod">
          <ac:chgData name="Indu Sekhar Dantu" userId="4218edbc7ffe59d5" providerId="LiveId" clId="{843E2DFF-F398-4203-BDB8-A297B1BB44FA}" dt="2021-12-27T04:44:19.572" v="606"/>
          <ac:picMkLst>
            <pc:docMk/>
            <pc:sldMk cId="1481360629" sldId="387"/>
            <ac:picMk id="7" creationId="{870D0890-2899-4CE3-BB4F-4180E3E27B9E}"/>
          </ac:picMkLst>
        </pc:picChg>
        <pc:picChg chg="del">
          <ac:chgData name="Indu Sekhar Dantu" userId="4218edbc7ffe59d5" providerId="LiveId" clId="{843E2DFF-F398-4203-BDB8-A297B1BB44FA}" dt="2021-12-27T04:46:25.118" v="638" actId="478"/>
          <ac:picMkLst>
            <pc:docMk/>
            <pc:sldMk cId="1481360629" sldId="387"/>
            <ac:picMk id="1028" creationId="{FB36EA1C-E298-4D5C-AACA-221FBE6EBD40}"/>
          </ac:picMkLst>
        </pc:picChg>
      </pc:sldChg>
      <pc:sldChg chg="addSp delSp modSp add mod">
        <pc:chgData name="Indu Sekhar Dantu" userId="4218edbc7ffe59d5" providerId="LiveId" clId="{843E2DFF-F398-4203-BDB8-A297B1BB44FA}" dt="2021-12-27T04:46:18.807" v="635" actId="478"/>
        <pc:sldMkLst>
          <pc:docMk/>
          <pc:sldMk cId="1615479828" sldId="388"/>
        </pc:sldMkLst>
        <pc:spChg chg="mod">
          <ac:chgData name="Indu Sekhar Dantu" userId="4218edbc7ffe59d5" providerId="LiveId" clId="{843E2DFF-F398-4203-BDB8-A297B1BB44FA}" dt="2021-12-27T04:26:34.133" v="413" actId="113"/>
          <ac:spMkLst>
            <pc:docMk/>
            <pc:sldMk cId="1615479828" sldId="388"/>
            <ac:spMk id="3" creationId="{D9D112C0-94D8-4EB3-830E-FBA2AAFD86F5}"/>
          </ac:spMkLst>
        </pc:spChg>
        <pc:picChg chg="add mod">
          <ac:chgData name="Indu Sekhar Dantu" userId="4218edbc7ffe59d5" providerId="LiveId" clId="{843E2DFF-F398-4203-BDB8-A297B1BB44FA}" dt="2021-12-27T04:44:32.330" v="609"/>
          <ac:picMkLst>
            <pc:docMk/>
            <pc:sldMk cId="1615479828" sldId="388"/>
            <ac:picMk id="7" creationId="{A3B9598B-4A2E-46C4-B4F8-0E8D9A1ED2F2}"/>
          </ac:picMkLst>
        </pc:picChg>
        <pc:picChg chg="del">
          <ac:chgData name="Indu Sekhar Dantu" userId="4218edbc7ffe59d5" providerId="LiveId" clId="{843E2DFF-F398-4203-BDB8-A297B1BB44FA}" dt="2021-12-27T04:46:18.807" v="635" actId="478"/>
          <ac:picMkLst>
            <pc:docMk/>
            <pc:sldMk cId="1615479828" sldId="388"/>
            <ac:picMk id="1028" creationId="{FB36EA1C-E298-4D5C-AACA-221FBE6EBD40}"/>
          </ac:picMkLst>
        </pc:picChg>
      </pc:sldChg>
      <pc:sldChg chg="addSp delSp modSp add mod">
        <pc:chgData name="Indu Sekhar Dantu" userId="4218edbc7ffe59d5" providerId="LiveId" clId="{843E2DFF-F398-4203-BDB8-A297B1BB44FA}" dt="2021-12-27T04:46:15.071" v="633" actId="478"/>
        <pc:sldMkLst>
          <pc:docMk/>
          <pc:sldMk cId="188753804" sldId="389"/>
        </pc:sldMkLst>
        <pc:spChg chg="mod">
          <ac:chgData name="Indu Sekhar Dantu" userId="4218edbc7ffe59d5" providerId="LiveId" clId="{843E2DFF-F398-4203-BDB8-A297B1BB44FA}" dt="2021-12-27T04:26:55.707" v="417" actId="113"/>
          <ac:spMkLst>
            <pc:docMk/>
            <pc:sldMk cId="188753804" sldId="389"/>
            <ac:spMk id="3" creationId="{D9D112C0-94D8-4EB3-830E-FBA2AAFD86F5}"/>
          </ac:spMkLst>
        </pc:spChg>
        <pc:picChg chg="add mod">
          <ac:chgData name="Indu Sekhar Dantu" userId="4218edbc7ffe59d5" providerId="LiveId" clId="{843E2DFF-F398-4203-BDB8-A297B1BB44FA}" dt="2021-12-27T04:44:38.158" v="611"/>
          <ac:picMkLst>
            <pc:docMk/>
            <pc:sldMk cId="188753804" sldId="389"/>
            <ac:picMk id="7" creationId="{0F31B76F-76F9-48E8-8483-22719B420AA6}"/>
          </ac:picMkLst>
        </pc:picChg>
        <pc:picChg chg="del">
          <ac:chgData name="Indu Sekhar Dantu" userId="4218edbc7ffe59d5" providerId="LiveId" clId="{843E2DFF-F398-4203-BDB8-A297B1BB44FA}" dt="2021-12-27T04:46:15.071" v="633" actId="478"/>
          <ac:picMkLst>
            <pc:docMk/>
            <pc:sldMk cId="188753804" sldId="389"/>
            <ac:picMk id="1028" creationId="{FB36EA1C-E298-4D5C-AACA-221FBE6EBD40}"/>
          </ac:picMkLst>
        </pc:picChg>
      </pc:sldChg>
      <pc:sldChg chg="addSp delSp modSp add mod">
        <pc:chgData name="Indu Sekhar Dantu" userId="4218edbc7ffe59d5" providerId="LiveId" clId="{843E2DFF-F398-4203-BDB8-A297B1BB44FA}" dt="2021-12-27T04:46:09.430" v="630" actId="478"/>
        <pc:sldMkLst>
          <pc:docMk/>
          <pc:sldMk cId="1985490851" sldId="390"/>
        </pc:sldMkLst>
        <pc:spChg chg="mod">
          <ac:chgData name="Indu Sekhar Dantu" userId="4218edbc7ffe59d5" providerId="LiveId" clId="{843E2DFF-F398-4203-BDB8-A297B1BB44FA}" dt="2021-12-27T04:27:17.201" v="420" actId="113"/>
          <ac:spMkLst>
            <pc:docMk/>
            <pc:sldMk cId="1985490851" sldId="390"/>
            <ac:spMk id="3" creationId="{D9D112C0-94D8-4EB3-830E-FBA2AAFD86F5}"/>
          </ac:spMkLst>
        </pc:spChg>
        <pc:picChg chg="add mod">
          <ac:chgData name="Indu Sekhar Dantu" userId="4218edbc7ffe59d5" providerId="LiveId" clId="{843E2DFF-F398-4203-BDB8-A297B1BB44FA}" dt="2021-12-27T04:44:50.042" v="614"/>
          <ac:picMkLst>
            <pc:docMk/>
            <pc:sldMk cId="1985490851" sldId="390"/>
            <ac:picMk id="7" creationId="{765076BE-2BD0-4B84-BADB-318FF2C3F90C}"/>
          </ac:picMkLst>
        </pc:picChg>
        <pc:picChg chg="del">
          <ac:chgData name="Indu Sekhar Dantu" userId="4218edbc7ffe59d5" providerId="LiveId" clId="{843E2DFF-F398-4203-BDB8-A297B1BB44FA}" dt="2021-12-27T04:46:09.430" v="630" actId="478"/>
          <ac:picMkLst>
            <pc:docMk/>
            <pc:sldMk cId="1985490851" sldId="390"/>
            <ac:picMk id="1028" creationId="{FB36EA1C-E298-4D5C-AACA-221FBE6EBD40}"/>
          </ac:picMkLst>
        </pc:picChg>
      </pc:sldChg>
      <pc:sldChg chg="addSp delSp modSp add mod">
        <pc:chgData name="Indu Sekhar Dantu" userId="4218edbc7ffe59d5" providerId="LiveId" clId="{843E2DFF-F398-4203-BDB8-A297B1BB44FA}" dt="2021-12-27T04:46:03.456" v="627" actId="478"/>
        <pc:sldMkLst>
          <pc:docMk/>
          <pc:sldMk cId="3540774487" sldId="391"/>
        </pc:sldMkLst>
        <pc:spChg chg="mod">
          <ac:chgData name="Indu Sekhar Dantu" userId="4218edbc7ffe59d5" providerId="LiveId" clId="{843E2DFF-F398-4203-BDB8-A297B1BB44FA}" dt="2021-12-27T04:27:37.585" v="423" actId="113"/>
          <ac:spMkLst>
            <pc:docMk/>
            <pc:sldMk cId="3540774487" sldId="391"/>
            <ac:spMk id="3" creationId="{D9D112C0-94D8-4EB3-830E-FBA2AAFD86F5}"/>
          </ac:spMkLst>
        </pc:spChg>
        <pc:picChg chg="add mod">
          <ac:chgData name="Indu Sekhar Dantu" userId="4218edbc7ffe59d5" providerId="LiveId" clId="{843E2DFF-F398-4203-BDB8-A297B1BB44FA}" dt="2021-12-27T04:45:18.731" v="617"/>
          <ac:picMkLst>
            <pc:docMk/>
            <pc:sldMk cId="3540774487" sldId="391"/>
            <ac:picMk id="7" creationId="{213C789A-DEA6-4EA6-B6B7-64F3818EA600}"/>
          </ac:picMkLst>
        </pc:picChg>
        <pc:picChg chg="del">
          <ac:chgData name="Indu Sekhar Dantu" userId="4218edbc7ffe59d5" providerId="LiveId" clId="{843E2DFF-F398-4203-BDB8-A297B1BB44FA}" dt="2021-12-27T04:46:03.456" v="627" actId="478"/>
          <ac:picMkLst>
            <pc:docMk/>
            <pc:sldMk cId="3540774487" sldId="391"/>
            <ac:picMk id="1028" creationId="{FB36EA1C-E298-4D5C-AACA-221FBE6EBD40}"/>
          </ac:picMkLst>
        </pc:picChg>
      </pc:sldChg>
      <pc:sldChg chg="addSp delSp modSp add mod">
        <pc:chgData name="Indu Sekhar Dantu" userId="4218edbc7ffe59d5" providerId="LiveId" clId="{843E2DFF-F398-4203-BDB8-A297B1BB44FA}" dt="2021-12-27T04:45:59.172" v="625" actId="478"/>
        <pc:sldMkLst>
          <pc:docMk/>
          <pc:sldMk cId="2474840392" sldId="392"/>
        </pc:sldMkLst>
        <pc:spChg chg="mod">
          <ac:chgData name="Indu Sekhar Dantu" userId="4218edbc7ffe59d5" providerId="LiveId" clId="{843E2DFF-F398-4203-BDB8-A297B1BB44FA}" dt="2021-12-27T04:28:00.831" v="426" actId="113"/>
          <ac:spMkLst>
            <pc:docMk/>
            <pc:sldMk cId="2474840392" sldId="392"/>
            <ac:spMk id="3" creationId="{D9D112C0-94D8-4EB3-830E-FBA2AAFD86F5}"/>
          </ac:spMkLst>
        </pc:spChg>
        <pc:picChg chg="add mod">
          <ac:chgData name="Indu Sekhar Dantu" userId="4218edbc7ffe59d5" providerId="LiveId" clId="{843E2DFF-F398-4203-BDB8-A297B1BB44FA}" dt="2021-12-27T04:45:25.536" v="619"/>
          <ac:picMkLst>
            <pc:docMk/>
            <pc:sldMk cId="2474840392" sldId="392"/>
            <ac:picMk id="7" creationId="{B3B05AA4-808D-47BE-A57A-2DCDF3F14C4F}"/>
          </ac:picMkLst>
        </pc:picChg>
        <pc:picChg chg="del">
          <ac:chgData name="Indu Sekhar Dantu" userId="4218edbc7ffe59d5" providerId="LiveId" clId="{843E2DFF-F398-4203-BDB8-A297B1BB44FA}" dt="2021-12-27T04:45:59.172" v="625" actId="478"/>
          <ac:picMkLst>
            <pc:docMk/>
            <pc:sldMk cId="2474840392" sldId="392"/>
            <ac:picMk id="1028" creationId="{FB36EA1C-E298-4D5C-AACA-221FBE6EBD40}"/>
          </ac:picMkLst>
        </pc:picChg>
      </pc:sldChg>
      <pc:sldChg chg="addSp delSp modSp add mod">
        <pc:chgData name="Indu Sekhar Dantu" userId="4218edbc7ffe59d5" providerId="LiveId" clId="{843E2DFF-F398-4203-BDB8-A297B1BB44FA}" dt="2021-12-27T04:47:22.613" v="652"/>
        <pc:sldMkLst>
          <pc:docMk/>
          <pc:sldMk cId="2049114998" sldId="393"/>
        </pc:sldMkLst>
        <pc:spChg chg="mod">
          <ac:chgData name="Indu Sekhar Dantu" userId="4218edbc7ffe59d5" providerId="LiveId" clId="{843E2DFF-F398-4203-BDB8-A297B1BB44FA}" dt="2021-12-27T04:28:22.848" v="429" actId="113"/>
          <ac:spMkLst>
            <pc:docMk/>
            <pc:sldMk cId="2049114998" sldId="393"/>
            <ac:spMk id="3" creationId="{D9D112C0-94D8-4EB3-830E-FBA2AAFD86F5}"/>
          </ac:spMkLst>
        </pc:spChg>
        <pc:picChg chg="add mod">
          <ac:chgData name="Indu Sekhar Dantu" userId="4218edbc7ffe59d5" providerId="LiveId" clId="{843E2DFF-F398-4203-BDB8-A297B1BB44FA}" dt="2021-12-27T04:47:22.613" v="652"/>
          <ac:picMkLst>
            <pc:docMk/>
            <pc:sldMk cId="2049114998" sldId="393"/>
            <ac:picMk id="7" creationId="{1052B170-8490-4864-98C6-971630ECFC67}"/>
          </ac:picMkLst>
        </pc:picChg>
        <pc:picChg chg="del mod">
          <ac:chgData name="Indu Sekhar Dantu" userId="4218edbc7ffe59d5" providerId="LiveId" clId="{843E2DFF-F398-4203-BDB8-A297B1BB44FA}" dt="2021-12-27T04:47:21.729" v="651" actId="478"/>
          <ac:picMkLst>
            <pc:docMk/>
            <pc:sldMk cId="2049114998" sldId="393"/>
            <ac:picMk id="1028" creationId="{FB36EA1C-E298-4D5C-AACA-221FBE6EBD40}"/>
          </ac:picMkLst>
        </pc:picChg>
      </pc:sldChg>
      <pc:sldChg chg="addSp delSp modSp add mod">
        <pc:chgData name="Indu Sekhar Dantu" userId="4218edbc7ffe59d5" providerId="LiveId" clId="{843E2DFF-F398-4203-BDB8-A297B1BB44FA}" dt="2021-12-27T04:47:31.615" v="656"/>
        <pc:sldMkLst>
          <pc:docMk/>
          <pc:sldMk cId="1253743768" sldId="394"/>
        </pc:sldMkLst>
        <pc:spChg chg="mod">
          <ac:chgData name="Indu Sekhar Dantu" userId="4218edbc7ffe59d5" providerId="LiveId" clId="{843E2DFF-F398-4203-BDB8-A297B1BB44FA}" dt="2021-12-27T04:28:44.263" v="432" actId="113"/>
          <ac:spMkLst>
            <pc:docMk/>
            <pc:sldMk cId="1253743768" sldId="394"/>
            <ac:spMk id="3" creationId="{D9D112C0-94D8-4EB3-830E-FBA2AAFD86F5}"/>
          </ac:spMkLst>
        </pc:spChg>
        <pc:picChg chg="add mod">
          <ac:chgData name="Indu Sekhar Dantu" userId="4218edbc7ffe59d5" providerId="LiveId" clId="{843E2DFF-F398-4203-BDB8-A297B1BB44FA}" dt="2021-12-27T04:47:31.615" v="656"/>
          <ac:picMkLst>
            <pc:docMk/>
            <pc:sldMk cId="1253743768" sldId="394"/>
            <ac:picMk id="7" creationId="{F700D0CB-80E7-4609-A726-0F8A02BD99D7}"/>
          </ac:picMkLst>
        </pc:picChg>
        <pc:picChg chg="del">
          <ac:chgData name="Indu Sekhar Dantu" userId="4218edbc7ffe59d5" providerId="LiveId" clId="{843E2DFF-F398-4203-BDB8-A297B1BB44FA}" dt="2021-12-27T04:47:30.681" v="655" actId="478"/>
          <ac:picMkLst>
            <pc:docMk/>
            <pc:sldMk cId="1253743768" sldId="394"/>
            <ac:picMk id="1028" creationId="{FB36EA1C-E298-4D5C-AACA-221FBE6EBD40}"/>
          </ac:picMkLst>
        </pc:picChg>
      </pc:sldChg>
      <pc:sldChg chg="addSp delSp modSp add mod">
        <pc:chgData name="Indu Sekhar Dantu" userId="4218edbc7ffe59d5" providerId="LiveId" clId="{843E2DFF-F398-4203-BDB8-A297B1BB44FA}" dt="2021-12-27T04:47:43.906" v="662"/>
        <pc:sldMkLst>
          <pc:docMk/>
          <pc:sldMk cId="3672405932" sldId="395"/>
        </pc:sldMkLst>
        <pc:spChg chg="mod">
          <ac:chgData name="Indu Sekhar Dantu" userId="4218edbc7ffe59d5" providerId="LiveId" clId="{843E2DFF-F398-4203-BDB8-A297B1BB44FA}" dt="2021-12-27T04:29:07.758" v="435" actId="113"/>
          <ac:spMkLst>
            <pc:docMk/>
            <pc:sldMk cId="3672405932" sldId="395"/>
            <ac:spMk id="3" creationId="{D9D112C0-94D8-4EB3-830E-FBA2AAFD86F5}"/>
          </ac:spMkLst>
        </pc:spChg>
        <pc:picChg chg="add mod">
          <ac:chgData name="Indu Sekhar Dantu" userId="4218edbc7ffe59d5" providerId="LiveId" clId="{843E2DFF-F398-4203-BDB8-A297B1BB44FA}" dt="2021-12-27T04:47:43.906" v="662"/>
          <ac:picMkLst>
            <pc:docMk/>
            <pc:sldMk cId="3672405932" sldId="395"/>
            <ac:picMk id="7" creationId="{C29DD48D-AC6A-4659-9F17-8479FA2826C9}"/>
          </ac:picMkLst>
        </pc:picChg>
        <pc:picChg chg="del">
          <ac:chgData name="Indu Sekhar Dantu" userId="4218edbc7ffe59d5" providerId="LiveId" clId="{843E2DFF-F398-4203-BDB8-A297B1BB44FA}" dt="2021-12-27T04:47:43.027" v="661" actId="478"/>
          <ac:picMkLst>
            <pc:docMk/>
            <pc:sldMk cId="3672405932" sldId="395"/>
            <ac:picMk id="1028" creationId="{FB36EA1C-E298-4D5C-AACA-221FBE6EBD40}"/>
          </ac:picMkLst>
        </pc:picChg>
      </pc:sldChg>
      <pc:sldChg chg="addSp delSp modSp add mod">
        <pc:chgData name="Indu Sekhar Dantu" userId="4218edbc7ffe59d5" providerId="LiveId" clId="{843E2DFF-F398-4203-BDB8-A297B1BB44FA}" dt="2021-12-27T04:47:52.107" v="666"/>
        <pc:sldMkLst>
          <pc:docMk/>
          <pc:sldMk cId="1342543142" sldId="396"/>
        </pc:sldMkLst>
        <pc:spChg chg="mod">
          <ac:chgData name="Indu Sekhar Dantu" userId="4218edbc7ffe59d5" providerId="LiveId" clId="{843E2DFF-F398-4203-BDB8-A297B1BB44FA}" dt="2021-12-27T04:29:32.831" v="438" actId="113"/>
          <ac:spMkLst>
            <pc:docMk/>
            <pc:sldMk cId="1342543142" sldId="396"/>
            <ac:spMk id="3" creationId="{D9D112C0-94D8-4EB3-830E-FBA2AAFD86F5}"/>
          </ac:spMkLst>
        </pc:spChg>
        <pc:picChg chg="add mod">
          <ac:chgData name="Indu Sekhar Dantu" userId="4218edbc7ffe59d5" providerId="LiveId" clId="{843E2DFF-F398-4203-BDB8-A297B1BB44FA}" dt="2021-12-27T04:47:52.107" v="666"/>
          <ac:picMkLst>
            <pc:docMk/>
            <pc:sldMk cId="1342543142" sldId="396"/>
            <ac:picMk id="7" creationId="{16C34DB7-D2FA-46E7-980B-7A630178E95A}"/>
          </ac:picMkLst>
        </pc:picChg>
        <pc:picChg chg="del">
          <ac:chgData name="Indu Sekhar Dantu" userId="4218edbc7ffe59d5" providerId="LiveId" clId="{843E2DFF-F398-4203-BDB8-A297B1BB44FA}" dt="2021-12-27T04:47:51.292" v="665" actId="478"/>
          <ac:picMkLst>
            <pc:docMk/>
            <pc:sldMk cId="1342543142" sldId="396"/>
            <ac:picMk id="1028" creationId="{FB36EA1C-E298-4D5C-AACA-221FBE6EBD40}"/>
          </ac:picMkLst>
        </pc:picChg>
      </pc:sldChg>
      <pc:sldChg chg="addSp delSp modSp add mod">
        <pc:chgData name="Indu Sekhar Dantu" userId="4218edbc7ffe59d5" providerId="LiveId" clId="{843E2DFF-F398-4203-BDB8-A297B1BB44FA}" dt="2021-12-27T04:47:59.348" v="670"/>
        <pc:sldMkLst>
          <pc:docMk/>
          <pc:sldMk cId="3983507115" sldId="397"/>
        </pc:sldMkLst>
        <pc:spChg chg="mod">
          <ac:chgData name="Indu Sekhar Dantu" userId="4218edbc7ffe59d5" providerId="LiveId" clId="{843E2DFF-F398-4203-BDB8-A297B1BB44FA}" dt="2021-12-27T04:30:04.457" v="442" actId="255"/>
          <ac:spMkLst>
            <pc:docMk/>
            <pc:sldMk cId="3983507115" sldId="397"/>
            <ac:spMk id="3" creationId="{D9D112C0-94D8-4EB3-830E-FBA2AAFD86F5}"/>
          </ac:spMkLst>
        </pc:spChg>
        <pc:picChg chg="add mod">
          <ac:chgData name="Indu Sekhar Dantu" userId="4218edbc7ffe59d5" providerId="LiveId" clId="{843E2DFF-F398-4203-BDB8-A297B1BB44FA}" dt="2021-12-27T04:47:59.348" v="670"/>
          <ac:picMkLst>
            <pc:docMk/>
            <pc:sldMk cId="3983507115" sldId="397"/>
            <ac:picMk id="7" creationId="{65F4AC6D-F685-4CCA-B472-23AADB51EBAF}"/>
          </ac:picMkLst>
        </pc:picChg>
        <pc:picChg chg="del">
          <ac:chgData name="Indu Sekhar Dantu" userId="4218edbc7ffe59d5" providerId="LiveId" clId="{843E2DFF-F398-4203-BDB8-A297B1BB44FA}" dt="2021-12-27T04:47:58.524" v="669" actId="478"/>
          <ac:picMkLst>
            <pc:docMk/>
            <pc:sldMk cId="3983507115" sldId="397"/>
            <ac:picMk id="1028" creationId="{FB36EA1C-E298-4D5C-AACA-221FBE6EBD40}"/>
          </ac:picMkLst>
        </pc:picChg>
      </pc:sldChg>
      <pc:sldChg chg="add del">
        <pc:chgData name="Indu Sekhar Dantu" userId="4218edbc7ffe59d5" providerId="LiveId" clId="{843E2DFF-F398-4203-BDB8-A297B1BB44FA}" dt="2021-12-27T04:34:33.838" v="461" actId="47"/>
        <pc:sldMkLst>
          <pc:docMk/>
          <pc:sldMk cId="3853084069" sldId="398"/>
        </pc:sldMkLst>
      </pc:sldChg>
      <pc:sldChg chg="addSp delSp modSp add mod">
        <pc:chgData name="Indu Sekhar Dantu" userId="4218edbc7ffe59d5" providerId="LiveId" clId="{843E2DFF-F398-4203-BDB8-A297B1BB44FA}" dt="2022-01-02T00:47:52.045" v="2481" actId="20577"/>
        <pc:sldMkLst>
          <pc:docMk/>
          <pc:sldMk cId="3912220884" sldId="399"/>
        </pc:sldMkLst>
        <pc:spChg chg="mod">
          <ac:chgData name="Indu Sekhar Dantu" userId="4218edbc7ffe59d5" providerId="LiveId" clId="{843E2DFF-F398-4203-BDB8-A297B1BB44FA}" dt="2022-01-02T00:47:52.045" v="2481" actId="20577"/>
          <ac:spMkLst>
            <pc:docMk/>
            <pc:sldMk cId="3912220884" sldId="399"/>
            <ac:spMk id="3" creationId="{D9D112C0-94D8-4EB3-830E-FBA2AAFD86F5}"/>
          </ac:spMkLst>
        </pc:spChg>
        <pc:picChg chg="add mod">
          <ac:chgData name="Indu Sekhar Dantu" userId="4218edbc7ffe59d5" providerId="LiveId" clId="{843E2DFF-F398-4203-BDB8-A297B1BB44FA}" dt="2021-12-27T04:44:10.255" v="603"/>
          <ac:picMkLst>
            <pc:docMk/>
            <pc:sldMk cId="3912220884" sldId="399"/>
            <ac:picMk id="7" creationId="{EAFF0476-CCAC-4322-B914-B1F01FCE8BB5}"/>
          </ac:picMkLst>
        </pc:picChg>
        <pc:picChg chg="del">
          <ac:chgData name="Indu Sekhar Dantu" userId="4218edbc7ffe59d5" providerId="LiveId" clId="{843E2DFF-F398-4203-BDB8-A297B1BB44FA}" dt="2021-12-27T04:46:33.352" v="643" actId="478"/>
          <ac:picMkLst>
            <pc:docMk/>
            <pc:sldMk cId="3912220884" sldId="399"/>
            <ac:picMk id="1028" creationId="{FB36EA1C-E298-4D5C-AACA-221FBE6EBD40}"/>
          </ac:picMkLst>
        </pc:picChg>
      </pc:sldChg>
      <pc:sldChg chg="addSp delSp modSp add mod">
        <pc:chgData name="Indu Sekhar Dantu" userId="4218edbc7ffe59d5" providerId="LiveId" clId="{843E2DFF-F398-4203-BDB8-A297B1BB44FA}" dt="2022-01-02T00:48:24.968" v="2484" actId="20577"/>
        <pc:sldMkLst>
          <pc:docMk/>
          <pc:sldMk cId="1008967155" sldId="400"/>
        </pc:sldMkLst>
        <pc:spChg chg="mod">
          <ac:chgData name="Indu Sekhar Dantu" userId="4218edbc7ffe59d5" providerId="LiveId" clId="{843E2DFF-F398-4203-BDB8-A297B1BB44FA}" dt="2022-01-02T00:48:24.968" v="2484" actId="20577"/>
          <ac:spMkLst>
            <pc:docMk/>
            <pc:sldMk cId="1008967155" sldId="400"/>
            <ac:spMk id="3" creationId="{D9D112C0-94D8-4EB3-830E-FBA2AAFD86F5}"/>
          </ac:spMkLst>
        </pc:spChg>
        <pc:picChg chg="add mod">
          <ac:chgData name="Indu Sekhar Dantu" userId="4218edbc7ffe59d5" providerId="LiveId" clId="{843E2DFF-F398-4203-BDB8-A297B1BB44FA}" dt="2021-12-27T04:44:16.480" v="605"/>
          <ac:picMkLst>
            <pc:docMk/>
            <pc:sldMk cId="1008967155" sldId="400"/>
            <ac:picMk id="7" creationId="{ED8013F1-5341-4DBE-B9AE-251949421B78}"/>
          </ac:picMkLst>
        </pc:picChg>
        <pc:picChg chg="del mod">
          <ac:chgData name="Indu Sekhar Dantu" userId="4218edbc7ffe59d5" providerId="LiveId" clId="{843E2DFF-F398-4203-BDB8-A297B1BB44FA}" dt="2021-12-27T04:46:29.643" v="641" actId="478"/>
          <ac:picMkLst>
            <pc:docMk/>
            <pc:sldMk cId="1008967155" sldId="400"/>
            <ac:picMk id="1028" creationId="{FB36EA1C-E298-4D5C-AACA-221FBE6EBD40}"/>
          </ac:picMkLst>
        </pc:picChg>
      </pc:sldChg>
      <pc:sldChg chg="addSp delSp modSp add mod">
        <pc:chgData name="Indu Sekhar Dantu" userId="4218edbc7ffe59d5" providerId="LiveId" clId="{843E2DFF-F398-4203-BDB8-A297B1BB44FA}" dt="2022-01-02T00:49:52.374" v="2498" actId="20577"/>
        <pc:sldMkLst>
          <pc:docMk/>
          <pc:sldMk cId="848160293" sldId="401"/>
        </pc:sldMkLst>
        <pc:spChg chg="mod">
          <ac:chgData name="Indu Sekhar Dantu" userId="4218edbc7ffe59d5" providerId="LiveId" clId="{843E2DFF-F398-4203-BDB8-A297B1BB44FA}" dt="2022-01-02T00:49:52.374" v="2498" actId="20577"/>
          <ac:spMkLst>
            <pc:docMk/>
            <pc:sldMk cId="848160293" sldId="401"/>
            <ac:spMk id="3" creationId="{D9D112C0-94D8-4EB3-830E-FBA2AAFD86F5}"/>
          </ac:spMkLst>
        </pc:spChg>
        <pc:picChg chg="add mod">
          <ac:chgData name="Indu Sekhar Dantu" userId="4218edbc7ffe59d5" providerId="LiveId" clId="{843E2DFF-F398-4203-BDB8-A297B1BB44FA}" dt="2021-12-27T04:44:29.496" v="608"/>
          <ac:picMkLst>
            <pc:docMk/>
            <pc:sldMk cId="848160293" sldId="401"/>
            <ac:picMk id="7" creationId="{3FCAD770-9322-4B52-925C-8C16A3465B33}"/>
          </ac:picMkLst>
        </pc:picChg>
        <pc:picChg chg="del">
          <ac:chgData name="Indu Sekhar Dantu" userId="4218edbc7ffe59d5" providerId="LiveId" clId="{843E2DFF-F398-4203-BDB8-A297B1BB44FA}" dt="2021-12-27T04:46:20.684" v="636" actId="478"/>
          <ac:picMkLst>
            <pc:docMk/>
            <pc:sldMk cId="848160293" sldId="401"/>
            <ac:picMk id="1028" creationId="{FB36EA1C-E298-4D5C-AACA-221FBE6EBD40}"/>
          </ac:picMkLst>
        </pc:picChg>
      </pc:sldChg>
      <pc:sldChg chg="addSp delSp modSp add mod">
        <pc:chgData name="Indu Sekhar Dantu" userId="4218edbc7ffe59d5" providerId="LiveId" clId="{843E2DFF-F398-4203-BDB8-A297B1BB44FA}" dt="2021-12-27T07:29:17.268" v="1386" actId="113"/>
        <pc:sldMkLst>
          <pc:docMk/>
          <pc:sldMk cId="2637037859" sldId="402"/>
        </pc:sldMkLst>
        <pc:spChg chg="mod">
          <ac:chgData name="Indu Sekhar Dantu" userId="4218edbc7ffe59d5" providerId="LiveId" clId="{843E2DFF-F398-4203-BDB8-A297B1BB44FA}" dt="2021-12-27T07:29:17.268" v="1386" actId="113"/>
          <ac:spMkLst>
            <pc:docMk/>
            <pc:sldMk cId="2637037859" sldId="402"/>
            <ac:spMk id="3" creationId="{D9D112C0-94D8-4EB3-830E-FBA2AAFD86F5}"/>
          </ac:spMkLst>
        </pc:spChg>
        <pc:picChg chg="add mod">
          <ac:chgData name="Indu Sekhar Dantu" userId="4218edbc7ffe59d5" providerId="LiveId" clId="{843E2DFF-F398-4203-BDB8-A297B1BB44FA}" dt="2021-12-27T04:44:34.640" v="610"/>
          <ac:picMkLst>
            <pc:docMk/>
            <pc:sldMk cId="2637037859" sldId="402"/>
            <ac:picMk id="7" creationId="{742B7D74-33C4-4A87-92CE-5E156FDBF868}"/>
          </ac:picMkLst>
        </pc:picChg>
        <pc:picChg chg="del">
          <ac:chgData name="Indu Sekhar Dantu" userId="4218edbc7ffe59d5" providerId="LiveId" clId="{843E2DFF-F398-4203-BDB8-A297B1BB44FA}" dt="2021-12-27T04:46:17.046" v="634" actId="478"/>
          <ac:picMkLst>
            <pc:docMk/>
            <pc:sldMk cId="2637037859" sldId="402"/>
            <ac:picMk id="1028" creationId="{FB36EA1C-E298-4D5C-AACA-221FBE6EBD40}"/>
          </ac:picMkLst>
        </pc:picChg>
      </pc:sldChg>
      <pc:sldChg chg="addSp delSp modSp add mod">
        <pc:chgData name="Indu Sekhar Dantu" userId="4218edbc7ffe59d5" providerId="LiveId" clId="{843E2DFF-F398-4203-BDB8-A297B1BB44FA}" dt="2021-12-27T07:30:36.886" v="1422" actId="113"/>
        <pc:sldMkLst>
          <pc:docMk/>
          <pc:sldMk cId="4186904331" sldId="403"/>
        </pc:sldMkLst>
        <pc:spChg chg="mod">
          <ac:chgData name="Indu Sekhar Dantu" userId="4218edbc7ffe59d5" providerId="LiveId" clId="{843E2DFF-F398-4203-BDB8-A297B1BB44FA}" dt="2021-12-27T07:30:36.886" v="1422" actId="113"/>
          <ac:spMkLst>
            <pc:docMk/>
            <pc:sldMk cId="4186904331" sldId="403"/>
            <ac:spMk id="3" creationId="{D9D112C0-94D8-4EB3-830E-FBA2AAFD86F5}"/>
          </ac:spMkLst>
        </pc:spChg>
        <pc:picChg chg="add mod">
          <ac:chgData name="Indu Sekhar Dantu" userId="4218edbc7ffe59d5" providerId="LiveId" clId="{843E2DFF-F398-4203-BDB8-A297B1BB44FA}" dt="2021-12-27T04:44:41.829" v="612"/>
          <ac:picMkLst>
            <pc:docMk/>
            <pc:sldMk cId="4186904331" sldId="403"/>
            <ac:picMk id="7" creationId="{6A237D80-C732-4D37-AD92-54559841D960}"/>
          </ac:picMkLst>
        </pc:picChg>
        <pc:picChg chg="del">
          <ac:chgData name="Indu Sekhar Dantu" userId="4218edbc7ffe59d5" providerId="LiveId" clId="{843E2DFF-F398-4203-BDB8-A297B1BB44FA}" dt="2021-12-27T04:46:13.181" v="632" actId="478"/>
          <ac:picMkLst>
            <pc:docMk/>
            <pc:sldMk cId="4186904331" sldId="403"/>
            <ac:picMk id="1028" creationId="{FB36EA1C-E298-4D5C-AACA-221FBE6EBD40}"/>
          </ac:picMkLst>
        </pc:picChg>
      </pc:sldChg>
      <pc:sldChg chg="addSp delSp modSp add mod">
        <pc:chgData name="Indu Sekhar Dantu" userId="4218edbc7ffe59d5" providerId="LiveId" clId="{843E2DFF-F398-4203-BDB8-A297B1BB44FA}" dt="2021-12-27T07:50:46.222" v="1529" actId="113"/>
        <pc:sldMkLst>
          <pc:docMk/>
          <pc:sldMk cId="4094079915" sldId="404"/>
        </pc:sldMkLst>
        <pc:spChg chg="mod">
          <ac:chgData name="Indu Sekhar Dantu" userId="4218edbc7ffe59d5" providerId="LiveId" clId="{843E2DFF-F398-4203-BDB8-A297B1BB44FA}" dt="2021-12-27T07:50:46.222" v="1529" actId="113"/>
          <ac:spMkLst>
            <pc:docMk/>
            <pc:sldMk cId="4094079915" sldId="404"/>
            <ac:spMk id="3" creationId="{D9D112C0-94D8-4EB3-830E-FBA2AAFD86F5}"/>
          </ac:spMkLst>
        </pc:spChg>
        <pc:picChg chg="add mod">
          <ac:chgData name="Indu Sekhar Dantu" userId="4218edbc7ffe59d5" providerId="LiveId" clId="{843E2DFF-F398-4203-BDB8-A297B1BB44FA}" dt="2021-12-27T04:45:12.721" v="615"/>
          <ac:picMkLst>
            <pc:docMk/>
            <pc:sldMk cId="4094079915" sldId="404"/>
            <ac:picMk id="7" creationId="{F270C04E-4B7D-4683-8267-67DC9E71D18B}"/>
          </ac:picMkLst>
        </pc:picChg>
        <pc:picChg chg="del">
          <ac:chgData name="Indu Sekhar Dantu" userId="4218edbc7ffe59d5" providerId="LiveId" clId="{843E2DFF-F398-4203-BDB8-A297B1BB44FA}" dt="2021-12-27T04:46:07.490" v="629" actId="478"/>
          <ac:picMkLst>
            <pc:docMk/>
            <pc:sldMk cId="4094079915" sldId="404"/>
            <ac:picMk id="1028" creationId="{FB36EA1C-E298-4D5C-AACA-221FBE6EBD40}"/>
          </ac:picMkLst>
        </pc:picChg>
      </pc:sldChg>
      <pc:sldChg chg="add del">
        <pc:chgData name="Indu Sekhar Dantu" userId="4218edbc7ffe59d5" providerId="LiveId" clId="{843E2DFF-F398-4203-BDB8-A297B1BB44FA}" dt="2021-12-27T04:38:45.229" v="482" actId="47"/>
        <pc:sldMkLst>
          <pc:docMk/>
          <pc:sldMk cId="137053481" sldId="405"/>
        </pc:sldMkLst>
      </pc:sldChg>
      <pc:sldChg chg="addSp delSp modSp add mod">
        <pc:chgData name="Indu Sekhar Dantu" userId="4218edbc7ffe59d5" providerId="LiveId" clId="{843E2DFF-F398-4203-BDB8-A297B1BB44FA}" dt="2021-12-27T07:57:05.598" v="1679" actId="20577"/>
        <pc:sldMkLst>
          <pc:docMk/>
          <pc:sldMk cId="1222894726" sldId="406"/>
        </pc:sldMkLst>
        <pc:spChg chg="mod">
          <ac:chgData name="Indu Sekhar Dantu" userId="4218edbc7ffe59d5" providerId="LiveId" clId="{843E2DFF-F398-4203-BDB8-A297B1BB44FA}" dt="2021-12-27T07:57:05.598" v="1679" actId="20577"/>
          <ac:spMkLst>
            <pc:docMk/>
            <pc:sldMk cId="1222894726" sldId="406"/>
            <ac:spMk id="3" creationId="{D9D112C0-94D8-4EB3-830E-FBA2AAFD86F5}"/>
          </ac:spMkLst>
        </pc:spChg>
        <pc:picChg chg="add mod">
          <ac:chgData name="Indu Sekhar Dantu" userId="4218edbc7ffe59d5" providerId="LiveId" clId="{843E2DFF-F398-4203-BDB8-A297B1BB44FA}" dt="2021-12-27T04:45:29.279" v="620"/>
          <ac:picMkLst>
            <pc:docMk/>
            <pc:sldMk cId="1222894726" sldId="406"/>
            <ac:picMk id="7" creationId="{3693C22C-6314-4521-B1D0-CB8AEEFA56FB}"/>
          </ac:picMkLst>
        </pc:picChg>
        <pc:picChg chg="del mod">
          <ac:chgData name="Indu Sekhar Dantu" userId="4218edbc7ffe59d5" providerId="LiveId" clId="{843E2DFF-F398-4203-BDB8-A297B1BB44FA}" dt="2021-12-27T04:45:56.266" v="624" actId="478"/>
          <ac:picMkLst>
            <pc:docMk/>
            <pc:sldMk cId="1222894726" sldId="406"/>
            <ac:picMk id="1028" creationId="{FB36EA1C-E298-4D5C-AACA-221FBE6EBD40}"/>
          </ac:picMkLst>
        </pc:picChg>
      </pc:sldChg>
      <pc:sldChg chg="addSp delSp modSp add mod">
        <pc:chgData name="Indu Sekhar Dantu" userId="4218edbc7ffe59d5" providerId="LiveId" clId="{843E2DFF-F398-4203-BDB8-A297B1BB44FA}" dt="2021-12-27T08:16:00.674" v="1950" actId="113"/>
        <pc:sldMkLst>
          <pc:docMk/>
          <pc:sldMk cId="2667104211" sldId="407"/>
        </pc:sldMkLst>
        <pc:spChg chg="mod">
          <ac:chgData name="Indu Sekhar Dantu" userId="4218edbc7ffe59d5" providerId="LiveId" clId="{843E2DFF-F398-4203-BDB8-A297B1BB44FA}" dt="2021-12-27T08:16:00.674" v="1950" actId="113"/>
          <ac:spMkLst>
            <pc:docMk/>
            <pc:sldMk cId="2667104211" sldId="407"/>
            <ac:spMk id="3" creationId="{D9D112C0-94D8-4EB3-830E-FBA2AAFD86F5}"/>
          </ac:spMkLst>
        </pc:spChg>
        <pc:picChg chg="add mod">
          <ac:chgData name="Indu Sekhar Dantu" userId="4218edbc7ffe59d5" providerId="LiveId" clId="{843E2DFF-F398-4203-BDB8-A297B1BB44FA}" dt="2021-12-27T04:47:27.108" v="654"/>
          <ac:picMkLst>
            <pc:docMk/>
            <pc:sldMk cId="2667104211" sldId="407"/>
            <ac:picMk id="7" creationId="{5B8ED3E2-2076-4573-AF3C-51D0396CE46D}"/>
          </ac:picMkLst>
        </pc:picChg>
        <pc:picChg chg="del">
          <ac:chgData name="Indu Sekhar Dantu" userId="4218edbc7ffe59d5" providerId="LiveId" clId="{843E2DFF-F398-4203-BDB8-A297B1BB44FA}" dt="2021-12-27T04:47:26.139" v="653" actId="478"/>
          <ac:picMkLst>
            <pc:docMk/>
            <pc:sldMk cId="2667104211" sldId="407"/>
            <ac:picMk id="1028" creationId="{FB36EA1C-E298-4D5C-AACA-221FBE6EBD40}"/>
          </ac:picMkLst>
        </pc:picChg>
      </pc:sldChg>
      <pc:sldChg chg="addSp delSp modSp add mod">
        <pc:chgData name="Indu Sekhar Dantu" userId="4218edbc7ffe59d5" providerId="LiveId" clId="{843E2DFF-F398-4203-BDB8-A297B1BB44FA}" dt="2022-01-02T00:51:44.272" v="2505" actId="207"/>
        <pc:sldMkLst>
          <pc:docMk/>
          <pc:sldMk cId="3566891506" sldId="408"/>
        </pc:sldMkLst>
        <pc:spChg chg="mod">
          <ac:chgData name="Indu Sekhar Dantu" userId="4218edbc7ffe59d5" providerId="LiveId" clId="{843E2DFF-F398-4203-BDB8-A297B1BB44FA}" dt="2022-01-02T00:51:44.272" v="2505" actId="207"/>
          <ac:spMkLst>
            <pc:docMk/>
            <pc:sldMk cId="3566891506" sldId="408"/>
            <ac:spMk id="3" creationId="{D9D112C0-94D8-4EB3-830E-FBA2AAFD86F5}"/>
          </ac:spMkLst>
        </pc:spChg>
        <pc:picChg chg="add mod">
          <ac:chgData name="Indu Sekhar Dantu" userId="4218edbc7ffe59d5" providerId="LiveId" clId="{843E2DFF-F398-4203-BDB8-A297B1BB44FA}" dt="2021-12-27T04:47:35.904" v="658"/>
          <ac:picMkLst>
            <pc:docMk/>
            <pc:sldMk cId="3566891506" sldId="408"/>
            <ac:picMk id="7" creationId="{1ECC9A1D-E8B3-4F3B-8C23-3E1F04B903F0}"/>
          </ac:picMkLst>
        </pc:picChg>
        <pc:picChg chg="del">
          <ac:chgData name="Indu Sekhar Dantu" userId="4218edbc7ffe59d5" providerId="LiveId" clId="{843E2DFF-F398-4203-BDB8-A297B1BB44FA}" dt="2021-12-27T04:47:34.975" v="657" actId="478"/>
          <ac:picMkLst>
            <pc:docMk/>
            <pc:sldMk cId="3566891506" sldId="408"/>
            <ac:picMk id="1028" creationId="{FB36EA1C-E298-4D5C-AACA-221FBE6EBD40}"/>
          </ac:picMkLst>
        </pc:picChg>
      </pc:sldChg>
      <pc:sldChg chg="add del">
        <pc:chgData name="Indu Sekhar Dantu" userId="4218edbc7ffe59d5" providerId="LiveId" clId="{843E2DFF-F398-4203-BDB8-A297B1BB44FA}" dt="2021-12-27T04:41:48.107" v="495" actId="47"/>
        <pc:sldMkLst>
          <pc:docMk/>
          <pc:sldMk cId="1660391925" sldId="409"/>
        </pc:sldMkLst>
      </pc:sldChg>
      <pc:sldChg chg="addSp delSp modSp add mod">
        <pc:chgData name="Indu Sekhar Dantu" userId="4218edbc7ffe59d5" providerId="LiveId" clId="{843E2DFF-F398-4203-BDB8-A297B1BB44FA}" dt="2021-12-27T08:05:58.937" v="1702" actId="12"/>
        <pc:sldMkLst>
          <pc:docMk/>
          <pc:sldMk cId="2399192467" sldId="410"/>
        </pc:sldMkLst>
        <pc:spChg chg="mod">
          <ac:chgData name="Indu Sekhar Dantu" userId="4218edbc7ffe59d5" providerId="LiveId" clId="{843E2DFF-F398-4203-BDB8-A297B1BB44FA}" dt="2021-12-27T08:05:58.937" v="1702" actId="12"/>
          <ac:spMkLst>
            <pc:docMk/>
            <pc:sldMk cId="2399192467" sldId="410"/>
            <ac:spMk id="3" creationId="{D9D112C0-94D8-4EB3-830E-FBA2AAFD86F5}"/>
          </ac:spMkLst>
        </pc:spChg>
        <pc:picChg chg="add mod">
          <ac:chgData name="Indu Sekhar Dantu" userId="4218edbc7ffe59d5" providerId="LiveId" clId="{843E2DFF-F398-4203-BDB8-A297B1BB44FA}" dt="2021-12-27T04:47:55.631" v="668"/>
          <ac:picMkLst>
            <pc:docMk/>
            <pc:sldMk cId="2399192467" sldId="410"/>
            <ac:picMk id="7" creationId="{328EF158-C06A-4B12-8DF8-6807317A9A7A}"/>
          </ac:picMkLst>
        </pc:picChg>
        <pc:picChg chg="del">
          <ac:chgData name="Indu Sekhar Dantu" userId="4218edbc7ffe59d5" providerId="LiveId" clId="{843E2DFF-F398-4203-BDB8-A297B1BB44FA}" dt="2021-12-27T04:47:54.863" v="667" actId="478"/>
          <ac:picMkLst>
            <pc:docMk/>
            <pc:sldMk cId="2399192467" sldId="410"/>
            <ac:picMk id="1028" creationId="{FB36EA1C-E298-4D5C-AACA-221FBE6EBD40}"/>
          </ac:picMkLst>
        </pc:picChg>
      </pc:sldChg>
      <pc:sldChg chg="addSp delSp modSp add mod">
        <pc:chgData name="Indu Sekhar Dantu" userId="4218edbc7ffe59d5" providerId="LiveId" clId="{843E2DFF-F398-4203-BDB8-A297B1BB44FA}" dt="2021-12-27T04:52:49.451" v="854" actId="20577"/>
        <pc:sldMkLst>
          <pc:docMk/>
          <pc:sldMk cId="1360121640" sldId="411"/>
        </pc:sldMkLst>
        <pc:spChg chg="mod">
          <ac:chgData name="Indu Sekhar Dantu" userId="4218edbc7ffe59d5" providerId="LiveId" clId="{843E2DFF-F398-4203-BDB8-A297B1BB44FA}" dt="2021-12-27T04:52:49.451" v="854" actId="20577"/>
          <ac:spMkLst>
            <pc:docMk/>
            <pc:sldMk cId="1360121640" sldId="411"/>
            <ac:spMk id="3" creationId="{D9D112C0-94D8-4EB3-830E-FBA2AAFD86F5}"/>
          </ac:spMkLst>
        </pc:spChg>
        <pc:picChg chg="add mod">
          <ac:chgData name="Indu Sekhar Dantu" userId="4218edbc7ffe59d5" providerId="LiveId" clId="{843E2DFF-F398-4203-BDB8-A297B1BB44FA}" dt="2021-12-27T04:48:02.983" v="672"/>
          <ac:picMkLst>
            <pc:docMk/>
            <pc:sldMk cId="1360121640" sldId="411"/>
            <ac:picMk id="7" creationId="{09CCC30E-98B6-4384-A9FA-0F4D228E825D}"/>
          </ac:picMkLst>
        </pc:picChg>
        <pc:picChg chg="del">
          <ac:chgData name="Indu Sekhar Dantu" userId="4218edbc7ffe59d5" providerId="LiveId" clId="{843E2DFF-F398-4203-BDB8-A297B1BB44FA}" dt="2021-12-27T04:48:02.193" v="671" actId="478"/>
          <ac:picMkLst>
            <pc:docMk/>
            <pc:sldMk cId="1360121640" sldId="411"/>
            <ac:picMk id="1028" creationId="{FB36EA1C-E298-4D5C-AACA-221FBE6EBD40}"/>
          </ac:picMkLst>
        </pc:picChg>
      </pc:sldChg>
      <pc:sldChg chg="addSp delSp modSp add mod">
        <pc:chgData name="Indu Sekhar Dantu" userId="4218edbc7ffe59d5" providerId="LiveId" clId="{843E2DFF-F398-4203-BDB8-A297B1BB44FA}" dt="2021-12-27T08:13:59.731" v="1890" actId="113"/>
        <pc:sldMkLst>
          <pc:docMk/>
          <pc:sldMk cId="351939100" sldId="412"/>
        </pc:sldMkLst>
        <pc:spChg chg="mod">
          <ac:chgData name="Indu Sekhar Dantu" userId="4218edbc7ffe59d5" providerId="LiveId" clId="{843E2DFF-F398-4203-BDB8-A297B1BB44FA}" dt="2021-12-27T08:13:59.731" v="1890" actId="113"/>
          <ac:spMkLst>
            <pc:docMk/>
            <pc:sldMk cId="351939100" sldId="412"/>
            <ac:spMk id="3" creationId="{D9D112C0-94D8-4EB3-830E-FBA2AAFD86F5}"/>
          </ac:spMkLst>
        </pc:spChg>
        <pc:picChg chg="add mod">
          <ac:chgData name="Indu Sekhar Dantu" userId="4218edbc7ffe59d5" providerId="LiveId" clId="{843E2DFF-F398-4203-BDB8-A297B1BB44FA}" dt="2021-12-27T04:47:16.502" v="648"/>
          <ac:picMkLst>
            <pc:docMk/>
            <pc:sldMk cId="351939100" sldId="412"/>
            <ac:picMk id="7" creationId="{68061C85-3DB9-4727-ACA6-E1E71F140ED5}"/>
          </ac:picMkLst>
        </pc:picChg>
        <pc:picChg chg="del">
          <ac:chgData name="Indu Sekhar Dantu" userId="4218edbc7ffe59d5" providerId="LiveId" clId="{843E2DFF-F398-4203-BDB8-A297B1BB44FA}" dt="2021-12-27T04:47:19.002" v="649" actId="478"/>
          <ac:picMkLst>
            <pc:docMk/>
            <pc:sldMk cId="351939100" sldId="412"/>
            <ac:picMk id="1028" creationId="{FB36EA1C-E298-4D5C-AACA-221FBE6EBD40}"/>
          </ac:picMkLst>
        </pc:picChg>
      </pc:sldChg>
      <pc:sldChg chg="modSp add mod">
        <pc:chgData name="Indu Sekhar Dantu" userId="4218edbc7ffe59d5" providerId="LiveId" clId="{843E2DFF-F398-4203-BDB8-A297B1BB44FA}" dt="2021-12-27T08:09:05.767" v="1783" actId="113"/>
        <pc:sldMkLst>
          <pc:docMk/>
          <pc:sldMk cId="118026763" sldId="413"/>
        </pc:sldMkLst>
        <pc:spChg chg="mod">
          <ac:chgData name="Indu Sekhar Dantu" userId="4218edbc7ffe59d5" providerId="LiveId" clId="{843E2DFF-F398-4203-BDB8-A297B1BB44FA}" dt="2021-12-27T08:09:05.767" v="1783" actId="113"/>
          <ac:spMkLst>
            <pc:docMk/>
            <pc:sldMk cId="118026763" sldId="413"/>
            <ac:spMk id="3" creationId="{D9D112C0-94D8-4EB3-830E-FBA2AAFD86F5}"/>
          </ac:spMkLst>
        </pc:spChg>
      </pc:sldChg>
      <pc:sldChg chg="add del">
        <pc:chgData name="Indu Sekhar Dantu" userId="4218edbc7ffe59d5" providerId="LiveId" clId="{843E2DFF-F398-4203-BDB8-A297B1BB44FA}" dt="2021-12-27T04:40:09.753" v="489" actId="47"/>
        <pc:sldMkLst>
          <pc:docMk/>
          <pc:sldMk cId="1307007767" sldId="413"/>
        </pc:sldMkLst>
      </pc:sldChg>
      <pc:sldChg chg="modSp add mod">
        <pc:chgData name="Indu Sekhar Dantu" userId="4218edbc7ffe59d5" providerId="LiveId" clId="{843E2DFF-F398-4203-BDB8-A297B1BB44FA}" dt="2021-12-27T08:12:43.424" v="1855" actId="113"/>
        <pc:sldMkLst>
          <pc:docMk/>
          <pc:sldMk cId="2257920467" sldId="414"/>
        </pc:sldMkLst>
        <pc:spChg chg="mod">
          <ac:chgData name="Indu Sekhar Dantu" userId="4218edbc7ffe59d5" providerId="LiveId" clId="{843E2DFF-F398-4203-BDB8-A297B1BB44FA}" dt="2021-12-27T08:12:43.424" v="1855" actId="113"/>
          <ac:spMkLst>
            <pc:docMk/>
            <pc:sldMk cId="2257920467" sldId="414"/>
            <ac:spMk id="3" creationId="{D9D112C0-94D8-4EB3-830E-FBA2AAFD86F5}"/>
          </ac:spMkLst>
        </pc:spChg>
      </pc:sldChg>
      <pc:sldChg chg="modSp add mod">
        <pc:chgData name="Indu Sekhar Dantu" userId="4218edbc7ffe59d5" providerId="LiveId" clId="{843E2DFF-F398-4203-BDB8-A297B1BB44FA}" dt="2022-01-02T00:58:48.520" v="2635" actId="20577"/>
        <pc:sldMkLst>
          <pc:docMk/>
          <pc:sldMk cId="2940273626" sldId="415"/>
        </pc:sldMkLst>
        <pc:spChg chg="mod">
          <ac:chgData name="Indu Sekhar Dantu" userId="4218edbc7ffe59d5" providerId="LiveId" clId="{843E2DFF-F398-4203-BDB8-A297B1BB44FA}" dt="2022-01-02T00:58:48.520" v="2635" actId="20577"/>
          <ac:spMkLst>
            <pc:docMk/>
            <pc:sldMk cId="2940273626" sldId="415"/>
            <ac:spMk id="3" creationId="{D9D112C0-94D8-4EB3-830E-FBA2AAFD86F5}"/>
          </ac:spMkLst>
        </pc:spChg>
      </pc:sldChg>
      <pc:sldChg chg="add del">
        <pc:chgData name="Indu Sekhar Dantu" userId="4218edbc7ffe59d5" providerId="LiveId" clId="{843E2DFF-F398-4203-BDB8-A297B1BB44FA}" dt="2021-12-27T08:21:10.046" v="2017"/>
        <pc:sldMkLst>
          <pc:docMk/>
          <pc:sldMk cId="3809725644" sldId="415"/>
        </pc:sldMkLst>
      </pc:sldChg>
      <pc:sldChg chg="modSp add mod">
        <pc:chgData name="Indu Sekhar Dantu" userId="4218edbc7ffe59d5" providerId="LiveId" clId="{843E2DFF-F398-4203-BDB8-A297B1BB44FA}" dt="2022-01-02T01:00:20.024" v="2666" actId="20577"/>
        <pc:sldMkLst>
          <pc:docMk/>
          <pc:sldMk cId="4026355657" sldId="416"/>
        </pc:sldMkLst>
        <pc:spChg chg="mod">
          <ac:chgData name="Indu Sekhar Dantu" userId="4218edbc7ffe59d5" providerId="LiveId" clId="{843E2DFF-F398-4203-BDB8-A297B1BB44FA}" dt="2022-01-02T01:00:20.024" v="2666" actId="20577"/>
          <ac:spMkLst>
            <pc:docMk/>
            <pc:sldMk cId="4026355657" sldId="416"/>
            <ac:spMk id="3" creationId="{D9D112C0-94D8-4EB3-830E-FBA2AAFD86F5}"/>
          </ac:spMkLst>
        </pc:spChg>
      </pc:sldChg>
      <pc:sldChg chg="add del">
        <pc:chgData name="Indu Sekhar Dantu" userId="4218edbc7ffe59d5" providerId="LiveId" clId="{843E2DFF-F398-4203-BDB8-A297B1BB44FA}" dt="2022-01-02T00:30:09.253" v="2280" actId="2696"/>
        <pc:sldMkLst>
          <pc:docMk/>
          <pc:sldMk cId="1707345291" sldId="417"/>
        </pc:sldMkLst>
      </pc:sldChg>
      <pc:sldChg chg="addSp delSp modSp add mod">
        <pc:chgData name="Indu Sekhar Dantu" userId="4218edbc7ffe59d5" providerId="LiveId" clId="{843E2DFF-F398-4203-BDB8-A297B1BB44FA}" dt="2022-01-02T00:42:49.946" v="2458" actId="1038"/>
        <pc:sldMkLst>
          <pc:docMk/>
          <pc:sldMk cId="4087732422" sldId="417"/>
        </pc:sldMkLst>
        <pc:spChg chg="del mod">
          <ac:chgData name="Indu Sekhar Dantu" userId="4218edbc7ffe59d5" providerId="LiveId" clId="{843E2DFF-F398-4203-BDB8-A297B1BB44FA}" dt="2022-01-02T00:38:26.716" v="2287" actId="478"/>
          <ac:spMkLst>
            <pc:docMk/>
            <pc:sldMk cId="4087732422" sldId="417"/>
            <ac:spMk id="3" creationId="{D9D112C0-94D8-4EB3-830E-FBA2AAFD86F5}"/>
          </ac:spMkLst>
        </pc:spChg>
        <pc:spChg chg="add del mod">
          <ac:chgData name="Indu Sekhar Dantu" userId="4218edbc7ffe59d5" providerId="LiveId" clId="{843E2DFF-F398-4203-BDB8-A297B1BB44FA}" dt="2022-01-02T00:37:50.526" v="2283"/>
          <ac:spMkLst>
            <pc:docMk/>
            <pc:sldMk cId="4087732422" sldId="417"/>
            <ac:spMk id="5" creationId="{9C1C75FC-08C0-497E-A35E-442D014A9D2B}"/>
          </ac:spMkLst>
        </pc:spChg>
        <pc:graphicFrameChg chg="add del mod">
          <ac:chgData name="Indu Sekhar Dantu" userId="4218edbc7ffe59d5" providerId="LiveId" clId="{843E2DFF-F398-4203-BDB8-A297B1BB44FA}" dt="2022-01-02T00:37:50.526" v="2283"/>
          <ac:graphicFrameMkLst>
            <pc:docMk/>
            <pc:sldMk cId="4087732422" sldId="417"/>
            <ac:graphicFrameMk id="4" creationId="{1D106810-ED56-4F9E-8997-C809FD702240}"/>
          </ac:graphicFrameMkLst>
        </pc:graphicFrameChg>
        <pc:graphicFrameChg chg="add mod modGraphic">
          <ac:chgData name="Indu Sekhar Dantu" userId="4218edbc7ffe59d5" providerId="LiveId" clId="{843E2DFF-F398-4203-BDB8-A297B1BB44FA}" dt="2022-01-02T00:39:02.527" v="2292" actId="122"/>
          <ac:graphicFrameMkLst>
            <pc:docMk/>
            <pc:sldMk cId="4087732422" sldId="417"/>
            <ac:graphicFrameMk id="8" creationId="{E02E7BCC-582C-49D1-8036-828D610A2BE2}"/>
          </ac:graphicFrameMkLst>
        </pc:graphicFrameChg>
        <pc:picChg chg="add mod">
          <ac:chgData name="Indu Sekhar Dantu" userId="4218edbc7ffe59d5" providerId="LiveId" clId="{843E2DFF-F398-4203-BDB8-A297B1BB44FA}" dt="2022-01-02T00:42:49.946" v="2458" actId="1038"/>
          <ac:picMkLst>
            <pc:docMk/>
            <pc:sldMk cId="4087732422" sldId="417"/>
            <ac:picMk id="9" creationId="{03F3500E-CE30-462B-AF6E-AD943EC8E7BC}"/>
          </ac:picMkLst>
        </pc:picChg>
      </pc:sldChg>
      <pc:sldChg chg="add del">
        <pc:chgData name="Indu Sekhar Dantu" userId="4218edbc7ffe59d5" providerId="LiveId" clId="{843E2DFF-F398-4203-BDB8-A297B1BB44FA}" dt="2022-01-02T00:30:09.253" v="2280" actId="2696"/>
        <pc:sldMkLst>
          <pc:docMk/>
          <pc:sldMk cId="294890447" sldId="418"/>
        </pc:sldMkLst>
      </pc:sldChg>
      <pc:sldChg chg="addSp delSp modSp add mod">
        <pc:chgData name="Indu Sekhar Dantu" userId="4218edbc7ffe59d5" providerId="LiveId" clId="{843E2DFF-F398-4203-BDB8-A297B1BB44FA}" dt="2022-01-02T00:42:39.505" v="2445" actId="1038"/>
        <pc:sldMkLst>
          <pc:docMk/>
          <pc:sldMk cId="469909820" sldId="418"/>
        </pc:sldMkLst>
        <pc:spChg chg="del mod">
          <ac:chgData name="Indu Sekhar Dantu" userId="4218edbc7ffe59d5" providerId="LiveId" clId="{843E2DFF-F398-4203-BDB8-A297B1BB44FA}" dt="2022-01-02T00:39:33.940" v="2295" actId="478"/>
          <ac:spMkLst>
            <pc:docMk/>
            <pc:sldMk cId="469909820" sldId="418"/>
            <ac:spMk id="3" creationId="{D9D112C0-94D8-4EB3-830E-FBA2AAFD86F5}"/>
          </ac:spMkLst>
        </pc:spChg>
        <pc:spChg chg="add del mod">
          <ac:chgData name="Indu Sekhar Dantu" userId="4218edbc7ffe59d5" providerId="LiveId" clId="{843E2DFF-F398-4203-BDB8-A297B1BB44FA}" dt="2022-01-02T00:39:38.679" v="2296" actId="478"/>
          <ac:spMkLst>
            <pc:docMk/>
            <pc:sldMk cId="469909820" sldId="418"/>
            <ac:spMk id="8" creationId="{526984B6-5EDE-46CD-91B1-E601EEE9C1BD}"/>
          </ac:spMkLst>
        </pc:spChg>
        <pc:spChg chg="add mod">
          <ac:chgData name="Indu Sekhar Dantu" userId="4218edbc7ffe59d5" providerId="LiveId" clId="{843E2DFF-F398-4203-BDB8-A297B1BB44FA}" dt="2022-01-02T00:42:39.505" v="2445" actId="1038"/>
          <ac:spMkLst>
            <pc:docMk/>
            <pc:sldMk cId="469909820" sldId="418"/>
            <ac:spMk id="11" creationId="{DEDF0EEE-E265-4209-9A76-DEAE08478C87}"/>
          </ac:spMkLst>
        </pc:spChg>
        <pc:graphicFrameChg chg="add mod modGraphic">
          <ac:chgData name="Indu Sekhar Dantu" userId="4218edbc7ffe59d5" providerId="LiveId" clId="{843E2DFF-F398-4203-BDB8-A297B1BB44FA}" dt="2022-01-02T00:40:58.379" v="2316" actId="1036"/>
          <ac:graphicFrameMkLst>
            <pc:docMk/>
            <pc:sldMk cId="469909820" sldId="418"/>
            <ac:graphicFrameMk id="4" creationId="{AD2F666E-1910-4E23-8983-F9127717CCC2}"/>
          </ac:graphicFrameMkLst>
        </pc:graphicFrameChg>
      </pc:sldChg>
      <pc:sldChg chg="add del">
        <pc:chgData name="Indu Sekhar Dantu" userId="4218edbc7ffe59d5" providerId="LiveId" clId="{843E2DFF-F398-4203-BDB8-A297B1BB44FA}" dt="2022-01-02T00:54:11.830" v="2516" actId="47"/>
        <pc:sldMkLst>
          <pc:docMk/>
          <pc:sldMk cId="4077786278" sldId="419"/>
        </pc:sldMkLst>
      </pc:sldChg>
      <pc:sldChg chg="modSp mod">
        <pc:chgData name="Indu Sekhar Dantu" userId="4218edbc7ffe59d5" providerId="LiveId" clId="{843E2DFF-F398-4203-BDB8-A297B1BB44FA}" dt="2022-01-02T00:57:40.860" v="2600" actId="20577"/>
        <pc:sldMkLst>
          <pc:docMk/>
          <pc:sldMk cId="3785171312" sldId="421"/>
        </pc:sldMkLst>
        <pc:spChg chg="mod">
          <ac:chgData name="Indu Sekhar Dantu" userId="4218edbc7ffe59d5" providerId="LiveId" clId="{843E2DFF-F398-4203-BDB8-A297B1BB44FA}" dt="2022-01-02T00:57:40.860" v="2600" actId="20577"/>
          <ac:spMkLst>
            <pc:docMk/>
            <pc:sldMk cId="3785171312" sldId="421"/>
            <ac:spMk id="3" creationId="{D9D112C0-94D8-4EB3-830E-FBA2AAFD86F5}"/>
          </ac:spMkLst>
        </pc:spChg>
      </pc:sldChg>
      <pc:sldChg chg="modSp mod">
        <pc:chgData name="Indu Sekhar Dantu" userId="4218edbc7ffe59d5" providerId="LiveId" clId="{843E2DFF-F398-4203-BDB8-A297B1BB44FA}" dt="2022-01-02T00:43:59.446" v="2459" actId="255"/>
        <pc:sldMkLst>
          <pc:docMk/>
          <pc:sldMk cId="3313691819" sldId="423"/>
        </pc:sldMkLst>
        <pc:spChg chg="mod">
          <ac:chgData name="Indu Sekhar Dantu" userId="4218edbc7ffe59d5" providerId="LiveId" clId="{843E2DFF-F398-4203-BDB8-A297B1BB44FA}" dt="2022-01-02T00:43:59.446" v="2459" actId="255"/>
          <ac:spMkLst>
            <pc:docMk/>
            <pc:sldMk cId="3313691819" sldId="423"/>
            <ac:spMk id="3" creationId="{D9D112C0-94D8-4EB3-830E-FBA2AAFD86F5}"/>
          </ac:spMkLst>
        </pc:spChg>
      </pc:sldChg>
      <pc:sldChg chg="modSp mod">
        <pc:chgData name="Indu Sekhar Dantu" userId="4218edbc7ffe59d5" providerId="LiveId" clId="{843E2DFF-F398-4203-BDB8-A297B1BB44FA}" dt="2022-01-02T00:44:19.086" v="2461" actId="255"/>
        <pc:sldMkLst>
          <pc:docMk/>
          <pc:sldMk cId="514694092" sldId="424"/>
        </pc:sldMkLst>
        <pc:spChg chg="mod">
          <ac:chgData name="Indu Sekhar Dantu" userId="4218edbc7ffe59d5" providerId="LiveId" clId="{843E2DFF-F398-4203-BDB8-A297B1BB44FA}" dt="2022-01-02T00:44:19.086" v="2461" actId="255"/>
          <ac:spMkLst>
            <pc:docMk/>
            <pc:sldMk cId="514694092" sldId="424"/>
            <ac:spMk id="3" creationId="{D9D112C0-94D8-4EB3-830E-FBA2AAFD86F5}"/>
          </ac:spMkLst>
        </pc:spChg>
      </pc:sldChg>
      <pc:sldChg chg="modSp mod">
        <pc:chgData name="Indu Sekhar Dantu" userId="4218edbc7ffe59d5" providerId="LiveId" clId="{843E2DFF-F398-4203-BDB8-A297B1BB44FA}" dt="2022-01-02T00:44:27.817" v="2462" actId="255"/>
        <pc:sldMkLst>
          <pc:docMk/>
          <pc:sldMk cId="3416544185" sldId="425"/>
        </pc:sldMkLst>
        <pc:spChg chg="mod">
          <ac:chgData name="Indu Sekhar Dantu" userId="4218edbc7ffe59d5" providerId="LiveId" clId="{843E2DFF-F398-4203-BDB8-A297B1BB44FA}" dt="2022-01-02T00:44:27.817" v="2462" actId="255"/>
          <ac:spMkLst>
            <pc:docMk/>
            <pc:sldMk cId="3416544185" sldId="425"/>
            <ac:spMk id="3" creationId="{D9D112C0-94D8-4EB3-830E-FBA2AAFD86F5}"/>
          </ac:spMkLst>
        </pc:spChg>
      </pc:sldChg>
      <pc:sldChg chg="modSp mod">
        <pc:chgData name="Indu Sekhar Dantu" userId="4218edbc7ffe59d5" providerId="LiveId" clId="{843E2DFF-F398-4203-BDB8-A297B1BB44FA}" dt="2022-01-02T00:45:11.055" v="2468" actId="255"/>
        <pc:sldMkLst>
          <pc:docMk/>
          <pc:sldMk cId="2663713456" sldId="426"/>
        </pc:sldMkLst>
        <pc:spChg chg="mod">
          <ac:chgData name="Indu Sekhar Dantu" userId="4218edbc7ffe59d5" providerId="LiveId" clId="{843E2DFF-F398-4203-BDB8-A297B1BB44FA}" dt="2022-01-02T00:45:11.055" v="2468" actId="255"/>
          <ac:spMkLst>
            <pc:docMk/>
            <pc:sldMk cId="2663713456" sldId="426"/>
            <ac:spMk id="3" creationId="{D9D112C0-94D8-4EB3-830E-FBA2AAFD86F5}"/>
          </ac:spMkLst>
        </pc:spChg>
      </pc:sldChg>
      <pc:sldChg chg="modSp mod">
        <pc:chgData name="Indu Sekhar Dantu" userId="4218edbc7ffe59d5" providerId="LiveId" clId="{843E2DFF-F398-4203-BDB8-A297B1BB44FA}" dt="2022-01-02T00:44:46.834" v="2465" actId="255"/>
        <pc:sldMkLst>
          <pc:docMk/>
          <pc:sldMk cId="2896597672" sldId="427"/>
        </pc:sldMkLst>
        <pc:spChg chg="mod">
          <ac:chgData name="Indu Sekhar Dantu" userId="4218edbc7ffe59d5" providerId="LiveId" clId="{843E2DFF-F398-4203-BDB8-A297B1BB44FA}" dt="2022-01-02T00:44:46.834" v="2465" actId="255"/>
          <ac:spMkLst>
            <pc:docMk/>
            <pc:sldMk cId="2896597672" sldId="427"/>
            <ac:spMk id="3" creationId="{D9D112C0-94D8-4EB3-830E-FBA2AAFD86F5}"/>
          </ac:spMkLst>
        </pc:spChg>
      </pc:sldChg>
      <pc:sldChg chg="modSp mod">
        <pc:chgData name="Indu Sekhar Dantu" userId="4218edbc7ffe59d5" providerId="LiveId" clId="{843E2DFF-F398-4203-BDB8-A297B1BB44FA}" dt="2022-01-02T00:46:56.042" v="2480" actId="20577"/>
        <pc:sldMkLst>
          <pc:docMk/>
          <pc:sldMk cId="254572706" sldId="428"/>
        </pc:sldMkLst>
        <pc:spChg chg="mod">
          <ac:chgData name="Indu Sekhar Dantu" userId="4218edbc7ffe59d5" providerId="LiveId" clId="{843E2DFF-F398-4203-BDB8-A297B1BB44FA}" dt="2022-01-02T00:46:56.042" v="2480" actId="20577"/>
          <ac:spMkLst>
            <pc:docMk/>
            <pc:sldMk cId="254572706" sldId="428"/>
            <ac:spMk id="3" creationId="{D9D112C0-94D8-4EB3-830E-FBA2AAFD86F5}"/>
          </ac:spMkLst>
        </pc:spChg>
      </pc:sldChg>
      <pc:sldChg chg="modSp mod">
        <pc:chgData name="Indu Sekhar Dantu" userId="4218edbc7ffe59d5" providerId="LiveId" clId="{843E2DFF-F398-4203-BDB8-A297B1BB44FA}" dt="2022-01-02T00:45:46.303" v="2472" actId="255"/>
        <pc:sldMkLst>
          <pc:docMk/>
          <pc:sldMk cId="2083339129" sldId="429"/>
        </pc:sldMkLst>
        <pc:spChg chg="mod">
          <ac:chgData name="Indu Sekhar Dantu" userId="4218edbc7ffe59d5" providerId="LiveId" clId="{843E2DFF-F398-4203-BDB8-A297B1BB44FA}" dt="2022-01-02T00:45:46.303" v="2472" actId="255"/>
          <ac:spMkLst>
            <pc:docMk/>
            <pc:sldMk cId="2083339129" sldId="429"/>
            <ac:spMk id="3" creationId="{D9D112C0-94D8-4EB3-830E-FBA2AAFD86F5}"/>
          </ac:spMkLst>
        </pc:spChg>
      </pc:sldChg>
      <pc:sldChg chg="modSp mod">
        <pc:chgData name="Indu Sekhar Dantu" userId="4218edbc7ffe59d5" providerId="LiveId" clId="{843E2DFF-F398-4203-BDB8-A297B1BB44FA}" dt="2022-01-02T00:24:20.197" v="2221" actId="255"/>
        <pc:sldMkLst>
          <pc:docMk/>
          <pc:sldMk cId="1310181272" sldId="430"/>
        </pc:sldMkLst>
        <pc:spChg chg="mod">
          <ac:chgData name="Indu Sekhar Dantu" userId="4218edbc7ffe59d5" providerId="LiveId" clId="{843E2DFF-F398-4203-BDB8-A297B1BB44FA}" dt="2022-01-02T00:24:20.197" v="2221" actId="255"/>
          <ac:spMkLst>
            <pc:docMk/>
            <pc:sldMk cId="1310181272" sldId="430"/>
            <ac:spMk id="3" creationId="{D9D112C0-94D8-4EB3-830E-FBA2AAFD86F5}"/>
          </ac:spMkLst>
        </pc:spChg>
      </pc:sldChg>
      <pc:sldChg chg="modSp mod">
        <pc:chgData name="Indu Sekhar Dantu" userId="4218edbc7ffe59d5" providerId="LiveId" clId="{843E2DFF-F398-4203-BDB8-A297B1BB44FA}" dt="2022-01-02T00:45:54.625" v="2473" actId="255"/>
        <pc:sldMkLst>
          <pc:docMk/>
          <pc:sldMk cId="2315063170" sldId="431"/>
        </pc:sldMkLst>
        <pc:spChg chg="mod">
          <ac:chgData name="Indu Sekhar Dantu" userId="4218edbc7ffe59d5" providerId="LiveId" clId="{843E2DFF-F398-4203-BDB8-A297B1BB44FA}" dt="2022-01-02T00:45:54.625" v="2473" actId="255"/>
          <ac:spMkLst>
            <pc:docMk/>
            <pc:sldMk cId="2315063170" sldId="431"/>
            <ac:spMk id="3" creationId="{D9D112C0-94D8-4EB3-830E-FBA2AAFD86F5}"/>
          </ac:spMkLst>
        </pc:spChg>
      </pc:sldChg>
      <pc:sldChg chg="modSp mod">
        <pc:chgData name="Indu Sekhar Dantu" userId="4218edbc7ffe59d5" providerId="LiveId" clId="{843E2DFF-F398-4203-BDB8-A297B1BB44FA}" dt="2022-01-02T00:46:03.140" v="2474" actId="255"/>
        <pc:sldMkLst>
          <pc:docMk/>
          <pc:sldMk cId="955833340" sldId="432"/>
        </pc:sldMkLst>
        <pc:spChg chg="mod">
          <ac:chgData name="Indu Sekhar Dantu" userId="4218edbc7ffe59d5" providerId="LiveId" clId="{843E2DFF-F398-4203-BDB8-A297B1BB44FA}" dt="2022-01-02T00:46:03.140" v="2474" actId="255"/>
          <ac:spMkLst>
            <pc:docMk/>
            <pc:sldMk cId="955833340" sldId="432"/>
            <ac:spMk id="3" creationId="{D9D112C0-94D8-4EB3-830E-FBA2AAFD86F5}"/>
          </ac:spMkLst>
        </pc:spChg>
      </pc:sldChg>
      <pc:sldChg chg="modSp add mod">
        <pc:chgData name="Indu Sekhar Dantu" userId="4218edbc7ffe59d5" providerId="LiveId" clId="{843E2DFF-F398-4203-BDB8-A297B1BB44FA}" dt="2022-01-02T00:44:11.181" v="2460" actId="255"/>
        <pc:sldMkLst>
          <pc:docMk/>
          <pc:sldMk cId="2883864233" sldId="433"/>
        </pc:sldMkLst>
        <pc:spChg chg="mod">
          <ac:chgData name="Indu Sekhar Dantu" userId="4218edbc7ffe59d5" providerId="LiveId" clId="{843E2DFF-F398-4203-BDB8-A297B1BB44FA}" dt="2022-01-02T00:44:11.181" v="2460" actId="255"/>
          <ac:spMkLst>
            <pc:docMk/>
            <pc:sldMk cId="2883864233" sldId="433"/>
            <ac:spMk id="3" creationId="{D9D112C0-94D8-4EB3-830E-FBA2AAFD86F5}"/>
          </ac:spMkLst>
        </pc:spChg>
      </pc:sldChg>
      <pc:sldChg chg="modSp add mod">
        <pc:chgData name="Indu Sekhar Dantu" userId="4218edbc7ffe59d5" providerId="LiveId" clId="{843E2DFF-F398-4203-BDB8-A297B1BB44FA}" dt="2022-01-02T00:44:36.397" v="2464" actId="255"/>
        <pc:sldMkLst>
          <pc:docMk/>
          <pc:sldMk cId="1070849605" sldId="434"/>
        </pc:sldMkLst>
        <pc:spChg chg="mod">
          <ac:chgData name="Indu Sekhar Dantu" userId="4218edbc7ffe59d5" providerId="LiveId" clId="{843E2DFF-F398-4203-BDB8-A297B1BB44FA}" dt="2022-01-02T00:44:36.397" v="2464" actId="255"/>
          <ac:spMkLst>
            <pc:docMk/>
            <pc:sldMk cId="1070849605" sldId="434"/>
            <ac:spMk id="3" creationId="{D9D112C0-94D8-4EB3-830E-FBA2AAFD86F5}"/>
          </ac:spMkLst>
        </pc:spChg>
      </pc:sldChg>
      <pc:sldChg chg="modSp add mod">
        <pc:chgData name="Indu Sekhar Dantu" userId="4218edbc7ffe59d5" providerId="LiveId" clId="{843E2DFF-F398-4203-BDB8-A297B1BB44FA}" dt="2022-01-02T13:11:04.431" v="3342" actId="123"/>
        <pc:sldMkLst>
          <pc:docMk/>
          <pc:sldMk cId="3801306451" sldId="435"/>
        </pc:sldMkLst>
        <pc:spChg chg="mod">
          <ac:chgData name="Indu Sekhar Dantu" userId="4218edbc7ffe59d5" providerId="LiveId" clId="{843E2DFF-F398-4203-BDB8-A297B1BB44FA}" dt="2022-01-02T13:11:04.431" v="3342" actId="123"/>
          <ac:spMkLst>
            <pc:docMk/>
            <pc:sldMk cId="3801306451" sldId="435"/>
            <ac:spMk id="3" creationId="{D9D112C0-94D8-4EB3-830E-FBA2AAFD86F5}"/>
          </ac:spMkLst>
        </pc:spChg>
      </pc:sldChg>
      <pc:sldChg chg="modSp add mod">
        <pc:chgData name="Indu Sekhar Dantu" userId="4218edbc7ffe59d5" providerId="LiveId" clId="{843E2DFF-F398-4203-BDB8-A297B1BB44FA}" dt="2022-01-02T00:28:52.904" v="2279" actId="20577"/>
        <pc:sldMkLst>
          <pc:docMk/>
          <pc:sldMk cId="1079381934" sldId="436"/>
        </pc:sldMkLst>
        <pc:spChg chg="mod">
          <ac:chgData name="Indu Sekhar Dantu" userId="4218edbc7ffe59d5" providerId="LiveId" clId="{843E2DFF-F398-4203-BDB8-A297B1BB44FA}" dt="2022-01-02T00:28:52.904" v="2279" actId="20577"/>
          <ac:spMkLst>
            <pc:docMk/>
            <pc:sldMk cId="1079381934" sldId="436"/>
            <ac:spMk id="3" creationId="{D9D112C0-94D8-4EB3-830E-FBA2AAFD86F5}"/>
          </ac:spMkLst>
        </pc:spChg>
      </pc:sldChg>
      <pc:sldChg chg="modSp add mod">
        <pc:chgData name="Indu Sekhar Dantu" userId="4218edbc7ffe59d5" providerId="LiveId" clId="{843E2DFF-F398-4203-BDB8-A297B1BB44FA}" dt="2022-01-02T00:46:41.165" v="2478" actId="255"/>
        <pc:sldMkLst>
          <pc:docMk/>
          <pc:sldMk cId="3023379023" sldId="437"/>
        </pc:sldMkLst>
        <pc:spChg chg="mod">
          <ac:chgData name="Indu Sekhar Dantu" userId="4218edbc7ffe59d5" providerId="LiveId" clId="{843E2DFF-F398-4203-BDB8-A297B1BB44FA}" dt="2022-01-02T00:46:41.165" v="2478" actId="255"/>
          <ac:spMkLst>
            <pc:docMk/>
            <pc:sldMk cId="3023379023" sldId="437"/>
            <ac:spMk id="3" creationId="{D9D112C0-94D8-4EB3-830E-FBA2AAFD86F5}"/>
          </ac:spMkLst>
        </pc:spChg>
      </pc:sldChg>
      <pc:sldChg chg="modSp add mod">
        <pc:chgData name="Indu Sekhar Dantu" userId="4218edbc7ffe59d5" providerId="LiveId" clId="{843E2DFF-F398-4203-BDB8-A297B1BB44FA}" dt="2022-01-02T00:49:33.572" v="2495" actId="20577"/>
        <pc:sldMkLst>
          <pc:docMk/>
          <pc:sldMk cId="3143374525" sldId="438"/>
        </pc:sldMkLst>
        <pc:spChg chg="mod">
          <ac:chgData name="Indu Sekhar Dantu" userId="4218edbc7ffe59d5" providerId="LiveId" clId="{843E2DFF-F398-4203-BDB8-A297B1BB44FA}" dt="2022-01-02T00:49:33.572" v="2495" actId="20577"/>
          <ac:spMkLst>
            <pc:docMk/>
            <pc:sldMk cId="3143374525" sldId="438"/>
            <ac:spMk id="3" creationId="{D9D112C0-94D8-4EB3-830E-FBA2AAFD86F5}"/>
          </ac:spMkLst>
        </pc:spChg>
      </pc:sldChg>
      <pc:sldChg chg="modSp add mod">
        <pc:chgData name="Indu Sekhar Dantu" userId="4218edbc7ffe59d5" providerId="LiveId" clId="{843E2DFF-F398-4203-BDB8-A297B1BB44FA}" dt="2022-01-02T00:50:02.424" v="2501" actId="20577"/>
        <pc:sldMkLst>
          <pc:docMk/>
          <pc:sldMk cId="4090034892" sldId="439"/>
        </pc:sldMkLst>
        <pc:spChg chg="mod">
          <ac:chgData name="Indu Sekhar Dantu" userId="4218edbc7ffe59d5" providerId="LiveId" clId="{843E2DFF-F398-4203-BDB8-A297B1BB44FA}" dt="2022-01-02T00:50:02.424" v="2501" actId="20577"/>
          <ac:spMkLst>
            <pc:docMk/>
            <pc:sldMk cId="4090034892" sldId="439"/>
            <ac:spMk id="3" creationId="{D9D112C0-94D8-4EB3-830E-FBA2AAFD86F5}"/>
          </ac:spMkLst>
        </pc:spChg>
      </pc:sldChg>
      <pc:sldChg chg="modSp add mod">
        <pc:chgData name="Indu Sekhar Dantu" userId="4218edbc7ffe59d5" providerId="LiveId" clId="{843E2DFF-F398-4203-BDB8-A297B1BB44FA}" dt="2022-01-02T00:53:45.816" v="2515" actId="20577"/>
        <pc:sldMkLst>
          <pc:docMk/>
          <pc:sldMk cId="3428934966" sldId="440"/>
        </pc:sldMkLst>
        <pc:spChg chg="mod">
          <ac:chgData name="Indu Sekhar Dantu" userId="4218edbc7ffe59d5" providerId="LiveId" clId="{843E2DFF-F398-4203-BDB8-A297B1BB44FA}" dt="2022-01-02T00:53:45.816" v="2515" actId="20577"/>
          <ac:spMkLst>
            <pc:docMk/>
            <pc:sldMk cId="3428934966" sldId="440"/>
            <ac:spMk id="3" creationId="{D9D112C0-94D8-4EB3-830E-FBA2AAFD86F5}"/>
          </ac:spMkLst>
        </pc:spChg>
      </pc:sldChg>
      <pc:sldChg chg="modSp add mod ord">
        <pc:chgData name="Indu Sekhar Dantu" userId="4218edbc7ffe59d5" providerId="LiveId" clId="{843E2DFF-F398-4203-BDB8-A297B1BB44FA}" dt="2022-01-02T00:56:11.109" v="2550" actId="20577"/>
        <pc:sldMkLst>
          <pc:docMk/>
          <pc:sldMk cId="981704476" sldId="441"/>
        </pc:sldMkLst>
        <pc:spChg chg="mod">
          <ac:chgData name="Indu Sekhar Dantu" userId="4218edbc7ffe59d5" providerId="LiveId" clId="{843E2DFF-F398-4203-BDB8-A297B1BB44FA}" dt="2022-01-02T00:56:11.109" v="2550" actId="20577"/>
          <ac:spMkLst>
            <pc:docMk/>
            <pc:sldMk cId="981704476" sldId="441"/>
            <ac:spMk id="3" creationId="{D9D112C0-94D8-4EB3-830E-FBA2AAFD86F5}"/>
          </ac:spMkLst>
        </pc:spChg>
      </pc:sldChg>
      <pc:sldChg chg="modSp add mod">
        <pc:chgData name="Indu Sekhar Dantu" userId="4218edbc7ffe59d5" providerId="LiveId" clId="{843E2DFF-F398-4203-BDB8-A297B1BB44FA}" dt="2022-01-02T01:05:56.131" v="2789" actId="20577"/>
        <pc:sldMkLst>
          <pc:docMk/>
          <pc:sldMk cId="2776269545" sldId="442"/>
        </pc:sldMkLst>
        <pc:spChg chg="mod">
          <ac:chgData name="Indu Sekhar Dantu" userId="4218edbc7ffe59d5" providerId="LiveId" clId="{843E2DFF-F398-4203-BDB8-A297B1BB44FA}" dt="2022-01-02T01:05:56.131" v="2789" actId="20577"/>
          <ac:spMkLst>
            <pc:docMk/>
            <pc:sldMk cId="2776269545" sldId="442"/>
            <ac:spMk id="3" creationId="{D9D112C0-94D8-4EB3-830E-FBA2AAFD86F5}"/>
          </ac:spMkLst>
        </pc:spChg>
      </pc:sldChg>
      <pc:sldChg chg="addSp delSp modSp add mod">
        <pc:chgData name="Indu Sekhar Dantu" userId="4218edbc7ffe59d5" providerId="LiveId" clId="{843E2DFF-F398-4203-BDB8-A297B1BB44FA}" dt="2022-01-02T01:11:46.762" v="3073" actId="20577"/>
        <pc:sldMkLst>
          <pc:docMk/>
          <pc:sldMk cId="3990685515" sldId="443"/>
        </pc:sldMkLst>
        <pc:spChg chg="del mod">
          <ac:chgData name="Indu Sekhar Dantu" userId="4218edbc7ffe59d5" providerId="LiveId" clId="{843E2DFF-F398-4203-BDB8-A297B1BB44FA}" dt="2022-01-02T01:06:25.275" v="2792" actId="478"/>
          <ac:spMkLst>
            <pc:docMk/>
            <pc:sldMk cId="3990685515" sldId="443"/>
            <ac:spMk id="2" creationId="{50BD30BA-5E5C-4607-BA76-D042EE617EE0}"/>
          </ac:spMkLst>
        </pc:spChg>
        <pc:spChg chg="add del mod">
          <ac:chgData name="Indu Sekhar Dantu" userId="4218edbc7ffe59d5" providerId="LiveId" clId="{843E2DFF-F398-4203-BDB8-A297B1BB44FA}" dt="2022-01-02T01:11:46.762" v="3073" actId="20577"/>
          <ac:spMkLst>
            <pc:docMk/>
            <pc:sldMk cId="3990685515" sldId="443"/>
            <ac:spMk id="3" creationId="{D9D112C0-94D8-4EB3-830E-FBA2AAFD86F5}"/>
          </ac:spMkLst>
        </pc:spChg>
        <pc:spChg chg="add del mod">
          <ac:chgData name="Indu Sekhar Dantu" userId="4218edbc7ffe59d5" providerId="LiveId" clId="{843E2DFF-F398-4203-BDB8-A297B1BB44FA}" dt="2022-01-02T01:06:55.387" v="2799" actId="478"/>
          <ac:spMkLst>
            <pc:docMk/>
            <pc:sldMk cId="3990685515" sldId="443"/>
            <ac:spMk id="5" creationId="{B9CBCA38-3732-4A2C-A382-2A14C771EA43}"/>
          </ac:spMkLst>
        </pc:spChg>
        <pc:spChg chg="add del mod">
          <ac:chgData name="Indu Sekhar Dantu" userId="4218edbc7ffe59d5" providerId="LiveId" clId="{843E2DFF-F398-4203-BDB8-A297B1BB44FA}" dt="2022-01-02T01:06:35.462" v="2796" actId="478"/>
          <ac:spMkLst>
            <pc:docMk/>
            <pc:sldMk cId="3990685515" sldId="443"/>
            <ac:spMk id="9" creationId="{99519F1F-79EC-4CD2-B882-22E650849527}"/>
          </ac:spMkLst>
        </pc:spChg>
        <pc:picChg chg="mod">
          <ac:chgData name="Indu Sekhar Dantu" userId="4218edbc7ffe59d5" providerId="LiveId" clId="{843E2DFF-F398-4203-BDB8-A297B1BB44FA}" dt="2022-01-02T01:09:06.615" v="2999" actId="1037"/>
          <ac:picMkLst>
            <pc:docMk/>
            <pc:sldMk cId="3990685515" sldId="443"/>
            <ac:picMk id="6" creationId="{9DCEA15F-6778-4014-ABD0-FA1679A2F3B2}"/>
          </ac:picMkLst>
        </pc:picChg>
        <pc:picChg chg="del">
          <ac:chgData name="Indu Sekhar Dantu" userId="4218edbc7ffe59d5" providerId="LiveId" clId="{843E2DFF-F398-4203-BDB8-A297B1BB44FA}" dt="2022-01-02T01:06:43.296" v="2797" actId="478"/>
          <ac:picMkLst>
            <pc:docMk/>
            <pc:sldMk cId="3990685515" sldId="443"/>
            <ac:picMk id="7" creationId="{3051C5B9-57BF-44A7-A5BF-999024F7B44C}"/>
          </ac:picMkLst>
        </pc:picChg>
        <pc:picChg chg="del">
          <ac:chgData name="Indu Sekhar Dantu" userId="4218edbc7ffe59d5" providerId="LiveId" clId="{843E2DFF-F398-4203-BDB8-A297B1BB44FA}" dt="2022-01-02T01:06:45.958" v="2798" actId="478"/>
          <ac:picMkLst>
            <pc:docMk/>
            <pc:sldMk cId="3990685515" sldId="443"/>
            <ac:picMk id="2050" creationId="{1A004773-5C5D-46E0-BF5F-9E1E252670C5}"/>
          </ac:picMkLst>
        </pc:picChg>
      </pc:sldChg>
      <pc:sldChg chg="modSp add mod">
        <pc:chgData name="Indu Sekhar Dantu" userId="4218edbc7ffe59d5" providerId="LiveId" clId="{843E2DFF-F398-4203-BDB8-A297B1BB44FA}" dt="2022-01-02T01:13:21.543" v="3138" actId="20577"/>
        <pc:sldMkLst>
          <pc:docMk/>
          <pc:sldMk cId="752205997" sldId="444"/>
        </pc:sldMkLst>
        <pc:spChg chg="mod">
          <ac:chgData name="Indu Sekhar Dantu" userId="4218edbc7ffe59d5" providerId="LiveId" clId="{843E2DFF-F398-4203-BDB8-A297B1BB44FA}" dt="2022-01-02T01:13:21.543" v="3138" actId="20577"/>
          <ac:spMkLst>
            <pc:docMk/>
            <pc:sldMk cId="752205997" sldId="444"/>
            <ac:spMk id="3" creationId="{D9D112C0-94D8-4EB3-830E-FBA2AAFD86F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1/2/2022</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1/2/2022</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1/2/2022</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1/2/2022</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5415" y="967410"/>
            <a:ext cx="9681131" cy="4856615"/>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lvl="0" algn="ctr"/>
            <a:endParaRPr lang="en-US" sz="2400" b="1" i="1" dirty="0">
              <a:solidFill>
                <a:srgbClr val="202124"/>
              </a:solidFill>
              <a:latin typeface="+mj-lt"/>
            </a:endParaRPr>
          </a:p>
          <a:p>
            <a:pPr lvl="0" algn="ctr"/>
            <a:endParaRPr lang="en-IN" sz="3000" b="1" dirty="0">
              <a:latin typeface="Century Gothic" panose="020B0502020202020204" pitchFamily="34" charset="0"/>
              <a:ea typeface="Calibri" panose="020F0502020204030204" pitchFamily="34" charset="0"/>
              <a:cs typeface="Times New Roman" panose="02020603050405020304" pitchFamily="18" charset="0"/>
            </a:endParaRPr>
          </a:p>
          <a:p>
            <a:pPr lvl="0" algn="ctr"/>
            <a:r>
              <a:rPr lang="en-IN" sz="3000" b="1" dirty="0">
                <a:latin typeface="Century Gothic" panose="020B0502020202020204" pitchFamily="34" charset="0"/>
                <a:ea typeface="Calibri" panose="020F0502020204030204" pitchFamily="34" charset="0"/>
                <a:cs typeface="Times New Roman" panose="02020603050405020304" pitchFamily="18" charset="0"/>
              </a:rPr>
              <a:t>Wish You A Happy And Prosperous New Year 2022</a:t>
            </a:r>
          </a:p>
          <a:p>
            <a:pPr lvl="0" algn="r"/>
            <a:endParaRPr lang="en-US" b="1" i="0" dirty="0">
              <a:solidFill>
                <a:schemeClr val="tx1">
                  <a:lumMod val="95000"/>
                  <a:lumOff val="5000"/>
                </a:schemeClr>
              </a:solidFill>
              <a:effectLst/>
              <a:latin typeface="Arial" panose="020B0604020202020204" pitchFamily="34" charset="0"/>
            </a:endParaRPr>
          </a:p>
          <a:p>
            <a:pPr lvl="0" algn="r"/>
            <a:r>
              <a:rPr lang="en-US" b="1" i="0" dirty="0">
                <a:solidFill>
                  <a:schemeClr val="tx1">
                    <a:lumMod val="95000"/>
                    <a:lumOff val="5000"/>
                  </a:schemeClr>
                </a:solidFill>
                <a:effectLst/>
                <a:latin typeface="Arial" panose="020B0604020202020204" pitchFamily="34" charset="0"/>
              </a:rPr>
              <a:t>Board of Advanced Studies &amp; Research</a:t>
            </a:r>
          </a:p>
          <a:p>
            <a:pPr lvl="0" algn="r"/>
            <a:r>
              <a:rPr lang="en-US" b="1" dirty="0">
                <a:solidFill>
                  <a:schemeClr val="tx1">
                    <a:lumMod val="95000"/>
                    <a:lumOff val="5000"/>
                  </a:schemeClr>
                </a:solidFill>
                <a:latin typeface="Arial" panose="020B0604020202020204" pitchFamily="34" charset="0"/>
              </a:rPr>
              <a:t>The Institute of Cost Accountants of India</a:t>
            </a:r>
          </a:p>
          <a:p>
            <a:pPr lvl="0" algn="r"/>
            <a:r>
              <a:rPr lang="en-US" b="1" i="0" dirty="0">
                <a:solidFill>
                  <a:schemeClr val="tx1">
                    <a:lumMod val="95000"/>
                    <a:lumOff val="5000"/>
                  </a:schemeClr>
                </a:solidFill>
                <a:effectLst/>
                <a:latin typeface="Arial" panose="020B0604020202020204" pitchFamily="34" charset="0"/>
              </a:rPr>
              <a:t>Kolkata</a:t>
            </a:r>
          </a:p>
          <a:p>
            <a:pPr lvl="0" algn="r"/>
            <a:endParaRPr lang="en-IN" sz="2100" b="1" dirty="0">
              <a:solidFill>
                <a:schemeClr val="tx1">
                  <a:lumMod val="95000"/>
                  <a:lumOff val="5000"/>
                </a:schemeClr>
              </a:solidFill>
              <a:latin typeface="Century Gothic" panose="020B050202020202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399" y="929565"/>
            <a:ext cx="756652"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68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ctr"/>
            <a:endParaRPr lang="en-IN" sz="2400" b="1" i="0" dirty="0">
              <a:solidFill>
                <a:srgbClr val="000000"/>
              </a:solidFill>
              <a:effectLst/>
              <a:latin typeface="Open Sans" panose="020B0606030504020204" pitchFamily="34" charset="0"/>
            </a:endParaRPr>
          </a:p>
          <a:p>
            <a:pPr algn="ctr"/>
            <a:r>
              <a:rPr lang="en-IN" sz="3200" b="1" i="0" dirty="0">
                <a:solidFill>
                  <a:srgbClr val="000000"/>
                </a:solidFill>
                <a:effectLst/>
                <a:latin typeface="Open Sans" panose="020B0606030504020204" pitchFamily="34" charset="0"/>
              </a:rPr>
              <a:t>The What</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0181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Autofit/>
          </a:bodyPr>
          <a:lstStyle/>
          <a:p>
            <a:pPr algn="l"/>
            <a:endParaRPr lang="en-US" b="1" i="0" dirty="0">
              <a:solidFill>
                <a:srgbClr val="000000"/>
              </a:solidFill>
              <a:effectLst/>
              <a:latin typeface="+mj-lt"/>
            </a:endParaRPr>
          </a:p>
          <a:p>
            <a:pPr algn="l"/>
            <a:r>
              <a:rPr lang="en-US" sz="2100" b="1" i="0" dirty="0">
                <a:solidFill>
                  <a:srgbClr val="000000"/>
                </a:solidFill>
                <a:effectLst/>
                <a:latin typeface="+mj-lt"/>
              </a:rPr>
              <a:t>A Fraud </a:t>
            </a:r>
            <a:r>
              <a:rPr lang="en-US" sz="2100" b="1" dirty="0">
                <a:solidFill>
                  <a:srgbClr val="000000"/>
                </a:solidFill>
                <a:latin typeface="+mj-lt"/>
              </a:rPr>
              <a:t>P</a:t>
            </a:r>
            <a:r>
              <a:rPr lang="en-US" sz="2100" b="1" i="0" dirty="0">
                <a:solidFill>
                  <a:srgbClr val="000000"/>
                </a:solidFill>
                <a:effectLst/>
                <a:latin typeface="+mj-lt"/>
              </a:rPr>
              <a:t>olicy should include these Key </a:t>
            </a:r>
            <a:r>
              <a:rPr lang="en-US" sz="2100" b="1" dirty="0">
                <a:solidFill>
                  <a:srgbClr val="000000"/>
                </a:solidFill>
                <a:latin typeface="+mj-lt"/>
              </a:rPr>
              <a:t>E</a:t>
            </a:r>
            <a:r>
              <a:rPr lang="en-US" sz="2100" b="1" i="0" dirty="0">
                <a:solidFill>
                  <a:srgbClr val="000000"/>
                </a:solidFill>
                <a:effectLst/>
                <a:latin typeface="+mj-lt"/>
              </a:rPr>
              <a:t>lements</a:t>
            </a:r>
            <a:r>
              <a:rPr lang="en-US" sz="2100" b="0" i="0" dirty="0">
                <a:solidFill>
                  <a:srgbClr val="000000"/>
                </a:solidFill>
                <a:effectLst/>
                <a:latin typeface="+mj-lt"/>
              </a:rPr>
              <a:t>:</a:t>
            </a:r>
          </a:p>
          <a:p>
            <a:pPr algn="l"/>
            <a:endParaRPr lang="en-US" sz="2100" b="0" i="0" dirty="0">
              <a:solidFill>
                <a:srgbClr val="000000"/>
              </a:solidFill>
              <a:effectLst/>
              <a:latin typeface="+mj-lt"/>
            </a:endParaRPr>
          </a:p>
          <a:p>
            <a:pPr marL="285750" indent="-285750" algn="l">
              <a:buFont typeface="Wingdings" panose="05000000000000000000" pitchFamily="2" charset="2"/>
              <a:buChar char="ü"/>
            </a:pPr>
            <a:r>
              <a:rPr lang="en-US" sz="2100" b="0" i="0" dirty="0">
                <a:solidFill>
                  <a:srgbClr val="000000"/>
                </a:solidFill>
                <a:effectLst/>
                <a:latin typeface="+mj-lt"/>
              </a:rPr>
              <a:t>An clear </a:t>
            </a:r>
            <a:r>
              <a:rPr lang="en-US" sz="2100" b="1" i="0" dirty="0">
                <a:solidFill>
                  <a:srgbClr val="000000"/>
                </a:solidFill>
                <a:effectLst/>
                <a:latin typeface="+mj-lt"/>
              </a:rPr>
              <a:t>definition of actions</a:t>
            </a:r>
            <a:r>
              <a:rPr lang="en-US" sz="2100" b="0" i="0" dirty="0">
                <a:solidFill>
                  <a:srgbClr val="000000"/>
                </a:solidFill>
                <a:effectLst/>
                <a:latin typeface="+mj-lt"/>
              </a:rPr>
              <a:t> that are considered </a:t>
            </a:r>
            <a:r>
              <a:rPr lang="en-US" sz="2100" b="0" i="0" u="sng" dirty="0">
                <a:solidFill>
                  <a:srgbClr val="000000"/>
                </a:solidFill>
                <a:effectLst/>
                <a:latin typeface="+mj-lt"/>
              </a:rPr>
              <a:t>to be fraudulent</a:t>
            </a:r>
            <a:r>
              <a:rPr lang="en-US" sz="2100" b="0" i="0" dirty="0">
                <a:solidFill>
                  <a:srgbClr val="000000"/>
                </a:solidFill>
                <a:effectLst/>
                <a:latin typeface="+mj-lt"/>
              </a:rPr>
              <a:t>.</a:t>
            </a:r>
          </a:p>
          <a:p>
            <a:pPr marL="285750" indent="-285750" algn="l">
              <a:buFont typeface="Wingdings" panose="05000000000000000000" pitchFamily="2" charset="2"/>
              <a:buChar char="ü"/>
            </a:pPr>
            <a:endParaRPr lang="en-US" sz="2100" b="0" i="0" dirty="0">
              <a:solidFill>
                <a:srgbClr val="000000"/>
              </a:solidFill>
              <a:effectLst/>
              <a:latin typeface="+mj-lt"/>
            </a:endParaRPr>
          </a:p>
          <a:p>
            <a:pPr marL="285750" indent="-285750" algn="l">
              <a:buFont typeface="Wingdings" panose="05000000000000000000" pitchFamily="2" charset="2"/>
              <a:buChar char="ü"/>
            </a:pPr>
            <a:r>
              <a:rPr lang="en-US" sz="2100" b="0" i="0" dirty="0">
                <a:solidFill>
                  <a:srgbClr val="000000"/>
                </a:solidFill>
                <a:effectLst/>
                <a:latin typeface="+mj-lt"/>
              </a:rPr>
              <a:t>Allocation of responsibilities for the </a:t>
            </a:r>
            <a:r>
              <a:rPr lang="en-US" sz="2100" b="1" i="0" u="sng" dirty="0">
                <a:solidFill>
                  <a:srgbClr val="000000"/>
                </a:solidFill>
                <a:effectLst/>
                <a:latin typeface="+mj-lt"/>
              </a:rPr>
              <a:t>overall management</a:t>
            </a:r>
            <a:r>
              <a:rPr lang="en-US" sz="2100" b="0" i="0" dirty="0">
                <a:solidFill>
                  <a:srgbClr val="000000"/>
                </a:solidFill>
                <a:effectLst/>
                <a:latin typeface="+mj-lt"/>
              </a:rPr>
              <a:t> of fraud.</a:t>
            </a:r>
          </a:p>
          <a:p>
            <a:pPr marL="285750" indent="-285750" algn="l">
              <a:buFont typeface="Wingdings" panose="05000000000000000000" pitchFamily="2" charset="2"/>
              <a:buChar char="ü"/>
            </a:pPr>
            <a:endParaRPr lang="en-US" sz="2100" b="0" i="0" dirty="0">
              <a:solidFill>
                <a:srgbClr val="000000"/>
              </a:solidFill>
              <a:effectLst/>
              <a:latin typeface="+mj-lt"/>
            </a:endParaRPr>
          </a:p>
          <a:p>
            <a:pPr marL="285750" indent="-285750" algn="l">
              <a:buFont typeface="Wingdings" panose="05000000000000000000" pitchFamily="2" charset="2"/>
              <a:buChar char="ü"/>
            </a:pPr>
            <a:r>
              <a:rPr lang="en-US" sz="2100" b="0" i="0" dirty="0">
                <a:solidFill>
                  <a:srgbClr val="000000"/>
                </a:solidFill>
                <a:effectLst/>
                <a:latin typeface="+mj-lt"/>
              </a:rPr>
              <a:t>A statement that all </a:t>
            </a:r>
            <a:r>
              <a:rPr lang="en-US" sz="2100" b="1" i="0" dirty="0">
                <a:solidFill>
                  <a:srgbClr val="000000"/>
                </a:solidFill>
                <a:effectLst/>
                <a:latin typeface="+mj-lt"/>
              </a:rPr>
              <a:t>appropriate measures</a:t>
            </a:r>
            <a:r>
              <a:rPr lang="en-US" sz="2100" b="0" i="0" dirty="0">
                <a:solidFill>
                  <a:srgbClr val="000000"/>
                </a:solidFill>
                <a:effectLst/>
                <a:latin typeface="+mj-lt"/>
              </a:rPr>
              <a:t> to prevent fraud will be taken.</a:t>
            </a:r>
          </a:p>
          <a:p>
            <a:pPr marL="285750" indent="-285750" algn="l">
              <a:buFont typeface="Wingdings" panose="05000000000000000000" pitchFamily="2" charset="2"/>
              <a:buChar char="ü"/>
            </a:pPr>
            <a:endParaRPr lang="en-US" b="0" i="0" dirty="0">
              <a:solidFill>
                <a:srgbClr val="000000"/>
              </a:solidFill>
              <a:effectLst/>
              <a:latin typeface="+mj-lt"/>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6597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Autofit/>
          </a:bodyPr>
          <a:lstStyle/>
          <a:p>
            <a:pPr algn="l"/>
            <a:r>
              <a:rPr lang="en-US" sz="2100" b="1" i="0" dirty="0">
                <a:solidFill>
                  <a:srgbClr val="000000"/>
                </a:solidFill>
                <a:effectLst/>
                <a:latin typeface="+mj-lt"/>
              </a:rPr>
              <a:t>A Fraud </a:t>
            </a:r>
            <a:r>
              <a:rPr lang="en-US" sz="2100" b="1" dirty="0">
                <a:solidFill>
                  <a:srgbClr val="000000"/>
                </a:solidFill>
                <a:latin typeface="+mj-lt"/>
              </a:rPr>
              <a:t>P</a:t>
            </a:r>
            <a:r>
              <a:rPr lang="en-US" sz="2100" b="1" i="0" dirty="0">
                <a:solidFill>
                  <a:srgbClr val="000000"/>
                </a:solidFill>
                <a:effectLst/>
                <a:latin typeface="+mj-lt"/>
              </a:rPr>
              <a:t>olicy should include these Key </a:t>
            </a:r>
            <a:r>
              <a:rPr lang="en-US" sz="2100" b="1" dirty="0">
                <a:solidFill>
                  <a:srgbClr val="000000"/>
                </a:solidFill>
                <a:latin typeface="+mj-lt"/>
              </a:rPr>
              <a:t>E</a:t>
            </a:r>
            <a:r>
              <a:rPr lang="en-US" sz="2100" b="1" i="0" dirty="0">
                <a:solidFill>
                  <a:srgbClr val="000000"/>
                </a:solidFill>
                <a:effectLst/>
                <a:latin typeface="+mj-lt"/>
              </a:rPr>
              <a:t>lements</a:t>
            </a:r>
            <a:r>
              <a:rPr lang="en-US" sz="2100" b="0" i="0" dirty="0">
                <a:solidFill>
                  <a:srgbClr val="000000"/>
                </a:solidFill>
                <a:effectLst/>
                <a:latin typeface="+mj-lt"/>
              </a:rPr>
              <a:t>:</a:t>
            </a:r>
          </a:p>
          <a:p>
            <a:pPr marL="285750" indent="-285750" algn="just">
              <a:buFont typeface="Wingdings" panose="05000000000000000000" pitchFamily="2" charset="2"/>
              <a:buChar char="ü"/>
            </a:pPr>
            <a:r>
              <a:rPr lang="en-US" sz="2100" b="0" i="0" dirty="0">
                <a:solidFill>
                  <a:srgbClr val="000000"/>
                </a:solidFill>
                <a:effectLst/>
                <a:latin typeface="+mj-lt"/>
              </a:rPr>
              <a:t>The </a:t>
            </a:r>
            <a:r>
              <a:rPr lang="en-US" sz="2100" b="1" i="0" u="sng" dirty="0">
                <a:solidFill>
                  <a:srgbClr val="000000"/>
                </a:solidFill>
                <a:effectLst/>
                <a:latin typeface="+mj-lt"/>
              </a:rPr>
              <a:t>formal procedures which employees</a:t>
            </a:r>
            <a:r>
              <a:rPr lang="en-US" sz="2100" b="0" i="0" dirty="0">
                <a:solidFill>
                  <a:srgbClr val="000000"/>
                </a:solidFill>
                <a:effectLst/>
                <a:latin typeface="+mj-lt"/>
              </a:rPr>
              <a:t> should follow if fraud is suspected.</a:t>
            </a:r>
          </a:p>
          <a:p>
            <a:pPr marL="342900" lvl="0" indent="-342900" algn="just">
              <a:buFont typeface="Wingdings" panose="05000000000000000000" pitchFamily="2" charset="2"/>
              <a:buChar char=""/>
            </a:pPr>
            <a:endParaRPr lang="en-IN" sz="2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Notification that all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instances of suspected fraud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will be investigated and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reported to the appropriate authorities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sz="2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An clear statement that all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fraud offenders will be prosecuted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and that the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police will be assisted in any investigation</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(that is required).</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buFont typeface="Wingdings" panose="05000000000000000000" pitchFamily="2" charset="2"/>
              <a:buChar char="ü"/>
            </a:pPr>
            <a:endParaRPr lang="en-US" b="0" i="0" dirty="0">
              <a:solidFill>
                <a:srgbClr val="000000"/>
              </a:solidFill>
              <a:effectLst/>
              <a:latin typeface="+mj-lt"/>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1306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l"/>
            <a:r>
              <a:rPr lang="en-US" sz="2100" b="1" i="0" dirty="0">
                <a:solidFill>
                  <a:srgbClr val="000000"/>
                </a:solidFill>
                <a:effectLst/>
                <a:latin typeface="+mj-lt"/>
              </a:rPr>
              <a:t>A Fraud </a:t>
            </a:r>
            <a:r>
              <a:rPr lang="en-US" sz="2100" b="1" dirty="0">
                <a:solidFill>
                  <a:srgbClr val="000000"/>
                </a:solidFill>
                <a:latin typeface="+mj-lt"/>
              </a:rPr>
              <a:t>P</a:t>
            </a:r>
            <a:r>
              <a:rPr lang="en-US" sz="2100" b="1" i="0" dirty="0">
                <a:solidFill>
                  <a:srgbClr val="000000"/>
                </a:solidFill>
                <a:effectLst/>
                <a:latin typeface="+mj-lt"/>
              </a:rPr>
              <a:t>olicy should include these Key </a:t>
            </a:r>
            <a:r>
              <a:rPr lang="en-US" sz="2100" b="1" dirty="0">
                <a:solidFill>
                  <a:srgbClr val="000000"/>
                </a:solidFill>
                <a:latin typeface="+mj-lt"/>
              </a:rPr>
              <a:t>E</a:t>
            </a:r>
            <a:r>
              <a:rPr lang="en-US" sz="2100" b="1" i="0" dirty="0">
                <a:solidFill>
                  <a:srgbClr val="000000"/>
                </a:solidFill>
                <a:effectLst/>
                <a:latin typeface="+mj-lt"/>
              </a:rPr>
              <a:t>lements</a:t>
            </a:r>
            <a:r>
              <a:rPr lang="en-US" sz="2100" b="0" i="0" dirty="0">
                <a:solidFill>
                  <a:srgbClr val="000000"/>
                </a:solidFill>
                <a:effectLst/>
                <a:latin typeface="+mj-lt"/>
              </a:rPr>
              <a:t>:</a:t>
            </a:r>
          </a:p>
          <a:p>
            <a:pPr marL="342900" lvl="0" indent="-342900" algn="just">
              <a:buFont typeface="Wingdings" panose="05000000000000000000" pitchFamily="2" charset="2"/>
              <a:buChar char=""/>
            </a:pPr>
            <a:endParaRPr lang="en-IN" sz="2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statement that all efforts will be made to recover</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wrongfully obtained assets from fraudsters.</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sz="2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Encouragement to employees to report</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any suspicion of fraud.</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713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l"/>
            <a:r>
              <a:rPr lang="en-US" sz="2100" b="1" i="0" dirty="0">
                <a:solidFill>
                  <a:srgbClr val="000000"/>
                </a:solidFill>
                <a:effectLst/>
                <a:latin typeface="+mj-lt"/>
              </a:rPr>
              <a:t>A Fraud </a:t>
            </a:r>
            <a:r>
              <a:rPr lang="en-US" sz="2100" b="1" dirty="0">
                <a:solidFill>
                  <a:srgbClr val="000000"/>
                </a:solidFill>
                <a:latin typeface="+mj-lt"/>
              </a:rPr>
              <a:t>P</a:t>
            </a:r>
            <a:r>
              <a:rPr lang="en-US" sz="2100" b="1" i="0" dirty="0">
                <a:solidFill>
                  <a:srgbClr val="000000"/>
                </a:solidFill>
                <a:effectLst/>
                <a:latin typeface="+mj-lt"/>
              </a:rPr>
              <a:t>olicy should include these Key </a:t>
            </a:r>
            <a:r>
              <a:rPr lang="en-US" sz="2100" b="1" dirty="0">
                <a:solidFill>
                  <a:srgbClr val="000000"/>
                </a:solidFill>
                <a:latin typeface="+mj-lt"/>
              </a:rPr>
              <a:t>E</a:t>
            </a:r>
            <a:r>
              <a:rPr lang="en-US" sz="2100" b="1" i="0" dirty="0">
                <a:solidFill>
                  <a:srgbClr val="000000"/>
                </a:solidFill>
                <a:effectLst/>
                <a:latin typeface="+mj-lt"/>
              </a:rPr>
              <a:t>lements</a:t>
            </a:r>
            <a:r>
              <a:rPr lang="en-US" sz="2100" b="0" i="0" dirty="0">
                <a:solidFill>
                  <a:srgbClr val="000000"/>
                </a:solidFill>
                <a:effectLst/>
                <a:latin typeface="+mj-lt"/>
              </a:rPr>
              <a:t>:</a:t>
            </a:r>
          </a:p>
          <a:p>
            <a:pPr lvl="0" algn="just"/>
            <a:r>
              <a:rPr lang="en-IN" sz="2100" u="sng" dirty="0">
                <a:latin typeface="Century Gothic" panose="020B0502020202020204" pitchFamily="34" charset="0"/>
                <a:ea typeface="Calibri" panose="020F0502020204030204" pitchFamily="34" charset="0"/>
                <a:cs typeface="Times New Roman" panose="02020603050405020304" pitchFamily="18" charset="0"/>
              </a:rPr>
              <a:t>S</a:t>
            </a:r>
            <a:r>
              <a:rPr lang="en-IN" sz="2100" u="sng" dirty="0">
                <a:effectLst/>
                <a:latin typeface="Century Gothic" panose="020B0502020202020204" pitchFamily="34" charset="0"/>
                <a:ea typeface="Calibri" panose="020F0502020204030204" pitchFamily="34" charset="0"/>
                <a:cs typeface="Times New Roman" panose="02020603050405020304" pitchFamily="18" charset="0"/>
              </a:rPr>
              <a:t>teps to be taken</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in the event fraud is discovered and who is responsible</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for taking action including:</a:t>
            </a:r>
          </a:p>
          <a:p>
            <a:pPr lvl="0" algn="just"/>
            <a:endParaRPr lang="en-IN" sz="2100" b="1" dirty="0">
              <a:effectLst/>
              <a:latin typeface="Century Gothic" panose="020B050202020202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Procedures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Staff should follow.</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endParaRPr lang="en-IN" sz="2100" b="1" dirty="0">
              <a:effectLst/>
              <a:latin typeface="Century Gothic" panose="020B050202020202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Assigning Responsibility</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for an instant response to the </a:t>
            </a:r>
            <a:r>
              <a:rPr lang="en-IN" sz="2100" u="sng" dirty="0">
                <a:effectLst/>
                <a:latin typeface="Century Gothic" panose="020B0502020202020204" pitchFamily="34" charset="0"/>
                <a:ea typeface="Calibri" panose="020F0502020204030204" pitchFamily="34" charset="0"/>
                <a:cs typeface="Times New Roman" panose="02020603050405020304" pitchFamily="18" charset="0"/>
              </a:rPr>
              <a:t>occurrence of recovering funds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endParaRPr lang="en-IN" b="1" dirty="0">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72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l"/>
            <a:r>
              <a:rPr lang="en-US" sz="2100" b="1" i="0" dirty="0">
                <a:solidFill>
                  <a:srgbClr val="000000"/>
                </a:solidFill>
                <a:effectLst/>
                <a:latin typeface="+mj-lt"/>
              </a:rPr>
              <a:t>A Fraud </a:t>
            </a:r>
            <a:r>
              <a:rPr lang="en-US" sz="2100" b="1" dirty="0">
                <a:solidFill>
                  <a:srgbClr val="000000"/>
                </a:solidFill>
                <a:latin typeface="+mj-lt"/>
              </a:rPr>
              <a:t>P</a:t>
            </a:r>
            <a:r>
              <a:rPr lang="en-US" sz="2100" b="1" i="0" dirty="0">
                <a:solidFill>
                  <a:srgbClr val="000000"/>
                </a:solidFill>
                <a:effectLst/>
                <a:latin typeface="+mj-lt"/>
              </a:rPr>
              <a:t>olicy should include these Key </a:t>
            </a:r>
            <a:r>
              <a:rPr lang="en-US" sz="2100" b="1" dirty="0">
                <a:solidFill>
                  <a:srgbClr val="000000"/>
                </a:solidFill>
                <a:latin typeface="+mj-lt"/>
              </a:rPr>
              <a:t>E</a:t>
            </a:r>
            <a:r>
              <a:rPr lang="en-US" sz="2100" b="1" i="0" dirty="0">
                <a:solidFill>
                  <a:srgbClr val="000000"/>
                </a:solidFill>
                <a:effectLst/>
                <a:latin typeface="+mj-lt"/>
              </a:rPr>
              <a:t>lements</a:t>
            </a:r>
            <a:r>
              <a:rPr lang="en-US" sz="2100" b="0" i="0" dirty="0">
                <a:solidFill>
                  <a:srgbClr val="000000"/>
                </a:solidFill>
                <a:effectLst/>
                <a:latin typeface="+mj-lt"/>
              </a:rPr>
              <a:t>:</a:t>
            </a:r>
          </a:p>
          <a:p>
            <a:pPr lvl="0" algn="just"/>
            <a:r>
              <a:rPr lang="en-IN" sz="2100" u="sng" dirty="0">
                <a:latin typeface="Century Gothic" panose="020B0502020202020204" pitchFamily="34" charset="0"/>
                <a:ea typeface="Calibri" panose="020F0502020204030204" pitchFamily="34" charset="0"/>
                <a:cs typeface="Times New Roman" panose="02020603050405020304" pitchFamily="18" charset="0"/>
              </a:rPr>
              <a:t>S</a:t>
            </a:r>
            <a:r>
              <a:rPr lang="en-IN" sz="2100" u="sng" dirty="0">
                <a:effectLst/>
                <a:latin typeface="Century Gothic" panose="020B0502020202020204" pitchFamily="34" charset="0"/>
                <a:ea typeface="Calibri" panose="020F0502020204030204" pitchFamily="34" charset="0"/>
                <a:cs typeface="Times New Roman" panose="02020603050405020304" pitchFamily="18" charset="0"/>
              </a:rPr>
              <a:t>teps to be taken</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in the event fraud is discovered and who is responsible</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for taking action including:</a:t>
            </a:r>
            <a:endParaRPr lang="en-IN" sz="2100" b="1" dirty="0">
              <a:effectLst/>
              <a:latin typeface="Century Gothic" panose="020B050202020202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endParaRPr lang="en-IN" sz="2100" b="1" dirty="0">
              <a:effectLst/>
              <a:latin typeface="Century Gothic" panose="020B050202020202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Dealing</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with the Media.</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endParaRPr lang="en-IN" sz="2100" b="1" dirty="0">
              <a:effectLst/>
              <a:latin typeface="Century Gothic" panose="020B050202020202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Preserving Evidence</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and Reporting to the Police.</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b="1" i="0" dirty="0">
              <a:solidFill>
                <a:srgbClr val="000000"/>
              </a:solidFill>
              <a:effectLst/>
              <a:latin typeface="+mj-lt"/>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37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lvl="0" algn="just"/>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The plan,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once communicated to all staff</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and fully implemented, should be subject to a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regular review at the board level</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p>
          <a:p>
            <a:pPr marL="342900" lvl="0" indent="-342900" algn="just">
              <a:buFont typeface="Wingdings" panose="05000000000000000000" pitchFamily="2" charset="2"/>
              <a:buChar char=""/>
            </a:pPr>
            <a:endParaRPr lang="en-IN" sz="2100"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All employees,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including part-time and contract</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should be </a:t>
            </a:r>
            <a:r>
              <a:rPr lang="en-IN" sz="2100" u="sng" dirty="0">
                <a:effectLst/>
                <a:latin typeface="Century Gothic" panose="020B0502020202020204" pitchFamily="34" charset="0"/>
                <a:ea typeface="Calibri" panose="020F0502020204030204" pitchFamily="34" charset="0"/>
                <a:cs typeface="Times New Roman" panose="02020603050405020304" pitchFamily="18" charset="0"/>
              </a:rPr>
              <a:t>aware of the organization’s policy</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in respect of fraud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and the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need for Vigilance to Prevent </a:t>
            </a:r>
            <a:r>
              <a:rPr lang="en-IN" sz="2100" b="1" dirty="0">
                <a:latin typeface="Century Gothic" panose="020B0502020202020204" pitchFamily="34" charset="0"/>
                <a:ea typeface="Calibri" panose="020F0502020204030204" pitchFamily="34" charset="0"/>
                <a:cs typeface="Times New Roman" panose="02020603050405020304" pitchFamily="18" charset="0"/>
              </a:rPr>
              <a:t>F</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raud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339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Whilst detailed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transaction analysis and robust systems and controls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are also effective tools </a:t>
            </a:r>
            <a:r>
              <a:rPr lang="en-IN" sz="2100" u="sng" dirty="0">
                <a:effectLst/>
                <a:latin typeface="Century Gothic" panose="020B0502020202020204" pitchFamily="34" charset="0"/>
                <a:ea typeface="Calibri" panose="020F0502020204030204" pitchFamily="34" charset="0"/>
                <a:cs typeface="Times New Roman" panose="02020603050405020304" pitchFamily="18" charset="0"/>
              </a:rPr>
              <a:t>in the fight against fraud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these can be time consuming and expensive. </a:t>
            </a:r>
          </a:p>
          <a:p>
            <a:pPr marL="342900" lvl="0" indent="-342900" algn="just">
              <a:buFont typeface="Wingdings" panose="05000000000000000000" pitchFamily="2" charset="2"/>
              <a:buChar char=""/>
            </a:pPr>
            <a:endParaRPr lang="en-IN" sz="2100"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latin typeface="Century Gothic" panose="020B0502020202020204" pitchFamily="34" charset="0"/>
                <a:ea typeface="Calibri" panose="020F0502020204030204" pitchFamily="34" charset="0"/>
                <a:cs typeface="Times New Roman" panose="02020603050405020304" pitchFamily="18" charset="0"/>
              </a:rPr>
              <a:t>L</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atest </a:t>
            </a:r>
            <a:r>
              <a:rPr lang="en-IN" sz="2100" dirty="0">
                <a:latin typeface="Century Gothic" panose="020B0502020202020204" pitchFamily="34" charset="0"/>
                <a:ea typeface="Calibri" panose="020F0502020204030204" pitchFamily="34" charset="0"/>
                <a:cs typeface="Times New Roman" panose="02020603050405020304" pitchFamily="18" charset="0"/>
              </a:rPr>
              <a:t>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tatistics continue to show that a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majority of frauds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are committed by employees </a:t>
            </a:r>
            <a:r>
              <a:rPr lang="en-IN" sz="2100" b="1" u="sng" dirty="0">
                <a:effectLst/>
                <a:latin typeface="Century Gothic" panose="020B0502020202020204" pitchFamily="34" charset="0"/>
                <a:ea typeface="Calibri" panose="020F0502020204030204" pitchFamily="34" charset="0"/>
                <a:cs typeface="Times New Roman" panose="02020603050405020304" pitchFamily="18" charset="0"/>
              </a:rPr>
              <a:t>who manage</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 to bypass or override systems and controls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put in place </a:t>
            </a:r>
            <a:r>
              <a:rPr lang="en-IN" sz="2100" u="sng" dirty="0">
                <a:effectLst/>
                <a:latin typeface="Century Gothic" panose="020B0502020202020204" pitchFamily="34" charset="0"/>
                <a:ea typeface="Calibri" panose="020F0502020204030204" pitchFamily="34" charset="0"/>
                <a:cs typeface="Times New Roman" panose="02020603050405020304" pitchFamily="18" charset="0"/>
              </a:rPr>
              <a:t>to prevent fraud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0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285750" indent="-285750" algn="just">
              <a:buFont typeface="Wingdings" panose="05000000000000000000" pitchFamily="2" charset="2"/>
              <a:buChar char="ü"/>
            </a:pPr>
            <a:endParaRPr lang="en-IN" sz="1800"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endParaRPr>
          </a:p>
          <a:p>
            <a:pPr marL="285750" indent="-285750" algn="just">
              <a:buFont typeface="Wingdings" panose="05000000000000000000" pitchFamily="2" charset="2"/>
              <a:buChar char="ü"/>
            </a:pPr>
            <a:endParaRPr lang="en-IN" sz="1800"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endParaRPr>
          </a:p>
          <a:p>
            <a:pPr marL="285750" indent="-285750" algn="just">
              <a:buFont typeface="Wingdings" panose="05000000000000000000" pitchFamily="2" charset="2"/>
              <a:buChar char="ü"/>
            </a:pPr>
            <a:endParaRPr lang="en-IN" dirty="0">
              <a:solidFill>
                <a:srgbClr val="000000"/>
              </a:solidFill>
              <a:latin typeface="Century Gothic" panose="020B0502020202020204" pitchFamily="34" charset="0"/>
              <a:ea typeface="Calibri" panose="020F0502020204030204" pitchFamily="34" charset="0"/>
              <a:cs typeface="Open Sans" panose="020B0606030504020204" pitchFamily="34" charset="0"/>
            </a:endParaRPr>
          </a:p>
          <a:p>
            <a:pPr marL="285750" indent="-285750" algn="just">
              <a:buFont typeface="Wingdings" panose="05000000000000000000" pitchFamily="2" charset="2"/>
              <a:buChar char="ü"/>
            </a:pPr>
            <a:r>
              <a:rPr lang="en-IN" sz="2100"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A </a:t>
            </a:r>
            <a:r>
              <a:rPr lang="en-IN" sz="2100" b="1"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well-drafted fraud policy</a:t>
            </a:r>
            <a:r>
              <a:rPr lang="en-IN" sz="2100"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 that is communicated to all employees, contractors, and suppliers </a:t>
            </a:r>
            <a:r>
              <a:rPr lang="en-IN" sz="2100" b="1"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is an economical way of indicating that the fight against fraud</a:t>
            </a:r>
            <a:r>
              <a:rPr lang="en-IN" sz="2100"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 is endorsed and supported at the most senior level, and may </a:t>
            </a:r>
            <a:r>
              <a:rPr lang="en-IN" sz="2100" b="1"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lessen the risk of business becoming a victim</a:t>
            </a:r>
            <a:r>
              <a:rPr lang="en-IN" sz="2100" dirty="0">
                <a:solidFill>
                  <a:srgbClr val="000000"/>
                </a:solidFill>
                <a:effectLst/>
                <a:latin typeface="Century Gothic" panose="020B0502020202020204" pitchFamily="34" charset="0"/>
                <a:ea typeface="Calibri" panose="020F0502020204030204" pitchFamily="34" charset="0"/>
                <a:cs typeface="Open Sans" panose="020B0606030504020204" pitchFamily="34" charset="0"/>
              </a:rPr>
              <a:t>.</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833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MODEL ‘ANTI-FRAUD POLICY’</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verview">
            <a:extLst>
              <a:ext uri="{FF2B5EF4-FFF2-40B4-BE49-F238E27FC236}">
                <a16:creationId xmlns:a16="http://schemas.microsoft.com/office/drawing/2014/main" id="{FB36EA1C-E298-4D5C-AACA-221FBE6EBD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921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5415" y="967410"/>
            <a:ext cx="9681131" cy="4856615"/>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lvl="0" algn="ctr"/>
            <a:endParaRPr lang="en-US" sz="2400" b="1" i="1" dirty="0">
              <a:solidFill>
                <a:srgbClr val="202124"/>
              </a:solidFill>
              <a:latin typeface="+mj-lt"/>
            </a:endParaRPr>
          </a:p>
          <a:p>
            <a:pPr lvl="0" algn="ctr"/>
            <a:endParaRPr lang="en-IN" sz="3000" b="1" dirty="0">
              <a:latin typeface="Century Gothic" panose="020B0502020202020204" pitchFamily="34" charset="0"/>
              <a:ea typeface="Calibri" panose="020F0502020204030204" pitchFamily="34" charset="0"/>
              <a:cs typeface="Times New Roman" panose="02020603050405020304" pitchFamily="18" charset="0"/>
            </a:endParaRPr>
          </a:p>
          <a:p>
            <a:pPr lvl="0" algn="ctr"/>
            <a:r>
              <a:rPr lang="en-IN" sz="3000" b="1" dirty="0">
                <a:latin typeface="Century Gothic" panose="020B0502020202020204" pitchFamily="34" charset="0"/>
                <a:ea typeface="Calibri" panose="020F0502020204030204" pitchFamily="34" charset="0"/>
                <a:cs typeface="Times New Roman" panose="02020603050405020304" pitchFamily="18" charset="0"/>
              </a:rPr>
              <a:t>Wish You All The Best In New Your Profession </a:t>
            </a:r>
          </a:p>
          <a:p>
            <a:pPr lvl="0" algn="ctr"/>
            <a:r>
              <a:rPr lang="en-IN" sz="2300" b="1" dirty="0">
                <a:latin typeface="Century Gothic" panose="020B0502020202020204" pitchFamily="34" charset="0"/>
                <a:ea typeface="Calibri" panose="020F0502020204030204" pitchFamily="34" charset="0"/>
                <a:cs typeface="Times New Roman" panose="02020603050405020304" pitchFamily="18" charset="0"/>
              </a:rPr>
              <a:t>(Forensic Auditor)</a:t>
            </a:r>
          </a:p>
          <a:p>
            <a:pPr lvl="0" algn="r"/>
            <a:endParaRPr lang="en-US" b="1" i="0" dirty="0">
              <a:solidFill>
                <a:schemeClr val="tx1">
                  <a:lumMod val="95000"/>
                  <a:lumOff val="5000"/>
                </a:schemeClr>
              </a:solidFill>
              <a:effectLst/>
              <a:latin typeface="Arial" panose="020B0604020202020204" pitchFamily="34" charset="0"/>
            </a:endParaRPr>
          </a:p>
          <a:p>
            <a:pPr lvl="0" algn="r"/>
            <a:r>
              <a:rPr lang="en-US" b="1" i="0" dirty="0">
                <a:solidFill>
                  <a:schemeClr val="tx1">
                    <a:lumMod val="95000"/>
                    <a:lumOff val="5000"/>
                  </a:schemeClr>
                </a:solidFill>
                <a:effectLst/>
                <a:latin typeface="Arial" panose="020B0604020202020204" pitchFamily="34" charset="0"/>
              </a:rPr>
              <a:t>Board of Advanced Studies &amp; Research</a:t>
            </a:r>
          </a:p>
          <a:p>
            <a:pPr lvl="0" algn="r"/>
            <a:r>
              <a:rPr lang="en-US" b="1" dirty="0">
                <a:solidFill>
                  <a:schemeClr val="tx1">
                    <a:lumMod val="95000"/>
                    <a:lumOff val="5000"/>
                  </a:schemeClr>
                </a:solidFill>
                <a:latin typeface="Arial" panose="020B0604020202020204" pitchFamily="34" charset="0"/>
              </a:rPr>
              <a:t>The Institute of Cost Accountants of India</a:t>
            </a:r>
          </a:p>
          <a:p>
            <a:pPr lvl="0" algn="r"/>
            <a:r>
              <a:rPr lang="en-US" b="1" i="0" dirty="0">
                <a:solidFill>
                  <a:schemeClr val="tx1">
                    <a:lumMod val="95000"/>
                    <a:lumOff val="5000"/>
                  </a:schemeClr>
                </a:solidFill>
                <a:effectLst/>
                <a:latin typeface="Arial" panose="020B0604020202020204" pitchFamily="34" charset="0"/>
              </a:rPr>
              <a:t>Kolkata</a:t>
            </a:r>
          </a:p>
          <a:p>
            <a:pPr lvl="0" algn="r"/>
            <a:endParaRPr lang="en-IN" sz="2100" b="1" dirty="0">
              <a:solidFill>
                <a:schemeClr val="tx1">
                  <a:lumMod val="95000"/>
                  <a:lumOff val="5000"/>
                </a:schemeClr>
              </a:solidFill>
              <a:latin typeface="Century Gothic" panose="020B050202020202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399" y="929565"/>
            <a:ext cx="756652"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205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E02E7BCC-582C-49D1-8036-828D610A2BE2}"/>
              </a:ext>
            </a:extLst>
          </p:cNvPr>
          <p:cNvGraphicFramePr>
            <a:graphicFrameLocks noGrp="1"/>
          </p:cNvGraphicFramePr>
          <p:nvPr>
            <p:extLst>
              <p:ext uri="{D42A27DB-BD31-4B8C-83A1-F6EECF244321}">
                <p14:modId xmlns:p14="http://schemas.microsoft.com/office/powerpoint/2010/main" val="429443264"/>
              </p:ext>
            </p:extLst>
          </p:nvPr>
        </p:nvGraphicFramePr>
        <p:xfrm>
          <a:off x="1247331" y="1913206"/>
          <a:ext cx="9434523" cy="2545606"/>
        </p:xfrm>
        <a:graphic>
          <a:graphicData uri="http://schemas.openxmlformats.org/drawingml/2006/table">
            <a:tbl>
              <a:tblPr firstRow="1" firstCol="1" bandRow="1">
                <a:tableStyleId>{5C22544A-7EE6-4342-B048-85BDC9FD1C3A}</a:tableStyleId>
              </a:tblPr>
              <a:tblGrid>
                <a:gridCol w="2071912">
                  <a:extLst>
                    <a:ext uri="{9D8B030D-6E8A-4147-A177-3AD203B41FA5}">
                      <a16:colId xmlns:a16="http://schemas.microsoft.com/office/drawing/2014/main" val="3232265297"/>
                    </a:ext>
                  </a:extLst>
                </a:gridCol>
                <a:gridCol w="7362611">
                  <a:extLst>
                    <a:ext uri="{9D8B030D-6E8A-4147-A177-3AD203B41FA5}">
                      <a16:colId xmlns:a16="http://schemas.microsoft.com/office/drawing/2014/main" val="3154746514"/>
                    </a:ext>
                  </a:extLst>
                </a:gridCol>
              </a:tblGrid>
              <a:tr h="363658">
                <a:tc>
                  <a:txBody>
                    <a:bodyPr/>
                    <a:lstStyle/>
                    <a:p>
                      <a:pPr algn="ctr"/>
                      <a:r>
                        <a:rPr lang="en-IN" sz="1800" dirty="0">
                          <a:effectLst/>
                        </a:rPr>
                        <a:t>Sl. No.</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a:effectLst/>
                        </a:rPr>
                        <a:t>Contents</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6121837"/>
                  </a:ext>
                </a:extLst>
              </a:tr>
              <a:tr h="363658">
                <a:tc>
                  <a:txBody>
                    <a:bodyPr/>
                    <a:lstStyle/>
                    <a:p>
                      <a:pPr algn="ctr"/>
                      <a:r>
                        <a:rPr lang="en-IN" sz="1800" dirty="0">
                          <a:effectLst/>
                        </a:rPr>
                        <a:t>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dirty="0">
                          <a:effectLst/>
                        </a:rPr>
                        <a:t>Background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4287519"/>
                  </a:ext>
                </a:extLst>
              </a:tr>
              <a:tr h="363658">
                <a:tc>
                  <a:txBody>
                    <a:bodyPr/>
                    <a:lstStyle/>
                    <a:p>
                      <a:pPr algn="ctr"/>
                      <a:r>
                        <a:rPr lang="en-IN" sz="1800" dirty="0">
                          <a:effectLst/>
                        </a:rPr>
                        <a:t>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dirty="0">
                          <a:effectLst/>
                        </a:rPr>
                        <a:t>Scope of Policy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2074755"/>
                  </a:ext>
                </a:extLst>
              </a:tr>
              <a:tr h="363658">
                <a:tc>
                  <a:txBody>
                    <a:bodyPr/>
                    <a:lstStyle/>
                    <a:p>
                      <a:pPr algn="ctr"/>
                      <a:r>
                        <a:rPr lang="en-IN" sz="1800" dirty="0">
                          <a:effectLst/>
                        </a:rPr>
                        <a:t>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dirty="0">
                          <a:effectLst/>
                        </a:rPr>
                        <a:t>Objectives of Policy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793343"/>
                  </a:ext>
                </a:extLst>
              </a:tr>
              <a:tr h="363658">
                <a:tc>
                  <a:txBody>
                    <a:bodyPr/>
                    <a:lstStyle/>
                    <a:p>
                      <a:pPr algn="ctr"/>
                      <a:r>
                        <a:rPr lang="en-IN" sz="1800" dirty="0">
                          <a:effectLst/>
                        </a:rPr>
                        <a:t>4</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dirty="0">
                          <a:effectLst/>
                        </a:rPr>
                        <a:t>Definition of Fraud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914230"/>
                  </a:ext>
                </a:extLst>
              </a:tr>
              <a:tr h="363658">
                <a:tc>
                  <a:txBody>
                    <a:bodyPr/>
                    <a:lstStyle/>
                    <a:p>
                      <a:pPr algn="ctr"/>
                      <a:r>
                        <a:rPr lang="en-IN" sz="1800" dirty="0">
                          <a:effectLst/>
                        </a:rPr>
                        <a:t>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dirty="0">
                          <a:effectLst/>
                        </a:rPr>
                        <a:t>Actions Constituting Fraud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3563449"/>
                  </a:ext>
                </a:extLst>
              </a:tr>
              <a:tr h="363658">
                <a:tc>
                  <a:txBody>
                    <a:bodyPr/>
                    <a:lstStyle/>
                    <a:p>
                      <a:pPr algn="ctr"/>
                      <a:r>
                        <a:rPr lang="en-IN" sz="1800" dirty="0">
                          <a:effectLst/>
                        </a:rPr>
                        <a:t>6</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IN" sz="1800" dirty="0">
                          <a:effectLst/>
                        </a:rPr>
                        <a:t>Other Inappropriate Conduct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9346427"/>
                  </a:ext>
                </a:extLst>
              </a:tr>
            </a:tbl>
          </a:graphicData>
        </a:graphic>
      </p:graphicFrame>
      <p:pic>
        <p:nvPicPr>
          <p:cNvPr id="9" name="Picture 8">
            <a:extLst>
              <a:ext uri="{FF2B5EF4-FFF2-40B4-BE49-F238E27FC236}">
                <a16:creationId xmlns:a16="http://schemas.microsoft.com/office/drawing/2014/main" id="{03F3500E-CE30-462B-AF6E-AD943EC8E7BC}"/>
              </a:ext>
            </a:extLst>
          </p:cNvPr>
          <p:cNvPicPr>
            <a:picLocks noChangeAspect="1"/>
          </p:cNvPicPr>
          <p:nvPr/>
        </p:nvPicPr>
        <p:blipFill>
          <a:blip r:embed="rId5"/>
          <a:stretch>
            <a:fillRect/>
          </a:stretch>
        </p:blipFill>
        <p:spPr>
          <a:xfrm>
            <a:off x="3326040" y="984738"/>
            <a:ext cx="6057111" cy="848319"/>
          </a:xfrm>
          <a:prstGeom prst="rect">
            <a:avLst/>
          </a:prstGeom>
        </p:spPr>
      </p:pic>
    </p:spTree>
    <p:extLst>
      <p:ext uri="{BB962C8B-B14F-4D97-AF65-F5344CB8AC3E}">
        <p14:creationId xmlns:p14="http://schemas.microsoft.com/office/powerpoint/2010/main" val="4087732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AD2F666E-1910-4E23-8983-F9127717CCC2}"/>
              </a:ext>
            </a:extLst>
          </p:cNvPr>
          <p:cNvGraphicFramePr>
            <a:graphicFrameLocks noGrp="1"/>
          </p:cNvGraphicFramePr>
          <p:nvPr>
            <p:extLst>
              <p:ext uri="{D42A27DB-BD31-4B8C-83A1-F6EECF244321}">
                <p14:modId xmlns:p14="http://schemas.microsoft.com/office/powerpoint/2010/main" val="53729943"/>
              </p:ext>
            </p:extLst>
          </p:nvPr>
        </p:nvGraphicFramePr>
        <p:xfrm>
          <a:off x="1247331" y="1941341"/>
          <a:ext cx="9434523" cy="2781925"/>
        </p:xfrm>
        <a:graphic>
          <a:graphicData uri="http://schemas.openxmlformats.org/drawingml/2006/table">
            <a:tbl>
              <a:tblPr firstRow="1" firstCol="1" bandRow="1">
                <a:tableStyleId>{5C22544A-7EE6-4342-B048-85BDC9FD1C3A}</a:tableStyleId>
              </a:tblPr>
              <a:tblGrid>
                <a:gridCol w="1875697">
                  <a:extLst>
                    <a:ext uri="{9D8B030D-6E8A-4147-A177-3AD203B41FA5}">
                      <a16:colId xmlns:a16="http://schemas.microsoft.com/office/drawing/2014/main" val="1992636695"/>
                    </a:ext>
                  </a:extLst>
                </a:gridCol>
                <a:gridCol w="7558826">
                  <a:extLst>
                    <a:ext uri="{9D8B030D-6E8A-4147-A177-3AD203B41FA5}">
                      <a16:colId xmlns:a16="http://schemas.microsoft.com/office/drawing/2014/main" val="821319457"/>
                    </a:ext>
                  </a:extLst>
                </a:gridCol>
              </a:tblGrid>
              <a:tr h="391793">
                <a:tc>
                  <a:txBody>
                    <a:bodyPr/>
                    <a:lstStyle/>
                    <a:p>
                      <a:pPr algn="ctr"/>
                      <a:r>
                        <a:rPr lang="en-IN" sz="1800" dirty="0">
                          <a:effectLst/>
                        </a:rPr>
                        <a:t>7</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IN" sz="1800">
                          <a:effectLst/>
                        </a:rPr>
                        <a:t>Reporting Procedure</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8053318"/>
                  </a:ext>
                </a:extLst>
              </a:tr>
              <a:tr h="391793">
                <a:tc rowSpan="2">
                  <a:txBody>
                    <a:bodyPr/>
                    <a:lstStyle/>
                    <a:p>
                      <a:pPr algn="ctr"/>
                      <a:endParaRPr lang="en-IN" sz="1800" dirty="0">
                        <a:effectLst/>
                      </a:endParaRPr>
                    </a:p>
                    <a:p>
                      <a:pPr algn="ctr"/>
                      <a:r>
                        <a:rPr lang="en-IN" sz="1800" dirty="0">
                          <a:effectLst/>
                        </a:rPr>
                        <a:t>8</a:t>
                      </a:r>
                    </a:p>
                    <a:p>
                      <a:pPr algn="ctr"/>
                      <a:r>
                        <a:rPr lang="en-IN" sz="1800" dirty="0">
                          <a:effectLst/>
                        </a:rPr>
                        <a:t> </a:t>
                      </a:r>
                      <a:endParaRPr lang="en-IN" sz="1800" dirty="0">
                        <a:effectLst/>
                        <a:latin typeface="Calibri" panose="020F0502020204030204" pitchFamily="34" charset="0"/>
                        <a:cs typeface="Times New Roman" panose="02020603050405020304" pitchFamily="18" charset="0"/>
                      </a:endParaRPr>
                    </a:p>
                  </a:txBody>
                  <a:tcPr marL="68580" marR="68580" marT="0" marB="0"/>
                </a:tc>
                <a:tc>
                  <a:txBody>
                    <a:bodyPr/>
                    <a:lstStyle/>
                    <a:p>
                      <a:r>
                        <a:rPr lang="en-IN" sz="1800">
                          <a:effectLst/>
                        </a:rPr>
                        <a:t>a) Investigation of Fraud / Suspected Fraud</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1128978"/>
                  </a:ext>
                </a:extLst>
              </a:tr>
              <a:tr h="391793">
                <a:tc vMerge="1">
                  <a:txBody>
                    <a:bodyPr/>
                    <a:lstStyle/>
                    <a:p>
                      <a:pPr algn="ctr"/>
                      <a:r>
                        <a:rPr lang="en-IN" sz="1800" dirty="0">
                          <a:effectLst/>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IN" sz="1800" dirty="0">
                          <a:effectLst/>
                        </a:rPr>
                        <a:t>b) Time Limits for the Preliminary and Final Investigation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9782374"/>
                  </a:ext>
                </a:extLst>
              </a:tr>
              <a:tr h="391793">
                <a:tc>
                  <a:txBody>
                    <a:bodyPr/>
                    <a:lstStyle/>
                    <a:p>
                      <a:pPr algn="ctr"/>
                      <a:r>
                        <a:rPr lang="en-IN" sz="1800" dirty="0">
                          <a:effectLst/>
                        </a:rPr>
                        <a:t>9</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IN" sz="1800">
                          <a:effectLst/>
                        </a:rPr>
                        <a:t>Disciplinary Action</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3825290"/>
                  </a:ext>
                </a:extLst>
              </a:tr>
              <a:tr h="391793">
                <a:tc>
                  <a:txBody>
                    <a:bodyPr/>
                    <a:lstStyle/>
                    <a:p>
                      <a:pPr algn="ctr"/>
                      <a:r>
                        <a:rPr lang="en-IN" sz="1800" dirty="0">
                          <a:effectLst/>
                        </a:rPr>
                        <a:t>10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IN" sz="1800">
                          <a:effectLst/>
                        </a:rPr>
                        <a:t>Fraud Prevention</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7019598"/>
                  </a:ext>
                </a:extLst>
              </a:tr>
              <a:tr h="391793">
                <a:tc>
                  <a:txBody>
                    <a:bodyPr/>
                    <a:lstStyle/>
                    <a:p>
                      <a:pPr algn="ctr"/>
                      <a:r>
                        <a:rPr lang="en-IN" sz="1800" dirty="0">
                          <a:effectLst/>
                        </a:rPr>
                        <a:t>11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IN" sz="1800">
                          <a:effectLst/>
                        </a:rPr>
                        <a:t>MIS Report</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9577254"/>
                  </a:ext>
                </a:extLst>
              </a:tr>
              <a:tr h="391793">
                <a:tc>
                  <a:txBody>
                    <a:bodyPr/>
                    <a:lstStyle/>
                    <a:p>
                      <a:pPr algn="ctr"/>
                      <a:r>
                        <a:rPr lang="en-IN" sz="1800" dirty="0">
                          <a:effectLst/>
                        </a:rPr>
                        <a:t>12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IN" sz="1800" dirty="0">
                          <a:effectLst/>
                        </a:rPr>
                        <a:t>Administration of the Policy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1444033"/>
                  </a:ext>
                </a:extLst>
              </a:tr>
            </a:tbl>
          </a:graphicData>
        </a:graphic>
      </p:graphicFrame>
      <p:sp>
        <p:nvSpPr>
          <p:cNvPr id="11" name="TextBox 10">
            <a:extLst>
              <a:ext uri="{FF2B5EF4-FFF2-40B4-BE49-F238E27FC236}">
                <a16:creationId xmlns:a16="http://schemas.microsoft.com/office/drawing/2014/main" id="{DEDF0EEE-E265-4209-9A76-DEAE08478C87}"/>
              </a:ext>
            </a:extLst>
          </p:cNvPr>
          <p:cNvSpPr txBox="1"/>
          <p:nvPr/>
        </p:nvSpPr>
        <p:spPr>
          <a:xfrm>
            <a:off x="3165230" y="1183865"/>
            <a:ext cx="6105378" cy="584775"/>
          </a:xfrm>
          <a:prstGeom prst="rect">
            <a:avLst/>
          </a:prstGeom>
          <a:noFill/>
        </p:spPr>
        <p:txBody>
          <a:bodyPr wrap="square">
            <a:spAutoFit/>
          </a:bodyPr>
          <a:lstStyle/>
          <a:p>
            <a:pPr algn="ctr"/>
            <a:r>
              <a:rPr lang="en-IN" sz="3200" b="1" dirty="0">
                <a:effectLst/>
                <a:latin typeface="Century Gothic" panose="020B0502020202020204" pitchFamily="34" charset="0"/>
                <a:ea typeface="Calibri" panose="020F0502020204030204" pitchFamily="34" charset="0"/>
                <a:cs typeface="Times New Roman" panose="02020603050405020304" pitchFamily="18" charset="0"/>
              </a:rPr>
              <a:t>Anti-Fraud Policy</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9909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BACKGROUND</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verview">
            <a:extLst>
              <a:ext uri="{FF2B5EF4-FFF2-40B4-BE49-F238E27FC236}">
                <a16:creationId xmlns:a16="http://schemas.microsoft.com/office/drawing/2014/main" id="{FB36EA1C-E298-4D5C-AACA-221FBE6EBD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564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53342"/>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a:t>
            </a:r>
            <a:r>
              <a:rPr lang="en-US" sz="2100" b="1" dirty="0"/>
              <a:t>Corporate Fraud Policy</a:t>
            </a:r>
            <a:r>
              <a:rPr lang="en-US" sz="2100" dirty="0"/>
              <a:t>’ is established to facilitate the ‘</a:t>
            </a:r>
            <a:r>
              <a:rPr lang="en-US" sz="2100" b="1" dirty="0"/>
              <a:t>Development of Controls</a:t>
            </a:r>
            <a:r>
              <a:rPr lang="en-US" sz="2100" dirty="0"/>
              <a:t>’ that will Aid in Detection and Prevention of Fraud Against “-</a:t>
            </a:r>
            <a:r>
              <a:rPr lang="en-US" sz="2100" b="1" dirty="0"/>
              <a:t>------ Company</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a:t>
            </a:r>
            <a:r>
              <a:rPr lang="en-US" sz="2100" b="1" dirty="0"/>
              <a:t>------ Company</a:t>
            </a:r>
            <a:r>
              <a:rPr lang="en-US" sz="2100" dirty="0"/>
              <a:t>” intends to promote consistent </a:t>
            </a:r>
            <a:r>
              <a:rPr lang="en-US" sz="2100" b="1" dirty="0"/>
              <a:t>organizational behavior</a:t>
            </a:r>
            <a:r>
              <a:rPr lang="en-US" sz="2100" dirty="0"/>
              <a:t> by providing </a:t>
            </a:r>
            <a:r>
              <a:rPr lang="en-US" sz="2100" b="1" dirty="0"/>
              <a:t>Guidelines and Assigning</a:t>
            </a:r>
            <a:r>
              <a:rPr lang="en-US" sz="2100" dirty="0"/>
              <a:t> Responsibility for the Development of Controls and the </a:t>
            </a:r>
            <a:r>
              <a:rPr lang="en-US" sz="2100" b="1" dirty="0"/>
              <a:t>Conduct of Investigations</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78A44AC9-9515-4D26-A0A0-862299838B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540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SCOPE OF POLICY</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0EEE77E5-A436-44B1-8B3C-C0EA4F9F27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123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Anti-fraud Policy</a:t>
            </a:r>
            <a:r>
              <a:rPr lang="en-US" sz="2100" dirty="0"/>
              <a:t> Applies to any </a:t>
            </a:r>
            <a:r>
              <a:rPr lang="en-US" sz="2100" b="1" dirty="0"/>
              <a:t>Irregularity, or Suspected Irregularity</a:t>
            </a:r>
            <a:r>
              <a:rPr lang="en-US" sz="2100" dirty="0"/>
              <a:t>, Involving Employees, as well as </a:t>
            </a:r>
            <a:r>
              <a:rPr lang="en-US" sz="2100" b="1" dirty="0"/>
              <a:t>Shareholders, Consultants, Vendors, Contractors, Outside Agencies</a:t>
            </a:r>
            <a:r>
              <a:rPr lang="en-US" sz="2100" dirty="0"/>
              <a:t>, and / or any other </a:t>
            </a:r>
            <a:r>
              <a:rPr lang="en-US" sz="2100" b="1" dirty="0"/>
              <a:t>Parties with a Business Relationship</a:t>
            </a:r>
            <a:r>
              <a:rPr lang="en-US" sz="2100" dirty="0"/>
              <a:t> with “-</a:t>
            </a:r>
            <a:r>
              <a:rPr lang="en-US" sz="2100" b="1" dirty="0"/>
              <a:t>------ Company</a:t>
            </a:r>
            <a:r>
              <a:rPr lang="en-US" sz="2100" dirty="0"/>
              <a:t>” (Also called the Company).</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0519D732-1B4E-403D-8A4F-28BF85E2E2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530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Any </a:t>
            </a:r>
            <a:r>
              <a:rPr lang="en-US" sz="2100" b="1" dirty="0"/>
              <a:t>Investigative Activity</a:t>
            </a:r>
            <a:r>
              <a:rPr lang="en-US" sz="2100" dirty="0"/>
              <a:t> required </a:t>
            </a:r>
            <a:r>
              <a:rPr lang="en-US" sz="2100" b="1" dirty="0"/>
              <a:t>will be Conducted</a:t>
            </a:r>
            <a:r>
              <a:rPr lang="en-US" sz="2100" dirty="0"/>
              <a:t> </a:t>
            </a:r>
            <a:r>
              <a:rPr lang="en-US" sz="2100" u="sng" dirty="0"/>
              <a:t>without regard </a:t>
            </a:r>
            <a:r>
              <a:rPr lang="en-US" sz="2100" dirty="0"/>
              <a:t>to the </a:t>
            </a:r>
            <a:r>
              <a:rPr lang="en-US" sz="2100" b="1" dirty="0"/>
              <a:t>Suspected Wrongdoer’s</a:t>
            </a:r>
            <a:r>
              <a:rPr lang="en-US" sz="2100" dirty="0"/>
              <a:t> </a:t>
            </a:r>
            <a:r>
              <a:rPr lang="en-US" sz="2100" u="sng" dirty="0"/>
              <a:t>Length of Service</a:t>
            </a:r>
            <a:r>
              <a:rPr lang="en-US" sz="2100" dirty="0"/>
              <a:t>, </a:t>
            </a:r>
            <a:r>
              <a:rPr lang="en-US" sz="2100" u="sng" dirty="0"/>
              <a:t>Position</a:t>
            </a:r>
            <a:r>
              <a:rPr lang="en-US" sz="2100" dirty="0"/>
              <a:t> / </a:t>
            </a:r>
            <a:r>
              <a:rPr lang="en-US" sz="2100" u="sng" dirty="0"/>
              <a:t>Title</a:t>
            </a:r>
            <a:r>
              <a:rPr lang="en-US" sz="2100" dirty="0"/>
              <a:t>, or </a:t>
            </a:r>
            <a:r>
              <a:rPr lang="en-US" sz="2100" u="sng" dirty="0"/>
              <a:t>Relationship</a:t>
            </a:r>
            <a:r>
              <a:rPr lang="en-US" sz="2100" dirty="0"/>
              <a:t> to the “-</a:t>
            </a:r>
            <a:r>
              <a:rPr lang="en-US" sz="2100" b="1" dirty="0"/>
              <a:t>------ Company</a:t>
            </a:r>
            <a:r>
              <a:rPr lang="en-US" sz="2100" dirty="0"/>
              <a:t>”. </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EAFF0476-CCAC-4322-B914-B1F01FCE8B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220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POLICY</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634CB5B0-F306-4530-ABA4-AA49005CE3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480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u="sng" dirty="0"/>
          </a:p>
          <a:p>
            <a:pPr marL="342900" indent="-342900" algn="just">
              <a:lnSpc>
                <a:spcPct val="107000"/>
              </a:lnSpc>
              <a:spcAft>
                <a:spcPts val="800"/>
              </a:spcAft>
              <a:buFont typeface="Symbol" panose="05050102010706020507" pitchFamily="18" charset="2"/>
              <a:buChar char="»"/>
            </a:pPr>
            <a:r>
              <a:rPr lang="en-US" sz="2100" u="sng" dirty="0"/>
              <a:t>Management is Responsible</a:t>
            </a:r>
            <a:r>
              <a:rPr lang="en-US" sz="2100" dirty="0"/>
              <a:t> for the </a:t>
            </a:r>
            <a:r>
              <a:rPr lang="en-US" sz="2100" b="1" dirty="0"/>
              <a:t>Detection and Prevention of Fraud</a:t>
            </a:r>
            <a:r>
              <a:rPr lang="en-US" sz="2100" dirty="0"/>
              <a:t>, </a:t>
            </a:r>
            <a:r>
              <a:rPr lang="en-US" sz="2100" b="1" dirty="0"/>
              <a:t>Misappropriations, and other Irregularities</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Fraud is Defined as the </a:t>
            </a:r>
            <a:r>
              <a:rPr lang="en-US" sz="2100" b="1" dirty="0"/>
              <a:t>Intentional, False Representation or Concealment of a Material Fact</a:t>
            </a:r>
            <a:r>
              <a:rPr lang="en-US" sz="2100" dirty="0"/>
              <a:t> to </a:t>
            </a:r>
            <a:r>
              <a:rPr lang="en-US" sz="2100" b="1" u="sng" dirty="0"/>
              <a:t>encourage another</a:t>
            </a:r>
            <a:r>
              <a:rPr lang="en-US" sz="2100" dirty="0"/>
              <a:t> to act upon it to his </a:t>
            </a:r>
            <a:r>
              <a:rPr lang="en-US" sz="2100" b="1" dirty="0"/>
              <a:t>harm</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ED8013F1-5341-4DBE-B9AE-251949421B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967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u="sng" dirty="0"/>
              <a:t>Each Member</a:t>
            </a:r>
            <a:r>
              <a:rPr lang="en-US" sz="2100" dirty="0"/>
              <a:t> of the ‘</a:t>
            </a:r>
            <a:r>
              <a:rPr lang="en-US" sz="2100" b="1" dirty="0"/>
              <a:t>Management Team’ will be Familiar</a:t>
            </a:r>
            <a:r>
              <a:rPr lang="en-US" sz="2100" dirty="0"/>
              <a:t> </a:t>
            </a:r>
            <a:r>
              <a:rPr lang="en-US" sz="2100" u="sng" dirty="0"/>
              <a:t>with the Types of Bad behavior</a:t>
            </a:r>
            <a:r>
              <a:rPr lang="en-US" sz="2100" dirty="0"/>
              <a:t> that Might Occur within his area of Responsibility </a:t>
            </a:r>
            <a:r>
              <a:rPr lang="en-US" sz="2100" u="sng" dirty="0"/>
              <a:t>and be alert</a:t>
            </a:r>
            <a:r>
              <a:rPr lang="en-US" sz="2100" dirty="0"/>
              <a:t> for any </a:t>
            </a:r>
            <a:r>
              <a:rPr lang="en-US" sz="2100" b="1" dirty="0"/>
              <a:t>Indication of Irregularity</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Any Irregularity that is </a:t>
            </a:r>
            <a:r>
              <a:rPr lang="en-US" sz="2100" b="1" dirty="0"/>
              <a:t>Detected or Suspected</a:t>
            </a:r>
            <a:r>
              <a:rPr lang="en-US" sz="2100" dirty="0"/>
              <a:t> </a:t>
            </a:r>
            <a:r>
              <a:rPr lang="en-US" sz="2100" u="sng" dirty="0"/>
              <a:t>must be Reported immediately</a:t>
            </a:r>
            <a:r>
              <a:rPr lang="en-US" sz="2100" dirty="0"/>
              <a:t> to the Director of _____________, who </a:t>
            </a:r>
            <a:r>
              <a:rPr lang="en-US" sz="2100" u="sng" dirty="0"/>
              <a:t>Co-ordinates all Investigations</a:t>
            </a:r>
            <a:r>
              <a:rPr lang="en-US" sz="2100" dirty="0"/>
              <a:t> </a:t>
            </a:r>
            <a:r>
              <a:rPr lang="en-US" sz="2100" b="1" dirty="0"/>
              <a:t>with the Legal Department</a:t>
            </a:r>
            <a:r>
              <a:rPr lang="en-US" sz="2100" dirty="0"/>
              <a:t> and other Affected Areas, both </a:t>
            </a:r>
            <a:r>
              <a:rPr lang="en-US" sz="2100" b="1" dirty="0"/>
              <a:t>Internal and External</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BF271A6D-7B85-4B04-B1D1-BBC534D850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277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6D6245A-6BE2-4AF4-BB2D-5627D2818914}"/>
              </a:ext>
            </a:extLst>
          </p:cNvPr>
          <p:cNvSpPr txBox="1">
            <a:spLocks/>
          </p:cNvSpPr>
          <p:nvPr/>
        </p:nvSpPr>
        <p:spPr>
          <a:xfrm>
            <a:off x="442418" y="1631855"/>
            <a:ext cx="11025809" cy="1448970"/>
          </a:xfrm>
          <a:prstGeom prst="rect">
            <a:avLst/>
          </a:prstGeom>
        </p:spPr>
        <p:txBody>
          <a:bodyPr vert="horz" lIns="91440" tIns="45720" rIns="91440" bIns="0" rtlCol="0" anchor="b">
            <a:noAutofit/>
          </a:bodyPr>
          <a:lstStyle>
            <a:lvl1pPr algn="l" defTabSz="914400" rtl="0" eaLnBrk="1" latinLnBrk="0" hangingPunct="1">
              <a:lnSpc>
                <a:spcPct val="90000"/>
              </a:lnSpc>
              <a:spcBef>
                <a:spcPct val="0"/>
              </a:spcBef>
              <a:buNone/>
              <a:defRPr sz="6600" b="0" i="0" kern="1200" cap="none">
                <a:solidFill>
                  <a:schemeClr val="tx1"/>
                </a:solidFill>
                <a:effectLst/>
                <a:latin typeface="+mj-lt"/>
                <a:ea typeface="+mj-ea"/>
                <a:cs typeface="+mj-cs"/>
              </a:defRPr>
            </a:lvl1pPr>
          </a:lstStyle>
          <a:p>
            <a:pPr algn="ctr"/>
            <a:r>
              <a:rPr lang="en-IN" sz="4500" b="1" i="0" dirty="0">
                <a:solidFill>
                  <a:schemeClr val="tx1">
                    <a:lumMod val="95000"/>
                    <a:lumOff val="5000"/>
                  </a:schemeClr>
                </a:solidFill>
                <a:effectLst/>
              </a:rPr>
              <a:t>Diploma in Forensic Audit</a:t>
            </a:r>
          </a:p>
          <a:p>
            <a:pPr algn="ctr"/>
            <a:r>
              <a:rPr lang="en-IN" sz="2300" b="1" i="0" dirty="0">
                <a:solidFill>
                  <a:schemeClr val="tx1">
                    <a:lumMod val="95000"/>
                    <a:lumOff val="5000"/>
                  </a:schemeClr>
                </a:solidFill>
                <a:effectLst/>
              </a:rPr>
              <a:t>(An Initiative of Board of Advanced Studies &amp; Research – 2021)</a:t>
            </a:r>
          </a:p>
          <a:p>
            <a:pPr algn="ctr"/>
            <a:endParaRPr lang="en-IN" sz="2300" b="1" dirty="0">
              <a:latin typeface="Castellar" panose="020A0402060406010301" pitchFamily="18" charset="0"/>
            </a:endParaRPr>
          </a:p>
        </p:txBody>
      </p:sp>
      <p:pic>
        <p:nvPicPr>
          <p:cNvPr id="1026" name="Picture 2" descr="Welcome to The Institute of Cost Accountants of India Website">
            <a:extLst>
              <a:ext uri="{FF2B5EF4-FFF2-40B4-BE49-F238E27FC236}">
                <a16:creationId xmlns:a16="http://schemas.microsoft.com/office/drawing/2014/main" id="{626F0AAB-10DE-49D3-97A8-31B18669A9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The Forensic Audit - CopyWrite Transcription">
            <a:extLst>
              <a:ext uri="{FF2B5EF4-FFF2-40B4-BE49-F238E27FC236}">
                <a16:creationId xmlns:a16="http://schemas.microsoft.com/office/drawing/2014/main" id="{2D4474D1-6D94-45C3-ADB4-F46C297ED8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42760" y="1547444"/>
            <a:ext cx="1006485" cy="854357"/>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a:extLst>
              <a:ext uri="{FF2B5EF4-FFF2-40B4-BE49-F238E27FC236}">
                <a16:creationId xmlns:a16="http://schemas.microsoft.com/office/drawing/2014/main" id="{12810170-5238-4B06-B2C3-F5FC77B3AE70}"/>
              </a:ext>
            </a:extLst>
          </p:cNvPr>
          <p:cNvSpPr/>
          <p:nvPr/>
        </p:nvSpPr>
        <p:spPr>
          <a:xfrm>
            <a:off x="1702192" y="3137093"/>
            <a:ext cx="8876713" cy="18147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700" b="1" dirty="0"/>
              <a:t>‘Development of Anti-fraud Policy’</a:t>
            </a:r>
          </a:p>
        </p:txBody>
      </p:sp>
      <p:pic>
        <p:nvPicPr>
          <p:cNvPr id="3" name="Picture 2">
            <a:extLst>
              <a:ext uri="{FF2B5EF4-FFF2-40B4-BE49-F238E27FC236}">
                <a16:creationId xmlns:a16="http://schemas.microsoft.com/office/drawing/2014/main" id="{B5571BA9-17D3-4426-8E3D-5C54F927BF70}"/>
              </a:ext>
            </a:extLst>
          </p:cNvPr>
          <p:cNvPicPr>
            <a:picLocks noChangeAspect="1"/>
          </p:cNvPicPr>
          <p:nvPr/>
        </p:nvPicPr>
        <p:blipFill>
          <a:blip r:embed="rId4"/>
          <a:stretch>
            <a:fillRect/>
          </a:stretch>
        </p:blipFill>
        <p:spPr>
          <a:xfrm>
            <a:off x="5855628" y="5140533"/>
            <a:ext cx="1127858" cy="922643"/>
          </a:xfrm>
          <a:prstGeom prst="rect">
            <a:avLst/>
          </a:prstGeom>
        </p:spPr>
      </p:pic>
    </p:spTree>
    <p:extLst>
      <p:ext uri="{BB962C8B-B14F-4D97-AF65-F5344CB8AC3E}">
        <p14:creationId xmlns:p14="http://schemas.microsoft.com/office/powerpoint/2010/main" val="8584276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ACTIONS CONSTITUTING FRAUD</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870D0890-2899-4CE3-BB4F-4180E3E27B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360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algn="just">
              <a:lnSpc>
                <a:spcPct val="107000"/>
              </a:lnSpc>
              <a:spcAft>
                <a:spcPts val="800"/>
              </a:spcAft>
            </a:pPr>
            <a:r>
              <a:rPr lang="en-US" sz="2100" dirty="0"/>
              <a:t>The Terms Embezzlement, Misappropriation, and other Fiscal Irregularities refer to but are </a:t>
            </a:r>
            <a:r>
              <a:rPr lang="en-US" sz="2100" b="1" dirty="0"/>
              <a:t>not limited</a:t>
            </a:r>
            <a:r>
              <a:rPr lang="en-US" sz="2100" dirty="0"/>
              <a:t> to:</a:t>
            </a:r>
          </a:p>
          <a:p>
            <a:pPr marL="342900" indent="-342900" algn="just">
              <a:lnSpc>
                <a:spcPct val="107000"/>
              </a:lnSpc>
              <a:spcAft>
                <a:spcPts val="800"/>
              </a:spcAft>
              <a:buFont typeface="Symbol" panose="05050102010706020507" pitchFamily="18" charset="2"/>
              <a:buChar char="»"/>
            </a:pPr>
            <a:r>
              <a:rPr lang="en-US" sz="2100" dirty="0"/>
              <a:t>Any </a:t>
            </a:r>
            <a:r>
              <a:rPr lang="en-US" sz="2100" b="1" dirty="0"/>
              <a:t>Dishonest or Fraudulent</a:t>
            </a:r>
            <a:r>
              <a:rPr lang="en-US" sz="2100" dirty="0"/>
              <a:t> Act. </a:t>
            </a:r>
          </a:p>
          <a:p>
            <a:pPr marL="342900" indent="-342900" algn="just">
              <a:lnSpc>
                <a:spcPct val="107000"/>
              </a:lnSpc>
              <a:spcAft>
                <a:spcPts val="800"/>
              </a:spcAft>
              <a:buFont typeface="Symbol" panose="05050102010706020507" pitchFamily="18" charset="2"/>
              <a:buChar char="»"/>
            </a:pPr>
            <a:r>
              <a:rPr lang="en-US" sz="2100" dirty="0"/>
              <a:t>Misappropriation of </a:t>
            </a:r>
            <a:r>
              <a:rPr lang="en-US" sz="2100" b="1" dirty="0"/>
              <a:t>Funds, Securities, Supplies, or Other Assets</a:t>
            </a:r>
            <a:r>
              <a:rPr lang="en-US" sz="2100" dirty="0"/>
              <a:t>.</a:t>
            </a:r>
          </a:p>
          <a:p>
            <a:pPr marL="342900" indent="-342900" algn="just">
              <a:lnSpc>
                <a:spcPct val="107000"/>
              </a:lnSpc>
              <a:spcAft>
                <a:spcPts val="800"/>
              </a:spcAft>
              <a:buFont typeface="Symbol" panose="05050102010706020507" pitchFamily="18" charset="2"/>
              <a:buChar char="»"/>
            </a:pPr>
            <a:r>
              <a:rPr lang="en-US" sz="2100" dirty="0"/>
              <a:t>Bad behavior in the </a:t>
            </a:r>
            <a:r>
              <a:rPr lang="en-US" sz="2100" b="1" dirty="0"/>
              <a:t>Handling or Reporting</a:t>
            </a:r>
            <a:r>
              <a:rPr lang="en-US" sz="2100" dirty="0"/>
              <a:t> of </a:t>
            </a:r>
            <a:r>
              <a:rPr lang="en-US" sz="2100" u="sng" dirty="0"/>
              <a:t>Money or Financial Transactions</a:t>
            </a:r>
            <a:r>
              <a:rPr lang="en-US" sz="2100" dirty="0"/>
              <a:t>. </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F944425B-74EF-459B-A820-BB3CFA5471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41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algn="just">
              <a:lnSpc>
                <a:spcPct val="107000"/>
              </a:lnSpc>
              <a:spcAft>
                <a:spcPts val="800"/>
              </a:spcAft>
            </a:pPr>
            <a:r>
              <a:rPr lang="en-US" sz="2100" dirty="0"/>
              <a:t>The Terms Embezzlement, Misappropriation, and other Fiscal Irregularities refer to but are </a:t>
            </a:r>
            <a:r>
              <a:rPr lang="en-US" sz="2100" b="1" dirty="0"/>
              <a:t>not limited</a:t>
            </a:r>
            <a:r>
              <a:rPr lang="en-US" sz="2100" dirty="0"/>
              <a:t> to:</a:t>
            </a:r>
          </a:p>
          <a:p>
            <a:pPr marL="342900" indent="-342900" algn="just">
              <a:lnSpc>
                <a:spcPct val="107000"/>
              </a:lnSpc>
              <a:spcAft>
                <a:spcPts val="800"/>
              </a:spcAft>
              <a:buFont typeface="Symbol" panose="05050102010706020507" pitchFamily="18" charset="2"/>
              <a:buChar char="»"/>
            </a:pPr>
            <a:endParaRPr lang="en-US" sz="2100" b="1" dirty="0"/>
          </a:p>
          <a:p>
            <a:pPr marL="342900" indent="-342900" algn="just">
              <a:lnSpc>
                <a:spcPct val="107000"/>
              </a:lnSpc>
              <a:spcAft>
                <a:spcPts val="800"/>
              </a:spcAft>
              <a:buFont typeface="Symbol" panose="05050102010706020507" pitchFamily="18" charset="2"/>
              <a:buChar char="»"/>
            </a:pPr>
            <a:r>
              <a:rPr lang="en-US" sz="2100" b="1" dirty="0"/>
              <a:t>Profiteering</a:t>
            </a:r>
            <a:r>
              <a:rPr lang="en-US" sz="2100" dirty="0"/>
              <a:t> as a Result of </a:t>
            </a:r>
            <a:r>
              <a:rPr lang="en-US" sz="2100" u="sng" dirty="0"/>
              <a:t>Insider Knowledge of Company Activities</a:t>
            </a:r>
            <a:r>
              <a:rPr lang="en-US" sz="2100" dirty="0"/>
              <a:t>.</a:t>
            </a:r>
          </a:p>
          <a:p>
            <a:pPr marL="342900" indent="-342900" algn="just">
              <a:lnSpc>
                <a:spcPct val="107000"/>
              </a:lnSpc>
              <a:spcAft>
                <a:spcPts val="800"/>
              </a:spcAft>
              <a:buFont typeface="Symbol" panose="05050102010706020507" pitchFamily="18" charset="2"/>
              <a:buChar char="»"/>
            </a:pPr>
            <a:r>
              <a:rPr lang="en-US" sz="2100" b="1" dirty="0"/>
              <a:t>Disclosing Confidential</a:t>
            </a:r>
            <a:r>
              <a:rPr lang="en-US" sz="2100" dirty="0"/>
              <a:t> and </a:t>
            </a:r>
            <a:r>
              <a:rPr lang="en-US" sz="2100" u="sng" dirty="0"/>
              <a:t>Proprietary Information</a:t>
            </a:r>
            <a:r>
              <a:rPr lang="en-US" sz="2100" dirty="0"/>
              <a:t> to </a:t>
            </a:r>
            <a:r>
              <a:rPr lang="en-US" sz="2100" b="1" dirty="0"/>
              <a:t>Outside Parties</a:t>
            </a:r>
            <a:r>
              <a:rPr lang="en-US" sz="2100" dirty="0"/>
              <a:t>. </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F944425B-74EF-459B-A820-BB3CFA5471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374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algn="just">
              <a:lnSpc>
                <a:spcPct val="107000"/>
              </a:lnSpc>
              <a:spcAft>
                <a:spcPts val="800"/>
              </a:spcAft>
            </a:pPr>
            <a:r>
              <a:rPr lang="en-US" sz="2100" dirty="0"/>
              <a:t>The Terms Embezzlement, Misappropriation, and other Fiscal Irregularities refer to but are </a:t>
            </a:r>
            <a:r>
              <a:rPr lang="en-US" sz="2100" b="1" dirty="0"/>
              <a:t>not limited</a:t>
            </a:r>
            <a:r>
              <a:rPr lang="en-US" sz="2100" dirty="0"/>
              <a:t> to:</a:t>
            </a:r>
          </a:p>
          <a:p>
            <a:pPr marL="800100" lvl="1" indent="-342900" algn="just">
              <a:lnSpc>
                <a:spcPct val="107000"/>
              </a:lnSpc>
              <a:spcAft>
                <a:spcPts val="800"/>
              </a:spcAft>
              <a:buFont typeface="Wingdings" panose="05000000000000000000" pitchFamily="2" charset="2"/>
              <a:buChar char="ü"/>
            </a:pPr>
            <a:r>
              <a:rPr lang="en-US" sz="2100" b="1" dirty="0"/>
              <a:t>Disclosing to </a:t>
            </a:r>
            <a:r>
              <a:rPr lang="en-US" sz="2100" b="1" u="sng" dirty="0"/>
              <a:t>other Persons Securities</a:t>
            </a:r>
            <a:r>
              <a:rPr lang="en-US" sz="2100" dirty="0"/>
              <a:t> Activities Engaged in or Considered by the Company. </a:t>
            </a:r>
          </a:p>
          <a:p>
            <a:pPr marL="800100" lvl="1" indent="-342900" algn="just">
              <a:lnSpc>
                <a:spcPct val="107000"/>
              </a:lnSpc>
              <a:spcAft>
                <a:spcPts val="800"/>
              </a:spcAft>
              <a:buFont typeface="Wingdings" panose="05000000000000000000" pitchFamily="2" charset="2"/>
              <a:buChar char="ü"/>
            </a:pPr>
            <a:r>
              <a:rPr lang="en-US" sz="2100" b="1" dirty="0"/>
              <a:t>Accepting or Seeking</a:t>
            </a:r>
            <a:r>
              <a:rPr lang="en-US" sz="2100" dirty="0"/>
              <a:t> anything of </a:t>
            </a:r>
            <a:r>
              <a:rPr lang="en-US" sz="2100" u="sng" dirty="0"/>
              <a:t>Material Value from Contractors</a:t>
            </a:r>
            <a:r>
              <a:rPr lang="en-US" sz="2100" dirty="0"/>
              <a:t>, Vendors, or Persons providing Services / Materials to the Company. Exception: Gifts less than ₹------- in Value. </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FCAD770-9322-4B52-925C-8C16A3465B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160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algn="just">
              <a:lnSpc>
                <a:spcPct val="107000"/>
              </a:lnSpc>
              <a:spcAft>
                <a:spcPts val="800"/>
              </a:spcAft>
            </a:pPr>
            <a:r>
              <a:rPr lang="en-US" sz="2100" dirty="0"/>
              <a:t>The Terms Embezzlement, Misappropriation, and other Fiscal Irregularities refer to but are </a:t>
            </a:r>
            <a:r>
              <a:rPr lang="en-US" sz="2100" b="1" dirty="0"/>
              <a:t>not limited</a:t>
            </a:r>
            <a:r>
              <a:rPr lang="en-US" sz="2100" dirty="0"/>
              <a:t> to:</a:t>
            </a:r>
          </a:p>
          <a:p>
            <a:pPr marL="800100" lvl="1" indent="-342900" algn="just">
              <a:lnSpc>
                <a:spcPct val="107000"/>
              </a:lnSpc>
              <a:spcAft>
                <a:spcPts val="800"/>
              </a:spcAft>
              <a:buFont typeface="Wingdings" panose="05000000000000000000" pitchFamily="2" charset="2"/>
              <a:buChar char="ü"/>
            </a:pPr>
            <a:endParaRPr lang="en-US" sz="2100" b="1" dirty="0"/>
          </a:p>
          <a:p>
            <a:pPr marL="800100" lvl="1" indent="-342900" algn="just">
              <a:lnSpc>
                <a:spcPct val="107000"/>
              </a:lnSpc>
              <a:spcAft>
                <a:spcPts val="800"/>
              </a:spcAft>
              <a:buFont typeface="Wingdings" panose="05000000000000000000" pitchFamily="2" charset="2"/>
              <a:buChar char="ü"/>
            </a:pPr>
            <a:r>
              <a:rPr lang="en-US" sz="2100" b="1" dirty="0"/>
              <a:t>Destruction, Removal,</a:t>
            </a:r>
            <a:r>
              <a:rPr lang="en-US" sz="2100" dirty="0"/>
              <a:t> or </a:t>
            </a:r>
            <a:r>
              <a:rPr lang="en-US" sz="2100" u="sng" dirty="0"/>
              <a:t>Inappropriate use of Records</a:t>
            </a:r>
            <a:r>
              <a:rPr lang="en-US" sz="2100" dirty="0"/>
              <a:t>, Furniture, Fixtures, and Equipment. </a:t>
            </a:r>
          </a:p>
          <a:p>
            <a:pPr marL="800100" lvl="1" indent="-342900" algn="just">
              <a:lnSpc>
                <a:spcPct val="107000"/>
              </a:lnSpc>
              <a:spcAft>
                <a:spcPts val="800"/>
              </a:spcAft>
              <a:buFont typeface="Wingdings" panose="05000000000000000000" pitchFamily="2" charset="2"/>
              <a:buChar char="ü"/>
            </a:pPr>
            <a:r>
              <a:rPr lang="en-US" sz="2100" dirty="0"/>
              <a:t>Any </a:t>
            </a:r>
            <a:r>
              <a:rPr lang="en-US" sz="2100" b="1" dirty="0"/>
              <a:t>Similar or Related</a:t>
            </a:r>
            <a:r>
              <a:rPr lang="en-US" sz="2100" dirty="0"/>
              <a:t> </a:t>
            </a:r>
            <a:r>
              <a:rPr lang="en-US" sz="2100" u="sng" dirty="0"/>
              <a:t>Irregularity</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FCAD770-9322-4B52-925C-8C16A3465B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034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OTHER IRREGULARITIES</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A3B9598B-4A2E-46C4-B4F8-0E8D9A1ED2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479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Irregularities Concerning an </a:t>
            </a:r>
            <a:r>
              <a:rPr lang="en-US" sz="2100" u="sng" dirty="0"/>
              <a:t>Employee’s Moral, Ethical, or Behavioral Conduct</a:t>
            </a:r>
            <a:r>
              <a:rPr lang="en-US" sz="2100" dirty="0"/>
              <a:t>’ </a:t>
            </a:r>
            <a:r>
              <a:rPr lang="en-US" sz="2100" b="1" dirty="0"/>
              <a:t>should be resolved</a:t>
            </a:r>
            <a:r>
              <a:rPr lang="en-US" sz="2100" dirty="0"/>
              <a:t> by </a:t>
            </a:r>
            <a:r>
              <a:rPr lang="en-US" sz="2100" u="sng" dirty="0"/>
              <a:t>Departmental Management</a:t>
            </a:r>
            <a:r>
              <a:rPr lang="en-US" sz="2100" dirty="0"/>
              <a:t> and the Employee </a:t>
            </a:r>
            <a:r>
              <a:rPr lang="en-US" sz="2100" u="sng" dirty="0"/>
              <a:t>Relations Unit of Human Resources</a:t>
            </a:r>
            <a:r>
              <a:rPr lang="en-US" sz="2100" dirty="0"/>
              <a:t> rather than the _________________ Unit.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u="sng" dirty="0"/>
              <a:t>If there is any Question</a:t>
            </a:r>
            <a:r>
              <a:rPr lang="en-US" sz="2100" dirty="0"/>
              <a:t> as to whether an </a:t>
            </a:r>
            <a:r>
              <a:rPr lang="en-US" sz="2100" u="sng" dirty="0"/>
              <a:t>Action Constitutes Fraud</a:t>
            </a:r>
            <a:r>
              <a:rPr lang="en-US" sz="2100" dirty="0"/>
              <a:t>, Contact the Director of ______________ </a:t>
            </a:r>
            <a:r>
              <a:rPr lang="en-US" sz="2100" b="1" dirty="0"/>
              <a:t>for Guidance</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742B7D74-33C4-4A87-92CE-5E156FDBF8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037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INVESTIGATION RESPONSIBILITIES</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0F31B76F-76F9-48E8-8483-22719B420A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53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marL="342900" indent="-342900" algn="just">
              <a:lnSpc>
                <a:spcPct val="107000"/>
              </a:lnSpc>
              <a:spcAft>
                <a:spcPts val="800"/>
              </a:spcAft>
              <a:buFont typeface="Symbol" panose="05050102010706020507" pitchFamily="18" charset="2"/>
              <a:buChar char="»"/>
            </a:pPr>
            <a:r>
              <a:rPr lang="en-US" sz="2100" dirty="0"/>
              <a:t>The ____________ Unit has the </a:t>
            </a:r>
            <a:r>
              <a:rPr lang="en-US" sz="2100" b="1" dirty="0"/>
              <a:t>Primary Responsibility</a:t>
            </a:r>
            <a:r>
              <a:rPr lang="en-US" sz="2100" dirty="0"/>
              <a:t> for the </a:t>
            </a:r>
            <a:r>
              <a:rPr lang="en-US" sz="2100" u="sng" dirty="0"/>
              <a:t>Investigation of all Suspected Fraudulent Acts</a:t>
            </a:r>
            <a:r>
              <a:rPr lang="en-US" sz="2100" dirty="0"/>
              <a:t> as defined in the Policy.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If the </a:t>
            </a:r>
            <a:r>
              <a:rPr lang="en-US" sz="2100" b="1" dirty="0"/>
              <a:t>Investigation Substantiates that Fraudulent Activities</a:t>
            </a:r>
            <a:r>
              <a:rPr lang="en-US" sz="2100" dirty="0"/>
              <a:t> have </a:t>
            </a:r>
            <a:r>
              <a:rPr lang="en-US" sz="2100" u="sng" dirty="0"/>
              <a:t>occurred</a:t>
            </a:r>
            <a:r>
              <a:rPr lang="en-US" sz="2100" dirty="0"/>
              <a:t>, the ______________ </a:t>
            </a:r>
            <a:r>
              <a:rPr lang="en-US" sz="2100" u="sng" dirty="0"/>
              <a:t>Unit will Issue Reports to Appropriate Designated Personnel</a:t>
            </a:r>
            <a:r>
              <a:rPr lang="en-US" sz="2100" dirty="0"/>
              <a:t> and, </a:t>
            </a:r>
            <a:r>
              <a:rPr lang="en-US" sz="2100" b="1" dirty="0"/>
              <a:t>if Appropriate</a:t>
            </a:r>
            <a:r>
              <a:rPr lang="en-US" sz="2100" dirty="0"/>
              <a:t>, </a:t>
            </a:r>
            <a:r>
              <a:rPr lang="en-US" sz="2100" u="sng" dirty="0"/>
              <a:t>to the Board of Directors through the Audit Committee</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6A237D80-C732-4D37-AD92-54559841D9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9043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400" dirty="0"/>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Decisions to Prosecute</a:t>
            </a:r>
            <a:r>
              <a:rPr lang="en-US" sz="2100" dirty="0"/>
              <a:t> or refer the </a:t>
            </a:r>
            <a:r>
              <a:rPr lang="en-US" sz="2100" u="sng" dirty="0"/>
              <a:t>Examination Results</a:t>
            </a:r>
            <a:r>
              <a:rPr lang="en-US" sz="2100" dirty="0"/>
              <a:t> to the Appropriate </a:t>
            </a:r>
            <a:r>
              <a:rPr lang="en-US" sz="2100" b="1" dirty="0"/>
              <a:t>Law Enforcement and / or Regulatory Agencies</a:t>
            </a:r>
            <a:r>
              <a:rPr lang="en-US" sz="2100" dirty="0"/>
              <a:t> for </a:t>
            </a:r>
            <a:r>
              <a:rPr lang="en-US" sz="2100" b="1" dirty="0"/>
              <a:t>Independent Investigation</a:t>
            </a:r>
            <a:r>
              <a:rPr lang="en-US" sz="2100" dirty="0"/>
              <a:t> will be made in </a:t>
            </a:r>
            <a:r>
              <a:rPr lang="en-US" sz="2100" u="sng" dirty="0"/>
              <a:t>Conjunction with Legal Counsel and Senior Management</a:t>
            </a:r>
            <a:r>
              <a:rPr lang="en-US" sz="2100" dirty="0"/>
              <a:t>, as will </a:t>
            </a:r>
            <a:r>
              <a:rPr lang="en-US" sz="2100" b="1" dirty="0"/>
              <a:t>Final Decisions on the Disposition of the Case</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AC22A9AB-BD34-4F37-B326-5F02F86B85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627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lvl="0" algn="ctr"/>
            <a:r>
              <a:rPr lang="en-US" sz="2400" b="1" i="1" dirty="0">
                <a:solidFill>
                  <a:srgbClr val="202124"/>
                </a:solidFill>
                <a:latin typeface="+mj-lt"/>
              </a:rPr>
              <a:t>P</a:t>
            </a:r>
            <a:r>
              <a:rPr lang="en-US" sz="2400" b="1" i="1" dirty="0">
                <a:solidFill>
                  <a:srgbClr val="202124"/>
                </a:solidFill>
                <a:effectLst/>
                <a:latin typeface="+mj-lt"/>
              </a:rPr>
              <a:t>revention is Better than Cure</a:t>
            </a:r>
            <a:endParaRPr lang="en-IN" sz="2400" b="1" i="1" dirty="0">
              <a:latin typeface="+mj-lt"/>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dirty="0">
              <a:latin typeface="Century Gothic" panose="020B0502020202020204" pitchFamily="34" charset="0"/>
              <a:ea typeface="Calibri" panose="020F0502020204030204" pitchFamily="34" charset="0"/>
              <a:cs typeface="Times New Roman" panose="02020603050405020304" pitchFamily="18" charset="0"/>
            </a:endParaRPr>
          </a:p>
          <a:p>
            <a:pPr lvl="0" algn="just"/>
            <a:r>
              <a:rPr lang="en-US" sz="2300" b="0" i="0" dirty="0">
                <a:solidFill>
                  <a:srgbClr val="202124"/>
                </a:solidFill>
                <a:effectLst/>
                <a:latin typeface="arial" panose="020B0604020202020204" pitchFamily="34" charset="0"/>
              </a:rPr>
              <a:t>British - Used to Say that it is Better and Easier to Stop a Problem, Illness, etc., </a:t>
            </a:r>
            <a:r>
              <a:rPr lang="en-US" sz="2300" b="1" dirty="0">
                <a:solidFill>
                  <a:srgbClr val="202124"/>
                </a:solidFill>
                <a:latin typeface="arial" panose="020B0604020202020204" pitchFamily="34" charset="0"/>
              </a:rPr>
              <a:t>F</a:t>
            </a:r>
            <a:r>
              <a:rPr lang="en-US" sz="2300" b="1" i="0" dirty="0">
                <a:solidFill>
                  <a:srgbClr val="202124"/>
                </a:solidFill>
                <a:effectLst/>
                <a:latin typeface="arial" panose="020B0604020202020204" pitchFamily="34" charset="0"/>
              </a:rPr>
              <a:t>rom </a:t>
            </a:r>
            <a:r>
              <a:rPr lang="en-US" sz="2300" b="1" dirty="0">
                <a:solidFill>
                  <a:srgbClr val="202124"/>
                </a:solidFill>
                <a:latin typeface="arial" panose="020B0604020202020204" pitchFamily="34" charset="0"/>
              </a:rPr>
              <a:t>H</a:t>
            </a:r>
            <a:r>
              <a:rPr lang="en-US" sz="2300" b="1" i="0" dirty="0">
                <a:solidFill>
                  <a:srgbClr val="202124"/>
                </a:solidFill>
                <a:effectLst/>
                <a:latin typeface="arial" panose="020B0604020202020204" pitchFamily="34" charset="0"/>
              </a:rPr>
              <a:t>appening than to Stop or Correct it after it has Started</a:t>
            </a:r>
            <a:r>
              <a:rPr lang="en-US" sz="2300" b="0" i="0" dirty="0">
                <a:solidFill>
                  <a:srgbClr val="202124"/>
                </a:solidFill>
                <a:effectLst/>
                <a:latin typeface="arial" panose="020B0604020202020204" pitchFamily="34" charset="0"/>
              </a:rPr>
              <a:t>.</a:t>
            </a:r>
            <a:endParaRPr lang="en-IN" sz="2300" dirty="0">
              <a:latin typeface="Century Gothic" panose="020B050202020202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3819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CONFIDENTIALITY</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765076BE-2BD0-4B84-BADB-318FF2C3F9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4908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The ______________ Unit </a:t>
            </a:r>
            <a:r>
              <a:rPr lang="en-US" sz="2100" b="1" dirty="0"/>
              <a:t>Treats all Information received Confidentially</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Any Employee </a:t>
            </a:r>
            <a:r>
              <a:rPr lang="en-US" sz="2100" b="1" dirty="0"/>
              <a:t>who Suspects Dishonest or Fraudulent Activity</a:t>
            </a:r>
            <a:r>
              <a:rPr lang="en-US" sz="2100" dirty="0"/>
              <a:t> will Notify the _____________ Unit Immediately, and </a:t>
            </a:r>
            <a:r>
              <a:rPr lang="en-US" sz="2100" b="1" dirty="0"/>
              <a:t>should not attempt to personally conduct investigations</a:t>
            </a:r>
            <a:r>
              <a:rPr lang="en-US" sz="2100" dirty="0"/>
              <a:t> or Interviews / Interrogations related to any Suspected Fraudulent Act (As per </a:t>
            </a:r>
            <a:r>
              <a:rPr lang="en-US" sz="2100" b="1" dirty="0"/>
              <a:t>Reporting Procedures </a:t>
            </a:r>
            <a:r>
              <a:rPr lang="en-US" sz="2100" dirty="0"/>
              <a:t>Section).</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F270C04E-4B7D-4683-8267-67DC9E71D1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079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400" dirty="0"/>
          </a:p>
          <a:p>
            <a:pPr marL="342900" indent="-342900" algn="just">
              <a:lnSpc>
                <a:spcPct val="107000"/>
              </a:lnSpc>
              <a:spcAft>
                <a:spcPts val="800"/>
              </a:spcAft>
              <a:buFont typeface="Symbol" panose="05050102010706020507" pitchFamily="18" charset="2"/>
              <a:buChar char="»"/>
            </a:pPr>
            <a:r>
              <a:rPr lang="en-US" sz="2100" b="1" dirty="0"/>
              <a:t>Investigation Results</a:t>
            </a:r>
            <a:r>
              <a:rPr lang="en-US" sz="2100" dirty="0"/>
              <a:t> will </a:t>
            </a:r>
            <a:r>
              <a:rPr lang="en-US" sz="2100" u="sng" dirty="0"/>
              <a:t>not be Disclosed or Discussed</a:t>
            </a:r>
            <a:r>
              <a:rPr lang="en-US" sz="2100" dirty="0"/>
              <a:t> with Anyone other than those </a:t>
            </a:r>
            <a:r>
              <a:rPr lang="en-US" sz="2100" b="1" dirty="0"/>
              <a:t>Who have a ‘Legitimate Need to Know’</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This is Important to ‘</a:t>
            </a:r>
            <a:r>
              <a:rPr lang="en-US" sz="2100" b="1" dirty="0"/>
              <a:t>Avoid Damaging the Reputations’</a:t>
            </a:r>
            <a:r>
              <a:rPr lang="en-US" sz="2100" dirty="0"/>
              <a:t> of </a:t>
            </a:r>
            <a:r>
              <a:rPr lang="en-US" sz="2100" b="1" dirty="0"/>
              <a:t>Persons Suspected</a:t>
            </a:r>
            <a:r>
              <a:rPr lang="en-US" sz="2100" dirty="0"/>
              <a:t> but Subsequently </a:t>
            </a:r>
            <a:r>
              <a:rPr lang="en-US" sz="2100" b="1" dirty="0"/>
              <a:t>Found Innocent of Wrongful Conduct</a:t>
            </a:r>
            <a:r>
              <a:rPr lang="en-US" sz="2100" dirty="0"/>
              <a:t> and to “</a:t>
            </a:r>
            <a:r>
              <a:rPr lang="en-US" sz="2100" u="sng" dirty="0"/>
              <a:t>Protect the Company from Potential Civil Liability</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590DCC4D-9DDC-49ED-9C29-5B148BF90F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7411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US" sz="2700" b="1" dirty="0"/>
              <a:t>‘AUTHORIZATION’ FOR INVESTIGATING SUSPECTED FRAUD</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213C789A-DEA6-4EA6-B6B7-64F3818EA6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07744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r>
              <a:rPr lang="en-US" sz="2100" dirty="0"/>
              <a:t>Members of the </a:t>
            </a:r>
            <a:r>
              <a:rPr lang="en-US" sz="2100" b="1" dirty="0"/>
              <a:t>Investigation Unit</a:t>
            </a:r>
            <a:r>
              <a:rPr lang="en-US" sz="2100" dirty="0"/>
              <a:t> will have: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Unrestricted Access</a:t>
            </a:r>
            <a:r>
              <a:rPr lang="en-US" sz="2100" dirty="0"/>
              <a:t> to all ‘Company Records and Premises’, Whether Owned or Rented.</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Authority to Examine</a:t>
            </a:r>
            <a:r>
              <a:rPr lang="en-US" sz="2100" dirty="0"/>
              <a:t>, Copy, and / or Remove all or any Portion of the Contents of Files, Desks, Cabinets, and other Storage Facilities on the Premises </a:t>
            </a:r>
            <a:r>
              <a:rPr lang="en-US" sz="2100" b="1" dirty="0"/>
              <a:t>Without Prior Knowledge or Consent of any Individual who Might use or have Custody of any such Items or Facilities</a:t>
            </a:r>
            <a:r>
              <a:rPr lang="en-US" sz="2100" dirty="0"/>
              <a:t> when it is within the ‘Scope of their Investigation’.</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99936D0F-325F-4ADB-AB67-40F6984238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717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REPORTING PROCEDURES</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B3B05AA4-808D-47BE-A57A-2DCDF3F14C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8403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300" dirty="0"/>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endParaRPr lang="en-US" sz="2100" b="1" dirty="0"/>
          </a:p>
          <a:p>
            <a:pPr marL="342900" indent="-342900" algn="just">
              <a:lnSpc>
                <a:spcPct val="107000"/>
              </a:lnSpc>
              <a:spcAft>
                <a:spcPts val="800"/>
              </a:spcAft>
              <a:buFont typeface="Symbol" panose="05050102010706020507" pitchFamily="18" charset="2"/>
              <a:buChar char="»"/>
            </a:pPr>
            <a:r>
              <a:rPr lang="en-US" sz="2100" b="1" dirty="0"/>
              <a:t>Great Care</a:t>
            </a:r>
            <a:r>
              <a:rPr lang="en-US" sz="2100" dirty="0"/>
              <a:t> must be taken in the Investigation of </a:t>
            </a:r>
            <a:r>
              <a:rPr lang="en-US" sz="2100" b="1" dirty="0"/>
              <a:t>Suspected Bad Behavior</a:t>
            </a:r>
            <a:r>
              <a:rPr lang="en-US" sz="2100" dirty="0"/>
              <a:t> or </a:t>
            </a:r>
            <a:r>
              <a:rPr lang="en-US" sz="2100" b="1" dirty="0"/>
              <a:t>Irregularities to Avoid Mistaken</a:t>
            </a:r>
            <a:r>
              <a:rPr lang="en-US" sz="2100" dirty="0"/>
              <a:t> </a:t>
            </a:r>
            <a:r>
              <a:rPr lang="en-US" sz="2100" b="1" dirty="0"/>
              <a:t>Allegations or </a:t>
            </a:r>
            <a:r>
              <a:rPr lang="en-US" sz="2100" b="1" u="sng" dirty="0"/>
              <a:t>Alerting</a:t>
            </a:r>
            <a:r>
              <a:rPr lang="en-US" sz="2100" dirty="0"/>
              <a:t> Suspected Individuals that an </a:t>
            </a:r>
            <a:r>
              <a:rPr lang="en-US" sz="2100" u="sng" dirty="0"/>
              <a:t>Investigation is Underway</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693C22C-6314-4521-B1D0-CB8AEEFA56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894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r>
              <a:rPr lang="en-US" sz="2100" b="1" dirty="0"/>
              <a:t>An Employee</a:t>
            </a:r>
            <a:r>
              <a:rPr lang="en-US" sz="2100" dirty="0"/>
              <a:t> who Discovers or Suspects fraudulent activity </a:t>
            </a:r>
            <a:r>
              <a:rPr lang="en-US" sz="2100" u="sng" dirty="0"/>
              <a:t>will Contact</a:t>
            </a:r>
            <a:r>
              <a:rPr lang="en-US" sz="2100" dirty="0"/>
              <a:t> the _____________ Unit </a:t>
            </a:r>
            <a:r>
              <a:rPr lang="en-US" sz="2100" u="sng" dirty="0"/>
              <a:t>Immediately</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The </a:t>
            </a:r>
            <a:r>
              <a:rPr lang="en-US" sz="2100" b="1" dirty="0"/>
              <a:t>Employee or other Complainant</a:t>
            </a:r>
            <a:r>
              <a:rPr lang="en-US" sz="2100" dirty="0"/>
              <a:t> may </a:t>
            </a:r>
            <a:r>
              <a:rPr lang="en-US" sz="2100" u="sng" dirty="0"/>
              <a:t>remain anonymous</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All </a:t>
            </a:r>
            <a:r>
              <a:rPr lang="en-US" sz="2100" b="1" dirty="0"/>
              <a:t>Inquiries Concerning the Activity</a:t>
            </a:r>
            <a:r>
              <a:rPr lang="en-US" sz="2100" dirty="0"/>
              <a:t> under </a:t>
            </a:r>
            <a:r>
              <a:rPr lang="en-US" sz="2100" u="sng" dirty="0"/>
              <a:t>Investigation from the Suspected Individual</a:t>
            </a:r>
            <a:r>
              <a:rPr lang="en-US" sz="2100" dirty="0"/>
              <a:t>, his Attorney or Representative, or any other Inquirer </a:t>
            </a:r>
            <a:r>
              <a:rPr lang="en-US" sz="2100" u="sng" dirty="0"/>
              <a:t>should be Directed to</a:t>
            </a:r>
            <a:r>
              <a:rPr lang="en-US" sz="2100" dirty="0"/>
              <a:t> the </a:t>
            </a:r>
            <a:r>
              <a:rPr lang="en-US" sz="2100" b="1" dirty="0"/>
              <a:t>Investigations Unit or the Legal Department</a:t>
            </a:r>
            <a:r>
              <a:rPr lang="en-US" sz="2100" dirty="0"/>
              <a:t>. </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231FDBE0-5667-43F6-93C6-C5B5BD96C7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51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No Information</a:t>
            </a:r>
            <a:r>
              <a:rPr lang="en-US" sz="2100" dirty="0"/>
              <a:t> concerning the </a:t>
            </a:r>
            <a:r>
              <a:rPr lang="en-US" sz="2100" u="sng" dirty="0"/>
              <a:t>status of an Investigation</a:t>
            </a:r>
            <a:r>
              <a:rPr lang="en-US" sz="2100" dirty="0"/>
              <a:t> will be </a:t>
            </a:r>
            <a:r>
              <a:rPr lang="en-US" sz="2100" b="1" dirty="0"/>
              <a:t>given out</a:t>
            </a:r>
            <a:r>
              <a:rPr lang="en-US" sz="2100" dirty="0"/>
              <a:t>. </a:t>
            </a:r>
          </a:p>
          <a:p>
            <a:pPr marL="342900" indent="-342900" algn="just">
              <a:lnSpc>
                <a:spcPct val="107000"/>
              </a:lnSpc>
              <a:spcAft>
                <a:spcPts val="800"/>
              </a:spcAft>
              <a:buFont typeface="Symbol" panose="05050102010706020507" pitchFamily="18" charset="2"/>
              <a:buChar char="»"/>
            </a:pPr>
            <a:r>
              <a:rPr lang="en-US" sz="2100" dirty="0"/>
              <a:t>The Proper response </a:t>
            </a:r>
            <a:r>
              <a:rPr lang="en-US" sz="2100" b="1" dirty="0"/>
              <a:t>to any Inquiries</a:t>
            </a:r>
            <a:r>
              <a:rPr lang="en-US" sz="2100" dirty="0"/>
              <a:t> is: “I am not at </a:t>
            </a:r>
            <a:r>
              <a:rPr lang="en-US" sz="2100" u="sng" dirty="0"/>
              <a:t>Liberty to Discuss this Matter</a:t>
            </a:r>
            <a:r>
              <a:rPr lang="en-US" sz="2100" dirty="0"/>
              <a:t>.” </a:t>
            </a:r>
          </a:p>
          <a:p>
            <a:pPr marL="342900" indent="-342900" algn="just">
              <a:lnSpc>
                <a:spcPct val="107000"/>
              </a:lnSpc>
              <a:spcAft>
                <a:spcPts val="800"/>
              </a:spcAft>
              <a:buFont typeface="Symbol" panose="05050102010706020507" pitchFamily="18" charset="2"/>
              <a:buChar char="»"/>
            </a:pPr>
            <a:r>
              <a:rPr lang="en-US" sz="2100" b="1" dirty="0"/>
              <a:t>Under No Circumstances</a:t>
            </a:r>
            <a:r>
              <a:rPr lang="en-US" sz="2100" dirty="0"/>
              <a:t> should any </a:t>
            </a:r>
            <a:r>
              <a:rPr lang="en-US" sz="2100" u="sng" dirty="0"/>
              <a:t>Reference be made</a:t>
            </a:r>
            <a:r>
              <a:rPr lang="en-US" sz="2100" dirty="0"/>
              <a:t> to “The Allegation,” “The Crime,” “The Fraud,” “The Forgery,” “The Misappropriation,” or any other </a:t>
            </a:r>
            <a:r>
              <a:rPr lang="en-US" sz="2100" u="sng" dirty="0"/>
              <a:t>Specific Reference</a:t>
            </a:r>
            <a:r>
              <a:rPr lang="en-US" sz="2100" dirty="0"/>
              <a:t>. </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231FDBE0-5667-43F6-93C6-C5B5BD96C7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9204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marL="342900" indent="-342900" algn="just">
              <a:lnSpc>
                <a:spcPct val="107000"/>
              </a:lnSpc>
              <a:spcAft>
                <a:spcPts val="800"/>
              </a:spcAft>
              <a:buFont typeface="Symbol" panose="05050102010706020507" pitchFamily="18" charset="2"/>
              <a:buChar char="»"/>
            </a:pPr>
            <a:r>
              <a:rPr lang="en-US" sz="2100" dirty="0"/>
              <a:t>The </a:t>
            </a:r>
            <a:r>
              <a:rPr lang="en-US" sz="2100" u="sng" dirty="0"/>
              <a:t>Reporting Individual</a:t>
            </a:r>
            <a:r>
              <a:rPr lang="en-US" sz="2100" dirty="0"/>
              <a:t> </a:t>
            </a:r>
            <a:r>
              <a:rPr lang="en-US" sz="2100" b="1" dirty="0"/>
              <a:t>should be informed</a:t>
            </a:r>
            <a:r>
              <a:rPr lang="en-US" sz="2100" dirty="0"/>
              <a:t> of the following: </a:t>
            </a:r>
          </a:p>
          <a:p>
            <a:pPr marL="800100" lvl="1" indent="-342900" algn="just">
              <a:lnSpc>
                <a:spcPct val="107000"/>
              </a:lnSpc>
              <a:spcAft>
                <a:spcPts val="800"/>
              </a:spcAft>
              <a:buFont typeface="Wingdings" panose="05000000000000000000" pitchFamily="2" charset="2"/>
              <a:buChar char="ü"/>
            </a:pPr>
            <a:r>
              <a:rPr lang="en-US" sz="2100" b="1" dirty="0"/>
              <a:t>Do Not Contact</a:t>
            </a:r>
            <a:r>
              <a:rPr lang="en-US" sz="2100" dirty="0"/>
              <a:t> the </a:t>
            </a:r>
            <a:r>
              <a:rPr lang="en-US" sz="2100" u="sng" dirty="0"/>
              <a:t>Suspected Individual</a:t>
            </a:r>
            <a:r>
              <a:rPr lang="en-US" sz="2100" dirty="0"/>
              <a:t> to Determine Facts or Demand Compensation. </a:t>
            </a:r>
          </a:p>
          <a:p>
            <a:pPr marL="800100" lvl="1" indent="-342900" algn="just">
              <a:lnSpc>
                <a:spcPct val="107000"/>
              </a:lnSpc>
              <a:spcAft>
                <a:spcPts val="800"/>
              </a:spcAft>
              <a:buFont typeface="Wingdings" panose="05000000000000000000" pitchFamily="2" charset="2"/>
              <a:buChar char="ü"/>
            </a:pPr>
            <a:endParaRPr lang="en-US" sz="2100" dirty="0"/>
          </a:p>
          <a:p>
            <a:pPr marL="800100" lvl="1" indent="-342900" algn="just">
              <a:lnSpc>
                <a:spcPct val="107000"/>
              </a:lnSpc>
              <a:spcAft>
                <a:spcPts val="800"/>
              </a:spcAft>
              <a:buFont typeface="Wingdings" panose="05000000000000000000" pitchFamily="2" charset="2"/>
              <a:buChar char="ü"/>
            </a:pPr>
            <a:r>
              <a:rPr lang="en-US" sz="2100" b="1" dirty="0"/>
              <a:t>Do Not Discuss the Case</a:t>
            </a:r>
            <a:r>
              <a:rPr lang="en-US" sz="2100" dirty="0"/>
              <a:t>, Facts, Suspicions, or Allegations </a:t>
            </a:r>
            <a:r>
              <a:rPr lang="en-US" sz="2100" u="sng" dirty="0"/>
              <a:t>with Anyone Unless specifically asked to do so</a:t>
            </a:r>
            <a:r>
              <a:rPr lang="en-US" sz="2100" dirty="0"/>
              <a:t> by the Legal Department or ____________ Unit.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68061C85-3DB9-4727-ACA6-E1E71F140E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39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The Tone from the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TOP MANAGEMENT</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is a </a:t>
            </a:r>
            <a:r>
              <a:rPr lang="en-IN" sz="2100" b="1" dirty="0">
                <a:latin typeface="Century Gothic" panose="020B0502020202020204" pitchFamily="34" charset="0"/>
                <a:ea typeface="Calibri" panose="020F0502020204030204" pitchFamily="34" charset="0"/>
                <a:cs typeface="Times New Roman" panose="02020603050405020304" pitchFamily="18" charset="0"/>
              </a:rPr>
              <a:t>K</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ey </a:t>
            </a:r>
            <a:r>
              <a:rPr lang="en-IN" sz="2100" b="1" dirty="0">
                <a:latin typeface="Century Gothic" panose="020B0502020202020204" pitchFamily="34" charset="0"/>
                <a:ea typeface="Calibri" panose="020F0502020204030204" pitchFamily="34" charset="0"/>
                <a:cs typeface="Times New Roman" panose="02020603050405020304" pitchFamily="18" charset="0"/>
              </a:rPr>
              <a:t>P</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art</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of any Fraud </a:t>
            </a:r>
            <a:r>
              <a:rPr lang="en-IN" sz="2100" b="1" dirty="0">
                <a:latin typeface="Century Gothic" panose="020B0502020202020204" pitchFamily="34" charset="0"/>
                <a:ea typeface="Calibri" panose="020F0502020204030204" pitchFamily="34" charset="0"/>
                <a:cs typeface="Times New Roman" panose="02020603050405020304" pitchFamily="18" charset="0"/>
              </a:rPr>
              <a:t>P</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revention and Detection </a:t>
            </a:r>
            <a:r>
              <a:rPr lang="en-IN" sz="2100" b="1" dirty="0">
                <a:latin typeface="Century Gothic" panose="020B0502020202020204" pitchFamily="34" charset="0"/>
                <a:ea typeface="Calibri" panose="020F0502020204030204" pitchFamily="34" charset="0"/>
                <a:cs typeface="Times New Roman" panose="02020603050405020304" pitchFamily="18" charset="0"/>
              </a:rPr>
              <a:t>S</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trategy</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People in the Organization </a:t>
            </a:r>
            <a:r>
              <a:rPr lang="en-IN" sz="2100" b="1" dirty="0">
                <a:latin typeface="Century Gothic" panose="020B0502020202020204" pitchFamily="34" charset="0"/>
                <a:ea typeface="Calibri" panose="020F0502020204030204" pitchFamily="34" charset="0"/>
                <a:cs typeface="Times New Roman" panose="02020603050405020304" pitchFamily="18" charset="0"/>
              </a:rPr>
              <a:t>H</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ave to Know</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that </a:t>
            </a:r>
            <a:r>
              <a:rPr lang="en-IN" sz="2100" dirty="0">
                <a:latin typeface="Century Gothic" panose="020B0502020202020204" pitchFamily="34" charset="0"/>
                <a:ea typeface="Calibri" panose="020F0502020204030204" pitchFamily="34" charset="0"/>
                <a:cs typeface="Times New Roman" panose="02020603050405020304" pitchFamily="18" charset="0"/>
              </a:rPr>
              <a:t>they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take the threat of fraud seriously</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and that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the CEO and /or Board of Directors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will take the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strongest possible action</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against Staff and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Third-Parties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who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Commit </a:t>
            </a:r>
            <a:r>
              <a:rPr lang="en-IN" sz="2100" b="1" dirty="0">
                <a:latin typeface="Century Gothic" panose="020B0502020202020204" pitchFamily="34" charset="0"/>
                <a:ea typeface="Calibri" panose="020F0502020204030204" pitchFamily="34" charset="0"/>
                <a:cs typeface="Times New Roman" panose="02020603050405020304" pitchFamily="18" charset="0"/>
              </a:rPr>
              <a:t>F</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raud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18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6918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ACTING IN GOOD FAITH</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1052B170-8490-4864-98C6-971630ECFC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1149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r>
              <a:rPr lang="en-US" sz="2100" b="1" dirty="0"/>
              <a:t>Anyone Reporting any Irregularity</a:t>
            </a:r>
            <a:r>
              <a:rPr lang="en-US" sz="2100" dirty="0"/>
              <a:t> that is Detected or Suspected must be </a:t>
            </a:r>
            <a:r>
              <a:rPr lang="en-US" sz="2100" u="sng" dirty="0"/>
              <a:t>Acting in Good Faith and have reasonable Grounds</a:t>
            </a:r>
            <a:r>
              <a:rPr lang="en-US" sz="2100" dirty="0"/>
              <a:t> for believing the Information Provided.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Allegations made Unkindly</a:t>
            </a:r>
            <a:r>
              <a:rPr lang="en-US" sz="2100" dirty="0"/>
              <a:t> or with knowledge of their inaccuracy will </a:t>
            </a:r>
            <a:r>
              <a:rPr lang="en-US" sz="2100" u="sng" dirty="0"/>
              <a:t>not be Tolerated</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People </a:t>
            </a:r>
            <a:r>
              <a:rPr lang="en-US" sz="2100" b="1" dirty="0"/>
              <a:t>Making such Allegations</a:t>
            </a:r>
            <a:r>
              <a:rPr lang="en-US" sz="2100" dirty="0"/>
              <a:t> may be </a:t>
            </a:r>
            <a:r>
              <a:rPr lang="en-US" sz="2100" u="sng" dirty="0"/>
              <a:t>Subject to Institutional Disciplinary Action</a:t>
            </a:r>
            <a:r>
              <a:rPr lang="en-US" sz="2100" dirty="0"/>
              <a:t> and / or Legal Actions by the Individuals </a:t>
            </a:r>
            <a:r>
              <a:rPr lang="en-US" sz="2100" u="sng" dirty="0"/>
              <a:t>Suspect of Fraudulent Conduct</a:t>
            </a:r>
            <a:r>
              <a:rPr lang="en-US" sz="2100" dirty="0"/>
              <a:t>.</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5B8ED3E2-2076-4573-AF3C-51D0396CE4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1042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WHISTLEBLOWER PROTECTION</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F700D0CB-80E7-4609-A726-0F8A02BD99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7437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457200" indent="-457200" algn="just">
              <a:lnSpc>
                <a:spcPct val="107000"/>
              </a:lnSpc>
              <a:spcAft>
                <a:spcPts val="800"/>
              </a:spcAft>
              <a:buFont typeface="Symbol" panose="05050102010706020507" pitchFamily="18" charset="2"/>
              <a:buChar char="»"/>
            </a:pPr>
            <a:endParaRPr lang="en-US" sz="2100" dirty="0">
              <a:solidFill>
                <a:srgbClr val="00B0F0"/>
              </a:solidFill>
            </a:endParaRPr>
          </a:p>
          <a:p>
            <a:pPr marL="457200" indent="-457200" algn="just">
              <a:lnSpc>
                <a:spcPct val="107000"/>
              </a:lnSpc>
              <a:spcAft>
                <a:spcPts val="800"/>
              </a:spcAft>
              <a:buFont typeface="Symbol" panose="05050102010706020507" pitchFamily="18" charset="2"/>
              <a:buChar char="»"/>
            </a:pPr>
            <a:r>
              <a:rPr lang="en-US" sz="2100" dirty="0">
                <a:solidFill>
                  <a:schemeClr val="tx1">
                    <a:lumMod val="95000"/>
                    <a:lumOff val="5000"/>
                  </a:schemeClr>
                </a:solidFill>
              </a:rPr>
              <a:t>Employees of “-</a:t>
            </a:r>
            <a:r>
              <a:rPr lang="en-US" sz="2100" b="1" dirty="0">
                <a:solidFill>
                  <a:schemeClr val="tx1">
                    <a:lumMod val="95000"/>
                    <a:lumOff val="5000"/>
                  </a:schemeClr>
                </a:solidFill>
              </a:rPr>
              <a:t>------ Company</a:t>
            </a:r>
            <a:r>
              <a:rPr lang="en-US" sz="2100" dirty="0">
                <a:solidFill>
                  <a:schemeClr val="tx1">
                    <a:lumMod val="95000"/>
                    <a:lumOff val="5000"/>
                  </a:schemeClr>
                </a:solidFill>
              </a:rPr>
              <a:t>” </a:t>
            </a:r>
            <a:r>
              <a:rPr lang="en-US" sz="2100" b="1" dirty="0">
                <a:solidFill>
                  <a:schemeClr val="tx1">
                    <a:lumMod val="95000"/>
                    <a:lumOff val="5000"/>
                  </a:schemeClr>
                </a:solidFill>
              </a:rPr>
              <a:t>may not React against a Whistleblower</a:t>
            </a:r>
            <a:r>
              <a:rPr lang="en-US" sz="2100" dirty="0">
                <a:solidFill>
                  <a:schemeClr val="tx1">
                    <a:lumMod val="95000"/>
                    <a:lumOff val="5000"/>
                  </a:schemeClr>
                </a:solidFill>
              </a:rPr>
              <a:t> </a:t>
            </a:r>
            <a:r>
              <a:rPr lang="en-US" sz="2100" u="sng" dirty="0">
                <a:solidFill>
                  <a:schemeClr val="tx1">
                    <a:lumMod val="95000"/>
                    <a:lumOff val="5000"/>
                  </a:schemeClr>
                </a:solidFill>
              </a:rPr>
              <a:t>for reporting an activity which that person believes to be fraudulent or dishonest</a:t>
            </a:r>
            <a:r>
              <a:rPr lang="en-US" sz="2100" dirty="0">
                <a:solidFill>
                  <a:schemeClr val="tx1">
                    <a:lumMod val="95000"/>
                    <a:lumOff val="5000"/>
                  </a:schemeClr>
                </a:solidFill>
              </a:rPr>
              <a:t> with the intent or effect of adversely affecting the terms or conditions of employment (including, but not limited to, threats of physical harm, dismissal, transfer to an undesirable job assignment, demotion, suspension, or impact on salary or wages). </a:t>
            </a:r>
          </a:p>
          <a:p>
            <a:pPr marL="457200" indent="-457200" algn="just">
              <a:lnSpc>
                <a:spcPct val="107000"/>
              </a:lnSpc>
              <a:spcAft>
                <a:spcPts val="800"/>
              </a:spcAft>
              <a:buFont typeface="Symbol" panose="05050102010706020507" pitchFamily="18" charset="2"/>
              <a:buChar char="»"/>
            </a:pPr>
            <a:endParaRPr lang="en-US" sz="2100" dirty="0"/>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1ECC9A1D-E8B3-4F3B-8C23-3E1F04B903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8915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457200" indent="-457200" algn="just">
              <a:lnSpc>
                <a:spcPct val="107000"/>
              </a:lnSpc>
              <a:spcAft>
                <a:spcPts val="800"/>
              </a:spcAft>
              <a:buFont typeface="Symbol" panose="05050102010706020507" pitchFamily="18" charset="2"/>
              <a:buChar char="»"/>
            </a:pPr>
            <a:endParaRPr lang="en-US" sz="2100" dirty="0"/>
          </a:p>
          <a:p>
            <a:pPr marL="457200" indent="-457200" algn="just">
              <a:lnSpc>
                <a:spcPct val="107000"/>
              </a:lnSpc>
              <a:spcAft>
                <a:spcPts val="800"/>
              </a:spcAft>
              <a:buFont typeface="Symbol" panose="05050102010706020507" pitchFamily="18" charset="2"/>
              <a:buChar char="»"/>
            </a:pPr>
            <a:r>
              <a:rPr lang="en-US" sz="2100" dirty="0"/>
              <a:t>A </a:t>
            </a:r>
            <a:r>
              <a:rPr lang="en-US" sz="2100" b="1" dirty="0"/>
              <a:t>Whistleblower is defined as an Employee</a:t>
            </a:r>
            <a:r>
              <a:rPr lang="en-US" sz="2100" dirty="0"/>
              <a:t> who informs a manager, supervisor, or Director of _____________ </a:t>
            </a:r>
            <a:r>
              <a:rPr lang="en-US" sz="2100" b="1" dirty="0"/>
              <a:t>about an activity which that person believes to be fraudulent or dishonest</a:t>
            </a:r>
            <a:r>
              <a:rPr lang="en-US" sz="2100" dirty="0"/>
              <a:t>.</a:t>
            </a:r>
          </a:p>
          <a:p>
            <a:pPr marL="457200" indent="-457200" algn="just">
              <a:lnSpc>
                <a:spcPct val="107000"/>
              </a:lnSpc>
              <a:spcAft>
                <a:spcPts val="800"/>
              </a:spcAft>
              <a:buFont typeface="Symbol" panose="05050102010706020507" pitchFamily="18" charset="2"/>
              <a:buChar char="»"/>
            </a:pPr>
            <a:endParaRPr lang="en-US" sz="2100" b="1" dirty="0">
              <a:solidFill>
                <a:schemeClr val="tx1">
                  <a:lumMod val="95000"/>
                  <a:lumOff val="5000"/>
                </a:schemeClr>
              </a:solidFill>
            </a:endParaRPr>
          </a:p>
          <a:p>
            <a:pPr marL="457200" indent="-457200" algn="just">
              <a:lnSpc>
                <a:spcPct val="107000"/>
              </a:lnSpc>
              <a:spcAft>
                <a:spcPts val="800"/>
              </a:spcAft>
              <a:buFont typeface="Symbol" panose="05050102010706020507" pitchFamily="18" charset="2"/>
              <a:buChar char="»"/>
            </a:pPr>
            <a:r>
              <a:rPr lang="en-US" sz="2100" b="1" dirty="0">
                <a:solidFill>
                  <a:schemeClr val="tx1">
                    <a:lumMod val="95000"/>
                    <a:lumOff val="5000"/>
                  </a:schemeClr>
                </a:solidFill>
              </a:rPr>
              <a:t>Whistleblowers</a:t>
            </a:r>
            <a:r>
              <a:rPr lang="en-US" sz="2100" dirty="0">
                <a:solidFill>
                  <a:schemeClr val="tx1">
                    <a:lumMod val="95000"/>
                    <a:lumOff val="5000"/>
                  </a:schemeClr>
                </a:solidFill>
              </a:rPr>
              <a:t> who believe that they have been </a:t>
            </a:r>
            <a:r>
              <a:rPr lang="en-US" sz="2100" b="1" dirty="0">
                <a:solidFill>
                  <a:schemeClr val="tx1">
                    <a:lumMod val="95000"/>
                    <a:lumOff val="5000"/>
                  </a:schemeClr>
                </a:solidFill>
              </a:rPr>
              <a:t>hit back</a:t>
            </a:r>
            <a:r>
              <a:rPr lang="en-US" sz="2100" dirty="0">
                <a:solidFill>
                  <a:schemeClr val="tx1">
                    <a:lumMod val="95000"/>
                    <a:lumOff val="5000"/>
                  </a:schemeClr>
                </a:solidFill>
              </a:rPr>
              <a:t> against may file a </a:t>
            </a:r>
            <a:r>
              <a:rPr lang="en-US" sz="2100" b="1" dirty="0">
                <a:solidFill>
                  <a:schemeClr val="tx1">
                    <a:lumMod val="95000"/>
                    <a:lumOff val="5000"/>
                  </a:schemeClr>
                </a:solidFill>
              </a:rPr>
              <a:t>written complaint with the Director</a:t>
            </a:r>
            <a:r>
              <a:rPr lang="en-US" sz="2100" dirty="0">
                <a:solidFill>
                  <a:schemeClr val="tx1">
                    <a:lumMod val="95000"/>
                    <a:lumOff val="5000"/>
                  </a:schemeClr>
                </a:solidFill>
              </a:rPr>
              <a:t> of _____________. </a:t>
            </a:r>
          </a:p>
          <a:p>
            <a:pPr marL="457200" indent="-457200" algn="just">
              <a:lnSpc>
                <a:spcPct val="107000"/>
              </a:lnSpc>
              <a:spcAft>
                <a:spcPts val="800"/>
              </a:spcAft>
              <a:buFont typeface="Symbol" panose="05050102010706020507" pitchFamily="18" charset="2"/>
              <a:buChar char="»"/>
            </a:pP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1ECC9A1D-E8B3-4F3B-8C23-3E1F04B903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89349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solidFill>
                <a:schemeClr val="tx1">
                  <a:lumMod val="95000"/>
                  <a:lumOff val="5000"/>
                </a:schemeClr>
              </a:solidFill>
            </a:endParaRPr>
          </a:p>
          <a:p>
            <a:pPr marL="342900" indent="-342900" algn="just">
              <a:lnSpc>
                <a:spcPct val="107000"/>
              </a:lnSpc>
              <a:spcAft>
                <a:spcPts val="800"/>
              </a:spcAft>
              <a:buFont typeface="Symbol" panose="05050102010706020507" pitchFamily="18" charset="2"/>
              <a:buChar char="»"/>
            </a:pPr>
            <a:r>
              <a:rPr lang="en-US" sz="2100" dirty="0">
                <a:solidFill>
                  <a:schemeClr val="tx1">
                    <a:lumMod val="95000"/>
                    <a:lumOff val="5000"/>
                  </a:schemeClr>
                </a:solidFill>
              </a:rPr>
              <a:t>Any </a:t>
            </a:r>
            <a:r>
              <a:rPr lang="en-US" sz="2100" b="1" dirty="0">
                <a:solidFill>
                  <a:schemeClr val="tx1">
                    <a:lumMod val="95000"/>
                    <a:lumOff val="5000"/>
                  </a:schemeClr>
                </a:solidFill>
              </a:rPr>
              <a:t>Complaint of Retaliation</a:t>
            </a:r>
            <a:r>
              <a:rPr lang="en-US" sz="2100" dirty="0">
                <a:solidFill>
                  <a:schemeClr val="tx1">
                    <a:lumMod val="95000"/>
                    <a:lumOff val="5000"/>
                  </a:schemeClr>
                </a:solidFill>
              </a:rPr>
              <a:t> will be </a:t>
            </a:r>
            <a:r>
              <a:rPr lang="en-US" sz="2100" b="1" dirty="0">
                <a:solidFill>
                  <a:schemeClr val="tx1">
                    <a:lumMod val="95000"/>
                    <a:lumOff val="5000"/>
                  </a:schemeClr>
                </a:solidFill>
              </a:rPr>
              <a:t>Promptly Investigated</a:t>
            </a:r>
            <a:r>
              <a:rPr lang="en-US" sz="2100" dirty="0">
                <a:solidFill>
                  <a:schemeClr val="tx1">
                    <a:lumMod val="95000"/>
                    <a:lumOff val="5000"/>
                  </a:schemeClr>
                </a:solidFill>
              </a:rPr>
              <a:t> by the _____________ and </a:t>
            </a:r>
            <a:r>
              <a:rPr lang="en-US" sz="2100" b="1" dirty="0">
                <a:solidFill>
                  <a:schemeClr val="tx1">
                    <a:lumMod val="95000"/>
                    <a:lumOff val="5000"/>
                  </a:schemeClr>
                </a:solidFill>
              </a:rPr>
              <a:t>Appropriate remedial measures</a:t>
            </a:r>
            <a:r>
              <a:rPr lang="en-US" sz="2100" dirty="0">
                <a:solidFill>
                  <a:schemeClr val="tx1">
                    <a:lumMod val="95000"/>
                    <a:lumOff val="5000"/>
                  </a:schemeClr>
                </a:solidFill>
              </a:rPr>
              <a:t> will be taken if Allegations of Retaliation are Proven.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This </a:t>
            </a:r>
            <a:r>
              <a:rPr lang="en-US" sz="2100" b="1" dirty="0"/>
              <a:t>Protection from Retaliation</a:t>
            </a:r>
            <a:r>
              <a:rPr lang="en-US" sz="2100" dirty="0"/>
              <a:t> is not intended </a:t>
            </a:r>
            <a:r>
              <a:rPr lang="en-US" sz="2100" b="1" dirty="0"/>
              <a:t>to Prohibit</a:t>
            </a:r>
            <a:r>
              <a:rPr lang="en-US" sz="2100" dirty="0"/>
              <a:t> Managers or Supervisors from taking action, including Disciplinary Action, in the Usual Scope of their Duties and based on </a:t>
            </a:r>
            <a:r>
              <a:rPr lang="en-US" sz="2100" b="1" dirty="0"/>
              <a:t>Valid Performance-related Factors</a:t>
            </a:r>
            <a:r>
              <a:rPr lang="en-US" sz="2100" dirty="0"/>
              <a:t>. </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255D4CC-8375-4A60-A14A-FDEF9C6F5C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8085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TERMINATION</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C29DD48D-AC6A-4659-9F17-8479FA2826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4059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If an </a:t>
            </a:r>
            <a:r>
              <a:rPr lang="en-US" sz="2100" b="1" dirty="0"/>
              <a:t>Investigation Results</a:t>
            </a:r>
            <a:r>
              <a:rPr lang="en-US" sz="2100" dirty="0"/>
              <a:t> in a Recommendation </a:t>
            </a:r>
            <a:r>
              <a:rPr lang="en-US" sz="2100" b="1" dirty="0"/>
              <a:t>to Terminate an Individual</a:t>
            </a:r>
            <a:r>
              <a:rPr lang="en-US" sz="2100" dirty="0"/>
              <a:t>, the </a:t>
            </a:r>
            <a:r>
              <a:rPr lang="en-US" sz="2100" b="1" dirty="0"/>
              <a:t>Recommendation will be Reviewed for Approval</a:t>
            </a:r>
            <a:r>
              <a:rPr lang="en-US" sz="2100" dirty="0"/>
              <a:t> by the Designated Representatives from Human Resources and the Legal Department and, if necessary, by </a:t>
            </a:r>
            <a:r>
              <a:rPr lang="en-US" sz="2100" b="1" dirty="0"/>
              <a:t>Outside Counsel</a:t>
            </a:r>
            <a:r>
              <a:rPr lang="en-US" sz="2100" dirty="0"/>
              <a:t>, before any such action is taken. </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9E72777F-0E9F-44CD-A5CA-D9B046AF5A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6453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indent="-342900" algn="just">
              <a:lnSpc>
                <a:spcPct val="107000"/>
              </a:lnSpc>
              <a:spcAft>
                <a:spcPts val="800"/>
              </a:spcAft>
              <a:buFont typeface="Symbol" panose="05050102010706020507" pitchFamily="18" charset="2"/>
              <a:buChar char="»"/>
            </a:pPr>
            <a:r>
              <a:rPr lang="en-US" sz="2100" dirty="0"/>
              <a:t>The ___________ Unit </a:t>
            </a:r>
            <a:r>
              <a:rPr lang="en-US" sz="2100" u="sng" dirty="0"/>
              <a:t>does not</a:t>
            </a:r>
            <a:r>
              <a:rPr lang="en-US" sz="2100" dirty="0"/>
              <a:t> have the </a:t>
            </a:r>
            <a:r>
              <a:rPr lang="en-US" sz="2100" b="1" dirty="0"/>
              <a:t>Authority to Terminate</a:t>
            </a:r>
            <a:r>
              <a:rPr lang="en-US" sz="2100" dirty="0"/>
              <a:t> an Employee.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b="1" dirty="0"/>
              <a:t>Decision to Terminate</a:t>
            </a:r>
            <a:r>
              <a:rPr lang="en-US" sz="2100" dirty="0"/>
              <a:t> an Employee is made by the </a:t>
            </a:r>
            <a:r>
              <a:rPr lang="en-US" sz="2100" b="1" dirty="0"/>
              <a:t>Employee’s Management</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Should the _____________ Unit believe the Management Decision </a:t>
            </a:r>
            <a:r>
              <a:rPr lang="en-US" sz="2100" u="sng" dirty="0"/>
              <a:t>Inappropriate for the Facts presented</a:t>
            </a:r>
            <a:r>
              <a:rPr lang="en-US" sz="2100" dirty="0"/>
              <a:t>, the Facts will be presented to </a:t>
            </a:r>
            <a:r>
              <a:rPr lang="en-US" sz="2100" b="1" dirty="0"/>
              <a:t>Executive Level Management for a Decision</a:t>
            </a:r>
            <a:r>
              <a:rPr lang="en-US" sz="2100" dirty="0"/>
              <a:t>. </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9E72777F-0E9F-44CD-A5CA-D9B046AF5A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267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ADMINISTRATION</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16C34DB7-D2FA-46E7-980B-7A630178E9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54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r>
              <a:rPr lang="en-IN" sz="18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Simple, </a:t>
            </a:r>
            <a:r>
              <a:rPr lang="en-IN" sz="2100" b="1" dirty="0">
                <a:latin typeface="Century Gothic" panose="020B0502020202020204" pitchFamily="34" charset="0"/>
                <a:ea typeface="Calibri" panose="020F0502020204030204" pitchFamily="34" charset="0"/>
                <a:cs typeface="Times New Roman" panose="02020603050405020304" pitchFamily="18" charset="0"/>
              </a:rPr>
              <a:t>F</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ocused, and Easily</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understood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Fraud </a:t>
            </a:r>
            <a:r>
              <a:rPr lang="en-IN" sz="2100" b="1" dirty="0">
                <a:latin typeface="Century Gothic" panose="020B0502020202020204" pitchFamily="34" charset="0"/>
                <a:ea typeface="Calibri" panose="020F0502020204030204" pitchFamily="34" charset="0"/>
                <a:cs typeface="Times New Roman" panose="02020603050405020304" pitchFamily="18" charset="0"/>
              </a:rPr>
              <a:t>P</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olicy</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is a Cost-effective way of Demonstrating an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Organization’s </a:t>
            </a:r>
            <a:r>
              <a:rPr lang="en-IN" sz="2100" b="1" dirty="0">
                <a:latin typeface="Century Gothic" panose="020B0502020202020204" pitchFamily="34" charset="0"/>
                <a:ea typeface="Calibri" panose="020F0502020204030204" pitchFamily="34" charset="0"/>
                <a:cs typeface="Times New Roman" panose="02020603050405020304" pitchFamily="18" charset="0"/>
              </a:rPr>
              <a:t>C</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ommitment</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to Combating </a:t>
            </a:r>
            <a:r>
              <a:rPr lang="en-IN" sz="2100" b="1" dirty="0">
                <a:latin typeface="Century Gothic" panose="020B0502020202020204" pitchFamily="34" charset="0"/>
                <a:ea typeface="Calibri" panose="020F0502020204030204" pitchFamily="34" charset="0"/>
                <a:cs typeface="Times New Roman" panose="02020603050405020304" pitchFamily="18" charset="0"/>
              </a:rPr>
              <a:t>F</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raud and Corruption</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wherever it is Found. </a:t>
            </a:r>
          </a:p>
          <a:p>
            <a:pPr marL="342900" lvl="0" indent="-342900" algn="just">
              <a:buFont typeface="Wingdings" panose="05000000000000000000" pitchFamily="2" charset="2"/>
              <a:buChar char=""/>
            </a:pPr>
            <a:endParaRPr lang="en-IN" sz="2100" dirty="0">
              <a:latin typeface="Century Gothic" panose="020B050202020202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
            </a:pPr>
            <a:r>
              <a:rPr lang="en-IN" sz="2100" dirty="0">
                <a:effectLst/>
                <a:latin typeface="+mj-lt"/>
                <a:ea typeface="Calibri" panose="020F0502020204030204" pitchFamily="34" charset="0"/>
                <a:cs typeface="Times New Roman" panose="02020603050405020304" pitchFamily="18" charset="0"/>
              </a:rPr>
              <a:t>The </a:t>
            </a:r>
            <a:r>
              <a:rPr lang="en-IN" sz="2100" b="1" dirty="0">
                <a:latin typeface="+mj-lt"/>
                <a:ea typeface="Calibri" panose="020F0502020204030204" pitchFamily="34" charset="0"/>
                <a:cs typeface="Times New Roman" panose="02020603050405020304" pitchFamily="18" charset="0"/>
              </a:rPr>
              <a:t>D</a:t>
            </a:r>
            <a:r>
              <a:rPr lang="en-IN" sz="2100" b="1" dirty="0">
                <a:effectLst/>
                <a:latin typeface="+mj-lt"/>
                <a:ea typeface="Calibri" panose="020F0502020204030204" pitchFamily="34" charset="0"/>
                <a:cs typeface="Times New Roman" panose="02020603050405020304" pitchFamily="18" charset="0"/>
              </a:rPr>
              <a:t>evelopment of an Anti-fraud</a:t>
            </a:r>
            <a:r>
              <a:rPr lang="en-IN" sz="2100" dirty="0">
                <a:effectLst/>
                <a:latin typeface="+mj-lt"/>
                <a:ea typeface="Calibri" panose="020F0502020204030204" pitchFamily="34" charset="0"/>
                <a:cs typeface="Times New Roman" panose="02020603050405020304" pitchFamily="18" charset="0"/>
              </a:rPr>
              <a:t> </a:t>
            </a:r>
            <a:r>
              <a:rPr lang="en-IN" sz="2100" dirty="0">
                <a:latin typeface="+mj-lt"/>
                <a:ea typeface="Calibri" panose="020F0502020204030204" pitchFamily="34" charset="0"/>
                <a:cs typeface="Times New Roman" panose="02020603050405020304" pitchFamily="18" charset="0"/>
              </a:rPr>
              <a:t>C</a:t>
            </a:r>
            <a:r>
              <a:rPr lang="en-IN" sz="2100" dirty="0">
                <a:effectLst/>
                <a:latin typeface="+mj-lt"/>
                <a:ea typeface="Calibri" panose="020F0502020204030204" pitchFamily="34" charset="0"/>
                <a:cs typeface="Times New Roman" panose="02020603050405020304" pitchFamily="18" charset="0"/>
              </a:rPr>
              <a:t>ulture is a </a:t>
            </a:r>
            <a:r>
              <a:rPr lang="en-IN" sz="2100" b="1" dirty="0">
                <a:effectLst/>
                <a:latin typeface="+mj-lt"/>
                <a:ea typeface="Calibri" panose="020F0502020204030204" pitchFamily="34" charset="0"/>
                <a:cs typeface="Times New Roman" panose="02020603050405020304" pitchFamily="18" charset="0"/>
              </a:rPr>
              <a:t>Crucial </a:t>
            </a:r>
            <a:r>
              <a:rPr lang="en-IN" sz="2100" b="1" dirty="0">
                <a:latin typeface="+mj-lt"/>
                <a:ea typeface="Calibri" panose="020F0502020204030204" pitchFamily="34" charset="0"/>
                <a:cs typeface="Times New Roman" panose="02020603050405020304" pitchFamily="18" charset="0"/>
              </a:rPr>
              <a:t>P</a:t>
            </a:r>
            <a:r>
              <a:rPr lang="en-IN" sz="2100" b="1" dirty="0">
                <a:effectLst/>
                <a:latin typeface="+mj-lt"/>
                <a:ea typeface="Calibri" panose="020F0502020204030204" pitchFamily="34" charset="0"/>
                <a:cs typeface="Times New Roman" panose="02020603050405020304" pitchFamily="18" charset="0"/>
              </a:rPr>
              <a:t>art of Fighting</a:t>
            </a:r>
            <a:r>
              <a:rPr lang="en-IN" sz="2100" dirty="0">
                <a:effectLst/>
                <a:latin typeface="+mj-lt"/>
                <a:ea typeface="Calibri" panose="020F0502020204030204" pitchFamily="34" charset="0"/>
                <a:cs typeface="Times New Roman" panose="02020603050405020304" pitchFamily="18" charset="0"/>
              </a:rPr>
              <a:t> Against </a:t>
            </a:r>
            <a:r>
              <a:rPr lang="en-IN" sz="2100" dirty="0">
                <a:latin typeface="+mj-lt"/>
                <a:ea typeface="Calibri" panose="020F0502020204030204" pitchFamily="34" charset="0"/>
                <a:cs typeface="Times New Roman" panose="02020603050405020304" pitchFamily="18" charset="0"/>
              </a:rPr>
              <a:t>F</a:t>
            </a:r>
            <a:r>
              <a:rPr lang="en-IN" sz="2100" dirty="0">
                <a:effectLst/>
                <a:latin typeface="+mj-lt"/>
                <a:ea typeface="Calibri" panose="020F0502020204030204" pitchFamily="34" charset="0"/>
                <a:cs typeface="Times New Roman" panose="02020603050405020304" pitchFamily="18" charset="0"/>
              </a:rPr>
              <a:t>raud.</a:t>
            </a:r>
          </a:p>
          <a:p>
            <a:pPr marL="342900" lvl="0" indent="-342900" algn="just">
              <a:buFont typeface="Wingdings" panose="05000000000000000000" pitchFamily="2" charset="2"/>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8642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300" dirty="0"/>
          </a:p>
          <a:p>
            <a:pPr algn="just">
              <a:lnSpc>
                <a:spcPct val="107000"/>
              </a:lnSpc>
              <a:spcAft>
                <a:spcPts val="800"/>
              </a:spcAft>
            </a:pPr>
            <a:endParaRPr lang="en-US" sz="2300" dirty="0"/>
          </a:p>
          <a:p>
            <a:pPr marL="342900" indent="-342900" algn="just">
              <a:lnSpc>
                <a:spcPct val="107000"/>
              </a:lnSpc>
              <a:spcAft>
                <a:spcPts val="800"/>
              </a:spcAft>
              <a:buFont typeface="Symbol" panose="05050102010706020507" pitchFamily="18" charset="2"/>
              <a:buChar char="»"/>
            </a:pPr>
            <a:r>
              <a:rPr lang="en-US" sz="2100" dirty="0"/>
              <a:t>The Director of ___________ is </a:t>
            </a:r>
            <a:r>
              <a:rPr lang="en-US" sz="2100" b="1" dirty="0"/>
              <a:t>Responsible for the Administration</a:t>
            </a:r>
            <a:r>
              <a:rPr lang="en-US" sz="2100" dirty="0"/>
              <a:t>, Revision, Interpretation, and </a:t>
            </a:r>
            <a:r>
              <a:rPr lang="en-US" sz="2100" u="sng" dirty="0"/>
              <a:t>Application of this Policy</a:t>
            </a:r>
            <a:r>
              <a:rPr lang="en-US" sz="2100" dirty="0"/>
              <a:t>. </a:t>
            </a:r>
          </a:p>
          <a:p>
            <a:pPr marL="342900" indent="-342900" algn="just">
              <a:lnSpc>
                <a:spcPct val="107000"/>
              </a:lnSpc>
              <a:spcAft>
                <a:spcPts val="800"/>
              </a:spcAft>
              <a:buFont typeface="Symbol" panose="05050102010706020507" pitchFamily="18" charset="2"/>
              <a:buChar char="»"/>
            </a:pPr>
            <a:endParaRPr lang="en-US" sz="2100" dirty="0"/>
          </a:p>
          <a:p>
            <a:pPr marL="342900" indent="-342900" algn="just">
              <a:lnSpc>
                <a:spcPct val="107000"/>
              </a:lnSpc>
              <a:spcAft>
                <a:spcPts val="800"/>
              </a:spcAft>
              <a:buFont typeface="Symbol" panose="05050102010706020507" pitchFamily="18" charset="2"/>
              <a:buChar char="»"/>
            </a:pPr>
            <a:r>
              <a:rPr lang="en-US" sz="2100" dirty="0"/>
              <a:t>The </a:t>
            </a:r>
            <a:r>
              <a:rPr lang="en-US" sz="2100" b="1" dirty="0"/>
              <a:t>Policy will be Reviewed</a:t>
            </a:r>
            <a:r>
              <a:rPr lang="en-US" sz="2100" dirty="0"/>
              <a:t> </a:t>
            </a:r>
            <a:r>
              <a:rPr lang="en-US" sz="2100" u="sng" dirty="0"/>
              <a:t>Annually and Revised</a:t>
            </a:r>
            <a:r>
              <a:rPr lang="en-US" sz="2100" dirty="0"/>
              <a:t> as needed.</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28EF158-C06A-4B12-8DF8-6807317A9A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91924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r>
              <a:rPr lang="en-IN" sz="2700" b="1" dirty="0"/>
              <a:t>APPROVAL</a:t>
            </a:r>
            <a:endParaRPr lang="en-IN" sz="27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65F4AC6D-F685-4CCA-B472-23AADB51EB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35071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br>
              <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rPr>
            </a:br>
            <a:endParaRPr lang="en-IN" sz="23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a:p>
            <a:pPr algn="r">
              <a:lnSpc>
                <a:spcPct val="107000"/>
              </a:lnSpc>
              <a:spcAft>
                <a:spcPts val="800"/>
              </a:spcAft>
            </a:pPr>
            <a:endParaRPr lang="en-US" sz="2300" b="1" dirty="0"/>
          </a:p>
          <a:p>
            <a:pPr algn="r">
              <a:lnSpc>
                <a:spcPct val="107000"/>
              </a:lnSpc>
              <a:spcAft>
                <a:spcPts val="800"/>
              </a:spcAft>
            </a:pPr>
            <a:r>
              <a:rPr lang="en-US" sz="2300" b="1" dirty="0"/>
              <a:t>Sd/ </a:t>
            </a:r>
            <a:r>
              <a:rPr lang="en-US" sz="2300" b="1" dirty="0" err="1"/>
              <a:t>xxxxx</a:t>
            </a:r>
            <a:endParaRPr lang="en-US" sz="2300" b="1" dirty="0"/>
          </a:p>
          <a:p>
            <a:pPr algn="r">
              <a:lnSpc>
                <a:spcPct val="107000"/>
              </a:lnSpc>
              <a:spcAft>
                <a:spcPts val="800"/>
              </a:spcAft>
            </a:pPr>
            <a:r>
              <a:rPr lang="en-US" sz="2300" b="1" dirty="0"/>
              <a:t>CEO/Senior Vice President/Executive</a:t>
            </a:r>
          </a:p>
          <a:p>
            <a:pPr algn="r">
              <a:lnSpc>
                <a:spcPct val="107000"/>
              </a:lnSpc>
              <a:spcAft>
                <a:spcPts val="800"/>
              </a:spcAft>
            </a:pPr>
            <a:r>
              <a:rPr lang="en-US" sz="2300" dirty="0"/>
              <a:t>Date:00/00/0000</a:t>
            </a:r>
            <a:endParaRPr lang="en-IN" sz="2300" b="1"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09CCC30E-98B6-4384-A9FA-0F4D228E82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1216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r>
              <a:rPr lang="en-IN" sz="2300" b="1" dirty="0">
                <a:effectLst/>
                <a:latin typeface="+mj-lt"/>
                <a:ea typeface="Calibri" panose="020F0502020204030204" pitchFamily="34" charset="0"/>
                <a:cs typeface="Times New Roman" panose="02020603050405020304" pitchFamily="18" charset="0"/>
              </a:rPr>
              <a:t>Checklist to evaluate the Strength of the ‘Fraud Policy’ or ‘Check Organizations’:</a:t>
            </a: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Clear </a:t>
            </a:r>
            <a:r>
              <a:rPr lang="en-IN" sz="2300" dirty="0">
                <a:latin typeface="+mj-lt"/>
                <a:ea typeface="Calibri" panose="020F0502020204030204" pitchFamily="34" charset="0"/>
                <a:cs typeface="Times New Roman" panose="02020603050405020304" pitchFamily="18" charset="0"/>
              </a:rPr>
              <a:t>S</a:t>
            </a:r>
            <a:r>
              <a:rPr lang="en-IN" sz="2300" dirty="0">
                <a:effectLst/>
                <a:latin typeface="+mj-lt"/>
                <a:ea typeface="Calibri" panose="020F0502020204030204" pitchFamily="34" charset="0"/>
                <a:cs typeface="Times New Roman" panose="02020603050405020304" pitchFamily="18" charset="0"/>
              </a:rPr>
              <a:t>tatement </a:t>
            </a:r>
            <a:r>
              <a:rPr lang="en-IN" sz="2300" b="1" dirty="0">
                <a:latin typeface="+mj-lt"/>
                <a:ea typeface="Calibri" panose="020F0502020204030204" pitchFamily="34" charset="0"/>
                <a:cs typeface="Times New Roman" panose="02020603050405020304" pitchFamily="18" charset="0"/>
              </a:rPr>
              <a:t>Dismal</a:t>
            </a:r>
            <a:r>
              <a:rPr lang="en-IN" sz="2300" b="1" dirty="0">
                <a:effectLst/>
                <a:latin typeface="+mj-lt"/>
                <a:ea typeface="Calibri" panose="020F0502020204030204" pitchFamily="34" charset="0"/>
                <a:cs typeface="Times New Roman" panose="02020603050405020304" pitchFamily="18" charset="0"/>
              </a:rPr>
              <a:t> </a:t>
            </a:r>
            <a:r>
              <a:rPr lang="en-IN" sz="2300" b="1" dirty="0">
                <a:latin typeface="+mj-lt"/>
                <a:ea typeface="Calibri" panose="020F0502020204030204" pitchFamily="34" charset="0"/>
                <a:cs typeface="Times New Roman" panose="02020603050405020304" pitchFamily="18" charset="0"/>
              </a:rPr>
              <a:t>I</a:t>
            </a:r>
            <a:r>
              <a:rPr lang="en-IN" sz="2300" b="1" dirty="0">
                <a:effectLst/>
                <a:latin typeface="+mj-lt"/>
                <a:ea typeface="Calibri" panose="020F0502020204030204" pitchFamily="34" charset="0"/>
                <a:cs typeface="Times New Roman" panose="02020603050405020304" pitchFamily="18" charset="0"/>
              </a:rPr>
              <a:t>llegal </a:t>
            </a:r>
            <a:r>
              <a:rPr lang="en-IN" sz="2300" b="1" dirty="0">
                <a:latin typeface="+mj-lt"/>
                <a:ea typeface="Calibri" panose="020F0502020204030204" pitchFamily="34" charset="0"/>
                <a:cs typeface="Times New Roman" panose="02020603050405020304" pitchFamily="18" charset="0"/>
              </a:rPr>
              <a:t>A</a:t>
            </a:r>
            <a:r>
              <a:rPr lang="en-IN" sz="2300" b="1" dirty="0">
                <a:effectLst/>
                <a:latin typeface="+mj-lt"/>
                <a:ea typeface="Calibri" panose="020F0502020204030204" pitchFamily="34" charset="0"/>
                <a:cs typeface="Times New Roman" panose="02020603050405020304" pitchFamily="18" charset="0"/>
              </a:rPr>
              <a:t>ctivity</a:t>
            </a:r>
            <a:r>
              <a:rPr lang="en-IN" sz="2300" dirty="0">
                <a:effectLst/>
                <a:latin typeface="+mj-lt"/>
                <a:ea typeface="Calibri" panose="020F0502020204030204" pitchFamily="34" charset="0"/>
                <a:cs typeface="Times New Roman" panose="02020603050405020304" pitchFamily="18" charset="0"/>
              </a:rPr>
              <a:t>, including fraud for the benefit of the organization.</a:t>
            </a:r>
          </a:p>
          <a:p>
            <a:pPr marL="342900" lvl="0" indent="-342900" algn="just">
              <a:lnSpc>
                <a:spcPct val="107000"/>
              </a:lnSpc>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a:t>
            </a:r>
            <a:r>
              <a:rPr lang="en-IN" sz="2300" b="1" dirty="0">
                <a:latin typeface="+mj-lt"/>
                <a:ea typeface="Calibri" panose="020F0502020204030204" pitchFamily="34" charset="0"/>
                <a:cs typeface="Times New Roman" panose="02020603050405020304" pitchFamily="18" charset="0"/>
              </a:rPr>
              <a:t>D</a:t>
            </a:r>
            <a:r>
              <a:rPr lang="en-IN" sz="2300" b="1" dirty="0">
                <a:effectLst/>
                <a:latin typeface="+mj-lt"/>
                <a:ea typeface="Calibri" panose="020F0502020204030204" pitchFamily="34" charset="0"/>
                <a:cs typeface="Times New Roman" panose="02020603050405020304" pitchFamily="18" charset="0"/>
              </a:rPr>
              <a:t>efinition</a:t>
            </a:r>
            <a:r>
              <a:rPr lang="en-IN" sz="2300" dirty="0">
                <a:effectLst/>
                <a:latin typeface="+mj-lt"/>
                <a:ea typeface="Calibri" panose="020F0502020204030204" pitchFamily="34" charset="0"/>
                <a:cs typeface="Times New Roman" panose="02020603050405020304" pitchFamily="18" charset="0"/>
              </a:rPr>
              <a:t> of Responsibility, Usually </a:t>
            </a:r>
            <a:r>
              <a:rPr lang="en-IN" sz="2300" dirty="0">
                <a:latin typeface="+mj-lt"/>
                <a:ea typeface="Calibri" panose="020F0502020204030204" pitchFamily="34" charset="0"/>
                <a:cs typeface="Times New Roman" panose="02020603050405020304" pitchFamily="18" charset="0"/>
              </a:rPr>
              <a:t>I</a:t>
            </a:r>
            <a:r>
              <a:rPr lang="en-IN" sz="2300" dirty="0">
                <a:effectLst/>
                <a:latin typeface="+mj-lt"/>
                <a:ea typeface="Calibri" panose="020F0502020204030204" pitchFamily="34" charset="0"/>
                <a:cs typeface="Times New Roman" panose="02020603050405020304" pitchFamily="18" charset="0"/>
              </a:rPr>
              <a:t>nternal </a:t>
            </a:r>
            <a:r>
              <a:rPr lang="en-IN" sz="2300" dirty="0">
                <a:latin typeface="+mj-lt"/>
                <a:ea typeface="Calibri" panose="020F0502020204030204" pitchFamily="34" charset="0"/>
                <a:cs typeface="Times New Roman" panose="02020603050405020304" pitchFamily="18" charset="0"/>
              </a:rPr>
              <a:t>A</a:t>
            </a:r>
            <a:r>
              <a:rPr lang="en-IN" sz="2300" dirty="0">
                <a:effectLst/>
                <a:latin typeface="+mj-lt"/>
                <a:ea typeface="Calibri" panose="020F0502020204030204" pitchFamily="34" charset="0"/>
                <a:cs typeface="Times New Roman" panose="02020603050405020304" pitchFamily="18" charset="0"/>
              </a:rPr>
              <a:t>udit or Security, for Conducting </a:t>
            </a:r>
            <a:r>
              <a:rPr lang="en-IN" sz="2300" dirty="0">
                <a:latin typeface="+mj-lt"/>
                <a:ea typeface="Calibri" panose="020F0502020204030204" pitchFamily="34" charset="0"/>
                <a:cs typeface="Times New Roman" panose="02020603050405020304" pitchFamily="18" charset="0"/>
              </a:rPr>
              <a:t>I</a:t>
            </a:r>
            <a:r>
              <a:rPr lang="en-IN" sz="2300" dirty="0">
                <a:effectLst/>
                <a:latin typeface="+mj-lt"/>
                <a:ea typeface="Calibri" panose="020F0502020204030204" pitchFamily="34" charset="0"/>
                <a:cs typeface="Times New Roman" panose="02020603050405020304" pitchFamily="18" charset="0"/>
              </a:rPr>
              <a:t>nvestigations.</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7044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r>
              <a:rPr lang="en-IN" sz="2300" b="1" dirty="0">
                <a:effectLst/>
                <a:latin typeface="+mj-lt"/>
                <a:ea typeface="Calibri" panose="020F0502020204030204" pitchFamily="34" charset="0"/>
                <a:cs typeface="Times New Roman" panose="02020603050405020304" pitchFamily="18" charset="0"/>
              </a:rPr>
              <a:t>Checklist to evaluate the Strength of the ‘Fraud Policy’ or ‘Check Organizations’:</a:t>
            </a: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requirement of any Employee </a:t>
            </a:r>
            <a:r>
              <a:rPr lang="en-IN" sz="2300" b="1" dirty="0">
                <a:effectLst/>
                <a:latin typeface="+mj-lt"/>
                <a:ea typeface="Calibri" panose="020F0502020204030204" pitchFamily="34" charset="0"/>
                <a:cs typeface="Times New Roman" panose="02020603050405020304" pitchFamily="18" charset="0"/>
              </a:rPr>
              <a:t>who Suspects </a:t>
            </a:r>
            <a:r>
              <a:rPr lang="en-IN" sz="2300" b="1" dirty="0">
                <a:latin typeface="+mj-lt"/>
                <a:ea typeface="Calibri" panose="020F0502020204030204" pitchFamily="34" charset="0"/>
                <a:cs typeface="Times New Roman" panose="02020603050405020304" pitchFamily="18" charset="0"/>
              </a:rPr>
              <a:t>W</a:t>
            </a:r>
            <a:r>
              <a:rPr lang="en-IN" sz="2300" b="1" dirty="0">
                <a:effectLst/>
                <a:latin typeface="+mj-lt"/>
                <a:ea typeface="Calibri" panose="020F0502020204030204" pitchFamily="34" charset="0"/>
                <a:cs typeface="Times New Roman" panose="02020603050405020304" pitchFamily="18" charset="0"/>
              </a:rPr>
              <a:t>rongdoing to immediately Notify</a:t>
            </a:r>
            <a:r>
              <a:rPr lang="en-IN" sz="2300" dirty="0">
                <a:effectLst/>
                <a:latin typeface="+mj-lt"/>
                <a:ea typeface="Calibri" panose="020F0502020204030204" pitchFamily="34" charset="0"/>
                <a:cs typeface="Times New Roman" panose="02020603050405020304" pitchFamily="18" charset="0"/>
              </a:rPr>
              <a:t> their superior or those Responsible for Investigations.</a:t>
            </a:r>
          </a:p>
          <a:p>
            <a:pPr marL="342900" indent="-342900" algn="just">
              <a:lnSpc>
                <a:spcPct val="107000"/>
              </a:lnSpc>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listing of the </a:t>
            </a:r>
            <a:r>
              <a:rPr lang="en-IN" sz="2300" b="1" dirty="0">
                <a:latin typeface="+mj-lt"/>
                <a:ea typeface="Calibri" panose="020F0502020204030204" pitchFamily="34" charset="0"/>
                <a:cs typeface="Times New Roman" panose="02020603050405020304" pitchFamily="18" charset="0"/>
              </a:rPr>
              <a:t>A</a:t>
            </a:r>
            <a:r>
              <a:rPr lang="en-IN" sz="2300" b="1" dirty="0">
                <a:effectLst/>
                <a:latin typeface="+mj-lt"/>
                <a:ea typeface="Calibri" panose="020F0502020204030204" pitchFamily="34" charset="0"/>
                <a:cs typeface="Times New Roman" panose="02020603050405020304" pitchFamily="18" charset="0"/>
              </a:rPr>
              <a:t>ppropriate </a:t>
            </a:r>
            <a:r>
              <a:rPr lang="en-IN" sz="2300" b="1" dirty="0">
                <a:latin typeface="+mj-lt"/>
                <a:ea typeface="Calibri" panose="020F0502020204030204" pitchFamily="34" charset="0"/>
                <a:cs typeface="Times New Roman" panose="02020603050405020304" pitchFamily="18" charset="0"/>
              </a:rPr>
              <a:t>C</a:t>
            </a:r>
            <a:r>
              <a:rPr lang="en-IN" sz="2300" b="1" dirty="0">
                <a:effectLst/>
                <a:latin typeface="+mj-lt"/>
                <a:ea typeface="Calibri" panose="020F0502020204030204" pitchFamily="34" charset="0"/>
                <a:cs typeface="Times New Roman" panose="02020603050405020304" pitchFamily="18" charset="0"/>
              </a:rPr>
              <a:t>ommunication</a:t>
            </a:r>
            <a:r>
              <a:rPr lang="en-IN" sz="2300" dirty="0">
                <a:effectLst/>
                <a:latin typeface="+mj-lt"/>
                <a:ea typeface="Calibri" panose="020F0502020204030204" pitchFamily="34" charset="0"/>
                <a:cs typeface="Times New Roman" panose="02020603050405020304" pitchFamily="18" charset="0"/>
              </a:rPr>
              <a:t> </a:t>
            </a:r>
            <a:r>
              <a:rPr lang="en-IN" sz="2300" dirty="0">
                <a:latin typeface="+mj-lt"/>
                <a:ea typeface="Calibri" panose="020F0502020204030204" pitchFamily="34" charset="0"/>
                <a:cs typeface="Times New Roman" panose="02020603050405020304" pitchFamily="18" charset="0"/>
              </a:rPr>
              <a:t>C</a:t>
            </a:r>
            <a:r>
              <a:rPr lang="en-IN" sz="2300" dirty="0">
                <a:effectLst/>
                <a:latin typeface="+mj-lt"/>
                <a:ea typeface="Calibri" panose="020F0502020204030204" pitchFamily="34" charset="0"/>
                <a:cs typeface="Times New Roman" panose="02020603050405020304" pitchFamily="18" charset="0"/>
              </a:rPr>
              <a:t>hannels for Reporting </a:t>
            </a:r>
            <a:r>
              <a:rPr lang="en-IN" sz="2300" dirty="0">
                <a:latin typeface="+mj-lt"/>
                <a:ea typeface="Calibri" panose="020F0502020204030204" pitchFamily="34" charset="0"/>
                <a:cs typeface="Times New Roman" panose="02020603050405020304" pitchFamily="18" charset="0"/>
              </a:rPr>
              <a:t>F</a:t>
            </a:r>
            <a:r>
              <a:rPr lang="en-IN" sz="2300" dirty="0">
                <a:effectLst/>
                <a:latin typeface="+mj-lt"/>
                <a:ea typeface="Calibri" panose="020F0502020204030204" pitchFamily="34" charset="0"/>
                <a:cs typeface="Times New Roman" panose="02020603050405020304" pitchFamily="18" charset="0"/>
              </a:rPr>
              <a:t>raud.</a:t>
            </a:r>
          </a:p>
          <a:p>
            <a:pPr marL="342900" lvl="0" indent="-342900" algn="just">
              <a:lnSpc>
                <a:spcPct val="107000"/>
              </a:lnSpc>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6861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r>
              <a:rPr lang="en-IN" sz="2300" b="1" dirty="0">
                <a:effectLst/>
                <a:latin typeface="+mj-lt"/>
                <a:ea typeface="Calibri" panose="020F0502020204030204" pitchFamily="34" charset="0"/>
                <a:cs typeface="Times New Roman" panose="02020603050405020304" pitchFamily="18" charset="0"/>
              </a:rPr>
              <a:t>Checklist to evaluate the strength of the Fraud Policy or Check Organizations:</a:t>
            </a: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a:t>
            </a:r>
            <a:r>
              <a:rPr lang="en-IN" sz="2300" dirty="0">
                <a:latin typeface="+mj-lt"/>
                <a:ea typeface="Calibri" panose="020F0502020204030204" pitchFamily="34" charset="0"/>
                <a:cs typeface="Times New Roman" panose="02020603050405020304" pitchFamily="18" charset="0"/>
              </a:rPr>
              <a:t>S</a:t>
            </a:r>
            <a:r>
              <a:rPr lang="en-IN" sz="2300" dirty="0">
                <a:effectLst/>
                <a:latin typeface="+mj-lt"/>
                <a:ea typeface="Calibri" panose="020F0502020204030204" pitchFamily="34" charset="0"/>
                <a:cs typeface="Times New Roman" panose="02020603050405020304" pitchFamily="18" charset="0"/>
              </a:rPr>
              <a:t>tatement that Suspected </a:t>
            </a:r>
            <a:r>
              <a:rPr lang="en-IN" sz="2300" dirty="0">
                <a:latin typeface="+mj-lt"/>
                <a:ea typeface="Calibri" panose="020F0502020204030204" pitchFamily="34" charset="0"/>
                <a:cs typeface="Times New Roman" panose="02020603050405020304" pitchFamily="18" charset="0"/>
              </a:rPr>
              <a:t>W</a:t>
            </a:r>
            <a:r>
              <a:rPr lang="en-IN" sz="2300" dirty="0">
                <a:effectLst/>
                <a:latin typeface="+mj-lt"/>
                <a:ea typeface="Calibri" panose="020F0502020204030204" pitchFamily="34" charset="0"/>
                <a:cs typeface="Times New Roman" panose="02020603050405020304" pitchFamily="18" charset="0"/>
              </a:rPr>
              <a:t>rongdoing </a:t>
            </a:r>
            <a:r>
              <a:rPr lang="en-IN" sz="2300" b="1" dirty="0">
                <a:effectLst/>
                <a:latin typeface="+mj-lt"/>
                <a:ea typeface="Calibri" panose="020F0502020204030204" pitchFamily="34" charset="0"/>
                <a:cs typeface="Times New Roman" panose="02020603050405020304" pitchFamily="18" charset="0"/>
              </a:rPr>
              <a:t>will be </a:t>
            </a:r>
            <a:r>
              <a:rPr lang="en-IN" sz="2300" b="1" dirty="0">
                <a:latin typeface="+mj-lt"/>
                <a:ea typeface="Calibri" panose="020F0502020204030204" pitchFamily="34" charset="0"/>
                <a:cs typeface="Times New Roman" panose="02020603050405020304" pitchFamily="18" charset="0"/>
              </a:rPr>
              <a:t>F</a:t>
            </a:r>
            <a:r>
              <a:rPr lang="en-IN" sz="2300" b="1" dirty="0">
                <a:effectLst/>
                <a:latin typeface="+mj-lt"/>
                <a:ea typeface="Calibri" panose="020F0502020204030204" pitchFamily="34" charset="0"/>
                <a:cs typeface="Times New Roman" panose="02020603050405020304" pitchFamily="18" charset="0"/>
              </a:rPr>
              <a:t>ully Investigated</a:t>
            </a:r>
            <a:r>
              <a:rPr lang="en-IN" sz="2300" dirty="0">
                <a:effectLst/>
                <a:latin typeface="+mj-lt"/>
                <a:ea typeface="Calibri" panose="020F0502020204030204" pitchFamily="34" charset="0"/>
                <a:cs typeface="Times New Roman" panose="02020603050405020304" pitchFamily="18" charset="0"/>
              </a:rPr>
              <a:t>.</a:t>
            </a:r>
          </a:p>
          <a:p>
            <a:pPr marL="342900" lvl="0" indent="-342900" algn="just">
              <a:lnSpc>
                <a:spcPct val="107000"/>
              </a:lnSpc>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a:t>
            </a:r>
            <a:r>
              <a:rPr lang="en-IN" sz="2300" dirty="0">
                <a:latin typeface="+mj-lt"/>
                <a:ea typeface="Calibri" panose="020F0502020204030204" pitchFamily="34" charset="0"/>
                <a:cs typeface="Times New Roman" panose="02020603050405020304" pitchFamily="18" charset="0"/>
              </a:rPr>
              <a:t>S</a:t>
            </a:r>
            <a:r>
              <a:rPr lang="en-IN" sz="2300" dirty="0">
                <a:effectLst/>
                <a:latin typeface="+mj-lt"/>
                <a:ea typeface="Calibri" panose="020F0502020204030204" pitchFamily="34" charset="0"/>
                <a:cs typeface="Times New Roman" panose="02020603050405020304" pitchFamily="18" charset="0"/>
              </a:rPr>
              <a:t>tatement that Suspects will be treated </a:t>
            </a:r>
            <a:r>
              <a:rPr lang="en-IN" sz="2300" b="1" dirty="0">
                <a:latin typeface="+mj-lt"/>
                <a:ea typeface="Calibri" panose="020F0502020204030204" pitchFamily="34" charset="0"/>
                <a:cs typeface="Times New Roman" panose="02020603050405020304" pitchFamily="18" charset="0"/>
              </a:rPr>
              <a:t>C</a:t>
            </a:r>
            <a:r>
              <a:rPr lang="en-IN" sz="2300" b="1" dirty="0">
                <a:effectLst/>
                <a:latin typeface="+mj-lt"/>
                <a:ea typeface="Calibri" panose="020F0502020204030204" pitchFamily="34" charset="0"/>
                <a:cs typeface="Times New Roman" panose="02020603050405020304" pitchFamily="18" charset="0"/>
              </a:rPr>
              <a:t>onsistently without regard to the Position </a:t>
            </a:r>
            <a:r>
              <a:rPr lang="en-IN" sz="2300" b="1" dirty="0">
                <a:latin typeface="+mj-lt"/>
                <a:ea typeface="Calibri" panose="020F0502020204030204" pitchFamily="34" charset="0"/>
                <a:cs typeface="Times New Roman" panose="02020603050405020304" pitchFamily="18" charset="0"/>
              </a:rPr>
              <a:t>H</a:t>
            </a:r>
            <a:r>
              <a:rPr lang="en-IN" sz="2300" b="1" dirty="0">
                <a:effectLst/>
                <a:latin typeface="+mj-lt"/>
                <a:ea typeface="Calibri" panose="020F0502020204030204" pitchFamily="34" charset="0"/>
                <a:cs typeface="Times New Roman" panose="02020603050405020304" pitchFamily="18" charset="0"/>
              </a:rPr>
              <a:t>eld or Length of Service</a:t>
            </a:r>
            <a:r>
              <a:rPr lang="en-IN" sz="2300" dirty="0">
                <a:effectLst/>
                <a:latin typeface="+mj-lt"/>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1713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r>
              <a:rPr lang="en-IN" sz="2300" b="1" dirty="0">
                <a:effectLst/>
                <a:latin typeface="+mj-lt"/>
                <a:ea typeface="Calibri" panose="020F0502020204030204" pitchFamily="34" charset="0"/>
                <a:cs typeface="Times New Roman" panose="02020603050405020304" pitchFamily="18" charset="0"/>
              </a:rPr>
              <a:t>Checklist to evaluate the strength of the Fraud Policy or Check Organizations:</a:t>
            </a: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statement that </a:t>
            </a:r>
            <a:r>
              <a:rPr lang="en-IN" sz="2300" b="1" dirty="0">
                <a:latin typeface="+mj-lt"/>
                <a:ea typeface="Calibri" panose="020F0502020204030204" pitchFamily="34" charset="0"/>
                <a:cs typeface="Times New Roman" panose="02020603050405020304" pitchFamily="18" charset="0"/>
              </a:rPr>
              <a:t>M</a:t>
            </a:r>
            <a:r>
              <a:rPr lang="en-IN" sz="2300" b="1" dirty="0">
                <a:effectLst/>
                <a:latin typeface="+mj-lt"/>
                <a:ea typeface="Calibri" panose="020F0502020204030204" pitchFamily="34" charset="0"/>
                <a:cs typeface="Times New Roman" panose="02020603050405020304" pitchFamily="18" charset="0"/>
              </a:rPr>
              <a:t>anagement is Responsible</a:t>
            </a:r>
            <a:r>
              <a:rPr lang="en-IN" sz="2300" dirty="0">
                <a:effectLst/>
                <a:latin typeface="+mj-lt"/>
                <a:ea typeface="Calibri" panose="020F0502020204030204" pitchFamily="34" charset="0"/>
                <a:cs typeface="Times New Roman" panose="02020603050405020304" pitchFamily="18" charset="0"/>
              </a:rPr>
              <a:t> for knowing the Fraud </a:t>
            </a:r>
            <a:r>
              <a:rPr lang="en-IN" sz="2300" dirty="0">
                <a:latin typeface="+mj-lt"/>
                <a:ea typeface="Calibri" panose="020F0502020204030204" pitchFamily="34" charset="0"/>
                <a:cs typeface="Times New Roman" panose="02020603050405020304" pitchFamily="18" charset="0"/>
              </a:rPr>
              <a:t>R</a:t>
            </a:r>
            <a:r>
              <a:rPr lang="en-IN" sz="2300" dirty="0">
                <a:effectLst/>
                <a:latin typeface="+mj-lt"/>
                <a:ea typeface="Calibri" panose="020F0502020204030204" pitchFamily="34" charset="0"/>
                <a:cs typeface="Times New Roman" panose="02020603050405020304" pitchFamily="18" charset="0"/>
              </a:rPr>
              <a:t>isks </a:t>
            </a:r>
            <a:r>
              <a:rPr lang="en-IN" sz="2300" b="1" dirty="0">
                <a:effectLst/>
                <a:latin typeface="+mj-lt"/>
                <a:ea typeface="Calibri" panose="020F0502020204030204" pitchFamily="34" charset="0"/>
                <a:cs typeface="Times New Roman" panose="02020603050405020304" pitchFamily="18" charset="0"/>
              </a:rPr>
              <a:t>in their Areas and for Detecting</a:t>
            </a:r>
            <a:r>
              <a:rPr lang="en-IN" sz="2300" dirty="0">
                <a:effectLst/>
                <a:latin typeface="+mj-lt"/>
                <a:ea typeface="Calibri" panose="020F0502020204030204" pitchFamily="34" charset="0"/>
                <a:cs typeface="Times New Roman" panose="02020603050405020304" pitchFamily="18" charset="0"/>
              </a:rPr>
              <a:t> Suspected </a:t>
            </a:r>
            <a:r>
              <a:rPr lang="en-IN" sz="2300" dirty="0">
                <a:latin typeface="+mj-lt"/>
                <a:ea typeface="Calibri" panose="020F0502020204030204" pitchFamily="34" charset="0"/>
                <a:cs typeface="Times New Roman" panose="02020603050405020304" pitchFamily="18" charset="0"/>
              </a:rPr>
              <a:t>W</a:t>
            </a:r>
            <a:r>
              <a:rPr lang="en-IN" sz="2300" dirty="0">
                <a:effectLst/>
                <a:latin typeface="+mj-lt"/>
                <a:ea typeface="Calibri" panose="020F0502020204030204" pitchFamily="34" charset="0"/>
                <a:cs typeface="Times New Roman" panose="02020603050405020304" pitchFamily="18" charset="0"/>
              </a:rPr>
              <a:t>rongdoing.</a:t>
            </a:r>
          </a:p>
          <a:p>
            <a:pPr marL="342900" lvl="0" indent="-342900" algn="just">
              <a:lnSpc>
                <a:spcPct val="107000"/>
              </a:lnSpc>
              <a:spcAft>
                <a:spcPts val="800"/>
              </a:spcAft>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a:t>
            </a:r>
            <a:r>
              <a:rPr lang="en-IN" sz="2300" dirty="0">
                <a:latin typeface="+mj-lt"/>
                <a:ea typeface="Calibri" panose="020F0502020204030204" pitchFamily="34" charset="0"/>
                <a:cs typeface="Times New Roman" panose="02020603050405020304" pitchFamily="18" charset="0"/>
              </a:rPr>
              <a:t>S</a:t>
            </a:r>
            <a:r>
              <a:rPr lang="en-IN" sz="2300" dirty="0">
                <a:effectLst/>
                <a:latin typeface="+mj-lt"/>
                <a:ea typeface="Calibri" panose="020F0502020204030204" pitchFamily="34" charset="0"/>
                <a:cs typeface="Times New Roman" panose="02020603050405020304" pitchFamily="18" charset="0"/>
              </a:rPr>
              <a:t>tatement </a:t>
            </a:r>
            <a:r>
              <a:rPr lang="en-IN" sz="2300" b="1" dirty="0">
                <a:effectLst/>
                <a:latin typeface="+mj-lt"/>
                <a:ea typeface="Calibri" panose="020F0502020204030204" pitchFamily="34" charset="0"/>
                <a:cs typeface="Times New Roman" panose="02020603050405020304" pitchFamily="18" charset="0"/>
              </a:rPr>
              <a:t>requiring Management to Co-operate</a:t>
            </a:r>
            <a:r>
              <a:rPr lang="en-IN" sz="2300" dirty="0">
                <a:effectLst/>
                <a:latin typeface="+mj-lt"/>
                <a:ea typeface="Calibri" panose="020F0502020204030204" pitchFamily="34" charset="0"/>
                <a:cs typeface="Times New Roman" panose="02020603050405020304" pitchFamily="18" charset="0"/>
              </a:rPr>
              <a:t> fully with Law </a:t>
            </a:r>
            <a:r>
              <a:rPr lang="en-IN" sz="2300" dirty="0">
                <a:latin typeface="+mj-lt"/>
                <a:ea typeface="Calibri" panose="020F0502020204030204" pitchFamily="34" charset="0"/>
                <a:cs typeface="Times New Roman" panose="02020603050405020304" pitchFamily="18" charset="0"/>
              </a:rPr>
              <a:t>E</a:t>
            </a:r>
            <a:r>
              <a:rPr lang="en-IN" sz="2300" dirty="0">
                <a:effectLst/>
                <a:latin typeface="+mj-lt"/>
                <a:ea typeface="Calibri" panose="020F0502020204030204" pitchFamily="34" charset="0"/>
                <a:cs typeface="Times New Roman" panose="02020603050405020304" pitchFamily="18" charset="0"/>
              </a:rPr>
              <a:t>nforcement and Regulators including Reporting to </a:t>
            </a:r>
            <a:r>
              <a:rPr lang="en-IN" sz="2300" b="1" dirty="0">
                <a:latin typeface="+mj-lt"/>
                <a:ea typeface="Calibri" panose="020F0502020204030204" pitchFamily="34" charset="0"/>
                <a:cs typeface="Times New Roman" panose="02020603050405020304" pitchFamily="18" charset="0"/>
              </a:rPr>
              <a:t>L</a:t>
            </a:r>
            <a:r>
              <a:rPr lang="en-IN" sz="2300" b="1" dirty="0">
                <a:effectLst/>
                <a:latin typeface="+mj-lt"/>
                <a:ea typeface="Calibri" panose="020F0502020204030204" pitchFamily="34" charset="0"/>
                <a:cs typeface="Times New Roman" panose="02020603050405020304" pitchFamily="18" charset="0"/>
              </a:rPr>
              <a:t>aw </a:t>
            </a:r>
            <a:r>
              <a:rPr lang="en-IN" sz="2300" b="1" dirty="0">
                <a:latin typeface="+mj-lt"/>
                <a:ea typeface="Calibri" panose="020F0502020204030204" pitchFamily="34" charset="0"/>
                <a:cs typeface="Times New Roman" panose="02020603050405020304" pitchFamily="18" charset="0"/>
              </a:rPr>
              <a:t>E</a:t>
            </a:r>
            <a:r>
              <a:rPr lang="en-IN" sz="2300" b="1" dirty="0">
                <a:effectLst/>
                <a:latin typeface="+mj-lt"/>
                <a:ea typeface="Calibri" panose="020F0502020204030204" pitchFamily="34" charset="0"/>
                <a:cs typeface="Times New Roman" panose="02020603050405020304" pitchFamily="18" charset="0"/>
              </a:rPr>
              <a:t>nforcement and Support of the Prosecution</a:t>
            </a:r>
            <a:r>
              <a:rPr lang="en-IN" sz="2300" dirty="0">
                <a:effectLst/>
                <a:latin typeface="+mj-lt"/>
                <a:ea typeface="Calibri" panose="020F0502020204030204" pitchFamily="34" charset="0"/>
                <a:cs typeface="Times New Roman" panose="02020603050405020304" pitchFamily="18" charset="0"/>
              </a:rPr>
              <a:t>.</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2736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r>
              <a:rPr lang="en-IN" sz="2300" b="1" dirty="0">
                <a:effectLst/>
                <a:latin typeface="+mj-lt"/>
                <a:ea typeface="Calibri" panose="020F0502020204030204" pitchFamily="34" charset="0"/>
                <a:cs typeface="Times New Roman" panose="02020603050405020304" pitchFamily="18" charset="0"/>
              </a:rPr>
              <a:t>Checklist to evaluate the strength of the Fraud Policy or Check Organizations:</a:t>
            </a: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statement </a:t>
            </a:r>
            <a:r>
              <a:rPr lang="en-IN" sz="2300" b="1" dirty="0">
                <a:latin typeface="+mj-lt"/>
                <a:ea typeface="Calibri" panose="020F0502020204030204" pitchFamily="34" charset="0"/>
                <a:cs typeface="Times New Roman" panose="02020603050405020304" pitchFamily="18" charset="0"/>
              </a:rPr>
              <a:t>U</a:t>
            </a:r>
            <a:r>
              <a:rPr lang="en-IN" sz="2300" b="1" dirty="0">
                <a:effectLst/>
                <a:latin typeface="+mj-lt"/>
                <a:ea typeface="Calibri" panose="020F0502020204030204" pitchFamily="34" charset="0"/>
                <a:cs typeface="Times New Roman" panose="02020603050405020304" pitchFamily="18" charset="0"/>
              </a:rPr>
              <a:t>nfriendly </a:t>
            </a:r>
            <a:r>
              <a:rPr lang="en-IN" sz="2300" b="1" dirty="0">
                <a:latin typeface="+mj-lt"/>
                <a:ea typeface="Calibri" panose="020F0502020204030204" pitchFamily="34" charset="0"/>
                <a:cs typeface="Times New Roman" panose="02020603050405020304" pitchFamily="18" charset="0"/>
              </a:rPr>
              <a:t>C</a:t>
            </a:r>
            <a:r>
              <a:rPr lang="en-IN" sz="2300" b="1" dirty="0">
                <a:effectLst/>
                <a:latin typeface="+mj-lt"/>
                <a:ea typeface="Calibri" panose="020F0502020204030204" pitchFamily="34" charset="0"/>
                <a:cs typeface="Times New Roman" panose="02020603050405020304" pitchFamily="18" charset="0"/>
              </a:rPr>
              <a:t>over-up</a:t>
            </a:r>
            <a:r>
              <a:rPr lang="en-IN" sz="2300" dirty="0">
                <a:effectLst/>
                <a:latin typeface="+mj-lt"/>
                <a:ea typeface="Calibri" panose="020F0502020204030204" pitchFamily="34" charset="0"/>
                <a:cs typeface="Times New Roman" panose="02020603050405020304" pitchFamily="18" charset="0"/>
              </a:rPr>
              <a:t> and </a:t>
            </a:r>
            <a:r>
              <a:rPr lang="en-IN" sz="2300" b="1" dirty="0">
                <a:effectLst/>
                <a:latin typeface="+mj-lt"/>
                <a:ea typeface="Calibri" panose="020F0502020204030204" pitchFamily="34" charset="0"/>
                <a:cs typeface="Times New Roman" panose="02020603050405020304" pitchFamily="18" charset="0"/>
              </a:rPr>
              <a:t>Revenge </a:t>
            </a:r>
            <a:r>
              <a:rPr lang="en-IN" sz="2300" b="1" dirty="0">
                <a:latin typeface="+mj-lt"/>
                <a:ea typeface="Calibri" panose="020F0502020204030204" pitchFamily="34" charset="0"/>
                <a:cs typeface="Times New Roman" panose="02020603050405020304" pitchFamily="18" charset="0"/>
              </a:rPr>
              <a:t>A</a:t>
            </a:r>
            <a:r>
              <a:rPr lang="en-IN" sz="2300" b="1" dirty="0">
                <a:effectLst/>
                <a:latin typeface="+mj-lt"/>
                <a:ea typeface="Calibri" panose="020F0502020204030204" pitchFamily="34" charset="0"/>
                <a:cs typeface="Times New Roman" panose="02020603050405020304" pitchFamily="18" charset="0"/>
              </a:rPr>
              <a:t>gainst </a:t>
            </a:r>
            <a:r>
              <a:rPr lang="en-IN" sz="2300" b="1" dirty="0">
                <a:latin typeface="+mj-lt"/>
                <a:ea typeface="Calibri" panose="020F0502020204030204" pitchFamily="34" charset="0"/>
                <a:cs typeface="Times New Roman" panose="02020603050405020304" pitchFamily="18" charset="0"/>
              </a:rPr>
              <a:t>W</a:t>
            </a:r>
            <a:r>
              <a:rPr lang="en-IN" sz="2300" b="1" dirty="0">
                <a:effectLst/>
                <a:latin typeface="+mj-lt"/>
                <a:ea typeface="Calibri" panose="020F0502020204030204" pitchFamily="34" charset="0"/>
                <a:cs typeface="Times New Roman" panose="02020603050405020304" pitchFamily="18" charset="0"/>
              </a:rPr>
              <a:t>itnesses</a:t>
            </a:r>
            <a:r>
              <a:rPr lang="en-IN" sz="2300" dirty="0">
                <a:effectLst/>
                <a:latin typeface="+mj-lt"/>
                <a:ea typeface="Calibri" panose="020F0502020204030204" pitchFamily="34" charset="0"/>
                <a:cs typeface="Times New Roman" panose="02020603050405020304" pitchFamily="18" charset="0"/>
              </a:rPr>
              <a:t>.</a:t>
            </a:r>
          </a:p>
          <a:p>
            <a:pPr marL="342900" lvl="0" indent="-342900" algn="just">
              <a:lnSpc>
                <a:spcPct val="107000"/>
              </a:lnSpc>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requirement that all </a:t>
            </a:r>
            <a:r>
              <a:rPr lang="en-IN" sz="2300" b="1" dirty="0">
                <a:latin typeface="+mj-lt"/>
                <a:ea typeface="Calibri" panose="020F0502020204030204" pitchFamily="34" charset="0"/>
                <a:cs typeface="Times New Roman" panose="02020603050405020304" pitchFamily="18" charset="0"/>
              </a:rPr>
              <a:t>I</a:t>
            </a:r>
            <a:r>
              <a:rPr lang="en-IN" sz="2300" b="1" dirty="0">
                <a:effectLst/>
                <a:latin typeface="+mj-lt"/>
                <a:ea typeface="Calibri" panose="020F0502020204030204" pitchFamily="34" charset="0"/>
                <a:cs typeface="Times New Roman" panose="02020603050405020304" pitchFamily="18" charset="0"/>
              </a:rPr>
              <a:t>nvestigative </a:t>
            </a:r>
            <a:r>
              <a:rPr lang="en-IN" sz="2300" b="1" dirty="0">
                <a:latin typeface="+mj-lt"/>
                <a:ea typeface="Calibri" panose="020F0502020204030204" pitchFamily="34" charset="0"/>
                <a:cs typeface="Times New Roman" panose="02020603050405020304" pitchFamily="18" charset="0"/>
              </a:rPr>
              <a:t>A</a:t>
            </a:r>
            <a:r>
              <a:rPr lang="en-IN" sz="2300" b="1" dirty="0">
                <a:effectLst/>
                <a:latin typeface="+mj-lt"/>
                <a:ea typeface="Calibri" panose="020F0502020204030204" pitchFamily="34" charset="0"/>
                <a:cs typeface="Times New Roman" panose="02020603050405020304" pitchFamily="18" charset="0"/>
              </a:rPr>
              <a:t>ctivity</a:t>
            </a:r>
            <a:r>
              <a:rPr lang="en-IN" sz="2300" dirty="0">
                <a:effectLst/>
                <a:latin typeface="+mj-lt"/>
                <a:ea typeface="Calibri" panose="020F0502020204030204" pitchFamily="34" charset="0"/>
                <a:cs typeface="Times New Roman" panose="02020603050405020304" pitchFamily="18" charset="0"/>
              </a:rPr>
              <a:t> be reported to the </a:t>
            </a:r>
            <a:r>
              <a:rPr lang="en-IN" sz="2300" b="1" dirty="0">
                <a:effectLst/>
                <a:latin typeface="+mj-lt"/>
                <a:ea typeface="Calibri" panose="020F0502020204030204" pitchFamily="34" charset="0"/>
                <a:cs typeface="Times New Roman" panose="02020603050405020304" pitchFamily="18" charset="0"/>
              </a:rPr>
              <a:t>Audit </a:t>
            </a:r>
            <a:r>
              <a:rPr lang="en-IN" sz="2300" b="1" dirty="0">
                <a:latin typeface="+mj-lt"/>
                <a:ea typeface="Calibri" panose="020F0502020204030204" pitchFamily="34" charset="0"/>
                <a:cs typeface="Times New Roman" panose="02020603050405020304" pitchFamily="18" charset="0"/>
              </a:rPr>
              <a:t>C</a:t>
            </a:r>
            <a:r>
              <a:rPr lang="en-IN" sz="2300" b="1" dirty="0">
                <a:effectLst/>
                <a:latin typeface="+mj-lt"/>
                <a:ea typeface="Calibri" panose="020F0502020204030204" pitchFamily="34" charset="0"/>
                <a:cs typeface="Times New Roman" panose="02020603050405020304" pitchFamily="18" charset="0"/>
              </a:rPr>
              <a:t>ommittee</a:t>
            </a:r>
            <a:r>
              <a:rPr lang="en-IN" sz="2300" dirty="0">
                <a:effectLst/>
                <a:latin typeface="+mj-lt"/>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Wingdings" panose="05000000000000000000" pitchFamily="2" charset="2"/>
              <a:buChar char=""/>
            </a:pPr>
            <a:endParaRPr lang="en-IN" sz="2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IN" sz="2300" dirty="0">
                <a:effectLst/>
                <a:latin typeface="+mj-lt"/>
                <a:ea typeface="Calibri" panose="020F0502020204030204" pitchFamily="34" charset="0"/>
                <a:cs typeface="Times New Roman" panose="02020603050405020304" pitchFamily="18" charset="0"/>
              </a:rPr>
              <a:t>A statement of Responsibility </a:t>
            </a:r>
            <a:r>
              <a:rPr lang="en-IN" sz="2300" u="sng" dirty="0">
                <a:latin typeface="+mj-lt"/>
                <a:ea typeface="Calibri" panose="020F0502020204030204" pitchFamily="34" charset="0"/>
                <a:cs typeface="Times New Roman" panose="02020603050405020304" pitchFamily="18" charset="0"/>
              </a:rPr>
              <a:t>F</a:t>
            </a:r>
            <a:r>
              <a:rPr lang="en-IN" sz="2300" u="sng" dirty="0">
                <a:effectLst/>
                <a:latin typeface="+mj-lt"/>
                <a:ea typeface="Calibri" panose="020F0502020204030204" pitchFamily="34" charset="0"/>
                <a:cs typeface="Times New Roman" panose="02020603050405020304" pitchFamily="18" charset="0"/>
              </a:rPr>
              <a:t>or Notifying</a:t>
            </a:r>
            <a:r>
              <a:rPr lang="en-IN" sz="2300" dirty="0">
                <a:effectLst/>
                <a:latin typeface="+mj-lt"/>
                <a:ea typeface="Calibri" panose="020F0502020204030204" pitchFamily="34" charset="0"/>
                <a:cs typeface="Times New Roman" panose="02020603050405020304" pitchFamily="18" charset="0"/>
              </a:rPr>
              <a:t> the </a:t>
            </a:r>
            <a:r>
              <a:rPr lang="en-IN" sz="2300" b="1" dirty="0">
                <a:latin typeface="+mj-lt"/>
                <a:ea typeface="Calibri" panose="020F0502020204030204" pitchFamily="34" charset="0"/>
                <a:cs typeface="Times New Roman" panose="02020603050405020304" pitchFamily="18" charset="0"/>
              </a:rPr>
              <a:t>B</a:t>
            </a:r>
            <a:r>
              <a:rPr lang="en-IN" sz="2300" b="1" dirty="0">
                <a:effectLst/>
                <a:latin typeface="+mj-lt"/>
                <a:ea typeface="Calibri" panose="020F0502020204030204" pitchFamily="34" charset="0"/>
                <a:cs typeface="Times New Roman" panose="02020603050405020304" pitchFamily="18" charset="0"/>
              </a:rPr>
              <a:t>onding </a:t>
            </a:r>
            <a:r>
              <a:rPr lang="en-IN" sz="2300" b="1" dirty="0">
                <a:latin typeface="+mj-lt"/>
                <a:ea typeface="Calibri" panose="020F0502020204030204" pitchFamily="34" charset="0"/>
                <a:cs typeface="Times New Roman" panose="02020603050405020304" pitchFamily="18" charset="0"/>
              </a:rPr>
              <a:t>C</a:t>
            </a:r>
            <a:r>
              <a:rPr lang="en-IN" sz="2300" b="1" dirty="0">
                <a:effectLst/>
                <a:latin typeface="+mj-lt"/>
                <a:ea typeface="Calibri" panose="020F0502020204030204" pitchFamily="34" charset="0"/>
                <a:cs typeface="Times New Roman" panose="02020603050405020304" pitchFamily="18" charset="0"/>
              </a:rPr>
              <a:t>ompany and filing </a:t>
            </a:r>
            <a:r>
              <a:rPr lang="en-IN" sz="2300" b="1" dirty="0">
                <a:latin typeface="+mj-lt"/>
                <a:ea typeface="Calibri" panose="020F0502020204030204" pitchFamily="34" charset="0"/>
                <a:cs typeface="Times New Roman" panose="02020603050405020304" pitchFamily="18" charset="0"/>
              </a:rPr>
              <a:t>B</a:t>
            </a:r>
            <a:r>
              <a:rPr lang="en-IN" sz="2300" b="1" dirty="0">
                <a:effectLst/>
                <a:latin typeface="+mj-lt"/>
                <a:ea typeface="Calibri" panose="020F0502020204030204" pitchFamily="34" charset="0"/>
                <a:cs typeface="Times New Roman" panose="02020603050405020304" pitchFamily="18" charset="0"/>
              </a:rPr>
              <a:t>onding claims.</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3556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algn="just">
              <a:lnSpc>
                <a:spcPct val="107000"/>
              </a:lnSpc>
              <a:spcAft>
                <a:spcPts val="800"/>
              </a:spcAft>
            </a:pPr>
            <a:endParaRPr lang="en-US" sz="2100" dirty="0"/>
          </a:p>
          <a:p>
            <a:pPr algn="just">
              <a:lnSpc>
                <a:spcPct val="107000"/>
              </a:lnSpc>
              <a:spcAft>
                <a:spcPts val="800"/>
              </a:spcAft>
            </a:pPr>
            <a:endParaRPr lang="en-US" sz="2100" dirty="0"/>
          </a:p>
          <a:p>
            <a:pPr algn="just">
              <a:lnSpc>
                <a:spcPct val="107000"/>
              </a:lnSpc>
              <a:spcAft>
                <a:spcPts val="800"/>
              </a:spcAft>
            </a:pPr>
            <a:r>
              <a:rPr lang="en-US" sz="2100" b="1" dirty="0"/>
              <a:t>Anti-fraud Policy</a:t>
            </a:r>
            <a:r>
              <a:rPr lang="en-US" sz="2100" dirty="0"/>
              <a:t> to enforce </a:t>
            </a:r>
            <a:r>
              <a:rPr lang="en-US" sz="2100" b="1" dirty="0"/>
              <a:t>Controls</a:t>
            </a:r>
            <a:r>
              <a:rPr lang="en-US" sz="2100" dirty="0"/>
              <a:t> and to </a:t>
            </a:r>
            <a:r>
              <a:rPr lang="en-US" sz="2100" b="1" dirty="0"/>
              <a:t>Aid in Prevention</a:t>
            </a:r>
            <a:r>
              <a:rPr lang="en-US" sz="2100" dirty="0"/>
              <a:t> and </a:t>
            </a:r>
            <a:r>
              <a:rPr lang="en-US" sz="2100" b="1" dirty="0"/>
              <a:t>Detection of Fraud</a:t>
            </a:r>
            <a:r>
              <a:rPr lang="en-US" sz="2100" dirty="0"/>
              <a:t> in the Organizations. </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B7BD3D2B-45AB-4FA6-89F7-654FC929CB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351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algn="just">
              <a:lnSpc>
                <a:spcPct val="107000"/>
              </a:lnSpc>
              <a:spcAft>
                <a:spcPts val="800"/>
              </a:spcAft>
            </a:pPr>
            <a:endParaRPr lang="en-US" sz="2100" dirty="0"/>
          </a:p>
          <a:p>
            <a:pPr algn="just">
              <a:lnSpc>
                <a:spcPct val="107000"/>
              </a:lnSpc>
              <a:spcAft>
                <a:spcPts val="800"/>
              </a:spcAft>
            </a:pPr>
            <a:r>
              <a:rPr lang="en-US" sz="2100" dirty="0"/>
              <a:t>The </a:t>
            </a:r>
            <a:r>
              <a:rPr lang="en-US" sz="2100" b="1" dirty="0"/>
              <a:t>Intent of the Policy</a:t>
            </a:r>
            <a:r>
              <a:rPr lang="en-US" sz="2100" dirty="0"/>
              <a:t> is: </a:t>
            </a:r>
          </a:p>
          <a:p>
            <a:pPr marL="342900" indent="-342900" algn="just">
              <a:lnSpc>
                <a:spcPct val="107000"/>
              </a:lnSpc>
              <a:spcAft>
                <a:spcPts val="800"/>
              </a:spcAft>
              <a:buFont typeface="Wingdings" panose="05000000000000000000" pitchFamily="2" charset="2"/>
              <a:buChar char="ü"/>
            </a:pPr>
            <a:r>
              <a:rPr lang="en-US" sz="2100" dirty="0"/>
              <a:t>To Promote Consistent Legal and Ethical Organizational Behavior. </a:t>
            </a:r>
          </a:p>
          <a:p>
            <a:pPr marL="342900" indent="-342900" algn="just">
              <a:lnSpc>
                <a:spcPct val="107000"/>
              </a:lnSpc>
              <a:spcAft>
                <a:spcPts val="800"/>
              </a:spcAft>
              <a:buFont typeface="Wingdings" panose="05000000000000000000" pitchFamily="2" charset="2"/>
              <a:buChar char="ü"/>
            </a:pPr>
            <a:r>
              <a:rPr lang="en-US" sz="2100" dirty="0"/>
              <a:t>By Assigning Responsibility for the Development of Controls.</a:t>
            </a:r>
          </a:p>
          <a:p>
            <a:pPr marL="342900" indent="-342900" algn="just">
              <a:lnSpc>
                <a:spcPct val="107000"/>
              </a:lnSpc>
              <a:spcAft>
                <a:spcPts val="800"/>
              </a:spcAft>
              <a:buFont typeface="Wingdings" panose="05000000000000000000" pitchFamily="2" charset="2"/>
              <a:buChar char="ü"/>
            </a:pPr>
            <a:r>
              <a:rPr lang="en-US" sz="2100" dirty="0"/>
              <a:t>Providing Guidelines for Reporting and</a:t>
            </a:r>
          </a:p>
          <a:p>
            <a:pPr marL="342900" indent="-342900" algn="just">
              <a:lnSpc>
                <a:spcPct val="107000"/>
              </a:lnSpc>
              <a:spcAft>
                <a:spcPts val="800"/>
              </a:spcAft>
              <a:buFont typeface="Wingdings" panose="05000000000000000000" pitchFamily="2" charset="2"/>
              <a:buChar char="ü"/>
            </a:pPr>
            <a:r>
              <a:rPr lang="en-US" sz="2100" dirty="0"/>
              <a:t>Conduct Investigations of Suspected Fraudulent Behavior ETC.</a:t>
            </a:r>
            <a:endParaRPr lang="en-IN" sz="2100" dirty="0">
              <a:solidFill>
                <a:schemeClr val="tx1">
                  <a:lumMod val="95000"/>
                  <a:lumOff val="5000"/>
                </a:schemeClr>
              </a:solidFill>
              <a:effectLst/>
              <a:latin typeface="+mj-lt"/>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B7BD3D2B-45AB-4FA6-89F7-654FC929CB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269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84750"/>
          </a:xfrm>
        </p:spPr>
        <p:txBody>
          <a:bodyPr>
            <a:normAutofit/>
          </a:bodyPr>
          <a:lstStyle/>
          <a:p>
            <a:pPr marL="342900" lvl="0" indent="-342900" algn="just">
              <a:buFont typeface="Wingdings" panose="05000000000000000000" pitchFamily="2" charset="2"/>
              <a:buChar char=""/>
            </a:pPr>
            <a:endParaRPr lang="en-IN" dirty="0">
              <a:effectLst/>
              <a:latin typeface="+mj-lt"/>
              <a:ea typeface="Calibri" panose="020F0502020204030204" pitchFamily="34" charset="0"/>
              <a:cs typeface="Times New Roman" panose="02020603050405020304" pitchFamily="18" charset="0"/>
            </a:endParaRPr>
          </a:p>
          <a:p>
            <a:pPr algn="just"/>
            <a:r>
              <a:rPr lang="en-IN" dirty="0">
                <a:effectLst/>
                <a:latin typeface="+mj-lt"/>
                <a:ea typeface="Calibri" panose="020F0502020204030204" pitchFamily="34" charset="0"/>
                <a:cs typeface="Times New Roman" panose="02020603050405020304" pitchFamily="18" charset="0"/>
              </a:rPr>
              <a:t> </a:t>
            </a:r>
          </a:p>
          <a:p>
            <a:pPr marL="342900" lvl="0" indent="-342900" algn="just">
              <a:buFont typeface="Wingdings" panose="05000000000000000000" pitchFamily="2" charset="2"/>
              <a:buChar char=""/>
            </a:pPr>
            <a:r>
              <a:rPr lang="en-IN" sz="2100" b="1" dirty="0">
                <a:effectLst/>
                <a:latin typeface="+mj-lt"/>
                <a:ea typeface="Calibri" panose="020F0502020204030204" pitchFamily="34" charset="0"/>
                <a:cs typeface="Times New Roman" panose="02020603050405020304" pitchFamily="18" charset="0"/>
              </a:rPr>
              <a:t>Immediate Outcome</a:t>
            </a:r>
            <a:r>
              <a:rPr lang="en-IN" sz="2100" dirty="0">
                <a:effectLst/>
                <a:latin typeface="+mj-lt"/>
                <a:ea typeface="Calibri" panose="020F0502020204030204" pitchFamily="34" charset="0"/>
                <a:cs typeface="Times New Roman" panose="02020603050405020304" pitchFamily="18" charset="0"/>
              </a:rPr>
              <a:t> of the </a:t>
            </a:r>
            <a:r>
              <a:rPr lang="en-IN" sz="2100" b="1" dirty="0">
                <a:effectLst/>
                <a:latin typeface="+mj-lt"/>
                <a:ea typeface="Calibri" panose="020F0502020204030204" pitchFamily="34" charset="0"/>
                <a:cs typeface="Times New Roman" panose="02020603050405020304" pitchFamily="18" charset="0"/>
              </a:rPr>
              <a:t>Discovery or Allegation of Fraud</a:t>
            </a:r>
            <a:r>
              <a:rPr lang="en-IN" sz="2100" dirty="0">
                <a:effectLst/>
                <a:latin typeface="+mj-lt"/>
                <a:ea typeface="Calibri" panose="020F0502020204030204" pitchFamily="34" charset="0"/>
                <a:cs typeface="Times New Roman" panose="02020603050405020304" pitchFamily="18" charset="0"/>
              </a:rPr>
              <a:t> can be a </a:t>
            </a:r>
            <a:r>
              <a:rPr lang="en-IN" sz="2100" b="1" dirty="0">
                <a:effectLst/>
                <a:latin typeface="+mj-lt"/>
                <a:ea typeface="Calibri" panose="020F0502020204030204" pitchFamily="34" charset="0"/>
                <a:cs typeface="Times New Roman" panose="02020603050405020304" pitchFamily="18" charset="0"/>
              </a:rPr>
              <a:t>Difficult </a:t>
            </a:r>
            <a:r>
              <a:rPr lang="en-IN" sz="2100" b="1" dirty="0">
                <a:latin typeface="+mj-lt"/>
                <a:ea typeface="Calibri" panose="020F0502020204030204" pitchFamily="34" charset="0"/>
                <a:cs typeface="Times New Roman" panose="02020603050405020304" pitchFamily="18" charset="0"/>
              </a:rPr>
              <a:t>T</a:t>
            </a:r>
            <a:r>
              <a:rPr lang="en-IN" sz="2100" b="1" dirty="0">
                <a:effectLst/>
                <a:latin typeface="+mj-lt"/>
                <a:ea typeface="Calibri" panose="020F0502020204030204" pitchFamily="34" charset="0"/>
                <a:cs typeface="Times New Roman" panose="02020603050405020304" pitchFamily="18" charset="0"/>
              </a:rPr>
              <a:t>ime</a:t>
            </a:r>
            <a:r>
              <a:rPr lang="en-IN" sz="2100" dirty="0">
                <a:effectLst/>
                <a:latin typeface="+mj-lt"/>
                <a:ea typeface="Calibri" panose="020F0502020204030204" pitchFamily="34" charset="0"/>
                <a:cs typeface="Times New Roman" panose="02020603050405020304" pitchFamily="18" charset="0"/>
              </a:rPr>
              <a:t>. </a:t>
            </a:r>
          </a:p>
          <a:p>
            <a:pPr algn="just"/>
            <a:r>
              <a:rPr lang="en-IN" sz="2100" dirty="0">
                <a:effectLst/>
                <a:latin typeface="+mj-lt"/>
                <a:ea typeface="Calibri" panose="020F0502020204030204" pitchFamily="34" charset="0"/>
                <a:cs typeface="Times New Roman" panose="02020603050405020304" pitchFamily="18" charset="0"/>
              </a:rPr>
              <a:t> </a:t>
            </a:r>
          </a:p>
          <a:p>
            <a:pPr marL="342900" lvl="0" indent="-342900" algn="just">
              <a:buFont typeface="Wingdings" panose="05000000000000000000" pitchFamily="2" charset="2"/>
              <a:buChar char=""/>
            </a:pPr>
            <a:endParaRPr lang="en-IN" sz="2100" dirty="0">
              <a:effectLst/>
              <a:latin typeface="+mj-lt"/>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mj-lt"/>
                <a:ea typeface="Calibri" panose="020F0502020204030204" pitchFamily="34" charset="0"/>
                <a:cs typeface="Times New Roman" panose="02020603050405020304" pitchFamily="18" charset="0"/>
              </a:rPr>
              <a:t>A Document (</a:t>
            </a:r>
            <a:r>
              <a:rPr lang="en-IN" sz="2100" b="1" dirty="0">
                <a:effectLst/>
                <a:latin typeface="+mj-lt"/>
                <a:ea typeface="Calibri" panose="020F0502020204030204" pitchFamily="34" charset="0"/>
                <a:cs typeface="Times New Roman" panose="02020603050405020304" pitchFamily="18" charset="0"/>
              </a:rPr>
              <a:t>Anti-fraud Policy</a:t>
            </a:r>
            <a:r>
              <a:rPr lang="en-IN" sz="2100" dirty="0">
                <a:effectLst/>
                <a:latin typeface="+mj-lt"/>
                <a:ea typeface="Calibri" panose="020F0502020204030204" pitchFamily="34" charset="0"/>
                <a:cs typeface="Times New Roman" panose="02020603050405020304" pitchFamily="18" charset="0"/>
              </a:rPr>
              <a:t>) that </a:t>
            </a:r>
            <a:r>
              <a:rPr lang="en-IN" sz="2100" b="1" dirty="0">
                <a:effectLst/>
                <a:latin typeface="+mj-lt"/>
                <a:ea typeface="Calibri" panose="020F0502020204030204" pitchFamily="34" charset="0"/>
                <a:cs typeface="Times New Roman" panose="02020603050405020304" pitchFamily="18" charset="0"/>
              </a:rPr>
              <a:t>Sets out Responsibilities and Procedures</a:t>
            </a:r>
            <a:r>
              <a:rPr lang="en-IN" sz="2100" dirty="0">
                <a:effectLst/>
                <a:latin typeface="+mj-lt"/>
                <a:ea typeface="Calibri" panose="020F0502020204030204" pitchFamily="34" charset="0"/>
                <a:cs typeface="Times New Roman" panose="02020603050405020304" pitchFamily="18" charset="0"/>
              </a:rPr>
              <a:t> to be followed can be Invaluable in ensuring the </a:t>
            </a:r>
            <a:r>
              <a:rPr lang="en-IN" sz="2100" b="1" dirty="0">
                <a:effectLst/>
                <a:latin typeface="+mj-lt"/>
                <a:ea typeface="Calibri" panose="020F0502020204030204" pitchFamily="34" charset="0"/>
                <a:cs typeface="Times New Roman" panose="02020603050405020304" pitchFamily="18" charset="0"/>
              </a:rPr>
              <a:t>Right </a:t>
            </a:r>
            <a:r>
              <a:rPr lang="en-IN" sz="2100" b="1" dirty="0">
                <a:latin typeface="+mj-lt"/>
                <a:ea typeface="Calibri" panose="020F0502020204030204" pitchFamily="34" charset="0"/>
                <a:cs typeface="Times New Roman" panose="02020603050405020304" pitchFamily="18" charset="0"/>
              </a:rPr>
              <a:t>D</a:t>
            </a:r>
            <a:r>
              <a:rPr lang="en-IN" sz="2100" b="1" dirty="0">
                <a:effectLst/>
                <a:latin typeface="+mj-lt"/>
                <a:ea typeface="Calibri" panose="020F0502020204030204" pitchFamily="34" charset="0"/>
                <a:cs typeface="Times New Roman" panose="02020603050405020304" pitchFamily="18" charset="0"/>
              </a:rPr>
              <a:t>ecisions are Made</a:t>
            </a:r>
            <a:r>
              <a:rPr lang="en-IN" sz="2100" dirty="0">
                <a:effectLst/>
                <a:latin typeface="+mj-lt"/>
                <a:ea typeface="Calibri" panose="020F0502020204030204" pitchFamily="34" charset="0"/>
                <a:cs typeface="Times New Roman" panose="02020603050405020304" pitchFamily="18" charset="0"/>
              </a:rPr>
              <a:t>. </a:t>
            </a: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46940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70608" y="891159"/>
            <a:ext cx="9678142" cy="2744134"/>
          </a:xfrm>
        </p:spPr>
        <p:txBody>
          <a:bodyPr>
            <a:normAutofit fontScale="92500" lnSpcReduction="20000"/>
          </a:bodyPr>
          <a:lstStyle/>
          <a:p>
            <a:endParaRPr lang="en-IN" dirty="0"/>
          </a:p>
          <a:p>
            <a:endParaRPr lang="en-IN" dirty="0"/>
          </a:p>
          <a:p>
            <a:endParaRPr lang="en-IN" dirty="0"/>
          </a:p>
          <a:p>
            <a:pPr algn="ctr"/>
            <a:r>
              <a:rPr lang="en-IN" sz="6300" b="1" dirty="0">
                <a:latin typeface="Agency FB" panose="020B0503020202020204" pitchFamily="34" charset="0"/>
              </a:rPr>
              <a:t>THANK YOU</a:t>
            </a:r>
          </a:p>
          <a:p>
            <a:pPr algn="ctr"/>
            <a:r>
              <a:rPr lang="en-IN" sz="2700" b="1" dirty="0">
                <a:latin typeface="Agency FB" panose="020B0503020202020204" pitchFamily="34" charset="0"/>
              </a:rPr>
              <a:t>Good Night - Forensic Auditors</a:t>
            </a:r>
          </a:p>
        </p:txBody>
      </p:sp>
      <p:pic>
        <p:nvPicPr>
          <p:cNvPr id="4" name="Picture 3">
            <a:extLst>
              <a:ext uri="{FF2B5EF4-FFF2-40B4-BE49-F238E27FC236}">
                <a16:creationId xmlns:a16="http://schemas.microsoft.com/office/drawing/2014/main" id="{C78D32BD-9196-4564-B3D8-8CB7E89218A2}"/>
              </a:ext>
            </a:extLst>
          </p:cNvPr>
          <p:cNvPicPr>
            <a:picLocks noChangeAspect="1"/>
          </p:cNvPicPr>
          <p:nvPr/>
        </p:nvPicPr>
        <p:blipFill>
          <a:blip r:embed="rId2"/>
          <a:stretch>
            <a:fillRect/>
          </a:stretch>
        </p:blipFill>
        <p:spPr>
          <a:xfrm>
            <a:off x="5647675" y="1015632"/>
            <a:ext cx="755970" cy="1225402"/>
          </a:xfrm>
          <a:prstGeom prst="rect">
            <a:avLst/>
          </a:prstGeom>
        </p:spPr>
      </p:pic>
      <p:pic>
        <p:nvPicPr>
          <p:cNvPr id="5" name="Picture 4">
            <a:extLst>
              <a:ext uri="{FF2B5EF4-FFF2-40B4-BE49-F238E27FC236}">
                <a16:creationId xmlns:a16="http://schemas.microsoft.com/office/drawing/2014/main" id="{C022AE77-F03C-43A0-99F2-6C718C30EFDA}"/>
              </a:ext>
            </a:extLst>
          </p:cNvPr>
          <p:cNvPicPr>
            <a:picLocks noChangeAspect="1"/>
          </p:cNvPicPr>
          <p:nvPr/>
        </p:nvPicPr>
        <p:blipFill>
          <a:blip r:embed="rId3"/>
          <a:stretch>
            <a:fillRect/>
          </a:stretch>
        </p:blipFill>
        <p:spPr>
          <a:xfrm>
            <a:off x="6605907" y="3579021"/>
            <a:ext cx="1005927" cy="853514"/>
          </a:xfrm>
          <a:prstGeom prst="rect">
            <a:avLst/>
          </a:prstGeom>
        </p:spPr>
      </p:pic>
      <p:pic>
        <p:nvPicPr>
          <p:cNvPr id="6" name="Picture 4" descr="Overview">
            <a:extLst>
              <a:ext uri="{FF2B5EF4-FFF2-40B4-BE49-F238E27FC236}">
                <a16:creationId xmlns:a16="http://schemas.microsoft.com/office/drawing/2014/main" id="{807DCEAE-2E5B-4225-B04E-A6FA58169D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0364" y="3607157"/>
            <a:ext cx="1048689" cy="840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038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11138"/>
            <a:ext cx="9678142" cy="4955088"/>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This is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particularly important</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in relation to the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preservation of evidence</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and </a:t>
            </a:r>
            <a:r>
              <a:rPr lang="en-IN" sz="2100" b="1" u="sng" dirty="0">
                <a:effectLst/>
                <a:latin typeface="Century Gothic" panose="020B0502020202020204" pitchFamily="34" charset="0"/>
                <a:ea typeface="Calibri" panose="020F0502020204030204" pitchFamily="34" charset="0"/>
                <a:cs typeface="Times New Roman" panose="02020603050405020304" pitchFamily="18" charset="0"/>
              </a:rPr>
              <a:t>on how to deal with the individuals involved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sz="21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A fraud policy </a:t>
            </a:r>
            <a:r>
              <a:rPr lang="en-IN" sz="2100" b="1" u="sng" dirty="0">
                <a:effectLst/>
                <a:latin typeface="Century Gothic" panose="020B0502020202020204" pitchFamily="34" charset="0"/>
                <a:ea typeface="Calibri" panose="020F0502020204030204" pitchFamily="34" charset="0"/>
                <a:cs typeface="Times New Roman" panose="02020603050405020304" pitchFamily="18" charset="0"/>
              </a:rPr>
              <a:t>raises awareness amongst staff</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that response plans have been devised,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to deal with and minimize the damage caused</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by any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fraudulent attack</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544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26505"/>
            <a:ext cx="9608429" cy="638508"/>
          </a:xfrm>
        </p:spPr>
        <p:txBody>
          <a:bodyPr>
            <a:noAutofit/>
          </a:bodyPr>
          <a:lstStyle/>
          <a:p>
            <a:pPr algn="ctr"/>
            <a:r>
              <a:rPr lang="en-IN" sz="2300" b="1" i="0" u="none" strike="noStrike" baseline="0" dirty="0">
                <a:latin typeface="Gill Sans MT" panose="020B0502020104020203" pitchFamily="34" charset="0"/>
              </a:rPr>
              <a:t>Development of Anti-fraud Policy</a:t>
            </a:r>
            <a:endParaRPr lang="en-IN" sz="2300" b="1" dirty="0">
              <a:latin typeface="Gill Sans MT" panose="020B0502020104020203" pitchFamily="34" charset="0"/>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83002"/>
            <a:ext cx="9678142" cy="4955088"/>
          </a:xfrm>
        </p:spPr>
        <p:txBody>
          <a:bodyPr>
            <a:normAutofit/>
          </a:bodyPr>
          <a:lstStyle/>
          <a:p>
            <a:pPr marL="342900" lvl="0" indent="-342900" algn="just">
              <a:buFont typeface="Wingdings" panose="05000000000000000000" pitchFamily="2" charset="2"/>
              <a:buChar char=""/>
            </a:pPr>
            <a:endParaRPr lang="en-IN"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Wingdings" panose="05000000000000000000" pitchFamily="2" charset="2"/>
              <a:buChar char=""/>
            </a:pPr>
            <a:r>
              <a:rPr lang="en-IN" sz="2100" dirty="0">
                <a:effectLst/>
                <a:latin typeface="Century Gothic" panose="020B0502020202020204" pitchFamily="34" charset="0"/>
                <a:ea typeface="Calibri" panose="020F0502020204030204" pitchFamily="34" charset="0"/>
                <a:cs typeface="Times New Roman" panose="02020603050405020304" pitchFamily="18" charset="0"/>
              </a:rPr>
              <a:t>By explicitly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defining actions</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that constitute fraud to ensure that all employees and third parties are </a:t>
            </a:r>
            <a:r>
              <a:rPr lang="en-IN" sz="2100" b="1" dirty="0">
                <a:effectLst/>
                <a:latin typeface="Century Gothic" panose="020B0502020202020204" pitchFamily="34" charset="0"/>
                <a:ea typeface="Calibri" panose="020F0502020204030204" pitchFamily="34" charset="0"/>
                <a:cs typeface="Times New Roman" panose="02020603050405020304" pitchFamily="18" charset="0"/>
              </a:rPr>
              <a:t>aware of what is and are not acceptable</a:t>
            </a:r>
            <a:r>
              <a:rPr lang="en-IN" sz="2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Welcome to The Institute of Cost Accountants of India Website">
            <a:extLst>
              <a:ext uri="{FF2B5EF4-FFF2-40B4-BE49-F238E27FC236}">
                <a16:creationId xmlns:a16="http://schemas.microsoft.com/office/drawing/2014/main" id="{9DCEA15F-6778-4014-ABD0-FA1679A2F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0" y="113640"/>
            <a:ext cx="756652" cy="12287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Forensic Audit - CopyWrite Transcription">
            <a:extLst>
              <a:ext uri="{FF2B5EF4-FFF2-40B4-BE49-F238E27FC236}">
                <a16:creationId xmlns:a16="http://schemas.microsoft.com/office/drawing/2014/main" id="{1A004773-5C5D-46E0-BF5F-9E1E252670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3596" y="5148777"/>
            <a:ext cx="1006485" cy="8543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Overview">
            <a:extLst>
              <a:ext uri="{FF2B5EF4-FFF2-40B4-BE49-F238E27FC236}">
                <a16:creationId xmlns:a16="http://schemas.microsoft.com/office/drawing/2014/main" id="{3051C5B9-57BF-44A7-A5BF-999024F7B4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19" y="5148777"/>
            <a:ext cx="1125413" cy="85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84960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957</TotalTime>
  <Words>2752</Words>
  <Application>Microsoft Office PowerPoint</Application>
  <PresentationFormat>Widescreen</PresentationFormat>
  <Paragraphs>407</Paragraphs>
  <Slides>70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70</vt:i4>
      </vt:variant>
    </vt:vector>
  </HeadingPairs>
  <TitlesOfParts>
    <vt:vector size="82" baseType="lpstr">
      <vt:lpstr>Agency FB</vt:lpstr>
      <vt:lpstr>Arial</vt:lpstr>
      <vt:lpstr>Arial</vt:lpstr>
      <vt:lpstr>Calibri</vt:lpstr>
      <vt:lpstr>Castellar</vt:lpstr>
      <vt:lpstr>Century Gothic</vt:lpstr>
      <vt:lpstr>Courier New</vt:lpstr>
      <vt:lpstr>Gill Sans MT</vt:lpstr>
      <vt:lpstr>Open Sans</vt:lpstr>
      <vt:lpstr>Symbol</vt:lpstr>
      <vt:lpstr>Wingdings</vt:lpstr>
      <vt:lpstr>Gallery</vt:lpstr>
      <vt:lpstr>PowerPoint Presentation</vt:lpstr>
      <vt:lpstr>PowerPoint Presentation</vt:lpstr>
      <vt:lpstr>PowerPoint Presentation</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Development of Anti-fraud Policy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(Dr.) P. Siva Rama Prasad M.Com., MBA (Finance)., FCMA., FCS., FIIBF., FIII (Life &amp; General Insurance)., MAIMA., Asst. General Manager (Retd.) State Bank of India Hyderabad</dc:title>
  <dc:creator>Indu Sekhar Dantu</dc:creator>
  <cp:lastModifiedBy>Indu Sekhar Dantu</cp:lastModifiedBy>
  <cp:revision>57</cp:revision>
  <dcterms:created xsi:type="dcterms:W3CDTF">2021-06-25T06:31:01Z</dcterms:created>
  <dcterms:modified xsi:type="dcterms:W3CDTF">2022-01-02T14:33:30Z</dcterms:modified>
</cp:coreProperties>
</file>