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39" r:id="rId2"/>
    <p:sldId id="460" r:id="rId3"/>
    <p:sldId id="461" r:id="rId4"/>
    <p:sldId id="462" r:id="rId5"/>
    <p:sldId id="421" r:id="rId6"/>
    <p:sldId id="457" r:id="rId7"/>
    <p:sldId id="458" r:id="rId8"/>
    <p:sldId id="413" r:id="rId9"/>
    <p:sldId id="453" r:id="rId10"/>
    <p:sldId id="454" r:id="rId11"/>
    <p:sldId id="455" r:id="rId12"/>
    <p:sldId id="459" r:id="rId13"/>
    <p:sldId id="456" r:id="rId14"/>
    <p:sldId id="407" r:id="rId15"/>
    <p:sldId id="345" r:id="rId16"/>
    <p:sldId id="405" r:id="rId17"/>
    <p:sldId id="406" r:id="rId18"/>
    <p:sldId id="415" r:id="rId19"/>
    <p:sldId id="408" r:id="rId20"/>
    <p:sldId id="435" r:id="rId21"/>
    <p:sldId id="416" r:id="rId22"/>
    <p:sldId id="409" r:id="rId23"/>
    <p:sldId id="414" r:id="rId24"/>
    <p:sldId id="436" r:id="rId25"/>
    <p:sldId id="410" r:id="rId26"/>
    <p:sldId id="437" r:id="rId27"/>
    <p:sldId id="411" r:id="rId28"/>
    <p:sldId id="412" r:id="rId29"/>
    <p:sldId id="438" r:id="rId30"/>
    <p:sldId id="422" r:id="rId31"/>
    <p:sldId id="439" r:id="rId32"/>
    <p:sldId id="417" r:id="rId33"/>
    <p:sldId id="424" r:id="rId34"/>
    <p:sldId id="440" r:id="rId35"/>
    <p:sldId id="423" r:id="rId36"/>
    <p:sldId id="425" r:id="rId37"/>
    <p:sldId id="418" r:id="rId38"/>
    <p:sldId id="441" r:id="rId39"/>
    <p:sldId id="464" r:id="rId40"/>
    <p:sldId id="338" r:id="rId41"/>
    <p:sldId id="341" r:id="rId42"/>
    <p:sldId id="342" r:id="rId43"/>
    <p:sldId id="399" r:id="rId44"/>
    <p:sldId id="442" r:id="rId45"/>
    <p:sldId id="343" r:id="rId46"/>
    <p:sldId id="443" r:id="rId47"/>
    <p:sldId id="344" r:id="rId48"/>
    <p:sldId id="346" r:id="rId49"/>
    <p:sldId id="400" r:id="rId50"/>
    <p:sldId id="444" r:id="rId51"/>
    <p:sldId id="465" r:id="rId52"/>
    <p:sldId id="347" r:id="rId53"/>
    <p:sldId id="349" r:id="rId54"/>
    <p:sldId id="348" r:id="rId55"/>
    <p:sldId id="445" r:id="rId56"/>
    <p:sldId id="350" r:id="rId57"/>
    <p:sldId id="446" r:id="rId58"/>
    <p:sldId id="401" r:id="rId59"/>
    <p:sldId id="351" r:id="rId60"/>
    <p:sldId id="402" r:id="rId61"/>
    <p:sldId id="352" r:id="rId62"/>
    <p:sldId id="403" r:id="rId63"/>
    <p:sldId id="353" r:id="rId64"/>
    <p:sldId id="354" r:id="rId65"/>
    <p:sldId id="404" r:id="rId66"/>
    <p:sldId id="370" r:id="rId67"/>
    <p:sldId id="463" r:id="rId68"/>
    <p:sldId id="376" r:id="rId69"/>
    <p:sldId id="371" r:id="rId70"/>
    <p:sldId id="372" r:id="rId71"/>
    <p:sldId id="373" r:id="rId72"/>
    <p:sldId id="374" r:id="rId73"/>
    <p:sldId id="426" r:id="rId74"/>
    <p:sldId id="375" r:id="rId75"/>
    <p:sldId id="427" r:id="rId76"/>
    <p:sldId id="428" r:id="rId77"/>
    <p:sldId id="429" r:id="rId78"/>
    <p:sldId id="430" r:id="rId79"/>
    <p:sldId id="431" r:id="rId80"/>
    <p:sldId id="447" r:id="rId81"/>
    <p:sldId id="432" r:id="rId82"/>
    <p:sldId id="448" r:id="rId83"/>
    <p:sldId id="433" r:id="rId84"/>
    <p:sldId id="377" r:id="rId85"/>
    <p:sldId id="450" r:id="rId86"/>
    <p:sldId id="449" r:id="rId87"/>
    <p:sldId id="451" r:id="rId88"/>
    <p:sldId id="434" r:id="rId89"/>
    <p:sldId id="452" r:id="rId90"/>
    <p:sldId id="303" r:id="rId9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B069DCC4-9580-4DE7-8CD2-2355D77BE23E}"/>
    <pc:docChg chg="undo custSel addSld delSld modSld sldOrd">
      <pc:chgData name="Indu Sekhar Dantu" userId="4218edbc7ffe59d5" providerId="LiveId" clId="{B069DCC4-9580-4DE7-8CD2-2355D77BE23E}" dt="2021-06-26T01:26:44.808" v="2087" actId="6549"/>
      <pc:docMkLst>
        <pc:docMk/>
      </pc:docMkLst>
      <pc:sldChg chg="addSp delSp modSp mod">
        <pc:chgData name="Indu Sekhar Dantu" userId="4218edbc7ffe59d5" providerId="LiveId" clId="{B069DCC4-9580-4DE7-8CD2-2355D77BE23E}" dt="2021-06-25T06:58:58.030" v="1092" actId="1036"/>
        <pc:sldMkLst>
          <pc:docMk/>
          <pc:sldMk cId="858427632" sldId="256"/>
        </pc:sldMkLst>
        <pc:spChg chg="mod">
          <ac:chgData name="Indu Sekhar Dantu" userId="4218edbc7ffe59d5" providerId="LiveId" clId="{B069DCC4-9580-4DE7-8CD2-2355D77BE23E}" dt="2021-06-25T06:58:58.030" v="1092" actId="1036"/>
          <ac:spMkLst>
            <pc:docMk/>
            <pc:sldMk cId="858427632" sldId="256"/>
            <ac:spMk id="2" creationId="{50BD30BA-5E5C-4607-BA76-D042EE617EE0}"/>
          </ac:spMkLst>
        </pc:spChg>
        <pc:spChg chg="mod">
          <ac:chgData name="Indu Sekhar Dantu" userId="4218edbc7ffe59d5" providerId="LiveId" clId="{B069DCC4-9580-4DE7-8CD2-2355D77BE23E}" dt="2021-06-25T06:58:51.318" v="1082" actId="1036"/>
          <ac:spMkLst>
            <pc:docMk/>
            <pc:sldMk cId="858427632" sldId="256"/>
            <ac:spMk id="6" creationId="{C6D6245A-6BE2-4AF4-BB2D-5627D2818914}"/>
          </ac:spMkLst>
        </pc:spChg>
        <pc:picChg chg="add del mod">
          <ac:chgData name="Indu Sekhar Dantu" userId="4218edbc7ffe59d5" providerId="LiveId" clId="{B069DCC4-9580-4DE7-8CD2-2355D77BE23E}" dt="2021-06-25T06:50:05.716" v="621" actId="478"/>
          <ac:picMkLst>
            <pc:docMk/>
            <pc:sldMk cId="858427632" sldId="256"/>
            <ac:picMk id="1026" creationId="{71FE6370-4341-4FB5-8671-22B8D43AF256}"/>
          </ac:picMkLst>
        </pc:picChg>
        <pc:picChg chg="add mod">
          <ac:chgData name="Indu Sekhar Dantu" userId="4218edbc7ffe59d5" providerId="LiveId" clId="{B069DCC4-9580-4DE7-8CD2-2355D77BE23E}" dt="2021-06-25T06:50:20.214" v="721" actId="1038"/>
          <ac:picMkLst>
            <pc:docMk/>
            <pc:sldMk cId="858427632" sldId="256"/>
            <ac:picMk id="1028" creationId="{9B2802CD-3815-4945-9FE0-A8665C5A4300}"/>
          </ac:picMkLst>
        </pc:picChg>
      </pc:sldChg>
      <pc:sldChg chg="addSp delSp modSp mod">
        <pc:chgData name="Indu Sekhar Dantu" userId="4218edbc7ffe59d5" providerId="LiveId" clId="{B069DCC4-9580-4DE7-8CD2-2355D77BE23E}" dt="2021-06-26T01:00:16.312" v="1739" actId="207"/>
        <pc:sldMkLst>
          <pc:docMk/>
          <pc:sldMk cId="857472398" sldId="257"/>
        </pc:sldMkLst>
        <pc:spChg chg="mod">
          <ac:chgData name="Indu Sekhar Dantu" userId="4218edbc7ffe59d5" providerId="LiveId" clId="{B069DCC4-9580-4DE7-8CD2-2355D77BE23E}" dt="2021-06-26T01:00:16.312" v="1739" actId="207"/>
          <ac:spMkLst>
            <pc:docMk/>
            <pc:sldMk cId="857472398" sldId="257"/>
            <ac:spMk id="3" creationId="{D9D112C0-94D8-4EB3-830E-FBA2AAFD86F5}"/>
          </ac:spMkLst>
        </pc:spChg>
        <pc:picChg chg="add del mod">
          <ac:chgData name="Indu Sekhar Dantu" userId="4218edbc7ffe59d5" providerId="LiveId" clId="{B069DCC4-9580-4DE7-8CD2-2355D77BE23E}" dt="2021-06-25T06:53:50.387" v="781" actId="478"/>
          <ac:picMkLst>
            <pc:docMk/>
            <pc:sldMk cId="857472398" sldId="257"/>
            <ac:picMk id="5" creationId="{70A163FC-D7F9-49D9-84C4-D02CE3578F23}"/>
          </ac:picMkLst>
        </pc:picChg>
        <pc:picChg chg="add mod">
          <ac:chgData name="Indu Sekhar Dantu" userId="4218edbc7ffe59d5" providerId="LiveId" clId="{B069DCC4-9580-4DE7-8CD2-2355D77BE23E}" dt="2021-06-25T06:55:30.239" v="959" actId="1035"/>
          <ac:picMkLst>
            <pc:docMk/>
            <pc:sldMk cId="857472398" sldId="257"/>
            <ac:picMk id="2050" creationId="{3A741D3E-E24A-48FE-BCB4-ED6645FA808A}"/>
          </ac:picMkLst>
        </pc:picChg>
      </pc:sldChg>
      <pc:sldChg chg="addSp delSp modSp add mod">
        <pc:chgData name="Indu Sekhar Dantu" userId="4218edbc7ffe59d5" providerId="LiveId" clId="{B069DCC4-9580-4DE7-8CD2-2355D77BE23E}" dt="2021-06-25T06:54:04.301" v="783"/>
        <pc:sldMkLst>
          <pc:docMk/>
          <pc:sldMk cId="3720603358" sldId="258"/>
        </pc:sldMkLst>
        <pc:spChg chg="mod">
          <ac:chgData name="Indu Sekhar Dantu" userId="4218edbc7ffe59d5" providerId="LiveId" clId="{B069DCC4-9580-4DE7-8CD2-2355D77BE23E}" dt="2021-06-25T06:53:02.097" v="766" actId="113"/>
          <ac:spMkLst>
            <pc:docMk/>
            <pc:sldMk cId="3720603358" sldId="258"/>
            <ac:spMk id="3" creationId="{D9D112C0-94D8-4EB3-830E-FBA2AAFD86F5}"/>
          </ac:spMkLst>
        </pc:spChg>
        <pc:spChg chg="add del">
          <ac:chgData name="Indu Sekhar Dantu" userId="4218edbc7ffe59d5" providerId="LiveId" clId="{B069DCC4-9580-4DE7-8CD2-2355D77BE23E}" dt="2021-06-25T06:53:36.435" v="768" actId="22"/>
          <ac:spMkLst>
            <pc:docMk/>
            <pc:sldMk cId="3720603358" sldId="258"/>
            <ac:spMk id="5" creationId="{41B69296-E9B2-44A1-984D-4ECFCF9632AA}"/>
          </ac:spMkLst>
        </pc:spChg>
        <pc:picChg chg="add mod">
          <ac:chgData name="Indu Sekhar Dantu" userId="4218edbc7ffe59d5" providerId="LiveId" clId="{B069DCC4-9580-4DE7-8CD2-2355D77BE23E}" dt="2021-06-25T06:54:04.301" v="783"/>
          <ac:picMkLst>
            <pc:docMk/>
            <pc:sldMk cId="3720603358" sldId="258"/>
            <ac:picMk id="6" creationId="{7AD1716B-724B-4029-90DD-3DE467297C13}"/>
          </ac:picMkLst>
        </pc:picChg>
      </pc:sldChg>
      <pc:sldChg chg="addSp modSp add mod ord">
        <pc:chgData name="Indu Sekhar Dantu" userId="4218edbc7ffe59d5" providerId="LiveId" clId="{B069DCC4-9580-4DE7-8CD2-2355D77BE23E}" dt="2021-06-26T01:01:57.529" v="1761"/>
        <pc:sldMkLst>
          <pc:docMk/>
          <pc:sldMk cId="1942712150" sldId="259"/>
        </pc:sldMkLst>
        <pc:spChg chg="mod">
          <ac:chgData name="Indu Sekhar Dantu" userId="4218edbc7ffe59d5" providerId="LiveId" clId="{B069DCC4-9580-4DE7-8CD2-2355D77BE23E}" dt="2021-06-25T06:57:25.949" v="1023" actId="122"/>
          <ac:spMkLst>
            <pc:docMk/>
            <pc:sldMk cId="1942712150" sldId="259"/>
            <ac:spMk id="3" creationId="{D9D112C0-94D8-4EB3-830E-FBA2AAFD86F5}"/>
          </ac:spMkLst>
        </pc:spChg>
        <pc:picChg chg="add mod">
          <ac:chgData name="Indu Sekhar Dantu" userId="4218edbc7ffe59d5" providerId="LiveId" clId="{B069DCC4-9580-4DE7-8CD2-2355D77BE23E}" dt="2021-06-25T06:54:25.418" v="923" actId="1038"/>
          <ac:picMkLst>
            <pc:docMk/>
            <pc:sldMk cId="1942712150" sldId="259"/>
            <ac:picMk id="4" creationId="{28BA35BD-9EB8-4FE1-B9A5-EFDFFDD7F797}"/>
          </ac:picMkLst>
        </pc:picChg>
      </pc:sldChg>
      <pc:sldChg chg="add del">
        <pc:chgData name="Indu Sekhar Dantu" userId="4218edbc7ffe59d5" providerId="LiveId" clId="{B069DCC4-9580-4DE7-8CD2-2355D77BE23E}" dt="2021-06-25T06:56:09.572" v="966" actId="47"/>
        <pc:sldMkLst>
          <pc:docMk/>
          <pc:sldMk cId="1469093399" sldId="260"/>
        </pc:sldMkLst>
      </pc:sldChg>
      <pc:sldChg chg="add del">
        <pc:chgData name="Indu Sekhar Dantu" userId="4218edbc7ffe59d5" providerId="LiveId" clId="{B069DCC4-9580-4DE7-8CD2-2355D77BE23E}" dt="2021-06-25T06:56:09.820" v="967" actId="47"/>
        <pc:sldMkLst>
          <pc:docMk/>
          <pc:sldMk cId="2615394881" sldId="261"/>
        </pc:sldMkLst>
      </pc:sldChg>
      <pc:sldChg chg="add del">
        <pc:chgData name="Indu Sekhar Dantu" userId="4218edbc7ffe59d5" providerId="LiveId" clId="{B069DCC4-9580-4DE7-8CD2-2355D77BE23E}" dt="2021-06-25T06:56:10.037" v="968" actId="47"/>
        <pc:sldMkLst>
          <pc:docMk/>
          <pc:sldMk cId="801216833" sldId="262"/>
        </pc:sldMkLst>
      </pc:sldChg>
      <pc:sldChg chg="add del">
        <pc:chgData name="Indu Sekhar Dantu" userId="4218edbc7ffe59d5" providerId="LiveId" clId="{B069DCC4-9580-4DE7-8CD2-2355D77BE23E}" dt="2021-06-25T06:56:10.249" v="969" actId="47"/>
        <pc:sldMkLst>
          <pc:docMk/>
          <pc:sldMk cId="2799684972" sldId="263"/>
        </pc:sldMkLst>
      </pc:sldChg>
      <pc:sldChg chg="add del">
        <pc:chgData name="Indu Sekhar Dantu" userId="4218edbc7ffe59d5" providerId="LiveId" clId="{B069DCC4-9580-4DE7-8CD2-2355D77BE23E}" dt="2021-06-25T06:56:10.473" v="970" actId="47"/>
        <pc:sldMkLst>
          <pc:docMk/>
          <pc:sldMk cId="1914007094" sldId="264"/>
        </pc:sldMkLst>
      </pc:sldChg>
      <pc:sldChg chg="add del">
        <pc:chgData name="Indu Sekhar Dantu" userId="4218edbc7ffe59d5" providerId="LiveId" clId="{B069DCC4-9580-4DE7-8CD2-2355D77BE23E}" dt="2021-06-25T06:56:10.677" v="971" actId="47"/>
        <pc:sldMkLst>
          <pc:docMk/>
          <pc:sldMk cId="712461441" sldId="265"/>
        </pc:sldMkLst>
      </pc:sldChg>
      <pc:sldChg chg="add del">
        <pc:chgData name="Indu Sekhar Dantu" userId="4218edbc7ffe59d5" providerId="LiveId" clId="{B069DCC4-9580-4DE7-8CD2-2355D77BE23E}" dt="2021-06-25T06:56:10.905" v="972" actId="47"/>
        <pc:sldMkLst>
          <pc:docMk/>
          <pc:sldMk cId="142506538" sldId="266"/>
        </pc:sldMkLst>
      </pc:sldChg>
      <pc:sldChg chg="add del">
        <pc:chgData name="Indu Sekhar Dantu" userId="4218edbc7ffe59d5" providerId="LiveId" clId="{B069DCC4-9580-4DE7-8CD2-2355D77BE23E}" dt="2021-06-25T06:56:11.138" v="973" actId="47"/>
        <pc:sldMkLst>
          <pc:docMk/>
          <pc:sldMk cId="2358674062" sldId="267"/>
        </pc:sldMkLst>
      </pc:sldChg>
      <pc:sldChg chg="add del">
        <pc:chgData name="Indu Sekhar Dantu" userId="4218edbc7ffe59d5" providerId="LiveId" clId="{B069DCC4-9580-4DE7-8CD2-2355D77BE23E}" dt="2021-06-25T06:56:11.375" v="974" actId="47"/>
        <pc:sldMkLst>
          <pc:docMk/>
          <pc:sldMk cId="1702047188" sldId="268"/>
        </pc:sldMkLst>
      </pc:sldChg>
      <pc:sldChg chg="add del">
        <pc:chgData name="Indu Sekhar Dantu" userId="4218edbc7ffe59d5" providerId="LiveId" clId="{B069DCC4-9580-4DE7-8CD2-2355D77BE23E}" dt="2021-06-25T06:56:12.177" v="975" actId="47"/>
        <pc:sldMkLst>
          <pc:docMk/>
          <pc:sldMk cId="1217837073" sldId="269"/>
        </pc:sldMkLst>
      </pc:sldChg>
      <pc:sldChg chg="add del">
        <pc:chgData name="Indu Sekhar Dantu" userId="4218edbc7ffe59d5" providerId="LiveId" clId="{B069DCC4-9580-4DE7-8CD2-2355D77BE23E}" dt="2021-06-25T06:56:12.421" v="976" actId="47"/>
        <pc:sldMkLst>
          <pc:docMk/>
          <pc:sldMk cId="671537039" sldId="270"/>
        </pc:sldMkLst>
      </pc:sldChg>
      <pc:sldChg chg="add del">
        <pc:chgData name="Indu Sekhar Dantu" userId="4218edbc7ffe59d5" providerId="LiveId" clId="{B069DCC4-9580-4DE7-8CD2-2355D77BE23E}" dt="2021-06-25T06:56:12.932" v="977" actId="47"/>
        <pc:sldMkLst>
          <pc:docMk/>
          <pc:sldMk cId="3345335176" sldId="271"/>
        </pc:sldMkLst>
      </pc:sldChg>
      <pc:sldChg chg="add del">
        <pc:chgData name="Indu Sekhar Dantu" userId="4218edbc7ffe59d5" providerId="LiveId" clId="{B069DCC4-9580-4DE7-8CD2-2355D77BE23E}" dt="2021-06-25T06:56:13.194" v="978" actId="47"/>
        <pc:sldMkLst>
          <pc:docMk/>
          <pc:sldMk cId="2000694258" sldId="272"/>
        </pc:sldMkLst>
      </pc:sldChg>
      <pc:sldChg chg="add del">
        <pc:chgData name="Indu Sekhar Dantu" userId="4218edbc7ffe59d5" providerId="LiveId" clId="{B069DCC4-9580-4DE7-8CD2-2355D77BE23E}" dt="2021-06-25T06:56:13.442" v="979" actId="47"/>
        <pc:sldMkLst>
          <pc:docMk/>
          <pc:sldMk cId="2621330622" sldId="273"/>
        </pc:sldMkLst>
      </pc:sldChg>
      <pc:sldChg chg="add del">
        <pc:chgData name="Indu Sekhar Dantu" userId="4218edbc7ffe59d5" providerId="LiveId" clId="{B069DCC4-9580-4DE7-8CD2-2355D77BE23E}" dt="2021-06-25T06:56:13.929" v="980" actId="47"/>
        <pc:sldMkLst>
          <pc:docMk/>
          <pc:sldMk cId="668762735" sldId="274"/>
        </pc:sldMkLst>
      </pc:sldChg>
      <pc:sldChg chg="add del">
        <pc:chgData name="Indu Sekhar Dantu" userId="4218edbc7ffe59d5" providerId="LiveId" clId="{B069DCC4-9580-4DE7-8CD2-2355D77BE23E}" dt="2021-06-25T06:56:14.264" v="981" actId="47"/>
        <pc:sldMkLst>
          <pc:docMk/>
          <pc:sldMk cId="3223014156" sldId="275"/>
        </pc:sldMkLst>
      </pc:sldChg>
      <pc:sldChg chg="add del">
        <pc:chgData name="Indu Sekhar Dantu" userId="4218edbc7ffe59d5" providerId="LiveId" clId="{B069DCC4-9580-4DE7-8CD2-2355D77BE23E}" dt="2021-06-25T06:56:14.902" v="982" actId="47"/>
        <pc:sldMkLst>
          <pc:docMk/>
          <pc:sldMk cId="2011292491" sldId="276"/>
        </pc:sldMkLst>
      </pc:sldChg>
      <pc:sldChg chg="add del">
        <pc:chgData name="Indu Sekhar Dantu" userId="4218edbc7ffe59d5" providerId="LiveId" clId="{B069DCC4-9580-4DE7-8CD2-2355D77BE23E}" dt="2021-06-25T06:56:15.320" v="983" actId="47"/>
        <pc:sldMkLst>
          <pc:docMk/>
          <pc:sldMk cId="3616527345" sldId="277"/>
        </pc:sldMkLst>
      </pc:sldChg>
      <pc:sldChg chg="add del">
        <pc:chgData name="Indu Sekhar Dantu" userId="4218edbc7ffe59d5" providerId="LiveId" clId="{B069DCC4-9580-4DE7-8CD2-2355D77BE23E}" dt="2021-06-25T06:56:15.749" v="984" actId="47"/>
        <pc:sldMkLst>
          <pc:docMk/>
          <pc:sldMk cId="3060420284" sldId="278"/>
        </pc:sldMkLst>
      </pc:sldChg>
      <pc:sldChg chg="add del">
        <pc:chgData name="Indu Sekhar Dantu" userId="4218edbc7ffe59d5" providerId="LiveId" clId="{B069DCC4-9580-4DE7-8CD2-2355D77BE23E}" dt="2021-06-25T06:56:16.147" v="985" actId="47"/>
        <pc:sldMkLst>
          <pc:docMk/>
          <pc:sldMk cId="3173561069" sldId="279"/>
        </pc:sldMkLst>
      </pc:sldChg>
      <pc:sldChg chg="add del">
        <pc:chgData name="Indu Sekhar Dantu" userId="4218edbc7ffe59d5" providerId="LiveId" clId="{B069DCC4-9580-4DE7-8CD2-2355D77BE23E}" dt="2021-06-25T06:56:16.584" v="986" actId="47"/>
        <pc:sldMkLst>
          <pc:docMk/>
          <pc:sldMk cId="1415776288" sldId="280"/>
        </pc:sldMkLst>
      </pc:sldChg>
      <pc:sldChg chg="add del">
        <pc:chgData name="Indu Sekhar Dantu" userId="4218edbc7ffe59d5" providerId="LiveId" clId="{B069DCC4-9580-4DE7-8CD2-2355D77BE23E}" dt="2021-06-25T06:56:17.285" v="987" actId="47"/>
        <pc:sldMkLst>
          <pc:docMk/>
          <pc:sldMk cId="1292768624" sldId="281"/>
        </pc:sldMkLst>
      </pc:sldChg>
      <pc:sldChg chg="add del">
        <pc:chgData name="Indu Sekhar Dantu" userId="4218edbc7ffe59d5" providerId="LiveId" clId="{B069DCC4-9580-4DE7-8CD2-2355D77BE23E}" dt="2021-06-25T06:56:17.796" v="988" actId="47"/>
        <pc:sldMkLst>
          <pc:docMk/>
          <pc:sldMk cId="692968889" sldId="282"/>
        </pc:sldMkLst>
      </pc:sldChg>
      <pc:sldChg chg="add del">
        <pc:chgData name="Indu Sekhar Dantu" userId="4218edbc7ffe59d5" providerId="LiveId" clId="{B069DCC4-9580-4DE7-8CD2-2355D77BE23E}" dt="2021-06-25T06:56:18.195" v="989" actId="47"/>
        <pc:sldMkLst>
          <pc:docMk/>
          <pc:sldMk cId="1995175450" sldId="283"/>
        </pc:sldMkLst>
      </pc:sldChg>
      <pc:sldChg chg="add del">
        <pc:chgData name="Indu Sekhar Dantu" userId="4218edbc7ffe59d5" providerId="LiveId" clId="{B069DCC4-9580-4DE7-8CD2-2355D77BE23E}" dt="2021-06-25T06:56:18.646" v="990" actId="47"/>
        <pc:sldMkLst>
          <pc:docMk/>
          <pc:sldMk cId="3317398877" sldId="284"/>
        </pc:sldMkLst>
      </pc:sldChg>
      <pc:sldChg chg="add del">
        <pc:chgData name="Indu Sekhar Dantu" userId="4218edbc7ffe59d5" providerId="LiveId" clId="{B069DCC4-9580-4DE7-8CD2-2355D77BE23E}" dt="2021-06-25T06:56:19.435" v="991" actId="47"/>
        <pc:sldMkLst>
          <pc:docMk/>
          <pc:sldMk cId="4126318057" sldId="285"/>
        </pc:sldMkLst>
      </pc:sldChg>
      <pc:sldChg chg="add del">
        <pc:chgData name="Indu Sekhar Dantu" userId="4218edbc7ffe59d5" providerId="LiveId" clId="{B069DCC4-9580-4DE7-8CD2-2355D77BE23E}" dt="2021-06-25T06:56:20.114" v="992" actId="47"/>
        <pc:sldMkLst>
          <pc:docMk/>
          <pc:sldMk cId="2306344375" sldId="286"/>
        </pc:sldMkLst>
      </pc:sldChg>
      <pc:sldChg chg="add del">
        <pc:chgData name="Indu Sekhar Dantu" userId="4218edbc7ffe59d5" providerId="LiveId" clId="{B069DCC4-9580-4DE7-8CD2-2355D77BE23E}" dt="2021-06-25T06:56:20.831" v="993" actId="47"/>
        <pc:sldMkLst>
          <pc:docMk/>
          <pc:sldMk cId="1387287184" sldId="287"/>
        </pc:sldMkLst>
      </pc:sldChg>
      <pc:sldChg chg="add del">
        <pc:chgData name="Indu Sekhar Dantu" userId="4218edbc7ffe59d5" providerId="LiveId" clId="{B069DCC4-9580-4DE7-8CD2-2355D77BE23E}" dt="2021-06-25T06:56:22.146" v="994" actId="47"/>
        <pc:sldMkLst>
          <pc:docMk/>
          <pc:sldMk cId="2657170879" sldId="288"/>
        </pc:sldMkLst>
      </pc:sldChg>
      <pc:sldChg chg="add del">
        <pc:chgData name="Indu Sekhar Dantu" userId="4218edbc7ffe59d5" providerId="LiveId" clId="{B069DCC4-9580-4DE7-8CD2-2355D77BE23E}" dt="2021-06-25T06:56:22.446" v="995" actId="47"/>
        <pc:sldMkLst>
          <pc:docMk/>
          <pc:sldMk cId="2564655258" sldId="289"/>
        </pc:sldMkLst>
      </pc:sldChg>
      <pc:sldChg chg="add del">
        <pc:chgData name="Indu Sekhar Dantu" userId="4218edbc7ffe59d5" providerId="LiveId" clId="{B069DCC4-9580-4DE7-8CD2-2355D77BE23E}" dt="2021-06-25T06:56:22.818" v="996" actId="47"/>
        <pc:sldMkLst>
          <pc:docMk/>
          <pc:sldMk cId="116242856" sldId="290"/>
        </pc:sldMkLst>
      </pc:sldChg>
      <pc:sldChg chg="add del">
        <pc:chgData name="Indu Sekhar Dantu" userId="4218edbc7ffe59d5" providerId="LiveId" clId="{B069DCC4-9580-4DE7-8CD2-2355D77BE23E}" dt="2021-06-25T06:56:23.118" v="997" actId="47"/>
        <pc:sldMkLst>
          <pc:docMk/>
          <pc:sldMk cId="879313157" sldId="291"/>
        </pc:sldMkLst>
      </pc:sldChg>
      <pc:sldChg chg="add del">
        <pc:chgData name="Indu Sekhar Dantu" userId="4218edbc7ffe59d5" providerId="LiveId" clId="{B069DCC4-9580-4DE7-8CD2-2355D77BE23E}" dt="2021-06-25T06:56:23.380" v="998" actId="47"/>
        <pc:sldMkLst>
          <pc:docMk/>
          <pc:sldMk cId="3490348788" sldId="292"/>
        </pc:sldMkLst>
      </pc:sldChg>
      <pc:sldChg chg="add del">
        <pc:chgData name="Indu Sekhar Dantu" userId="4218edbc7ffe59d5" providerId="LiveId" clId="{B069DCC4-9580-4DE7-8CD2-2355D77BE23E}" dt="2021-06-25T06:56:24.090" v="999" actId="47"/>
        <pc:sldMkLst>
          <pc:docMk/>
          <pc:sldMk cId="3868647332" sldId="293"/>
        </pc:sldMkLst>
      </pc:sldChg>
      <pc:sldChg chg="add del">
        <pc:chgData name="Indu Sekhar Dantu" userId="4218edbc7ffe59d5" providerId="LiveId" clId="{B069DCC4-9580-4DE7-8CD2-2355D77BE23E}" dt="2021-06-25T06:56:24.348" v="1000" actId="47"/>
        <pc:sldMkLst>
          <pc:docMk/>
          <pc:sldMk cId="404912483" sldId="294"/>
        </pc:sldMkLst>
      </pc:sldChg>
      <pc:sldChg chg="add del">
        <pc:chgData name="Indu Sekhar Dantu" userId="4218edbc7ffe59d5" providerId="LiveId" clId="{B069DCC4-9580-4DE7-8CD2-2355D77BE23E}" dt="2021-06-25T06:56:25.526" v="1001" actId="47"/>
        <pc:sldMkLst>
          <pc:docMk/>
          <pc:sldMk cId="1101714023" sldId="295"/>
        </pc:sldMkLst>
      </pc:sldChg>
      <pc:sldChg chg="add del">
        <pc:chgData name="Indu Sekhar Dantu" userId="4218edbc7ffe59d5" providerId="LiveId" clId="{B069DCC4-9580-4DE7-8CD2-2355D77BE23E}" dt="2021-06-25T06:56:26.278" v="1002" actId="47"/>
        <pc:sldMkLst>
          <pc:docMk/>
          <pc:sldMk cId="9202119" sldId="296"/>
        </pc:sldMkLst>
      </pc:sldChg>
      <pc:sldChg chg="add del">
        <pc:chgData name="Indu Sekhar Dantu" userId="4218edbc7ffe59d5" providerId="LiveId" clId="{B069DCC4-9580-4DE7-8CD2-2355D77BE23E}" dt="2021-06-25T06:56:26.531" v="1003" actId="47"/>
        <pc:sldMkLst>
          <pc:docMk/>
          <pc:sldMk cId="1151141450" sldId="297"/>
        </pc:sldMkLst>
      </pc:sldChg>
      <pc:sldChg chg="add del">
        <pc:chgData name="Indu Sekhar Dantu" userId="4218edbc7ffe59d5" providerId="LiveId" clId="{B069DCC4-9580-4DE7-8CD2-2355D77BE23E}" dt="2021-06-25T06:56:27.714" v="1004" actId="47"/>
        <pc:sldMkLst>
          <pc:docMk/>
          <pc:sldMk cId="1631397065" sldId="298"/>
        </pc:sldMkLst>
      </pc:sldChg>
      <pc:sldChg chg="add del">
        <pc:chgData name="Indu Sekhar Dantu" userId="4218edbc7ffe59d5" providerId="LiveId" clId="{B069DCC4-9580-4DE7-8CD2-2355D77BE23E}" dt="2021-06-25T06:56:28.202" v="1005" actId="47"/>
        <pc:sldMkLst>
          <pc:docMk/>
          <pc:sldMk cId="1014335294" sldId="299"/>
        </pc:sldMkLst>
      </pc:sldChg>
      <pc:sldChg chg="add del">
        <pc:chgData name="Indu Sekhar Dantu" userId="4218edbc7ffe59d5" providerId="LiveId" clId="{B069DCC4-9580-4DE7-8CD2-2355D77BE23E}" dt="2021-06-25T06:56:28.501" v="1006" actId="47"/>
        <pc:sldMkLst>
          <pc:docMk/>
          <pc:sldMk cId="1833660448" sldId="300"/>
        </pc:sldMkLst>
      </pc:sldChg>
      <pc:sldChg chg="add del">
        <pc:chgData name="Indu Sekhar Dantu" userId="4218edbc7ffe59d5" providerId="LiveId" clId="{B069DCC4-9580-4DE7-8CD2-2355D77BE23E}" dt="2021-06-25T06:56:29.774" v="1007" actId="47"/>
        <pc:sldMkLst>
          <pc:docMk/>
          <pc:sldMk cId="2014834046" sldId="301"/>
        </pc:sldMkLst>
      </pc:sldChg>
      <pc:sldChg chg="add del">
        <pc:chgData name="Indu Sekhar Dantu" userId="4218edbc7ffe59d5" providerId="LiveId" clId="{B069DCC4-9580-4DE7-8CD2-2355D77BE23E}" dt="2021-06-25T06:56:38.300" v="1008" actId="2696"/>
        <pc:sldMkLst>
          <pc:docMk/>
          <pc:sldMk cId="1397828548" sldId="302"/>
        </pc:sldMkLst>
      </pc:sldChg>
      <pc:sldChg chg="addSp delSp modSp add mod">
        <pc:chgData name="Indu Sekhar Dantu" userId="4218edbc7ffe59d5" providerId="LiveId" clId="{B069DCC4-9580-4DE7-8CD2-2355D77BE23E}" dt="2021-06-25T06:43:32.119" v="213" actId="14100"/>
        <pc:sldMkLst>
          <pc:docMk/>
          <pc:sldMk cId="920038349" sldId="303"/>
        </pc:sldMkLst>
        <pc:spChg chg="del mod">
          <ac:chgData name="Indu Sekhar Dantu" userId="4218edbc7ffe59d5" providerId="LiveId" clId="{B069DCC4-9580-4DE7-8CD2-2355D77BE23E}" dt="2021-06-25T06:41:38.458" v="64" actId="478"/>
          <ac:spMkLst>
            <pc:docMk/>
            <pc:sldMk cId="920038349" sldId="303"/>
            <ac:spMk id="2" creationId="{50BD30BA-5E5C-4607-BA76-D042EE617EE0}"/>
          </ac:spMkLst>
        </pc:spChg>
        <pc:spChg chg="mod">
          <ac:chgData name="Indu Sekhar Dantu" userId="4218edbc7ffe59d5" providerId="LiveId" clId="{B069DCC4-9580-4DE7-8CD2-2355D77BE23E}" dt="2021-06-25T06:43:32.119" v="213" actId="14100"/>
          <ac:spMkLst>
            <pc:docMk/>
            <pc:sldMk cId="920038349" sldId="303"/>
            <ac:spMk id="3" creationId="{D9D112C0-94D8-4EB3-830E-FBA2AAFD86F5}"/>
          </ac:spMkLst>
        </pc:spChg>
        <pc:spChg chg="add del mod">
          <ac:chgData name="Indu Sekhar Dantu" userId="4218edbc7ffe59d5" providerId="LiveId" clId="{B069DCC4-9580-4DE7-8CD2-2355D77BE23E}" dt="2021-06-25T06:42:50.821" v="159" actId="478"/>
          <ac:spMkLst>
            <pc:docMk/>
            <pc:sldMk cId="920038349" sldId="303"/>
            <ac:spMk id="5" creationId="{AF2E97B7-FEBE-4FE1-A3E6-9BBA256CFB49}"/>
          </ac:spMkLst>
        </pc:spChg>
        <pc:spChg chg="add del mod">
          <ac:chgData name="Indu Sekhar Dantu" userId="4218edbc7ffe59d5" providerId="LiveId" clId="{B069DCC4-9580-4DE7-8CD2-2355D77BE23E}" dt="2021-06-25T06:42:54.910" v="161" actId="478"/>
          <ac:spMkLst>
            <pc:docMk/>
            <pc:sldMk cId="920038349" sldId="303"/>
            <ac:spMk id="7" creationId="{B84951F1-495C-4EB3-9CA0-AC1318499DBA}"/>
          </ac:spMkLst>
        </pc:spChg>
        <pc:spChg chg="add mod">
          <ac:chgData name="Indu Sekhar Dantu" userId="4218edbc7ffe59d5" providerId="LiveId" clId="{B069DCC4-9580-4DE7-8CD2-2355D77BE23E}" dt="2021-06-25T06:43:18.572" v="194" actId="1037"/>
          <ac:spMkLst>
            <pc:docMk/>
            <pc:sldMk cId="920038349" sldId="303"/>
            <ac:spMk id="8" creationId="{F2C5052E-2C9D-422A-AC8B-34A60459C043}"/>
          </ac:spMkLst>
        </pc:spChg>
      </pc:sldChg>
      <pc:sldChg chg="modSp mod">
        <pc:chgData name="Indu Sekhar Dantu" userId="4218edbc7ffe59d5" providerId="LiveId" clId="{B069DCC4-9580-4DE7-8CD2-2355D77BE23E}" dt="2021-06-25T06:57:39.419" v="1029" actId="1035"/>
        <pc:sldMkLst>
          <pc:docMk/>
          <pc:sldMk cId="3156076567" sldId="304"/>
        </pc:sldMkLst>
        <pc:spChg chg="mod">
          <ac:chgData name="Indu Sekhar Dantu" userId="4218edbc7ffe59d5" providerId="LiveId" clId="{B069DCC4-9580-4DE7-8CD2-2355D77BE23E}" dt="2021-06-25T06:55:07.199" v="937" actId="6549"/>
          <ac:spMkLst>
            <pc:docMk/>
            <pc:sldMk cId="3156076567" sldId="304"/>
            <ac:spMk id="3" creationId="{D9D112C0-94D8-4EB3-830E-FBA2AAFD86F5}"/>
          </ac:spMkLst>
        </pc:spChg>
        <pc:picChg chg="mod">
          <ac:chgData name="Indu Sekhar Dantu" userId="4218edbc7ffe59d5" providerId="LiveId" clId="{B069DCC4-9580-4DE7-8CD2-2355D77BE23E}" dt="2021-06-25T06:57:39.419" v="1029" actId="1035"/>
          <ac:picMkLst>
            <pc:docMk/>
            <pc:sldMk cId="3156076567" sldId="304"/>
            <ac:picMk id="6" creationId="{7AD1716B-724B-4029-90DD-3DE467297C13}"/>
          </ac:picMkLst>
        </pc:picChg>
      </pc:sldChg>
      <pc:sldChg chg="modSp add mod">
        <pc:chgData name="Indu Sekhar Dantu" userId="4218edbc7ffe59d5" providerId="LiveId" clId="{B069DCC4-9580-4DE7-8CD2-2355D77BE23E}" dt="2021-06-25T23:54:45.564" v="1335" actId="313"/>
        <pc:sldMkLst>
          <pc:docMk/>
          <pc:sldMk cId="1862927223" sldId="305"/>
        </pc:sldMkLst>
        <pc:spChg chg="mod">
          <ac:chgData name="Indu Sekhar Dantu" userId="4218edbc7ffe59d5" providerId="LiveId" clId="{B069DCC4-9580-4DE7-8CD2-2355D77BE23E}" dt="2021-06-25T23:54:45.564" v="1335" actId="313"/>
          <ac:spMkLst>
            <pc:docMk/>
            <pc:sldMk cId="1862927223" sldId="305"/>
            <ac:spMk id="3" creationId="{D9D112C0-94D8-4EB3-830E-FBA2AAFD86F5}"/>
          </ac:spMkLst>
        </pc:spChg>
      </pc:sldChg>
      <pc:sldChg chg="modSp del mod">
        <pc:chgData name="Indu Sekhar Dantu" userId="4218edbc7ffe59d5" providerId="LiveId" clId="{B069DCC4-9580-4DE7-8CD2-2355D77BE23E}" dt="2021-06-25T13:22:46.472" v="1202" actId="2696"/>
        <pc:sldMkLst>
          <pc:docMk/>
          <pc:sldMk cId="3142654229" sldId="305"/>
        </pc:sldMkLst>
        <pc:spChg chg="mod">
          <ac:chgData name="Indu Sekhar Dantu" userId="4218edbc7ffe59d5" providerId="LiveId" clId="{B069DCC4-9580-4DE7-8CD2-2355D77BE23E}" dt="2021-06-25T13:20:07.517" v="1147" actId="20577"/>
          <ac:spMkLst>
            <pc:docMk/>
            <pc:sldMk cId="3142654229" sldId="305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0:20:21.009" v="1675" actId="20577"/>
        <pc:sldMkLst>
          <pc:docMk/>
          <pc:sldMk cId="1568858838" sldId="306"/>
        </pc:sldMkLst>
        <pc:spChg chg="mod">
          <ac:chgData name="Indu Sekhar Dantu" userId="4218edbc7ffe59d5" providerId="LiveId" clId="{B069DCC4-9580-4DE7-8CD2-2355D77BE23E}" dt="2021-06-26T00:20:21.009" v="1675" actId="20577"/>
          <ac:spMkLst>
            <pc:docMk/>
            <pc:sldMk cId="1568858838" sldId="306"/>
            <ac:spMk id="3" creationId="{D9D112C0-94D8-4EB3-830E-FBA2AAFD86F5}"/>
          </ac:spMkLst>
        </pc:spChg>
      </pc:sldChg>
      <pc:sldChg chg="addSp delSp modSp add del mod ord">
        <pc:chgData name="Indu Sekhar Dantu" userId="4218edbc7ffe59d5" providerId="LiveId" clId="{B069DCC4-9580-4DE7-8CD2-2355D77BE23E}" dt="2021-06-25T13:22:46.472" v="1202" actId="2696"/>
        <pc:sldMkLst>
          <pc:docMk/>
          <pc:sldMk cId="8473239" sldId="307"/>
        </pc:sldMkLst>
        <pc:spChg chg="del">
          <ac:chgData name="Indu Sekhar Dantu" userId="4218edbc7ffe59d5" providerId="LiveId" clId="{B069DCC4-9580-4DE7-8CD2-2355D77BE23E}" dt="2021-06-25T13:21:39.907" v="1150" actId="478"/>
          <ac:spMkLst>
            <pc:docMk/>
            <pc:sldMk cId="8473239" sldId="307"/>
            <ac:spMk id="3" creationId="{D9D112C0-94D8-4EB3-830E-FBA2AAFD86F5}"/>
          </ac:spMkLst>
        </pc:spChg>
        <pc:spChg chg="add mod">
          <ac:chgData name="Indu Sekhar Dantu" userId="4218edbc7ffe59d5" providerId="LiveId" clId="{B069DCC4-9580-4DE7-8CD2-2355D77BE23E}" dt="2021-06-25T13:22:40.686" v="1199" actId="1076"/>
          <ac:spMkLst>
            <pc:docMk/>
            <pc:sldMk cId="8473239" sldId="307"/>
            <ac:spMk id="5" creationId="{DCA3B581-3084-49F8-9084-946BB3B1E6B6}"/>
          </ac:spMkLst>
        </pc:spChg>
        <pc:spChg chg="add del mod">
          <ac:chgData name="Indu Sekhar Dantu" userId="4218edbc7ffe59d5" providerId="LiveId" clId="{B069DCC4-9580-4DE7-8CD2-2355D77BE23E}" dt="2021-06-25T13:21:43.177" v="1152" actId="478"/>
          <ac:spMkLst>
            <pc:docMk/>
            <pc:sldMk cId="8473239" sldId="307"/>
            <ac:spMk id="7" creationId="{206170A1-2EC5-4025-99C4-B4739F4D85A3}"/>
          </ac:spMkLst>
        </pc:spChg>
      </pc:sldChg>
      <pc:sldChg chg="modSp add mod">
        <pc:chgData name="Indu Sekhar Dantu" userId="4218edbc7ffe59d5" providerId="LiveId" clId="{B069DCC4-9580-4DE7-8CD2-2355D77BE23E}" dt="2021-06-25T13:30:34.993" v="1283" actId="122"/>
        <pc:sldMkLst>
          <pc:docMk/>
          <pc:sldMk cId="1403467159" sldId="307"/>
        </pc:sldMkLst>
        <pc:spChg chg="mod">
          <ac:chgData name="Indu Sekhar Dantu" userId="4218edbc7ffe59d5" providerId="LiveId" clId="{B069DCC4-9580-4DE7-8CD2-2355D77BE23E}" dt="2021-06-25T13:30:34.993" v="1283" actId="122"/>
          <ac:spMkLst>
            <pc:docMk/>
            <pc:sldMk cId="1403467159" sldId="307"/>
            <ac:spMk id="5" creationId="{DCA3B581-3084-49F8-9084-946BB3B1E6B6}"/>
          </ac:spMkLst>
        </pc:spChg>
      </pc:sldChg>
      <pc:sldChg chg="modSp add mod ord">
        <pc:chgData name="Indu Sekhar Dantu" userId="4218edbc7ffe59d5" providerId="LiveId" clId="{B069DCC4-9580-4DE7-8CD2-2355D77BE23E}" dt="2021-06-26T01:02:54.126" v="1765" actId="20577"/>
        <pc:sldMkLst>
          <pc:docMk/>
          <pc:sldMk cId="3166141015" sldId="308"/>
        </pc:sldMkLst>
        <pc:spChg chg="mod">
          <ac:chgData name="Indu Sekhar Dantu" userId="4218edbc7ffe59d5" providerId="LiveId" clId="{B069DCC4-9580-4DE7-8CD2-2355D77BE23E}" dt="2021-06-26T01:02:54.126" v="1765" actId="20577"/>
          <ac:spMkLst>
            <pc:docMk/>
            <pc:sldMk cId="3166141015" sldId="308"/>
            <ac:spMk id="3" creationId="{D9D112C0-94D8-4EB3-830E-FBA2AAFD86F5}"/>
          </ac:spMkLst>
        </pc:spChg>
      </pc:sldChg>
      <pc:sldChg chg="modSp add mod ord">
        <pc:chgData name="Indu Sekhar Dantu" userId="4218edbc7ffe59d5" providerId="LiveId" clId="{B069DCC4-9580-4DE7-8CD2-2355D77BE23E}" dt="2021-06-26T01:03:33.873" v="1769" actId="20577"/>
        <pc:sldMkLst>
          <pc:docMk/>
          <pc:sldMk cId="498981713" sldId="309"/>
        </pc:sldMkLst>
        <pc:spChg chg="mod">
          <ac:chgData name="Indu Sekhar Dantu" userId="4218edbc7ffe59d5" providerId="LiveId" clId="{B069DCC4-9580-4DE7-8CD2-2355D77BE23E}" dt="2021-06-26T01:03:33.873" v="1769" actId="20577"/>
          <ac:spMkLst>
            <pc:docMk/>
            <pc:sldMk cId="498981713" sldId="30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B069DCC4-9580-4DE7-8CD2-2355D77BE23E}" dt="2021-06-26T00:05:59.960" v="1552" actId="113"/>
        <pc:sldMkLst>
          <pc:docMk/>
          <pc:sldMk cId="396110141" sldId="310"/>
        </pc:sldMkLst>
        <pc:spChg chg="mod">
          <ac:chgData name="Indu Sekhar Dantu" userId="4218edbc7ffe59d5" providerId="LiveId" clId="{B069DCC4-9580-4DE7-8CD2-2355D77BE23E}" dt="2021-06-26T00:05:59.960" v="1552" actId="113"/>
          <ac:spMkLst>
            <pc:docMk/>
            <pc:sldMk cId="396110141" sldId="310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1:02:19.358" v="1763" actId="113"/>
        <pc:sldMkLst>
          <pc:docMk/>
          <pc:sldMk cId="3851764001" sldId="311"/>
        </pc:sldMkLst>
        <pc:spChg chg="mod">
          <ac:chgData name="Indu Sekhar Dantu" userId="4218edbc7ffe59d5" providerId="LiveId" clId="{B069DCC4-9580-4DE7-8CD2-2355D77BE23E}" dt="2021-06-26T01:02:19.358" v="1763" actId="113"/>
          <ac:spMkLst>
            <pc:docMk/>
            <pc:sldMk cId="3851764001" sldId="311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1:04:43.790" v="1779" actId="6549"/>
        <pc:sldMkLst>
          <pc:docMk/>
          <pc:sldMk cId="913299517" sldId="312"/>
        </pc:sldMkLst>
        <pc:spChg chg="mod">
          <ac:chgData name="Indu Sekhar Dantu" userId="4218edbc7ffe59d5" providerId="LiveId" clId="{B069DCC4-9580-4DE7-8CD2-2355D77BE23E}" dt="2021-06-26T01:04:43.790" v="1779" actId="6549"/>
          <ac:spMkLst>
            <pc:docMk/>
            <pc:sldMk cId="913299517" sldId="312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0:23:33.891" v="1738" actId="113"/>
        <pc:sldMkLst>
          <pc:docMk/>
          <pc:sldMk cId="414296455" sldId="313"/>
        </pc:sldMkLst>
        <pc:spChg chg="mod">
          <ac:chgData name="Indu Sekhar Dantu" userId="4218edbc7ffe59d5" providerId="LiveId" clId="{B069DCC4-9580-4DE7-8CD2-2355D77BE23E}" dt="2021-06-26T00:23:33.891" v="1738" actId="113"/>
          <ac:spMkLst>
            <pc:docMk/>
            <pc:sldMk cId="414296455" sldId="31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B069DCC4-9580-4DE7-8CD2-2355D77BE23E}" dt="2021-06-26T01:13:03.593" v="1860" actId="20577"/>
        <pc:sldMkLst>
          <pc:docMk/>
          <pc:sldMk cId="3029424732" sldId="314"/>
        </pc:sldMkLst>
        <pc:spChg chg="mod">
          <ac:chgData name="Indu Sekhar Dantu" userId="4218edbc7ffe59d5" providerId="LiveId" clId="{B069DCC4-9580-4DE7-8CD2-2355D77BE23E}" dt="2021-06-26T01:13:03.593" v="1860" actId="20577"/>
          <ac:spMkLst>
            <pc:docMk/>
            <pc:sldMk cId="3029424732" sldId="314"/>
            <ac:spMk id="3" creationId="{D9D112C0-94D8-4EB3-830E-FBA2AAFD86F5}"/>
          </ac:spMkLst>
        </pc:spChg>
      </pc:sldChg>
      <pc:sldChg chg="add">
        <pc:chgData name="Indu Sekhar Dantu" userId="4218edbc7ffe59d5" providerId="LiveId" clId="{B069DCC4-9580-4DE7-8CD2-2355D77BE23E}" dt="2021-06-26T00:20:48.529" v="1679"/>
        <pc:sldMkLst>
          <pc:docMk/>
          <pc:sldMk cId="447349276" sldId="315"/>
        </pc:sldMkLst>
      </pc:sldChg>
      <pc:sldChg chg="add">
        <pc:chgData name="Indu Sekhar Dantu" userId="4218edbc7ffe59d5" providerId="LiveId" clId="{B069DCC4-9580-4DE7-8CD2-2355D77BE23E}" dt="2021-06-26T00:20:48.733" v="1680"/>
        <pc:sldMkLst>
          <pc:docMk/>
          <pc:sldMk cId="313655581" sldId="316"/>
        </pc:sldMkLst>
      </pc:sldChg>
      <pc:sldChg chg="add">
        <pc:chgData name="Indu Sekhar Dantu" userId="4218edbc7ffe59d5" providerId="LiveId" clId="{B069DCC4-9580-4DE7-8CD2-2355D77BE23E}" dt="2021-06-26T00:20:48.945" v="1681"/>
        <pc:sldMkLst>
          <pc:docMk/>
          <pc:sldMk cId="1765042550" sldId="317"/>
        </pc:sldMkLst>
      </pc:sldChg>
      <pc:sldChg chg="add">
        <pc:chgData name="Indu Sekhar Dantu" userId="4218edbc7ffe59d5" providerId="LiveId" clId="{B069DCC4-9580-4DE7-8CD2-2355D77BE23E}" dt="2021-06-26T00:20:49.154" v="1682"/>
        <pc:sldMkLst>
          <pc:docMk/>
          <pc:sldMk cId="3429460512" sldId="318"/>
        </pc:sldMkLst>
      </pc:sldChg>
      <pc:sldChg chg="add">
        <pc:chgData name="Indu Sekhar Dantu" userId="4218edbc7ffe59d5" providerId="LiveId" clId="{B069DCC4-9580-4DE7-8CD2-2355D77BE23E}" dt="2021-06-26T00:20:49.373" v="1683"/>
        <pc:sldMkLst>
          <pc:docMk/>
          <pc:sldMk cId="1010151947" sldId="319"/>
        </pc:sldMkLst>
      </pc:sldChg>
      <pc:sldChg chg="add">
        <pc:chgData name="Indu Sekhar Dantu" userId="4218edbc7ffe59d5" providerId="LiveId" clId="{B069DCC4-9580-4DE7-8CD2-2355D77BE23E}" dt="2021-06-26T00:20:49.601" v="1684"/>
        <pc:sldMkLst>
          <pc:docMk/>
          <pc:sldMk cId="3465084384" sldId="320"/>
        </pc:sldMkLst>
      </pc:sldChg>
      <pc:sldChg chg="add">
        <pc:chgData name="Indu Sekhar Dantu" userId="4218edbc7ffe59d5" providerId="LiveId" clId="{B069DCC4-9580-4DE7-8CD2-2355D77BE23E}" dt="2021-06-26T00:20:49.820" v="1685"/>
        <pc:sldMkLst>
          <pc:docMk/>
          <pc:sldMk cId="2931619309" sldId="321"/>
        </pc:sldMkLst>
      </pc:sldChg>
      <pc:sldChg chg="add">
        <pc:chgData name="Indu Sekhar Dantu" userId="4218edbc7ffe59d5" providerId="LiveId" clId="{B069DCC4-9580-4DE7-8CD2-2355D77BE23E}" dt="2021-06-26T00:20:50.038" v="1686"/>
        <pc:sldMkLst>
          <pc:docMk/>
          <pc:sldMk cId="3940385322" sldId="322"/>
        </pc:sldMkLst>
      </pc:sldChg>
      <pc:sldChg chg="add">
        <pc:chgData name="Indu Sekhar Dantu" userId="4218edbc7ffe59d5" providerId="LiveId" clId="{B069DCC4-9580-4DE7-8CD2-2355D77BE23E}" dt="2021-06-26T00:20:50.252" v="1687"/>
        <pc:sldMkLst>
          <pc:docMk/>
          <pc:sldMk cId="218055593" sldId="323"/>
        </pc:sldMkLst>
      </pc:sldChg>
      <pc:sldChg chg="add">
        <pc:chgData name="Indu Sekhar Dantu" userId="4218edbc7ffe59d5" providerId="LiveId" clId="{B069DCC4-9580-4DE7-8CD2-2355D77BE23E}" dt="2021-06-26T00:20:50.471" v="1688"/>
        <pc:sldMkLst>
          <pc:docMk/>
          <pc:sldMk cId="2490891367" sldId="324"/>
        </pc:sldMkLst>
      </pc:sldChg>
      <pc:sldChg chg="add">
        <pc:chgData name="Indu Sekhar Dantu" userId="4218edbc7ffe59d5" providerId="LiveId" clId="{B069DCC4-9580-4DE7-8CD2-2355D77BE23E}" dt="2021-06-26T00:20:50.700" v="1689"/>
        <pc:sldMkLst>
          <pc:docMk/>
          <pc:sldMk cId="2015534174" sldId="325"/>
        </pc:sldMkLst>
      </pc:sldChg>
      <pc:sldChg chg="add">
        <pc:chgData name="Indu Sekhar Dantu" userId="4218edbc7ffe59d5" providerId="LiveId" clId="{B069DCC4-9580-4DE7-8CD2-2355D77BE23E}" dt="2021-06-26T00:20:50.911" v="1690"/>
        <pc:sldMkLst>
          <pc:docMk/>
          <pc:sldMk cId="2282546436" sldId="326"/>
        </pc:sldMkLst>
      </pc:sldChg>
      <pc:sldChg chg="modSp mod">
        <pc:chgData name="Indu Sekhar Dantu" userId="4218edbc7ffe59d5" providerId="LiveId" clId="{B069DCC4-9580-4DE7-8CD2-2355D77BE23E}" dt="2021-06-26T01:01:43.365" v="1758" actId="6549"/>
        <pc:sldMkLst>
          <pc:docMk/>
          <pc:sldMk cId="3662201600" sldId="327"/>
        </pc:sldMkLst>
        <pc:spChg chg="mod">
          <ac:chgData name="Indu Sekhar Dantu" userId="4218edbc7ffe59d5" providerId="LiveId" clId="{B069DCC4-9580-4DE7-8CD2-2355D77BE23E}" dt="2021-06-26T01:01:43.365" v="1758" actId="6549"/>
          <ac:spMkLst>
            <pc:docMk/>
            <pc:sldMk cId="3662201600" sldId="327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1:08:49.875" v="1818" actId="27636"/>
        <pc:sldMkLst>
          <pc:docMk/>
          <pc:sldMk cId="4220466084" sldId="328"/>
        </pc:sldMkLst>
        <pc:spChg chg="mod">
          <ac:chgData name="Indu Sekhar Dantu" userId="4218edbc7ffe59d5" providerId="LiveId" clId="{B069DCC4-9580-4DE7-8CD2-2355D77BE23E}" dt="2021-06-26T01:08:49.875" v="1818" actId="27636"/>
          <ac:spMkLst>
            <pc:docMk/>
            <pc:sldMk cId="4220466084" sldId="328"/>
            <ac:spMk id="3" creationId="{D9D112C0-94D8-4EB3-830E-FBA2AAFD86F5}"/>
          </ac:spMkLst>
        </pc:spChg>
      </pc:sldChg>
      <pc:sldChg chg="add">
        <pc:chgData name="Indu Sekhar Dantu" userId="4218edbc7ffe59d5" providerId="LiveId" clId="{B069DCC4-9580-4DE7-8CD2-2355D77BE23E}" dt="2021-06-26T01:07:40.973" v="1803"/>
        <pc:sldMkLst>
          <pc:docMk/>
          <pc:sldMk cId="3574048325" sldId="330"/>
        </pc:sldMkLst>
      </pc:sldChg>
      <pc:sldChg chg="add">
        <pc:chgData name="Indu Sekhar Dantu" userId="4218edbc7ffe59d5" providerId="LiveId" clId="{B069DCC4-9580-4DE7-8CD2-2355D77BE23E}" dt="2021-06-26T01:07:41.230" v="1804"/>
        <pc:sldMkLst>
          <pc:docMk/>
          <pc:sldMk cId="4175535972" sldId="331"/>
        </pc:sldMkLst>
      </pc:sldChg>
      <pc:sldChg chg="add">
        <pc:chgData name="Indu Sekhar Dantu" userId="4218edbc7ffe59d5" providerId="LiveId" clId="{B069DCC4-9580-4DE7-8CD2-2355D77BE23E}" dt="2021-06-26T01:07:41.472" v="1805"/>
        <pc:sldMkLst>
          <pc:docMk/>
          <pc:sldMk cId="3257483581" sldId="332"/>
        </pc:sldMkLst>
      </pc:sldChg>
      <pc:sldChg chg="add">
        <pc:chgData name="Indu Sekhar Dantu" userId="4218edbc7ffe59d5" providerId="LiveId" clId="{B069DCC4-9580-4DE7-8CD2-2355D77BE23E}" dt="2021-06-26T01:07:41.690" v="1806"/>
        <pc:sldMkLst>
          <pc:docMk/>
          <pc:sldMk cId="2179867846" sldId="333"/>
        </pc:sldMkLst>
      </pc:sldChg>
      <pc:sldChg chg="add">
        <pc:chgData name="Indu Sekhar Dantu" userId="4218edbc7ffe59d5" providerId="LiveId" clId="{B069DCC4-9580-4DE7-8CD2-2355D77BE23E}" dt="2021-06-26T01:07:41.908" v="1807"/>
        <pc:sldMkLst>
          <pc:docMk/>
          <pc:sldMk cId="864306515" sldId="334"/>
        </pc:sldMkLst>
      </pc:sldChg>
      <pc:sldChg chg="add">
        <pc:chgData name="Indu Sekhar Dantu" userId="4218edbc7ffe59d5" providerId="LiveId" clId="{B069DCC4-9580-4DE7-8CD2-2355D77BE23E}" dt="2021-06-26T01:07:42.164" v="1808"/>
        <pc:sldMkLst>
          <pc:docMk/>
          <pc:sldMk cId="3997583028" sldId="335"/>
        </pc:sldMkLst>
      </pc:sldChg>
      <pc:sldChg chg="add">
        <pc:chgData name="Indu Sekhar Dantu" userId="4218edbc7ffe59d5" providerId="LiveId" clId="{B069DCC4-9580-4DE7-8CD2-2355D77BE23E}" dt="2021-06-26T01:07:42.385" v="1809"/>
        <pc:sldMkLst>
          <pc:docMk/>
          <pc:sldMk cId="4024321289" sldId="336"/>
        </pc:sldMkLst>
      </pc:sldChg>
      <pc:sldChg chg="add">
        <pc:chgData name="Indu Sekhar Dantu" userId="4218edbc7ffe59d5" providerId="LiveId" clId="{B069DCC4-9580-4DE7-8CD2-2355D77BE23E}" dt="2021-06-26T01:07:42.639" v="1810"/>
        <pc:sldMkLst>
          <pc:docMk/>
          <pc:sldMk cId="1728069454" sldId="337"/>
        </pc:sldMkLst>
      </pc:sldChg>
      <pc:sldChg chg="add">
        <pc:chgData name="Indu Sekhar Dantu" userId="4218edbc7ffe59d5" providerId="LiveId" clId="{B069DCC4-9580-4DE7-8CD2-2355D77BE23E}" dt="2021-06-26T01:07:42.886" v="1811"/>
        <pc:sldMkLst>
          <pc:docMk/>
          <pc:sldMk cId="1735735032" sldId="338"/>
        </pc:sldMkLst>
      </pc:sldChg>
      <pc:sldChg chg="modSp mod">
        <pc:chgData name="Indu Sekhar Dantu" userId="4218edbc7ffe59d5" providerId="LiveId" clId="{B069DCC4-9580-4DE7-8CD2-2355D77BE23E}" dt="2021-06-26T01:22:41.595" v="2024" actId="20577"/>
        <pc:sldMkLst>
          <pc:docMk/>
          <pc:sldMk cId="2508731708" sldId="339"/>
        </pc:sldMkLst>
        <pc:spChg chg="mod">
          <ac:chgData name="Indu Sekhar Dantu" userId="4218edbc7ffe59d5" providerId="LiveId" clId="{B069DCC4-9580-4DE7-8CD2-2355D77BE23E}" dt="2021-06-26T01:22:41.595" v="2024" actId="20577"/>
          <ac:spMkLst>
            <pc:docMk/>
            <pc:sldMk cId="2508731708" sldId="339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1:17:56.994" v="1899" actId="20577"/>
        <pc:sldMkLst>
          <pc:docMk/>
          <pc:sldMk cId="2181303224" sldId="340"/>
        </pc:sldMkLst>
        <pc:spChg chg="mod">
          <ac:chgData name="Indu Sekhar Dantu" userId="4218edbc7ffe59d5" providerId="LiveId" clId="{B069DCC4-9580-4DE7-8CD2-2355D77BE23E}" dt="2021-06-26T01:17:56.994" v="1899" actId="20577"/>
          <ac:spMkLst>
            <pc:docMk/>
            <pc:sldMk cId="2181303224" sldId="34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B069DCC4-9580-4DE7-8CD2-2355D77BE23E}" dt="2021-06-26T01:25:22.079" v="2076" actId="20577"/>
        <pc:sldMkLst>
          <pc:docMk/>
          <pc:sldMk cId="2081480948" sldId="341"/>
        </pc:sldMkLst>
        <pc:spChg chg="mod">
          <ac:chgData name="Indu Sekhar Dantu" userId="4218edbc7ffe59d5" providerId="LiveId" clId="{B069DCC4-9580-4DE7-8CD2-2355D77BE23E}" dt="2021-06-26T01:25:22.079" v="2076" actId="20577"/>
          <ac:spMkLst>
            <pc:docMk/>
            <pc:sldMk cId="2081480948" sldId="34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B069DCC4-9580-4DE7-8CD2-2355D77BE23E}" dt="2021-06-26T01:26:44.808" v="2087" actId="6549"/>
        <pc:sldMkLst>
          <pc:docMk/>
          <pc:sldMk cId="397138408" sldId="342"/>
        </pc:sldMkLst>
        <pc:spChg chg="mod">
          <ac:chgData name="Indu Sekhar Dantu" userId="4218edbc7ffe59d5" providerId="LiveId" clId="{B069DCC4-9580-4DE7-8CD2-2355D77BE23E}" dt="2021-06-26T01:26:44.808" v="2087" actId="6549"/>
          <ac:spMkLst>
            <pc:docMk/>
            <pc:sldMk cId="397138408" sldId="342"/>
            <ac:spMk id="3" creationId="{D9D112C0-94D8-4EB3-830E-FBA2AAFD86F5}"/>
          </ac:spMkLst>
        </pc:spChg>
      </pc:sldChg>
      <pc:sldChg chg="add">
        <pc:chgData name="Indu Sekhar Dantu" userId="4218edbc7ffe59d5" providerId="LiveId" clId="{B069DCC4-9580-4DE7-8CD2-2355D77BE23E}" dt="2021-06-26T01:14:52.562" v="1878"/>
        <pc:sldMkLst>
          <pc:docMk/>
          <pc:sldMk cId="3537388708" sldId="343"/>
        </pc:sldMkLst>
      </pc:sldChg>
      <pc:sldChg chg="add">
        <pc:chgData name="Indu Sekhar Dantu" userId="4218edbc7ffe59d5" providerId="LiveId" clId="{B069DCC4-9580-4DE7-8CD2-2355D77BE23E}" dt="2021-06-26T01:14:52.810" v="1879"/>
        <pc:sldMkLst>
          <pc:docMk/>
          <pc:sldMk cId="1421539589" sldId="344"/>
        </pc:sldMkLst>
      </pc:sldChg>
      <pc:sldChg chg="add">
        <pc:chgData name="Indu Sekhar Dantu" userId="4218edbc7ffe59d5" providerId="LiveId" clId="{B069DCC4-9580-4DE7-8CD2-2355D77BE23E}" dt="2021-06-26T01:14:53.035" v="1880"/>
        <pc:sldMkLst>
          <pc:docMk/>
          <pc:sldMk cId="2353974985" sldId="345"/>
        </pc:sldMkLst>
      </pc:sldChg>
      <pc:sldChg chg="add">
        <pc:chgData name="Indu Sekhar Dantu" userId="4218edbc7ffe59d5" providerId="LiveId" clId="{B069DCC4-9580-4DE7-8CD2-2355D77BE23E}" dt="2021-06-26T01:14:53.259" v="1881"/>
        <pc:sldMkLst>
          <pc:docMk/>
          <pc:sldMk cId="331212918" sldId="346"/>
        </pc:sldMkLst>
      </pc:sldChg>
      <pc:sldChg chg="add">
        <pc:chgData name="Indu Sekhar Dantu" userId="4218edbc7ffe59d5" providerId="LiveId" clId="{B069DCC4-9580-4DE7-8CD2-2355D77BE23E}" dt="2021-06-26T01:14:53.498" v="1882"/>
        <pc:sldMkLst>
          <pc:docMk/>
          <pc:sldMk cId="4079861257" sldId="347"/>
        </pc:sldMkLst>
      </pc:sldChg>
      <pc:sldChg chg="add">
        <pc:chgData name="Indu Sekhar Dantu" userId="4218edbc7ffe59d5" providerId="LiveId" clId="{B069DCC4-9580-4DE7-8CD2-2355D77BE23E}" dt="2021-06-26T01:14:53.729" v="1883"/>
        <pc:sldMkLst>
          <pc:docMk/>
          <pc:sldMk cId="2825864451" sldId="348"/>
        </pc:sldMkLst>
      </pc:sldChg>
      <pc:sldChg chg="modSp mod">
        <pc:chgData name="Indu Sekhar Dantu" userId="4218edbc7ffe59d5" providerId="LiveId" clId="{B069DCC4-9580-4DE7-8CD2-2355D77BE23E}" dt="2021-06-26T01:19:27.036" v="1963" actId="20577"/>
        <pc:sldMkLst>
          <pc:docMk/>
          <pc:sldMk cId="141203763" sldId="349"/>
        </pc:sldMkLst>
        <pc:spChg chg="mod">
          <ac:chgData name="Indu Sekhar Dantu" userId="4218edbc7ffe59d5" providerId="LiveId" clId="{B069DCC4-9580-4DE7-8CD2-2355D77BE23E}" dt="2021-06-26T01:19:27.036" v="1963" actId="20577"/>
          <ac:spMkLst>
            <pc:docMk/>
            <pc:sldMk cId="141203763" sldId="349"/>
            <ac:spMk id="3" creationId="{D9D112C0-94D8-4EB3-830E-FBA2AAFD86F5}"/>
          </ac:spMkLst>
        </pc:spChg>
      </pc:sldChg>
    </pc:docChg>
  </pc:docChgLst>
  <pc:docChgLst>
    <pc:chgData name="Indu Sekhar Dantu" userId="4218edbc7ffe59d5" providerId="LiveId" clId="{8D515201-007B-4BCA-AB8E-445196CE6222}"/>
    <pc:docChg chg="undo custSel modSld">
      <pc:chgData name="Indu Sekhar Dantu" userId="4218edbc7ffe59d5" providerId="LiveId" clId="{8D515201-007B-4BCA-AB8E-445196CE6222}" dt="2021-07-08T06:01:25.169" v="339" actId="113"/>
      <pc:docMkLst>
        <pc:docMk/>
      </pc:docMkLst>
      <pc:sldChg chg="modSp mod">
        <pc:chgData name="Indu Sekhar Dantu" userId="4218edbc7ffe59d5" providerId="LiveId" clId="{8D515201-007B-4BCA-AB8E-445196CE6222}" dt="2021-07-08T06:01:25.169" v="339" actId="113"/>
        <pc:sldMkLst>
          <pc:docMk/>
          <pc:sldMk cId="1862927223" sldId="305"/>
        </pc:sldMkLst>
        <pc:spChg chg="mod">
          <ac:chgData name="Indu Sekhar Dantu" userId="4218edbc7ffe59d5" providerId="LiveId" clId="{8D515201-007B-4BCA-AB8E-445196CE6222}" dt="2021-07-08T06:01:25.169" v="339" actId="113"/>
          <ac:spMkLst>
            <pc:docMk/>
            <pc:sldMk cId="1862927223" sldId="305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8D515201-007B-4BCA-AB8E-445196CE6222}" dt="2021-07-08T06:00:54.176" v="338" actId="255"/>
        <pc:sldMkLst>
          <pc:docMk/>
          <pc:sldMk cId="1403467159" sldId="307"/>
        </pc:sldMkLst>
        <pc:spChg chg="mod">
          <ac:chgData name="Indu Sekhar Dantu" userId="4218edbc7ffe59d5" providerId="LiveId" clId="{8D515201-007B-4BCA-AB8E-445196CE6222}" dt="2021-07-08T06:00:54.176" v="338" actId="255"/>
          <ac:spMkLst>
            <pc:docMk/>
            <pc:sldMk cId="1403467159" sldId="307"/>
            <ac:spMk id="5" creationId="{DCA3B581-3084-49F8-9084-946BB3B1E6B6}"/>
          </ac:spMkLst>
        </pc:spChg>
      </pc:sldChg>
      <pc:sldChg chg="modSp mod">
        <pc:chgData name="Indu Sekhar Dantu" userId="4218edbc7ffe59d5" providerId="LiveId" clId="{8D515201-007B-4BCA-AB8E-445196CE6222}" dt="2021-07-08T05:48:45.878" v="8"/>
        <pc:sldMkLst>
          <pc:docMk/>
          <pc:sldMk cId="3537388708" sldId="343"/>
        </pc:sldMkLst>
        <pc:spChg chg="mod">
          <ac:chgData name="Indu Sekhar Dantu" userId="4218edbc7ffe59d5" providerId="LiveId" clId="{8D515201-007B-4BCA-AB8E-445196CE6222}" dt="2021-07-08T05:48:45.878" v="8"/>
          <ac:spMkLst>
            <pc:docMk/>
            <pc:sldMk cId="3537388708" sldId="343"/>
            <ac:spMk id="3" creationId="{D9D112C0-94D8-4EB3-830E-FBA2AAFD86F5}"/>
          </ac:spMkLst>
        </pc:spChg>
      </pc:sldChg>
      <pc:sldChg chg="addSp delSp modSp mod">
        <pc:chgData name="Indu Sekhar Dantu" userId="4218edbc7ffe59d5" providerId="LiveId" clId="{8D515201-007B-4BCA-AB8E-445196CE6222}" dt="2021-07-08T05:54:27.908" v="307" actId="6549"/>
        <pc:sldMkLst>
          <pc:docMk/>
          <pc:sldMk cId="1421539589" sldId="344"/>
        </pc:sldMkLst>
        <pc:spChg chg="mod">
          <ac:chgData name="Indu Sekhar Dantu" userId="4218edbc7ffe59d5" providerId="LiveId" clId="{8D515201-007B-4BCA-AB8E-445196CE6222}" dt="2021-07-08T05:54:27.908" v="307" actId="6549"/>
          <ac:spMkLst>
            <pc:docMk/>
            <pc:sldMk cId="1421539589" sldId="344"/>
            <ac:spMk id="3" creationId="{D9D112C0-94D8-4EB3-830E-FBA2AAFD86F5}"/>
          </ac:spMkLst>
        </pc:spChg>
        <pc:graphicFrameChg chg="add del mod modGraphic">
          <ac:chgData name="Indu Sekhar Dantu" userId="4218edbc7ffe59d5" providerId="LiveId" clId="{8D515201-007B-4BCA-AB8E-445196CE6222}" dt="2021-07-08T05:49:56.826" v="51" actId="3680"/>
          <ac:graphicFrameMkLst>
            <pc:docMk/>
            <pc:sldMk cId="1421539589" sldId="344"/>
            <ac:graphicFrameMk id="5" creationId="{AD8FBE9E-288B-40B0-8AB7-9AE3D5A1D444}"/>
          </ac:graphicFrameMkLst>
        </pc:graphicFrameChg>
        <pc:graphicFrameChg chg="add mod modGraphic">
          <ac:chgData name="Indu Sekhar Dantu" userId="4218edbc7ffe59d5" providerId="LiveId" clId="{8D515201-007B-4BCA-AB8E-445196CE6222}" dt="2021-07-08T05:54:15.684" v="301" actId="1035"/>
          <ac:graphicFrameMkLst>
            <pc:docMk/>
            <pc:sldMk cId="1421539589" sldId="344"/>
            <ac:graphicFrameMk id="6" creationId="{27A4142A-1986-409B-931E-D4FD030964C9}"/>
          </ac:graphicFrameMkLst>
        </pc:graphicFrameChg>
      </pc:sldChg>
      <pc:sldChg chg="modSp mod">
        <pc:chgData name="Indu Sekhar Dantu" userId="4218edbc7ffe59d5" providerId="LiveId" clId="{8D515201-007B-4BCA-AB8E-445196CE6222}" dt="2021-07-08T05:48:14.374" v="7" actId="2711"/>
        <pc:sldMkLst>
          <pc:docMk/>
          <pc:sldMk cId="2200476893" sldId="350"/>
        </pc:sldMkLst>
        <pc:spChg chg="mod">
          <ac:chgData name="Indu Sekhar Dantu" userId="4218edbc7ffe59d5" providerId="LiveId" clId="{8D515201-007B-4BCA-AB8E-445196CE6222}" dt="2021-07-08T05:48:14.374" v="7" actId="2711"/>
          <ac:spMkLst>
            <pc:docMk/>
            <pc:sldMk cId="2200476893" sldId="350"/>
            <ac:spMk id="3" creationId="{D9D112C0-94D8-4EB3-830E-FBA2AAFD86F5}"/>
          </ac:spMkLst>
        </pc:spChg>
      </pc:sldChg>
    </pc:docChg>
  </pc:docChgLst>
  <pc:docChgLst>
    <pc:chgData name="Indu Sekhar Dantu" userId="4218edbc7ffe59d5" providerId="LiveId" clId="{0210AA90-0FB7-480F-87EB-F58347DD249C}"/>
    <pc:docChg chg="modSld">
      <pc:chgData name="Indu Sekhar Dantu" userId="4218edbc7ffe59d5" providerId="LiveId" clId="{0210AA90-0FB7-480F-87EB-F58347DD249C}" dt="2021-12-11T03:18:54.932" v="0" actId="6549"/>
      <pc:docMkLst>
        <pc:docMk/>
      </pc:docMkLst>
      <pc:sldChg chg="modSp mod">
        <pc:chgData name="Indu Sekhar Dantu" userId="4218edbc7ffe59d5" providerId="LiveId" clId="{0210AA90-0FB7-480F-87EB-F58347DD249C}" dt="2021-12-11T03:18:54.932" v="0" actId="6549"/>
        <pc:sldMkLst>
          <pc:docMk/>
          <pc:sldMk cId="3359564673" sldId="338"/>
        </pc:sldMkLst>
        <pc:spChg chg="mod">
          <ac:chgData name="Indu Sekhar Dantu" userId="4218edbc7ffe59d5" providerId="LiveId" clId="{0210AA90-0FB7-480F-87EB-F58347DD249C}" dt="2021-12-11T03:18:54.932" v="0" actId="6549"/>
          <ac:spMkLst>
            <pc:docMk/>
            <pc:sldMk cId="3359564673" sldId="338"/>
            <ac:spMk id="2" creationId="{50BD30BA-5E5C-4607-BA76-D042EE617EE0}"/>
          </ac:spMkLst>
        </pc:spChg>
      </pc:sldChg>
    </pc:docChg>
  </pc:docChgLst>
  <pc:docChgLst>
    <pc:chgData name="Indu Sekhar Dantu" userId="4218edbc7ffe59d5" providerId="LiveId" clId="{0C6CE469-F724-4D68-9CF8-6021D51A3EBC}"/>
    <pc:docChg chg="custSel addSld delSld modSld">
      <pc:chgData name="Indu Sekhar Dantu" userId="4218edbc7ffe59d5" providerId="LiveId" clId="{0C6CE469-F724-4D68-9CF8-6021D51A3EBC}" dt="2021-07-12T02:28:04.331" v="2357" actId="20577"/>
      <pc:docMkLst>
        <pc:docMk/>
      </pc:docMkLst>
      <pc:sldChg chg="modSp mod">
        <pc:chgData name="Indu Sekhar Dantu" userId="4218edbc7ffe59d5" providerId="LiveId" clId="{0C6CE469-F724-4D68-9CF8-6021D51A3EBC}" dt="2021-07-12T01:33:03.183" v="975" actId="255"/>
        <pc:sldMkLst>
          <pc:docMk/>
          <pc:sldMk cId="858427632" sldId="256"/>
        </pc:sldMkLst>
        <pc:spChg chg="mod">
          <ac:chgData name="Indu Sekhar Dantu" userId="4218edbc7ffe59d5" providerId="LiveId" clId="{0C6CE469-F724-4D68-9CF8-6021D51A3EBC}" dt="2021-07-12T01:33:03.183" v="975" actId="255"/>
          <ac:spMkLst>
            <pc:docMk/>
            <pc:sldMk cId="858427632" sldId="256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25:16.626" v="552" actId="20577"/>
          <ac:spMkLst>
            <pc:docMk/>
            <pc:sldMk cId="858427632" sldId="256"/>
            <ac:spMk id="6" creationId="{C6D6245A-6BE2-4AF4-BB2D-5627D2818914}"/>
          </ac:spMkLst>
        </pc:spChg>
      </pc:sldChg>
      <pc:sldChg chg="del">
        <pc:chgData name="Indu Sekhar Dantu" userId="4218edbc7ffe59d5" providerId="LiveId" clId="{0C6CE469-F724-4D68-9CF8-6021D51A3EBC}" dt="2021-07-12T01:15:31.578" v="122" actId="47"/>
        <pc:sldMkLst>
          <pc:docMk/>
          <pc:sldMk cId="857472398" sldId="257"/>
        </pc:sldMkLst>
      </pc:sldChg>
      <pc:sldChg chg="del">
        <pc:chgData name="Indu Sekhar Dantu" userId="4218edbc7ffe59d5" providerId="LiveId" clId="{0C6CE469-F724-4D68-9CF8-6021D51A3EBC}" dt="2021-07-12T01:15:32.463" v="123" actId="47"/>
        <pc:sldMkLst>
          <pc:docMk/>
          <pc:sldMk cId="3720603358" sldId="258"/>
        </pc:sldMkLst>
      </pc:sldChg>
      <pc:sldChg chg="del">
        <pc:chgData name="Indu Sekhar Dantu" userId="4218edbc7ffe59d5" providerId="LiveId" clId="{0C6CE469-F724-4D68-9CF8-6021D51A3EBC}" dt="2021-07-12T01:15:41.242" v="126" actId="47"/>
        <pc:sldMkLst>
          <pc:docMk/>
          <pc:sldMk cId="1942712150" sldId="259"/>
        </pc:sldMkLst>
      </pc:sldChg>
      <pc:sldChg chg="del">
        <pc:chgData name="Indu Sekhar Dantu" userId="4218edbc7ffe59d5" providerId="LiveId" clId="{0C6CE469-F724-4D68-9CF8-6021D51A3EBC}" dt="2021-07-12T01:16:55.372" v="274" actId="47"/>
        <pc:sldMkLst>
          <pc:docMk/>
          <pc:sldMk cId="3156076567" sldId="304"/>
        </pc:sldMkLst>
      </pc:sldChg>
      <pc:sldChg chg="del">
        <pc:chgData name="Indu Sekhar Dantu" userId="4218edbc7ffe59d5" providerId="LiveId" clId="{0C6CE469-F724-4D68-9CF8-6021D51A3EBC}" dt="2021-07-12T01:15:40.847" v="125" actId="47"/>
        <pc:sldMkLst>
          <pc:docMk/>
          <pc:sldMk cId="1862927223" sldId="305"/>
        </pc:sldMkLst>
      </pc:sldChg>
      <pc:sldChg chg="del">
        <pc:chgData name="Indu Sekhar Dantu" userId="4218edbc7ffe59d5" providerId="LiveId" clId="{0C6CE469-F724-4D68-9CF8-6021D51A3EBC}" dt="2021-07-12T01:16:42.740" v="236" actId="47"/>
        <pc:sldMkLst>
          <pc:docMk/>
          <pc:sldMk cId="1568858838" sldId="306"/>
        </pc:sldMkLst>
      </pc:sldChg>
      <pc:sldChg chg="del">
        <pc:chgData name="Indu Sekhar Dantu" userId="4218edbc7ffe59d5" providerId="LiveId" clId="{0C6CE469-F724-4D68-9CF8-6021D51A3EBC}" dt="2021-07-12T01:15:33.177" v="124" actId="47"/>
        <pc:sldMkLst>
          <pc:docMk/>
          <pc:sldMk cId="1403467159" sldId="307"/>
        </pc:sldMkLst>
      </pc:sldChg>
      <pc:sldChg chg="modSp mod">
        <pc:chgData name="Indu Sekhar Dantu" userId="4218edbc7ffe59d5" providerId="LiveId" clId="{0C6CE469-F724-4D68-9CF8-6021D51A3EBC}" dt="2021-07-12T01:33:25.521" v="977" actId="20577"/>
        <pc:sldMkLst>
          <pc:docMk/>
          <pc:sldMk cId="3166141015" sldId="308"/>
        </pc:sldMkLst>
        <pc:spChg chg="mod">
          <ac:chgData name="Indu Sekhar Dantu" userId="4218edbc7ffe59d5" providerId="LiveId" clId="{0C6CE469-F724-4D68-9CF8-6021D51A3EBC}" dt="2021-07-12T01:33:25.521" v="977" actId="20577"/>
          <ac:spMkLst>
            <pc:docMk/>
            <pc:sldMk cId="3166141015" sldId="308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31:48.991" v="936" actId="6549"/>
          <ac:spMkLst>
            <pc:docMk/>
            <pc:sldMk cId="3166141015" sldId="308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41.623" v="233" actId="47"/>
        <pc:sldMkLst>
          <pc:docMk/>
          <pc:sldMk cId="498981713" sldId="309"/>
        </pc:sldMkLst>
      </pc:sldChg>
      <pc:sldChg chg="add del">
        <pc:chgData name="Indu Sekhar Dantu" userId="4218edbc7ffe59d5" providerId="LiveId" clId="{0C6CE469-F724-4D68-9CF8-6021D51A3EBC}" dt="2021-07-12T01:33:53.868" v="989" actId="47"/>
        <pc:sldMkLst>
          <pc:docMk/>
          <pc:sldMk cId="4122889690" sldId="309"/>
        </pc:sldMkLst>
      </pc:sldChg>
      <pc:sldChg chg="del">
        <pc:chgData name="Indu Sekhar Dantu" userId="4218edbc7ffe59d5" providerId="LiveId" clId="{0C6CE469-F724-4D68-9CF8-6021D51A3EBC}" dt="2021-07-12T01:16:42.191" v="235" actId="47"/>
        <pc:sldMkLst>
          <pc:docMk/>
          <pc:sldMk cId="396110141" sldId="310"/>
        </pc:sldMkLst>
      </pc:sldChg>
      <pc:sldChg chg="add del">
        <pc:chgData name="Indu Sekhar Dantu" userId="4218edbc7ffe59d5" providerId="LiveId" clId="{0C6CE469-F724-4D68-9CF8-6021D51A3EBC}" dt="2021-07-12T01:33:55.280" v="990" actId="47"/>
        <pc:sldMkLst>
          <pc:docMk/>
          <pc:sldMk cId="1418468487" sldId="310"/>
        </pc:sldMkLst>
      </pc:sldChg>
      <pc:sldChg chg="add del">
        <pc:chgData name="Indu Sekhar Dantu" userId="4218edbc7ffe59d5" providerId="LiveId" clId="{0C6CE469-F724-4D68-9CF8-6021D51A3EBC}" dt="2021-07-12T01:33:56.467" v="991" actId="47"/>
        <pc:sldMkLst>
          <pc:docMk/>
          <pc:sldMk cId="2683257385" sldId="311"/>
        </pc:sldMkLst>
      </pc:sldChg>
      <pc:sldChg chg="del">
        <pc:chgData name="Indu Sekhar Dantu" userId="4218edbc7ffe59d5" providerId="LiveId" clId="{0C6CE469-F724-4D68-9CF8-6021D51A3EBC}" dt="2021-07-12T01:16:40.861" v="232" actId="47"/>
        <pc:sldMkLst>
          <pc:docMk/>
          <pc:sldMk cId="3851764001" sldId="311"/>
        </pc:sldMkLst>
      </pc:sldChg>
      <pc:sldChg chg="del">
        <pc:chgData name="Indu Sekhar Dantu" userId="4218edbc7ffe59d5" providerId="LiveId" clId="{0C6CE469-F724-4D68-9CF8-6021D51A3EBC}" dt="2021-07-12T01:16:41.922" v="234" actId="47"/>
        <pc:sldMkLst>
          <pc:docMk/>
          <pc:sldMk cId="913299517" sldId="312"/>
        </pc:sldMkLst>
      </pc:sldChg>
      <pc:sldChg chg="add del">
        <pc:chgData name="Indu Sekhar Dantu" userId="4218edbc7ffe59d5" providerId="LiveId" clId="{0C6CE469-F724-4D68-9CF8-6021D51A3EBC}" dt="2021-07-12T01:33:57.264" v="992" actId="47"/>
        <pc:sldMkLst>
          <pc:docMk/>
          <pc:sldMk cId="3136571151" sldId="312"/>
        </pc:sldMkLst>
      </pc:sldChg>
      <pc:sldChg chg="del">
        <pc:chgData name="Indu Sekhar Dantu" userId="4218edbc7ffe59d5" providerId="LiveId" clId="{0C6CE469-F724-4D68-9CF8-6021D51A3EBC}" dt="2021-07-12T01:16:43.328" v="237" actId="47"/>
        <pc:sldMkLst>
          <pc:docMk/>
          <pc:sldMk cId="414296455" sldId="313"/>
        </pc:sldMkLst>
      </pc:sldChg>
      <pc:sldChg chg="add del">
        <pc:chgData name="Indu Sekhar Dantu" userId="4218edbc7ffe59d5" providerId="LiveId" clId="{0C6CE469-F724-4D68-9CF8-6021D51A3EBC}" dt="2021-07-12T01:33:58.023" v="993" actId="47"/>
        <pc:sldMkLst>
          <pc:docMk/>
          <pc:sldMk cId="3431741543" sldId="313"/>
        </pc:sldMkLst>
      </pc:sldChg>
      <pc:sldChg chg="del">
        <pc:chgData name="Indu Sekhar Dantu" userId="4218edbc7ffe59d5" providerId="LiveId" clId="{0C6CE469-F724-4D68-9CF8-6021D51A3EBC}" dt="2021-07-12T01:16:44.121" v="239" actId="47"/>
        <pc:sldMkLst>
          <pc:docMk/>
          <pc:sldMk cId="3029424732" sldId="314"/>
        </pc:sldMkLst>
      </pc:sldChg>
      <pc:sldChg chg="add del">
        <pc:chgData name="Indu Sekhar Dantu" userId="4218edbc7ffe59d5" providerId="LiveId" clId="{0C6CE469-F724-4D68-9CF8-6021D51A3EBC}" dt="2021-07-12T01:33:58.785" v="994" actId="47"/>
        <pc:sldMkLst>
          <pc:docMk/>
          <pc:sldMk cId="3602270130" sldId="314"/>
        </pc:sldMkLst>
      </pc:sldChg>
      <pc:sldChg chg="del">
        <pc:chgData name="Indu Sekhar Dantu" userId="4218edbc7ffe59d5" providerId="LiveId" clId="{0C6CE469-F724-4D68-9CF8-6021D51A3EBC}" dt="2021-07-12T01:16:49.938" v="262" actId="47"/>
        <pc:sldMkLst>
          <pc:docMk/>
          <pc:sldMk cId="447349276" sldId="315"/>
        </pc:sldMkLst>
      </pc:sldChg>
      <pc:sldChg chg="add del">
        <pc:chgData name="Indu Sekhar Dantu" userId="4218edbc7ffe59d5" providerId="LiveId" clId="{0C6CE469-F724-4D68-9CF8-6021D51A3EBC}" dt="2021-07-12T01:33:59.613" v="995" actId="47"/>
        <pc:sldMkLst>
          <pc:docMk/>
          <pc:sldMk cId="561202008" sldId="315"/>
        </pc:sldMkLst>
      </pc:sldChg>
      <pc:sldChg chg="del">
        <pc:chgData name="Indu Sekhar Dantu" userId="4218edbc7ffe59d5" providerId="LiveId" clId="{0C6CE469-F724-4D68-9CF8-6021D51A3EBC}" dt="2021-07-12T01:16:50.203" v="263" actId="47"/>
        <pc:sldMkLst>
          <pc:docMk/>
          <pc:sldMk cId="313655581" sldId="316"/>
        </pc:sldMkLst>
      </pc:sldChg>
      <pc:sldChg chg="add del">
        <pc:chgData name="Indu Sekhar Dantu" userId="4218edbc7ffe59d5" providerId="LiveId" clId="{0C6CE469-F724-4D68-9CF8-6021D51A3EBC}" dt="2021-07-12T01:34:00.456" v="996" actId="47"/>
        <pc:sldMkLst>
          <pc:docMk/>
          <pc:sldMk cId="3179496370" sldId="316"/>
        </pc:sldMkLst>
      </pc:sldChg>
      <pc:sldChg chg="del">
        <pc:chgData name="Indu Sekhar Dantu" userId="4218edbc7ffe59d5" providerId="LiveId" clId="{0C6CE469-F724-4D68-9CF8-6021D51A3EBC}" dt="2021-07-12T01:16:50.468" v="264" actId="47"/>
        <pc:sldMkLst>
          <pc:docMk/>
          <pc:sldMk cId="1765042550" sldId="317"/>
        </pc:sldMkLst>
      </pc:sldChg>
      <pc:sldChg chg="modSp add mod">
        <pc:chgData name="Indu Sekhar Dantu" userId="4218edbc7ffe59d5" providerId="LiveId" clId="{0C6CE469-F724-4D68-9CF8-6021D51A3EBC}" dt="2021-07-12T01:56:45.498" v="2061" actId="20577"/>
        <pc:sldMkLst>
          <pc:docMk/>
          <pc:sldMk cId="2584329877" sldId="317"/>
        </pc:sldMkLst>
        <pc:spChg chg="mod">
          <ac:chgData name="Indu Sekhar Dantu" userId="4218edbc7ffe59d5" providerId="LiveId" clId="{0C6CE469-F724-4D68-9CF8-6021D51A3EBC}" dt="2021-07-12T01:33:30.415" v="979" actId="20577"/>
          <ac:spMkLst>
            <pc:docMk/>
            <pc:sldMk cId="2584329877" sldId="317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56:45.498" v="2061" actId="20577"/>
          <ac:spMkLst>
            <pc:docMk/>
            <pc:sldMk cId="2584329877" sldId="317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0.806" v="265" actId="47"/>
        <pc:sldMkLst>
          <pc:docMk/>
          <pc:sldMk cId="3429460512" sldId="318"/>
        </pc:sldMkLst>
      </pc:sldChg>
      <pc:sldChg chg="modSp add mod">
        <pc:chgData name="Indu Sekhar Dantu" userId="4218edbc7ffe59d5" providerId="LiveId" clId="{0C6CE469-F724-4D68-9CF8-6021D51A3EBC}" dt="2021-07-12T01:57:03.616" v="2066" actId="20577"/>
        <pc:sldMkLst>
          <pc:docMk/>
          <pc:sldMk cId="3539755676" sldId="318"/>
        </pc:sldMkLst>
        <pc:spChg chg="mod">
          <ac:chgData name="Indu Sekhar Dantu" userId="4218edbc7ffe59d5" providerId="LiveId" clId="{0C6CE469-F724-4D68-9CF8-6021D51A3EBC}" dt="2021-07-12T01:33:34.677" v="981" actId="20577"/>
          <ac:spMkLst>
            <pc:docMk/>
            <pc:sldMk cId="3539755676" sldId="318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57:03.616" v="2066" actId="20577"/>
          <ac:spMkLst>
            <pc:docMk/>
            <pc:sldMk cId="3539755676" sldId="318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1.098" v="266" actId="47"/>
        <pc:sldMkLst>
          <pc:docMk/>
          <pc:sldMk cId="1010151947" sldId="319"/>
        </pc:sldMkLst>
      </pc:sldChg>
      <pc:sldChg chg="modSp mod">
        <pc:chgData name="Indu Sekhar Dantu" userId="4218edbc7ffe59d5" providerId="LiveId" clId="{0C6CE469-F724-4D68-9CF8-6021D51A3EBC}" dt="2021-07-12T01:58:10.307" v="2085" actId="20577"/>
        <pc:sldMkLst>
          <pc:docMk/>
          <pc:sldMk cId="1492221199" sldId="319"/>
        </pc:sldMkLst>
        <pc:spChg chg="mod">
          <ac:chgData name="Indu Sekhar Dantu" userId="4218edbc7ffe59d5" providerId="LiveId" clId="{0C6CE469-F724-4D68-9CF8-6021D51A3EBC}" dt="2021-07-12T01:33:39.143" v="983" actId="20577"/>
          <ac:spMkLst>
            <pc:docMk/>
            <pc:sldMk cId="1492221199" sldId="319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58:10.307" v="2085" actId="20577"/>
          <ac:spMkLst>
            <pc:docMk/>
            <pc:sldMk cId="1492221199" sldId="319"/>
            <ac:spMk id="3" creationId="{D9D112C0-94D8-4EB3-830E-FBA2AAFD86F5}"/>
          </ac:spMkLst>
        </pc:spChg>
      </pc:sldChg>
      <pc:sldChg chg="modSp add del mod">
        <pc:chgData name="Indu Sekhar Dantu" userId="4218edbc7ffe59d5" providerId="LiveId" clId="{0C6CE469-F724-4D68-9CF8-6021D51A3EBC}" dt="2021-07-12T01:33:50.879" v="986" actId="47"/>
        <pc:sldMkLst>
          <pc:docMk/>
          <pc:sldMk cId="2898537594" sldId="320"/>
        </pc:sldMkLst>
        <pc:spChg chg="mod">
          <ac:chgData name="Indu Sekhar Dantu" userId="4218edbc7ffe59d5" providerId="LiveId" clId="{0C6CE469-F724-4D68-9CF8-6021D51A3EBC}" dt="2021-07-12T01:33:43.215" v="985" actId="20577"/>
          <ac:spMkLst>
            <pc:docMk/>
            <pc:sldMk cId="2898537594" sldId="320"/>
            <ac:spMk id="2" creationId="{50BD30BA-5E5C-4607-BA76-D042EE617EE0}"/>
          </ac:spMkLst>
        </pc:spChg>
      </pc:sldChg>
      <pc:sldChg chg="modSp mod">
        <pc:chgData name="Indu Sekhar Dantu" userId="4218edbc7ffe59d5" providerId="LiveId" clId="{0C6CE469-F724-4D68-9CF8-6021D51A3EBC}" dt="2021-07-12T02:27:36.434" v="2350" actId="20577"/>
        <pc:sldMkLst>
          <pc:docMk/>
          <pc:sldMk cId="2980884881" sldId="320"/>
        </pc:sldMkLst>
        <pc:spChg chg="mod">
          <ac:chgData name="Indu Sekhar Dantu" userId="4218edbc7ffe59d5" providerId="LiveId" clId="{0C6CE469-F724-4D68-9CF8-6021D51A3EBC}" dt="2021-07-12T02:27:36.434" v="2350" actId="20577"/>
          <ac:spMkLst>
            <pc:docMk/>
            <pc:sldMk cId="2980884881" sldId="320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1.370" v="267" actId="47"/>
        <pc:sldMkLst>
          <pc:docMk/>
          <pc:sldMk cId="3465084384" sldId="320"/>
        </pc:sldMkLst>
      </pc:sldChg>
      <pc:sldChg chg="add del">
        <pc:chgData name="Indu Sekhar Dantu" userId="4218edbc7ffe59d5" providerId="LiveId" clId="{0C6CE469-F724-4D68-9CF8-6021D51A3EBC}" dt="2021-07-12T01:33:51.229" v="987" actId="47"/>
        <pc:sldMkLst>
          <pc:docMk/>
          <pc:sldMk cId="1709211382" sldId="321"/>
        </pc:sldMkLst>
      </pc:sldChg>
      <pc:sldChg chg="del">
        <pc:chgData name="Indu Sekhar Dantu" userId="4218edbc7ffe59d5" providerId="LiveId" clId="{0C6CE469-F724-4D68-9CF8-6021D51A3EBC}" dt="2021-07-12T01:16:51.628" v="268" actId="47"/>
        <pc:sldMkLst>
          <pc:docMk/>
          <pc:sldMk cId="2931619309" sldId="321"/>
        </pc:sldMkLst>
      </pc:sldChg>
      <pc:sldChg chg="modSp add mod">
        <pc:chgData name="Indu Sekhar Dantu" userId="4218edbc7ffe59d5" providerId="LiveId" clId="{0C6CE469-F724-4D68-9CF8-6021D51A3EBC}" dt="2021-07-12T02:27:25.163" v="2345" actId="20577"/>
        <pc:sldMkLst>
          <pc:docMk/>
          <pc:sldMk cId="3263882364" sldId="321"/>
        </pc:sldMkLst>
        <pc:spChg chg="mod">
          <ac:chgData name="Indu Sekhar Dantu" userId="4218edbc7ffe59d5" providerId="LiveId" clId="{0C6CE469-F724-4D68-9CF8-6021D51A3EBC}" dt="2021-07-12T02:27:25.163" v="2345" actId="20577"/>
          <ac:spMkLst>
            <pc:docMk/>
            <pc:sldMk cId="3263882364" sldId="321"/>
            <ac:spMk id="3" creationId="{D9D112C0-94D8-4EB3-830E-FBA2AAFD86F5}"/>
          </ac:spMkLst>
        </pc:spChg>
      </pc:sldChg>
      <pc:sldChg chg="add del">
        <pc:chgData name="Indu Sekhar Dantu" userId="4218edbc7ffe59d5" providerId="LiveId" clId="{0C6CE469-F724-4D68-9CF8-6021D51A3EBC}" dt="2021-07-12T01:33:52.553" v="988" actId="47"/>
        <pc:sldMkLst>
          <pc:docMk/>
          <pc:sldMk cId="1367412868" sldId="322"/>
        </pc:sldMkLst>
      </pc:sldChg>
      <pc:sldChg chg="modSp add mod">
        <pc:chgData name="Indu Sekhar Dantu" userId="4218edbc7ffe59d5" providerId="LiveId" clId="{0C6CE469-F724-4D68-9CF8-6021D51A3EBC}" dt="2021-07-12T02:27:29.542" v="2347" actId="20577"/>
        <pc:sldMkLst>
          <pc:docMk/>
          <pc:sldMk cId="3238638512" sldId="322"/>
        </pc:sldMkLst>
        <pc:spChg chg="mod">
          <ac:chgData name="Indu Sekhar Dantu" userId="4218edbc7ffe59d5" providerId="LiveId" clId="{0C6CE469-F724-4D68-9CF8-6021D51A3EBC}" dt="2021-07-12T02:27:29.542" v="2347" actId="20577"/>
          <ac:spMkLst>
            <pc:docMk/>
            <pc:sldMk cId="3238638512" sldId="322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1.892" v="269" actId="47"/>
        <pc:sldMkLst>
          <pc:docMk/>
          <pc:sldMk cId="3940385322" sldId="322"/>
        </pc:sldMkLst>
      </pc:sldChg>
      <pc:sldChg chg="del">
        <pc:chgData name="Indu Sekhar Dantu" userId="4218edbc7ffe59d5" providerId="LiveId" clId="{0C6CE469-F724-4D68-9CF8-6021D51A3EBC}" dt="2021-07-12T01:16:52.162" v="270" actId="47"/>
        <pc:sldMkLst>
          <pc:docMk/>
          <pc:sldMk cId="218055593" sldId="323"/>
        </pc:sldMkLst>
      </pc:sldChg>
      <pc:sldChg chg="modSp mod">
        <pc:chgData name="Indu Sekhar Dantu" userId="4218edbc7ffe59d5" providerId="LiveId" clId="{0C6CE469-F724-4D68-9CF8-6021D51A3EBC}" dt="2021-07-12T01:55:56.552" v="2002" actId="20577"/>
        <pc:sldMkLst>
          <pc:docMk/>
          <pc:sldMk cId="2845776690" sldId="323"/>
        </pc:sldMkLst>
        <pc:spChg chg="mod">
          <ac:chgData name="Indu Sekhar Dantu" userId="4218edbc7ffe59d5" providerId="LiveId" clId="{0C6CE469-F724-4D68-9CF8-6021D51A3EBC}" dt="2021-07-12T01:55:56.552" v="2002" actId="20577"/>
          <ac:spMkLst>
            <pc:docMk/>
            <pc:sldMk cId="2845776690" sldId="323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2.453" v="271" actId="47"/>
        <pc:sldMkLst>
          <pc:docMk/>
          <pc:sldMk cId="2490891367" sldId="324"/>
        </pc:sldMkLst>
      </pc:sldChg>
      <pc:sldChg chg="modSp mod">
        <pc:chgData name="Indu Sekhar Dantu" userId="4218edbc7ffe59d5" providerId="LiveId" clId="{0C6CE469-F724-4D68-9CF8-6021D51A3EBC}" dt="2021-07-12T01:56:05.455" v="2004" actId="113"/>
        <pc:sldMkLst>
          <pc:docMk/>
          <pc:sldMk cId="3069626309" sldId="324"/>
        </pc:sldMkLst>
        <pc:spChg chg="mod">
          <ac:chgData name="Indu Sekhar Dantu" userId="4218edbc7ffe59d5" providerId="LiveId" clId="{0C6CE469-F724-4D68-9CF8-6021D51A3EBC}" dt="2021-07-12T01:56:05.455" v="2004" actId="113"/>
          <ac:spMkLst>
            <pc:docMk/>
            <pc:sldMk cId="3069626309" sldId="324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0C6CE469-F724-4D68-9CF8-6021D51A3EBC}" dt="2021-07-12T02:27:44.488" v="2352" actId="20577"/>
        <pc:sldMkLst>
          <pc:docMk/>
          <pc:sldMk cId="1015020041" sldId="325"/>
        </pc:sldMkLst>
        <pc:spChg chg="mod">
          <ac:chgData name="Indu Sekhar Dantu" userId="4218edbc7ffe59d5" providerId="LiveId" clId="{0C6CE469-F724-4D68-9CF8-6021D51A3EBC}" dt="2021-07-12T02:27:44.488" v="2352" actId="20577"/>
          <ac:spMkLst>
            <pc:docMk/>
            <pc:sldMk cId="1015020041" sldId="325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2.724" v="272" actId="47"/>
        <pc:sldMkLst>
          <pc:docMk/>
          <pc:sldMk cId="2015534174" sldId="325"/>
        </pc:sldMkLst>
      </pc:sldChg>
      <pc:sldChg chg="del">
        <pc:chgData name="Indu Sekhar Dantu" userId="4218edbc7ffe59d5" providerId="LiveId" clId="{0C6CE469-F724-4D68-9CF8-6021D51A3EBC}" dt="2021-07-12T01:16:52.996" v="273" actId="47"/>
        <pc:sldMkLst>
          <pc:docMk/>
          <pc:sldMk cId="2282546436" sldId="326"/>
        </pc:sldMkLst>
      </pc:sldChg>
      <pc:sldChg chg="modSp mod">
        <pc:chgData name="Indu Sekhar Dantu" userId="4218edbc7ffe59d5" providerId="LiveId" clId="{0C6CE469-F724-4D68-9CF8-6021D51A3EBC}" dt="2021-07-12T02:28:04.331" v="2357" actId="20577"/>
        <pc:sldMkLst>
          <pc:docMk/>
          <pc:sldMk cId="3745225378" sldId="326"/>
        </pc:sldMkLst>
        <pc:spChg chg="mod">
          <ac:chgData name="Indu Sekhar Dantu" userId="4218edbc7ffe59d5" providerId="LiveId" clId="{0C6CE469-F724-4D68-9CF8-6021D51A3EBC}" dt="2021-07-12T02:28:04.331" v="2357" actId="20577"/>
          <ac:spMkLst>
            <pc:docMk/>
            <pc:sldMk cId="3745225378" sldId="326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0C6CE469-F724-4D68-9CF8-6021D51A3EBC}" dt="2021-07-12T02:27:18.876" v="2343" actId="255"/>
        <pc:sldMkLst>
          <pc:docMk/>
          <pc:sldMk cId="3207635483" sldId="327"/>
        </pc:sldMkLst>
        <pc:spChg chg="mod">
          <ac:chgData name="Indu Sekhar Dantu" userId="4218edbc7ffe59d5" providerId="LiveId" clId="{0C6CE469-F724-4D68-9CF8-6021D51A3EBC}" dt="2021-07-12T02:27:18.876" v="2343" actId="255"/>
          <ac:spMkLst>
            <pc:docMk/>
            <pc:sldMk cId="3207635483" sldId="327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5:41.702" v="127" actId="47"/>
        <pc:sldMkLst>
          <pc:docMk/>
          <pc:sldMk cId="3662201600" sldId="327"/>
        </pc:sldMkLst>
      </pc:sldChg>
      <pc:sldChg chg="del">
        <pc:chgData name="Indu Sekhar Dantu" userId="4218edbc7ffe59d5" providerId="LiveId" clId="{0C6CE469-F724-4D68-9CF8-6021D51A3EBC}" dt="2021-07-12T01:55:11.970" v="1993" actId="2696"/>
        <pc:sldMkLst>
          <pc:docMk/>
          <pc:sldMk cId="4057457939" sldId="327"/>
        </pc:sldMkLst>
      </pc:sldChg>
      <pc:sldChg chg="del">
        <pc:chgData name="Indu Sekhar Dantu" userId="4218edbc7ffe59d5" providerId="LiveId" clId="{0C6CE469-F724-4D68-9CF8-6021D51A3EBC}" dt="2021-07-12T01:16:43.627" v="238" actId="47"/>
        <pc:sldMkLst>
          <pc:docMk/>
          <pc:sldMk cId="4220466084" sldId="328"/>
        </pc:sldMkLst>
      </pc:sldChg>
      <pc:sldChg chg="del">
        <pc:chgData name="Indu Sekhar Dantu" userId="4218edbc7ffe59d5" providerId="LiveId" clId="{0C6CE469-F724-4D68-9CF8-6021D51A3EBC}" dt="2021-07-12T01:16:47.339" v="252" actId="47"/>
        <pc:sldMkLst>
          <pc:docMk/>
          <pc:sldMk cId="815248904" sldId="329"/>
        </pc:sldMkLst>
      </pc:sldChg>
      <pc:sldChg chg="del">
        <pc:chgData name="Indu Sekhar Dantu" userId="4218edbc7ffe59d5" providerId="LiveId" clId="{0C6CE469-F724-4D68-9CF8-6021D51A3EBC}" dt="2021-07-12T01:16:47.620" v="253" actId="47"/>
        <pc:sldMkLst>
          <pc:docMk/>
          <pc:sldMk cId="3574048325" sldId="330"/>
        </pc:sldMkLst>
      </pc:sldChg>
      <pc:sldChg chg="del">
        <pc:chgData name="Indu Sekhar Dantu" userId="4218edbc7ffe59d5" providerId="LiveId" clId="{0C6CE469-F724-4D68-9CF8-6021D51A3EBC}" dt="2021-07-12T01:16:47.861" v="254" actId="47"/>
        <pc:sldMkLst>
          <pc:docMk/>
          <pc:sldMk cId="4175535972" sldId="331"/>
        </pc:sldMkLst>
      </pc:sldChg>
      <pc:sldChg chg="del">
        <pc:chgData name="Indu Sekhar Dantu" userId="4218edbc7ffe59d5" providerId="LiveId" clId="{0C6CE469-F724-4D68-9CF8-6021D51A3EBC}" dt="2021-07-12T01:16:48.116" v="255" actId="47"/>
        <pc:sldMkLst>
          <pc:docMk/>
          <pc:sldMk cId="3257483581" sldId="332"/>
        </pc:sldMkLst>
      </pc:sldChg>
      <pc:sldChg chg="del">
        <pc:chgData name="Indu Sekhar Dantu" userId="4218edbc7ffe59d5" providerId="LiveId" clId="{0C6CE469-F724-4D68-9CF8-6021D51A3EBC}" dt="2021-07-12T01:16:48.371" v="256" actId="47"/>
        <pc:sldMkLst>
          <pc:docMk/>
          <pc:sldMk cId="2179867846" sldId="333"/>
        </pc:sldMkLst>
      </pc:sldChg>
      <pc:sldChg chg="del">
        <pc:chgData name="Indu Sekhar Dantu" userId="4218edbc7ffe59d5" providerId="LiveId" clId="{0C6CE469-F724-4D68-9CF8-6021D51A3EBC}" dt="2021-07-12T01:16:48.628" v="257" actId="47"/>
        <pc:sldMkLst>
          <pc:docMk/>
          <pc:sldMk cId="864306515" sldId="334"/>
        </pc:sldMkLst>
      </pc:sldChg>
      <pc:sldChg chg="del">
        <pc:chgData name="Indu Sekhar Dantu" userId="4218edbc7ffe59d5" providerId="LiveId" clId="{0C6CE469-F724-4D68-9CF8-6021D51A3EBC}" dt="2021-07-12T01:16:48.891" v="258" actId="47"/>
        <pc:sldMkLst>
          <pc:docMk/>
          <pc:sldMk cId="3997583028" sldId="335"/>
        </pc:sldMkLst>
      </pc:sldChg>
      <pc:sldChg chg="del">
        <pc:chgData name="Indu Sekhar Dantu" userId="4218edbc7ffe59d5" providerId="LiveId" clId="{0C6CE469-F724-4D68-9CF8-6021D51A3EBC}" dt="2021-07-12T01:16:49.153" v="259" actId="47"/>
        <pc:sldMkLst>
          <pc:docMk/>
          <pc:sldMk cId="4024321289" sldId="336"/>
        </pc:sldMkLst>
      </pc:sldChg>
      <pc:sldChg chg="del">
        <pc:chgData name="Indu Sekhar Dantu" userId="4218edbc7ffe59d5" providerId="LiveId" clId="{0C6CE469-F724-4D68-9CF8-6021D51A3EBC}" dt="2021-07-12T01:16:49.415" v="260" actId="47"/>
        <pc:sldMkLst>
          <pc:docMk/>
          <pc:sldMk cId="1728069454" sldId="337"/>
        </pc:sldMkLst>
      </pc:sldChg>
      <pc:sldChg chg="del">
        <pc:chgData name="Indu Sekhar Dantu" userId="4218edbc7ffe59d5" providerId="LiveId" clId="{0C6CE469-F724-4D68-9CF8-6021D51A3EBC}" dt="2021-07-12T01:16:49.680" v="261" actId="47"/>
        <pc:sldMkLst>
          <pc:docMk/>
          <pc:sldMk cId="1735735032" sldId="338"/>
        </pc:sldMkLst>
      </pc:sldChg>
      <pc:sldChg chg="del">
        <pc:chgData name="Indu Sekhar Dantu" userId="4218edbc7ffe59d5" providerId="LiveId" clId="{0C6CE469-F724-4D68-9CF8-6021D51A3EBC}" dt="2021-07-12T01:16:44.900" v="242" actId="47"/>
        <pc:sldMkLst>
          <pc:docMk/>
          <pc:sldMk cId="2508731708" sldId="339"/>
        </pc:sldMkLst>
      </pc:sldChg>
      <pc:sldChg chg="del">
        <pc:chgData name="Indu Sekhar Dantu" userId="4218edbc7ffe59d5" providerId="LiveId" clId="{0C6CE469-F724-4D68-9CF8-6021D51A3EBC}" dt="2021-07-12T01:16:44.367" v="240" actId="47"/>
        <pc:sldMkLst>
          <pc:docMk/>
          <pc:sldMk cId="2181303224" sldId="340"/>
        </pc:sldMkLst>
      </pc:sldChg>
      <pc:sldChg chg="del">
        <pc:chgData name="Indu Sekhar Dantu" userId="4218edbc7ffe59d5" providerId="LiveId" clId="{0C6CE469-F724-4D68-9CF8-6021D51A3EBC}" dt="2021-07-12T01:16:45.138" v="243" actId="47"/>
        <pc:sldMkLst>
          <pc:docMk/>
          <pc:sldMk cId="2081480948" sldId="341"/>
        </pc:sldMkLst>
      </pc:sldChg>
      <pc:sldChg chg="del">
        <pc:chgData name="Indu Sekhar Dantu" userId="4218edbc7ffe59d5" providerId="LiveId" clId="{0C6CE469-F724-4D68-9CF8-6021D51A3EBC}" dt="2021-07-12T01:16:45.350" v="244" actId="47"/>
        <pc:sldMkLst>
          <pc:docMk/>
          <pc:sldMk cId="397138408" sldId="342"/>
        </pc:sldMkLst>
      </pc:sldChg>
      <pc:sldChg chg="del">
        <pc:chgData name="Indu Sekhar Dantu" userId="4218edbc7ffe59d5" providerId="LiveId" clId="{0C6CE469-F724-4D68-9CF8-6021D51A3EBC}" dt="2021-07-12T01:16:45.855" v="246" actId="47"/>
        <pc:sldMkLst>
          <pc:docMk/>
          <pc:sldMk cId="3537388708" sldId="343"/>
        </pc:sldMkLst>
      </pc:sldChg>
      <pc:sldChg chg="del">
        <pc:chgData name="Indu Sekhar Dantu" userId="4218edbc7ffe59d5" providerId="LiveId" clId="{0C6CE469-F724-4D68-9CF8-6021D51A3EBC}" dt="2021-07-12T01:16:46.078" v="247" actId="47"/>
        <pc:sldMkLst>
          <pc:docMk/>
          <pc:sldMk cId="1421539589" sldId="344"/>
        </pc:sldMkLst>
      </pc:sldChg>
      <pc:sldChg chg="del">
        <pc:chgData name="Indu Sekhar Dantu" userId="4218edbc7ffe59d5" providerId="LiveId" clId="{0C6CE469-F724-4D68-9CF8-6021D51A3EBC}" dt="2021-07-12T01:16:46.306" v="248" actId="47"/>
        <pc:sldMkLst>
          <pc:docMk/>
          <pc:sldMk cId="2353974985" sldId="345"/>
        </pc:sldMkLst>
      </pc:sldChg>
      <pc:sldChg chg="del">
        <pc:chgData name="Indu Sekhar Dantu" userId="4218edbc7ffe59d5" providerId="LiveId" clId="{0C6CE469-F724-4D68-9CF8-6021D51A3EBC}" dt="2021-07-12T01:16:46.557" v="249" actId="47"/>
        <pc:sldMkLst>
          <pc:docMk/>
          <pc:sldMk cId="331212918" sldId="346"/>
        </pc:sldMkLst>
      </pc:sldChg>
      <pc:sldChg chg="del">
        <pc:chgData name="Indu Sekhar Dantu" userId="4218edbc7ffe59d5" providerId="LiveId" clId="{0C6CE469-F724-4D68-9CF8-6021D51A3EBC}" dt="2021-07-12T01:16:46.805" v="250" actId="47"/>
        <pc:sldMkLst>
          <pc:docMk/>
          <pc:sldMk cId="4079861257" sldId="347"/>
        </pc:sldMkLst>
      </pc:sldChg>
      <pc:sldChg chg="del">
        <pc:chgData name="Indu Sekhar Dantu" userId="4218edbc7ffe59d5" providerId="LiveId" clId="{0C6CE469-F724-4D68-9CF8-6021D51A3EBC}" dt="2021-07-12T01:16:47.072" v="251" actId="47"/>
        <pc:sldMkLst>
          <pc:docMk/>
          <pc:sldMk cId="2825864451" sldId="348"/>
        </pc:sldMkLst>
      </pc:sldChg>
      <pc:sldChg chg="del">
        <pc:chgData name="Indu Sekhar Dantu" userId="4218edbc7ffe59d5" providerId="LiveId" clId="{0C6CE469-F724-4D68-9CF8-6021D51A3EBC}" dt="2021-07-12T01:16:44.624" v="241" actId="47"/>
        <pc:sldMkLst>
          <pc:docMk/>
          <pc:sldMk cId="141203763" sldId="349"/>
        </pc:sldMkLst>
      </pc:sldChg>
      <pc:sldChg chg="del">
        <pc:chgData name="Indu Sekhar Dantu" userId="4218edbc7ffe59d5" providerId="LiveId" clId="{0C6CE469-F724-4D68-9CF8-6021D51A3EBC}" dt="2021-07-12T01:16:45.581" v="245" actId="47"/>
        <pc:sldMkLst>
          <pc:docMk/>
          <pc:sldMk cId="2200476893" sldId="350"/>
        </pc:sldMkLst>
      </pc:sldChg>
    </pc:docChg>
  </pc:docChgLst>
  <pc:docChgLst>
    <pc:chgData name="Indu Sekhar Dantu" userId="4218edbc7ffe59d5" providerId="LiveId" clId="{2A6BA1BD-80AF-43A7-AF7F-C5C53AE5DE9A}"/>
    <pc:docChg chg="undo custSel addSld delSld modSld sldOrd">
      <pc:chgData name="Indu Sekhar Dantu" userId="4218edbc7ffe59d5" providerId="LiveId" clId="{2A6BA1BD-80AF-43A7-AF7F-C5C53AE5DE9A}" dt="2022-01-30T07:49:50.255" v="3804" actId="20577"/>
      <pc:docMkLst>
        <pc:docMk/>
      </pc:docMkLst>
      <pc:sldChg chg="del">
        <pc:chgData name="Indu Sekhar Dantu" userId="4218edbc7ffe59d5" providerId="LiveId" clId="{2A6BA1BD-80AF-43A7-AF7F-C5C53AE5DE9A}" dt="2022-01-23T16:31:34.690" v="1" actId="47"/>
        <pc:sldMkLst>
          <pc:docMk/>
          <pc:sldMk cId="858427632" sldId="256"/>
        </pc:sldMkLst>
      </pc:sldChg>
      <pc:sldChg chg="addSp modSp mod">
        <pc:chgData name="Indu Sekhar Dantu" userId="4218edbc7ffe59d5" providerId="LiveId" clId="{2A6BA1BD-80AF-43A7-AF7F-C5C53AE5DE9A}" dt="2022-01-30T05:45:04.135" v="3417" actId="115"/>
        <pc:sldMkLst>
          <pc:docMk/>
          <pc:sldMk cId="3359564673" sldId="338"/>
        </pc:sldMkLst>
        <pc:spChg chg="mod">
          <ac:chgData name="Indu Sekhar Dantu" userId="4218edbc7ffe59d5" providerId="LiveId" clId="{2A6BA1BD-80AF-43A7-AF7F-C5C53AE5DE9A}" dt="2022-01-23T16:34:22.441" v="82" actId="20577"/>
          <ac:spMkLst>
            <pc:docMk/>
            <pc:sldMk cId="3359564673" sldId="338"/>
            <ac:spMk id="2" creationId="{50BD30BA-5E5C-4607-BA76-D042EE617EE0}"/>
          </ac:spMkLst>
        </pc:spChg>
        <pc:spChg chg="mod">
          <ac:chgData name="Indu Sekhar Dantu" userId="4218edbc7ffe59d5" providerId="LiveId" clId="{2A6BA1BD-80AF-43A7-AF7F-C5C53AE5DE9A}" dt="2022-01-30T05:45:04.135" v="3417" actId="115"/>
          <ac:spMkLst>
            <pc:docMk/>
            <pc:sldMk cId="3359564673" sldId="338"/>
            <ac:spMk id="3" creationId="{D9D112C0-94D8-4EB3-830E-FBA2AAFD86F5}"/>
          </ac:spMkLst>
        </pc:spChg>
        <pc:picChg chg="add mod">
          <ac:chgData name="Indu Sekhar Dantu" userId="4218edbc7ffe59d5" providerId="LiveId" clId="{2A6BA1BD-80AF-43A7-AF7F-C5C53AE5DE9A}" dt="2022-01-23T16:38:13.733" v="802" actId="1038"/>
          <ac:picMkLst>
            <pc:docMk/>
            <pc:sldMk cId="3359564673" sldId="338"/>
            <ac:picMk id="4" creationId="{B49A0351-B98A-4454-B728-2C9563C59005}"/>
          </ac:picMkLst>
        </pc:picChg>
      </pc:sldChg>
      <pc:sldChg chg="addSp delSp modSp add mod">
        <pc:chgData name="Indu Sekhar Dantu" userId="4218edbc7ffe59d5" providerId="LiveId" clId="{2A6BA1BD-80AF-43A7-AF7F-C5C53AE5DE9A}" dt="2022-01-23T16:38:19.335" v="803" actId="1076"/>
        <pc:sldMkLst>
          <pc:docMk/>
          <pc:sldMk cId="3509942640" sldId="339"/>
        </pc:sldMkLst>
        <pc:spChg chg="mod">
          <ac:chgData name="Indu Sekhar Dantu" userId="4218edbc7ffe59d5" providerId="LiveId" clId="{2A6BA1BD-80AF-43A7-AF7F-C5C53AE5DE9A}" dt="2022-01-23T16:34:02.540" v="43" actId="6549"/>
          <ac:spMkLst>
            <pc:docMk/>
            <pc:sldMk cId="3509942640" sldId="339"/>
            <ac:spMk id="8" creationId="{733DE1A9-BEB4-4593-8D11-7BF177183B5D}"/>
          </ac:spMkLst>
        </pc:spChg>
        <pc:picChg chg="add mod">
          <ac:chgData name="Indu Sekhar Dantu" userId="4218edbc7ffe59d5" providerId="LiveId" clId="{2A6BA1BD-80AF-43A7-AF7F-C5C53AE5DE9A}" dt="2022-01-23T16:38:19.335" v="803" actId="1076"/>
          <ac:picMkLst>
            <pc:docMk/>
            <pc:sldMk cId="3509942640" sldId="339"/>
            <ac:picMk id="2" creationId="{52214D3A-A1CB-4C6F-8769-A1F831971C7B}"/>
          </ac:picMkLst>
        </pc:picChg>
        <pc:picChg chg="del">
          <ac:chgData name="Indu Sekhar Dantu" userId="4218edbc7ffe59d5" providerId="LiveId" clId="{2A6BA1BD-80AF-43A7-AF7F-C5C53AE5DE9A}" dt="2022-01-23T16:34:29.602" v="83" actId="478"/>
          <ac:picMkLst>
            <pc:docMk/>
            <pc:sldMk cId="3509942640" sldId="339"/>
            <ac:picMk id="3" creationId="{74C865CE-7A0C-486F-B41C-563146403E68}"/>
          </ac:picMkLst>
        </pc:picChg>
        <pc:picChg chg="add mod">
          <ac:chgData name="Indu Sekhar Dantu" userId="4218edbc7ffe59d5" providerId="LiveId" clId="{2A6BA1BD-80AF-43A7-AF7F-C5C53AE5DE9A}" dt="2022-01-23T16:36:36.905" v="381" actId="14100"/>
          <ac:picMkLst>
            <pc:docMk/>
            <pc:sldMk cId="3509942640" sldId="339"/>
            <ac:picMk id="4" creationId="{170626F8-B141-45CD-935B-245E4DFC6578}"/>
          </ac:picMkLst>
        </pc:picChg>
        <pc:picChg chg="mod">
          <ac:chgData name="Indu Sekhar Dantu" userId="4218edbc7ffe59d5" providerId="LiveId" clId="{2A6BA1BD-80AF-43A7-AF7F-C5C53AE5DE9A}" dt="2022-01-23T16:36:42.196" v="382" actId="1076"/>
          <ac:picMkLst>
            <pc:docMk/>
            <pc:sldMk cId="3509942640" sldId="339"/>
            <ac:picMk id="7" creationId="{51D61FAB-A701-4D1F-B7B4-311A61BBBB87}"/>
          </ac:picMkLst>
        </pc:picChg>
      </pc:sldChg>
      <pc:sldChg chg="addSp modSp add del mod">
        <pc:chgData name="Indu Sekhar Dantu" userId="4218edbc7ffe59d5" providerId="LiveId" clId="{2A6BA1BD-80AF-43A7-AF7F-C5C53AE5DE9A}" dt="2022-01-29T16:47:11.207" v="2589" actId="47"/>
        <pc:sldMkLst>
          <pc:docMk/>
          <pc:sldMk cId="4001935225" sldId="340"/>
        </pc:sldMkLst>
        <pc:picChg chg="add mod">
          <ac:chgData name="Indu Sekhar Dantu" userId="4218edbc7ffe59d5" providerId="LiveId" clId="{2A6BA1BD-80AF-43A7-AF7F-C5C53AE5DE9A}" dt="2022-01-23T16:38:59.905" v="924" actId="1037"/>
          <ac:picMkLst>
            <pc:docMk/>
            <pc:sldMk cId="4001935225" sldId="340"/>
            <ac:picMk id="4" creationId="{300036AD-3099-4640-BD4B-320845B605FC}"/>
          </ac:picMkLst>
        </pc:picChg>
      </pc:sldChg>
      <pc:sldChg chg="modSp add mod">
        <pc:chgData name="Indu Sekhar Dantu" userId="4218edbc7ffe59d5" providerId="LiveId" clId="{2A6BA1BD-80AF-43A7-AF7F-C5C53AE5DE9A}" dt="2022-01-30T05:45:41.149" v="3422" actId="20577"/>
        <pc:sldMkLst>
          <pc:docMk/>
          <pc:sldMk cId="3225763344" sldId="341"/>
        </pc:sldMkLst>
        <pc:spChg chg="mod">
          <ac:chgData name="Indu Sekhar Dantu" userId="4218edbc7ffe59d5" providerId="LiveId" clId="{2A6BA1BD-80AF-43A7-AF7F-C5C53AE5DE9A}" dt="2022-01-30T05:45:41.149" v="3422" actId="20577"/>
          <ac:spMkLst>
            <pc:docMk/>
            <pc:sldMk cId="3225763344" sldId="34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46:59.370" v="3429" actId="115"/>
        <pc:sldMkLst>
          <pc:docMk/>
          <pc:sldMk cId="1815192554" sldId="342"/>
        </pc:sldMkLst>
        <pc:spChg chg="mod">
          <ac:chgData name="Indu Sekhar Dantu" userId="4218edbc7ffe59d5" providerId="LiveId" clId="{2A6BA1BD-80AF-43A7-AF7F-C5C53AE5DE9A}" dt="2022-01-30T05:46:59.370" v="3429" actId="115"/>
          <ac:spMkLst>
            <pc:docMk/>
            <pc:sldMk cId="1815192554" sldId="34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48:59.952" v="3444" actId="6549"/>
        <pc:sldMkLst>
          <pc:docMk/>
          <pc:sldMk cId="1021129991" sldId="343"/>
        </pc:sldMkLst>
        <pc:spChg chg="mod">
          <ac:chgData name="Indu Sekhar Dantu" userId="4218edbc7ffe59d5" providerId="LiveId" clId="{2A6BA1BD-80AF-43A7-AF7F-C5C53AE5DE9A}" dt="2022-01-30T05:48:59.952" v="3444" actId="6549"/>
          <ac:spMkLst>
            <pc:docMk/>
            <pc:sldMk cId="1021129991" sldId="34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59:37.204" v="3510" actId="113"/>
        <pc:sldMkLst>
          <pc:docMk/>
          <pc:sldMk cId="1073236683" sldId="344"/>
        </pc:sldMkLst>
        <pc:spChg chg="mod">
          <ac:chgData name="Indu Sekhar Dantu" userId="4218edbc7ffe59d5" providerId="LiveId" clId="{2A6BA1BD-80AF-43A7-AF7F-C5C53AE5DE9A}" dt="2022-01-30T05:59:37.204" v="3510" actId="113"/>
          <ac:spMkLst>
            <pc:docMk/>
            <pc:sldMk cId="1073236683" sldId="344"/>
            <ac:spMk id="3" creationId="{D9D112C0-94D8-4EB3-830E-FBA2AAFD86F5}"/>
          </ac:spMkLst>
        </pc:spChg>
      </pc:sldChg>
      <pc:sldChg chg="add del">
        <pc:chgData name="Indu Sekhar Dantu" userId="4218edbc7ffe59d5" providerId="LiveId" clId="{2A6BA1BD-80AF-43A7-AF7F-C5C53AE5DE9A}" dt="2022-01-29T14:47:40.835" v="1288" actId="2696"/>
        <pc:sldMkLst>
          <pc:docMk/>
          <pc:sldMk cId="289184365" sldId="345"/>
        </pc:sldMkLst>
      </pc:sldChg>
      <pc:sldChg chg="add del">
        <pc:chgData name="Indu Sekhar Dantu" userId="4218edbc7ffe59d5" providerId="LiveId" clId="{2A6BA1BD-80AF-43A7-AF7F-C5C53AE5DE9A}" dt="2022-01-29T15:19:49.133" v="1531" actId="2696"/>
        <pc:sldMkLst>
          <pc:docMk/>
          <pc:sldMk cId="2593018753" sldId="345"/>
        </pc:sldMkLst>
      </pc:sldChg>
      <pc:sldChg chg="modSp add mod">
        <pc:chgData name="Indu Sekhar Dantu" userId="4218edbc7ffe59d5" providerId="LiveId" clId="{2A6BA1BD-80AF-43A7-AF7F-C5C53AE5DE9A}" dt="2022-01-30T05:27:26.246" v="3151" actId="113"/>
        <pc:sldMkLst>
          <pc:docMk/>
          <pc:sldMk cId="3708138473" sldId="345"/>
        </pc:sldMkLst>
        <pc:spChg chg="mod">
          <ac:chgData name="Indu Sekhar Dantu" userId="4218edbc7ffe59d5" providerId="LiveId" clId="{2A6BA1BD-80AF-43A7-AF7F-C5C53AE5DE9A}" dt="2022-01-30T05:27:26.246" v="3151" actId="113"/>
          <ac:spMkLst>
            <pc:docMk/>
            <pc:sldMk cId="3708138473" sldId="34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00:19.366" v="3514" actId="1036"/>
        <pc:sldMkLst>
          <pc:docMk/>
          <pc:sldMk cId="2150976947" sldId="346"/>
        </pc:sldMkLst>
        <pc:spChg chg="mod">
          <ac:chgData name="Indu Sekhar Dantu" userId="4218edbc7ffe59d5" providerId="LiveId" clId="{2A6BA1BD-80AF-43A7-AF7F-C5C53AE5DE9A}" dt="2022-01-30T06:00:19.366" v="3514" actId="1036"/>
          <ac:spMkLst>
            <pc:docMk/>
            <pc:sldMk cId="2150976947" sldId="346"/>
            <ac:spMk id="3" creationId="{D9D112C0-94D8-4EB3-830E-FBA2AAFD86F5}"/>
          </ac:spMkLst>
        </pc:spChg>
      </pc:sldChg>
      <pc:sldChg chg="addSp delSp modSp add mod">
        <pc:chgData name="Indu Sekhar Dantu" userId="4218edbc7ffe59d5" providerId="LiveId" clId="{2A6BA1BD-80AF-43A7-AF7F-C5C53AE5DE9A}" dt="2022-01-24T15:18:10.645" v="1097" actId="1036"/>
        <pc:sldMkLst>
          <pc:docMk/>
          <pc:sldMk cId="1485090017" sldId="347"/>
        </pc:sldMkLst>
        <pc:spChg chg="del mod">
          <ac:chgData name="Indu Sekhar Dantu" userId="4218edbc7ffe59d5" providerId="LiveId" clId="{2A6BA1BD-80AF-43A7-AF7F-C5C53AE5DE9A}" dt="2022-01-24T15:15:27.087" v="1002" actId="478"/>
          <ac:spMkLst>
            <pc:docMk/>
            <pc:sldMk cId="1485090017" sldId="347"/>
            <ac:spMk id="3" creationId="{D9D112C0-94D8-4EB3-830E-FBA2AAFD86F5}"/>
          </ac:spMkLst>
        </pc:spChg>
        <pc:spChg chg="add mod">
          <ac:chgData name="Indu Sekhar Dantu" userId="4218edbc7ffe59d5" providerId="LiveId" clId="{2A6BA1BD-80AF-43A7-AF7F-C5C53AE5DE9A}" dt="2022-01-24T15:18:10.645" v="1097" actId="1036"/>
          <ac:spMkLst>
            <pc:docMk/>
            <pc:sldMk cId="1485090017" sldId="347"/>
            <ac:spMk id="9" creationId="{07547BCB-01EB-470F-8A90-FFEDA05ECC4F}"/>
          </ac:spMkLst>
        </pc:spChg>
        <pc:picChg chg="add mod">
          <ac:chgData name="Indu Sekhar Dantu" userId="4218edbc7ffe59d5" providerId="LiveId" clId="{2A6BA1BD-80AF-43A7-AF7F-C5C53AE5DE9A}" dt="2022-01-24T15:15:53.833" v="1015" actId="1035"/>
          <ac:picMkLst>
            <pc:docMk/>
            <pc:sldMk cId="1485090017" sldId="347"/>
            <ac:picMk id="5" creationId="{9A0B13DB-4811-48E0-85BB-F4A808D0A721}"/>
          </ac:picMkLst>
        </pc:picChg>
      </pc:sldChg>
      <pc:sldChg chg="modSp add mod">
        <pc:chgData name="Indu Sekhar Dantu" userId="4218edbc7ffe59d5" providerId="LiveId" clId="{2A6BA1BD-80AF-43A7-AF7F-C5C53AE5DE9A}" dt="2022-01-30T06:02:18.544" v="3539" actId="20577"/>
        <pc:sldMkLst>
          <pc:docMk/>
          <pc:sldMk cId="2368246092" sldId="348"/>
        </pc:sldMkLst>
        <pc:spChg chg="mod">
          <ac:chgData name="Indu Sekhar Dantu" userId="4218edbc7ffe59d5" providerId="LiveId" clId="{2A6BA1BD-80AF-43A7-AF7F-C5C53AE5DE9A}" dt="2022-01-30T06:02:18.544" v="3539" actId="20577"/>
          <ac:spMkLst>
            <pc:docMk/>
            <pc:sldMk cId="2368246092" sldId="348"/>
            <ac:spMk id="3" creationId="{D9D112C0-94D8-4EB3-830E-FBA2AAFD86F5}"/>
          </ac:spMkLst>
        </pc:spChg>
      </pc:sldChg>
      <pc:sldChg chg="modSp add mod ord">
        <pc:chgData name="Indu Sekhar Dantu" userId="4218edbc7ffe59d5" providerId="LiveId" clId="{2A6BA1BD-80AF-43A7-AF7F-C5C53AE5DE9A}" dt="2022-01-30T06:02:35.572" v="3542" actId="113"/>
        <pc:sldMkLst>
          <pc:docMk/>
          <pc:sldMk cId="695871242" sldId="349"/>
        </pc:sldMkLst>
        <pc:spChg chg="mod">
          <ac:chgData name="Indu Sekhar Dantu" userId="4218edbc7ffe59d5" providerId="LiveId" clId="{2A6BA1BD-80AF-43A7-AF7F-C5C53AE5DE9A}" dt="2022-01-30T06:02:35.572" v="3542" actId="113"/>
          <ac:spMkLst>
            <pc:docMk/>
            <pc:sldMk cId="695871242" sldId="34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04:41.639" v="3570" actId="113"/>
        <pc:sldMkLst>
          <pc:docMk/>
          <pc:sldMk cId="1187306" sldId="350"/>
        </pc:sldMkLst>
        <pc:spChg chg="mod">
          <ac:chgData name="Indu Sekhar Dantu" userId="4218edbc7ffe59d5" providerId="LiveId" clId="{2A6BA1BD-80AF-43A7-AF7F-C5C53AE5DE9A}" dt="2022-01-30T06:04:41.639" v="3570" actId="113"/>
          <ac:spMkLst>
            <pc:docMk/>
            <pc:sldMk cId="1187306" sldId="35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08:07.854" v="3612" actId="113"/>
        <pc:sldMkLst>
          <pc:docMk/>
          <pc:sldMk cId="3994431393" sldId="351"/>
        </pc:sldMkLst>
        <pc:spChg chg="mod">
          <ac:chgData name="Indu Sekhar Dantu" userId="4218edbc7ffe59d5" providerId="LiveId" clId="{2A6BA1BD-80AF-43A7-AF7F-C5C53AE5DE9A}" dt="2022-01-30T06:08:07.854" v="3612" actId="113"/>
          <ac:spMkLst>
            <pc:docMk/>
            <pc:sldMk cId="3994431393" sldId="35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09:33.613" v="3627" actId="113"/>
        <pc:sldMkLst>
          <pc:docMk/>
          <pc:sldMk cId="420174565" sldId="352"/>
        </pc:sldMkLst>
        <pc:spChg chg="mod">
          <ac:chgData name="Indu Sekhar Dantu" userId="4218edbc7ffe59d5" providerId="LiveId" clId="{2A6BA1BD-80AF-43A7-AF7F-C5C53AE5DE9A}" dt="2022-01-30T06:09:33.613" v="3627" actId="113"/>
          <ac:spMkLst>
            <pc:docMk/>
            <pc:sldMk cId="420174565" sldId="35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10:35.697" v="3641" actId="20577"/>
        <pc:sldMkLst>
          <pc:docMk/>
          <pc:sldMk cId="2291345655" sldId="353"/>
        </pc:sldMkLst>
        <pc:spChg chg="mod">
          <ac:chgData name="Indu Sekhar Dantu" userId="4218edbc7ffe59d5" providerId="LiveId" clId="{2A6BA1BD-80AF-43A7-AF7F-C5C53AE5DE9A}" dt="2022-01-30T06:10:35.697" v="3641" actId="20577"/>
          <ac:spMkLst>
            <pc:docMk/>
            <pc:sldMk cId="2291345655" sldId="35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11:15.379" v="3650" actId="20577"/>
        <pc:sldMkLst>
          <pc:docMk/>
          <pc:sldMk cId="433923191" sldId="354"/>
        </pc:sldMkLst>
        <pc:spChg chg="mod">
          <ac:chgData name="Indu Sekhar Dantu" userId="4218edbc7ffe59d5" providerId="LiveId" clId="{2A6BA1BD-80AF-43A7-AF7F-C5C53AE5DE9A}" dt="2022-01-30T06:11:15.379" v="3650" actId="20577"/>
          <ac:spMkLst>
            <pc:docMk/>
            <pc:sldMk cId="433923191" sldId="354"/>
            <ac:spMk id="3" creationId="{D9D112C0-94D8-4EB3-830E-FBA2AAFD86F5}"/>
          </ac:spMkLst>
        </pc:spChg>
      </pc:sldChg>
      <pc:sldChg chg="add del">
        <pc:chgData name="Indu Sekhar Dantu" userId="4218edbc7ffe59d5" providerId="LiveId" clId="{2A6BA1BD-80AF-43A7-AF7F-C5C53AE5DE9A}" dt="2022-01-29T16:00:09.700" v="2178" actId="2696"/>
        <pc:sldMkLst>
          <pc:docMk/>
          <pc:sldMk cId="2776598855" sldId="355"/>
        </pc:sldMkLst>
      </pc:sldChg>
      <pc:sldChg chg="add del">
        <pc:chgData name="Indu Sekhar Dantu" userId="4218edbc7ffe59d5" providerId="LiveId" clId="{2A6BA1BD-80AF-43A7-AF7F-C5C53AE5DE9A}" dt="2022-01-29T16:00:09.700" v="2178" actId="2696"/>
        <pc:sldMkLst>
          <pc:docMk/>
          <pc:sldMk cId="1307690609" sldId="356"/>
        </pc:sldMkLst>
      </pc:sldChg>
      <pc:sldChg chg="add del">
        <pc:chgData name="Indu Sekhar Dantu" userId="4218edbc7ffe59d5" providerId="LiveId" clId="{2A6BA1BD-80AF-43A7-AF7F-C5C53AE5DE9A}" dt="2022-01-29T16:00:09.700" v="2178" actId="2696"/>
        <pc:sldMkLst>
          <pc:docMk/>
          <pc:sldMk cId="2497963708" sldId="357"/>
        </pc:sldMkLst>
      </pc:sldChg>
      <pc:sldChg chg="add del">
        <pc:chgData name="Indu Sekhar Dantu" userId="4218edbc7ffe59d5" providerId="LiveId" clId="{2A6BA1BD-80AF-43A7-AF7F-C5C53AE5DE9A}" dt="2022-01-29T16:00:09.700" v="2178" actId="2696"/>
        <pc:sldMkLst>
          <pc:docMk/>
          <pc:sldMk cId="3357575066" sldId="358"/>
        </pc:sldMkLst>
      </pc:sldChg>
      <pc:sldChg chg="add del">
        <pc:chgData name="Indu Sekhar Dantu" userId="4218edbc7ffe59d5" providerId="LiveId" clId="{2A6BA1BD-80AF-43A7-AF7F-C5C53AE5DE9A}" dt="2022-01-29T16:00:09.700" v="2178" actId="2696"/>
        <pc:sldMkLst>
          <pc:docMk/>
          <pc:sldMk cId="1960074988" sldId="359"/>
        </pc:sldMkLst>
      </pc:sldChg>
      <pc:sldChg chg="add del">
        <pc:chgData name="Indu Sekhar Dantu" userId="4218edbc7ffe59d5" providerId="LiveId" clId="{2A6BA1BD-80AF-43A7-AF7F-C5C53AE5DE9A}" dt="2022-01-29T16:00:09.700" v="2178" actId="2696"/>
        <pc:sldMkLst>
          <pc:docMk/>
          <pc:sldMk cId="1107603928" sldId="360"/>
        </pc:sldMkLst>
      </pc:sldChg>
      <pc:sldChg chg="add del">
        <pc:chgData name="Indu Sekhar Dantu" userId="4218edbc7ffe59d5" providerId="LiveId" clId="{2A6BA1BD-80AF-43A7-AF7F-C5C53AE5DE9A}" dt="2022-01-29T16:00:09.700" v="2178" actId="2696"/>
        <pc:sldMkLst>
          <pc:docMk/>
          <pc:sldMk cId="3275498423" sldId="361"/>
        </pc:sldMkLst>
      </pc:sldChg>
      <pc:sldChg chg="add del">
        <pc:chgData name="Indu Sekhar Dantu" userId="4218edbc7ffe59d5" providerId="LiveId" clId="{2A6BA1BD-80AF-43A7-AF7F-C5C53AE5DE9A}" dt="2022-01-29T16:00:09.700" v="2178" actId="2696"/>
        <pc:sldMkLst>
          <pc:docMk/>
          <pc:sldMk cId="1911268878" sldId="362"/>
        </pc:sldMkLst>
      </pc:sldChg>
      <pc:sldChg chg="add del">
        <pc:chgData name="Indu Sekhar Dantu" userId="4218edbc7ffe59d5" providerId="LiveId" clId="{2A6BA1BD-80AF-43A7-AF7F-C5C53AE5DE9A}" dt="2022-01-29T16:00:09.700" v="2178" actId="2696"/>
        <pc:sldMkLst>
          <pc:docMk/>
          <pc:sldMk cId="2047857524" sldId="363"/>
        </pc:sldMkLst>
      </pc:sldChg>
      <pc:sldChg chg="add del">
        <pc:chgData name="Indu Sekhar Dantu" userId="4218edbc7ffe59d5" providerId="LiveId" clId="{2A6BA1BD-80AF-43A7-AF7F-C5C53AE5DE9A}" dt="2022-01-29T16:00:09.700" v="2178" actId="2696"/>
        <pc:sldMkLst>
          <pc:docMk/>
          <pc:sldMk cId="705178659" sldId="364"/>
        </pc:sldMkLst>
      </pc:sldChg>
      <pc:sldChg chg="add del">
        <pc:chgData name="Indu Sekhar Dantu" userId="4218edbc7ffe59d5" providerId="LiveId" clId="{2A6BA1BD-80AF-43A7-AF7F-C5C53AE5DE9A}" dt="2022-01-29T16:00:09.700" v="2178" actId="2696"/>
        <pc:sldMkLst>
          <pc:docMk/>
          <pc:sldMk cId="4038411672" sldId="365"/>
        </pc:sldMkLst>
      </pc:sldChg>
      <pc:sldChg chg="add del">
        <pc:chgData name="Indu Sekhar Dantu" userId="4218edbc7ffe59d5" providerId="LiveId" clId="{2A6BA1BD-80AF-43A7-AF7F-C5C53AE5DE9A}" dt="2022-01-29T16:00:09.700" v="2178" actId="2696"/>
        <pc:sldMkLst>
          <pc:docMk/>
          <pc:sldMk cId="3799932390" sldId="366"/>
        </pc:sldMkLst>
      </pc:sldChg>
      <pc:sldChg chg="add del">
        <pc:chgData name="Indu Sekhar Dantu" userId="4218edbc7ffe59d5" providerId="LiveId" clId="{2A6BA1BD-80AF-43A7-AF7F-C5C53AE5DE9A}" dt="2022-01-29T16:00:09.700" v="2178" actId="2696"/>
        <pc:sldMkLst>
          <pc:docMk/>
          <pc:sldMk cId="2695330402" sldId="367"/>
        </pc:sldMkLst>
      </pc:sldChg>
      <pc:sldChg chg="add del">
        <pc:chgData name="Indu Sekhar Dantu" userId="4218edbc7ffe59d5" providerId="LiveId" clId="{2A6BA1BD-80AF-43A7-AF7F-C5C53AE5DE9A}" dt="2022-01-29T16:00:09.700" v="2178" actId="2696"/>
        <pc:sldMkLst>
          <pc:docMk/>
          <pc:sldMk cId="2384610544" sldId="368"/>
        </pc:sldMkLst>
      </pc:sldChg>
      <pc:sldChg chg="add del">
        <pc:chgData name="Indu Sekhar Dantu" userId="4218edbc7ffe59d5" providerId="LiveId" clId="{2A6BA1BD-80AF-43A7-AF7F-C5C53AE5DE9A}" dt="2022-01-29T16:00:13.782" v="2179" actId="2696"/>
        <pc:sldMkLst>
          <pc:docMk/>
          <pc:sldMk cId="624975580" sldId="369"/>
        </pc:sldMkLst>
      </pc:sldChg>
      <pc:sldChg chg="addSp delSp modSp add mod">
        <pc:chgData name="Indu Sekhar Dantu" userId="4218edbc7ffe59d5" providerId="LiveId" clId="{2A6BA1BD-80AF-43A7-AF7F-C5C53AE5DE9A}" dt="2022-01-29T16:03:14.171" v="2191" actId="14100"/>
        <pc:sldMkLst>
          <pc:docMk/>
          <pc:sldMk cId="3786462904" sldId="370"/>
        </pc:sldMkLst>
        <pc:spChg chg="mod">
          <ac:chgData name="Indu Sekhar Dantu" userId="4218edbc7ffe59d5" providerId="LiveId" clId="{2A6BA1BD-80AF-43A7-AF7F-C5C53AE5DE9A}" dt="2022-01-29T16:02:50.299" v="2185" actId="14100"/>
          <ac:spMkLst>
            <pc:docMk/>
            <pc:sldMk cId="3786462904" sldId="370"/>
            <ac:spMk id="3" creationId="{D9D112C0-94D8-4EB3-830E-FBA2AAFD86F5}"/>
          </ac:spMkLst>
        </pc:spChg>
        <pc:picChg chg="del">
          <ac:chgData name="Indu Sekhar Dantu" userId="4218edbc7ffe59d5" providerId="LiveId" clId="{2A6BA1BD-80AF-43A7-AF7F-C5C53AE5DE9A}" dt="2022-01-29T16:03:08.875" v="2190" actId="478"/>
          <ac:picMkLst>
            <pc:docMk/>
            <pc:sldMk cId="3786462904" sldId="370"/>
            <ac:picMk id="4" creationId="{300036AD-3099-4640-BD4B-320845B605FC}"/>
          </ac:picMkLst>
        </pc:picChg>
        <pc:picChg chg="add mod">
          <ac:chgData name="Indu Sekhar Dantu" userId="4218edbc7ffe59d5" providerId="LiveId" clId="{2A6BA1BD-80AF-43A7-AF7F-C5C53AE5DE9A}" dt="2022-01-29T16:03:14.171" v="2191" actId="14100"/>
          <ac:picMkLst>
            <pc:docMk/>
            <pc:sldMk cId="3786462904" sldId="370"/>
            <ac:picMk id="5" creationId="{B9D58732-44A6-463E-ACB2-7F810922044A}"/>
          </ac:picMkLst>
        </pc:picChg>
      </pc:sldChg>
      <pc:sldChg chg="modSp add mod">
        <pc:chgData name="Indu Sekhar Dantu" userId="4218edbc7ffe59d5" providerId="LiveId" clId="{2A6BA1BD-80AF-43A7-AF7F-C5C53AE5DE9A}" dt="2022-01-30T06:20:52.048" v="3695" actId="113"/>
        <pc:sldMkLst>
          <pc:docMk/>
          <pc:sldMk cId="1047148072" sldId="371"/>
        </pc:sldMkLst>
        <pc:spChg chg="mod">
          <ac:chgData name="Indu Sekhar Dantu" userId="4218edbc7ffe59d5" providerId="LiveId" clId="{2A6BA1BD-80AF-43A7-AF7F-C5C53AE5DE9A}" dt="2022-01-30T06:20:52.048" v="3695" actId="113"/>
          <ac:spMkLst>
            <pc:docMk/>
            <pc:sldMk cId="1047148072" sldId="37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21:42.904" v="3718" actId="20577"/>
        <pc:sldMkLst>
          <pc:docMk/>
          <pc:sldMk cId="1452591990" sldId="372"/>
        </pc:sldMkLst>
        <pc:spChg chg="mod">
          <ac:chgData name="Indu Sekhar Dantu" userId="4218edbc7ffe59d5" providerId="LiveId" clId="{2A6BA1BD-80AF-43A7-AF7F-C5C53AE5DE9A}" dt="2022-01-30T06:21:42.904" v="3718" actId="20577"/>
          <ac:spMkLst>
            <pc:docMk/>
            <pc:sldMk cId="1452591990" sldId="37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21:58.666" v="3725" actId="20577"/>
        <pc:sldMkLst>
          <pc:docMk/>
          <pc:sldMk cId="2260120459" sldId="373"/>
        </pc:sldMkLst>
        <pc:spChg chg="mod">
          <ac:chgData name="Indu Sekhar Dantu" userId="4218edbc7ffe59d5" providerId="LiveId" clId="{2A6BA1BD-80AF-43A7-AF7F-C5C53AE5DE9A}" dt="2022-01-30T06:21:58.666" v="3725" actId="20577"/>
          <ac:spMkLst>
            <pc:docMk/>
            <pc:sldMk cId="2260120459" sldId="37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22:29.498" v="3730" actId="20577"/>
        <pc:sldMkLst>
          <pc:docMk/>
          <pc:sldMk cId="4203887891" sldId="374"/>
        </pc:sldMkLst>
        <pc:spChg chg="mod">
          <ac:chgData name="Indu Sekhar Dantu" userId="4218edbc7ffe59d5" providerId="LiveId" clId="{2A6BA1BD-80AF-43A7-AF7F-C5C53AE5DE9A}" dt="2022-01-30T06:22:29.498" v="3730" actId="20577"/>
          <ac:spMkLst>
            <pc:docMk/>
            <pc:sldMk cId="4203887891" sldId="374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7:10:23.250" v="3767" actId="113"/>
        <pc:sldMkLst>
          <pc:docMk/>
          <pc:sldMk cId="2831338676" sldId="375"/>
        </pc:sldMkLst>
        <pc:spChg chg="mod">
          <ac:chgData name="Indu Sekhar Dantu" userId="4218edbc7ffe59d5" providerId="LiveId" clId="{2A6BA1BD-80AF-43A7-AF7F-C5C53AE5DE9A}" dt="2022-01-30T07:10:23.250" v="3767" actId="113"/>
          <ac:spMkLst>
            <pc:docMk/>
            <pc:sldMk cId="2831338676" sldId="37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7:48:18.693" v="3790" actId="20577"/>
        <pc:sldMkLst>
          <pc:docMk/>
          <pc:sldMk cId="27365987" sldId="376"/>
        </pc:sldMkLst>
        <pc:spChg chg="mod">
          <ac:chgData name="Indu Sekhar Dantu" userId="4218edbc7ffe59d5" providerId="LiveId" clId="{2A6BA1BD-80AF-43A7-AF7F-C5C53AE5DE9A}" dt="2022-01-30T07:48:18.693" v="3790" actId="20577"/>
          <ac:spMkLst>
            <pc:docMk/>
            <pc:sldMk cId="27365987" sldId="376"/>
            <ac:spMk id="3" creationId="{D9D112C0-94D8-4EB3-830E-FBA2AAFD86F5}"/>
          </ac:spMkLst>
        </pc:spChg>
      </pc:sldChg>
      <pc:sldChg chg="modSp add del mod">
        <pc:chgData name="Indu Sekhar Dantu" userId="4218edbc7ffe59d5" providerId="LiveId" clId="{2A6BA1BD-80AF-43A7-AF7F-C5C53AE5DE9A}" dt="2022-01-30T07:47:42.271" v="3778" actId="2696"/>
        <pc:sldMkLst>
          <pc:docMk/>
          <pc:sldMk cId="2975243842" sldId="376"/>
        </pc:sldMkLst>
        <pc:spChg chg="mod">
          <ac:chgData name="Indu Sekhar Dantu" userId="4218edbc7ffe59d5" providerId="LiveId" clId="{2A6BA1BD-80AF-43A7-AF7F-C5C53AE5DE9A}" dt="2022-01-30T07:12:31.365" v="3777" actId="113"/>
          <ac:spMkLst>
            <pc:docMk/>
            <pc:sldMk cId="2975243842" sldId="376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29T16:49:42.423" v="2612" actId="20577"/>
        <pc:sldMkLst>
          <pc:docMk/>
          <pc:sldMk cId="1624065284" sldId="377"/>
        </pc:sldMkLst>
        <pc:spChg chg="mod">
          <ac:chgData name="Indu Sekhar Dantu" userId="4218edbc7ffe59d5" providerId="LiveId" clId="{2A6BA1BD-80AF-43A7-AF7F-C5C53AE5DE9A}" dt="2022-01-29T16:49:42.423" v="2612" actId="20577"/>
          <ac:spMkLst>
            <pc:docMk/>
            <pc:sldMk cId="1624065284" sldId="377"/>
            <ac:spMk id="3" creationId="{D9D112C0-94D8-4EB3-830E-FBA2AAFD86F5}"/>
          </ac:spMkLst>
        </pc:spChg>
      </pc:sldChg>
      <pc:sldChg chg="add del">
        <pc:chgData name="Indu Sekhar Dantu" userId="4218edbc7ffe59d5" providerId="LiveId" clId="{2A6BA1BD-80AF-43A7-AF7F-C5C53AE5DE9A}" dt="2022-01-29T16:23:53.997" v="2329" actId="2696"/>
        <pc:sldMkLst>
          <pc:docMk/>
          <pc:sldMk cId="4036047376" sldId="378"/>
        </pc:sldMkLst>
      </pc:sldChg>
      <pc:sldChg chg="add del">
        <pc:chgData name="Indu Sekhar Dantu" userId="4218edbc7ffe59d5" providerId="LiveId" clId="{2A6BA1BD-80AF-43A7-AF7F-C5C53AE5DE9A}" dt="2022-01-29T16:23:53.997" v="2329" actId="2696"/>
        <pc:sldMkLst>
          <pc:docMk/>
          <pc:sldMk cId="3862099256" sldId="379"/>
        </pc:sldMkLst>
      </pc:sldChg>
      <pc:sldChg chg="add del">
        <pc:chgData name="Indu Sekhar Dantu" userId="4218edbc7ffe59d5" providerId="LiveId" clId="{2A6BA1BD-80AF-43A7-AF7F-C5C53AE5DE9A}" dt="2022-01-29T16:23:53.997" v="2329" actId="2696"/>
        <pc:sldMkLst>
          <pc:docMk/>
          <pc:sldMk cId="2565260561" sldId="380"/>
        </pc:sldMkLst>
      </pc:sldChg>
      <pc:sldChg chg="add del">
        <pc:chgData name="Indu Sekhar Dantu" userId="4218edbc7ffe59d5" providerId="LiveId" clId="{2A6BA1BD-80AF-43A7-AF7F-C5C53AE5DE9A}" dt="2022-01-29T16:23:53.997" v="2329" actId="2696"/>
        <pc:sldMkLst>
          <pc:docMk/>
          <pc:sldMk cId="520555882" sldId="381"/>
        </pc:sldMkLst>
      </pc:sldChg>
      <pc:sldChg chg="add del">
        <pc:chgData name="Indu Sekhar Dantu" userId="4218edbc7ffe59d5" providerId="LiveId" clId="{2A6BA1BD-80AF-43A7-AF7F-C5C53AE5DE9A}" dt="2022-01-29T16:23:53.997" v="2329" actId="2696"/>
        <pc:sldMkLst>
          <pc:docMk/>
          <pc:sldMk cId="3886187894" sldId="382"/>
        </pc:sldMkLst>
      </pc:sldChg>
      <pc:sldChg chg="add del">
        <pc:chgData name="Indu Sekhar Dantu" userId="4218edbc7ffe59d5" providerId="LiveId" clId="{2A6BA1BD-80AF-43A7-AF7F-C5C53AE5DE9A}" dt="2022-01-29T16:23:53.997" v="2329" actId="2696"/>
        <pc:sldMkLst>
          <pc:docMk/>
          <pc:sldMk cId="2673704211" sldId="383"/>
        </pc:sldMkLst>
      </pc:sldChg>
      <pc:sldChg chg="add del">
        <pc:chgData name="Indu Sekhar Dantu" userId="4218edbc7ffe59d5" providerId="LiveId" clId="{2A6BA1BD-80AF-43A7-AF7F-C5C53AE5DE9A}" dt="2022-01-29T16:23:53.997" v="2329" actId="2696"/>
        <pc:sldMkLst>
          <pc:docMk/>
          <pc:sldMk cId="3572342409" sldId="384"/>
        </pc:sldMkLst>
      </pc:sldChg>
      <pc:sldChg chg="add del">
        <pc:chgData name="Indu Sekhar Dantu" userId="4218edbc7ffe59d5" providerId="LiveId" clId="{2A6BA1BD-80AF-43A7-AF7F-C5C53AE5DE9A}" dt="2022-01-29T16:23:53.997" v="2329" actId="2696"/>
        <pc:sldMkLst>
          <pc:docMk/>
          <pc:sldMk cId="3065960290" sldId="385"/>
        </pc:sldMkLst>
      </pc:sldChg>
      <pc:sldChg chg="add del">
        <pc:chgData name="Indu Sekhar Dantu" userId="4218edbc7ffe59d5" providerId="LiveId" clId="{2A6BA1BD-80AF-43A7-AF7F-C5C53AE5DE9A}" dt="2022-01-29T16:23:53.997" v="2329" actId="2696"/>
        <pc:sldMkLst>
          <pc:docMk/>
          <pc:sldMk cId="1219653573" sldId="386"/>
        </pc:sldMkLst>
      </pc:sldChg>
      <pc:sldChg chg="add del">
        <pc:chgData name="Indu Sekhar Dantu" userId="4218edbc7ffe59d5" providerId="LiveId" clId="{2A6BA1BD-80AF-43A7-AF7F-C5C53AE5DE9A}" dt="2022-01-29T16:23:53.997" v="2329" actId="2696"/>
        <pc:sldMkLst>
          <pc:docMk/>
          <pc:sldMk cId="2760717283" sldId="387"/>
        </pc:sldMkLst>
      </pc:sldChg>
      <pc:sldChg chg="add del">
        <pc:chgData name="Indu Sekhar Dantu" userId="4218edbc7ffe59d5" providerId="LiveId" clId="{2A6BA1BD-80AF-43A7-AF7F-C5C53AE5DE9A}" dt="2022-01-29T16:23:43.109" v="2328" actId="2696"/>
        <pc:sldMkLst>
          <pc:docMk/>
          <pc:sldMk cId="2328787439" sldId="388"/>
        </pc:sldMkLst>
      </pc:sldChg>
      <pc:sldChg chg="add del">
        <pc:chgData name="Indu Sekhar Dantu" userId="4218edbc7ffe59d5" providerId="LiveId" clId="{2A6BA1BD-80AF-43A7-AF7F-C5C53AE5DE9A}" dt="2022-01-29T16:23:43.109" v="2328" actId="2696"/>
        <pc:sldMkLst>
          <pc:docMk/>
          <pc:sldMk cId="1184796637" sldId="389"/>
        </pc:sldMkLst>
      </pc:sldChg>
      <pc:sldChg chg="add del">
        <pc:chgData name="Indu Sekhar Dantu" userId="4218edbc7ffe59d5" providerId="LiveId" clId="{2A6BA1BD-80AF-43A7-AF7F-C5C53AE5DE9A}" dt="2022-01-29T16:23:43.109" v="2328" actId="2696"/>
        <pc:sldMkLst>
          <pc:docMk/>
          <pc:sldMk cId="423404651" sldId="390"/>
        </pc:sldMkLst>
      </pc:sldChg>
      <pc:sldChg chg="add del">
        <pc:chgData name="Indu Sekhar Dantu" userId="4218edbc7ffe59d5" providerId="LiveId" clId="{2A6BA1BD-80AF-43A7-AF7F-C5C53AE5DE9A}" dt="2022-01-29T16:23:43.109" v="2328" actId="2696"/>
        <pc:sldMkLst>
          <pc:docMk/>
          <pc:sldMk cId="3061268273" sldId="391"/>
        </pc:sldMkLst>
      </pc:sldChg>
      <pc:sldChg chg="add del">
        <pc:chgData name="Indu Sekhar Dantu" userId="4218edbc7ffe59d5" providerId="LiveId" clId="{2A6BA1BD-80AF-43A7-AF7F-C5C53AE5DE9A}" dt="2022-01-29T16:23:43.109" v="2328" actId="2696"/>
        <pc:sldMkLst>
          <pc:docMk/>
          <pc:sldMk cId="3671482128" sldId="392"/>
        </pc:sldMkLst>
      </pc:sldChg>
      <pc:sldChg chg="add del">
        <pc:chgData name="Indu Sekhar Dantu" userId="4218edbc7ffe59d5" providerId="LiveId" clId="{2A6BA1BD-80AF-43A7-AF7F-C5C53AE5DE9A}" dt="2022-01-29T16:23:43.109" v="2328" actId="2696"/>
        <pc:sldMkLst>
          <pc:docMk/>
          <pc:sldMk cId="250367736" sldId="393"/>
        </pc:sldMkLst>
      </pc:sldChg>
      <pc:sldChg chg="add del">
        <pc:chgData name="Indu Sekhar Dantu" userId="4218edbc7ffe59d5" providerId="LiveId" clId="{2A6BA1BD-80AF-43A7-AF7F-C5C53AE5DE9A}" dt="2022-01-29T16:23:43.109" v="2328" actId="2696"/>
        <pc:sldMkLst>
          <pc:docMk/>
          <pc:sldMk cId="421191583" sldId="394"/>
        </pc:sldMkLst>
      </pc:sldChg>
      <pc:sldChg chg="add del">
        <pc:chgData name="Indu Sekhar Dantu" userId="4218edbc7ffe59d5" providerId="LiveId" clId="{2A6BA1BD-80AF-43A7-AF7F-C5C53AE5DE9A}" dt="2022-01-29T16:23:43.109" v="2328" actId="2696"/>
        <pc:sldMkLst>
          <pc:docMk/>
          <pc:sldMk cId="3193463695" sldId="395"/>
        </pc:sldMkLst>
      </pc:sldChg>
      <pc:sldChg chg="add del">
        <pc:chgData name="Indu Sekhar Dantu" userId="4218edbc7ffe59d5" providerId="LiveId" clId="{2A6BA1BD-80AF-43A7-AF7F-C5C53AE5DE9A}" dt="2022-01-29T16:23:43.109" v="2328" actId="2696"/>
        <pc:sldMkLst>
          <pc:docMk/>
          <pc:sldMk cId="50803790" sldId="396"/>
        </pc:sldMkLst>
      </pc:sldChg>
      <pc:sldChg chg="add del">
        <pc:chgData name="Indu Sekhar Dantu" userId="4218edbc7ffe59d5" providerId="LiveId" clId="{2A6BA1BD-80AF-43A7-AF7F-C5C53AE5DE9A}" dt="2022-01-29T16:23:43.109" v="2328" actId="2696"/>
        <pc:sldMkLst>
          <pc:docMk/>
          <pc:sldMk cId="1187650092" sldId="397"/>
        </pc:sldMkLst>
      </pc:sldChg>
      <pc:sldChg chg="add del">
        <pc:chgData name="Indu Sekhar Dantu" userId="4218edbc7ffe59d5" providerId="LiveId" clId="{2A6BA1BD-80AF-43A7-AF7F-C5C53AE5DE9A}" dt="2022-01-29T16:23:43.109" v="2328" actId="2696"/>
        <pc:sldMkLst>
          <pc:docMk/>
          <pc:sldMk cId="3387977509" sldId="398"/>
        </pc:sldMkLst>
      </pc:sldChg>
      <pc:sldChg chg="modSp add mod">
        <pc:chgData name="Indu Sekhar Dantu" userId="4218edbc7ffe59d5" providerId="LiveId" clId="{2A6BA1BD-80AF-43A7-AF7F-C5C53AE5DE9A}" dt="2022-01-30T05:47:13.908" v="3430" actId="115"/>
        <pc:sldMkLst>
          <pc:docMk/>
          <pc:sldMk cId="999308030" sldId="399"/>
        </pc:sldMkLst>
        <pc:spChg chg="mod">
          <ac:chgData name="Indu Sekhar Dantu" userId="4218edbc7ffe59d5" providerId="LiveId" clId="{2A6BA1BD-80AF-43A7-AF7F-C5C53AE5DE9A}" dt="2022-01-30T05:47:13.908" v="3430" actId="115"/>
          <ac:spMkLst>
            <pc:docMk/>
            <pc:sldMk cId="999308030" sldId="39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00:38.811" v="3516" actId="113"/>
        <pc:sldMkLst>
          <pc:docMk/>
          <pc:sldMk cId="2447577399" sldId="400"/>
        </pc:sldMkLst>
        <pc:spChg chg="mod">
          <ac:chgData name="Indu Sekhar Dantu" userId="4218edbc7ffe59d5" providerId="LiveId" clId="{2A6BA1BD-80AF-43A7-AF7F-C5C53AE5DE9A}" dt="2022-01-30T06:00:38.811" v="3516" actId="113"/>
          <ac:spMkLst>
            <pc:docMk/>
            <pc:sldMk cId="2447577399" sldId="40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06:46.167" v="3576" actId="113"/>
        <pc:sldMkLst>
          <pc:docMk/>
          <pc:sldMk cId="2206252368" sldId="401"/>
        </pc:sldMkLst>
        <pc:spChg chg="mod">
          <ac:chgData name="Indu Sekhar Dantu" userId="4218edbc7ffe59d5" providerId="LiveId" clId="{2A6BA1BD-80AF-43A7-AF7F-C5C53AE5DE9A}" dt="2022-01-30T06:06:46.167" v="3576" actId="113"/>
          <ac:spMkLst>
            <pc:docMk/>
            <pc:sldMk cId="2206252368" sldId="40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08:42.006" v="3618" actId="113"/>
        <pc:sldMkLst>
          <pc:docMk/>
          <pc:sldMk cId="3902210835" sldId="402"/>
        </pc:sldMkLst>
        <pc:spChg chg="mod">
          <ac:chgData name="Indu Sekhar Dantu" userId="4218edbc7ffe59d5" providerId="LiveId" clId="{2A6BA1BD-80AF-43A7-AF7F-C5C53AE5DE9A}" dt="2022-01-30T06:08:42.006" v="3618" actId="113"/>
          <ac:spMkLst>
            <pc:docMk/>
            <pc:sldMk cId="3902210835" sldId="40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10:03.403" v="3633" actId="113"/>
        <pc:sldMkLst>
          <pc:docMk/>
          <pc:sldMk cId="3836667297" sldId="403"/>
        </pc:sldMkLst>
        <pc:spChg chg="mod">
          <ac:chgData name="Indu Sekhar Dantu" userId="4218edbc7ffe59d5" providerId="LiveId" clId="{2A6BA1BD-80AF-43A7-AF7F-C5C53AE5DE9A}" dt="2022-01-30T06:10:03.403" v="3633" actId="113"/>
          <ac:spMkLst>
            <pc:docMk/>
            <pc:sldMk cId="3836667297" sldId="40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11:56.397" v="3662" actId="113"/>
        <pc:sldMkLst>
          <pc:docMk/>
          <pc:sldMk cId="4276010068" sldId="404"/>
        </pc:sldMkLst>
        <pc:spChg chg="mod">
          <ac:chgData name="Indu Sekhar Dantu" userId="4218edbc7ffe59d5" providerId="LiveId" clId="{2A6BA1BD-80AF-43A7-AF7F-C5C53AE5DE9A}" dt="2022-01-30T06:11:56.397" v="3662" actId="113"/>
          <ac:spMkLst>
            <pc:docMk/>
            <pc:sldMk cId="4276010068" sldId="404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28:21.062" v="3163" actId="20577"/>
        <pc:sldMkLst>
          <pc:docMk/>
          <pc:sldMk cId="251959700" sldId="405"/>
        </pc:sldMkLst>
        <pc:spChg chg="mod">
          <ac:chgData name="Indu Sekhar Dantu" userId="4218edbc7ffe59d5" providerId="LiveId" clId="{2A6BA1BD-80AF-43A7-AF7F-C5C53AE5DE9A}" dt="2022-01-30T05:28:21.062" v="3163" actId="20577"/>
          <ac:spMkLst>
            <pc:docMk/>
            <pc:sldMk cId="251959700" sldId="40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28:42.663" v="3164" actId="115"/>
        <pc:sldMkLst>
          <pc:docMk/>
          <pc:sldMk cId="3957185118" sldId="406"/>
        </pc:sldMkLst>
        <pc:spChg chg="mod">
          <ac:chgData name="Indu Sekhar Dantu" userId="4218edbc7ffe59d5" providerId="LiveId" clId="{2A6BA1BD-80AF-43A7-AF7F-C5C53AE5DE9A}" dt="2022-01-30T05:28:42.663" v="3164" actId="115"/>
          <ac:spMkLst>
            <pc:docMk/>
            <pc:sldMk cId="3957185118" sldId="406"/>
            <ac:spMk id="3" creationId="{D9D112C0-94D8-4EB3-830E-FBA2AAFD86F5}"/>
          </ac:spMkLst>
        </pc:spChg>
      </pc:sldChg>
      <pc:sldChg chg="addSp modSp add mod">
        <pc:chgData name="Indu Sekhar Dantu" userId="4218edbc7ffe59d5" providerId="LiveId" clId="{2A6BA1BD-80AF-43A7-AF7F-C5C53AE5DE9A}" dt="2022-01-30T05:27:05.724" v="3149" actId="14100"/>
        <pc:sldMkLst>
          <pc:docMk/>
          <pc:sldMk cId="4035278754" sldId="407"/>
        </pc:sldMkLst>
        <pc:spChg chg="mod">
          <ac:chgData name="Indu Sekhar Dantu" userId="4218edbc7ffe59d5" providerId="LiveId" clId="{2A6BA1BD-80AF-43A7-AF7F-C5C53AE5DE9A}" dt="2022-01-29T15:24:41.581" v="1594" actId="14100"/>
          <ac:spMkLst>
            <pc:docMk/>
            <pc:sldMk cId="4035278754" sldId="407"/>
            <ac:spMk id="3" creationId="{D9D112C0-94D8-4EB3-830E-FBA2AAFD86F5}"/>
          </ac:spMkLst>
        </pc:spChg>
        <pc:picChg chg="add mod">
          <ac:chgData name="Indu Sekhar Dantu" userId="4218edbc7ffe59d5" providerId="LiveId" clId="{2A6BA1BD-80AF-43A7-AF7F-C5C53AE5DE9A}" dt="2022-01-30T05:27:05.724" v="3149" actId="14100"/>
          <ac:picMkLst>
            <pc:docMk/>
            <pc:sldMk cId="4035278754" sldId="407"/>
            <ac:picMk id="1026" creationId="{F687B81C-2F89-4338-BDA9-F4EE223F46F8}"/>
          </ac:picMkLst>
        </pc:picChg>
      </pc:sldChg>
      <pc:sldChg chg="modSp add mod">
        <pc:chgData name="Indu Sekhar Dantu" userId="4218edbc7ffe59d5" providerId="LiveId" clId="{2A6BA1BD-80AF-43A7-AF7F-C5C53AE5DE9A}" dt="2022-01-30T05:29:46.478" v="3198" actId="113"/>
        <pc:sldMkLst>
          <pc:docMk/>
          <pc:sldMk cId="1174901522" sldId="408"/>
        </pc:sldMkLst>
        <pc:spChg chg="mod">
          <ac:chgData name="Indu Sekhar Dantu" userId="4218edbc7ffe59d5" providerId="LiveId" clId="{2A6BA1BD-80AF-43A7-AF7F-C5C53AE5DE9A}" dt="2022-01-30T05:29:46.478" v="3198" actId="113"/>
          <ac:spMkLst>
            <pc:docMk/>
            <pc:sldMk cId="1174901522" sldId="408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31:28.650" v="3233" actId="113"/>
        <pc:sldMkLst>
          <pc:docMk/>
          <pc:sldMk cId="1496415637" sldId="409"/>
        </pc:sldMkLst>
        <pc:spChg chg="mod">
          <ac:chgData name="Indu Sekhar Dantu" userId="4218edbc7ffe59d5" providerId="LiveId" clId="{2A6BA1BD-80AF-43A7-AF7F-C5C53AE5DE9A}" dt="2022-01-30T05:31:28.650" v="3233" actId="113"/>
          <ac:spMkLst>
            <pc:docMk/>
            <pc:sldMk cId="1496415637" sldId="40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33:11.485" v="3286" actId="20577"/>
        <pc:sldMkLst>
          <pc:docMk/>
          <pc:sldMk cId="3239855263" sldId="410"/>
        </pc:sldMkLst>
        <pc:spChg chg="mod">
          <ac:chgData name="Indu Sekhar Dantu" userId="4218edbc7ffe59d5" providerId="LiveId" clId="{2A6BA1BD-80AF-43A7-AF7F-C5C53AE5DE9A}" dt="2022-01-30T05:33:11.485" v="3286" actId="20577"/>
          <ac:spMkLst>
            <pc:docMk/>
            <pc:sldMk cId="3239855263" sldId="410"/>
            <ac:spMk id="3" creationId="{D9D112C0-94D8-4EB3-830E-FBA2AAFD86F5}"/>
          </ac:spMkLst>
        </pc:spChg>
      </pc:sldChg>
      <pc:sldChg chg="addSp modSp add mod">
        <pc:chgData name="Indu Sekhar Dantu" userId="4218edbc7ffe59d5" providerId="LiveId" clId="{2A6BA1BD-80AF-43A7-AF7F-C5C53AE5DE9A}" dt="2022-01-30T05:33:58.022" v="3303" actId="14100"/>
        <pc:sldMkLst>
          <pc:docMk/>
          <pc:sldMk cId="1870554409" sldId="411"/>
        </pc:sldMkLst>
        <pc:spChg chg="mod">
          <ac:chgData name="Indu Sekhar Dantu" userId="4218edbc7ffe59d5" providerId="LiveId" clId="{2A6BA1BD-80AF-43A7-AF7F-C5C53AE5DE9A}" dt="2022-01-29T15:38:58.757" v="1837" actId="6549"/>
          <ac:spMkLst>
            <pc:docMk/>
            <pc:sldMk cId="1870554409" sldId="411"/>
            <ac:spMk id="3" creationId="{D9D112C0-94D8-4EB3-830E-FBA2AAFD86F5}"/>
          </ac:spMkLst>
        </pc:spChg>
        <pc:spChg chg="add mod">
          <ac:chgData name="Indu Sekhar Dantu" userId="4218edbc7ffe59d5" providerId="LiveId" clId="{2A6BA1BD-80AF-43A7-AF7F-C5C53AE5DE9A}" dt="2022-01-30T05:33:58.022" v="3303" actId="14100"/>
          <ac:spMkLst>
            <pc:docMk/>
            <pc:sldMk cId="1870554409" sldId="411"/>
            <ac:spMk id="9" creationId="{1EDD25D4-F364-403D-9700-B3A0E8115A74}"/>
          </ac:spMkLst>
        </pc:spChg>
        <pc:picChg chg="add mod">
          <ac:chgData name="Indu Sekhar Dantu" userId="4218edbc7ffe59d5" providerId="LiveId" clId="{2A6BA1BD-80AF-43A7-AF7F-C5C53AE5DE9A}" dt="2022-01-29T15:39:17.589" v="1842" actId="14100"/>
          <ac:picMkLst>
            <pc:docMk/>
            <pc:sldMk cId="1870554409" sldId="411"/>
            <ac:picMk id="5" creationId="{0FD2BBED-D4BA-4A06-87CD-0F67857A5C74}"/>
          </ac:picMkLst>
        </pc:picChg>
      </pc:sldChg>
      <pc:sldChg chg="modSp add mod">
        <pc:chgData name="Indu Sekhar Dantu" userId="4218edbc7ffe59d5" providerId="LiveId" clId="{2A6BA1BD-80AF-43A7-AF7F-C5C53AE5DE9A}" dt="2022-01-30T05:34:28.115" v="3305" actId="113"/>
        <pc:sldMkLst>
          <pc:docMk/>
          <pc:sldMk cId="3651692103" sldId="412"/>
        </pc:sldMkLst>
        <pc:spChg chg="mod">
          <ac:chgData name="Indu Sekhar Dantu" userId="4218edbc7ffe59d5" providerId="LiveId" clId="{2A6BA1BD-80AF-43A7-AF7F-C5C53AE5DE9A}" dt="2022-01-30T05:34:28.115" v="3305" actId="113"/>
          <ac:spMkLst>
            <pc:docMk/>
            <pc:sldMk cId="3651692103" sldId="41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22:56.091" v="3108" actId="113"/>
        <pc:sldMkLst>
          <pc:docMk/>
          <pc:sldMk cId="1097657828" sldId="413"/>
        </pc:sldMkLst>
        <pc:spChg chg="mod">
          <ac:chgData name="Indu Sekhar Dantu" userId="4218edbc7ffe59d5" providerId="LiveId" clId="{2A6BA1BD-80AF-43A7-AF7F-C5C53AE5DE9A}" dt="2022-01-30T05:22:56.091" v="3108" actId="113"/>
          <ac:spMkLst>
            <pc:docMk/>
            <pc:sldMk cId="1097657828" sldId="413"/>
            <ac:spMk id="3" creationId="{D9D112C0-94D8-4EB3-830E-FBA2AAFD86F5}"/>
          </ac:spMkLst>
        </pc:spChg>
      </pc:sldChg>
      <pc:sldChg chg="add del">
        <pc:chgData name="Indu Sekhar Dantu" userId="4218edbc7ffe59d5" providerId="LiveId" clId="{2A6BA1BD-80AF-43A7-AF7F-C5C53AE5DE9A}" dt="2022-01-29T15:59:42.562" v="2176" actId="2696"/>
        <pc:sldMkLst>
          <pc:docMk/>
          <pc:sldMk cId="1661765096" sldId="413"/>
        </pc:sldMkLst>
      </pc:sldChg>
      <pc:sldChg chg="modSp add mod">
        <pc:chgData name="Indu Sekhar Dantu" userId="4218edbc7ffe59d5" providerId="LiveId" clId="{2A6BA1BD-80AF-43A7-AF7F-C5C53AE5DE9A}" dt="2022-01-30T05:32:05.478" v="3250" actId="20577"/>
        <pc:sldMkLst>
          <pc:docMk/>
          <pc:sldMk cId="317116384" sldId="414"/>
        </pc:sldMkLst>
        <pc:spChg chg="mod">
          <ac:chgData name="Indu Sekhar Dantu" userId="4218edbc7ffe59d5" providerId="LiveId" clId="{2A6BA1BD-80AF-43A7-AF7F-C5C53AE5DE9A}" dt="2022-01-30T05:32:05.478" v="3250" actId="20577"/>
          <ac:spMkLst>
            <pc:docMk/>
            <pc:sldMk cId="317116384" sldId="414"/>
            <ac:spMk id="3" creationId="{D9D112C0-94D8-4EB3-830E-FBA2AAFD86F5}"/>
          </ac:spMkLst>
        </pc:spChg>
      </pc:sldChg>
      <pc:sldChg chg="modSp add mod ord">
        <pc:chgData name="Indu Sekhar Dantu" userId="4218edbc7ffe59d5" providerId="LiveId" clId="{2A6BA1BD-80AF-43A7-AF7F-C5C53AE5DE9A}" dt="2022-01-30T05:29:29.523" v="3197" actId="20577"/>
        <pc:sldMkLst>
          <pc:docMk/>
          <pc:sldMk cId="1657349120" sldId="415"/>
        </pc:sldMkLst>
        <pc:spChg chg="mod">
          <ac:chgData name="Indu Sekhar Dantu" userId="4218edbc7ffe59d5" providerId="LiveId" clId="{2A6BA1BD-80AF-43A7-AF7F-C5C53AE5DE9A}" dt="2022-01-30T05:29:29.523" v="3197" actId="20577"/>
          <ac:spMkLst>
            <pc:docMk/>
            <pc:sldMk cId="1657349120" sldId="41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30:30.586" v="3203" actId="115"/>
        <pc:sldMkLst>
          <pc:docMk/>
          <pc:sldMk cId="2419271792" sldId="416"/>
        </pc:sldMkLst>
        <pc:spChg chg="mod">
          <ac:chgData name="Indu Sekhar Dantu" userId="4218edbc7ffe59d5" providerId="LiveId" clId="{2A6BA1BD-80AF-43A7-AF7F-C5C53AE5DE9A}" dt="2022-01-30T05:30:30.586" v="3203" actId="115"/>
          <ac:spMkLst>
            <pc:docMk/>
            <pc:sldMk cId="2419271792" sldId="416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38:15.908" v="3375" actId="115"/>
        <pc:sldMkLst>
          <pc:docMk/>
          <pc:sldMk cId="3064255424" sldId="417"/>
        </pc:sldMkLst>
        <pc:spChg chg="mod">
          <ac:chgData name="Indu Sekhar Dantu" userId="4218edbc7ffe59d5" providerId="LiveId" clId="{2A6BA1BD-80AF-43A7-AF7F-C5C53AE5DE9A}" dt="2022-01-30T05:38:15.908" v="3375" actId="115"/>
          <ac:spMkLst>
            <pc:docMk/>
            <pc:sldMk cId="3064255424" sldId="417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42:21.593" v="3394" actId="113"/>
        <pc:sldMkLst>
          <pc:docMk/>
          <pc:sldMk cId="1773553371" sldId="418"/>
        </pc:sldMkLst>
        <pc:spChg chg="mod">
          <ac:chgData name="Indu Sekhar Dantu" userId="4218edbc7ffe59d5" providerId="LiveId" clId="{2A6BA1BD-80AF-43A7-AF7F-C5C53AE5DE9A}" dt="2022-01-30T05:42:21.593" v="3394" actId="113"/>
          <ac:spMkLst>
            <pc:docMk/>
            <pc:sldMk cId="1773553371" sldId="418"/>
            <ac:spMk id="3" creationId="{D9D112C0-94D8-4EB3-830E-FBA2AAFD86F5}"/>
          </ac:spMkLst>
        </pc:spChg>
      </pc:sldChg>
      <pc:sldChg chg="add del">
        <pc:chgData name="Indu Sekhar Dantu" userId="4218edbc7ffe59d5" providerId="LiveId" clId="{2A6BA1BD-80AF-43A7-AF7F-C5C53AE5DE9A}" dt="2022-01-29T15:59:34.322" v="2174" actId="47"/>
        <pc:sldMkLst>
          <pc:docMk/>
          <pc:sldMk cId="4354088" sldId="419"/>
        </pc:sldMkLst>
      </pc:sldChg>
      <pc:sldChg chg="add del">
        <pc:chgData name="Indu Sekhar Dantu" userId="4218edbc7ffe59d5" providerId="LiveId" clId="{2A6BA1BD-80AF-43A7-AF7F-C5C53AE5DE9A}" dt="2022-01-29T15:59:35.107" v="2175" actId="47"/>
        <pc:sldMkLst>
          <pc:docMk/>
          <pc:sldMk cId="2482643034" sldId="420"/>
        </pc:sldMkLst>
      </pc:sldChg>
      <pc:sldChg chg="modSp add mod">
        <pc:chgData name="Indu Sekhar Dantu" userId="4218edbc7ffe59d5" providerId="LiveId" clId="{2A6BA1BD-80AF-43A7-AF7F-C5C53AE5DE9A}" dt="2022-01-30T05:20:34.332" v="3099" actId="20577"/>
        <pc:sldMkLst>
          <pc:docMk/>
          <pc:sldMk cId="2622563210" sldId="421"/>
        </pc:sldMkLst>
        <pc:spChg chg="mod">
          <ac:chgData name="Indu Sekhar Dantu" userId="4218edbc7ffe59d5" providerId="LiveId" clId="{2A6BA1BD-80AF-43A7-AF7F-C5C53AE5DE9A}" dt="2022-01-30T05:20:34.332" v="3099" actId="20577"/>
          <ac:spMkLst>
            <pc:docMk/>
            <pc:sldMk cId="2622563210" sldId="421"/>
            <ac:spMk id="3" creationId="{D9D112C0-94D8-4EB3-830E-FBA2AAFD86F5}"/>
          </ac:spMkLst>
        </pc:spChg>
      </pc:sldChg>
      <pc:sldChg chg="add del">
        <pc:chgData name="Indu Sekhar Dantu" userId="4218edbc7ffe59d5" providerId="LiveId" clId="{2A6BA1BD-80AF-43A7-AF7F-C5C53AE5DE9A}" dt="2022-01-29T15:59:42.562" v="2176" actId="2696"/>
        <pc:sldMkLst>
          <pc:docMk/>
          <pc:sldMk cId="2690513946" sldId="421"/>
        </pc:sldMkLst>
      </pc:sldChg>
      <pc:sldChg chg="modSp add mod">
        <pc:chgData name="Indu Sekhar Dantu" userId="4218edbc7ffe59d5" providerId="LiveId" clId="{2A6BA1BD-80AF-43A7-AF7F-C5C53AE5DE9A}" dt="2022-01-30T05:35:56.379" v="3322" actId="115"/>
        <pc:sldMkLst>
          <pc:docMk/>
          <pc:sldMk cId="4285438793" sldId="422"/>
        </pc:sldMkLst>
        <pc:spChg chg="mod">
          <ac:chgData name="Indu Sekhar Dantu" userId="4218edbc7ffe59d5" providerId="LiveId" clId="{2A6BA1BD-80AF-43A7-AF7F-C5C53AE5DE9A}" dt="2022-01-30T05:35:56.379" v="3322" actId="115"/>
          <ac:spMkLst>
            <pc:docMk/>
            <pc:sldMk cId="4285438793" sldId="42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40:15.076" v="3382" actId="113"/>
        <pc:sldMkLst>
          <pc:docMk/>
          <pc:sldMk cId="333876658" sldId="423"/>
        </pc:sldMkLst>
        <pc:spChg chg="mod">
          <ac:chgData name="Indu Sekhar Dantu" userId="4218edbc7ffe59d5" providerId="LiveId" clId="{2A6BA1BD-80AF-43A7-AF7F-C5C53AE5DE9A}" dt="2022-01-30T05:40:15.076" v="3382" actId="113"/>
          <ac:spMkLst>
            <pc:docMk/>
            <pc:sldMk cId="333876658" sldId="42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39:15.576" v="3377" actId="115"/>
        <pc:sldMkLst>
          <pc:docMk/>
          <pc:sldMk cId="817304140" sldId="424"/>
        </pc:sldMkLst>
        <pc:spChg chg="mod">
          <ac:chgData name="Indu Sekhar Dantu" userId="4218edbc7ffe59d5" providerId="LiveId" clId="{2A6BA1BD-80AF-43A7-AF7F-C5C53AE5DE9A}" dt="2022-01-30T05:39:15.576" v="3377" actId="115"/>
          <ac:spMkLst>
            <pc:docMk/>
            <pc:sldMk cId="817304140" sldId="424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41:48.869" v="3389" actId="113"/>
        <pc:sldMkLst>
          <pc:docMk/>
          <pc:sldMk cId="1319504884" sldId="425"/>
        </pc:sldMkLst>
        <pc:spChg chg="mod">
          <ac:chgData name="Indu Sekhar Dantu" userId="4218edbc7ffe59d5" providerId="LiveId" clId="{2A6BA1BD-80AF-43A7-AF7F-C5C53AE5DE9A}" dt="2022-01-30T05:41:48.869" v="3389" actId="113"/>
          <ac:spMkLst>
            <pc:docMk/>
            <pc:sldMk cId="1319504884" sldId="42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24:01.694" v="3764" actId="115"/>
        <pc:sldMkLst>
          <pc:docMk/>
          <pc:sldMk cId="1270919727" sldId="426"/>
        </pc:sldMkLst>
        <pc:spChg chg="mod">
          <ac:chgData name="Indu Sekhar Dantu" userId="4218edbc7ffe59d5" providerId="LiveId" clId="{2A6BA1BD-80AF-43A7-AF7F-C5C53AE5DE9A}" dt="2022-01-30T06:24:01.694" v="3764" actId="115"/>
          <ac:spMkLst>
            <pc:docMk/>
            <pc:sldMk cId="1270919727" sldId="426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7:11:03.101" v="3770" actId="113"/>
        <pc:sldMkLst>
          <pc:docMk/>
          <pc:sldMk cId="2339174505" sldId="427"/>
        </pc:sldMkLst>
        <pc:spChg chg="mod">
          <ac:chgData name="Indu Sekhar Dantu" userId="4218edbc7ffe59d5" providerId="LiveId" clId="{2A6BA1BD-80AF-43A7-AF7F-C5C53AE5DE9A}" dt="2022-01-30T07:11:03.101" v="3770" actId="113"/>
          <ac:spMkLst>
            <pc:docMk/>
            <pc:sldMk cId="2339174505" sldId="427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7:11:27.397" v="3771" actId="113"/>
        <pc:sldMkLst>
          <pc:docMk/>
          <pc:sldMk cId="2213989369" sldId="428"/>
        </pc:sldMkLst>
        <pc:spChg chg="mod">
          <ac:chgData name="Indu Sekhar Dantu" userId="4218edbc7ffe59d5" providerId="LiveId" clId="{2A6BA1BD-80AF-43A7-AF7F-C5C53AE5DE9A}" dt="2022-01-30T07:11:27.397" v="3771" actId="113"/>
          <ac:spMkLst>
            <pc:docMk/>
            <pc:sldMk cId="2213989369" sldId="428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7:11:54.963" v="3774" actId="113"/>
        <pc:sldMkLst>
          <pc:docMk/>
          <pc:sldMk cId="2071380550" sldId="429"/>
        </pc:sldMkLst>
        <pc:spChg chg="mod">
          <ac:chgData name="Indu Sekhar Dantu" userId="4218edbc7ffe59d5" providerId="LiveId" clId="{2A6BA1BD-80AF-43A7-AF7F-C5C53AE5DE9A}" dt="2022-01-30T07:11:54.963" v="3774" actId="113"/>
          <ac:spMkLst>
            <pc:docMk/>
            <pc:sldMk cId="2071380550" sldId="42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7:48:31.730" v="3791" actId="207"/>
        <pc:sldMkLst>
          <pc:docMk/>
          <pc:sldMk cId="2669576672" sldId="430"/>
        </pc:sldMkLst>
        <pc:spChg chg="mod">
          <ac:chgData name="Indu Sekhar Dantu" userId="4218edbc7ffe59d5" providerId="LiveId" clId="{2A6BA1BD-80AF-43A7-AF7F-C5C53AE5DE9A}" dt="2022-01-30T07:48:31.730" v="3791" actId="207"/>
          <ac:spMkLst>
            <pc:docMk/>
            <pc:sldMk cId="2669576672" sldId="43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7:48:49.186" v="3792" actId="207"/>
        <pc:sldMkLst>
          <pc:docMk/>
          <pc:sldMk cId="958471910" sldId="431"/>
        </pc:sldMkLst>
        <pc:spChg chg="mod">
          <ac:chgData name="Indu Sekhar Dantu" userId="4218edbc7ffe59d5" providerId="LiveId" clId="{2A6BA1BD-80AF-43A7-AF7F-C5C53AE5DE9A}" dt="2022-01-30T07:48:49.186" v="3792" actId="207"/>
          <ac:spMkLst>
            <pc:docMk/>
            <pc:sldMk cId="958471910" sldId="43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7:49:03.321" v="3794" actId="207"/>
        <pc:sldMkLst>
          <pc:docMk/>
          <pc:sldMk cId="3254572452" sldId="432"/>
        </pc:sldMkLst>
        <pc:spChg chg="mod">
          <ac:chgData name="Indu Sekhar Dantu" userId="4218edbc7ffe59d5" providerId="LiveId" clId="{2A6BA1BD-80AF-43A7-AF7F-C5C53AE5DE9A}" dt="2022-01-30T07:49:03.321" v="3794" actId="207"/>
          <ac:spMkLst>
            <pc:docMk/>
            <pc:sldMk cId="3254572452" sldId="43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7:49:14.826" v="3796" actId="207"/>
        <pc:sldMkLst>
          <pc:docMk/>
          <pc:sldMk cId="3762300242" sldId="433"/>
        </pc:sldMkLst>
        <pc:spChg chg="mod">
          <ac:chgData name="Indu Sekhar Dantu" userId="4218edbc7ffe59d5" providerId="LiveId" clId="{2A6BA1BD-80AF-43A7-AF7F-C5C53AE5DE9A}" dt="2022-01-30T07:49:14.826" v="3796" actId="207"/>
          <ac:spMkLst>
            <pc:docMk/>
            <pc:sldMk cId="3762300242" sldId="43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29T16:50:27.579" v="2622" actId="20577"/>
        <pc:sldMkLst>
          <pc:docMk/>
          <pc:sldMk cId="1497407686" sldId="434"/>
        </pc:sldMkLst>
        <pc:spChg chg="mod">
          <ac:chgData name="Indu Sekhar Dantu" userId="4218edbc7ffe59d5" providerId="LiveId" clId="{2A6BA1BD-80AF-43A7-AF7F-C5C53AE5DE9A}" dt="2022-01-29T16:50:27.579" v="2622" actId="20577"/>
          <ac:spMkLst>
            <pc:docMk/>
            <pc:sldMk cId="1497407686" sldId="434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30:15.563" v="3202" actId="20577"/>
        <pc:sldMkLst>
          <pc:docMk/>
          <pc:sldMk cId="811838422" sldId="435"/>
        </pc:sldMkLst>
        <pc:spChg chg="mod">
          <ac:chgData name="Indu Sekhar Dantu" userId="4218edbc7ffe59d5" providerId="LiveId" clId="{2A6BA1BD-80AF-43A7-AF7F-C5C53AE5DE9A}" dt="2022-01-30T05:30:15.563" v="3202" actId="20577"/>
          <ac:spMkLst>
            <pc:docMk/>
            <pc:sldMk cId="811838422" sldId="43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32:41.291" v="3269" actId="20577"/>
        <pc:sldMkLst>
          <pc:docMk/>
          <pc:sldMk cId="2596050710" sldId="436"/>
        </pc:sldMkLst>
        <pc:spChg chg="mod">
          <ac:chgData name="Indu Sekhar Dantu" userId="4218edbc7ffe59d5" providerId="LiveId" clId="{2A6BA1BD-80AF-43A7-AF7F-C5C53AE5DE9A}" dt="2022-01-30T05:32:41.291" v="3269" actId="20577"/>
          <ac:spMkLst>
            <pc:docMk/>
            <pc:sldMk cId="2596050710" sldId="436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33:32.699" v="3301" actId="20577"/>
        <pc:sldMkLst>
          <pc:docMk/>
          <pc:sldMk cId="1166643474" sldId="437"/>
        </pc:sldMkLst>
        <pc:spChg chg="mod">
          <ac:chgData name="Indu Sekhar Dantu" userId="4218edbc7ffe59d5" providerId="LiveId" clId="{2A6BA1BD-80AF-43A7-AF7F-C5C53AE5DE9A}" dt="2022-01-30T05:33:32.699" v="3301" actId="20577"/>
          <ac:spMkLst>
            <pc:docMk/>
            <pc:sldMk cId="1166643474" sldId="437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35:18.693" v="3317" actId="20577"/>
        <pc:sldMkLst>
          <pc:docMk/>
          <pc:sldMk cId="3153129705" sldId="438"/>
        </pc:sldMkLst>
        <pc:spChg chg="mod">
          <ac:chgData name="Indu Sekhar Dantu" userId="4218edbc7ffe59d5" providerId="LiveId" clId="{2A6BA1BD-80AF-43A7-AF7F-C5C53AE5DE9A}" dt="2022-01-30T05:35:18.693" v="3317" actId="20577"/>
          <ac:spMkLst>
            <pc:docMk/>
            <pc:sldMk cId="3153129705" sldId="438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37:31.907" v="3358" actId="115"/>
        <pc:sldMkLst>
          <pc:docMk/>
          <pc:sldMk cId="3734185001" sldId="439"/>
        </pc:sldMkLst>
        <pc:spChg chg="mod">
          <ac:chgData name="Indu Sekhar Dantu" userId="4218edbc7ffe59d5" providerId="LiveId" clId="{2A6BA1BD-80AF-43A7-AF7F-C5C53AE5DE9A}" dt="2022-01-30T05:37:31.907" v="3358" actId="115"/>
          <ac:spMkLst>
            <pc:docMk/>
            <pc:sldMk cId="3734185001" sldId="43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39:48.889" v="3379" actId="115"/>
        <pc:sldMkLst>
          <pc:docMk/>
          <pc:sldMk cId="148051363" sldId="440"/>
        </pc:sldMkLst>
        <pc:spChg chg="mod">
          <ac:chgData name="Indu Sekhar Dantu" userId="4218edbc7ffe59d5" providerId="LiveId" clId="{2A6BA1BD-80AF-43A7-AF7F-C5C53AE5DE9A}" dt="2022-01-30T05:39:48.889" v="3379" actId="115"/>
          <ac:spMkLst>
            <pc:docMk/>
            <pc:sldMk cId="148051363" sldId="44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43:00.106" v="3400" actId="113"/>
        <pc:sldMkLst>
          <pc:docMk/>
          <pc:sldMk cId="84216680" sldId="441"/>
        </pc:sldMkLst>
        <pc:spChg chg="mod">
          <ac:chgData name="Indu Sekhar Dantu" userId="4218edbc7ffe59d5" providerId="LiveId" clId="{2A6BA1BD-80AF-43A7-AF7F-C5C53AE5DE9A}" dt="2022-01-30T05:43:00.106" v="3400" actId="113"/>
          <ac:spMkLst>
            <pc:docMk/>
            <pc:sldMk cId="84216680" sldId="44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47:36.035" v="3432" actId="115"/>
        <pc:sldMkLst>
          <pc:docMk/>
          <pc:sldMk cId="2053429380" sldId="442"/>
        </pc:sldMkLst>
        <pc:spChg chg="mod">
          <ac:chgData name="Indu Sekhar Dantu" userId="4218edbc7ffe59d5" providerId="LiveId" clId="{2A6BA1BD-80AF-43A7-AF7F-C5C53AE5DE9A}" dt="2022-01-30T05:47:36.035" v="3432" actId="115"/>
          <ac:spMkLst>
            <pc:docMk/>
            <pc:sldMk cId="2053429380" sldId="44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58:44.412" v="3499" actId="113"/>
        <pc:sldMkLst>
          <pc:docMk/>
          <pc:sldMk cId="1415679800" sldId="443"/>
        </pc:sldMkLst>
        <pc:spChg chg="mod">
          <ac:chgData name="Indu Sekhar Dantu" userId="4218edbc7ffe59d5" providerId="LiveId" clId="{2A6BA1BD-80AF-43A7-AF7F-C5C53AE5DE9A}" dt="2022-01-30T05:58:44.412" v="3499" actId="113"/>
          <ac:spMkLst>
            <pc:docMk/>
            <pc:sldMk cId="1415679800" sldId="44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01:25.963" v="3521" actId="113"/>
        <pc:sldMkLst>
          <pc:docMk/>
          <pc:sldMk cId="139664459" sldId="444"/>
        </pc:sldMkLst>
        <pc:spChg chg="mod">
          <ac:chgData name="Indu Sekhar Dantu" userId="4218edbc7ffe59d5" providerId="LiveId" clId="{2A6BA1BD-80AF-43A7-AF7F-C5C53AE5DE9A}" dt="2022-01-30T06:01:25.963" v="3521" actId="113"/>
          <ac:spMkLst>
            <pc:docMk/>
            <pc:sldMk cId="139664459" sldId="444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04:14.520" v="3566" actId="113"/>
        <pc:sldMkLst>
          <pc:docMk/>
          <pc:sldMk cId="1570089203" sldId="445"/>
        </pc:sldMkLst>
        <pc:spChg chg="mod">
          <ac:chgData name="Indu Sekhar Dantu" userId="4218edbc7ffe59d5" providerId="LiveId" clId="{2A6BA1BD-80AF-43A7-AF7F-C5C53AE5DE9A}" dt="2022-01-30T06:04:14.520" v="3566" actId="113"/>
          <ac:spMkLst>
            <pc:docMk/>
            <pc:sldMk cId="1570089203" sldId="44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06:23.290" v="3572" actId="113"/>
        <pc:sldMkLst>
          <pc:docMk/>
          <pc:sldMk cId="3359916085" sldId="446"/>
        </pc:sldMkLst>
        <pc:spChg chg="mod">
          <ac:chgData name="Indu Sekhar Dantu" userId="4218edbc7ffe59d5" providerId="LiveId" clId="{2A6BA1BD-80AF-43A7-AF7F-C5C53AE5DE9A}" dt="2022-01-30T06:06:23.290" v="3572" actId="113"/>
          <ac:spMkLst>
            <pc:docMk/>
            <pc:sldMk cId="3359916085" sldId="446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7:48:57.225" v="3793" actId="207"/>
        <pc:sldMkLst>
          <pc:docMk/>
          <pc:sldMk cId="2091798309" sldId="447"/>
        </pc:sldMkLst>
        <pc:spChg chg="mod">
          <ac:chgData name="Indu Sekhar Dantu" userId="4218edbc7ffe59d5" providerId="LiveId" clId="{2A6BA1BD-80AF-43A7-AF7F-C5C53AE5DE9A}" dt="2022-01-30T07:48:57.225" v="3793" actId="207"/>
          <ac:spMkLst>
            <pc:docMk/>
            <pc:sldMk cId="2091798309" sldId="447"/>
            <ac:spMk id="3" creationId="{D9D112C0-94D8-4EB3-830E-FBA2AAFD86F5}"/>
          </ac:spMkLst>
        </pc:spChg>
      </pc:sldChg>
      <pc:sldChg chg="modSp add mod ord">
        <pc:chgData name="Indu Sekhar Dantu" userId="4218edbc7ffe59d5" providerId="LiveId" clId="{2A6BA1BD-80AF-43A7-AF7F-C5C53AE5DE9A}" dt="2022-01-30T07:49:09.175" v="3795" actId="207"/>
        <pc:sldMkLst>
          <pc:docMk/>
          <pc:sldMk cId="374438793" sldId="448"/>
        </pc:sldMkLst>
        <pc:spChg chg="mod">
          <ac:chgData name="Indu Sekhar Dantu" userId="4218edbc7ffe59d5" providerId="LiveId" clId="{2A6BA1BD-80AF-43A7-AF7F-C5C53AE5DE9A}" dt="2022-01-30T07:49:09.175" v="3795" actId="207"/>
          <ac:spMkLst>
            <pc:docMk/>
            <pc:sldMk cId="374438793" sldId="448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7:49:39.454" v="3800" actId="20577"/>
        <pc:sldMkLst>
          <pc:docMk/>
          <pc:sldMk cId="3141189611" sldId="449"/>
        </pc:sldMkLst>
        <pc:spChg chg="mod">
          <ac:chgData name="Indu Sekhar Dantu" userId="4218edbc7ffe59d5" providerId="LiveId" clId="{2A6BA1BD-80AF-43A7-AF7F-C5C53AE5DE9A}" dt="2022-01-30T07:49:39.454" v="3800" actId="20577"/>
          <ac:spMkLst>
            <pc:docMk/>
            <pc:sldMk cId="3141189611" sldId="44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29T16:49:49.185" v="2614" actId="20577"/>
        <pc:sldMkLst>
          <pc:docMk/>
          <pc:sldMk cId="3193048474" sldId="450"/>
        </pc:sldMkLst>
        <pc:spChg chg="mod">
          <ac:chgData name="Indu Sekhar Dantu" userId="4218edbc7ffe59d5" providerId="LiveId" clId="{2A6BA1BD-80AF-43A7-AF7F-C5C53AE5DE9A}" dt="2022-01-29T16:49:49.185" v="2614" actId="20577"/>
          <ac:spMkLst>
            <pc:docMk/>
            <pc:sldMk cId="3193048474" sldId="45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7:49:50.255" v="3804" actId="20577"/>
        <pc:sldMkLst>
          <pc:docMk/>
          <pc:sldMk cId="1455729855" sldId="451"/>
        </pc:sldMkLst>
        <pc:spChg chg="mod">
          <ac:chgData name="Indu Sekhar Dantu" userId="4218edbc7ffe59d5" providerId="LiveId" clId="{2A6BA1BD-80AF-43A7-AF7F-C5C53AE5DE9A}" dt="2022-01-30T07:49:50.255" v="3804" actId="20577"/>
          <ac:spMkLst>
            <pc:docMk/>
            <pc:sldMk cId="1455729855" sldId="45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29T16:50:34.838" v="2624" actId="20577"/>
        <pc:sldMkLst>
          <pc:docMk/>
          <pc:sldMk cId="2710971960" sldId="452"/>
        </pc:sldMkLst>
        <pc:spChg chg="mod">
          <ac:chgData name="Indu Sekhar Dantu" userId="4218edbc7ffe59d5" providerId="LiveId" clId="{2A6BA1BD-80AF-43A7-AF7F-C5C53AE5DE9A}" dt="2022-01-29T16:50:34.838" v="2624" actId="20577"/>
          <ac:spMkLst>
            <pc:docMk/>
            <pc:sldMk cId="2710971960" sldId="45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24:11.499" v="3114" actId="113"/>
        <pc:sldMkLst>
          <pc:docMk/>
          <pc:sldMk cId="2859055935" sldId="453"/>
        </pc:sldMkLst>
        <pc:spChg chg="mod">
          <ac:chgData name="Indu Sekhar Dantu" userId="4218edbc7ffe59d5" providerId="LiveId" clId="{2A6BA1BD-80AF-43A7-AF7F-C5C53AE5DE9A}" dt="2022-01-30T05:24:11.499" v="3114" actId="113"/>
          <ac:spMkLst>
            <pc:docMk/>
            <pc:sldMk cId="2859055935" sldId="45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24:51.944" v="3119" actId="113"/>
        <pc:sldMkLst>
          <pc:docMk/>
          <pc:sldMk cId="2321660457" sldId="454"/>
        </pc:sldMkLst>
        <pc:spChg chg="mod">
          <ac:chgData name="Indu Sekhar Dantu" userId="4218edbc7ffe59d5" providerId="LiveId" clId="{2A6BA1BD-80AF-43A7-AF7F-C5C53AE5DE9A}" dt="2022-01-30T05:24:51.944" v="3119" actId="113"/>
          <ac:spMkLst>
            <pc:docMk/>
            <pc:sldMk cId="2321660457" sldId="454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25:22.394" v="3124" actId="113"/>
        <pc:sldMkLst>
          <pc:docMk/>
          <pc:sldMk cId="3014209672" sldId="455"/>
        </pc:sldMkLst>
        <pc:spChg chg="mod">
          <ac:chgData name="Indu Sekhar Dantu" userId="4218edbc7ffe59d5" providerId="LiveId" clId="{2A6BA1BD-80AF-43A7-AF7F-C5C53AE5DE9A}" dt="2022-01-30T05:25:22.394" v="3124" actId="113"/>
          <ac:spMkLst>
            <pc:docMk/>
            <pc:sldMk cId="3014209672" sldId="45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26:34.071" v="3137" actId="113"/>
        <pc:sldMkLst>
          <pc:docMk/>
          <pc:sldMk cId="1537700031" sldId="456"/>
        </pc:sldMkLst>
        <pc:spChg chg="mod">
          <ac:chgData name="Indu Sekhar Dantu" userId="4218edbc7ffe59d5" providerId="LiveId" clId="{2A6BA1BD-80AF-43A7-AF7F-C5C53AE5DE9A}" dt="2022-01-30T05:26:34.071" v="3137" actId="113"/>
          <ac:spMkLst>
            <pc:docMk/>
            <pc:sldMk cId="1537700031" sldId="456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21:50.732" v="3103" actId="113"/>
        <pc:sldMkLst>
          <pc:docMk/>
          <pc:sldMk cId="2365245084" sldId="457"/>
        </pc:sldMkLst>
        <pc:spChg chg="mod">
          <ac:chgData name="Indu Sekhar Dantu" userId="4218edbc7ffe59d5" providerId="LiveId" clId="{2A6BA1BD-80AF-43A7-AF7F-C5C53AE5DE9A}" dt="2022-01-30T05:21:50.732" v="3103" actId="113"/>
          <ac:spMkLst>
            <pc:docMk/>
            <pc:sldMk cId="2365245084" sldId="457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21:59.870" v="3104" actId="113"/>
        <pc:sldMkLst>
          <pc:docMk/>
          <pc:sldMk cId="1612170312" sldId="458"/>
        </pc:sldMkLst>
        <pc:spChg chg="mod">
          <ac:chgData name="Indu Sekhar Dantu" userId="4218edbc7ffe59d5" providerId="LiveId" clId="{2A6BA1BD-80AF-43A7-AF7F-C5C53AE5DE9A}" dt="2022-01-30T05:21:59.870" v="3104" actId="113"/>
          <ac:spMkLst>
            <pc:docMk/>
            <pc:sldMk cId="1612170312" sldId="458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26:01.557" v="3132" actId="20577"/>
        <pc:sldMkLst>
          <pc:docMk/>
          <pc:sldMk cId="2169114137" sldId="459"/>
        </pc:sldMkLst>
        <pc:spChg chg="mod">
          <ac:chgData name="Indu Sekhar Dantu" userId="4218edbc7ffe59d5" providerId="LiveId" clId="{2A6BA1BD-80AF-43A7-AF7F-C5C53AE5DE9A}" dt="2022-01-30T05:26:01.557" v="3132" actId="20577"/>
          <ac:spMkLst>
            <pc:docMk/>
            <pc:sldMk cId="2169114137" sldId="45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17:40.344" v="3079" actId="20577"/>
        <pc:sldMkLst>
          <pc:docMk/>
          <pc:sldMk cId="1723034643" sldId="460"/>
        </pc:sldMkLst>
        <pc:spChg chg="mod">
          <ac:chgData name="Indu Sekhar Dantu" userId="4218edbc7ffe59d5" providerId="LiveId" clId="{2A6BA1BD-80AF-43A7-AF7F-C5C53AE5DE9A}" dt="2022-01-30T05:17:40.344" v="3079" actId="20577"/>
          <ac:spMkLst>
            <pc:docMk/>
            <pc:sldMk cId="1723034643" sldId="46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18:23.550" v="3087" actId="20577"/>
        <pc:sldMkLst>
          <pc:docMk/>
          <pc:sldMk cId="552800364" sldId="461"/>
        </pc:sldMkLst>
        <pc:spChg chg="mod">
          <ac:chgData name="Indu Sekhar Dantu" userId="4218edbc7ffe59d5" providerId="LiveId" clId="{2A6BA1BD-80AF-43A7-AF7F-C5C53AE5DE9A}" dt="2022-01-30T05:18:23.550" v="3087" actId="20577"/>
          <ac:spMkLst>
            <pc:docMk/>
            <pc:sldMk cId="552800364" sldId="46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5:19:41.602" v="3096" actId="6549"/>
        <pc:sldMkLst>
          <pc:docMk/>
          <pc:sldMk cId="1325670565" sldId="462"/>
        </pc:sldMkLst>
        <pc:spChg chg="mod">
          <ac:chgData name="Indu Sekhar Dantu" userId="4218edbc7ffe59d5" providerId="LiveId" clId="{2A6BA1BD-80AF-43A7-AF7F-C5C53AE5DE9A}" dt="2022-01-30T05:19:41.602" v="3096" actId="6549"/>
          <ac:spMkLst>
            <pc:docMk/>
            <pc:sldMk cId="1325670565" sldId="462"/>
            <ac:spMk id="3" creationId="{D9D112C0-94D8-4EB3-830E-FBA2AAFD86F5}"/>
          </ac:spMkLst>
        </pc:spChg>
      </pc:sldChg>
      <pc:sldChg chg="addSp modSp add mod">
        <pc:chgData name="Indu Sekhar Dantu" userId="4218edbc7ffe59d5" providerId="LiveId" clId="{2A6BA1BD-80AF-43A7-AF7F-C5C53AE5DE9A}" dt="2022-01-30T02:15:11.014" v="3005" actId="1037"/>
        <pc:sldMkLst>
          <pc:docMk/>
          <pc:sldMk cId="929320756" sldId="463"/>
        </pc:sldMkLst>
        <pc:spChg chg="mod">
          <ac:chgData name="Indu Sekhar Dantu" userId="4218edbc7ffe59d5" providerId="LiveId" clId="{2A6BA1BD-80AF-43A7-AF7F-C5C53AE5DE9A}" dt="2022-01-30T02:13:51.827" v="2926" actId="14100"/>
          <ac:spMkLst>
            <pc:docMk/>
            <pc:sldMk cId="929320756" sldId="463"/>
            <ac:spMk id="3" creationId="{D9D112C0-94D8-4EB3-830E-FBA2AAFD86F5}"/>
          </ac:spMkLst>
        </pc:spChg>
        <pc:spChg chg="add mod">
          <ac:chgData name="Indu Sekhar Dantu" userId="4218edbc7ffe59d5" providerId="LiveId" clId="{2A6BA1BD-80AF-43A7-AF7F-C5C53AE5DE9A}" dt="2022-01-30T02:15:11.014" v="3005" actId="1037"/>
          <ac:spMkLst>
            <pc:docMk/>
            <pc:sldMk cId="929320756" sldId="463"/>
            <ac:spMk id="9" creationId="{CDD65619-CB6F-44B9-913E-07B9CDE5E857}"/>
          </ac:spMkLst>
        </pc:spChg>
        <pc:picChg chg="add mod">
          <ac:chgData name="Indu Sekhar Dantu" userId="4218edbc7ffe59d5" providerId="LiveId" clId="{2A6BA1BD-80AF-43A7-AF7F-C5C53AE5DE9A}" dt="2022-01-30T02:14:01.826" v="2928" actId="14100"/>
          <ac:picMkLst>
            <pc:docMk/>
            <pc:sldMk cId="929320756" sldId="463"/>
            <ac:picMk id="1026" creationId="{42AF5BCD-6ACC-47AF-B41F-64D35CACEB89}"/>
          </ac:picMkLst>
        </pc:picChg>
      </pc:sldChg>
      <pc:sldChg chg="add">
        <pc:chgData name="Indu Sekhar Dantu" userId="4218edbc7ffe59d5" providerId="LiveId" clId="{2A6BA1BD-80AF-43A7-AF7F-C5C53AE5DE9A}" dt="2022-01-30T05:44:44.730" v="3415"/>
        <pc:sldMkLst>
          <pc:docMk/>
          <pc:sldMk cId="1658835039" sldId="464"/>
        </pc:sldMkLst>
      </pc:sldChg>
      <pc:sldChg chg="modSp add del mod">
        <pc:chgData name="Indu Sekhar Dantu" userId="4218edbc7ffe59d5" providerId="LiveId" clId="{2A6BA1BD-80AF-43A7-AF7F-C5C53AE5DE9A}" dt="2022-01-30T05:44:38.899" v="3414" actId="2696"/>
        <pc:sldMkLst>
          <pc:docMk/>
          <pc:sldMk cId="1931322840" sldId="464"/>
        </pc:sldMkLst>
        <pc:spChg chg="mod">
          <ac:chgData name="Indu Sekhar Dantu" userId="4218edbc7ffe59d5" providerId="LiveId" clId="{2A6BA1BD-80AF-43A7-AF7F-C5C53AE5DE9A}" dt="2022-01-30T05:44:20.516" v="3413" actId="113"/>
          <ac:spMkLst>
            <pc:docMk/>
            <pc:sldMk cId="1931322840" sldId="464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2A6BA1BD-80AF-43A7-AF7F-C5C53AE5DE9A}" dt="2022-01-30T06:01:50.698" v="3531" actId="6549"/>
        <pc:sldMkLst>
          <pc:docMk/>
          <pc:sldMk cId="3610063180" sldId="465"/>
        </pc:sldMkLst>
        <pc:spChg chg="mod">
          <ac:chgData name="Indu Sekhar Dantu" userId="4218edbc7ffe59d5" providerId="LiveId" clId="{2A6BA1BD-80AF-43A7-AF7F-C5C53AE5DE9A}" dt="2022-01-30T06:01:50.698" v="3531" actId="6549"/>
          <ac:spMkLst>
            <pc:docMk/>
            <pc:sldMk cId="3610063180" sldId="465"/>
            <ac:spMk id="3" creationId="{D9D112C0-94D8-4EB3-830E-FBA2AAFD86F5}"/>
          </ac:spMkLst>
        </pc:spChg>
      </pc:sldChg>
    </pc:docChg>
  </pc:docChgLst>
  <pc:docChgLst>
    <pc:chgData name="Indu Sekhar Dantu" userId="4218edbc7ffe59d5" providerId="LiveId" clId="{7B75F0F8-5B37-48F0-A034-3E6A4960A2AA}"/>
    <pc:docChg chg="custSel modSld">
      <pc:chgData name="Indu Sekhar Dantu" userId="4218edbc7ffe59d5" providerId="LiveId" clId="{7B75F0F8-5B37-48F0-A034-3E6A4960A2AA}" dt="2021-12-11T03:15:41.897" v="718" actId="20577"/>
      <pc:docMkLst>
        <pc:docMk/>
      </pc:docMkLst>
      <pc:sldChg chg="addSp delSp modSp mod">
        <pc:chgData name="Indu Sekhar Dantu" userId="4218edbc7ffe59d5" providerId="LiveId" clId="{7B75F0F8-5B37-48F0-A034-3E6A4960A2AA}" dt="2021-12-11T03:12:53.972" v="431"/>
        <pc:sldMkLst>
          <pc:docMk/>
          <pc:sldMk cId="858427632" sldId="256"/>
        </pc:sldMkLst>
        <pc:spChg chg="mod">
          <ac:chgData name="Indu Sekhar Dantu" userId="4218edbc7ffe59d5" providerId="LiveId" clId="{7B75F0F8-5B37-48F0-A034-3E6A4960A2AA}" dt="2021-12-11T03:04:10.644" v="143" actId="5793"/>
          <ac:spMkLst>
            <pc:docMk/>
            <pc:sldMk cId="858427632" sldId="256"/>
            <ac:spMk id="6" creationId="{C6D6245A-6BE2-4AF4-BB2D-5627D2818914}"/>
          </ac:spMkLst>
        </pc:spChg>
        <pc:picChg chg="del">
          <ac:chgData name="Indu Sekhar Dantu" userId="4218edbc7ffe59d5" providerId="LiveId" clId="{7B75F0F8-5B37-48F0-A034-3E6A4960A2AA}" dt="2021-12-11T03:02:04.559" v="0" actId="478"/>
          <ac:picMkLst>
            <pc:docMk/>
            <pc:sldMk cId="858427632" sldId="256"/>
            <ac:picMk id="3" creationId="{8A8C2007-1507-4833-9AE7-996CCE589F82}"/>
          </ac:picMkLst>
        </pc:picChg>
        <pc:picChg chg="add mod">
          <ac:chgData name="Indu Sekhar Dantu" userId="4218edbc7ffe59d5" providerId="LiveId" clId="{7B75F0F8-5B37-48F0-A034-3E6A4960A2AA}" dt="2021-12-11T03:12:53.972" v="431"/>
          <ac:picMkLst>
            <pc:docMk/>
            <pc:sldMk cId="858427632" sldId="256"/>
            <ac:picMk id="5" creationId="{2D4474D1-6D94-45C3-ADB4-F46C297ED812}"/>
          </ac:picMkLst>
        </pc:picChg>
        <pc:picChg chg="add mod">
          <ac:chgData name="Indu Sekhar Dantu" userId="4218edbc7ffe59d5" providerId="LiveId" clId="{7B75F0F8-5B37-48F0-A034-3E6A4960A2AA}" dt="2021-12-11T03:09:26.817" v="247" actId="1076"/>
          <ac:picMkLst>
            <pc:docMk/>
            <pc:sldMk cId="858427632" sldId="256"/>
            <ac:picMk id="1026" creationId="{626F0AAB-10DE-49D3-97A8-31B18669A9B2}"/>
          </ac:picMkLst>
        </pc:picChg>
      </pc:sldChg>
      <pc:sldChg chg="addSp delSp modSp mod">
        <pc:chgData name="Indu Sekhar Dantu" userId="4218edbc7ffe59d5" providerId="LiveId" clId="{7B75F0F8-5B37-48F0-A034-3E6A4960A2AA}" dt="2021-12-11T03:15:41.897" v="718" actId="20577"/>
        <pc:sldMkLst>
          <pc:docMk/>
          <pc:sldMk cId="920038349" sldId="303"/>
        </pc:sldMkLst>
        <pc:spChg chg="mod">
          <ac:chgData name="Indu Sekhar Dantu" userId="4218edbc7ffe59d5" providerId="LiveId" clId="{7B75F0F8-5B37-48F0-A034-3E6A4960A2AA}" dt="2021-12-11T03:15:41.897" v="718" actId="20577"/>
          <ac:spMkLst>
            <pc:docMk/>
            <pc:sldMk cId="920038349" sldId="303"/>
            <ac:spMk id="3" creationId="{D9D112C0-94D8-4EB3-830E-FBA2AAFD86F5}"/>
          </ac:spMkLst>
        </pc:spChg>
        <pc:picChg chg="del">
          <ac:chgData name="Indu Sekhar Dantu" userId="4218edbc7ffe59d5" providerId="LiveId" clId="{7B75F0F8-5B37-48F0-A034-3E6A4960A2AA}" dt="2021-12-11T03:02:11.389" v="1" actId="478"/>
          <ac:picMkLst>
            <pc:docMk/>
            <pc:sldMk cId="920038349" sldId="303"/>
            <ac:picMk id="2" creationId="{04C5744D-390E-4C1E-A212-81FE6CB82B57}"/>
          </ac:picMkLst>
        </pc:picChg>
        <pc:picChg chg="add mod">
          <ac:chgData name="Indu Sekhar Dantu" userId="4218edbc7ffe59d5" providerId="LiveId" clId="{7B75F0F8-5B37-48F0-A034-3E6A4960A2AA}" dt="2021-12-11T03:13:29.658" v="564" actId="1036"/>
          <ac:picMkLst>
            <pc:docMk/>
            <pc:sldMk cId="920038349" sldId="303"/>
            <ac:picMk id="4" creationId="{C78D32BD-9196-4564-B3D8-8CB7E89218A2}"/>
          </ac:picMkLst>
        </pc:picChg>
        <pc:picChg chg="add mod">
          <ac:chgData name="Indu Sekhar Dantu" userId="4218edbc7ffe59d5" providerId="LiveId" clId="{7B75F0F8-5B37-48F0-A034-3E6A4960A2AA}" dt="2021-12-11T03:13:35.257" v="590" actId="1038"/>
          <ac:picMkLst>
            <pc:docMk/>
            <pc:sldMk cId="920038349" sldId="303"/>
            <ac:picMk id="5" creationId="{C022AE77-F03C-43A0-99F2-6C718C30EFDA}"/>
          </ac:picMkLst>
        </pc:picChg>
      </pc:sldChg>
      <pc:sldChg chg="addSp delSp modSp mod">
        <pc:chgData name="Indu Sekhar Dantu" userId="4218edbc7ffe59d5" providerId="LiveId" clId="{7B75F0F8-5B37-48F0-A034-3E6A4960A2AA}" dt="2021-12-11T03:15:15.044" v="705" actId="20577"/>
        <pc:sldMkLst>
          <pc:docMk/>
          <pc:sldMk cId="3359564673" sldId="338"/>
        </pc:sldMkLst>
        <pc:spChg chg="mod">
          <ac:chgData name="Indu Sekhar Dantu" userId="4218edbc7ffe59d5" providerId="LiveId" clId="{7B75F0F8-5B37-48F0-A034-3E6A4960A2AA}" dt="2021-12-11T03:15:15.044" v="705" actId="20577"/>
          <ac:spMkLst>
            <pc:docMk/>
            <pc:sldMk cId="3359564673" sldId="338"/>
            <ac:spMk id="2" creationId="{50BD30BA-5E5C-4607-BA76-D042EE617EE0}"/>
          </ac:spMkLst>
        </pc:spChg>
        <pc:picChg chg="add del">
          <ac:chgData name="Indu Sekhar Dantu" userId="4218edbc7ffe59d5" providerId="LiveId" clId="{7B75F0F8-5B37-48F0-A034-3E6A4960A2AA}" dt="2021-12-11T03:09:38.394" v="249"/>
          <ac:picMkLst>
            <pc:docMk/>
            <pc:sldMk cId="3359564673" sldId="338"/>
            <ac:picMk id="4" creationId="{2C70F9F0-759F-49EB-8996-E9D3FEB4A64D}"/>
          </ac:picMkLst>
        </pc:picChg>
        <pc:picChg chg="del mod">
          <ac:chgData name="Indu Sekhar Dantu" userId="4218edbc7ffe59d5" providerId="LiveId" clId="{7B75F0F8-5B37-48F0-A034-3E6A4960A2AA}" dt="2021-12-11T03:02:16.097" v="3" actId="478"/>
          <ac:picMkLst>
            <pc:docMk/>
            <pc:sldMk cId="3359564673" sldId="338"/>
            <ac:picMk id="5" creationId="{C529DDB2-2C5C-4B89-BF9A-D9FA353A9FEC}"/>
          </ac:picMkLst>
        </pc:picChg>
        <pc:picChg chg="add mod">
          <ac:chgData name="Indu Sekhar Dantu" userId="4218edbc7ffe59d5" providerId="LiveId" clId="{7B75F0F8-5B37-48F0-A034-3E6A4960A2AA}" dt="2021-12-11T03:09:41.414" v="250"/>
          <ac:picMkLst>
            <pc:docMk/>
            <pc:sldMk cId="3359564673" sldId="338"/>
            <ac:picMk id="6" creationId="{9DCEA15F-6778-4014-ABD0-FA1679A2F3B2}"/>
          </ac:picMkLst>
        </pc:picChg>
        <pc:picChg chg="add mod">
          <ac:chgData name="Indu Sekhar Dantu" userId="4218edbc7ffe59d5" providerId="LiveId" clId="{7B75F0F8-5B37-48F0-A034-3E6A4960A2AA}" dt="2021-12-11T03:12:33.030" v="430" actId="14100"/>
          <ac:picMkLst>
            <pc:docMk/>
            <pc:sldMk cId="3359564673" sldId="338"/>
            <ac:picMk id="2050" creationId="{1A004773-5C5D-46E0-BF5F-9E1E252670C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iuindia.gov.in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iuindia.gov.in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6D6245A-6BE2-4AF4-BB2D-5627D2818914}"/>
              </a:ext>
            </a:extLst>
          </p:cNvPr>
          <p:cNvSpPr txBox="1">
            <a:spLocks/>
          </p:cNvSpPr>
          <p:nvPr/>
        </p:nvSpPr>
        <p:spPr>
          <a:xfrm>
            <a:off x="456485" y="858129"/>
            <a:ext cx="11025809" cy="151930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5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Diploma in Forensic Audit</a:t>
            </a:r>
          </a:p>
          <a:p>
            <a:pPr algn="ctr"/>
            <a:r>
              <a:rPr lang="en-IN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(An Initiative of Board of Advanced Studies &amp; Research – 2021)</a:t>
            </a:r>
          </a:p>
          <a:p>
            <a:pPr algn="ctr"/>
            <a:endParaRPr lang="en-IN" sz="2300" b="1" dirty="0">
              <a:latin typeface="Castellar" panose="020A0402060406010301" pitchFamily="18" charset="0"/>
            </a:endParaRPr>
          </a:p>
        </p:txBody>
      </p:sp>
      <p:pic>
        <p:nvPicPr>
          <p:cNvPr id="102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626F0AAB-10DE-49D3-97A8-31B18669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Forensic Audit - CopyWrite Transcription">
            <a:extLst>
              <a:ext uri="{FF2B5EF4-FFF2-40B4-BE49-F238E27FC236}">
                <a16:creationId xmlns:a16="http://schemas.microsoft.com/office/drawing/2014/main" id="{2D4474D1-6D94-45C3-ADB4-F46C297ED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D61FAB-A701-4D1F-B7B4-311A61BBB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096" y="3868130"/>
            <a:ext cx="6489881" cy="135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3DE1A9-BEB4-4593-8D11-7BF177183B5D}"/>
              </a:ext>
            </a:extLst>
          </p:cNvPr>
          <p:cNvSpPr txBox="1"/>
          <p:nvPr/>
        </p:nvSpPr>
        <p:spPr>
          <a:xfrm>
            <a:off x="1519310" y="2657008"/>
            <a:ext cx="89048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000" b="1" dirty="0"/>
              <a:t>Financial Intelligence Unit, CERT-In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214D3A-A1CB-4C6F-8769-A1F831971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4159" y="2373364"/>
            <a:ext cx="1701166" cy="1055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0626F8-B141-45CD-935B-245E4DFC6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" y="2373365"/>
            <a:ext cx="1701166" cy="10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4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0" dirty="0">
                <a:solidFill>
                  <a:srgbClr val="1A1A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Cash Transaction Reporting (CTR):</a:t>
            </a:r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FIU-IND has provided an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Excel-based utility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 its website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www.fiuindia.gov.in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the generation of CTR in electronic form.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could be used by banks that do not have a core banking system.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After following steps instructed by FIU-IND therein, the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said utility automatically generates a set of 6 files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onward reporting to FIU-IND.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6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0" dirty="0">
                <a:solidFill>
                  <a:srgbClr val="1A1A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Cash Transaction Reporting (CTR):</a:t>
            </a: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Banks on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CBS find it relatively easier to report the CTR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However other banks would have to ensure that the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generation of CTR is a centralized activity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therefore their processes have to facilitate timely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collation of data across all branches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 one location so that reporting can be done.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09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0" dirty="0">
                <a:solidFill>
                  <a:srgbClr val="1A1A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Cash Transaction Reporting (CTR):</a:t>
            </a: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Banks are required to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incorporate the BSR code in the Branch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file of the CTR.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case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BSR is not available in the case of new branches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banks may use a unique code other than BSR for the branch so that it is possible to identify records across the CTR files.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1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l"/>
            <a:r>
              <a:rPr lang="en-US" sz="2400" b="1" i="0" dirty="0">
                <a:solidFill>
                  <a:srgbClr val="1A1A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Reporting Obligation:</a:t>
            </a:r>
            <a:endParaRPr lang="en-US" sz="2400" b="0" i="0" dirty="0">
              <a:solidFill>
                <a:srgbClr val="1A1A1A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terms of the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Rules notified under the Prevention of Money Laundering Act, 2002 (PMLA)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certain obligations were cast on banking companies with regard to reporting of certain transactions. Accordingly, Banks are required to make the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following reports to the FIU- IND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Cash Transaction Reporting (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CTR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Counterfeit Currency Reporting (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CCR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Suspicious Transaction Reporting (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0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080" y="967410"/>
            <a:ext cx="8911336" cy="488475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  <p:pic>
        <p:nvPicPr>
          <p:cNvPr id="1026" name="Picture 2" descr="Image2">
            <a:extLst>
              <a:ext uri="{FF2B5EF4-FFF2-40B4-BE49-F238E27FC236}">
                <a16:creationId xmlns:a16="http://schemas.microsoft.com/office/drawing/2014/main" id="{F687B81C-2F89-4338-BDA9-F4EE223F4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" y="1856935"/>
            <a:ext cx="11366695" cy="294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278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Financial Intelligence Unit – India (FIU-IND)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 set by the Government of India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the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central national agency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responsible for 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Receiving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Processing.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nalyzing, and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isseminating information.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elating to Suspect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inancial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ransactions.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38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FIU-IND is also responsible for: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Co-ordinating and Strengthening efforts of National and International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ntelligence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Investigation, and Enforcement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gencies in pursuing the global efforts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against: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Money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aundering and 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Financing of Terrorism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FIU-IND is an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independent body reporting directly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en-US" sz="2400" b="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Economic Intelligence Council (EIC)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headed by the Finance Minister.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85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400" b="1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Functions of FIU-IN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main function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FIU-IND is to receive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Cash / Suspicious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ransaction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eports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nalyze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them and, as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ppropriate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isseminate valuable Financial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information to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ntelligence / Enforcement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gencies and Regulatory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uthorities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49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6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Functions of FIU-IND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are: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Collection of Information: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Act as the central reception point for receiving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Cash Transaction reports (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CTRs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Non-Profit Organisation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Transaction Report(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NTRs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/>
            <a:b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0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lvl="0" algn="ctr"/>
            <a:r>
              <a:rPr lang="en-IN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Money .. Money .. Money</a:t>
            </a: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M3 – Broad Money in India ₹.1,99,08,070 Crores. </a:t>
            </a:r>
            <a:r>
              <a:rPr lang="en-I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on 14.02.2022</a:t>
            </a:r>
          </a:p>
          <a:p>
            <a:pPr marL="457200" algn="ctr"/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Details of M3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Currency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Public 				₹.29,34,445 Crores.</a:t>
            </a: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 Deposits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Banks 			₹.19,66,782 Crores.</a:t>
            </a: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Deposits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Banks 				₹.1,49,57,156 Crores.</a:t>
            </a: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Deposits with 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Reserve Bank of India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₹.49,637 Crores.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34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6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Functions of FIU-IND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are: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Collection of Information: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Act as the central reception point for receiving: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Cross Border Wire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Transfer Reports (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CBWTRs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Reports on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Purchase or Sale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Immovable Property (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IPRs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and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Suspicious Transaction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Reports (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from various reporting entities.</a:t>
            </a:r>
          </a:p>
          <a:p>
            <a:pPr algn="just"/>
            <a:b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3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Functions of FIU-IND are: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400" b="1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Analysis of Information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Analyze received information in order to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 patterns of transactions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suggesting suspicion of money laundering and related crimes.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71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400" b="1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600" b="1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Sharing of Information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Share information 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 National </a:t>
            </a:r>
            <a:r>
              <a:rPr lang="en-US" sz="26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ntelligence / Law </a:t>
            </a:r>
            <a:r>
              <a:rPr lang="en-US" sz="26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nforcement </a:t>
            </a:r>
            <a:r>
              <a:rPr lang="en-US" sz="26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gencies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National </a:t>
            </a:r>
            <a:r>
              <a:rPr lang="en-US" sz="2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egulatory </a:t>
            </a:r>
            <a:r>
              <a:rPr lang="en-US" sz="2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uthorities, and Foreign Financial Intelligence Units.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6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600" b="1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 as Central Repository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 and </a:t>
            </a:r>
            <a:r>
              <a:rPr lang="en-US" sz="26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aintain a National </a:t>
            </a:r>
            <a:r>
              <a:rPr lang="en-US" sz="26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atabase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the basis of reports </a:t>
            </a:r>
            <a:r>
              <a:rPr lang="en-US" sz="2600" b="1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received from reporting entities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b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15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400" b="1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400" b="1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Co-ordination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Coordinate and strengthen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collection and sharing of financial intelligence through an effective National, Regional and Global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etwork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400" u="sng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="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ombat </a:t>
            </a:r>
            <a:r>
              <a:rPr lang="en-US" sz="2400" u="sng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b="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oney </a:t>
            </a:r>
            <a:r>
              <a:rPr lang="en-US" sz="2400" u="sng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b="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aundering and related Crimes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6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400" b="1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b="1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 and Analysis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Monitor and Identify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trategic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ey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on----.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oney Laundering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rends.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ypologies, and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Developments.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50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400" b="1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b="1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Organization Strength of FIU-IND</a:t>
            </a:r>
            <a:r>
              <a:rPr lang="en-IN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FIU-IND is a Multi-disciplinary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ody.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These are being inducted from different organizations namely--------.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Central Board of Direct Taxes (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CBDT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Central Board of Excise and Customs (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CBEC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55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Organization Strength of FIU-IND</a:t>
            </a:r>
            <a:r>
              <a:rPr lang="en-IN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FIU-IND is a multi-disciplinary body. These are being inducted from different organizations namely -----------.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Reserve Bank of India (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RBI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Securities Exchange Board of India (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SEBI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Department of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Legal Affairs and Intelligence Agencies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43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D2BBED-D4BA-4A06-87CD-0F67857A5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161" y="1342365"/>
            <a:ext cx="9401694" cy="46607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DD25D4-F364-403D-9700-B3A0E8115A74}"/>
              </a:ext>
            </a:extLst>
          </p:cNvPr>
          <p:cNvSpPr txBox="1"/>
          <p:nvPr/>
        </p:nvSpPr>
        <p:spPr>
          <a:xfrm>
            <a:off x="4332848" y="898546"/>
            <a:ext cx="351692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3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Organization Structure</a:t>
            </a:r>
            <a:endParaRPr lang="en-IN" sz="2300" b="1" dirty="0"/>
          </a:p>
        </p:txBody>
      </p:sp>
    </p:spTree>
    <p:extLst>
      <p:ext uri="{BB962C8B-B14F-4D97-AF65-F5344CB8AC3E}">
        <p14:creationId xmlns:p14="http://schemas.microsoft.com/office/powerpoint/2010/main" val="1870554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algn="just"/>
            <a:endPara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Prevention of Money Laundering: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Prevention of Money Laundering Act (PMLA), 2002 was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enacted in January 2003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92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algn="just"/>
            <a:endPara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Prevention of Money Laundering: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Sec. 3 of PMLA defines the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offence of money laundering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whosoever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directly or indirectly attempts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indulge or knowingly assists or knowingly is a party or is actually involved in any process or activity connected with the proceeds of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rime and Projecting it as untainted property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shall be guilty of the offence of Money-Laundering. 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2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algn="just"/>
            <a:endPara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Reserve Bank of India Guidelines to Scheduled Commercial Banks / NBFCs: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Banks were advised to initiate urgent steps to ensure electronic filing of cash transaction reports (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CTR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and Suspicious Transaction Reports (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to FIU-IND.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CTR/STR made available by FIU-IND on their website  </a:t>
            </a:r>
            <a:r>
              <a:rPr lang="en-US" sz="2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http://fiuindia.gov.in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00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algn="just"/>
            <a:endPara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Prevention of Money Laundering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prescribes obligation of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banking companies, financial institutions and intermediaries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verification and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maintenance of records of the identity of </a:t>
            </a:r>
            <a:r>
              <a:rPr lang="en-US" sz="24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 its clients and also of all transactions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for furnishing information of such transactions in a prescribed form to the 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Financial Intelligence Unit-India (FIU-IND)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38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algn="just"/>
            <a:endPara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Prevention of Money Laundering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mpowers the Director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FIU-IND 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impose a Fine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a Banking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ompany, Financial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nstitution, or Intermediary if they or any of its Officers 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Comply with the Provisions of the Act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b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85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PMLA empowers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Certain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fficers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Directorate of Enforcement to 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carry out investigations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cases involving offence of Money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aundering and also to attach the Property involved in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Money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aundering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55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PMLA envisages 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setting up of an Adjudicating Authority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exercise jurisdiction, power, and authority conferred 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 it essentially to confirm attachment or order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confiscation of attached properties.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04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also envisages setting up of an Appellate Tribunal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hear appeals against the order of the 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Adjudicating Authority and the authorities like Director FIU-IND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1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PMLA envisages designation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one or more courts of sessions as Special Court or Special Courts 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try the offences punishable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under PMLA and offences with which the accused may, under the Code of Criminal Procedure 1973,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 charged at the same trial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6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PMLA allows 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Central Government to enter into an agreement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with the Government of any country outside India for enforcing the provisions of the PMLA, 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exchange of information for the prevention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any offence under PMLA or under the Corresponding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aw in force in that country or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investigation of cases relating to any offence under PMLA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04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PML Act seeks to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combat money laundering in India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has three main objectives: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prevent and control money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laundering.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confiscate and seize the property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obtained from the laundered money; and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3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PML Act seeks to combat money laundering in India and has three main objectives: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deal with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any other issue connected with money laundering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India.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Act also proposed punishment under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Sec.4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6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507562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CBDT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3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Reserve Bank of India Guidelines to Scheduled Commercial Banks / NBFCs: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 cash transactions,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 forged or counterfeit Indian currency notes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have been used as genuine 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should be reported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 the Principal Officer to FIU-IND immediately in the format (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Counterfeit Currency Report – CCR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cash transactions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should also include transactions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 forgery of valuable security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documents has taken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place and may be reported to FIU-IND.</a:t>
            </a: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70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6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FIU-IND is an intelligence organization under the Ministry of Finance and provides information </a:t>
            </a:r>
            <a:r>
              <a:rPr lang="en-US" sz="2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designated agencies</a:t>
            </a:r>
            <a:r>
              <a:rPr lang="en-US" sz="26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per the established </a:t>
            </a:r>
            <a:r>
              <a:rPr lang="en-US" sz="2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protocol of sharing of information</a:t>
            </a:r>
            <a:r>
              <a:rPr lang="en-US" sz="26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6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6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Information is provided</a:t>
            </a:r>
            <a:r>
              <a:rPr lang="en-US" sz="26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 FIU-IND under </a:t>
            </a:r>
            <a:r>
              <a:rPr lang="en-US" sz="2600" b="1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Section 66</a:t>
            </a:r>
            <a:r>
              <a:rPr lang="en-US" sz="2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Prevention of Money Laundering Act, 2002</a:t>
            </a:r>
            <a:r>
              <a:rPr lang="en-US" sz="26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/>
            </a:b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64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FIU-IND receipt of letters and notices under </a:t>
            </a:r>
            <a:r>
              <a:rPr lang="en-US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Section 133(6)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of the Income Tax Act from various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ield units of CBDT 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information regarding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ank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ccounts, Assets, etc.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Assesses which are required for Re-covering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ax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rrears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n-US" sz="2400" dirty="0"/>
            </a:b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633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507562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FIU–IND shares information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spontaneously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on a request basis with, inter alia CBDT under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Section 66 of PMLA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Central Board of Direct Taxes ( CBDT) and FIU-IND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have executed a Memorandum of Understanding ( MOU)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exchange of information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92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507562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Income Tax Authorities under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CBDT can seek information from FIU-IND for both domestic bank accounts, etc. as well as those from foreign countries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8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507562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Such information may be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extremely useful for recovery from bank accounts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hitherto unknown to Income Tax Authorities or bringing to tax the transactions that might have been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done through an undisclosed bank account(s)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293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hile sending requests to obtain information from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FIU-IND a simple letter by the AO/TRO/CIT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sent to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FIU-IND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with Filling-in &amp; Signing the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Annexure I &amp; II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prescribed.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29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to Income Tax Field Authorities</a:t>
            </a:r>
            <a:endParaRPr lang="en-US" sz="2400" b="1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copy of the letter of CBDT dated 29.09.2011 vide which the procedure for seeking information from FIU-IND has been prescribed.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6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ield authorities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may be directed to go through letter and Annexure I &amp; II which are to be filled in and signed by the concerned Pr. CIT.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n-US" sz="2400" dirty="0"/>
            </a:b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798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FIU-IND may be made only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 Directorate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the FIU-IND and they will not entertain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direct requests from the Field Authorities/Officers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/>
            </a:b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366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81478"/>
            <a:ext cx="9678142" cy="488475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Income Tax Authorities in field formation that information received from FIU-IND is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confidential and utmost confidentiality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must be maintained in handling and with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respect to the custody of such information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should be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protected from unauthorized use and proliferation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6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information received from FIU-IND,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domestic as well as foreign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needs to be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treated as intelligence and the same be further developed by the department’s own investigation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7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algn="just"/>
            <a:endParaRPr lang="en-US" sz="2400" b="1" i="0" dirty="0">
              <a:solidFill>
                <a:srgbClr val="1A1A1A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b="1" i="0" dirty="0">
                <a:solidFill>
                  <a:srgbClr val="1A1A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Cash Transaction Reporting (CTR):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per the PMLA rules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Bank is required to submit the details of: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 cash transactions of the value of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more than rupees ten lakhs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 its equivalent in foreign currency.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632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FIU-IND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 not be mentioned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the source of information in any place or occasion or document like assessment order/correspondence, etc.,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Except when required by a competent court of law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/>
            </a:b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44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507562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MCA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631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0B13DB-4811-48E0-85BB-F4A808D0A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138" y="844061"/>
            <a:ext cx="8285872" cy="4220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547BCB-01EB-470F-8A90-FFEDA05ECC4F}"/>
              </a:ext>
            </a:extLst>
          </p:cNvPr>
          <p:cNvSpPr txBox="1"/>
          <p:nvPr/>
        </p:nvSpPr>
        <p:spPr>
          <a:xfrm>
            <a:off x="1899138" y="5105963"/>
            <a:ext cx="82858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 the picture (from right to left): Shri Manoj Pandey, Joint Secretary, MCA, Shri Rajesh Verma, Secretary, MCA, Shri. Pankaj Kumar Mishra, Director, FIU – India and Shri Manoj Kaushik, Additional Director FIU-India.</a:t>
            </a:r>
            <a:endParaRPr lang="en-IN" sz="1400" b="1" dirty="0"/>
          </a:p>
        </p:txBody>
      </p:sp>
    </p:spTree>
    <p:extLst>
      <p:ext uri="{BB962C8B-B14F-4D97-AF65-F5344CB8AC3E}">
        <p14:creationId xmlns:p14="http://schemas.microsoft.com/office/powerpoint/2010/main" val="14850900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MoU was signed by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Shri Manoj Pandey, Joint Secretary, MCA, and Shri Manoj Kaushik, Additional Director FIU-India in the presence of Secretary, MCA, and Director (FIU-India).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712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Ministry of Corporate Affairs and Financial Intelligence Unit-India sign MoU for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xchange between the Two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rganizations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/>
            </a:b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460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Memorandum of Understanding (MOU) was signed between---------.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Ministry of Corporate Affairs (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MCA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and Financial Intelligence Unit-India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Ministry of Finance for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 exchange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between the two organizations.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892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MoU is in line with the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ision of MCA and FIU-INDIA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harness data capabilities to ensure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enforcement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data-sharing arrangement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gains significance in light of the development of MCA21 Version 3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FINNET 2.0 which will utilize state of the art technology for improving their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regulatory and facilitating functions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160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MCA is in process of the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Rollout of MCA21 Version 3 in phases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FIU-India is in the process of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upgrading existing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FINnet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1.0 to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FINnet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2.0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/>
            </a:b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523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FINnet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2.0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Project is of National Importance and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Assists FIU-IND by leveraging Technology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Collect, Analyze and Disseminate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inancial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nformation for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ombating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oney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aundering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related crimes with many improved and additional features to inculcate the latest technologies like 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 / ML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Advanced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nalytics to Streamline the IT processes with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improved strategic data analysis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capabilities and other aspects.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3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algn="just"/>
            <a:r>
              <a:rPr lang="en-US" sz="2400" b="1" i="0" dirty="0">
                <a:solidFill>
                  <a:srgbClr val="1A1A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Cash Transaction Reporting (CTR):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per the PMLA rules, Bank is required to submit the details of: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 series of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cash transactions integrally connected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each other, which have been valued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below rupees ten lakh or its equivalent in foreign currency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where such series of transactions have taken place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within a month and the aggregate value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such transactions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exceeds rupees ten lakh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450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rtificial intelligence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and Machine </a:t>
            </a:r>
            <a:r>
              <a:rPr lang="en-US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earning (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represent an important evolution in 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computer science and data processing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that is quickly transforming a 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vast array of industries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108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MoU will facilitate the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sharing of data and information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between MCA and FIU-INDIA on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automatic and regular basis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will enable sharing of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specific information such as information relating to suspicious transactions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KYC-related details, and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consolidated financial statements of companies registered in the country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45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MoU will ensure that both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MCA and FIU-INDIA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have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seamless linkage for regulatory purposes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addition to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egular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xchange of data, MCA and FIU-INDIA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will also exchange with each other,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request, any information available in their respective databases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for the purpose of carrying out scrutiny, inspection, investigation, and prosecution.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672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Technology and Data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will play a critical role going forward in fulfilling the Government’s Vision of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Minimum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overnment, Maximum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overnance and both MCA and FIU-INDIA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well placed to fulfill this Vision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n-US" sz="2400" dirty="0"/>
            </a:br>
            <a:br>
              <a:rPr lang="en-US" sz="2400" dirty="0"/>
            </a:b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456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MoU comes into force and is an ongoing initiative of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MCA and FIU-INDIA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both of which are already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ollaborating through Various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xisting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echanisms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31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 Exchange Steering Group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also </a:t>
            </a:r>
            <a:r>
              <a:rPr lang="en-US" sz="2400" b="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 been constituted for the initiative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which will meet periodically to review the data exchange status and take steps to further improve the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effectiveness of the data-sharing mechanism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MoU marks the beginning of a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ew era of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o-operation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Synergy between the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Two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rganizations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100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ERT-In Says Hacking Declining, But Critics Express Doubts">
            <a:extLst>
              <a:ext uri="{FF2B5EF4-FFF2-40B4-BE49-F238E27FC236}">
                <a16:creationId xmlns:a16="http://schemas.microsoft.com/office/drawing/2014/main" id="{B9D58732-44A6-463E-ACB2-7F8109220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06" y="1342365"/>
            <a:ext cx="7849772" cy="38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4629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834" y="967410"/>
            <a:ext cx="8658711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  <p:pic>
        <p:nvPicPr>
          <p:cNvPr id="1026" name="Picture 2" descr="ergerger">
            <a:extLst>
              <a:ext uri="{FF2B5EF4-FFF2-40B4-BE49-F238E27FC236}">
                <a16:creationId xmlns:a16="http://schemas.microsoft.com/office/drawing/2014/main" id="{42AF5BCD-6ACC-47AF-B41F-64D35CACE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13" y="1062038"/>
            <a:ext cx="9619262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D65619-CB6F-44B9-913E-07B9CDE5E857}"/>
              </a:ext>
            </a:extLst>
          </p:cNvPr>
          <p:cNvSpPr txBox="1"/>
          <p:nvPr/>
        </p:nvSpPr>
        <p:spPr>
          <a:xfrm>
            <a:off x="2672861" y="782824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1A1A1A"/>
                </a:solidFill>
                <a:effectLst/>
                <a:latin typeface="Montserrat" panose="00000500000000000000" pitchFamily="2" charset="0"/>
              </a:rPr>
              <a:t>Jan 28, 2022</a:t>
            </a:r>
            <a:endParaRPr lang="en-US" b="1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207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515867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CERT-In (the Indian Computer Emergency Response Team) is a Government-mandated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echnology (IT)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Security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rganization.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purpose of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CERT-In is to respond to computer security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incidents, report on vulnerabilities, and promote effective IT security practices throughout the country.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CERT-In was created by the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Indian Department of Information Technology in 2004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operates under the auspices of that department.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9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Indian Computer Emergency Response Team (CERT-In) is India’s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Nodal Agency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under Section 70B of the Information Technology Act, 2000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as amended in 2008 (IT Act, 2000).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CERT-In’s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operational scope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extends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from being the First Responder for Cyber Security Incidents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Spreading Awareness among the various Stakeholders on Best Practices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secure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Nation’s Cyber Infrastructure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4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algn="just"/>
            <a:r>
              <a:rPr lang="en-US" sz="2400" b="1" i="0" dirty="0">
                <a:solidFill>
                  <a:srgbClr val="1A1A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Cash Transaction Reporting (CTR):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per the PMLA rules, Bank is required to submit the details of: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format for reporting of the above-mentioned cash transactions, known as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Cash Transaction Report (CTR)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has been provided by the RBI through its Circular.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703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CERT-In is the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odal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gency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responding to Computer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ecurity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ncidents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 and When they Occur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Constituency of CERT-In is the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Indian Cyber Community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919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CERT-In was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Established in 2004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as a Functional </a:t>
            </a:r>
            <a:r>
              <a:rPr lang="en-US" sz="2400" dirty="0">
                <a:solidFill>
                  <a:srgbClr val="000000"/>
                </a:solidFill>
                <a:latin typeface="Segoe UI" panose="020B0502040204020203" pitchFamily="34" charset="0"/>
              </a:rPr>
              <a:t>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rganization of the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Ministry of Electronics and Information Technology.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204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Functions: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The Information Technology (Amendment) Act 2008 designated CERT-In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serve as the National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gency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perform the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following functions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the area of cyber security: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Collection, Analysis and Dissemination of Information on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Cyber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ncidents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Forecast and Alerts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Cyber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ecurity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ncidents.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Emergency Measures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Handling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yber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ecurity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ncidents.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Co-ordination of Cyber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ncident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Response Activities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878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Functions: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The Information Technology (Amendment) Act 2008 designated CERT-In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serve as the National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gency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perform the following functions in the area of cyber security: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Issue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uidelines, Advisories, Vulnerability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Whitepapers relating to Information.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ecurity Practices, Procedures, Prevention, Response and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eporting of Cyber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ncidents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Such other Functions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relating to Cyber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ecurity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may be prescribed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197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Additional facts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Budapest Convention on Cybercrime: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It is the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first international treaty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that seeks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address Internet and cybercrime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 harmonizing national laws, improving investigative techniques, and increasing co-operation among nations.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came into force in 2004.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India is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 a signatory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this convention.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386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Additional facts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Cyber Surakshit Bharat Yojana: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It was launched in 2018 by the Ministry of Electronics and Information Technology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association with National e-Governance Division(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NeGD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industry players.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includes awareness programs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cyber security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workshops on best practices and enablement of the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officials with cyber security health tool kits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745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l"/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Additional facts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Cyber Swachhta Kendra (Botnet Cleaning and Malware Analysis Centre):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provides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the detection of malicious programs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free tools to remove such programs.</a:t>
            </a:r>
          </a:p>
          <a:p>
            <a:pPr algn="just"/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893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Additional facts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Indian Cyber Crime Co-ordination Centre(I4C):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was established in 2018 to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combat cybercrime in India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comprehensive and co-ordinated manner.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functions under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Ministry of Home Affairs.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805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515867"/>
              </a:solidFill>
              <a:effectLst/>
              <a:latin typeface="Roboto-Regular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According to the provisions of the Information Technology Amendment Act 2008, CERT-In is responsible for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overseeing the administration of the Act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Information Technology Amendment Act 2008, CERT-In has been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designated to serve as the national agency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perform the following functions in the area of cyber security.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766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515867"/>
              </a:solidFill>
              <a:effectLst/>
              <a:latin typeface="Roboto-Regular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1" i="0" dirty="0">
              <a:solidFill>
                <a:srgbClr val="515867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Collection, Analysis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Dissemination of Information on Cyber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ncidents.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Forecast and alerts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Cyber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ecurity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ncidents.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7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0" dirty="0">
                <a:solidFill>
                  <a:srgbClr val="1A1A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Cash Transaction Reporting (CTR):</a:t>
            </a:r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RBI vide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circular dated May 22, 2008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has clarified that Cash transaction reporting by branches to their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controlling offices should be submitted on monthly basis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While the circular provides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both manual as well as electronic formats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submission of CTR, banks have been advised to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initiate urgent steps to ensure electronic filing of CTR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578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515867"/>
              </a:solidFill>
              <a:effectLst/>
              <a:latin typeface="Roboto-Regular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515867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Emergency measures for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Handling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yber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ecurity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ncidents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Coordination of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Cyber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ncident response activities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983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515867"/>
              </a:solidFill>
              <a:effectLst/>
              <a:latin typeface="Roboto-Regular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Issue guidelines, advisories, vulnerability notes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whitepapers relating to information security practices, procedures, prevention, response, and reporting of cyber incidents.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Such other functions 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relating to cyber security as may be prescribed. 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724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515867"/>
              </a:solidFill>
              <a:effectLst/>
              <a:latin typeface="Roboto-Regular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515867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Indian Computer Emergency Response Team (CERT-In)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 signed cooperation pacts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with its counterparts in Malaysia, Singapore, and Japan for cyber security.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87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515867"/>
              </a:solidFill>
              <a:effectLst/>
              <a:latin typeface="Roboto-Regular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515867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Memoranda of Understanding (MoUs)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 promote closer cooperation for the exchange of knowledge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experience in the detection, resolution, and prevention of security-related incidents between India and the three countries.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002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CERT-In is an acronym for “Indian Computer Emergency Response Team”. CERT-In is the 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Incident Response Centre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major computer security incidents in its constituency i.e., the Indian Cyber Community.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652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CERT-In’s 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role is to raise security awareness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among the Indian cyber community and to provide technical assistance and advise them to help them recover the computer security incidents.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484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515867"/>
              </a:solidFill>
              <a:effectLst/>
              <a:latin typeface="Roboto-Regular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515867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Indian Computer Emergency Response Team (CERT-In)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 signed Co-operation pacts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with its counterparts in Malaysia, Singapore, and Japan for cyber security.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896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0" i="0" dirty="0">
              <a:solidFill>
                <a:srgbClr val="515867"/>
              </a:solidFill>
              <a:effectLst/>
              <a:latin typeface="Roboto-Regular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515867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Memoranda of Understanding (MoUs)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 promote closer Co-operation for the exchange of knowledge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experience in the detection, resolution, and prevention of security-related incidents between India and the three countries.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298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CERT-In provides 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advice to System Administrators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users to respond to computer security incidents.  It also identifies trends in intruder activity, works with other 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 institutions &amp; organizations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resolve major security issues, and disseminates information to the Indian cyber community.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076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CERT-In 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enlightens its constituents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about the security awareness and best practices for various systems; networks by publishing advisories, guidelines, and other technical documents.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036AD-3099-4640-BD4B-320845B6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66" y="809472"/>
            <a:ext cx="1341504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7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dirty="0">
                <a:latin typeface="Gill Sans MT" panose="020B0502020104020203" pitchFamily="34" charset="0"/>
              </a:rPr>
              <a:t>Financial Intelligence Unit, CERT-In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0" dirty="0">
                <a:solidFill>
                  <a:srgbClr val="1A1A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Cash Transaction Reporting (CTR):</a:t>
            </a:r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case of Banks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who have implemented software solutions for AML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the CTR generation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 forms part of the standard suite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software.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 Banks who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 not availed of AML software may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require their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technology departments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institute suitable procedures for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extraction of data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arranging the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same in form of text files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specified format every month.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0351-B98A-4454-B728-2C9563C5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75" y="814970"/>
            <a:ext cx="1341335" cy="8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559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608" y="891159"/>
            <a:ext cx="9678142" cy="2744134"/>
          </a:xfrm>
        </p:spPr>
        <p:txBody>
          <a:bodyPr>
            <a:normAutofit fontScale="92500" lnSpcReduction="20000"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algn="ctr"/>
            <a:r>
              <a:rPr lang="en-IN" sz="6300" b="1" dirty="0">
                <a:latin typeface="Agency FB" panose="020B0503020202020204" pitchFamily="34" charset="0"/>
              </a:rPr>
              <a:t>THANK YOU</a:t>
            </a:r>
          </a:p>
          <a:p>
            <a:pPr algn="ctr"/>
            <a:r>
              <a:rPr lang="en-IN" sz="2700" b="1" dirty="0">
                <a:latin typeface="Agency FB" panose="020B0503020202020204" pitchFamily="34" charset="0"/>
              </a:rPr>
              <a:t>Good Night - Forensic Auditors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D32BD-9196-4564-B3D8-8CB7E8921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675" y="1015632"/>
            <a:ext cx="755970" cy="1225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2AE77-F03C-43A0-99F2-6C718C30E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102" y="3579021"/>
            <a:ext cx="1005927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383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822</TotalTime>
  <Words>3954</Words>
  <Application>Microsoft Office PowerPoint</Application>
  <PresentationFormat>Widescreen</PresentationFormat>
  <Paragraphs>428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5" baseType="lpstr">
      <vt:lpstr>Agency FB</vt:lpstr>
      <vt:lpstr>Arial</vt:lpstr>
      <vt:lpstr>Arial</vt:lpstr>
      <vt:lpstr>Calibri</vt:lpstr>
      <vt:lpstr>Castellar</vt:lpstr>
      <vt:lpstr>Century Gothic</vt:lpstr>
      <vt:lpstr>Courier New</vt:lpstr>
      <vt:lpstr>Gill Sans MT</vt:lpstr>
      <vt:lpstr>Montserrat</vt:lpstr>
      <vt:lpstr>Roboto-Regular</vt:lpstr>
      <vt:lpstr>Segoe UI</vt:lpstr>
      <vt:lpstr>Symbol</vt:lpstr>
      <vt:lpstr>Times New Roman</vt:lpstr>
      <vt:lpstr>Wingdings</vt:lpstr>
      <vt:lpstr>Gallery</vt:lpstr>
      <vt:lpstr>PowerPoint Presentation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Financial Intelligence Unit, CERT-In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 (Dr.) P. Siva Rama Prasad M.Com., MBA (Finance)., FCMA., FCS., FIIBF., FIII (Life &amp; General Insurance)., MAIMA., Asst. General Manager (Retd.) State Bank of India Hyderabad</dc:title>
  <dc:creator>Indu Sekhar Dantu</dc:creator>
  <cp:lastModifiedBy>Indu Sekhar Dantu</cp:lastModifiedBy>
  <cp:revision>51</cp:revision>
  <dcterms:created xsi:type="dcterms:W3CDTF">2021-06-25T06:31:01Z</dcterms:created>
  <dcterms:modified xsi:type="dcterms:W3CDTF">2022-01-30T07:49:58Z</dcterms:modified>
</cp:coreProperties>
</file>