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0599-16F7-42ED-8373-2C21D0025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5D278-C7A6-4433-AFED-AF50B9B3F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80BAF-B546-4320-A5CB-E6B4DFF2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3824-BC65-4E95-A221-A8C4567F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CAD52-FE60-49DB-ACD0-3D041FA5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310D-7A2B-46ED-B7A5-70A8861A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8E8FC-E903-4AE7-81A4-FB4129DE3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FF771-7FCD-4A68-8969-0D27F0A8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549ED-9EFA-4862-B4D1-D393042F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82119-56A1-4E00-92E9-B395872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4E2CB-4A1F-407F-B648-2217C1633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020F3-EFA0-484A-99B3-4C9ADB63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E2381-9450-4CB4-9679-89A1DE4F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7E2C7-57C3-4B43-8917-EAFDCF42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79A5-8B12-420D-A151-73BCB472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365E-D19F-4E1A-9D70-1F19379A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5A4CE-71A0-422F-8195-50CFC817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BA07-C689-4261-96CF-808F5806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BCB31-F6D5-4733-B5BD-DEC289CB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79A8-4E87-47BA-A1C9-720CD42C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49F7-DF45-45E3-89EB-1710B132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2DFD6-282F-43E8-BFD2-04DB0BFAE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7D6DB-8A94-4787-B52A-251D6303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695B0-4A6F-4055-872E-E181B843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DFA97-B3FE-4189-BB58-F9DF0058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3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C74D-1DB2-4E2F-AEF7-C56ADB73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1D8B-81FB-4CD0-8CA8-DF7447444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139E3-5808-4DBD-8CE2-6F306D43D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DD906-769F-4B83-A7E7-636B4178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8AFF-1225-4C71-A774-537B6D49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C785B-5C59-40FE-B661-E06B6AA6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3BFC-1DE9-405F-B312-174B29BF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AA87F-80FC-42F6-9BC0-CDC91850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6D491-1399-42B5-B610-FD28EDDED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197AB-EF7C-4EDE-A138-12551A8BB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F1FFC-A1E6-49CF-8FA1-D08B22C20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F58D4-FD9A-405B-9F1C-D32643E1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A4F00-DF30-4C81-A747-244561C4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69CD-8890-4256-920E-E84DB656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7B54-20BC-476F-BDBC-E930DEEB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4BB64-60B7-4257-BFCD-37424F39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FA623-5339-45BC-B510-D5C3EC9C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5E986-1E39-4C8F-95F4-107FC969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61869-98AD-4325-9D4E-E5D34B6F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E5841-67B7-440E-B82B-76CECCB9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3DEAE-7AF9-4F2E-B2E3-10140AD2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95BF-577F-4E57-83CE-1A1FBE69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BFF72-8FAA-4F7A-ABC6-D69C7067D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C70BE-0202-4644-8610-2DC6D376E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00C34-C260-43EC-8F5E-65C264B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0E55C-9C8A-4738-92FB-319F5CFD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39789-063C-4807-A38E-CCB3C700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1DA8-5F32-45A3-BBBB-314544F4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7DF4D-8ED9-4E5E-AE08-4EB2575E5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374E9-F8BA-483C-9EE4-4216D626A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193C2-AA4B-4364-A2C1-33F9A0A4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6441D-6CB0-42FC-92D3-C80769D0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924A2-EBE4-47A4-B386-DBDAE72E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A8EC-B246-47B0-B2FB-C894D693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47A5-6AD9-4F16-AFFD-859331CC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98376-29C8-46ED-964D-349C8F7DE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3EE-91B9-4AD3-B42E-AC9E7C8A606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5616-C905-4F02-91CE-2674CDE85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6302-7E92-49AF-B49F-DBAB09404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7036C-1458-4123-8DEC-1857BF31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9D9C5-B9BA-4305-9214-91D32AC2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40" y="255104"/>
            <a:ext cx="92551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85176-B880-4AD4-B249-34F23487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35" y="2213113"/>
            <a:ext cx="10039889" cy="18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DAF98-F115-4E19-B2AE-B5A32ED9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31" y="110345"/>
            <a:ext cx="9475178" cy="66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67B80-FC46-4D49-8E9F-3C69B50A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13" y="421791"/>
            <a:ext cx="5457825" cy="58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A94442-FBD2-4D1C-9C21-35444B06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1038225"/>
            <a:ext cx="8924925" cy="56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C099CE-A3C6-44A3-813F-0164830C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0" y="1119601"/>
            <a:ext cx="11440004" cy="48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0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3B2D10-7836-4589-A236-6E96A088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3" y="175591"/>
            <a:ext cx="9660834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F0E811-5CBE-40D0-82BC-31F51452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68" y="1686545"/>
            <a:ext cx="10651864" cy="24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Scaling an Supervised Data &amp; Unsupervised Analysis  Compiled  By   Dr Gautam Bandyopadhyay    NIT Durgapur</dc:title>
  <dc:creator>Sayan Gupta</dc:creator>
  <cp:lastModifiedBy>Gautam Bandyopadhyay</cp:lastModifiedBy>
  <cp:revision>11</cp:revision>
  <dcterms:created xsi:type="dcterms:W3CDTF">2020-08-05T13:13:47Z</dcterms:created>
  <dcterms:modified xsi:type="dcterms:W3CDTF">2022-04-19T19:06:40Z</dcterms:modified>
</cp:coreProperties>
</file>