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30599-16F7-42ED-8373-2C21D0025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75D278-C7A6-4433-AFED-AF50B9B3FA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80BAF-B546-4320-A5CB-E6B4DFF2C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D3EE-91B9-4AD3-B42E-AC9E7C8A6061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63824-BC65-4E95-A221-A8C4567F7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CAD52-FE60-49DB-ACD0-3D041FA5B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036C-1458-4123-8DEC-1857BF312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859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7310D-7A2B-46ED-B7A5-70A8861A9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B8E8FC-E903-4AE7-81A4-FB4129DE39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4FF771-7FCD-4A68-8969-0D27F0A80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D3EE-91B9-4AD3-B42E-AC9E7C8A6061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549ED-9EFA-4862-B4D1-D393042F2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82119-56A1-4E00-92E9-B395872F6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036C-1458-4123-8DEC-1857BF312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815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54E2CB-4A1F-407F-B648-2217C16334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F020F3-EFA0-484A-99B3-4C9ADB635A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E2381-9450-4CB4-9679-89A1DE4F9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D3EE-91B9-4AD3-B42E-AC9E7C8A6061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D7E2C7-57C3-4B43-8917-EAFDCF42F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E279A5-8B12-420D-A151-73BCB472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036C-1458-4123-8DEC-1857BF312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159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0365E-D19F-4E1A-9D70-1F19379A1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5A4CE-71A0-422F-8195-50CFC8177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2BA07-C689-4261-96CF-808F58068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D3EE-91B9-4AD3-B42E-AC9E7C8A6061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BCB31-F6D5-4733-B5BD-DEC289CBB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AB79A8-4E87-47BA-A1C9-720CD42CD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036C-1458-4123-8DEC-1857BF312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42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A49F7-DF45-45E3-89EB-1710B1324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B2DFD6-282F-43E8-BFD2-04DB0BFAE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7D6DB-8A94-4787-B52A-251D6303C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D3EE-91B9-4AD3-B42E-AC9E7C8A6061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695B0-4A6F-4055-872E-E181B8437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2DFA97-B3FE-4189-BB58-F9DF00583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036C-1458-4123-8DEC-1857BF312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738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AC74D-1DB2-4E2F-AEF7-C56ADB731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21D8B-81FB-4CD0-8CA8-DF74474447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6139E3-5808-4DBD-8CE2-6F306D43D6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2DD906-769F-4B83-A7E7-636B4178D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D3EE-91B9-4AD3-B42E-AC9E7C8A6061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978AFF-1225-4C71-A774-537B6D497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4C785B-5C59-40FE-B661-E06B6AA67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036C-1458-4123-8DEC-1857BF312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773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03BFC-1DE9-405F-B312-174B29BFA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4AA87F-80FC-42F6-9BC0-CDC9185098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E6D491-1399-42B5-B610-FD28EDDED8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D197AB-EF7C-4EDE-A138-12551A8BB9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AF1FFC-A1E6-49CF-8FA1-D08B22C20E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1F58D4-FD9A-405B-9F1C-D32643E12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D3EE-91B9-4AD3-B42E-AC9E7C8A6061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8A4F00-DF30-4C81-A747-244561C48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F869CD-8890-4256-920E-E84DB656E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036C-1458-4123-8DEC-1857BF312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317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F7B54-20BC-476F-BDBC-E930DEEB6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34BB64-60B7-4257-BFCD-37424F390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D3EE-91B9-4AD3-B42E-AC9E7C8A6061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AFA623-5339-45BC-B510-D5C3EC9CE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85E986-1E39-4C8F-95F4-107FC9695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036C-1458-4123-8DEC-1857BF312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86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561869-98AD-4325-9D4E-E5D34B6F8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D3EE-91B9-4AD3-B42E-AC9E7C8A6061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FE5841-67B7-440E-B82B-76CECCB99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83DEAE-7AF9-4F2E-B2E3-10140AD2E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036C-1458-4123-8DEC-1857BF312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195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C95BF-577F-4E57-83CE-1A1FBE697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BFF72-8FAA-4F7A-ABC6-D69C7067D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BC70BE-0202-4644-8610-2DC6D376EE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800C34-C260-43EC-8F5E-65C264B9D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D3EE-91B9-4AD3-B42E-AC9E7C8A6061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70E55C-9C8A-4738-92FB-319F5CFD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839789-063C-4807-A38E-CCB3C7007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036C-1458-4123-8DEC-1857BF312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808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D1DA8-5F32-45A3-BBBB-314544F4F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E7DF4D-8ED9-4E5E-AE08-4EB2575E5D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5374E9-F8BA-483C-9EE4-4216D626A7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F193C2-AA4B-4364-A2C1-33F9A0A43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D3EE-91B9-4AD3-B42E-AC9E7C8A6061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C6441D-6CB0-42FC-92D3-C80769D0C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6924A2-EBE4-47A4-B386-DBDAE72E6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036C-1458-4123-8DEC-1857BF312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06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50A8EC-B246-47B0-B2FB-C894D6933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B747A5-6AD9-4F16-AFFD-859331CC7F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898376-29C8-46ED-964D-349C8F7DED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1D3EE-91B9-4AD3-B42E-AC9E7C8A6061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15616-C905-4F02-91CE-2674CDE854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F76302-7E92-49AF-B49F-DBAB094041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7036C-1458-4123-8DEC-1857BF312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065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299D9C5-B9BA-4305-9214-91D32AC24B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2340" y="255104"/>
            <a:ext cx="9255173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90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3B85176-B880-4AD4-B249-34F2348713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635" y="2213113"/>
            <a:ext cx="10039889" cy="180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939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AADAF98-F115-4E19-B2AE-B5A32ED9D8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5831" y="110345"/>
            <a:ext cx="9475178" cy="6637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446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2658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 of Scaling an Supervised Data &amp; Unsupervised Analysis  Compiled  By   Dr Gautam Bandyopadhyay    NIT Durgapur</dc:title>
  <dc:creator>Sayan Gupta</dc:creator>
  <cp:lastModifiedBy>Gautam Bandyopadhyay</cp:lastModifiedBy>
  <cp:revision>10</cp:revision>
  <dcterms:created xsi:type="dcterms:W3CDTF">2020-08-05T13:13:47Z</dcterms:created>
  <dcterms:modified xsi:type="dcterms:W3CDTF">2022-04-19T18:45:46Z</dcterms:modified>
</cp:coreProperties>
</file>