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8BB3-60BB-4BB4-B438-3B252683E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97D6A-A1C6-443A-BED2-24FA470A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65480-00D7-4863-82F9-3E311425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30DDA-094D-4644-802C-8C8137DD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E7DA5-DAA8-4216-9433-E3CA269B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84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4FE2-CF56-46A8-9D4D-F2E8ACAB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64492-A2AA-43BE-87A2-6BAF5EF3D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4C2F4-75F1-4651-A90C-4CA53699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FADC-E293-4DAF-BDD4-8EFB0E1E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461B-032A-4803-B1D6-9B9B754C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03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38EF7-2D28-4604-8BF3-C77E2B211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23141-D57F-4AD1-8A83-FAC2DA5D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BA5B-D4A1-436C-9719-554F9D6F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C7C9-CFC3-4AFC-A86E-48439042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26AF0-4F17-45CA-B5A7-B26628CD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41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F970-64C0-471C-B84D-0C937BE5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A7CD-C5FF-4270-A772-39FE30C30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C359-91FD-475F-A09C-721162E4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9574-E85C-445B-9EE4-D3840901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60740-4E9E-4469-A973-07F4E8C9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59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0BA3-34FC-44EF-A601-887BEB8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805C-413B-4202-8890-91496908B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A9D2-494B-4F63-8806-0F3BE294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49CD4-E163-46B0-999E-A061A9D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DE745-3697-4C22-9130-B515F883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78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9EA2-202A-483E-9B89-CA5F8298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E273-0309-4EA9-A5B1-94BA7EB6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692C3-7B8D-4A88-A3AC-AE6D572B4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9183C-5DD9-4E1D-84CA-FC8E695B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2BDDC-851E-42BB-A7E6-FFF56136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F4E9A-D0C8-4460-A93D-C657308B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67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CC9F-6534-4835-8AB8-0254FA07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B9A70-995D-40B3-B213-7BEE0776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ACAFA-676C-40B7-8D56-5892DA040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E0B9A-D057-4C67-8B47-B27929B04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4DA17-9A1C-4DE5-91E6-E22085358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EF0ED0-E848-4E7C-934D-D766B830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4E4EF-7A2D-47D6-871C-A780F722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21482-C70D-4D4A-9CB8-564EAA0C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3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4C73-57E1-40A8-B412-33509CC2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DD721-27DF-4E59-A107-E0AE4931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A5037-30DD-4868-80F6-82BF5AED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5E335-7196-4934-949C-CAA454F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28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3D393-E03D-4429-A442-0AA83F4D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A93DE-7DB6-44DD-AFF7-1EE0E1BE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34251-B565-4545-B8A1-52DE4B94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972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E8EF-F976-4C33-91B5-D1BC67C0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BC1B-9151-4BB0-85DC-18A4B4791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4E6CE-30AF-445B-874B-645400087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4C8F1-D441-47D9-94F3-EE927E0F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2EA1A-85AA-494B-85A0-D6926485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3C353-1A41-4AC3-80B9-091C8459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9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5DD1-A520-48BA-AAB2-CA9C771E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74DB6-7DFA-4EF6-BEB3-5D31129BB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D564-CCAC-4EB8-9122-18FEE2AC6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05D50-2E12-4983-A922-5FABA973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0DDF-D2FF-4356-94A5-7818D44D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DD63B-455B-4F76-93D4-874B9EA8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72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FE087-E905-43DD-AFD3-39C1B1F6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63F9-D336-4D16-AFCA-F57E31885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7EA2E-5967-4CAA-BC42-AF9988EE0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6A66-1534-4F31-B872-F6000BD3518F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8587-9A45-4C65-A14F-27C75F34E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2F9D-AFAE-421D-A249-75F9AF7AB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C42C9-2D41-4701-AE9A-E231E5A5B3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014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5848-F9CF-43FA-AF6A-4CE4F2B7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TESTING OF HYPOTHESIS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5B33-A555-4D48-A0F0-6E75E035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18537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6889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4D917-8389-4941-BFC0-BA567DE6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88" y="642936"/>
            <a:ext cx="9182832" cy="60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1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4C362-2337-4B97-89B2-B690413E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92" y="466137"/>
            <a:ext cx="10780615" cy="61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7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B44230-427B-47FF-BC88-5FAE61946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45" y="380310"/>
            <a:ext cx="10092251" cy="60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05105-A273-47EF-BE2E-34C97AF1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263724"/>
            <a:ext cx="10789920" cy="63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B3967-56D1-40C6-9449-8E783605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00" y="328369"/>
            <a:ext cx="10761199" cy="62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6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EC64E-9A6C-4F7C-9628-2A383996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4" y="870012"/>
            <a:ext cx="10706268" cy="59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82D3F-07E3-4A23-9FCB-07F4C073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81" y="406622"/>
            <a:ext cx="10564837" cy="6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4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2931E6-3DDA-48C7-B362-3F051830B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56" y="426571"/>
            <a:ext cx="10618544" cy="60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82DDB-57D2-4189-8073-0CE60771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66" y="324850"/>
            <a:ext cx="10180467" cy="62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032B0-30D6-498B-88D7-00C10230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04" y="587032"/>
            <a:ext cx="10140771" cy="103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19B57-3666-4651-A404-802BC978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2" y="1899137"/>
            <a:ext cx="11123616" cy="39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FDEC9-7F05-4469-AF3F-E4752542C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62" y="601810"/>
            <a:ext cx="804862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11855-6142-4838-BBAC-DBD929AB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49" y="1884809"/>
            <a:ext cx="6575036" cy="4371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C4B4D-5594-413B-B0FF-EB62CD590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335" y="1680786"/>
            <a:ext cx="3615396" cy="47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4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1A22-5F79-4816-88B1-6A8703C7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991" y="2388333"/>
            <a:ext cx="5570806" cy="1578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i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2892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8244D-1BA7-4FD1-8889-7D4B14BD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433834"/>
            <a:ext cx="6048375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DCA75-F507-4609-A1A4-1A762969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79" y="2201923"/>
            <a:ext cx="10996049" cy="31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1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27385-8210-4AD7-A1C8-CC308309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40554"/>
            <a:ext cx="10193069" cy="60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9E1F5-9A62-4E17-A9F2-BCA9DDDD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59" y="882600"/>
            <a:ext cx="10124482" cy="243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FB54C-A874-4320-9BB9-94A8B997C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59" y="3826412"/>
            <a:ext cx="10938171" cy="18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73BC1-1B98-461D-9368-25D39FC1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3" y="1034344"/>
            <a:ext cx="10663311" cy="47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C49CA-46BB-4E1C-8E0B-5E5A7F43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41" y="859521"/>
            <a:ext cx="9667875" cy="48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5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26C688-76CD-4043-8C66-69579C2E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3" y="316184"/>
            <a:ext cx="9055746" cy="63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9AD53-9304-434A-AB75-A50D5409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2" y="677813"/>
            <a:ext cx="9495692" cy="58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TESTING OF HYPOTHESIS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Gautam Bandyopadhyay</dc:creator>
  <cp:lastModifiedBy>Sanjib Dutta</cp:lastModifiedBy>
  <cp:revision>17</cp:revision>
  <dcterms:created xsi:type="dcterms:W3CDTF">2020-08-06T08:05:03Z</dcterms:created>
  <dcterms:modified xsi:type="dcterms:W3CDTF">2022-03-03T09:39:09Z</dcterms:modified>
</cp:coreProperties>
</file>