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F4C63-2F54-4ADD-8EA1-6E6478F90BD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D1C4A-8094-4B90-B396-9AE5535B9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07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9D3-409A-425F-84CA-0139FC52C113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4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1E768-83A8-47ED-BB4F-AE5160C1DE5C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4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C331-289E-4192-9776-9736EA3FB901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8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2C8B7-EB33-4B1D-BA52-63394B38352D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0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732-2133-41B2-8D13-AEE1C164C865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9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0CCB-026F-4EAC-8C59-95F9133C54CC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6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B9DD-8CCD-40B8-B439-2769AF679CA9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3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8F1A-AF23-440F-98A2-E2A2B91BAC9D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2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447F-E2CA-4A90-B5EF-6FBB2F9C6063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1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8297-BCA6-4C7F-9F04-B892B0301549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8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C706-5F5A-4EF8-ADCC-7847BAD02114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5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33145"/>
            <a:ext cx="10515600" cy="853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778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13FAEBED-553D-4780-B642-30E83B16A067}" type="datetime3">
              <a:rPr lang="en-US" smtClean="0"/>
              <a:t>29 December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/>
              <a:t>Dr. Gautam Bandyopadhyay, DMS, NIT Durgapur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EDAAF5E3-FE0D-468E-9B99-0283B1A9AA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-130"/>
            <a:ext cx="7765961" cy="1538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818548" y="-19035"/>
            <a:ext cx="4373451" cy="172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38200" y="6156102"/>
            <a:ext cx="10515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50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70C0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52944"/>
            <a:ext cx="9144000" cy="133479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Understanding, Presentation and Analysis of Data for </a:t>
            </a:r>
            <a:r>
              <a:rPr lang="en-US" sz="4000"/>
              <a:t>Finance Professional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90482"/>
            <a:ext cx="9144000" cy="526616"/>
          </a:xfrm>
        </p:spPr>
        <p:txBody>
          <a:bodyPr/>
          <a:lstStyle/>
          <a:p>
            <a:r>
              <a:rPr lang="en-US" b="1" i="1" dirty="0"/>
              <a:t>Snapshot of Data Analysis Tools &amp; Techniques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3522233"/>
            <a:ext cx="9144000" cy="939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</a:rPr>
              <a:t>Dr. </a:t>
            </a:r>
            <a:r>
              <a:rPr lang="en-US" b="1" dirty="0" err="1">
                <a:solidFill>
                  <a:srgbClr val="C00000"/>
                </a:solidFill>
              </a:rPr>
              <a:t>Gautam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Bandyopadhyay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sz="1800" dirty="0"/>
              <a:t>Department of Management Studies, NIT Durgapur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748646" y="4861326"/>
            <a:ext cx="2999508" cy="365125"/>
          </a:xfrm>
          <a:noFill/>
        </p:spPr>
        <p:txBody>
          <a:bodyPr/>
          <a:lstStyle/>
          <a:p>
            <a:pPr algn="ctr"/>
            <a:endParaRPr lang="en-US" sz="1800" b="1" dirty="0" smtClean="0">
              <a:solidFill>
                <a:srgbClr val="002060"/>
              </a:solidFill>
            </a:endParaRPr>
          </a:p>
          <a:p>
            <a:pPr algn="ctr"/>
            <a:endParaRPr lang="en-US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0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Data Analysis for Research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What is Statistics</a:t>
            </a:r>
          </a:p>
          <a:p>
            <a:pPr>
              <a:lnSpc>
                <a:spcPct val="150000"/>
              </a:lnSpc>
            </a:pPr>
            <a:r>
              <a:rPr lang="en-US" dirty="0"/>
              <a:t>Role of </a:t>
            </a:r>
            <a:r>
              <a:rPr lang="en-US" b="1" dirty="0"/>
              <a:t>Data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Representation of </a:t>
            </a:r>
            <a:r>
              <a:rPr lang="en-US" b="1" dirty="0"/>
              <a:t>Data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34145" y="2507673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57105" y="2133600"/>
            <a:ext cx="0" cy="7204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857105" y="2147455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857105" y="2840182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21382" y="1933545"/>
            <a:ext cx="1045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21382" y="2653981"/>
            <a:ext cx="1364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Secondary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58244" y="4017818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595648" y="4613564"/>
            <a:ext cx="31089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95648" y="4613564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949237" y="4578928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704608" y="4613564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52220" y="5195457"/>
            <a:ext cx="1931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Cross-Sectional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61885" y="5195455"/>
            <a:ext cx="1598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Longitudinal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28270" y="5195455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Panel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489345" y="3851564"/>
            <a:ext cx="2424073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13418" y="3491346"/>
            <a:ext cx="0" cy="7204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913418" y="3491346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913418" y="4211782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928615" y="3251400"/>
            <a:ext cx="1250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Graphical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36184" y="4013646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Tabular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0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0" grpId="0"/>
      <p:bldP spid="21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Data Analysis for Research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0200"/>
            <a:ext cx="10515600" cy="4351338"/>
          </a:xfrm>
        </p:spPr>
        <p:txBody>
          <a:bodyPr/>
          <a:lstStyle/>
          <a:p>
            <a:r>
              <a:rPr lang="en-US" dirty="0"/>
              <a:t>Concept of </a:t>
            </a:r>
            <a:r>
              <a:rPr lang="en-US" b="1" dirty="0"/>
              <a:t>Univariate Data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Concept of </a:t>
            </a:r>
            <a:r>
              <a:rPr lang="en-US" b="1" dirty="0"/>
              <a:t>Bivariate Analysis</a:t>
            </a:r>
          </a:p>
          <a:p>
            <a:endParaRPr lang="en-US" b="1" dirty="0"/>
          </a:p>
          <a:p>
            <a:r>
              <a:rPr lang="en-US" dirty="0"/>
              <a:t>Concept of </a:t>
            </a:r>
            <a:r>
              <a:rPr lang="en-US" b="1" dirty="0"/>
              <a:t>Multivariate Analysis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243388" y="1890310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174210" y="2486056"/>
            <a:ext cx="45235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174210" y="2486056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733769" y="2486056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55041" y="3081802"/>
            <a:ext cx="1724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Central Tendency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07847" y="3095815"/>
            <a:ext cx="1651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Measures of Dispersion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117487" y="1690255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40447" y="1490200"/>
            <a:ext cx="4059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Descriptives</a:t>
            </a:r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– Five Point Summary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146933" y="2500069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35966" y="3109827"/>
            <a:ext cx="1724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Skewness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683359" y="2486056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72392" y="3095814"/>
            <a:ext cx="1724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Kurtosis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389418" y="4433455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212378" y="4059382"/>
            <a:ext cx="0" cy="7204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212378" y="4073237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212378" y="4765964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01454" y="3859327"/>
            <a:ext cx="144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Correlation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01454" y="4579763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Regression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7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4" grpId="0"/>
      <p:bldP spid="16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Data Analysis for Research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 of </a:t>
            </a:r>
            <a:r>
              <a:rPr lang="en-US" b="1" dirty="0"/>
              <a:t>Probability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Concept of Sampling</a:t>
            </a:r>
          </a:p>
          <a:p>
            <a:endParaRPr lang="en-US" dirty="0"/>
          </a:p>
          <a:p>
            <a:r>
              <a:rPr lang="en-US" dirty="0"/>
              <a:t>Concept of Estimation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544224" y="1862601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2764674" y="2458347"/>
            <a:ext cx="1559099" cy="216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764674" y="2458347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323773" y="2472360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45505" y="3054093"/>
            <a:ext cx="1724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Random Variable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98311" y="3068106"/>
            <a:ext cx="1651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Probability Distribution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157041" y="3428324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80001" y="3054251"/>
            <a:ext cx="0" cy="7204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980001" y="3068106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980001" y="3760833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69077" y="2854196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Theoretical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69077" y="3574632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Derived</a:t>
            </a: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Data Analysis for Research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 of Testing of Hypothesis</a:t>
            </a:r>
          </a:p>
          <a:p>
            <a:endParaRPr lang="en-US" dirty="0"/>
          </a:p>
          <a:p>
            <a:r>
              <a:rPr lang="en-US" b="1" dirty="0"/>
              <a:t>Application</a:t>
            </a:r>
          </a:p>
          <a:p>
            <a:endParaRPr lang="en-US" b="1" dirty="0"/>
          </a:p>
          <a:p>
            <a:r>
              <a:rPr lang="en-US" dirty="0"/>
              <a:t>Chi-Square Distribution, t, F</a:t>
            </a:r>
          </a:p>
          <a:p>
            <a:r>
              <a:rPr lang="en-US" dirty="0"/>
              <a:t> Application of </a:t>
            </a:r>
            <a:r>
              <a:rPr lang="en-US" b="1" dirty="0"/>
              <a:t>ANOVA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884895" y="2638615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707855" y="2264542"/>
            <a:ext cx="0" cy="7204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707855" y="2278397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707855" y="2971124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96931" y="2064487"/>
            <a:ext cx="1492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Parametric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6931" y="2784923"/>
            <a:ext cx="1989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Non-parametric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168422" y="2266215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91382" y="1892142"/>
            <a:ext cx="0" cy="7204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991382" y="1905997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991382" y="2598724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80458" y="1692087"/>
            <a:ext cx="3525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Discrete (Binomial &amp; Poisson)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80458" y="2412523"/>
            <a:ext cx="2557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Continuous (Normal)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821315" y="4139082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2527354" y="4734829"/>
            <a:ext cx="2815935" cy="140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27354" y="4734986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48642" y="4752500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64908" y="5232968"/>
            <a:ext cx="1724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One-Way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09399" y="5232810"/>
            <a:ext cx="1651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Two-way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343289" y="4734828"/>
            <a:ext cx="0" cy="59574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37803" y="5232810"/>
            <a:ext cx="1651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MANOVA</a:t>
            </a: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3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20" grpId="0"/>
      <p:bldP spid="21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Data Analysis for Research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896"/>
            <a:ext cx="10515600" cy="4521122"/>
          </a:xfrm>
        </p:spPr>
        <p:txBody>
          <a:bodyPr/>
          <a:lstStyle/>
          <a:p>
            <a:r>
              <a:rPr lang="en-US" b="1" dirty="0"/>
              <a:t>Multivariate Analysis &amp; Applications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824194" y="2230368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702360" y="2221203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2091" y="1974112"/>
            <a:ext cx="314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Structural Simplification &amp; Dimension Reduction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46971" y="2021148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Factor Analysis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702360" y="1952264"/>
            <a:ext cx="0" cy="38404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824194" y="2982840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702360" y="2973675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62091" y="2726584"/>
            <a:ext cx="314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Segmentation: Heterogeneous categorical values &amp; cases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46971" y="2773620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Cluster Analysis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837326" y="4145296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715492" y="4136131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5223" y="3889040"/>
            <a:ext cx="314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Prediction &amp; Causal Association purpose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60286" y="3945241"/>
            <a:ext cx="3241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Multiple Regression (MR), ANN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814087" y="5768742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700448" y="5768742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51984" y="5531319"/>
            <a:ext cx="314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Feature Selection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11954" y="5584076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MR, LR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814087" y="4964224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692253" y="4955059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51984" y="4707968"/>
            <a:ext cx="314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Classification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36863" y="4755004"/>
            <a:ext cx="3339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Discriminant Analysis, Logistics Regression (LR), Support Vector Machines (SVM)</a:t>
            </a: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6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16" grpId="0"/>
      <p:bldP spid="17" grpId="0"/>
      <p:bldP spid="20" grpId="0"/>
      <p:bldP spid="21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Data Analysis for Research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Validation</a:t>
            </a:r>
            <a:r>
              <a:rPr lang="en-US" dirty="0"/>
              <a:t> of Supervised and Un-supervised Learning Techniques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Qualitative Analysis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56687" y="2318184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85832" y="2139891"/>
            <a:ext cx="215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Bootstrapping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956687" y="1841427"/>
            <a:ext cx="10658" cy="2204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969819" y="3139929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77862" y="3003562"/>
            <a:ext cx="314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K-Fold Validation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969819" y="4025294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63295" y="3818934"/>
            <a:ext cx="4665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LOOCV (Leave One Out Cross Validation)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211782" y="4853529"/>
            <a:ext cx="562873" cy="941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74655" y="4479456"/>
            <a:ext cx="0" cy="7204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774655" y="4493311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774655" y="5186038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663731" y="4279401"/>
            <a:ext cx="5692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Text Mining, Sentiment Analysis, Opinion Mining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63731" y="4970701"/>
            <a:ext cx="6569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Grounded Theory, Meta Analysis, Cognitive Mapping etc.</a:t>
            </a:r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0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8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Data Analysis for Research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of the popular </a:t>
            </a:r>
            <a:r>
              <a:rPr lang="en-US" b="1" dirty="0"/>
              <a:t>tools</a:t>
            </a:r>
            <a:r>
              <a:rPr lang="en-US" dirty="0"/>
              <a:t> for data analysis &amp; research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311000" y="2652133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616807" y="2467467"/>
            <a:ext cx="467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Open Source (R, Python, JAMOVI etc.)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11960" y="1869136"/>
            <a:ext cx="10658" cy="2204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311960" y="4073236"/>
            <a:ext cx="82296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96919" y="3888570"/>
            <a:ext cx="4081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Licensed (SAS, SPSS, </a:t>
            </a:r>
            <a:r>
              <a:rPr lang="en-US" dirty="0" err="1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Statcraft</a:t>
            </a:r>
            <a:r>
              <a:rPr lang="en-US" dirty="0">
                <a:solidFill>
                  <a:srgbClr val="00206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E-Views, Stata, NVIVO etc.)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Gautam Bandyopadhyay, DMS, NIT Durgapur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F5E3-FE0D-468E-9B99-0283B1A9AA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4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373</Words>
  <Application>Microsoft Office PowerPoint</Application>
  <PresentationFormat>Widescreen</PresentationFormat>
  <Paragraphs>105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Ebrima</vt:lpstr>
      <vt:lpstr>Office Theme</vt:lpstr>
      <vt:lpstr>Understanding, Presentation and Analysis of Data for Finance Professional</vt:lpstr>
      <vt:lpstr>Techniques for Data Analysis for Research (Overview)</vt:lpstr>
      <vt:lpstr>Techniques for Data Analysis for Research (Overview)</vt:lpstr>
      <vt:lpstr>Techniques for Data Analysis for Research (Overview)</vt:lpstr>
      <vt:lpstr>Techniques for Data Analysis for Research (Overview)</vt:lpstr>
      <vt:lpstr>Techniques for Data Analysis for Research (Overview)</vt:lpstr>
      <vt:lpstr>Techniques for Data Analysis for Research (Overview)</vt:lpstr>
      <vt:lpstr>Tools for Data Analysis for Research (Overview)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Presentation and Analysis of Data for Research</dc:title>
  <dc:creator>SanjibB</dc:creator>
  <cp:lastModifiedBy>Sanjib Dutta</cp:lastModifiedBy>
  <cp:revision>13</cp:revision>
  <dcterms:created xsi:type="dcterms:W3CDTF">2021-11-27T08:57:22Z</dcterms:created>
  <dcterms:modified xsi:type="dcterms:W3CDTF">2021-12-29T05:28:23Z</dcterms:modified>
</cp:coreProperties>
</file>