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4415" r:id="rId2"/>
  </p:sldMasterIdLst>
  <p:notesMasterIdLst>
    <p:notesMasterId r:id="rId25"/>
  </p:notesMasterIdLst>
  <p:handoutMasterIdLst>
    <p:handoutMasterId r:id="rId26"/>
  </p:handoutMasterIdLst>
  <p:sldIdLst>
    <p:sldId id="256" r:id="rId3"/>
    <p:sldId id="423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530" r:id="rId17"/>
    <p:sldId id="440" r:id="rId18"/>
    <p:sldId id="441" r:id="rId19"/>
    <p:sldId id="442" r:id="rId20"/>
    <p:sldId id="443" r:id="rId21"/>
    <p:sldId id="444" r:id="rId22"/>
    <p:sldId id="637" r:id="rId23"/>
    <p:sldId id="63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ew Haye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000"/>
    <a:srgbClr val="000066"/>
    <a:srgbClr val="BBAE54"/>
    <a:srgbClr val="5A8DE6"/>
    <a:srgbClr val="FF3300"/>
    <a:srgbClr val="000050"/>
    <a:srgbClr val="320000"/>
    <a:srgbClr val="4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60F0ECF-F84D-43BE-A58E-0DB2F99E2671}" type="datetimeFigureOut">
              <a:rPr lang="en-US" altLang="en-US"/>
              <a:pPr>
                <a:defRPr/>
              </a:pPr>
              <a:t>2/7/2023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12E49B-09D1-47A2-B871-8DE206184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30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CC8B620-7FB1-4D4A-893E-5909C901B9B8}" type="datetimeFigureOut">
              <a:rPr lang="en-US" altLang="en-US"/>
              <a:pPr>
                <a:defRPr/>
              </a:pPr>
              <a:t>2/7/2023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929A2E2-B731-4145-A8A4-FEBDEFC5FF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791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EB6F-D084-461A-870A-57A9023D29E8}" type="datetime1">
              <a:rPr lang="en-US" altLang="en-US" smtClean="0"/>
              <a:pPr>
                <a:defRPr/>
              </a:pPr>
              <a:t>2/7/2023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85E1-CF01-406D-858C-101913AAC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72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15930-61AC-4FE9-AB92-BB0BED07980A}" type="datetime1">
              <a:rPr lang="en-US" altLang="en-US" smtClean="0"/>
              <a:pPr>
                <a:defRPr/>
              </a:pPr>
              <a:t>2/7/2023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FD06C-BD9A-4128-BB6C-2F9A3DB4F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5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4D7D-AFB7-428A-8822-D0B345B9F1A0}" type="datetime1">
              <a:rPr lang="en-US" altLang="en-US" smtClean="0"/>
              <a:pPr>
                <a:defRPr/>
              </a:pPr>
              <a:t>2/7/2023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AFB62-30DA-4A3E-98AA-4C489BA2EE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583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6467-B9AF-4209-A944-8432605F43E0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05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54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04800"/>
            <a:ext cx="7416799" cy="609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7391401" cy="4724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23922"/>
            <a:ext cx="1219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4DB5A2C-C879-480A-A66B-ABACA5F0E991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900" y="6223925"/>
            <a:ext cx="48895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23923"/>
            <a:ext cx="1046038" cy="36512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09AD-0682-4EF2-A721-40FC62971477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78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4A12-E1CC-4F6B-BD69-A4A4FDE68BFB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1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CD22-3314-4182-B132-805CD6675BA8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80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E5CF-2B42-4A40-ADA7-BA2808617453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10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0D6A-6F8B-424E-B164-0BF01C204F4C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52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85B4-E503-4A9D-BA11-065DC1A3A675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5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B1AB0-CC42-4E7D-8566-62C0BF25F852}" type="datetime1">
              <a:rPr lang="en-US" altLang="en-US" smtClean="0"/>
              <a:pPr>
                <a:defRPr/>
              </a:pPr>
              <a:t>2/7/2023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ED28-CF36-4AE1-B3BC-441DDA300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390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61B5-FFD0-4302-8189-1ACB2B3C0B83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13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0C58-03C5-4E3C-9013-ED0AF8200EA0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01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3422-55C2-4807-A4A5-2623B2D2BC76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067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5AC9-EA51-4A20-9867-12518629000E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62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9E98-94FE-4F30-B8FC-DC9A4CD6C80A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9676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0CD5-61BF-43D6-8594-B359ED5858B8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25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B78D-092F-41CA-8021-E20F203E0C66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8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850C-672C-4EB2-ACE3-5116965B53D5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1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9233-D9F9-4693-B09E-C7FA20863C81}" type="datetime1">
              <a:rPr lang="en-US" altLang="en-US" smtClean="0"/>
              <a:pPr>
                <a:defRPr/>
              </a:pPr>
              <a:t>2/7/2023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B5C3-E46F-47EA-B2C7-0537058F2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59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6BD91-CB55-425C-96F6-FF75CDCA118C}" type="datetime1">
              <a:rPr lang="en-US" altLang="en-US" smtClean="0"/>
              <a:pPr>
                <a:defRPr/>
              </a:pPr>
              <a:t>2/7/2023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1607-FEDE-4B3C-B093-8F69E31FE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5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0F24A-BBA4-490C-AB1D-E7AA263235A1}" type="datetime1">
              <a:rPr lang="en-US" altLang="en-US" smtClean="0"/>
              <a:pPr>
                <a:defRPr/>
              </a:pPr>
              <a:t>2/7/2023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879A-5510-441C-AF5A-BB7EDDA56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03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14D4-A259-4046-9F4F-EE5D007C5316}" type="datetime1">
              <a:rPr lang="en-US" altLang="en-US" smtClean="0"/>
              <a:pPr>
                <a:defRPr/>
              </a:pPr>
              <a:t>2/7/2023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0A3C-4E93-4AE8-9691-5880DE9519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47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4C01C-2E15-40E9-B288-E96E2C875E72}" type="datetime1">
              <a:rPr lang="en-US" altLang="en-US" smtClean="0"/>
              <a:pPr>
                <a:defRPr/>
              </a:pPr>
              <a:t>2/7/2023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0B27-A95E-4E85-A968-48FC38C18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62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479F9-FA91-4E6D-90A3-0566082F0861}" type="datetime1">
              <a:rPr lang="en-US" altLang="en-US" smtClean="0"/>
              <a:pPr>
                <a:defRPr/>
              </a:pPr>
              <a:t>2/7/2023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B2C8D-9373-4A5C-966D-3D5A3E53D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90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2CBB-929D-416D-8E11-C3F78D071FB4}" type="datetime1">
              <a:rPr lang="en-US" altLang="en-US" smtClean="0"/>
              <a:pPr>
                <a:defRPr/>
              </a:pPr>
              <a:t>2/7/2023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17E3-9142-477F-B01F-5956A03AE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5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1712F71-DB1E-41E0-80BA-986DA7248D9A}" type="datetime1">
              <a:rPr lang="en-US" altLang="en-US" smtClean="0"/>
              <a:pPr>
                <a:defRPr/>
              </a:pPr>
              <a:t>2/7/2023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BFDEB6E-1DDE-4718-956D-E92CB94A55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2D0CA3-17A8-45B3-9562-141E9351114B}" type="datetime1">
              <a:rPr lang="en-US" altLang="en-US" smtClean="0"/>
              <a:pPr>
                <a:defRPr/>
              </a:pPr>
              <a:t>2/7/2023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Dr. Gautam Bandyopadhayay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BFDEB6E-1DDE-4718-956D-E92CB94A55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92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  <p:sldLayoutId id="2147484428" r:id="rId13"/>
    <p:sldLayoutId id="2147484429" r:id="rId14"/>
    <p:sldLayoutId id="2147484430" r:id="rId15"/>
    <p:sldLayoutId id="214748443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13" y="987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ea typeface="ＭＳ Ｐゴシック" pitchFamily="34" charset="-128"/>
              </a:rPr>
              <a:t>INTRODUCTION  TO REGRESSION</a:t>
            </a:r>
            <a:endParaRPr lang="en-US" altLang="en-US" sz="4400" dirty="0">
              <a:ea typeface="ＭＳ Ｐゴシック" pitchFamily="34" charset="-128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52600" y="3200400"/>
            <a:ext cx="5826719" cy="1947333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Compiled by </a:t>
            </a:r>
            <a:br>
              <a:rPr lang="en-US" sz="2800" dirty="0" smtClean="0"/>
            </a:br>
            <a:r>
              <a:rPr lang="en-US" sz="2800" dirty="0" smtClean="0"/>
              <a:t>Prof.. </a:t>
            </a:r>
            <a:r>
              <a:rPr lang="en-US" sz="2800" dirty="0" err="1" smtClean="0"/>
              <a:t>Gautam</a:t>
            </a:r>
            <a:r>
              <a:rPr lang="en-US" sz="2800" dirty="0" smtClean="0"/>
              <a:t> </a:t>
            </a:r>
            <a:r>
              <a:rPr lang="en-US" sz="2800" dirty="0" err="1" smtClean="0"/>
              <a:t>Bandyopadhyay</a:t>
            </a:r>
            <a:endParaRPr lang="en-US" sz="28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71600" y="0"/>
            <a:ext cx="647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65ED-9B08-4907-B259-5D217A11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A214C-8296-4ED0-9285-296E3252B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8E7A4-BE4A-4AE3-B036-68D1BB5D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8F85-E1BB-4981-BFC0-85EC0C26D86D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BC6A6-DB8E-42E5-8A77-9839C16B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04672-B7AF-45E4-B1B1-70ED2F21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FD5764-A47B-4D0D-AEC7-FFAF1D519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3570"/>
            <a:ext cx="8229600" cy="4435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799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922B8-3D47-423F-BFC4-86300C70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8D15A-6208-4D0B-A629-1F1F439EA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8F8CA-1EFF-440A-8D8A-8EE55219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EBD5-741C-44A3-8427-4CFE36A89C46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F1998-E643-4745-AF12-703ED697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1F1E2-89D1-4BC0-8C96-5DE1EFDE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09861A-0C3B-4C58-9F2F-90D6EC63E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9524"/>
            <a:ext cx="8229600" cy="4727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870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CBC8-B26E-4867-85C3-3BF1D7C9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68C9-51F1-4F96-AAF3-823050DCC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8B8DB-1C9D-4524-B0A6-CD1F2FBD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6DF8-1262-45BD-810A-A1F8F04CD2B2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CE312-885A-425B-9447-99188094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18B14-70FE-4560-B712-F8D281A4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5F39F-EC6E-40E9-B675-0B98140ED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9524"/>
            <a:ext cx="8229600" cy="4459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ED9CF4-66B6-4A48-8E90-E3BBAC75FCC3}"/>
              </a:ext>
            </a:extLst>
          </p:cNvPr>
          <p:cNvSpPr/>
          <p:nvPr/>
        </p:nvSpPr>
        <p:spPr>
          <a:xfrm>
            <a:off x="914400" y="1881554"/>
            <a:ext cx="1758462" cy="6330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Mountain Peak</a:t>
            </a:r>
          </a:p>
        </p:txBody>
      </p:sp>
    </p:spTree>
    <p:extLst>
      <p:ext uri="{BB962C8B-B14F-4D97-AF65-F5344CB8AC3E}">
        <p14:creationId xmlns:p14="http://schemas.microsoft.com/office/powerpoint/2010/main" val="158379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390D-1D64-41DC-8C9A-959797DC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49471-02A8-4F4C-BBB5-0AECD16F3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E3BC7-01B6-4600-90DC-03953C99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17E2-E7FC-45D1-B191-63DF842DBD51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2A87-B833-4095-9A59-3DD53B07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8A978-ADF7-430C-A490-3D07D314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27B7F-EE6F-45D3-AE48-76C7744F0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12" y="1488098"/>
            <a:ext cx="8229600" cy="4459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5E3EA0-0DD3-4E68-B3EF-487837D03A79}"/>
              </a:ext>
            </a:extLst>
          </p:cNvPr>
          <p:cNvSpPr/>
          <p:nvPr/>
        </p:nvSpPr>
        <p:spPr>
          <a:xfrm>
            <a:off x="844061" y="1951892"/>
            <a:ext cx="1758462" cy="6330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Mountain Peak</a:t>
            </a:r>
          </a:p>
        </p:txBody>
      </p:sp>
    </p:spTree>
    <p:extLst>
      <p:ext uri="{BB962C8B-B14F-4D97-AF65-F5344CB8AC3E}">
        <p14:creationId xmlns:p14="http://schemas.microsoft.com/office/powerpoint/2010/main" val="3465997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57F1-EB99-4118-8B0F-4ED3CFE0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Gradient Descent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902D5D-74BF-4FD9-BAAC-5C38E54F0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040" y="1587744"/>
            <a:ext cx="7933921" cy="4259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BE64A-455D-4C6B-8E63-611F87D7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F6BF-D8BC-48CB-BA75-C775C15D5EEE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45815-BEA1-42A2-A4AB-48C9BD26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83688-D4A3-4483-8060-078CAF20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9E1DE8-3AB2-4557-87F3-5D831A46C940}"/>
              </a:ext>
            </a:extLst>
          </p:cNvPr>
          <p:cNvSpPr/>
          <p:nvPr/>
        </p:nvSpPr>
        <p:spPr>
          <a:xfrm>
            <a:off x="914400" y="2022231"/>
            <a:ext cx="1758462" cy="6330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Mountain Peak</a:t>
            </a:r>
          </a:p>
        </p:txBody>
      </p:sp>
    </p:spTree>
    <p:extLst>
      <p:ext uri="{BB962C8B-B14F-4D97-AF65-F5344CB8AC3E}">
        <p14:creationId xmlns:p14="http://schemas.microsoft.com/office/powerpoint/2010/main" val="2264190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5A2C-C879-480A-A66B-ABACA5F0E991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304800"/>
            <a:ext cx="8015301" cy="578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52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1" y="1600200"/>
            <a:ext cx="6541477" cy="433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Typical Example: Regression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548111" y="3077307"/>
            <a:ext cx="4978105" cy="14771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1ED-92C4-431A-9CBA-40E29EB680D8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9963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1" y="1600200"/>
            <a:ext cx="6541477" cy="433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Improvement – Stage I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602523" y="2514600"/>
            <a:ext cx="4853354" cy="20398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1F82-523A-4D89-AE70-E73F2B85A18C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4500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1" y="1600200"/>
            <a:ext cx="6541477" cy="433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Improvement – Stage II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602523" y="2233246"/>
            <a:ext cx="4853354" cy="2250831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FE26-52AD-4FF1-8FB0-C75511F55109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0720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1" y="1600200"/>
            <a:ext cx="6541477" cy="433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Improvement – Stage III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01F8-6583-4725-BD37-AFD5A4DD23D8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731255" y="2246518"/>
            <a:ext cx="4793633" cy="1934971"/>
          </a:xfrm>
          <a:custGeom>
            <a:avLst/>
            <a:gdLst>
              <a:gd name="connsiteX0" fmla="*/ 0 w 5193102"/>
              <a:gd name="connsiteY0" fmla="*/ 1828800 h 2096219"/>
              <a:gd name="connsiteX1" fmla="*/ 34506 w 5193102"/>
              <a:gd name="connsiteY1" fmla="*/ 1897812 h 2096219"/>
              <a:gd name="connsiteX2" fmla="*/ 60385 w 5193102"/>
              <a:gd name="connsiteY2" fmla="*/ 1915065 h 2096219"/>
              <a:gd name="connsiteX3" fmla="*/ 94891 w 5193102"/>
              <a:gd name="connsiteY3" fmla="*/ 1958197 h 2096219"/>
              <a:gd name="connsiteX4" fmla="*/ 112144 w 5193102"/>
              <a:gd name="connsiteY4" fmla="*/ 1984076 h 2096219"/>
              <a:gd name="connsiteX5" fmla="*/ 163902 w 5193102"/>
              <a:gd name="connsiteY5" fmla="*/ 2001329 h 2096219"/>
              <a:gd name="connsiteX6" fmla="*/ 189782 w 5193102"/>
              <a:gd name="connsiteY6" fmla="*/ 2018581 h 2096219"/>
              <a:gd name="connsiteX7" fmla="*/ 224287 w 5193102"/>
              <a:gd name="connsiteY7" fmla="*/ 2035834 h 2096219"/>
              <a:gd name="connsiteX8" fmla="*/ 258793 w 5193102"/>
              <a:gd name="connsiteY8" fmla="*/ 2061714 h 2096219"/>
              <a:gd name="connsiteX9" fmla="*/ 301925 w 5193102"/>
              <a:gd name="connsiteY9" fmla="*/ 2070340 h 2096219"/>
              <a:gd name="connsiteX10" fmla="*/ 327804 w 5193102"/>
              <a:gd name="connsiteY10" fmla="*/ 2078966 h 2096219"/>
              <a:gd name="connsiteX11" fmla="*/ 388189 w 5193102"/>
              <a:gd name="connsiteY11" fmla="*/ 2096219 h 2096219"/>
              <a:gd name="connsiteX12" fmla="*/ 854015 w 5193102"/>
              <a:gd name="connsiteY12" fmla="*/ 2087593 h 2096219"/>
              <a:gd name="connsiteX13" fmla="*/ 888521 w 5193102"/>
              <a:gd name="connsiteY13" fmla="*/ 2078966 h 2096219"/>
              <a:gd name="connsiteX14" fmla="*/ 974785 w 5193102"/>
              <a:gd name="connsiteY14" fmla="*/ 2053087 h 2096219"/>
              <a:gd name="connsiteX15" fmla="*/ 1000665 w 5193102"/>
              <a:gd name="connsiteY15" fmla="*/ 2035834 h 2096219"/>
              <a:gd name="connsiteX16" fmla="*/ 1026544 w 5193102"/>
              <a:gd name="connsiteY16" fmla="*/ 2027208 h 2096219"/>
              <a:gd name="connsiteX17" fmla="*/ 1078302 w 5193102"/>
              <a:gd name="connsiteY17" fmla="*/ 1992702 h 2096219"/>
              <a:gd name="connsiteX18" fmla="*/ 1138687 w 5193102"/>
              <a:gd name="connsiteY18" fmla="*/ 1932317 h 2096219"/>
              <a:gd name="connsiteX19" fmla="*/ 1164566 w 5193102"/>
              <a:gd name="connsiteY19" fmla="*/ 1923691 h 2096219"/>
              <a:gd name="connsiteX20" fmla="*/ 1216325 w 5193102"/>
              <a:gd name="connsiteY20" fmla="*/ 1897812 h 2096219"/>
              <a:gd name="connsiteX21" fmla="*/ 1242204 w 5193102"/>
              <a:gd name="connsiteY21" fmla="*/ 1880559 h 2096219"/>
              <a:gd name="connsiteX22" fmla="*/ 1293963 w 5193102"/>
              <a:gd name="connsiteY22" fmla="*/ 1863306 h 2096219"/>
              <a:gd name="connsiteX23" fmla="*/ 1319842 w 5193102"/>
              <a:gd name="connsiteY23" fmla="*/ 1846053 h 2096219"/>
              <a:gd name="connsiteX24" fmla="*/ 1371600 w 5193102"/>
              <a:gd name="connsiteY24" fmla="*/ 1828800 h 2096219"/>
              <a:gd name="connsiteX25" fmla="*/ 1449238 w 5193102"/>
              <a:gd name="connsiteY25" fmla="*/ 1794295 h 2096219"/>
              <a:gd name="connsiteX26" fmla="*/ 1483744 w 5193102"/>
              <a:gd name="connsiteY26" fmla="*/ 1777042 h 2096219"/>
              <a:gd name="connsiteX27" fmla="*/ 1509623 w 5193102"/>
              <a:gd name="connsiteY27" fmla="*/ 1768415 h 2096219"/>
              <a:gd name="connsiteX28" fmla="*/ 1561382 w 5193102"/>
              <a:gd name="connsiteY28" fmla="*/ 1725283 h 2096219"/>
              <a:gd name="connsiteX29" fmla="*/ 1613140 w 5193102"/>
              <a:gd name="connsiteY29" fmla="*/ 1699404 h 2096219"/>
              <a:gd name="connsiteX30" fmla="*/ 1639019 w 5193102"/>
              <a:gd name="connsiteY30" fmla="*/ 1682151 h 2096219"/>
              <a:gd name="connsiteX31" fmla="*/ 1656272 w 5193102"/>
              <a:gd name="connsiteY31" fmla="*/ 1656272 h 2096219"/>
              <a:gd name="connsiteX32" fmla="*/ 1716657 w 5193102"/>
              <a:gd name="connsiteY32" fmla="*/ 1621766 h 2096219"/>
              <a:gd name="connsiteX33" fmla="*/ 1742536 w 5193102"/>
              <a:gd name="connsiteY33" fmla="*/ 1595887 h 2096219"/>
              <a:gd name="connsiteX34" fmla="*/ 1802921 w 5193102"/>
              <a:gd name="connsiteY34" fmla="*/ 1561381 h 2096219"/>
              <a:gd name="connsiteX35" fmla="*/ 1846053 w 5193102"/>
              <a:gd name="connsiteY35" fmla="*/ 1509623 h 2096219"/>
              <a:gd name="connsiteX36" fmla="*/ 1863306 w 5193102"/>
              <a:gd name="connsiteY36" fmla="*/ 1483744 h 2096219"/>
              <a:gd name="connsiteX37" fmla="*/ 1889185 w 5193102"/>
              <a:gd name="connsiteY37" fmla="*/ 1466491 h 2096219"/>
              <a:gd name="connsiteX38" fmla="*/ 1940944 w 5193102"/>
              <a:gd name="connsiteY38" fmla="*/ 1406106 h 2096219"/>
              <a:gd name="connsiteX39" fmla="*/ 1966823 w 5193102"/>
              <a:gd name="connsiteY39" fmla="*/ 1397480 h 2096219"/>
              <a:gd name="connsiteX40" fmla="*/ 2018582 w 5193102"/>
              <a:gd name="connsiteY40" fmla="*/ 1345721 h 2096219"/>
              <a:gd name="connsiteX41" fmla="*/ 2070340 w 5193102"/>
              <a:gd name="connsiteY41" fmla="*/ 1293963 h 2096219"/>
              <a:gd name="connsiteX42" fmla="*/ 2087593 w 5193102"/>
              <a:gd name="connsiteY42" fmla="*/ 1268083 h 2096219"/>
              <a:gd name="connsiteX43" fmla="*/ 2113472 w 5193102"/>
              <a:gd name="connsiteY43" fmla="*/ 1242204 h 2096219"/>
              <a:gd name="connsiteX44" fmla="*/ 2130725 w 5193102"/>
              <a:gd name="connsiteY44" fmla="*/ 1181819 h 2096219"/>
              <a:gd name="connsiteX45" fmla="*/ 2156604 w 5193102"/>
              <a:gd name="connsiteY45" fmla="*/ 1164566 h 2096219"/>
              <a:gd name="connsiteX46" fmla="*/ 2182483 w 5193102"/>
              <a:gd name="connsiteY46" fmla="*/ 1130061 h 2096219"/>
              <a:gd name="connsiteX47" fmla="*/ 2191110 w 5193102"/>
              <a:gd name="connsiteY47" fmla="*/ 1104181 h 2096219"/>
              <a:gd name="connsiteX48" fmla="*/ 2225615 w 5193102"/>
              <a:gd name="connsiteY48" fmla="*/ 1043797 h 2096219"/>
              <a:gd name="connsiteX49" fmla="*/ 2251495 w 5193102"/>
              <a:gd name="connsiteY49" fmla="*/ 1009291 h 2096219"/>
              <a:gd name="connsiteX50" fmla="*/ 2277374 w 5193102"/>
              <a:gd name="connsiteY50" fmla="*/ 983412 h 2096219"/>
              <a:gd name="connsiteX51" fmla="*/ 2329132 w 5193102"/>
              <a:gd name="connsiteY51" fmla="*/ 966159 h 2096219"/>
              <a:gd name="connsiteX52" fmla="*/ 2355012 w 5193102"/>
              <a:gd name="connsiteY52" fmla="*/ 957532 h 2096219"/>
              <a:gd name="connsiteX53" fmla="*/ 2510287 w 5193102"/>
              <a:gd name="connsiteY53" fmla="*/ 966159 h 2096219"/>
              <a:gd name="connsiteX54" fmla="*/ 2596551 w 5193102"/>
              <a:gd name="connsiteY54" fmla="*/ 983412 h 2096219"/>
              <a:gd name="connsiteX55" fmla="*/ 2674189 w 5193102"/>
              <a:gd name="connsiteY55" fmla="*/ 1017917 h 2096219"/>
              <a:gd name="connsiteX56" fmla="*/ 2751827 w 5193102"/>
              <a:gd name="connsiteY56" fmla="*/ 1043797 h 2096219"/>
              <a:gd name="connsiteX57" fmla="*/ 2846717 w 5193102"/>
              <a:gd name="connsiteY57" fmla="*/ 1069676 h 2096219"/>
              <a:gd name="connsiteX58" fmla="*/ 2967487 w 5193102"/>
              <a:gd name="connsiteY58" fmla="*/ 1078302 h 2096219"/>
              <a:gd name="connsiteX59" fmla="*/ 3045125 w 5193102"/>
              <a:gd name="connsiteY59" fmla="*/ 1086929 h 2096219"/>
              <a:gd name="connsiteX60" fmla="*/ 3122763 w 5193102"/>
              <a:gd name="connsiteY60" fmla="*/ 1078302 h 2096219"/>
              <a:gd name="connsiteX61" fmla="*/ 3148642 w 5193102"/>
              <a:gd name="connsiteY61" fmla="*/ 1026544 h 2096219"/>
              <a:gd name="connsiteX62" fmla="*/ 3191774 w 5193102"/>
              <a:gd name="connsiteY62" fmla="*/ 1009291 h 2096219"/>
              <a:gd name="connsiteX63" fmla="*/ 3269412 w 5193102"/>
              <a:gd name="connsiteY63" fmla="*/ 966159 h 2096219"/>
              <a:gd name="connsiteX64" fmla="*/ 3286665 w 5193102"/>
              <a:gd name="connsiteY64" fmla="*/ 940280 h 2096219"/>
              <a:gd name="connsiteX65" fmla="*/ 3372929 w 5193102"/>
              <a:gd name="connsiteY65" fmla="*/ 905774 h 2096219"/>
              <a:gd name="connsiteX66" fmla="*/ 3433314 w 5193102"/>
              <a:gd name="connsiteY66" fmla="*/ 879895 h 2096219"/>
              <a:gd name="connsiteX67" fmla="*/ 3485072 w 5193102"/>
              <a:gd name="connsiteY67" fmla="*/ 845389 h 2096219"/>
              <a:gd name="connsiteX68" fmla="*/ 3510951 w 5193102"/>
              <a:gd name="connsiteY68" fmla="*/ 828136 h 2096219"/>
              <a:gd name="connsiteX69" fmla="*/ 3562710 w 5193102"/>
              <a:gd name="connsiteY69" fmla="*/ 810883 h 2096219"/>
              <a:gd name="connsiteX70" fmla="*/ 3623095 w 5193102"/>
              <a:gd name="connsiteY70" fmla="*/ 767751 h 2096219"/>
              <a:gd name="connsiteX71" fmla="*/ 3657600 w 5193102"/>
              <a:gd name="connsiteY71" fmla="*/ 759125 h 2096219"/>
              <a:gd name="connsiteX72" fmla="*/ 3709359 w 5193102"/>
              <a:gd name="connsiteY72" fmla="*/ 724619 h 2096219"/>
              <a:gd name="connsiteX73" fmla="*/ 3761117 w 5193102"/>
              <a:gd name="connsiteY73" fmla="*/ 690114 h 2096219"/>
              <a:gd name="connsiteX74" fmla="*/ 3778370 w 5193102"/>
              <a:gd name="connsiteY74" fmla="*/ 664234 h 2096219"/>
              <a:gd name="connsiteX75" fmla="*/ 3856008 w 5193102"/>
              <a:gd name="connsiteY75" fmla="*/ 603849 h 2096219"/>
              <a:gd name="connsiteX76" fmla="*/ 3873261 w 5193102"/>
              <a:gd name="connsiteY76" fmla="*/ 569344 h 2096219"/>
              <a:gd name="connsiteX77" fmla="*/ 3899140 w 5193102"/>
              <a:gd name="connsiteY77" fmla="*/ 543465 h 2096219"/>
              <a:gd name="connsiteX78" fmla="*/ 3916393 w 5193102"/>
              <a:gd name="connsiteY78" fmla="*/ 508959 h 2096219"/>
              <a:gd name="connsiteX79" fmla="*/ 3976778 w 5193102"/>
              <a:gd name="connsiteY79" fmla="*/ 474453 h 2096219"/>
              <a:gd name="connsiteX80" fmla="*/ 3985404 w 5193102"/>
              <a:gd name="connsiteY80" fmla="*/ 448574 h 2096219"/>
              <a:gd name="connsiteX81" fmla="*/ 4011283 w 5193102"/>
              <a:gd name="connsiteY81" fmla="*/ 439948 h 2096219"/>
              <a:gd name="connsiteX82" fmla="*/ 4071668 w 5193102"/>
              <a:gd name="connsiteY82" fmla="*/ 414068 h 2096219"/>
              <a:gd name="connsiteX83" fmla="*/ 4097548 w 5193102"/>
              <a:gd name="connsiteY83" fmla="*/ 396815 h 2096219"/>
              <a:gd name="connsiteX84" fmla="*/ 4157932 w 5193102"/>
              <a:gd name="connsiteY84" fmla="*/ 379563 h 2096219"/>
              <a:gd name="connsiteX85" fmla="*/ 4252823 w 5193102"/>
              <a:gd name="connsiteY85" fmla="*/ 362310 h 2096219"/>
              <a:gd name="connsiteX86" fmla="*/ 4554748 w 5193102"/>
              <a:gd name="connsiteY86" fmla="*/ 345057 h 2096219"/>
              <a:gd name="connsiteX87" fmla="*/ 4589253 w 5193102"/>
              <a:gd name="connsiteY87" fmla="*/ 336431 h 2096219"/>
              <a:gd name="connsiteX88" fmla="*/ 4632385 w 5193102"/>
              <a:gd name="connsiteY88" fmla="*/ 319178 h 2096219"/>
              <a:gd name="connsiteX89" fmla="*/ 4684144 w 5193102"/>
              <a:gd name="connsiteY89" fmla="*/ 310551 h 2096219"/>
              <a:gd name="connsiteX90" fmla="*/ 4753155 w 5193102"/>
              <a:gd name="connsiteY90" fmla="*/ 284672 h 2096219"/>
              <a:gd name="connsiteX91" fmla="*/ 4813540 w 5193102"/>
              <a:gd name="connsiteY91" fmla="*/ 276046 h 2096219"/>
              <a:gd name="connsiteX92" fmla="*/ 4839419 w 5193102"/>
              <a:gd name="connsiteY92" fmla="*/ 258793 h 2096219"/>
              <a:gd name="connsiteX93" fmla="*/ 4925683 w 5193102"/>
              <a:gd name="connsiteY93" fmla="*/ 232914 h 2096219"/>
              <a:gd name="connsiteX94" fmla="*/ 4951563 w 5193102"/>
              <a:gd name="connsiteY94" fmla="*/ 207034 h 2096219"/>
              <a:gd name="connsiteX95" fmla="*/ 5003321 w 5193102"/>
              <a:gd name="connsiteY95" fmla="*/ 181155 h 2096219"/>
              <a:gd name="connsiteX96" fmla="*/ 5055080 w 5193102"/>
              <a:gd name="connsiteY96" fmla="*/ 146649 h 2096219"/>
              <a:gd name="connsiteX97" fmla="*/ 5132717 w 5193102"/>
              <a:gd name="connsiteY97" fmla="*/ 77638 h 2096219"/>
              <a:gd name="connsiteX98" fmla="*/ 5141344 w 5193102"/>
              <a:gd name="connsiteY98" fmla="*/ 51759 h 2096219"/>
              <a:gd name="connsiteX99" fmla="*/ 5193102 w 5193102"/>
              <a:gd name="connsiteY99" fmla="*/ 0 h 209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193102" h="2096219">
                <a:moveTo>
                  <a:pt x="0" y="1828800"/>
                </a:moveTo>
                <a:cubicBezTo>
                  <a:pt x="8237" y="1849393"/>
                  <a:pt x="17278" y="1880584"/>
                  <a:pt x="34506" y="1897812"/>
                </a:cubicBezTo>
                <a:cubicBezTo>
                  <a:pt x="41837" y="1905143"/>
                  <a:pt x="53054" y="1907734"/>
                  <a:pt x="60385" y="1915065"/>
                </a:cubicBezTo>
                <a:cubicBezTo>
                  <a:pt x="73404" y="1928084"/>
                  <a:pt x="83844" y="1943467"/>
                  <a:pt x="94891" y="1958197"/>
                </a:cubicBezTo>
                <a:cubicBezTo>
                  <a:pt x="101112" y="1966491"/>
                  <a:pt x="103352" y="1978581"/>
                  <a:pt x="112144" y="1984076"/>
                </a:cubicBezTo>
                <a:cubicBezTo>
                  <a:pt x="127566" y="1993715"/>
                  <a:pt x="148770" y="1991242"/>
                  <a:pt x="163902" y="2001329"/>
                </a:cubicBezTo>
                <a:cubicBezTo>
                  <a:pt x="172529" y="2007080"/>
                  <a:pt x="180780" y="2013437"/>
                  <a:pt x="189782" y="2018581"/>
                </a:cubicBezTo>
                <a:cubicBezTo>
                  <a:pt x="200947" y="2024961"/>
                  <a:pt x="213382" y="2029018"/>
                  <a:pt x="224287" y="2035834"/>
                </a:cubicBezTo>
                <a:cubicBezTo>
                  <a:pt x="236479" y="2043454"/>
                  <a:pt x="245655" y="2055875"/>
                  <a:pt x="258793" y="2061714"/>
                </a:cubicBezTo>
                <a:cubicBezTo>
                  <a:pt x="272191" y="2067669"/>
                  <a:pt x="287701" y="2066784"/>
                  <a:pt x="301925" y="2070340"/>
                </a:cubicBezTo>
                <a:cubicBezTo>
                  <a:pt x="310746" y="2072545"/>
                  <a:pt x="319061" y="2076468"/>
                  <a:pt x="327804" y="2078966"/>
                </a:cubicBezTo>
                <a:cubicBezTo>
                  <a:pt x="403626" y="2100630"/>
                  <a:pt x="326141" y="2075537"/>
                  <a:pt x="388189" y="2096219"/>
                </a:cubicBezTo>
                <a:lnTo>
                  <a:pt x="854015" y="2087593"/>
                </a:lnTo>
                <a:cubicBezTo>
                  <a:pt x="865864" y="2087184"/>
                  <a:pt x="877165" y="2082373"/>
                  <a:pt x="888521" y="2078966"/>
                </a:cubicBezTo>
                <a:cubicBezTo>
                  <a:pt x="993538" y="2047462"/>
                  <a:pt x="895250" y="2072972"/>
                  <a:pt x="974785" y="2053087"/>
                </a:cubicBezTo>
                <a:cubicBezTo>
                  <a:pt x="983412" y="2047336"/>
                  <a:pt x="991392" y="2040471"/>
                  <a:pt x="1000665" y="2035834"/>
                </a:cubicBezTo>
                <a:cubicBezTo>
                  <a:pt x="1008798" y="2031768"/>
                  <a:pt x="1018978" y="2032252"/>
                  <a:pt x="1026544" y="2027208"/>
                </a:cubicBezTo>
                <a:cubicBezTo>
                  <a:pt x="1091165" y="1984128"/>
                  <a:pt x="1016765" y="2013216"/>
                  <a:pt x="1078302" y="1992702"/>
                </a:cubicBezTo>
                <a:cubicBezTo>
                  <a:pt x="1102023" y="1961075"/>
                  <a:pt x="1103466" y="1952444"/>
                  <a:pt x="1138687" y="1932317"/>
                </a:cubicBezTo>
                <a:cubicBezTo>
                  <a:pt x="1146582" y="1927806"/>
                  <a:pt x="1155940" y="1926566"/>
                  <a:pt x="1164566" y="1923691"/>
                </a:cubicBezTo>
                <a:cubicBezTo>
                  <a:pt x="1238741" y="1874242"/>
                  <a:pt x="1144890" y="1933530"/>
                  <a:pt x="1216325" y="1897812"/>
                </a:cubicBezTo>
                <a:cubicBezTo>
                  <a:pt x="1225598" y="1893175"/>
                  <a:pt x="1232730" y="1884770"/>
                  <a:pt x="1242204" y="1880559"/>
                </a:cubicBezTo>
                <a:cubicBezTo>
                  <a:pt x="1258823" y="1873173"/>
                  <a:pt x="1293963" y="1863306"/>
                  <a:pt x="1293963" y="1863306"/>
                </a:cubicBezTo>
                <a:cubicBezTo>
                  <a:pt x="1302589" y="1857555"/>
                  <a:pt x="1310368" y="1850264"/>
                  <a:pt x="1319842" y="1846053"/>
                </a:cubicBezTo>
                <a:cubicBezTo>
                  <a:pt x="1336460" y="1838667"/>
                  <a:pt x="1356468" y="1838887"/>
                  <a:pt x="1371600" y="1828800"/>
                </a:cubicBezTo>
                <a:cubicBezTo>
                  <a:pt x="1447736" y="1778047"/>
                  <a:pt x="1326034" y="1855897"/>
                  <a:pt x="1449238" y="1794295"/>
                </a:cubicBezTo>
                <a:cubicBezTo>
                  <a:pt x="1460740" y="1788544"/>
                  <a:pt x="1471924" y="1782108"/>
                  <a:pt x="1483744" y="1777042"/>
                </a:cubicBezTo>
                <a:cubicBezTo>
                  <a:pt x="1492102" y="1773460"/>
                  <a:pt x="1501490" y="1772482"/>
                  <a:pt x="1509623" y="1768415"/>
                </a:cubicBezTo>
                <a:cubicBezTo>
                  <a:pt x="1541753" y="1752350"/>
                  <a:pt x="1532761" y="1749134"/>
                  <a:pt x="1561382" y="1725283"/>
                </a:cubicBezTo>
                <a:cubicBezTo>
                  <a:pt x="1598462" y="1694383"/>
                  <a:pt x="1574237" y="1718856"/>
                  <a:pt x="1613140" y="1699404"/>
                </a:cubicBezTo>
                <a:cubicBezTo>
                  <a:pt x="1622413" y="1694767"/>
                  <a:pt x="1630393" y="1687902"/>
                  <a:pt x="1639019" y="1682151"/>
                </a:cubicBezTo>
                <a:cubicBezTo>
                  <a:pt x="1644770" y="1673525"/>
                  <a:pt x="1648941" y="1663603"/>
                  <a:pt x="1656272" y="1656272"/>
                </a:cubicBezTo>
                <a:cubicBezTo>
                  <a:pt x="1676649" y="1635895"/>
                  <a:pt x="1692975" y="1638682"/>
                  <a:pt x="1716657" y="1621766"/>
                </a:cubicBezTo>
                <a:cubicBezTo>
                  <a:pt x="1726584" y="1614675"/>
                  <a:pt x="1733164" y="1603697"/>
                  <a:pt x="1742536" y="1595887"/>
                </a:cubicBezTo>
                <a:cubicBezTo>
                  <a:pt x="1760826" y="1580645"/>
                  <a:pt x="1781826" y="1571928"/>
                  <a:pt x="1802921" y="1561381"/>
                </a:cubicBezTo>
                <a:cubicBezTo>
                  <a:pt x="1845757" y="1497128"/>
                  <a:pt x="1790703" y="1576043"/>
                  <a:pt x="1846053" y="1509623"/>
                </a:cubicBezTo>
                <a:cubicBezTo>
                  <a:pt x="1852690" y="1501658"/>
                  <a:pt x="1855975" y="1491075"/>
                  <a:pt x="1863306" y="1483744"/>
                </a:cubicBezTo>
                <a:cubicBezTo>
                  <a:pt x="1870637" y="1476413"/>
                  <a:pt x="1881854" y="1473822"/>
                  <a:pt x="1889185" y="1466491"/>
                </a:cubicBezTo>
                <a:cubicBezTo>
                  <a:pt x="1913100" y="1442576"/>
                  <a:pt x="1912777" y="1424884"/>
                  <a:pt x="1940944" y="1406106"/>
                </a:cubicBezTo>
                <a:cubicBezTo>
                  <a:pt x="1948510" y="1401062"/>
                  <a:pt x="1958197" y="1400355"/>
                  <a:pt x="1966823" y="1397480"/>
                </a:cubicBezTo>
                <a:cubicBezTo>
                  <a:pt x="2007483" y="1336488"/>
                  <a:pt x="1954381" y="1409922"/>
                  <a:pt x="2018582" y="1345721"/>
                </a:cubicBezTo>
                <a:cubicBezTo>
                  <a:pt x="2082781" y="1281522"/>
                  <a:pt x="2009352" y="1334620"/>
                  <a:pt x="2070340" y="1293963"/>
                </a:cubicBezTo>
                <a:cubicBezTo>
                  <a:pt x="2076091" y="1285336"/>
                  <a:pt x="2080956" y="1276048"/>
                  <a:pt x="2087593" y="1268083"/>
                </a:cubicBezTo>
                <a:cubicBezTo>
                  <a:pt x="2095403" y="1258711"/>
                  <a:pt x="2107419" y="1252796"/>
                  <a:pt x="2113472" y="1242204"/>
                </a:cubicBezTo>
                <a:cubicBezTo>
                  <a:pt x="2116576" y="1236771"/>
                  <a:pt x="2124275" y="1189882"/>
                  <a:pt x="2130725" y="1181819"/>
                </a:cubicBezTo>
                <a:cubicBezTo>
                  <a:pt x="2137202" y="1173723"/>
                  <a:pt x="2149273" y="1171897"/>
                  <a:pt x="2156604" y="1164566"/>
                </a:cubicBezTo>
                <a:cubicBezTo>
                  <a:pt x="2166770" y="1154400"/>
                  <a:pt x="2173857" y="1141563"/>
                  <a:pt x="2182483" y="1130061"/>
                </a:cubicBezTo>
                <a:cubicBezTo>
                  <a:pt x="2185359" y="1121434"/>
                  <a:pt x="2187528" y="1112539"/>
                  <a:pt x="2191110" y="1104181"/>
                </a:cubicBezTo>
                <a:cubicBezTo>
                  <a:pt x="2201939" y="1078914"/>
                  <a:pt x="2210147" y="1065452"/>
                  <a:pt x="2225615" y="1043797"/>
                </a:cubicBezTo>
                <a:cubicBezTo>
                  <a:pt x="2233972" y="1032097"/>
                  <a:pt x="2242138" y="1020207"/>
                  <a:pt x="2251495" y="1009291"/>
                </a:cubicBezTo>
                <a:cubicBezTo>
                  <a:pt x="2259434" y="1000028"/>
                  <a:pt x="2266710" y="989337"/>
                  <a:pt x="2277374" y="983412"/>
                </a:cubicBezTo>
                <a:cubicBezTo>
                  <a:pt x="2293271" y="974580"/>
                  <a:pt x="2311879" y="971910"/>
                  <a:pt x="2329132" y="966159"/>
                </a:cubicBezTo>
                <a:lnTo>
                  <a:pt x="2355012" y="957532"/>
                </a:lnTo>
                <a:cubicBezTo>
                  <a:pt x="2406770" y="960408"/>
                  <a:pt x="2458628" y="961854"/>
                  <a:pt x="2510287" y="966159"/>
                </a:cubicBezTo>
                <a:cubicBezTo>
                  <a:pt x="2534222" y="968154"/>
                  <a:pt x="2571864" y="976358"/>
                  <a:pt x="2596551" y="983412"/>
                </a:cubicBezTo>
                <a:cubicBezTo>
                  <a:pt x="2635878" y="994648"/>
                  <a:pt x="2624591" y="995372"/>
                  <a:pt x="2674189" y="1017917"/>
                </a:cubicBezTo>
                <a:cubicBezTo>
                  <a:pt x="2724518" y="1040794"/>
                  <a:pt x="2705217" y="1030480"/>
                  <a:pt x="2751827" y="1043797"/>
                </a:cubicBezTo>
                <a:cubicBezTo>
                  <a:pt x="2792909" y="1055535"/>
                  <a:pt x="2787900" y="1061656"/>
                  <a:pt x="2846717" y="1069676"/>
                </a:cubicBezTo>
                <a:cubicBezTo>
                  <a:pt x="2886706" y="1075129"/>
                  <a:pt x="2927280" y="1074806"/>
                  <a:pt x="2967487" y="1078302"/>
                </a:cubicBezTo>
                <a:cubicBezTo>
                  <a:pt x="2993428" y="1080558"/>
                  <a:pt x="3019246" y="1084053"/>
                  <a:pt x="3045125" y="1086929"/>
                </a:cubicBezTo>
                <a:cubicBezTo>
                  <a:pt x="3071004" y="1084053"/>
                  <a:pt x="3098292" y="1087201"/>
                  <a:pt x="3122763" y="1078302"/>
                </a:cubicBezTo>
                <a:cubicBezTo>
                  <a:pt x="3153726" y="1067043"/>
                  <a:pt x="3129135" y="1042800"/>
                  <a:pt x="3148642" y="1026544"/>
                </a:cubicBezTo>
                <a:cubicBezTo>
                  <a:pt x="3160538" y="1016631"/>
                  <a:pt x="3178180" y="1016706"/>
                  <a:pt x="3191774" y="1009291"/>
                </a:cubicBezTo>
                <a:cubicBezTo>
                  <a:pt x="3284993" y="958443"/>
                  <a:pt x="3208996" y="986296"/>
                  <a:pt x="3269412" y="966159"/>
                </a:cubicBezTo>
                <a:cubicBezTo>
                  <a:pt x="3275163" y="957533"/>
                  <a:pt x="3279334" y="947611"/>
                  <a:pt x="3286665" y="940280"/>
                </a:cubicBezTo>
                <a:cubicBezTo>
                  <a:pt x="3309757" y="917188"/>
                  <a:pt x="3343371" y="914219"/>
                  <a:pt x="3372929" y="905774"/>
                </a:cubicBezTo>
                <a:cubicBezTo>
                  <a:pt x="3467126" y="842975"/>
                  <a:pt x="3321905" y="935599"/>
                  <a:pt x="3433314" y="879895"/>
                </a:cubicBezTo>
                <a:cubicBezTo>
                  <a:pt x="3451860" y="870622"/>
                  <a:pt x="3467819" y="856891"/>
                  <a:pt x="3485072" y="845389"/>
                </a:cubicBezTo>
                <a:cubicBezTo>
                  <a:pt x="3493698" y="839638"/>
                  <a:pt x="3501115" y="831415"/>
                  <a:pt x="3510951" y="828136"/>
                </a:cubicBezTo>
                <a:lnTo>
                  <a:pt x="3562710" y="810883"/>
                </a:lnTo>
                <a:cubicBezTo>
                  <a:pt x="3566641" y="807935"/>
                  <a:pt x="3613282" y="771957"/>
                  <a:pt x="3623095" y="767751"/>
                </a:cubicBezTo>
                <a:cubicBezTo>
                  <a:pt x="3633992" y="763081"/>
                  <a:pt x="3646098" y="762000"/>
                  <a:pt x="3657600" y="759125"/>
                </a:cubicBezTo>
                <a:cubicBezTo>
                  <a:pt x="3715034" y="701693"/>
                  <a:pt x="3653180" y="755830"/>
                  <a:pt x="3709359" y="724619"/>
                </a:cubicBezTo>
                <a:cubicBezTo>
                  <a:pt x="3727485" y="714549"/>
                  <a:pt x="3761117" y="690114"/>
                  <a:pt x="3761117" y="690114"/>
                </a:cubicBezTo>
                <a:cubicBezTo>
                  <a:pt x="3766868" y="681487"/>
                  <a:pt x="3770567" y="671061"/>
                  <a:pt x="3778370" y="664234"/>
                </a:cubicBezTo>
                <a:cubicBezTo>
                  <a:pt x="3812354" y="634498"/>
                  <a:pt x="3831897" y="637604"/>
                  <a:pt x="3856008" y="603849"/>
                </a:cubicBezTo>
                <a:cubicBezTo>
                  <a:pt x="3863482" y="593385"/>
                  <a:pt x="3865787" y="579808"/>
                  <a:pt x="3873261" y="569344"/>
                </a:cubicBezTo>
                <a:cubicBezTo>
                  <a:pt x="3880352" y="559417"/>
                  <a:pt x="3892049" y="553392"/>
                  <a:pt x="3899140" y="543465"/>
                </a:cubicBezTo>
                <a:cubicBezTo>
                  <a:pt x="3906614" y="533001"/>
                  <a:pt x="3908161" y="518838"/>
                  <a:pt x="3916393" y="508959"/>
                </a:cubicBezTo>
                <a:cubicBezTo>
                  <a:pt x="3925103" y="498507"/>
                  <a:pt x="3967567" y="479059"/>
                  <a:pt x="3976778" y="474453"/>
                </a:cubicBezTo>
                <a:cubicBezTo>
                  <a:pt x="3979653" y="465827"/>
                  <a:pt x="3978974" y="455004"/>
                  <a:pt x="3985404" y="448574"/>
                </a:cubicBezTo>
                <a:cubicBezTo>
                  <a:pt x="3991834" y="442144"/>
                  <a:pt x="4003150" y="444014"/>
                  <a:pt x="4011283" y="439948"/>
                </a:cubicBezTo>
                <a:cubicBezTo>
                  <a:pt x="4070860" y="410160"/>
                  <a:pt x="3999852" y="432023"/>
                  <a:pt x="4071668" y="414068"/>
                </a:cubicBezTo>
                <a:cubicBezTo>
                  <a:pt x="4080295" y="408317"/>
                  <a:pt x="4088275" y="401452"/>
                  <a:pt x="4097548" y="396815"/>
                </a:cubicBezTo>
                <a:cubicBezTo>
                  <a:pt x="4111336" y="389921"/>
                  <a:pt x="4145034" y="383248"/>
                  <a:pt x="4157932" y="379563"/>
                </a:cubicBezTo>
                <a:cubicBezTo>
                  <a:pt x="4225593" y="360231"/>
                  <a:pt x="4124340" y="380665"/>
                  <a:pt x="4252823" y="362310"/>
                </a:cubicBezTo>
                <a:cubicBezTo>
                  <a:pt x="4416348" y="338949"/>
                  <a:pt x="4146554" y="359132"/>
                  <a:pt x="4554748" y="345057"/>
                </a:cubicBezTo>
                <a:cubicBezTo>
                  <a:pt x="4566250" y="342182"/>
                  <a:pt x="4578006" y="340180"/>
                  <a:pt x="4589253" y="336431"/>
                </a:cubicBezTo>
                <a:cubicBezTo>
                  <a:pt x="4603943" y="331534"/>
                  <a:pt x="4617446" y="323252"/>
                  <a:pt x="4632385" y="319178"/>
                </a:cubicBezTo>
                <a:cubicBezTo>
                  <a:pt x="4649260" y="314576"/>
                  <a:pt x="4667070" y="314345"/>
                  <a:pt x="4684144" y="310551"/>
                </a:cubicBezTo>
                <a:cubicBezTo>
                  <a:pt x="4726005" y="301248"/>
                  <a:pt x="4699381" y="298115"/>
                  <a:pt x="4753155" y="284672"/>
                </a:cubicBezTo>
                <a:cubicBezTo>
                  <a:pt x="4772881" y="279741"/>
                  <a:pt x="4793412" y="278921"/>
                  <a:pt x="4813540" y="276046"/>
                </a:cubicBezTo>
                <a:cubicBezTo>
                  <a:pt x="4822166" y="270295"/>
                  <a:pt x="4829945" y="263004"/>
                  <a:pt x="4839419" y="258793"/>
                </a:cubicBezTo>
                <a:cubicBezTo>
                  <a:pt x="4866423" y="246791"/>
                  <a:pt x="4897005" y="240083"/>
                  <a:pt x="4925683" y="232914"/>
                </a:cubicBezTo>
                <a:cubicBezTo>
                  <a:pt x="4934310" y="224287"/>
                  <a:pt x="4941412" y="213801"/>
                  <a:pt x="4951563" y="207034"/>
                </a:cubicBezTo>
                <a:cubicBezTo>
                  <a:pt x="5029376" y="155158"/>
                  <a:pt x="4921876" y="249027"/>
                  <a:pt x="5003321" y="181155"/>
                </a:cubicBezTo>
                <a:cubicBezTo>
                  <a:pt x="5046399" y="145256"/>
                  <a:pt x="5009599" y="161810"/>
                  <a:pt x="5055080" y="146649"/>
                </a:cubicBezTo>
                <a:cubicBezTo>
                  <a:pt x="5114169" y="87560"/>
                  <a:pt x="5086537" y="108425"/>
                  <a:pt x="5132717" y="77638"/>
                </a:cubicBezTo>
                <a:cubicBezTo>
                  <a:pt x="5135593" y="69012"/>
                  <a:pt x="5135761" y="58937"/>
                  <a:pt x="5141344" y="51759"/>
                </a:cubicBezTo>
                <a:cubicBezTo>
                  <a:pt x="5156324" y="32499"/>
                  <a:pt x="5193102" y="0"/>
                  <a:pt x="5193102" y="0"/>
                </a:cubicBezTo>
              </a:path>
            </a:pathLst>
          </a:cu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50A89-DEB9-47FC-A36B-B8D90449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33AF5-9EE3-4B1D-AAFC-508CEE22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E0E6-B532-4445-ABC2-81F381387B58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5A02A-B416-4F0A-8F3D-CDCF9AB7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86E3F-D856-46D0-97B9-15FE50AA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B9EBC6-3A24-49D1-ADB1-68CEEFB52FC2}"/>
              </a:ext>
            </a:extLst>
          </p:cNvPr>
          <p:cNvSpPr/>
          <p:nvPr/>
        </p:nvSpPr>
        <p:spPr>
          <a:xfrm>
            <a:off x="3124200" y="1459524"/>
            <a:ext cx="2813538" cy="4812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Price of a House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74868E-403B-4058-88F3-9270BDB37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78" y="3006969"/>
            <a:ext cx="1939941" cy="1617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D37F75-470C-424C-9A8F-2FFC9EC94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464" y="2776386"/>
            <a:ext cx="2858084" cy="17584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19F55C-D928-4FD4-8BB1-C2444349F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739" y="2655277"/>
            <a:ext cx="2730745" cy="1879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BA9D83-0AAE-4799-8541-EBB61DDFA165}"/>
              </a:ext>
            </a:extLst>
          </p:cNvPr>
          <p:cNvSpPr/>
          <p:nvPr/>
        </p:nvSpPr>
        <p:spPr>
          <a:xfrm>
            <a:off x="703385" y="4780085"/>
            <a:ext cx="1754324" cy="4073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Rs. 5,00,000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40C8C-2ECF-4C64-AED3-07C817F5F58E}"/>
              </a:ext>
            </a:extLst>
          </p:cNvPr>
          <p:cNvSpPr/>
          <p:nvPr/>
        </p:nvSpPr>
        <p:spPr>
          <a:xfrm>
            <a:off x="6475276" y="4749786"/>
            <a:ext cx="1754324" cy="4073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Rs. 15,00,000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636A77-C7C7-48A5-933E-D6ACC125F03C}"/>
              </a:ext>
            </a:extLst>
          </p:cNvPr>
          <p:cNvSpPr txBox="1"/>
          <p:nvPr/>
        </p:nvSpPr>
        <p:spPr>
          <a:xfrm>
            <a:off x="4243505" y="4803926"/>
            <a:ext cx="1336431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23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0302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Level of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1846" dirty="0"/>
                  <a:t>Consider a predictor that looks like:</a:t>
                </a:r>
              </a:p>
              <a:p>
                <a:pPr marL="0" indent="0">
                  <a:buNone/>
                </a:pPr>
                <a:endParaRPr lang="en-US" sz="1846" dirty="0"/>
              </a:p>
              <a:p>
                <a:pPr marL="0" indent="0">
                  <a:buNone/>
                </a:pPr>
                <a:endParaRPr lang="en-US" sz="1846" dirty="0"/>
              </a:p>
              <a:p>
                <a:pPr marL="0" indent="0">
                  <a:buNone/>
                </a:pPr>
                <a:endParaRPr lang="en-US" sz="1846" dirty="0"/>
              </a:p>
              <a:p>
                <a:pPr marL="0" indent="0">
                  <a:buNone/>
                </a:pPr>
                <a:r>
                  <a:rPr lang="en-US" sz="1846" dirty="0"/>
                  <a:t>This function takes input in four dimensions and has a variety of polynomial terms.</a:t>
                </a:r>
              </a:p>
              <a:p>
                <a:pPr marL="0" indent="0">
                  <a:buNone/>
                </a:pPr>
                <a:endParaRPr lang="en-US" sz="1846" dirty="0"/>
              </a:p>
              <a:p>
                <a:pPr marL="0" indent="0">
                  <a:buNone/>
                </a:pPr>
                <a:r>
                  <a:rPr lang="en-US" sz="1846" dirty="0"/>
                  <a:t>In the above example, how do we make sure and are getting better with each step, and not worse? </a:t>
                </a:r>
              </a:p>
              <a:p>
                <a:pPr marL="0" indent="0">
                  <a:buNone/>
                </a:pPr>
                <a:endParaRPr lang="en-US" sz="1846" dirty="0"/>
              </a:p>
              <a:p>
                <a:pPr marL="0" indent="0">
                  <a:buNone/>
                </a:pPr>
                <a:r>
                  <a:rPr lang="en-US" sz="1846" dirty="0"/>
                  <a:t>The wrongness measure is known as the </a:t>
                </a:r>
                <a:r>
                  <a:rPr lang="en-US" sz="1846" i="1" dirty="0"/>
                  <a:t>cost function </a:t>
                </a:r>
                <a:r>
                  <a:rPr lang="en-US" sz="1846" dirty="0"/>
                  <a:t>(a.k.a., loss function), J(</a:t>
                </a:r>
                <a:r>
                  <a:rPr lang="el-GR" sz="1569" dirty="0"/>
                  <a:t>θ</a:t>
                </a:r>
                <a:r>
                  <a:rPr lang="en-US" sz="1846" dirty="0"/>
                  <a:t>). The input </a:t>
                </a:r>
                <a:r>
                  <a:rPr lang="el-GR" sz="1846" dirty="0"/>
                  <a:t>θ</a:t>
                </a:r>
                <a:r>
                  <a:rPr lang="en-US" sz="1846" dirty="0"/>
                  <a:t> represents all of the coefficients we are using in our predictor. So in our case, </a:t>
                </a:r>
                <a:r>
                  <a:rPr lang="el-GR" sz="1846" dirty="0"/>
                  <a:t>θ </a:t>
                </a:r>
                <a:r>
                  <a:rPr lang="en-US" sz="1846" dirty="0"/>
                  <a:t>is really the pair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4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46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1846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46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4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46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1846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46" dirty="0"/>
                  <a:t>. J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4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46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1846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46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4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46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1846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46" dirty="0"/>
                  <a:t>) gives us a mathematical measurement of how wrong our predictor is when it uses the given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4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46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1846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46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46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4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46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1846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46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5" t="-1034" r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04B7-9916-458D-AD63-7990E38E3E04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2233246"/>
            <a:ext cx="8018585" cy="44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2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5A2C-C879-480A-A66B-ABACA5F0E991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Gautam Bandyopadhayay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5A2C-C879-480A-A66B-ABACA5F0E991}" type="datetime1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Gautam Bandyopadhayay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AECBC7CA-4B2B-4D19-9720-6FD4D122F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388" y="2173321"/>
            <a:ext cx="4703885" cy="23827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A3765ED-A816-4B5D-BB6D-7A8940E81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255" y="1949537"/>
            <a:ext cx="5059914" cy="24313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AAF71-5026-4F4A-859D-FA06C857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2BF78-396A-4BD3-BCF3-A9E30D8F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035C-DE51-4786-BA7E-96B78970E9DE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F1183-B6FF-4EB2-8C2B-B6BC869C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9171B-A4C7-450A-8DED-037D8079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8838C9-7087-4B53-9475-750A9326333B}"/>
              </a:ext>
            </a:extLst>
          </p:cNvPr>
          <p:cNvCxnSpPr>
            <a:cxnSpLocks/>
          </p:cNvCxnSpPr>
          <p:nvPr/>
        </p:nvCxnSpPr>
        <p:spPr>
          <a:xfrm flipV="1">
            <a:off x="1266092" y="1459523"/>
            <a:ext cx="0" cy="3622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AC1B41-CA54-48F3-9164-094AF680CC88}"/>
              </a:ext>
            </a:extLst>
          </p:cNvPr>
          <p:cNvCxnSpPr>
            <a:cxnSpLocks/>
          </p:cNvCxnSpPr>
          <p:nvPr/>
        </p:nvCxnSpPr>
        <p:spPr>
          <a:xfrm>
            <a:off x="1266092" y="5081954"/>
            <a:ext cx="66821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B7A393A-D901-4A8D-A807-2996287F84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0831" y="4469577"/>
            <a:ext cx="709514" cy="5916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243BE9-D9DE-426E-9DC4-671A066D4D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9820" y="4391984"/>
            <a:ext cx="1054151" cy="648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2557F3-9675-44BC-B6A8-4A1F0A73579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73447" y="4411662"/>
            <a:ext cx="919723" cy="633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37AFDE-C1EB-4B9D-BDD1-AD5D0DABCECC}"/>
              </a:ext>
            </a:extLst>
          </p:cNvPr>
          <p:cNvSpPr txBox="1"/>
          <p:nvPr/>
        </p:nvSpPr>
        <p:spPr>
          <a:xfrm>
            <a:off x="4325755" y="5090211"/>
            <a:ext cx="1336431" cy="60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23" b="1" dirty="0"/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9CCC5A-2B06-4E71-AD62-80BF2D2E41CE}"/>
              </a:ext>
            </a:extLst>
          </p:cNvPr>
          <p:cNvSpPr txBox="1"/>
          <p:nvPr/>
        </p:nvSpPr>
        <p:spPr>
          <a:xfrm>
            <a:off x="879234" y="3154008"/>
            <a:ext cx="386859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b="1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EB8B4A-65A5-4418-B3A8-3806BCCB55CB}"/>
              </a:ext>
            </a:extLst>
          </p:cNvPr>
          <p:cNvSpPr txBox="1"/>
          <p:nvPr/>
        </p:nvSpPr>
        <p:spPr>
          <a:xfrm>
            <a:off x="941297" y="4039853"/>
            <a:ext cx="386859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b="1" dirty="0"/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63F1B7-E339-4B0B-9E99-17615B7190D8}"/>
              </a:ext>
            </a:extLst>
          </p:cNvPr>
          <p:cNvSpPr txBox="1"/>
          <p:nvPr/>
        </p:nvSpPr>
        <p:spPr>
          <a:xfrm>
            <a:off x="879233" y="2331669"/>
            <a:ext cx="386859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b="1" dirty="0"/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6F34D9-4487-4EE1-A976-1283E0F56054}"/>
              </a:ext>
            </a:extLst>
          </p:cNvPr>
          <p:cNvSpPr txBox="1"/>
          <p:nvPr/>
        </p:nvSpPr>
        <p:spPr>
          <a:xfrm>
            <a:off x="879234" y="1521306"/>
            <a:ext cx="386858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b="1" dirty="0"/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050E91-1E45-46F8-8430-FF7E5D7018F2}"/>
              </a:ext>
            </a:extLst>
          </p:cNvPr>
          <p:cNvSpPr txBox="1"/>
          <p:nvPr/>
        </p:nvSpPr>
        <p:spPr>
          <a:xfrm rot="16200000">
            <a:off x="-834346" y="2009488"/>
            <a:ext cx="3024553" cy="38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DA2971-624F-4B8B-8B04-02441C0DC77E}"/>
              </a:ext>
            </a:extLst>
          </p:cNvPr>
          <p:cNvSpPr txBox="1"/>
          <p:nvPr/>
        </p:nvSpPr>
        <p:spPr>
          <a:xfrm>
            <a:off x="3566747" y="5495056"/>
            <a:ext cx="3024553" cy="38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of the house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8D3DBE-EB41-4A64-922E-2EFBAEC6E759}"/>
              </a:ext>
            </a:extLst>
          </p:cNvPr>
          <p:cNvCxnSpPr>
            <a:stCxn id="14" idx="0"/>
          </p:cNvCxnSpPr>
          <p:nvPr/>
        </p:nvCxnSpPr>
        <p:spPr>
          <a:xfrm flipV="1">
            <a:off x="2605588" y="4196108"/>
            <a:ext cx="0" cy="27346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4118073-F33A-4460-AF49-2AFF70BA2734}"/>
              </a:ext>
            </a:extLst>
          </p:cNvPr>
          <p:cNvCxnSpPr>
            <a:cxnSpLocks/>
          </p:cNvCxnSpPr>
          <p:nvPr/>
        </p:nvCxnSpPr>
        <p:spPr>
          <a:xfrm flipH="1">
            <a:off x="1477108" y="4196108"/>
            <a:ext cx="1128482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4EF3A90-B986-424E-91F6-33BC70872249}"/>
              </a:ext>
            </a:extLst>
          </p:cNvPr>
          <p:cNvCxnSpPr>
            <a:endCxn id="25" idx="3"/>
          </p:cNvCxnSpPr>
          <p:nvPr/>
        </p:nvCxnSpPr>
        <p:spPr>
          <a:xfrm flipH="1">
            <a:off x="1328156" y="4196109"/>
            <a:ext cx="148954" cy="3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8ABF2B-0383-41B3-B8EC-EEC94EADF172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6433308" y="2514600"/>
            <a:ext cx="0" cy="189706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99D4CBC-919B-4413-92B4-4599920B8801}"/>
              </a:ext>
            </a:extLst>
          </p:cNvPr>
          <p:cNvCxnSpPr>
            <a:cxnSpLocks/>
          </p:cNvCxnSpPr>
          <p:nvPr/>
        </p:nvCxnSpPr>
        <p:spPr>
          <a:xfrm flipH="1" flipV="1">
            <a:off x="1477108" y="2514600"/>
            <a:ext cx="4923693" cy="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66B79DD-6D85-4F80-A461-F4D33BD2F5EF}"/>
              </a:ext>
            </a:extLst>
          </p:cNvPr>
          <p:cNvCxnSpPr/>
          <p:nvPr/>
        </p:nvCxnSpPr>
        <p:spPr>
          <a:xfrm flipH="1">
            <a:off x="1328156" y="2514600"/>
            <a:ext cx="1489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1785A326-8D4A-477E-8E8D-A4EFA0292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701" y="2370226"/>
            <a:ext cx="214721" cy="27395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6703112-9515-4371-80EF-5C9910054041}"/>
              </a:ext>
            </a:extLst>
          </p:cNvPr>
          <p:cNvSpPr txBox="1"/>
          <p:nvPr/>
        </p:nvSpPr>
        <p:spPr>
          <a:xfrm>
            <a:off x="7460331" y="1521306"/>
            <a:ext cx="14419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expected price of the house?</a:t>
            </a:r>
          </a:p>
          <a:p>
            <a:endParaRPr lang="en-US" dirty="0"/>
          </a:p>
          <a:p>
            <a:r>
              <a:rPr lang="en-US" dirty="0"/>
              <a:t>1)6 lakhs</a:t>
            </a:r>
            <a:br>
              <a:rPr lang="en-US" dirty="0"/>
            </a:br>
            <a:r>
              <a:rPr lang="en-US" dirty="0"/>
              <a:t>2)8 lakhs</a:t>
            </a:r>
            <a:br>
              <a:rPr lang="en-US" dirty="0"/>
            </a:br>
            <a:r>
              <a:rPr lang="en-US" dirty="0"/>
              <a:t>3)12 lakhs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3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46BD2-DDC8-42AB-82AF-4DCB3343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</a:t>
            </a:r>
            <a:r>
              <a:rPr lang="en-US" dirty="0"/>
              <a:t>….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3D17A-5C06-4F6C-A0D7-8085EC5F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678B-2212-407C-8C54-8496F3E8E26B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1819C-4E17-4828-BD0D-3F0907BA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25875-FEE1-4774-93A7-EFAC06BA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4990DC-13C4-4635-8412-096ABF46A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21" y="1456851"/>
            <a:ext cx="8506558" cy="472586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DF0467-165A-4530-A394-98A0DD255E2B}"/>
              </a:ext>
            </a:extLst>
          </p:cNvPr>
          <p:cNvCxnSpPr>
            <a:cxnSpLocks/>
          </p:cNvCxnSpPr>
          <p:nvPr/>
        </p:nvCxnSpPr>
        <p:spPr>
          <a:xfrm flipV="1">
            <a:off x="1406769" y="2367630"/>
            <a:ext cx="5890846" cy="2544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9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8941-8DC9-443A-A40F-32BC1E26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8D388-0CB5-4835-97DF-B651C0927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0B62-9709-4D6D-8687-9060E7FA96DC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9C7B5-78A2-4495-948B-6F129C24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A3CB3-903D-4125-84B8-C5BF2A7F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F98450-B4A9-48A9-AD06-350E8B88C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21" y="1460988"/>
            <a:ext cx="8506558" cy="472586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4A61E2-43FB-470D-BB12-602D808490D5}"/>
              </a:ext>
            </a:extLst>
          </p:cNvPr>
          <p:cNvCxnSpPr>
            <a:cxnSpLocks/>
          </p:cNvCxnSpPr>
          <p:nvPr/>
        </p:nvCxnSpPr>
        <p:spPr>
          <a:xfrm flipV="1">
            <a:off x="1406769" y="2367630"/>
            <a:ext cx="5890846" cy="2544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854518-79C1-48DA-97D5-00E2CFFDCE88}"/>
              </a:ext>
            </a:extLst>
          </p:cNvPr>
          <p:cNvCxnSpPr/>
          <p:nvPr/>
        </p:nvCxnSpPr>
        <p:spPr>
          <a:xfrm flipV="1">
            <a:off x="4712677" y="3474513"/>
            <a:ext cx="0" cy="119575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68DD7D-233F-4F64-B00F-A140FCEA9EFE}"/>
              </a:ext>
            </a:extLst>
          </p:cNvPr>
          <p:cNvCxnSpPr>
            <a:cxnSpLocks/>
          </p:cNvCxnSpPr>
          <p:nvPr/>
        </p:nvCxnSpPr>
        <p:spPr>
          <a:xfrm flipH="1">
            <a:off x="1406769" y="3474513"/>
            <a:ext cx="3305908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0DE1C5-D1FB-4539-826A-9752B67AF453}"/>
              </a:ext>
            </a:extLst>
          </p:cNvPr>
          <p:cNvCxnSpPr/>
          <p:nvPr/>
        </p:nvCxnSpPr>
        <p:spPr>
          <a:xfrm flipH="1">
            <a:off x="1336431" y="3474513"/>
            <a:ext cx="703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87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7E1D-3057-4821-9333-FA13E8B1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2EA5-017A-4DEF-9299-50D38113A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9079B-C58C-4772-A42F-4958A83B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FCAB-B13C-4651-9E28-5EF4A8EC9A0D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E1174-A30A-48AE-A74D-1EAD5798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CBB62-EB92-4BB1-847B-96F118727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0CFC26-29B3-429F-89DD-7FFC2098F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9524"/>
            <a:ext cx="8229600" cy="4459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547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12F5-6A5B-4D0C-91FC-D54E92F6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Regression(Cont..)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4444D-004D-4D9F-8D1B-2CEE131EF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B4E16-919A-4BA2-961C-0957649A3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AA57-0D73-48AE-AEE3-7FB6788660D5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E39E5-56E5-4DC2-9977-940626E0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75218-2FC1-4998-A1C5-F57B7179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8EE9DE-B423-4495-8E07-E5F9B7380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" y="1459524"/>
            <a:ext cx="8264769" cy="4459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986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1FCE-716A-4181-B8AF-C9E0150B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91EB6-C61B-4758-B040-0F5F62FB3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9649E-274E-456C-BD63-EFBF805A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137F-7A7D-4A8C-8E79-53F2C3B3E4D0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D9D2D-DB2F-4FDD-B282-E13DC0CB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D65FD-ADE5-446F-AA98-4AE3EC52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B6CB5E-B061-40B3-9547-698D7FEAC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12" y="1442974"/>
            <a:ext cx="8250288" cy="4475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319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DCA9-867C-4657-9532-15100ECE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A153C-C7DA-45C0-BA58-D082BC5EA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AA7A8-9FD0-410D-9BA6-25C82A25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91A8-509D-4F10-948A-A0918068C6DA}" type="datetime1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1C99E-641E-401C-8481-24112887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Gautam Bandyopadhayay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F49C4-E3B1-4985-80DC-6D947221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94B8E-FF29-4676-887A-27CB09AE4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9524"/>
            <a:ext cx="8229600" cy="4459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47889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DataScience</Template>
  <TotalTime>3317</TotalTime>
  <Words>301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Cambria Math</vt:lpstr>
      <vt:lpstr>Times New Roman</vt:lpstr>
      <vt:lpstr>Trebuchet MS</vt:lpstr>
      <vt:lpstr>Wingdings 3</vt:lpstr>
      <vt:lpstr>Custom Design</vt:lpstr>
      <vt:lpstr>Facet</vt:lpstr>
      <vt:lpstr>INTRODUCTION  TO REGRESSION</vt:lpstr>
      <vt:lpstr>Example</vt:lpstr>
      <vt:lpstr>Cont….</vt:lpstr>
      <vt:lpstr>Cont….</vt:lpstr>
      <vt:lpstr>PowerPoint Presentation</vt:lpstr>
      <vt:lpstr>Linear Regression</vt:lpstr>
      <vt:lpstr>Linear Regression(Cont..)</vt:lpstr>
      <vt:lpstr>Cont..</vt:lpstr>
      <vt:lpstr>Cont..</vt:lpstr>
      <vt:lpstr>Cont..</vt:lpstr>
      <vt:lpstr>Cont..</vt:lpstr>
      <vt:lpstr>Gradient Descent</vt:lpstr>
      <vt:lpstr>Gradient Descent</vt:lpstr>
      <vt:lpstr>Gradient Descent</vt:lpstr>
      <vt:lpstr>PowerPoint Presentation</vt:lpstr>
      <vt:lpstr>A Typical Example: Regression</vt:lpstr>
      <vt:lpstr>Improvement – Stage I</vt:lpstr>
      <vt:lpstr>Improvement – Stage II</vt:lpstr>
      <vt:lpstr>Improvement – Stage III</vt:lpstr>
      <vt:lpstr>Level of Complexity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Science</dc:title>
  <dc:creator>kal;Kamal Al Nasr</dc:creator>
  <cp:lastModifiedBy>Sanjib Dutta</cp:lastModifiedBy>
  <cp:revision>55</cp:revision>
  <dcterms:created xsi:type="dcterms:W3CDTF">2015-03-22T23:49:48Z</dcterms:created>
  <dcterms:modified xsi:type="dcterms:W3CDTF">2023-02-07T11:47:57Z</dcterms:modified>
</cp:coreProperties>
</file>