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4175-E23A-4B20-8603-823D59BDBA5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E1BF-FFED-4475-95A1-0AA625E5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5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4175-E23A-4B20-8603-823D59BDBA5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E1BF-FFED-4475-95A1-0AA625E5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4175-E23A-4B20-8603-823D59BDBA5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E1BF-FFED-4475-95A1-0AA625E5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8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4175-E23A-4B20-8603-823D59BDBA5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E1BF-FFED-4475-95A1-0AA625E5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9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4175-E23A-4B20-8603-823D59BDBA5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E1BF-FFED-4475-95A1-0AA625E5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7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4175-E23A-4B20-8603-823D59BDBA5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E1BF-FFED-4475-95A1-0AA625E5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5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4175-E23A-4B20-8603-823D59BDBA5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E1BF-FFED-4475-95A1-0AA625E5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4175-E23A-4B20-8603-823D59BDBA5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E1BF-FFED-4475-95A1-0AA625E5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4175-E23A-4B20-8603-823D59BDBA5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E1BF-FFED-4475-95A1-0AA625E5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5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4175-E23A-4B20-8603-823D59BDBA5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E1BF-FFED-4475-95A1-0AA625E5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1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4175-E23A-4B20-8603-823D59BDBA5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E1BF-FFED-4475-95A1-0AA625E5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4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64175-E23A-4B20-8603-823D59BDBA5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CE1BF-FFED-4475-95A1-0AA625E5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8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1298"/>
            <a:ext cx="9144000" cy="2387600"/>
          </a:xfrm>
        </p:spPr>
        <p:txBody>
          <a:bodyPr/>
          <a:lstStyle/>
          <a:p>
            <a:r>
              <a:rPr lang="en-US" dirty="0" smtClean="0"/>
              <a:t>Download SPSS &amp; AMOS trail Version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8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04" y="331295"/>
            <a:ext cx="11153775" cy="2527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45" y="3387142"/>
            <a:ext cx="10868696" cy="3255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6541" y="1056068"/>
            <a:ext cx="216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18339" y="5535770"/>
            <a:ext cx="216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Click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3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54" y="1507700"/>
            <a:ext cx="5249819" cy="5227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854" y="321972"/>
            <a:ext cx="10053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 the last step </a:t>
            </a:r>
          </a:p>
          <a:p>
            <a:r>
              <a:rPr lang="en-US" b="1" dirty="0" smtClean="0"/>
              <a:t>A new page will open and you have give the appropriate state name and phone no and the appropriate radio button and check box as shown in the figure below: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362" y="1507700"/>
            <a:ext cx="5609843" cy="47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1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8" y="594640"/>
            <a:ext cx="5705475" cy="4930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367" y="712229"/>
            <a:ext cx="6185013" cy="3295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8794" y="5525036"/>
            <a:ext cx="660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clicking on “ Download for Windows 64-bit”, your download will start automatically.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66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2895" y="1751527"/>
            <a:ext cx="802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Download “AMOS” trail Version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71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853"/>
            <a:ext cx="12192000" cy="3305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960" y="3558011"/>
            <a:ext cx="902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Amos type “Amos”.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earch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4341954"/>
            <a:ext cx="59245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5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52" y="346924"/>
            <a:ext cx="9756215" cy="2280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852" y="2794715"/>
            <a:ext cx="581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Try SPSS for free. A new Page will open ,shown below: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52" y="3441046"/>
            <a:ext cx="9517487" cy="320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14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96" y="270348"/>
            <a:ext cx="6930110" cy="3247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96" y="3698074"/>
            <a:ext cx="7625569" cy="2894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06873" y="618186"/>
            <a:ext cx="3232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Choose the appropriate check box and radio button.</a:t>
            </a:r>
          </a:p>
          <a:p>
            <a:r>
              <a:rPr lang="en-US" b="1" dirty="0" smtClean="0"/>
              <a:t>Then click on “I confirm”.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9929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631"/>
            <a:ext cx="12192000" cy="3627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4451"/>
            <a:ext cx="10225825" cy="207354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262907" y="3799269"/>
            <a:ext cx="386366" cy="553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38" y="383214"/>
            <a:ext cx="9705975" cy="3438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611" y="4185634"/>
            <a:ext cx="869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clicking on “Download” , your Amos software will start download automatically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3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 Steps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7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10" y="2902263"/>
            <a:ext cx="10515600" cy="1325563"/>
          </a:xfrm>
        </p:spPr>
        <p:txBody>
          <a:bodyPr/>
          <a:lstStyle/>
          <a:p>
            <a:r>
              <a:rPr lang="en-US" dirty="0" smtClean="0"/>
              <a:t>SPSS Download (Trail Version)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388" y="604164"/>
            <a:ext cx="5416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Go to the Website:</a:t>
            </a:r>
          </a:p>
          <a:p>
            <a:r>
              <a:rPr lang="en-US" dirty="0" smtClean="0"/>
              <a:t>https://www.ibm.com/analytics/spss-statistics-software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68" y="1481807"/>
            <a:ext cx="11560036" cy="481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6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79" y="1285942"/>
            <a:ext cx="3265666" cy="459972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430332" y="2627290"/>
            <a:ext cx="978795" cy="785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493" y="1285942"/>
            <a:ext cx="6112106" cy="45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37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" y="700577"/>
            <a:ext cx="11649407" cy="555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7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38" y="775347"/>
            <a:ext cx="5238684" cy="5870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855" y="775346"/>
            <a:ext cx="6212313" cy="53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2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78" y="910374"/>
            <a:ext cx="5299053" cy="3816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401" y="680635"/>
            <a:ext cx="67532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6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2" y="1163423"/>
            <a:ext cx="10652090" cy="478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97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135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Download SPSS &amp; AMOS trail Version</vt:lpstr>
      <vt:lpstr>Follow the Steps :</vt:lpstr>
      <vt:lpstr>SPSS Download (Trail Version)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Sayan Gupta</dc:creator>
  <cp:lastModifiedBy>Sanjib Dutta</cp:lastModifiedBy>
  <cp:revision>9</cp:revision>
  <dcterms:created xsi:type="dcterms:W3CDTF">2021-09-11T14:40:26Z</dcterms:created>
  <dcterms:modified xsi:type="dcterms:W3CDTF">2023-01-23T09:39:30Z</dcterms:modified>
</cp:coreProperties>
</file>