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0"/>
  </p:notesMasterIdLst>
  <p:handoutMasterIdLst>
    <p:handoutMasterId r:id="rId31"/>
  </p:handoutMasterIdLst>
  <p:sldIdLst>
    <p:sldId id="629" r:id="rId6"/>
    <p:sldId id="366" r:id="rId7"/>
    <p:sldId id="256" r:id="rId8"/>
    <p:sldId id="635" r:id="rId9"/>
    <p:sldId id="636" r:id="rId10"/>
    <p:sldId id="364" r:id="rId11"/>
    <p:sldId id="630" r:id="rId12"/>
    <p:sldId id="367" r:id="rId13"/>
    <p:sldId id="368" r:id="rId14"/>
    <p:sldId id="369" r:id="rId15"/>
    <p:sldId id="370" r:id="rId16"/>
    <p:sldId id="631" r:id="rId17"/>
    <p:sldId id="371" r:id="rId18"/>
    <p:sldId id="372" r:id="rId19"/>
    <p:sldId id="633" r:id="rId20"/>
    <p:sldId id="632" r:id="rId21"/>
    <p:sldId id="373" r:id="rId22"/>
    <p:sldId id="374" r:id="rId23"/>
    <p:sldId id="375" r:id="rId24"/>
    <p:sldId id="376" r:id="rId25"/>
    <p:sldId id="377" r:id="rId26"/>
    <p:sldId id="378" r:id="rId27"/>
    <p:sldId id="634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72A3EF18-4E3D-4588-ADD1-4FD73755BFA4}"/>
    <pc:docChg chg="custSel addSld delSld modSld sldOrd">
      <pc:chgData name="Indu Sekhar Dantu" userId="4218edbc7ffe59d5" providerId="LiveId" clId="{72A3EF18-4E3D-4588-ADD1-4FD73755BFA4}" dt="2021-03-01T04:12:11.907" v="970" actId="6549"/>
      <pc:docMkLst>
        <pc:docMk/>
      </pc:docMkLst>
      <pc:sldChg chg="modSp mod">
        <pc:chgData name="Indu Sekhar Dantu" userId="4218edbc7ffe59d5" providerId="LiveId" clId="{72A3EF18-4E3D-4588-ADD1-4FD73755BFA4}" dt="2021-02-22T15:42:39.014" v="57" actId="20577"/>
        <pc:sldMkLst>
          <pc:docMk/>
          <pc:sldMk cId="410429437" sldId="256"/>
        </pc:sldMkLst>
        <pc:spChg chg="mod">
          <ac:chgData name="Indu Sekhar Dantu" userId="4218edbc7ffe59d5" providerId="LiveId" clId="{72A3EF18-4E3D-4588-ADD1-4FD73755BFA4}" dt="2021-02-22T15:42:39.014" v="57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72A3EF18-4E3D-4588-ADD1-4FD73755BFA4}" dt="2021-03-01T03:39:48.902" v="801" actId="20577"/>
        <pc:sldMkLst>
          <pc:docMk/>
          <pc:sldMk cId="876088118" sldId="364"/>
        </pc:sldMkLst>
        <pc:spChg chg="mod">
          <ac:chgData name="Indu Sekhar Dantu" userId="4218edbc7ffe59d5" providerId="LiveId" clId="{72A3EF18-4E3D-4588-ADD1-4FD73755BFA4}" dt="2021-02-22T15:54:05.409" v="10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72A3EF18-4E3D-4588-ADD1-4FD73755BFA4}" dt="2021-03-01T03:39:48.902" v="801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72A3EF18-4E3D-4588-ADD1-4FD73755BFA4}" dt="2021-02-22T15:54:17.119" v="107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72A3EF18-4E3D-4588-ADD1-4FD73755BFA4}" dt="2021-02-22T16:22:43.085" v="139" actId="20577"/>
        <pc:sldMkLst>
          <pc:docMk/>
          <pc:sldMk cId="738520826" sldId="366"/>
        </pc:sldMkLst>
        <pc:spChg chg="mod">
          <ac:chgData name="Indu Sekhar Dantu" userId="4218edbc7ffe59d5" providerId="LiveId" clId="{72A3EF18-4E3D-4588-ADD1-4FD73755BFA4}" dt="2021-02-22T16:22:43.085" v="139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add mod">
        <pc:chgData name="Indu Sekhar Dantu" userId="4218edbc7ffe59d5" providerId="LiveId" clId="{72A3EF18-4E3D-4588-ADD1-4FD73755BFA4}" dt="2021-03-01T03:40:52.199" v="815" actId="113"/>
        <pc:sldMkLst>
          <pc:docMk/>
          <pc:sldMk cId="999341586" sldId="367"/>
        </pc:sldMkLst>
        <pc:spChg chg="mod">
          <ac:chgData name="Indu Sekhar Dantu" userId="4218edbc7ffe59d5" providerId="LiveId" clId="{72A3EF18-4E3D-4588-ADD1-4FD73755BFA4}" dt="2021-03-01T03:40:52.199" v="815" actId="113"/>
          <ac:spMkLst>
            <pc:docMk/>
            <pc:sldMk cId="999341586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3:41:31.521" v="823" actId="113"/>
        <pc:sldMkLst>
          <pc:docMk/>
          <pc:sldMk cId="2002957124" sldId="368"/>
        </pc:sldMkLst>
        <pc:spChg chg="mod">
          <ac:chgData name="Indu Sekhar Dantu" userId="4218edbc7ffe59d5" providerId="LiveId" clId="{72A3EF18-4E3D-4588-ADD1-4FD73755BFA4}" dt="2021-03-01T03:41:31.521" v="823" actId="113"/>
          <ac:spMkLst>
            <pc:docMk/>
            <pc:sldMk cId="2002957124" sldId="36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3:42:23.077" v="827" actId="113"/>
        <pc:sldMkLst>
          <pc:docMk/>
          <pc:sldMk cId="190718842" sldId="369"/>
        </pc:sldMkLst>
        <pc:spChg chg="mod">
          <ac:chgData name="Indu Sekhar Dantu" userId="4218edbc7ffe59d5" providerId="LiveId" clId="{72A3EF18-4E3D-4588-ADD1-4FD73755BFA4}" dt="2021-03-01T03:42:23.077" v="827" actId="113"/>
          <ac:spMkLst>
            <pc:docMk/>
            <pc:sldMk cId="190718842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3:42:53.617" v="833" actId="113"/>
        <pc:sldMkLst>
          <pc:docMk/>
          <pc:sldMk cId="698119628" sldId="370"/>
        </pc:sldMkLst>
        <pc:spChg chg="mod">
          <ac:chgData name="Indu Sekhar Dantu" userId="4218edbc7ffe59d5" providerId="LiveId" clId="{72A3EF18-4E3D-4588-ADD1-4FD73755BFA4}" dt="2021-03-01T03:42:53.617" v="833" actId="113"/>
          <ac:spMkLst>
            <pc:docMk/>
            <pc:sldMk cId="698119628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3:59:42.148" v="849" actId="113"/>
        <pc:sldMkLst>
          <pc:docMk/>
          <pc:sldMk cId="3343612456" sldId="371"/>
        </pc:sldMkLst>
        <pc:spChg chg="mod">
          <ac:chgData name="Indu Sekhar Dantu" userId="4218edbc7ffe59d5" providerId="LiveId" clId="{72A3EF18-4E3D-4588-ADD1-4FD73755BFA4}" dt="2021-03-01T03:59:42.148" v="849" actId="113"/>
          <ac:spMkLst>
            <pc:docMk/>
            <pc:sldMk cId="3343612456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00:59.650" v="864" actId="113"/>
        <pc:sldMkLst>
          <pc:docMk/>
          <pc:sldMk cId="1721872504" sldId="372"/>
        </pc:sldMkLst>
        <pc:spChg chg="mod">
          <ac:chgData name="Indu Sekhar Dantu" userId="4218edbc7ffe59d5" providerId="LiveId" clId="{72A3EF18-4E3D-4588-ADD1-4FD73755BFA4}" dt="2021-03-01T04:00:59.650" v="864" actId="113"/>
          <ac:spMkLst>
            <pc:docMk/>
            <pc:sldMk cId="1721872504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03:53.880" v="889" actId="113"/>
        <pc:sldMkLst>
          <pc:docMk/>
          <pc:sldMk cId="3248538730" sldId="373"/>
        </pc:sldMkLst>
        <pc:spChg chg="mod">
          <ac:chgData name="Indu Sekhar Dantu" userId="4218edbc7ffe59d5" providerId="LiveId" clId="{72A3EF18-4E3D-4588-ADD1-4FD73755BFA4}" dt="2021-03-01T04:03:53.880" v="889" actId="113"/>
          <ac:spMkLst>
            <pc:docMk/>
            <pc:sldMk cId="3248538730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04:46.720" v="901" actId="113"/>
        <pc:sldMkLst>
          <pc:docMk/>
          <pc:sldMk cId="206284639" sldId="374"/>
        </pc:sldMkLst>
        <pc:spChg chg="mod">
          <ac:chgData name="Indu Sekhar Dantu" userId="4218edbc7ffe59d5" providerId="LiveId" clId="{72A3EF18-4E3D-4588-ADD1-4FD73755BFA4}" dt="2021-03-01T04:04:46.720" v="901" actId="113"/>
          <ac:spMkLst>
            <pc:docMk/>
            <pc:sldMk cId="206284639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05:29.376" v="909" actId="113"/>
        <pc:sldMkLst>
          <pc:docMk/>
          <pc:sldMk cId="3970630375" sldId="375"/>
        </pc:sldMkLst>
        <pc:spChg chg="mod">
          <ac:chgData name="Indu Sekhar Dantu" userId="4218edbc7ffe59d5" providerId="LiveId" clId="{72A3EF18-4E3D-4588-ADD1-4FD73755BFA4}" dt="2021-03-01T04:05:29.376" v="909" actId="113"/>
          <ac:spMkLst>
            <pc:docMk/>
            <pc:sldMk cId="3970630375" sldId="37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05:51.802" v="914" actId="113"/>
        <pc:sldMkLst>
          <pc:docMk/>
          <pc:sldMk cId="491181250" sldId="376"/>
        </pc:sldMkLst>
        <pc:spChg chg="mod">
          <ac:chgData name="Indu Sekhar Dantu" userId="4218edbc7ffe59d5" providerId="LiveId" clId="{72A3EF18-4E3D-4588-ADD1-4FD73755BFA4}" dt="2021-03-01T04:05:51.802" v="914" actId="113"/>
          <ac:spMkLst>
            <pc:docMk/>
            <pc:sldMk cId="491181250" sldId="37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06:10.005" v="919" actId="113"/>
        <pc:sldMkLst>
          <pc:docMk/>
          <pc:sldMk cId="3652462968" sldId="377"/>
        </pc:sldMkLst>
        <pc:spChg chg="mod">
          <ac:chgData name="Indu Sekhar Dantu" userId="4218edbc7ffe59d5" providerId="LiveId" clId="{72A3EF18-4E3D-4588-ADD1-4FD73755BFA4}" dt="2021-03-01T04:06:10.005" v="919" actId="113"/>
          <ac:spMkLst>
            <pc:docMk/>
            <pc:sldMk cId="3652462968" sldId="37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07:18.380" v="931" actId="113"/>
        <pc:sldMkLst>
          <pc:docMk/>
          <pc:sldMk cId="2913819419" sldId="378"/>
        </pc:sldMkLst>
        <pc:spChg chg="mod">
          <ac:chgData name="Indu Sekhar Dantu" userId="4218edbc7ffe59d5" providerId="LiveId" clId="{72A3EF18-4E3D-4588-ADD1-4FD73755BFA4}" dt="2021-03-01T04:07:18.380" v="931" actId="113"/>
          <ac:spMkLst>
            <pc:docMk/>
            <pc:sldMk cId="2913819419" sldId="378"/>
            <ac:spMk id="3" creationId="{C3C0199F-A274-44C6-BF37-784A855E6EEA}"/>
          </ac:spMkLst>
        </pc:spChg>
      </pc:sldChg>
      <pc:sldChg chg="add del">
        <pc:chgData name="Indu Sekhar Dantu" userId="4218edbc7ffe59d5" providerId="LiveId" clId="{72A3EF18-4E3D-4588-ADD1-4FD73755BFA4}" dt="2021-02-27T14:19:52.836" v="180" actId="47"/>
        <pc:sldMkLst>
          <pc:docMk/>
          <pc:sldMk cId="628987366" sldId="379"/>
        </pc:sldMkLst>
      </pc:sldChg>
      <pc:sldChg chg="add del">
        <pc:chgData name="Indu Sekhar Dantu" userId="4218edbc7ffe59d5" providerId="LiveId" clId="{72A3EF18-4E3D-4588-ADD1-4FD73755BFA4}" dt="2021-02-27T14:19:53.477" v="181" actId="47"/>
        <pc:sldMkLst>
          <pc:docMk/>
          <pc:sldMk cId="2586112611" sldId="380"/>
        </pc:sldMkLst>
      </pc:sldChg>
      <pc:sldChg chg="add del">
        <pc:chgData name="Indu Sekhar Dantu" userId="4218edbc7ffe59d5" providerId="LiveId" clId="{72A3EF18-4E3D-4588-ADD1-4FD73755BFA4}" dt="2021-02-27T14:19:54.003" v="182" actId="47"/>
        <pc:sldMkLst>
          <pc:docMk/>
          <pc:sldMk cId="443869579" sldId="381"/>
        </pc:sldMkLst>
      </pc:sldChg>
      <pc:sldChg chg="add del">
        <pc:chgData name="Indu Sekhar Dantu" userId="4218edbc7ffe59d5" providerId="LiveId" clId="{72A3EF18-4E3D-4588-ADD1-4FD73755BFA4}" dt="2021-02-27T14:19:54.654" v="183" actId="47"/>
        <pc:sldMkLst>
          <pc:docMk/>
          <pc:sldMk cId="3954725032" sldId="382"/>
        </pc:sldMkLst>
      </pc:sldChg>
      <pc:sldChg chg="add del">
        <pc:chgData name="Indu Sekhar Dantu" userId="4218edbc7ffe59d5" providerId="LiveId" clId="{72A3EF18-4E3D-4588-ADD1-4FD73755BFA4}" dt="2021-02-27T14:19:55.258" v="184" actId="47"/>
        <pc:sldMkLst>
          <pc:docMk/>
          <pc:sldMk cId="3906310666" sldId="383"/>
        </pc:sldMkLst>
      </pc:sldChg>
      <pc:sldChg chg="add del">
        <pc:chgData name="Indu Sekhar Dantu" userId="4218edbc7ffe59d5" providerId="LiveId" clId="{72A3EF18-4E3D-4588-ADD1-4FD73755BFA4}" dt="2021-02-27T14:19:55.838" v="185" actId="47"/>
        <pc:sldMkLst>
          <pc:docMk/>
          <pc:sldMk cId="128734163" sldId="384"/>
        </pc:sldMkLst>
      </pc:sldChg>
      <pc:sldChg chg="add del">
        <pc:chgData name="Indu Sekhar Dantu" userId="4218edbc7ffe59d5" providerId="LiveId" clId="{72A3EF18-4E3D-4588-ADD1-4FD73755BFA4}" dt="2021-02-27T14:19:56.496" v="186" actId="47"/>
        <pc:sldMkLst>
          <pc:docMk/>
          <pc:sldMk cId="3851746807" sldId="385"/>
        </pc:sldMkLst>
      </pc:sldChg>
      <pc:sldChg chg="add del">
        <pc:chgData name="Indu Sekhar Dantu" userId="4218edbc7ffe59d5" providerId="LiveId" clId="{72A3EF18-4E3D-4588-ADD1-4FD73755BFA4}" dt="2021-02-27T14:19:57.285" v="187" actId="47"/>
        <pc:sldMkLst>
          <pc:docMk/>
          <pc:sldMk cId="1855895301" sldId="386"/>
        </pc:sldMkLst>
      </pc:sldChg>
      <pc:sldChg chg="add del">
        <pc:chgData name="Indu Sekhar Dantu" userId="4218edbc7ffe59d5" providerId="LiveId" clId="{72A3EF18-4E3D-4588-ADD1-4FD73755BFA4}" dt="2021-02-27T14:19:57.929" v="188" actId="47"/>
        <pc:sldMkLst>
          <pc:docMk/>
          <pc:sldMk cId="3267285546" sldId="387"/>
        </pc:sldMkLst>
      </pc:sldChg>
      <pc:sldChg chg="add del">
        <pc:chgData name="Indu Sekhar Dantu" userId="4218edbc7ffe59d5" providerId="LiveId" clId="{72A3EF18-4E3D-4588-ADD1-4FD73755BFA4}" dt="2021-02-27T14:19:58.584" v="189" actId="47"/>
        <pc:sldMkLst>
          <pc:docMk/>
          <pc:sldMk cId="2562254115" sldId="388"/>
        </pc:sldMkLst>
      </pc:sldChg>
      <pc:sldChg chg="add del">
        <pc:chgData name="Indu Sekhar Dantu" userId="4218edbc7ffe59d5" providerId="LiveId" clId="{72A3EF18-4E3D-4588-ADD1-4FD73755BFA4}" dt="2021-02-27T14:19:59.228" v="190" actId="47"/>
        <pc:sldMkLst>
          <pc:docMk/>
          <pc:sldMk cId="1383070847" sldId="389"/>
        </pc:sldMkLst>
      </pc:sldChg>
      <pc:sldChg chg="add del">
        <pc:chgData name="Indu Sekhar Dantu" userId="4218edbc7ffe59d5" providerId="LiveId" clId="{72A3EF18-4E3D-4588-ADD1-4FD73755BFA4}" dt="2021-02-27T14:19:59.887" v="191" actId="47"/>
        <pc:sldMkLst>
          <pc:docMk/>
          <pc:sldMk cId="2862448459" sldId="390"/>
        </pc:sldMkLst>
      </pc:sldChg>
      <pc:sldChg chg="add del">
        <pc:chgData name="Indu Sekhar Dantu" userId="4218edbc7ffe59d5" providerId="LiveId" clId="{72A3EF18-4E3D-4588-ADD1-4FD73755BFA4}" dt="2021-02-27T14:20:00.579" v="192" actId="47"/>
        <pc:sldMkLst>
          <pc:docMk/>
          <pc:sldMk cId="904048682" sldId="391"/>
        </pc:sldMkLst>
      </pc:sldChg>
      <pc:sldChg chg="add del">
        <pc:chgData name="Indu Sekhar Dantu" userId="4218edbc7ffe59d5" providerId="LiveId" clId="{72A3EF18-4E3D-4588-ADD1-4FD73755BFA4}" dt="2021-02-27T14:20:01.317" v="193" actId="47"/>
        <pc:sldMkLst>
          <pc:docMk/>
          <pc:sldMk cId="64768283" sldId="392"/>
        </pc:sldMkLst>
      </pc:sldChg>
      <pc:sldChg chg="add del">
        <pc:chgData name="Indu Sekhar Dantu" userId="4218edbc7ffe59d5" providerId="LiveId" clId="{72A3EF18-4E3D-4588-ADD1-4FD73755BFA4}" dt="2021-02-27T14:20:02.048" v="194" actId="47"/>
        <pc:sldMkLst>
          <pc:docMk/>
          <pc:sldMk cId="832833124" sldId="393"/>
        </pc:sldMkLst>
      </pc:sldChg>
      <pc:sldChg chg="add del">
        <pc:chgData name="Indu Sekhar Dantu" userId="4218edbc7ffe59d5" providerId="LiveId" clId="{72A3EF18-4E3D-4588-ADD1-4FD73755BFA4}" dt="2021-02-27T14:20:02.855" v="195" actId="47"/>
        <pc:sldMkLst>
          <pc:docMk/>
          <pc:sldMk cId="3725012383" sldId="394"/>
        </pc:sldMkLst>
      </pc:sldChg>
      <pc:sldChg chg="add del">
        <pc:chgData name="Indu Sekhar Dantu" userId="4218edbc7ffe59d5" providerId="LiveId" clId="{72A3EF18-4E3D-4588-ADD1-4FD73755BFA4}" dt="2021-02-27T14:20:06.806" v="196" actId="47"/>
        <pc:sldMkLst>
          <pc:docMk/>
          <pc:sldMk cId="3801706607" sldId="395"/>
        </pc:sldMkLst>
      </pc:sldChg>
      <pc:sldChg chg="modSp mod">
        <pc:chgData name="Indu Sekhar Dantu" userId="4218edbc7ffe59d5" providerId="LiveId" clId="{72A3EF18-4E3D-4588-ADD1-4FD73755BFA4}" dt="2021-03-01T03:39:43.238" v="800" actId="20577"/>
        <pc:sldMkLst>
          <pc:docMk/>
          <pc:sldMk cId="2506977480" sldId="630"/>
        </pc:sldMkLst>
        <pc:spChg chg="mod">
          <ac:chgData name="Indu Sekhar Dantu" userId="4218edbc7ffe59d5" providerId="LiveId" clId="{72A3EF18-4E3D-4588-ADD1-4FD73755BFA4}" dt="2021-03-01T03:39:43.238" v="800" actId="20577"/>
          <ac:spMkLst>
            <pc:docMk/>
            <pc:sldMk cId="2506977480" sldId="630"/>
            <ac:spMk id="3" creationId="{C3C0199F-A274-44C6-BF37-784A855E6EEA}"/>
          </ac:spMkLst>
        </pc:spChg>
      </pc:sldChg>
      <pc:sldChg chg="modSp mod ord">
        <pc:chgData name="Indu Sekhar Dantu" userId="4218edbc7ffe59d5" providerId="LiveId" clId="{72A3EF18-4E3D-4588-ADD1-4FD73755BFA4}" dt="2021-03-01T03:43:42.261" v="843" actId="113"/>
        <pc:sldMkLst>
          <pc:docMk/>
          <pc:sldMk cId="326023157" sldId="631"/>
        </pc:sldMkLst>
        <pc:spChg chg="mod">
          <ac:chgData name="Indu Sekhar Dantu" userId="4218edbc7ffe59d5" providerId="LiveId" clId="{72A3EF18-4E3D-4588-ADD1-4FD73755BFA4}" dt="2021-03-01T03:43:42.261" v="843" actId="113"/>
          <ac:spMkLst>
            <pc:docMk/>
            <pc:sldMk cId="326023157" sldId="631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72A3EF18-4E3D-4588-ADD1-4FD73755BFA4}" dt="2021-03-01T04:02:45.758" v="881" actId="113"/>
        <pc:sldMkLst>
          <pc:docMk/>
          <pc:sldMk cId="4169576229" sldId="632"/>
        </pc:sldMkLst>
        <pc:spChg chg="mod">
          <ac:chgData name="Indu Sekhar Dantu" userId="4218edbc7ffe59d5" providerId="LiveId" clId="{72A3EF18-4E3D-4588-ADD1-4FD73755BFA4}" dt="2021-03-01T04:02:45.758" v="881" actId="113"/>
          <ac:spMkLst>
            <pc:docMk/>
            <pc:sldMk cId="4169576229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72A3EF18-4E3D-4588-ADD1-4FD73755BFA4}" dt="2021-03-01T04:01:59.518" v="873" actId="113"/>
        <pc:sldMkLst>
          <pc:docMk/>
          <pc:sldMk cId="746702288" sldId="633"/>
        </pc:sldMkLst>
        <pc:spChg chg="mod">
          <ac:chgData name="Indu Sekhar Dantu" userId="4218edbc7ffe59d5" providerId="LiveId" clId="{72A3EF18-4E3D-4588-ADD1-4FD73755BFA4}" dt="2021-03-01T04:01:59.518" v="873" actId="113"/>
          <ac:spMkLst>
            <pc:docMk/>
            <pc:sldMk cId="746702288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72A3EF18-4E3D-4588-ADD1-4FD73755BFA4}" dt="2021-03-01T04:08:01.086" v="956" actId="113"/>
        <pc:sldMkLst>
          <pc:docMk/>
          <pc:sldMk cId="2171410428" sldId="634"/>
        </pc:sldMkLst>
        <pc:spChg chg="mod">
          <ac:chgData name="Indu Sekhar Dantu" userId="4218edbc7ffe59d5" providerId="LiveId" clId="{72A3EF18-4E3D-4588-ADD1-4FD73755BFA4}" dt="2021-03-01T04:08:01.086" v="956" actId="113"/>
          <ac:spMkLst>
            <pc:docMk/>
            <pc:sldMk cId="2171410428" sldId="63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12:11.907" v="970" actId="6549"/>
        <pc:sldMkLst>
          <pc:docMk/>
          <pc:sldMk cId="4108249153" sldId="635"/>
        </pc:sldMkLst>
        <pc:spChg chg="mod">
          <ac:chgData name="Indu Sekhar Dantu" userId="4218edbc7ffe59d5" providerId="LiveId" clId="{72A3EF18-4E3D-4588-ADD1-4FD73755BFA4}" dt="2021-03-01T04:12:11.907" v="970" actId="6549"/>
          <ac:spMkLst>
            <pc:docMk/>
            <pc:sldMk cId="4108249153" sldId="63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72A3EF18-4E3D-4588-ADD1-4FD73755BFA4}" dt="2021-03-01T04:11:47.726" v="966" actId="6549"/>
        <pc:sldMkLst>
          <pc:docMk/>
          <pc:sldMk cId="2515163608" sldId="636"/>
        </pc:sldMkLst>
        <pc:spChg chg="mod">
          <ac:chgData name="Indu Sekhar Dantu" userId="4218edbc7ffe59d5" providerId="LiveId" clId="{72A3EF18-4E3D-4588-ADD1-4FD73755BFA4}" dt="2021-03-01T04:11:47.726" v="966" actId="6549"/>
          <ac:spMkLst>
            <pc:docMk/>
            <pc:sldMk cId="2515163608" sldId="636"/>
            <ac:spMk id="3" creationId="{C3C0199F-A274-44C6-BF37-784A855E6EEA}"/>
          </ac:spMkLst>
        </pc:spChg>
      </pc:sldChg>
      <pc:sldChg chg="add del">
        <pc:chgData name="Indu Sekhar Dantu" userId="4218edbc7ffe59d5" providerId="LiveId" clId="{72A3EF18-4E3D-4588-ADD1-4FD73755BFA4}" dt="2021-03-01T04:11:57.692" v="967" actId="2696"/>
        <pc:sldMkLst>
          <pc:docMk/>
          <pc:sldMk cId="2803725439" sldId="637"/>
        </pc:sldMkLst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9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064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3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5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0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5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5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1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29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2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5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Vendor’s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olicy on Vulnerability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Reporting, Commitment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following up on Potential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ncidents, and Ability to Respond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romptly to the Reports should be Examined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arefully.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Users’ Experience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greements (SLAs)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be Examined.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1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ssurance about Controls at the Cloud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whether through an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uditor’s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eport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through Audit rights in the Agreement should be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thoroughly Examined by the Auditors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02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Sometimes,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Certifications of Independent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hird-party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uditors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Opted by some Financial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irms as an Alternative to Negotiating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pecific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udit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ights.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these Can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erve only as an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 for Compliance with General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rotection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equirements, as Pointed by different Data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rotection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egulators.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1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of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and Risk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Information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tored in the Cloud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be done.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of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Disaster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ecovery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easures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Back-up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acility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adopted by the Service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 in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be done Periodically.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Possibility of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Migration from One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to another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also be Examined.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7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ssurance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about Controls at the Cloud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 whether through an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uditor’s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eport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through Audit rights in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Agreement should be thoroughly Examined by the Auditors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670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Sometimes, Certifications of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hird-party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uditors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Opted by some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irms as an Alternative to Negotiating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pecific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ights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these Can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erve only as an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 for Compliance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General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rotection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equirements, as Pointed by different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rotection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egulators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7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odels and Policies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adopted by the Cloud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endors should be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Thoroughly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hecked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of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of the Security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done and accordingly Advise for any Alterations, if required.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on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Integrity of the Authorised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responsible for the Security of the Data.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3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Thorough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eview of the Availability of the Data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the Cloud for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urposes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Techniques to be adopted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Auditors to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and Audit these Data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order to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Facilitate the above Auditing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rocedures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Auditors must have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to Outsourced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to the Business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remises of Service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 for Material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utsourcings.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uditors must also Check whether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ontrols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Organisations are Functioning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roperly.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nformation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olicies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Standards and Practices should be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Periodically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eviewed and Revised accordingly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an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xposed to High-risk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ituations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regular Monitoring of the Controls is necessary.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3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rder to Facilitate the above Process,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Auditors must do a thorough Risk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ssessment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determine the Vulnerabilities associated with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ecurities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8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Finally,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Reliability and Performance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combined with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ssue about Vendor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ock-in and Lack of Application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ortability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Interoperability should be done.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6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Apart from the above-mentioned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Auditing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rocedures, the Auditors can also 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dvisory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unctions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help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Organisations in deciding whether to Procure or Install a Cloud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 in-house by Comparing the Risks and Cost of the Installation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381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Although, the Auditing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owers used in the Normal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ourse of Business are adopted by the Auditors while Examining the Cloud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rojects,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may also Choose to Examine a Material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utsourcing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ailure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order to Investigate a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Persistent or otherwise Serious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egulatory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reach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irms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consider how to enable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to Data that is Processed in a Cloud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1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I. Understanding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Cloud Computing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N" sz="1800" b="1" dirty="0"/>
              <a:t>Four Deployment</a:t>
            </a:r>
            <a:r>
              <a:rPr lang="en-IN" sz="1800" dirty="0"/>
              <a:t> Models:</a:t>
            </a:r>
          </a:p>
          <a:p>
            <a:pPr lvl="0"/>
            <a:r>
              <a:rPr lang="en-IN" sz="1800" b="1" dirty="0"/>
              <a:t>Public</a:t>
            </a:r>
            <a:r>
              <a:rPr lang="en-IN" sz="1800" dirty="0"/>
              <a:t> Cloud.</a:t>
            </a:r>
          </a:p>
          <a:p>
            <a:pPr lvl="0"/>
            <a:r>
              <a:rPr lang="en-IN" sz="1800" b="1" dirty="0"/>
              <a:t>Private</a:t>
            </a:r>
            <a:r>
              <a:rPr lang="en-IN" sz="1800" dirty="0"/>
              <a:t> Cloud.</a:t>
            </a:r>
          </a:p>
          <a:p>
            <a:pPr lvl="0"/>
            <a:r>
              <a:rPr lang="en-IN" sz="1800" b="1" dirty="0"/>
              <a:t>Community</a:t>
            </a:r>
            <a:r>
              <a:rPr lang="en-IN" sz="1800" dirty="0"/>
              <a:t> Cloud and</a:t>
            </a:r>
          </a:p>
          <a:p>
            <a:pPr lvl="0"/>
            <a:r>
              <a:rPr lang="en-IN" sz="1800" b="1" dirty="0"/>
              <a:t>Hybrid</a:t>
            </a:r>
            <a:r>
              <a:rPr lang="en-IN" sz="1800" dirty="0"/>
              <a:t> Cloud.</a:t>
            </a:r>
          </a:p>
        </p:txBody>
      </p:sp>
    </p:spTree>
    <p:extLst>
      <p:ext uri="{BB962C8B-B14F-4D97-AF65-F5344CB8AC3E}">
        <p14:creationId xmlns:p14="http://schemas.microsoft.com/office/powerpoint/2010/main" val="410824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Concerns and possible Mitigations in CC Selection</a:t>
            </a:r>
            <a:r>
              <a:rPr lang="en-IN" sz="1800" dirty="0"/>
              <a:t>:</a:t>
            </a:r>
          </a:p>
          <a:p>
            <a:pPr lvl="0" algn="just"/>
            <a:r>
              <a:rPr lang="en-IN" sz="1800" b="1" dirty="0"/>
              <a:t>Security</a:t>
            </a:r>
            <a:r>
              <a:rPr lang="en-IN" sz="1800" dirty="0"/>
              <a:t> and Privacy.</a:t>
            </a:r>
          </a:p>
          <a:p>
            <a:pPr lvl="0" algn="just"/>
            <a:r>
              <a:rPr lang="en-IN" sz="1800" dirty="0"/>
              <a:t>Regulatory </a:t>
            </a:r>
            <a:r>
              <a:rPr lang="en-IN" sz="1800" b="1" dirty="0"/>
              <a:t>Compliance</a:t>
            </a:r>
            <a:r>
              <a:rPr lang="en-IN" sz="1800" dirty="0"/>
              <a:t>.</a:t>
            </a:r>
          </a:p>
          <a:p>
            <a:pPr lvl="0" algn="just"/>
            <a:r>
              <a:rPr lang="en-IN" sz="1800" dirty="0"/>
              <a:t>Technical </a:t>
            </a:r>
            <a:r>
              <a:rPr lang="en-IN" sz="1800" b="1" dirty="0"/>
              <a:t>Limitations</a:t>
            </a:r>
            <a:r>
              <a:rPr lang="en-IN" sz="1800" dirty="0"/>
              <a:t>.</a:t>
            </a:r>
          </a:p>
          <a:p>
            <a:pPr lvl="0" algn="just"/>
            <a:r>
              <a:rPr lang="en-IN" sz="1800" dirty="0"/>
              <a:t>Availability, Reliability, Fault </a:t>
            </a:r>
            <a:r>
              <a:rPr lang="en-IN" sz="1800" b="1" dirty="0"/>
              <a:t>Tolerance </a:t>
            </a:r>
            <a:r>
              <a:rPr lang="en-IN" sz="1800" dirty="0"/>
              <a:t>and </a:t>
            </a:r>
            <a:r>
              <a:rPr lang="en-IN" sz="1800" b="1" dirty="0"/>
              <a:t>Disaster</a:t>
            </a:r>
            <a:r>
              <a:rPr lang="en-IN" sz="1800" dirty="0"/>
              <a:t> Recovery.</a:t>
            </a:r>
          </a:p>
          <a:p>
            <a:pPr lvl="0" algn="just"/>
            <a:r>
              <a:rPr lang="en-IN" sz="1800" dirty="0"/>
              <a:t>Interoperability and </a:t>
            </a:r>
            <a:r>
              <a:rPr lang="en-IN" sz="1800" b="1" dirty="0"/>
              <a:t>Portability</a:t>
            </a:r>
            <a:r>
              <a:rPr lang="en-I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16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Auditing Policies and Practices require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Adjustments in Order to Adapt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the Cloud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nvironment.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Auditors Play a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 important role from the Inception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tage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order to Identify and reduce the Risks involved with the Cloud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omputing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odel. </a:t>
            </a: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before Starting the Auditing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rocedures, it must be ensured that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Auditors (Including the Internal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udit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taff) must be Adequately trained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as Specialised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nowledge is needed to Evaluate the Shared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nvironments and Virtualised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echnologies.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7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 from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Conception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tage of Cloud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Auditors need to Examine the following for Reviewing a Cloud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roject: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Critical and Non-Critical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pplications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need to be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Segregated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before sending them to the Cloud. </a:t>
            </a: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Again, Significant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pplications such as a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Business-to-Business (B2B)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Business-to-Consumer (B2C)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Web site requires Careful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onsideration before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Entering the Cloud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the Organisation’s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is Processed and Stored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verseas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also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Mingles with other Organisations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Careful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tudy of Country /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egional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egulations that affect the Organisation’s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should be thoroughly Carried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ut. </a:t>
            </a:r>
          </a:p>
          <a:p>
            <a:pPr marL="0" lv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Accordingly,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equirements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their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Corresponding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reaches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be notified to the Organisations.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571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1108</TotalTime>
  <Words>1011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Symbol</vt:lpstr>
      <vt:lpstr>Wingdings</vt:lpstr>
      <vt:lpstr>Gallery</vt:lpstr>
      <vt:lpstr>Academic Literature 16x9</vt:lpstr>
      <vt:lpstr>Welcome to the Participants</vt:lpstr>
      <vt:lpstr>B. Cloud Computing Management Audit</vt:lpstr>
      <vt:lpstr>I. Understanding Cloud Computing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Control &amp; Audit Perspective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36</cp:revision>
  <dcterms:created xsi:type="dcterms:W3CDTF">2020-10-01T03:17:05Z</dcterms:created>
  <dcterms:modified xsi:type="dcterms:W3CDTF">2021-03-01T04:12:17Z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