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8"/>
  </p:notesMasterIdLst>
  <p:handoutMasterIdLst>
    <p:handoutMasterId r:id="rId39"/>
  </p:handoutMasterIdLst>
  <p:sldIdLst>
    <p:sldId id="629" r:id="rId6"/>
    <p:sldId id="366" r:id="rId7"/>
    <p:sldId id="256" r:id="rId8"/>
    <p:sldId id="643" r:id="rId9"/>
    <p:sldId id="644" r:id="rId10"/>
    <p:sldId id="364" r:id="rId11"/>
    <p:sldId id="635" r:id="rId12"/>
    <p:sldId id="367" r:id="rId13"/>
    <p:sldId id="633" r:id="rId14"/>
    <p:sldId id="368" r:id="rId15"/>
    <p:sldId id="369" r:id="rId16"/>
    <p:sldId id="636" r:id="rId17"/>
    <p:sldId id="370" r:id="rId18"/>
    <p:sldId id="637" r:id="rId19"/>
    <p:sldId id="642" r:id="rId20"/>
    <p:sldId id="371" r:id="rId21"/>
    <p:sldId id="638" r:id="rId22"/>
    <p:sldId id="630" r:id="rId23"/>
    <p:sldId id="639" r:id="rId24"/>
    <p:sldId id="372" r:id="rId25"/>
    <p:sldId id="373" r:id="rId26"/>
    <p:sldId id="631" r:id="rId27"/>
    <p:sldId id="640" r:id="rId28"/>
    <p:sldId id="374" r:id="rId29"/>
    <p:sldId id="375" r:id="rId30"/>
    <p:sldId id="376" r:id="rId31"/>
    <p:sldId id="632" r:id="rId32"/>
    <p:sldId id="641" r:id="rId33"/>
    <p:sldId id="377" r:id="rId34"/>
    <p:sldId id="378" r:id="rId35"/>
    <p:sldId id="634" r:id="rId36"/>
    <p:sldId id="26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125BFDD6-FD0F-4F83-B453-376FA296B501}"/>
    <pc:docChg chg="undo custSel addSld delSld modSld">
      <pc:chgData name="Indu Sekhar Dantu" userId="4218edbc7ffe59d5" providerId="LiveId" clId="{125BFDD6-FD0F-4F83-B453-376FA296B501}" dt="2021-03-01T02:10:58.843" v="1748" actId="6549"/>
      <pc:docMkLst>
        <pc:docMk/>
      </pc:docMkLst>
      <pc:sldChg chg="modSp mod">
        <pc:chgData name="Indu Sekhar Dantu" userId="4218edbc7ffe59d5" providerId="LiveId" clId="{125BFDD6-FD0F-4F83-B453-376FA296B501}" dt="2021-02-22T15:42:25.033" v="59" actId="20577"/>
        <pc:sldMkLst>
          <pc:docMk/>
          <pc:sldMk cId="410429437" sldId="256"/>
        </pc:sldMkLst>
        <pc:spChg chg="mod">
          <ac:chgData name="Indu Sekhar Dantu" userId="4218edbc7ffe59d5" providerId="LiveId" clId="{125BFDD6-FD0F-4F83-B453-376FA296B501}" dt="2021-02-22T15:42:25.033" v="59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125BFDD6-FD0F-4F83-B453-376FA296B501}" dt="2021-03-01T01:46:26.579" v="1540" actId="20577"/>
        <pc:sldMkLst>
          <pc:docMk/>
          <pc:sldMk cId="876088118" sldId="364"/>
        </pc:sldMkLst>
        <pc:spChg chg="mod">
          <ac:chgData name="Indu Sekhar Dantu" userId="4218edbc7ffe59d5" providerId="LiveId" clId="{125BFDD6-FD0F-4F83-B453-376FA296B501}" dt="2021-02-22T15:52:35.829" v="116" actId="6549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1:46:26.579" v="1540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125BFDD6-FD0F-4F83-B453-376FA296B501}" dt="2021-02-22T15:52:47.990" v="119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125BFDD6-FD0F-4F83-B453-376FA296B501}" dt="2021-02-22T16:22:27.376" v="151" actId="20577"/>
        <pc:sldMkLst>
          <pc:docMk/>
          <pc:sldMk cId="738520826" sldId="366"/>
        </pc:sldMkLst>
        <pc:spChg chg="mod">
          <ac:chgData name="Indu Sekhar Dantu" userId="4218edbc7ffe59d5" providerId="LiveId" clId="{125BFDD6-FD0F-4F83-B453-376FA296B501}" dt="2021-02-22T16:22:27.376" v="151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125BFDD6-FD0F-4F83-B453-376FA296B501}" dt="2021-03-01T01:47:33.259" v="1555" actId="115"/>
        <pc:sldMkLst>
          <pc:docMk/>
          <pc:sldMk cId="2967230965" sldId="367"/>
        </pc:sldMkLst>
        <pc:spChg chg="mod">
          <ac:chgData name="Indu Sekhar Dantu" userId="4218edbc7ffe59d5" providerId="LiveId" clId="{125BFDD6-FD0F-4F83-B453-376FA296B501}" dt="2021-03-01T01:47:33.259" v="1555" actId="115"/>
          <ac:spMkLst>
            <pc:docMk/>
            <pc:sldMk cId="2967230965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1:49:15.837" v="1561" actId="115"/>
        <pc:sldMkLst>
          <pc:docMk/>
          <pc:sldMk cId="734722731" sldId="368"/>
        </pc:sldMkLst>
        <pc:spChg chg="mod">
          <ac:chgData name="Indu Sekhar Dantu" userId="4218edbc7ffe59d5" providerId="LiveId" clId="{125BFDD6-FD0F-4F83-B453-376FA296B501}" dt="2021-03-01T01:49:15.837" v="1561" actId="115"/>
          <ac:spMkLst>
            <pc:docMk/>
            <pc:sldMk cId="734722731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1:50:32.086" v="1573" actId="115"/>
        <pc:sldMkLst>
          <pc:docMk/>
          <pc:sldMk cId="2853706127" sldId="369"/>
        </pc:sldMkLst>
        <pc:spChg chg="mod">
          <ac:chgData name="Indu Sekhar Dantu" userId="4218edbc7ffe59d5" providerId="LiveId" clId="{125BFDD6-FD0F-4F83-B453-376FA296B501}" dt="2021-03-01T01:50:32.086" v="1573" actId="115"/>
          <ac:spMkLst>
            <pc:docMk/>
            <pc:sldMk cId="2853706127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1:51:49.600" v="1592" actId="20577"/>
        <pc:sldMkLst>
          <pc:docMk/>
          <pc:sldMk cId="868032764" sldId="370"/>
        </pc:sldMkLst>
        <pc:spChg chg="mod">
          <ac:chgData name="Indu Sekhar Dantu" userId="4218edbc7ffe59d5" providerId="LiveId" clId="{125BFDD6-FD0F-4F83-B453-376FA296B501}" dt="2021-03-01T01:51:49.600" v="1592" actId="20577"/>
          <ac:spMkLst>
            <pc:docMk/>
            <pc:sldMk cId="868032764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1:54:23.612" v="1611" actId="115"/>
        <pc:sldMkLst>
          <pc:docMk/>
          <pc:sldMk cId="1081279836" sldId="371"/>
        </pc:sldMkLst>
        <pc:spChg chg="mod">
          <ac:chgData name="Indu Sekhar Dantu" userId="4218edbc7ffe59d5" providerId="LiveId" clId="{125BFDD6-FD0F-4F83-B453-376FA296B501}" dt="2021-03-01T01:54:23.612" v="1611" actId="115"/>
          <ac:spMkLst>
            <pc:docMk/>
            <pc:sldMk cId="1081279836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1:59:55.703" v="1680" actId="20577"/>
        <pc:sldMkLst>
          <pc:docMk/>
          <pc:sldMk cId="1482361974" sldId="372"/>
        </pc:sldMkLst>
        <pc:spChg chg="mod">
          <ac:chgData name="Indu Sekhar Dantu" userId="4218edbc7ffe59d5" providerId="LiveId" clId="{125BFDD6-FD0F-4F83-B453-376FA296B501}" dt="2021-03-01T01:59:55.703" v="1680" actId="20577"/>
          <ac:spMkLst>
            <pc:docMk/>
            <pc:sldMk cId="1482361974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1:01.946" v="1686" actId="6549"/>
        <pc:sldMkLst>
          <pc:docMk/>
          <pc:sldMk cId="1590274630" sldId="373"/>
        </pc:sldMkLst>
        <pc:spChg chg="mod">
          <ac:chgData name="Indu Sekhar Dantu" userId="4218edbc7ffe59d5" providerId="LiveId" clId="{125BFDD6-FD0F-4F83-B453-376FA296B501}" dt="2021-02-27T13:32:12.938" v="232" actId="6549"/>
          <ac:spMkLst>
            <pc:docMk/>
            <pc:sldMk cId="1590274630" sldId="373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2:01:01.946" v="1686" actId="6549"/>
          <ac:spMkLst>
            <pc:docMk/>
            <pc:sldMk cId="1590274630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4:21.753" v="1712" actId="20577"/>
        <pc:sldMkLst>
          <pc:docMk/>
          <pc:sldMk cId="456206797" sldId="374"/>
        </pc:sldMkLst>
        <pc:spChg chg="mod">
          <ac:chgData name="Indu Sekhar Dantu" userId="4218edbc7ffe59d5" providerId="LiveId" clId="{125BFDD6-FD0F-4F83-B453-376FA296B501}" dt="2021-02-27T13:34:20.602" v="261"/>
          <ac:spMkLst>
            <pc:docMk/>
            <pc:sldMk cId="456206797" sldId="374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2:04:21.753" v="1712" actId="20577"/>
          <ac:spMkLst>
            <pc:docMk/>
            <pc:sldMk cId="456206797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6:00.815" v="1719" actId="115"/>
        <pc:sldMkLst>
          <pc:docMk/>
          <pc:sldMk cId="3443199364" sldId="375"/>
        </pc:sldMkLst>
        <pc:spChg chg="mod">
          <ac:chgData name="Indu Sekhar Dantu" userId="4218edbc7ffe59d5" providerId="LiveId" clId="{125BFDD6-FD0F-4F83-B453-376FA296B501}" dt="2021-02-27T13:34:25.818" v="262"/>
          <ac:spMkLst>
            <pc:docMk/>
            <pc:sldMk cId="3443199364" sldId="375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2:06:00.815" v="1719" actId="115"/>
          <ac:spMkLst>
            <pc:docMk/>
            <pc:sldMk cId="3443199364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6:33.425" v="1724" actId="20577"/>
        <pc:sldMkLst>
          <pc:docMk/>
          <pc:sldMk cId="770860057" sldId="376"/>
        </pc:sldMkLst>
        <pc:spChg chg="mod">
          <ac:chgData name="Indu Sekhar Dantu" userId="4218edbc7ffe59d5" providerId="LiveId" clId="{125BFDD6-FD0F-4F83-B453-376FA296B501}" dt="2021-02-27T13:34:33.270" v="263"/>
          <ac:spMkLst>
            <pc:docMk/>
            <pc:sldMk cId="770860057" sldId="376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2:06:33.425" v="1724" actId="20577"/>
          <ac:spMkLst>
            <pc:docMk/>
            <pc:sldMk cId="770860057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8:09.268" v="1736" actId="115"/>
        <pc:sldMkLst>
          <pc:docMk/>
          <pc:sldMk cId="1965821031" sldId="377"/>
        </pc:sldMkLst>
        <pc:spChg chg="mod">
          <ac:chgData name="Indu Sekhar Dantu" userId="4218edbc7ffe59d5" providerId="LiveId" clId="{125BFDD6-FD0F-4F83-B453-376FA296B501}" dt="2021-02-27T13:35:02.383" v="310" actId="20577"/>
          <ac:spMkLst>
            <pc:docMk/>
            <pc:sldMk cId="1965821031" sldId="377"/>
            <ac:spMk id="2" creationId="{B569CD3E-5E33-4EB5-A2CE-C636605E633F}"/>
          </ac:spMkLst>
        </pc:spChg>
        <pc:spChg chg="mod">
          <ac:chgData name="Indu Sekhar Dantu" userId="4218edbc7ffe59d5" providerId="LiveId" clId="{125BFDD6-FD0F-4F83-B453-376FA296B501}" dt="2021-03-01T02:08:09.268" v="1736" actId="115"/>
          <ac:spMkLst>
            <pc:docMk/>
            <pc:sldMk cId="1965821031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08:27.058" v="1740" actId="6549"/>
        <pc:sldMkLst>
          <pc:docMk/>
          <pc:sldMk cId="2777194756" sldId="378"/>
        </pc:sldMkLst>
        <pc:spChg chg="mod">
          <ac:chgData name="Indu Sekhar Dantu" userId="4218edbc7ffe59d5" providerId="LiveId" clId="{125BFDD6-FD0F-4F83-B453-376FA296B501}" dt="2021-03-01T02:08:27.058" v="1740" actId="6549"/>
          <ac:spMkLst>
            <pc:docMk/>
            <pc:sldMk cId="2777194756" sldId="378"/>
            <ac:spMk id="3" creationId="{C3C0199F-A274-44C6-BF37-784A855E6EEA}"/>
          </ac:spMkLst>
        </pc:spChg>
      </pc:sldChg>
      <pc:sldChg chg="add del">
        <pc:chgData name="Indu Sekhar Dantu" userId="4218edbc7ffe59d5" providerId="LiveId" clId="{125BFDD6-FD0F-4F83-B453-376FA296B501}" dt="2021-02-27T14:13:56.272" v="406" actId="47"/>
        <pc:sldMkLst>
          <pc:docMk/>
          <pc:sldMk cId="3877319487" sldId="379"/>
        </pc:sldMkLst>
      </pc:sldChg>
      <pc:sldChg chg="add del">
        <pc:chgData name="Indu Sekhar Dantu" userId="4218edbc7ffe59d5" providerId="LiveId" clId="{125BFDD6-FD0F-4F83-B453-376FA296B501}" dt="2021-02-27T14:13:56.702" v="407" actId="47"/>
        <pc:sldMkLst>
          <pc:docMk/>
          <pc:sldMk cId="1834878601" sldId="380"/>
        </pc:sldMkLst>
      </pc:sldChg>
      <pc:sldChg chg="add del">
        <pc:chgData name="Indu Sekhar Dantu" userId="4218edbc7ffe59d5" providerId="LiveId" clId="{125BFDD6-FD0F-4F83-B453-376FA296B501}" dt="2021-02-27T14:13:57.242" v="408" actId="47"/>
        <pc:sldMkLst>
          <pc:docMk/>
          <pc:sldMk cId="3659108709" sldId="381"/>
        </pc:sldMkLst>
      </pc:sldChg>
      <pc:sldChg chg="add del">
        <pc:chgData name="Indu Sekhar Dantu" userId="4218edbc7ffe59d5" providerId="LiveId" clId="{125BFDD6-FD0F-4F83-B453-376FA296B501}" dt="2021-02-27T14:13:57.765" v="409" actId="47"/>
        <pc:sldMkLst>
          <pc:docMk/>
          <pc:sldMk cId="380416072" sldId="382"/>
        </pc:sldMkLst>
      </pc:sldChg>
      <pc:sldChg chg="add del">
        <pc:chgData name="Indu Sekhar Dantu" userId="4218edbc7ffe59d5" providerId="LiveId" clId="{125BFDD6-FD0F-4F83-B453-376FA296B501}" dt="2021-02-27T14:13:58.548" v="410" actId="47"/>
        <pc:sldMkLst>
          <pc:docMk/>
          <pc:sldMk cId="1152656491" sldId="383"/>
        </pc:sldMkLst>
      </pc:sldChg>
      <pc:sldChg chg="add del">
        <pc:chgData name="Indu Sekhar Dantu" userId="4218edbc7ffe59d5" providerId="LiveId" clId="{125BFDD6-FD0F-4F83-B453-376FA296B501}" dt="2021-02-27T14:13:59.400" v="411" actId="47"/>
        <pc:sldMkLst>
          <pc:docMk/>
          <pc:sldMk cId="1021327685" sldId="384"/>
        </pc:sldMkLst>
      </pc:sldChg>
      <pc:sldChg chg="add del">
        <pc:chgData name="Indu Sekhar Dantu" userId="4218edbc7ffe59d5" providerId="LiveId" clId="{125BFDD6-FD0F-4F83-B453-376FA296B501}" dt="2021-02-27T14:14:00.222" v="412" actId="47"/>
        <pc:sldMkLst>
          <pc:docMk/>
          <pc:sldMk cId="3025507190" sldId="385"/>
        </pc:sldMkLst>
      </pc:sldChg>
      <pc:sldChg chg="add del">
        <pc:chgData name="Indu Sekhar Dantu" userId="4218edbc7ffe59d5" providerId="LiveId" clId="{125BFDD6-FD0F-4F83-B453-376FA296B501}" dt="2021-02-27T14:14:01.221" v="413" actId="47"/>
        <pc:sldMkLst>
          <pc:docMk/>
          <pc:sldMk cId="2974463892" sldId="386"/>
        </pc:sldMkLst>
      </pc:sldChg>
      <pc:sldChg chg="add del">
        <pc:chgData name="Indu Sekhar Dantu" userId="4218edbc7ffe59d5" providerId="LiveId" clId="{125BFDD6-FD0F-4F83-B453-376FA296B501}" dt="2021-02-27T14:14:01.886" v="414" actId="47"/>
        <pc:sldMkLst>
          <pc:docMk/>
          <pc:sldMk cId="1549062960" sldId="387"/>
        </pc:sldMkLst>
      </pc:sldChg>
      <pc:sldChg chg="add del">
        <pc:chgData name="Indu Sekhar Dantu" userId="4218edbc7ffe59d5" providerId="LiveId" clId="{125BFDD6-FD0F-4F83-B453-376FA296B501}" dt="2021-02-27T14:14:02.663" v="415" actId="47"/>
        <pc:sldMkLst>
          <pc:docMk/>
          <pc:sldMk cId="154724420" sldId="388"/>
        </pc:sldMkLst>
      </pc:sldChg>
      <pc:sldChg chg="add del">
        <pc:chgData name="Indu Sekhar Dantu" userId="4218edbc7ffe59d5" providerId="LiveId" clId="{125BFDD6-FD0F-4F83-B453-376FA296B501}" dt="2021-02-27T14:14:03.546" v="416" actId="47"/>
        <pc:sldMkLst>
          <pc:docMk/>
          <pc:sldMk cId="64065560" sldId="389"/>
        </pc:sldMkLst>
      </pc:sldChg>
      <pc:sldChg chg="add del">
        <pc:chgData name="Indu Sekhar Dantu" userId="4218edbc7ffe59d5" providerId="LiveId" clId="{125BFDD6-FD0F-4F83-B453-376FA296B501}" dt="2021-02-27T14:14:04.351" v="417" actId="47"/>
        <pc:sldMkLst>
          <pc:docMk/>
          <pc:sldMk cId="733578226" sldId="390"/>
        </pc:sldMkLst>
      </pc:sldChg>
      <pc:sldChg chg="add del">
        <pc:chgData name="Indu Sekhar Dantu" userId="4218edbc7ffe59d5" providerId="LiveId" clId="{125BFDD6-FD0F-4F83-B453-376FA296B501}" dt="2021-02-27T14:14:05.309" v="418" actId="47"/>
        <pc:sldMkLst>
          <pc:docMk/>
          <pc:sldMk cId="941400185" sldId="391"/>
        </pc:sldMkLst>
      </pc:sldChg>
      <pc:sldChg chg="add del">
        <pc:chgData name="Indu Sekhar Dantu" userId="4218edbc7ffe59d5" providerId="LiveId" clId="{125BFDD6-FD0F-4F83-B453-376FA296B501}" dt="2021-02-27T14:14:06.261" v="419" actId="47"/>
        <pc:sldMkLst>
          <pc:docMk/>
          <pc:sldMk cId="313730040" sldId="392"/>
        </pc:sldMkLst>
      </pc:sldChg>
      <pc:sldChg chg="add del">
        <pc:chgData name="Indu Sekhar Dantu" userId="4218edbc7ffe59d5" providerId="LiveId" clId="{125BFDD6-FD0F-4F83-B453-376FA296B501}" dt="2021-02-27T14:14:07.185" v="420" actId="47"/>
        <pc:sldMkLst>
          <pc:docMk/>
          <pc:sldMk cId="1327654816" sldId="393"/>
        </pc:sldMkLst>
      </pc:sldChg>
      <pc:sldChg chg="add del">
        <pc:chgData name="Indu Sekhar Dantu" userId="4218edbc7ffe59d5" providerId="LiveId" clId="{125BFDD6-FD0F-4F83-B453-376FA296B501}" dt="2021-02-27T14:14:08.077" v="421" actId="47"/>
        <pc:sldMkLst>
          <pc:docMk/>
          <pc:sldMk cId="767151424" sldId="394"/>
        </pc:sldMkLst>
      </pc:sldChg>
      <pc:sldChg chg="add del">
        <pc:chgData name="Indu Sekhar Dantu" userId="4218edbc7ffe59d5" providerId="LiveId" clId="{125BFDD6-FD0F-4F83-B453-376FA296B501}" dt="2021-02-27T14:14:10.148" v="422" actId="47"/>
        <pc:sldMkLst>
          <pc:docMk/>
          <pc:sldMk cId="245408912" sldId="395"/>
        </pc:sldMkLst>
      </pc:sldChg>
      <pc:sldChg chg="modSp mod">
        <pc:chgData name="Indu Sekhar Dantu" userId="4218edbc7ffe59d5" providerId="LiveId" clId="{125BFDD6-FD0F-4F83-B453-376FA296B501}" dt="2021-03-01T01:59:14.826" v="1675" actId="20577"/>
        <pc:sldMkLst>
          <pc:docMk/>
          <pc:sldMk cId="3059528344" sldId="630"/>
        </pc:sldMkLst>
        <pc:spChg chg="mod">
          <ac:chgData name="Indu Sekhar Dantu" userId="4218edbc7ffe59d5" providerId="LiveId" clId="{125BFDD6-FD0F-4F83-B453-376FA296B501}" dt="2021-03-01T01:59:14.826" v="1675" actId="20577"/>
          <ac:spMkLst>
            <pc:docMk/>
            <pc:sldMk cId="3059528344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2:02:48.185" v="1697" actId="20577"/>
        <pc:sldMkLst>
          <pc:docMk/>
          <pc:sldMk cId="283804452" sldId="631"/>
        </pc:sldMkLst>
        <pc:spChg chg="mod">
          <ac:chgData name="Indu Sekhar Dantu" userId="4218edbc7ffe59d5" providerId="LiveId" clId="{125BFDD6-FD0F-4F83-B453-376FA296B501}" dt="2021-03-01T02:02:48.185" v="1697" actId="20577"/>
          <ac:spMkLst>
            <pc:docMk/>
            <pc:sldMk cId="283804452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2:07:06.961" v="1731" actId="115"/>
        <pc:sldMkLst>
          <pc:docMk/>
          <pc:sldMk cId="3844515201" sldId="632"/>
        </pc:sldMkLst>
        <pc:spChg chg="mod">
          <ac:chgData name="Indu Sekhar Dantu" userId="4218edbc7ffe59d5" providerId="LiveId" clId="{125BFDD6-FD0F-4F83-B453-376FA296B501}" dt="2021-03-01T02:07:06.961" v="1731" actId="115"/>
          <ac:spMkLst>
            <pc:docMk/>
            <pc:sldMk cId="3844515201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48:22.893" v="1558" actId="115"/>
        <pc:sldMkLst>
          <pc:docMk/>
          <pc:sldMk cId="237709440" sldId="633"/>
        </pc:sldMkLst>
        <pc:spChg chg="mod">
          <ac:chgData name="Indu Sekhar Dantu" userId="4218edbc7ffe59d5" providerId="LiveId" clId="{125BFDD6-FD0F-4F83-B453-376FA296B501}" dt="2021-03-01T01:48:22.893" v="1558" actId="115"/>
          <ac:spMkLst>
            <pc:docMk/>
            <pc:sldMk cId="237709440" sldId="633"/>
            <ac:spMk id="3" creationId="{C3C0199F-A274-44C6-BF37-784A855E6EEA}"/>
          </ac:spMkLst>
        </pc:spChg>
      </pc:sldChg>
      <pc:sldChg chg="new del">
        <pc:chgData name="Indu Sekhar Dantu" userId="4218edbc7ffe59d5" providerId="LiveId" clId="{125BFDD6-FD0F-4F83-B453-376FA296B501}" dt="2021-02-28T16:42:40.022" v="1333" actId="680"/>
        <pc:sldMkLst>
          <pc:docMk/>
          <pc:sldMk cId="1602334958" sldId="633"/>
        </pc:sldMkLst>
      </pc:sldChg>
      <pc:sldChg chg="modSp mod">
        <pc:chgData name="Indu Sekhar Dantu" userId="4218edbc7ffe59d5" providerId="LiveId" clId="{125BFDD6-FD0F-4F83-B453-376FA296B501}" dt="2021-03-01T02:08:53.833" v="1741" actId="20577"/>
        <pc:sldMkLst>
          <pc:docMk/>
          <pc:sldMk cId="3281661473" sldId="634"/>
        </pc:sldMkLst>
        <pc:spChg chg="mod">
          <ac:chgData name="Indu Sekhar Dantu" userId="4218edbc7ffe59d5" providerId="LiveId" clId="{125BFDD6-FD0F-4F83-B453-376FA296B501}" dt="2021-03-01T02:08:53.833" v="1741" actId="20577"/>
          <ac:spMkLst>
            <pc:docMk/>
            <pc:sldMk cId="3281661473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47:23.670" v="1554" actId="113"/>
        <pc:sldMkLst>
          <pc:docMk/>
          <pc:sldMk cId="2949861850" sldId="635"/>
        </pc:sldMkLst>
        <pc:spChg chg="mod">
          <ac:chgData name="Indu Sekhar Dantu" userId="4218edbc7ffe59d5" providerId="LiveId" clId="{125BFDD6-FD0F-4F83-B453-376FA296B501}" dt="2021-03-01T01:47:23.670" v="1554" actId="113"/>
          <ac:spMkLst>
            <pc:docMk/>
            <pc:sldMk cId="2949861850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51:08.605" v="1584" actId="20577"/>
        <pc:sldMkLst>
          <pc:docMk/>
          <pc:sldMk cId="4100196311" sldId="636"/>
        </pc:sldMkLst>
        <pc:spChg chg="mod">
          <ac:chgData name="Indu Sekhar Dantu" userId="4218edbc7ffe59d5" providerId="LiveId" clId="{125BFDD6-FD0F-4F83-B453-376FA296B501}" dt="2021-03-01T01:51:08.605" v="1584" actId="20577"/>
          <ac:spMkLst>
            <pc:docMk/>
            <pc:sldMk cId="4100196311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53:24.414" v="1602" actId="114"/>
        <pc:sldMkLst>
          <pc:docMk/>
          <pc:sldMk cId="2576464009" sldId="637"/>
        </pc:sldMkLst>
        <pc:spChg chg="mod">
          <ac:chgData name="Indu Sekhar Dantu" userId="4218edbc7ffe59d5" providerId="LiveId" clId="{125BFDD6-FD0F-4F83-B453-376FA296B501}" dt="2021-03-01T01:53:24.414" v="1602" actId="114"/>
          <ac:spMkLst>
            <pc:docMk/>
            <pc:sldMk cId="2576464009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54:45.429" v="1618" actId="20577"/>
        <pc:sldMkLst>
          <pc:docMk/>
          <pc:sldMk cId="2535174955" sldId="638"/>
        </pc:sldMkLst>
        <pc:spChg chg="mod">
          <ac:chgData name="Indu Sekhar Dantu" userId="4218edbc7ffe59d5" providerId="LiveId" clId="{125BFDD6-FD0F-4F83-B453-376FA296B501}" dt="2021-03-01T01:54:45.429" v="1618" actId="20577"/>
          <ac:spMkLst>
            <pc:docMk/>
            <pc:sldMk cId="2535174955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1:59:31.310" v="1677" actId="6549"/>
        <pc:sldMkLst>
          <pc:docMk/>
          <pc:sldMk cId="1594994597" sldId="639"/>
        </pc:sldMkLst>
        <pc:spChg chg="mod">
          <ac:chgData name="Indu Sekhar Dantu" userId="4218edbc7ffe59d5" providerId="LiveId" clId="{125BFDD6-FD0F-4F83-B453-376FA296B501}" dt="2021-03-01T01:59:31.310" v="1677" actId="6549"/>
          <ac:spMkLst>
            <pc:docMk/>
            <pc:sldMk cId="1594994597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2:03:16.360" v="1703" actId="20577"/>
        <pc:sldMkLst>
          <pc:docMk/>
          <pc:sldMk cId="1281140659" sldId="640"/>
        </pc:sldMkLst>
        <pc:spChg chg="mod">
          <ac:chgData name="Indu Sekhar Dantu" userId="4218edbc7ffe59d5" providerId="LiveId" clId="{125BFDD6-FD0F-4F83-B453-376FA296B501}" dt="2021-03-01T02:03:16.360" v="1703" actId="20577"/>
          <ac:spMkLst>
            <pc:docMk/>
            <pc:sldMk cId="1281140659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25BFDD6-FD0F-4F83-B453-376FA296B501}" dt="2021-03-01T02:07:26.367" v="1734" actId="115"/>
        <pc:sldMkLst>
          <pc:docMk/>
          <pc:sldMk cId="3480886754" sldId="641"/>
        </pc:sldMkLst>
        <pc:spChg chg="mod">
          <ac:chgData name="Indu Sekhar Dantu" userId="4218edbc7ffe59d5" providerId="LiveId" clId="{125BFDD6-FD0F-4F83-B453-376FA296B501}" dt="2021-03-01T02:07:26.367" v="1734" actId="115"/>
          <ac:spMkLst>
            <pc:docMk/>
            <pc:sldMk cId="3480886754" sldId="641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125BFDD6-FD0F-4F83-B453-376FA296B501}" dt="2021-03-01T01:58:46.962" v="1673" actId="20577"/>
        <pc:sldMkLst>
          <pc:docMk/>
          <pc:sldMk cId="989208231" sldId="642"/>
        </pc:sldMkLst>
        <pc:spChg chg="mod">
          <ac:chgData name="Indu Sekhar Dantu" userId="4218edbc7ffe59d5" providerId="LiveId" clId="{125BFDD6-FD0F-4F83-B453-376FA296B501}" dt="2021-03-01T01:58:46.962" v="1673" actId="20577"/>
          <ac:spMkLst>
            <pc:docMk/>
            <pc:sldMk cId="989208231" sldId="64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125BFDD6-FD0F-4F83-B453-376FA296B501}" dt="2021-03-01T02:10:32.469" v="1746" actId="14100"/>
        <pc:sldMkLst>
          <pc:docMk/>
          <pc:sldMk cId="476192966" sldId="643"/>
        </pc:sldMkLst>
        <pc:spChg chg="mod">
          <ac:chgData name="Indu Sekhar Dantu" userId="4218edbc7ffe59d5" providerId="LiveId" clId="{125BFDD6-FD0F-4F83-B453-376FA296B501}" dt="2021-03-01T02:10:32.469" v="1746" actId="14100"/>
          <ac:spMkLst>
            <pc:docMk/>
            <pc:sldMk cId="476192966" sldId="643"/>
            <ac:spMk id="3" creationId="{C3C0199F-A274-44C6-BF37-784A855E6EEA}"/>
          </ac:spMkLst>
        </pc:spChg>
      </pc:sldChg>
      <pc:sldChg chg="add del">
        <pc:chgData name="Indu Sekhar Dantu" userId="4218edbc7ffe59d5" providerId="LiveId" clId="{125BFDD6-FD0F-4F83-B453-376FA296B501}" dt="2021-03-01T01:56:35.631" v="1621"/>
        <pc:sldMkLst>
          <pc:docMk/>
          <pc:sldMk cId="3021695874" sldId="643"/>
        </pc:sldMkLst>
      </pc:sldChg>
      <pc:sldChg chg="modSp add mod">
        <pc:chgData name="Indu Sekhar Dantu" userId="4218edbc7ffe59d5" providerId="LiveId" clId="{125BFDD6-FD0F-4F83-B453-376FA296B501}" dt="2021-03-01T02:10:58.843" v="1748" actId="6549"/>
        <pc:sldMkLst>
          <pc:docMk/>
          <pc:sldMk cId="3711674493" sldId="644"/>
        </pc:sldMkLst>
        <pc:spChg chg="mod">
          <ac:chgData name="Indu Sekhar Dantu" userId="4218edbc7ffe59d5" providerId="LiveId" clId="{125BFDD6-FD0F-4F83-B453-376FA296B501}" dt="2021-03-01T02:10:58.843" v="1748" actId="6549"/>
          <ac:spMkLst>
            <pc:docMk/>
            <pc:sldMk cId="3711674493" sldId="644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4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57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9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8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3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7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0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4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5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2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6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33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6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7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is sent from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lace to another Place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Technique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used to for Data during Transmission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most of the Data is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Encrypted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Processing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to Process the Data for any Application it must be Unencrypted.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Attacker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find a place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Attacker can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the Communication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Sharing of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Data Sharing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Expanding the Use of the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wners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authorize the 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arty and in Turn the Party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further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the Data to Another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Sharing can Create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roblem Like Leakage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Unauthorized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0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Sharing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Data Sharing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Expanding the use of the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uring the Data sharing especially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shared with a Third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wners need to Consider whether the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arty Continues to Maintain the Original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easures and Usage Restriction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9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Integrity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can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Corrupt at any Stage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with any type of Media.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Integrity can be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asily achieved in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Standalone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Single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atabase.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Integrity in such a System is maintained Via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Base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onstraints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03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Integrity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can Corrupt at any Stage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with any type of Media.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Generated by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are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ept in the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Very difficult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Check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ntegrity of Data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User because the User has No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 over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their Location.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6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 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ervice is a Software - only 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pproach that Allows the Client to Create and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anage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Encryption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eys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used to Protect 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ensitive 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 held in the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loud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US" sz="1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Encryption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eys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reside within the </a:t>
            </a:r>
            <a:r>
              <a:rPr lang="en-US" sz="1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loud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rovider’s </a:t>
            </a: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nfrastructure and are Accessible only by the Client.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0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Common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onfidentiality is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Encryption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order to Ensure the Effectiveness of Encryption, there needs to Consider the use of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 Encryption and 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trength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Huge amount of Data is Stored by the User and it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7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Common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onfidentiality is Data Encryption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also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Fast Processing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Good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omputational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fficiency.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and Decryption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aise the Issue of 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517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Common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onfidentiality is Date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ncryption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Responsible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Ideally it is the Owner of Data but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Users don’t have much Expertise to Manage the Keys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Normally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rust the 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of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2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Common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onfidentiality is Date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ncryption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need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eys for a Large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 of Users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becomes more Difficult.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When Data is no longer is required, it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supposed to be Destroyed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ompletely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haracteristics of Storage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edium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eleted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Still Exist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can be Restored.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may Result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Disclose of Sensitive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6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of the most 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hallenges and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 Pertaining mostly to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One of the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located in Clouds are examine: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Security Vulnerabilities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Moving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and Organizational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to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uarantee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Share the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Remote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sage of the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requires an expansion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oundaries by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 to include the External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7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Security Vulnerabilities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can be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 to establish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rchitecture that Spans such a Trust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oundary without introducing Vulnerabilities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unless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onsumers and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happen to Support the same 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Compatible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Frameworks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is unlikely with Public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louds.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Overlapping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oundaries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Different Consumers who share the Same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28380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Overlapping of Trust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oundaries and the Increased Exposure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Provide Malicious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onsumers (Human and Automated) 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pportunities to Attack IT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Steal or Damage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40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Operational Governance Control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 Consumers are usually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llotted a Level of Governance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ontrol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that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Lower than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that over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On-premise IT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Reduced level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Governance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ontrol can Introduce Risks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Associated with how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rovider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perates its Cloud, as well as the External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onnections that are required for Communicate between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 and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onsumer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0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Portability Between Cloud Providers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Due to a Lack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tandards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ndustry, Public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louds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roprietary to Various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xtents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onsumers that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Custom-Built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olutions with Dependencies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these Proprietary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nvironments, it can be Challenging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from One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Provider to Another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9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Multi-Regional Regulatory and Legal Issues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Cloud Providers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stablish their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IN" sz="1800" u="sng" dirty="0" err="1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Affordable or Convenient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eographical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Transparency of the Physical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their Resources and the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osted in the Clouds.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Some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rganizations, this can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egal Concerns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ertaining to Industry or Government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Specify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rivacy and Storage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olicies.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6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Multi-Regional Regulatory and Legal Issues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For Example, some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Laws require Personal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Belonging to UK Citizens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kept within the United Kingdom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Countries have Laws that require some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Data to be Disclosed to Certain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to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 of the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4515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Risks and Challenges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onsumer’s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that is Located in the U.S.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more Easily accessed by Government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gencies (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the U.S. Patriot Act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when Compared to Data located in many European Union Countries.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Threats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ssues for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it Encompasses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Technologies including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Networks, Databases, Operating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ystems, Virtualization, Resource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cheduling, Transaction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anagement, Load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alancing, Concurrency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 and Memory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Threats to Information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ssets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esiding in the Cloud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vary according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elivery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 used by Cloud user Organizations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Cloud Computing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Alliance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did Research in 2013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Security Threats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Identified these Threats.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Traffic Hijacking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Insecure Interface and APIs (</a:t>
            </a:r>
            <a:r>
              <a:rPr lang="en-IN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Application Programming Interfaces)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Denial of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Malicious Insiders.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Abuse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Cloud Services.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Insufficient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 Diligence.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9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Alliance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did Research in 2013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Security Threats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Identified these Threats.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Technology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Vulnerabilities.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Breaches.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 Profile.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"/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Perimeter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Security Model Broken.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6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0816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1800" b="1" dirty="0"/>
              <a:t>Few Business Goals while adopting Cloud Computing are:</a:t>
            </a:r>
          </a:p>
          <a:p>
            <a:pPr lvl="0" algn="just"/>
            <a:r>
              <a:rPr lang="en-IN" sz="1800" dirty="0"/>
              <a:t>Improve </a:t>
            </a:r>
            <a:r>
              <a:rPr lang="en-IN" sz="1800" b="1" dirty="0"/>
              <a:t>Customer</a:t>
            </a:r>
            <a:r>
              <a:rPr lang="en-IN" sz="1800" dirty="0"/>
              <a:t> Engagement and Experience, Resiliency including Geo-redundancy.</a:t>
            </a:r>
          </a:p>
          <a:p>
            <a:pPr lvl="0" algn="just"/>
            <a:r>
              <a:rPr lang="en-IN" sz="1800" dirty="0"/>
              <a:t>Improve </a:t>
            </a:r>
            <a:r>
              <a:rPr lang="en-IN" sz="1800" b="1" dirty="0"/>
              <a:t>Performance</a:t>
            </a:r>
            <a:r>
              <a:rPr lang="en-IN" sz="1800" dirty="0"/>
              <a:t> Metrics like Risk Metrics by Leveraging Advanced Analytics, Risk Management and Monitoring Tools.</a:t>
            </a:r>
          </a:p>
          <a:p>
            <a:pPr lvl="0" algn="just"/>
            <a:r>
              <a:rPr lang="en-IN" sz="1800" dirty="0"/>
              <a:t>Improve </a:t>
            </a:r>
            <a:r>
              <a:rPr lang="en-IN" sz="1800" b="1" dirty="0"/>
              <a:t>Business Process</a:t>
            </a:r>
            <a:r>
              <a:rPr lang="en-IN" sz="1800" dirty="0"/>
              <a:t> and Employee Productivity by Automatic Routine Tasks – e.g. Testing, Batch Processing, Reporting, Monitoring, etc.</a:t>
            </a:r>
          </a:p>
          <a:p>
            <a:pPr lvl="0" algn="just"/>
            <a:r>
              <a:rPr lang="en-IN" sz="1800" dirty="0"/>
              <a:t>Reduce </a:t>
            </a:r>
            <a:r>
              <a:rPr lang="en-IN" sz="1800" b="1" dirty="0"/>
              <a:t>Medium and / or Long-term </a:t>
            </a:r>
            <a:r>
              <a:rPr lang="en-IN" sz="1800" dirty="0"/>
              <a:t>Total Cost of Ownership (TCO) with better </a:t>
            </a:r>
            <a:r>
              <a:rPr lang="en-IN" sz="1800" b="1" dirty="0"/>
              <a:t>ROI </a:t>
            </a:r>
            <a:r>
              <a:rPr lang="en-IN" sz="1800" dirty="0"/>
              <a:t>for Money invested in IT Systems and Application Software.</a:t>
            </a:r>
          </a:p>
          <a:p>
            <a:pPr lvl="0" algn="just"/>
            <a:r>
              <a:rPr lang="en-IN" sz="1800" dirty="0"/>
              <a:t>Improve </a:t>
            </a:r>
            <a:r>
              <a:rPr lang="en-IN" sz="1800" b="1" dirty="0"/>
              <a:t>Cash Flow</a:t>
            </a:r>
            <a:r>
              <a:rPr lang="en-IN" sz="1800" dirty="0"/>
              <a:t> with change from Capital Expenditure (</a:t>
            </a:r>
            <a:r>
              <a:rPr lang="en-IN" sz="1800" dirty="0" err="1"/>
              <a:t>CapEx</a:t>
            </a:r>
            <a:r>
              <a:rPr lang="en-IN" sz="1800" dirty="0"/>
              <a:t>) to Operational Expenditure (</a:t>
            </a:r>
            <a:r>
              <a:rPr lang="en-IN" sz="1800" dirty="0" err="1"/>
              <a:t>OpEx</a:t>
            </a:r>
            <a:r>
              <a:rPr lang="en-IN" sz="1800" dirty="0"/>
              <a:t>).</a:t>
            </a:r>
          </a:p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Few business goals that banks may consider while adopting Cloud Computing are:</a:t>
            </a:r>
            <a:endParaRPr lang="en-IN" sz="1800" dirty="0"/>
          </a:p>
          <a:p>
            <a:pPr lvl="0" algn="just"/>
            <a:r>
              <a:rPr lang="en-IN" sz="1800" dirty="0"/>
              <a:t>Improve </a:t>
            </a:r>
            <a:r>
              <a:rPr lang="en-IN" sz="1800" b="1" dirty="0"/>
              <a:t>Quality of Service</a:t>
            </a:r>
            <a:r>
              <a:rPr lang="en-IN" sz="1800" dirty="0"/>
              <a:t> (QoS) and / or Service-Level Agreements (SLAs).</a:t>
            </a:r>
          </a:p>
          <a:p>
            <a:pPr lvl="0" algn="just"/>
            <a:r>
              <a:rPr lang="en-IN" sz="1800" dirty="0"/>
              <a:t>Adapt to a </a:t>
            </a:r>
            <a:r>
              <a:rPr lang="en-IN" sz="1800" b="1" dirty="0"/>
              <a:t>Business Model</a:t>
            </a:r>
            <a:r>
              <a:rPr lang="en-IN" sz="1800" dirty="0"/>
              <a:t> that has shifted from High-Value, High-Touch, High-Margin, Low-Volume to Low-Value, Automated, Non-margin and Very High Scale.</a:t>
            </a:r>
          </a:p>
          <a:p>
            <a:pPr lvl="0" algn="just"/>
            <a:r>
              <a:rPr lang="en-IN" sz="1800" b="1" dirty="0"/>
              <a:t>Scale </a:t>
            </a:r>
            <a:r>
              <a:rPr lang="en-IN" sz="1800" dirty="0"/>
              <a:t>Labour and / or Fixed Asset Capacity Up / Down.</a:t>
            </a:r>
          </a:p>
        </p:txBody>
      </p:sp>
    </p:spTree>
    <p:extLst>
      <p:ext uri="{BB962C8B-B14F-4D97-AF65-F5344CB8AC3E}">
        <p14:creationId xmlns:p14="http://schemas.microsoft.com/office/powerpoint/2010/main" val="371167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Access &amp; Data Ownership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dministrative access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 through Internet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this increases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very important to Control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dministrative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Data and Monitor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maintain Protocols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Access &amp; Data Ownership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dministrative access are done through Internet and this increases the Risk.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 the Cloud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Globally distributed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brings the issue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Jurisdiction and Privacy Organizations Stand a Risk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Complying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should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regarding Data Ownership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 must Comply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6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Data in the Cloud is Globally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istributed.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doesn’t have Information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they don’t have any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over Physical access mechanism to that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of Privacy is Very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Different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ountries, Culture and Jurisdictions. </a:t>
            </a:r>
          </a:p>
        </p:txBody>
      </p:sp>
    </p:spTree>
    <p:extLst>
      <p:ext uri="{BB962C8B-B14F-4D97-AF65-F5344CB8AC3E}">
        <p14:creationId xmlns:p14="http://schemas.microsoft.com/office/powerpoint/2010/main" val="296723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Benefits and Risks in Cloud Computing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Data in the Cloud is Globally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istributed.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also the Question of whose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Jurisdiction the 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under,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there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atabases and Multiple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Governments should have at least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olicy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Handle this kind of Situations.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4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1146</TotalTime>
  <Words>1766</Words>
  <Application>Microsoft Office PowerPoint</Application>
  <PresentationFormat>Widescreen</PresentationFormat>
  <Paragraphs>187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B. Cloud Computing Management Audit</vt:lpstr>
      <vt:lpstr>I. Understanding Cloud Computing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Benefits and Risks in Cloud Computing </vt:lpstr>
      <vt:lpstr>Risks and Challenges</vt:lpstr>
      <vt:lpstr>Risks and Challenges</vt:lpstr>
      <vt:lpstr>Risks and Challenges</vt:lpstr>
      <vt:lpstr>Risks and Challenges</vt:lpstr>
      <vt:lpstr>Risks and Challenges</vt:lpstr>
      <vt:lpstr>Risks and Challenges</vt:lpstr>
      <vt:lpstr>Risks and Challenges</vt:lpstr>
      <vt:lpstr>Risks and Challenges</vt:lpstr>
      <vt:lpstr>Threats in Cloud Computing </vt:lpstr>
      <vt:lpstr>Benefits and Risks in Cloud Computing </vt:lpstr>
      <vt:lpstr>Benefits and Risks in Cloud Computing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42</cp:revision>
  <dcterms:created xsi:type="dcterms:W3CDTF">2020-10-01T03:17:05Z</dcterms:created>
  <dcterms:modified xsi:type="dcterms:W3CDTF">2021-03-01T02:11:02Z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