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  <p:sldMasterId id="2147483698" r:id="rId5"/>
  </p:sldMasterIdLst>
  <p:notesMasterIdLst>
    <p:notesMasterId r:id="rId34"/>
  </p:notesMasterIdLst>
  <p:handoutMasterIdLst>
    <p:handoutMasterId r:id="rId35"/>
  </p:handoutMasterIdLst>
  <p:sldIdLst>
    <p:sldId id="629" r:id="rId6"/>
    <p:sldId id="366" r:id="rId7"/>
    <p:sldId id="256" r:id="rId8"/>
    <p:sldId id="369" r:id="rId9"/>
    <p:sldId id="634" r:id="rId10"/>
    <p:sldId id="633" r:id="rId11"/>
    <p:sldId id="635" r:id="rId12"/>
    <p:sldId id="370" r:id="rId13"/>
    <p:sldId id="636" r:id="rId14"/>
    <p:sldId id="637" r:id="rId15"/>
    <p:sldId id="371" r:id="rId16"/>
    <p:sldId id="638" r:id="rId17"/>
    <p:sldId id="372" r:id="rId18"/>
    <p:sldId id="639" r:id="rId19"/>
    <p:sldId id="630" r:id="rId20"/>
    <p:sldId id="643" r:id="rId21"/>
    <p:sldId id="631" r:id="rId22"/>
    <p:sldId id="644" r:id="rId23"/>
    <p:sldId id="632" r:id="rId24"/>
    <p:sldId id="395" r:id="rId25"/>
    <p:sldId id="364" r:id="rId26"/>
    <p:sldId id="640" r:id="rId27"/>
    <p:sldId id="367" r:id="rId28"/>
    <p:sldId id="641" r:id="rId29"/>
    <p:sldId id="368" r:id="rId30"/>
    <p:sldId id="642" r:id="rId31"/>
    <p:sldId id="645" r:id="rId32"/>
    <p:sldId id="264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du Sekhar Dantu" userId="4218edbc7ffe59d5" providerId="LiveId" clId="{3A17866F-5BBB-479B-9D32-2BAB79BBD3E7}"/>
    <pc:docChg chg="custSel delSld modSld">
      <pc:chgData name="Indu Sekhar Dantu" userId="4218edbc7ffe59d5" providerId="LiveId" clId="{3A17866F-5BBB-479B-9D32-2BAB79BBD3E7}" dt="2020-11-27T12:41:18.694" v="75" actId="20577"/>
      <pc:docMkLst>
        <pc:docMk/>
      </pc:docMkLst>
      <pc:sldChg chg="del">
        <pc:chgData name="Indu Sekhar Dantu" userId="4218edbc7ffe59d5" providerId="LiveId" clId="{3A17866F-5BBB-479B-9D32-2BAB79BBD3E7}" dt="2020-11-27T10:36:15.150" v="60" actId="47"/>
        <pc:sldMkLst>
          <pc:docMk/>
          <pc:sldMk cId="2412294028" sldId="263"/>
        </pc:sldMkLst>
      </pc:sldChg>
      <pc:sldChg chg="modSp mod">
        <pc:chgData name="Indu Sekhar Dantu" userId="4218edbc7ffe59d5" providerId="LiveId" clId="{3A17866F-5BBB-479B-9D32-2BAB79BBD3E7}" dt="2020-11-27T12:41:18.694" v="75" actId="20577"/>
        <pc:sldMkLst>
          <pc:docMk/>
          <pc:sldMk cId="2394598200" sldId="264"/>
        </pc:sldMkLst>
        <pc:spChg chg="mod">
          <ac:chgData name="Indu Sekhar Dantu" userId="4218edbc7ffe59d5" providerId="LiveId" clId="{3A17866F-5BBB-479B-9D32-2BAB79BBD3E7}" dt="2020-11-27T12:41:18.694" v="75" actId="20577"/>
          <ac:spMkLst>
            <pc:docMk/>
            <pc:sldMk cId="2394598200" sldId="264"/>
            <ac:spMk id="5" creationId="{709B7055-9267-49EB-9C0B-A1E68804365F}"/>
          </ac:spMkLst>
        </pc:spChg>
      </pc:sldChg>
      <pc:sldChg chg="del">
        <pc:chgData name="Indu Sekhar Dantu" userId="4218edbc7ffe59d5" providerId="LiveId" clId="{3A17866F-5BBB-479B-9D32-2BAB79BBD3E7}" dt="2020-11-27T10:36:17.395" v="63" actId="47"/>
        <pc:sldMkLst>
          <pc:docMk/>
          <pc:sldMk cId="323831672" sldId="273"/>
        </pc:sldMkLst>
      </pc:sldChg>
      <pc:sldChg chg="del">
        <pc:chgData name="Indu Sekhar Dantu" userId="4218edbc7ffe59d5" providerId="LiveId" clId="{3A17866F-5BBB-479B-9D32-2BAB79BBD3E7}" dt="2020-11-27T10:36:19.575" v="65" actId="47"/>
        <pc:sldMkLst>
          <pc:docMk/>
          <pc:sldMk cId="1071311220" sldId="274"/>
        </pc:sldMkLst>
      </pc:sldChg>
      <pc:sldChg chg="del">
        <pc:chgData name="Indu Sekhar Dantu" userId="4218edbc7ffe59d5" providerId="LiveId" clId="{3A17866F-5BBB-479B-9D32-2BAB79BBD3E7}" dt="2020-11-27T10:36:40.642" v="68" actId="47"/>
        <pc:sldMkLst>
          <pc:docMk/>
          <pc:sldMk cId="2587586936" sldId="280"/>
        </pc:sldMkLst>
      </pc:sldChg>
      <pc:sldChg chg="del">
        <pc:chgData name="Indu Sekhar Dantu" userId="4218edbc7ffe59d5" providerId="LiveId" clId="{3A17866F-5BBB-479B-9D32-2BAB79BBD3E7}" dt="2020-11-27T10:36:42.027" v="69" actId="47"/>
        <pc:sldMkLst>
          <pc:docMk/>
          <pc:sldMk cId="1725823708" sldId="287"/>
        </pc:sldMkLst>
      </pc:sldChg>
      <pc:sldChg chg="del">
        <pc:chgData name="Indu Sekhar Dantu" userId="4218edbc7ffe59d5" providerId="LiveId" clId="{3A17866F-5BBB-479B-9D32-2BAB79BBD3E7}" dt="2020-11-27T10:36:16.014" v="61" actId="47"/>
        <pc:sldMkLst>
          <pc:docMk/>
          <pc:sldMk cId="3804294966" sldId="299"/>
        </pc:sldMkLst>
      </pc:sldChg>
      <pc:sldChg chg="del">
        <pc:chgData name="Indu Sekhar Dantu" userId="4218edbc7ffe59d5" providerId="LiveId" clId="{3A17866F-5BBB-479B-9D32-2BAB79BBD3E7}" dt="2020-11-27T10:36:16.668" v="62" actId="47"/>
        <pc:sldMkLst>
          <pc:docMk/>
          <pc:sldMk cId="1079157938" sldId="300"/>
        </pc:sldMkLst>
      </pc:sldChg>
      <pc:sldChg chg="del">
        <pc:chgData name="Indu Sekhar Dantu" userId="4218edbc7ffe59d5" providerId="LiveId" clId="{3A17866F-5BBB-479B-9D32-2BAB79BBD3E7}" dt="2020-11-27T10:36:18.137" v="64" actId="47"/>
        <pc:sldMkLst>
          <pc:docMk/>
          <pc:sldMk cId="2797782353" sldId="301"/>
        </pc:sldMkLst>
      </pc:sldChg>
      <pc:sldChg chg="del">
        <pc:chgData name="Indu Sekhar Dantu" userId="4218edbc7ffe59d5" providerId="LiveId" clId="{3A17866F-5BBB-479B-9D32-2BAB79BBD3E7}" dt="2020-11-27T10:36:21.836" v="66" actId="47"/>
        <pc:sldMkLst>
          <pc:docMk/>
          <pc:sldMk cId="792295414" sldId="302"/>
        </pc:sldMkLst>
      </pc:sldChg>
      <pc:sldChg chg="del">
        <pc:chgData name="Indu Sekhar Dantu" userId="4218edbc7ffe59d5" providerId="LiveId" clId="{3A17866F-5BBB-479B-9D32-2BAB79BBD3E7}" dt="2020-11-27T10:30:29.524" v="54" actId="47"/>
        <pc:sldMkLst>
          <pc:docMk/>
          <pc:sldMk cId="3528890380" sldId="323"/>
        </pc:sldMkLst>
      </pc:sldChg>
      <pc:sldChg chg="del">
        <pc:chgData name="Indu Sekhar Dantu" userId="4218edbc7ffe59d5" providerId="LiveId" clId="{3A17866F-5BBB-479B-9D32-2BAB79BBD3E7}" dt="2020-11-27T10:30:30.607" v="55" actId="47"/>
        <pc:sldMkLst>
          <pc:docMk/>
          <pc:sldMk cId="1622551483" sldId="331"/>
        </pc:sldMkLst>
      </pc:sldChg>
      <pc:sldChg chg="del">
        <pc:chgData name="Indu Sekhar Dantu" userId="4218edbc7ffe59d5" providerId="LiveId" clId="{3A17866F-5BBB-479B-9D32-2BAB79BBD3E7}" dt="2020-11-27T10:30:32.297" v="56" actId="47"/>
        <pc:sldMkLst>
          <pc:docMk/>
          <pc:sldMk cId="3491670581" sldId="332"/>
        </pc:sldMkLst>
      </pc:sldChg>
      <pc:sldChg chg="del">
        <pc:chgData name="Indu Sekhar Dantu" userId="4218edbc7ffe59d5" providerId="LiveId" clId="{3A17866F-5BBB-479B-9D32-2BAB79BBD3E7}" dt="2020-11-27T10:36:14.430" v="59" actId="47"/>
        <pc:sldMkLst>
          <pc:docMk/>
          <pc:sldMk cId="3229602187" sldId="339"/>
        </pc:sldMkLst>
      </pc:sldChg>
      <pc:sldChg chg="del">
        <pc:chgData name="Indu Sekhar Dantu" userId="4218edbc7ffe59d5" providerId="LiveId" clId="{3A17866F-5BBB-479B-9D32-2BAB79BBD3E7}" dt="2020-11-27T10:36:36.863" v="67" actId="47"/>
        <pc:sldMkLst>
          <pc:docMk/>
          <pc:sldMk cId="2584847512" sldId="341"/>
        </pc:sldMkLst>
      </pc:sldChg>
      <pc:sldChg chg="del">
        <pc:chgData name="Indu Sekhar Dantu" userId="4218edbc7ffe59d5" providerId="LiveId" clId="{3A17866F-5BBB-479B-9D32-2BAB79BBD3E7}" dt="2020-11-27T10:34:16.124" v="58" actId="47"/>
        <pc:sldMkLst>
          <pc:docMk/>
          <pc:sldMk cId="2972385683" sldId="358"/>
        </pc:sldMkLst>
      </pc:sldChg>
      <pc:sldChg chg="del">
        <pc:chgData name="Indu Sekhar Dantu" userId="4218edbc7ffe59d5" providerId="LiveId" clId="{3A17866F-5BBB-479B-9D32-2BAB79BBD3E7}" dt="2020-11-27T10:34:14.636" v="57" actId="47"/>
        <pc:sldMkLst>
          <pc:docMk/>
          <pc:sldMk cId="3305605232" sldId="365"/>
        </pc:sldMkLst>
      </pc:sldChg>
      <pc:sldChg chg="addSp delSp modSp mod">
        <pc:chgData name="Indu Sekhar Dantu" userId="4218edbc7ffe59d5" providerId="LiveId" clId="{3A17866F-5BBB-479B-9D32-2BAB79BBD3E7}" dt="2020-11-24T15:14:26.027" v="53" actId="1036"/>
        <pc:sldMkLst>
          <pc:docMk/>
          <pc:sldMk cId="711155402" sldId="367"/>
        </pc:sldMkLst>
        <pc:spChg chg="del mod">
          <ac:chgData name="Indu Sekhar Dantu" userId="4218edbc7ffe59d5" providerId="LiveId" clId="{3A17866F-5BBB-479B-9D32-2BAB79BBD3E7}" dt="2020-11-24T15:13:04.953" v="1" actId="478"/>
          <ac:spMkLst>
            <pc:docMk/>
            <pc:sldMk cId="711155402" sldId="367"/>
            <ac:spMk id="2" creationId="{90DCA56C-7A25-4BD4-AA72-5256E68BE4CB}"/>
          </ac:spMkLst>
        </pc:spChg>
        <pc:spChg chg="del mod">
          <ac:chgData name="Indu Sekhar Dantu" userId="4218edbc7ffe59d5" providerId="LiveId" clId="{3A17866F-5BBB-479B-9D32-2BAB79BBD3E7}" dt="2020-11-24T15:13:57.991" v="31" actId="478"/>
          <ac:spMkLst>
            <pc:docMk/>
            <pc:sldMk cId="711155402" sldId="367"/>
            <ac:spMk id="3" creationId="{BBBCF363-1123-45B1-8A9A-ABCDA40EF3F2}"/>
          </ac:spMkLst>
        </pc:spChg>
        <pc:spChg chg="add del mod">
          <ac:chgData name="Indu Sekhar Dantu" userId="4218edbc7ffe59d5" providerId="LiveId" clId="{3A17866F-5BBB-479B-9D32-2BAB79BBD3E7}" dt="2020-11-24T15:13:07.198" v="2" actId="478"/>
          <ac:spMkLst>
            <pc:docMk/>
            <pc:sldMk cId="711155402" sldId="367"/>
            <ac:spMk id="6" creationId="{7E270401-BB87-49A7-B1EB-8AFA69C64CB6}"/>
          </ac:spMkLst>
        </pc:spChg>
        <pc:spChg chg="add del mod">
          <ac:chgData name="Indu Sekhar Dantu" userId="4218edbc7ffe59d5" providerId="LiveId" clId="{3A17866F-5BBB-479B-9D32-2BAB79BBD3E7}" dt="2020-11-24T15:14:00" v="32" actId="478"/>
          <ac:spMkLst>
            <pc:docMk/>
            <pc:sldMk cId="711155402" sldId="367"/>
            <ac:spMk id="10" creationId="{13625FD4-A960-43EE-897B-BD689E759FD3}"/>
          </ac:spMkLst>
        </pc:spChg>
        <pc:picChg chg="del">
          <ac:chgData name="Indu Sekhar Dantu" userId="4218edbc7ffe59d5" providerId="LiveId" clId="{3A17866F-5BBB-479B-9D32-2BAB79BBD3E7}" dt="2020-11-24T15:13:10.042" v="3" actId="478"/>
          <ac:picMkLst>
            <pc:docMk/>
            <pc:sldMk cId="711155402" sldId="367"/>
            <ac:picMk id="5" creationId="{D011E263-3212-4780-A140-E652B108BDC5}"/>
          </ac:picMkLst>
        </pc:picChg>
        <pc:picChg chg="add mod">
          <ac:chgData name="Indu Sekhar Dantu" userId="4218edbc7ffe59d5" providerId="LiveId" clId="{3A17866F-5BBB-479B-9D32-2BAB79BBD3E7}" dt="2020-11-24T15:14:26.027" v="53" actId="1036"/>
          <ac:picMkLst>
            <pc:docMk/>
            <pc:sldMk cId="711155402" sldId="367"/>
            <ac:picMk id="8" creationId="{0BC0A9C3-0298-449C-A6AC-726D2B16D6C1}"/>
          </ac:picMkLst>
        </pc:picChg>
      </pc:sldChg>
    </pc:docChg>
  </pc:docChgLst>
  <pc:docChgLst>
    <pc:chgData name="Indu Sekhar Dantu" userId="4218edbc7ffe59d5" providerId="LiveId" clId="{F8EDD48A-7151-4486-A0E9-DA0291CD0334}"/>
    <pc:docChg chg="custSel addSld delSld modSld">
      <pc:chgData name="Indu Sekhar Dantu" userId="4218edbc7ffe59d5" providerId="LiveId" clId="{F8EDD48A-7151-4486-A0E9-DA0291CD0334}" dt="2021-02-28T12:20:16.160" v="1370" actId="20577"/>
      <pc:docMkLst>
        <pc:docMk/>
      </pc:docMkLst>
      <pc:sldChg chg="modSp mod">
        <pc:chgData name="Indu Sekhar Dantu" userId="4218edbc7ffe59d5" providerId="LiveId" clId="{F8EDD48A-7151-4486-A0E9-DA0291CD0334}" dt="2021-02-22T15:41:47.142" v="65" actId="20577"/>
        <pc:sldMkLst>
          <pc:docMk/>
          <pc:sldMk cId="410429437" sldId="256"/>
        </pc:sldMkLst>
        <pc:spChg chg="mod">
          <ac:chgData name="Indu Sekhar Dantu" userId="4218edbc7ffe59d5" providerId="LiveId" clId="{F8EDD48A-7151-4486-A0E9-DA0291CD0334}" dt="2021-02-22T15:41:47.142" v="65" actId="20577"/>
          <ac:spMkLst>
            <pc:docMk/>
            <pc:sldMk cId="410429437" sldId="256"/>
            <ac:spMk id="2" creationId="{90DCA56C-7A25-4BD4-AA72-5256E68BE4CB}"/>
          </ac:spMkLst>
        </pc:spChg>
      </pc:sldChg>
      <pc:sldChg chg="modSp mod">
        <pc:chgData name="Indu Sekhar Dantu" userId="4218edbc7ffe59d5" providerId="LiveId" clId="{F8EDD48A-7151-4486-A0E9-DA0291CD0334}" dt="2021-02-28T12:12:21.806" v="1329" actId="20577"/>
        <pc:sldMkLst>
          <pc:docMk/>
          <pc:sldMk cId="876088118" sldId="364"/>
        </pc:sldMkLst>
        <pc:spChg chg="mod">
          <ac:chgData name="Indu Sekhar Dantu" userId="4218edbc7ffe59d5" providerId="LiveId" clId="{F8EDD48A-7151-4486-A0E9-DA0291CD0334}" dt="2021-02-22T15:51:11.131" v="105" actId="6549"/>
          <ac:spMkLst>
            <pc:docMk/>
            <pc:sldMk cId="876088118" sldId="364"/>
            <ac:spMk id="2" creationId="{B569CD3E-5E33-4EB5-A2CE-C636605E633F}"/>
          </ac:spMkLst>
        </pc:spChg>
        <pc:spChg chg="mod">
          <ac:chgData name="Indu Sekhar Dantu" userId="4218edbc7ffe59d5" providerId="LiveId" clId="{F8EDD48A-7151-4486-A0E9-DA0291CD0334}" dt="2021-02-28T12:12:21.806" v="1329" actId="20577"/>
          <ac:spMkLst>
            <pc:docMk/>
            <pc:sldMk cId="876088118" sldId="364"/>
            <ac:spMk id="3" creationId="{C3C0199F-A274-44C6-BF37-784A855E6EEA}"/>
          </ac:spMkLst>
        </pc:spChg>
      </pc:sldChg>
      <pc:sldChg chg="del">
        <pc:chgData name="Indu Sekhar Dantu" userId="4218edbc7ffe59d5" providerId="LiveId" clId="{F8EDD48A-7151-4486-A0E9-DA0291CD0334}" dt="2021-02-22T15:51:24.338" v="108" actId="47"/>
        <pc:sldMkLst>
          <pc:docMk/>
          <pc:sldMk cId="4107847369" sldId="365"/>
        </pc:sldMkLst>
      </pc:sldChg>
      <pc:sldChg chg="modSp mod">
        <pc:chgData name="Indu Sekhar Dantu" userId="4218edbc7ffe59d5" providerId="LiveId" clId="{F8EDD48A-7151-4486-A0E9-DA0291CD0334}" dt="2021-02-22T16:22:14.740" v="140" actId="20577"/>
        <pc:sldMkLst>
          <pc:docMk/>
          <pc:sldMk cId="738520826" sldId="366"/>
        </pc:sldMkLst>
        <pc:spChg chg="mod">
          <ac:chgData name="Indu Sekhar Dantu" userId="4218edbc7ffe59d5" providerId="LiveId" clId="{F8EDD48A-7151-4486-A0E9-DA0291CD0334}" dt="2021-02-22T16:22:14.740" v="140" actId="20577"/>
          <ac:spMkLst>
            <pc:docMk/>
            <pc:sldMk cId="738520826" sldId="366"/>
            <ac:spMk id="2" creationId="{90DCA56C-7A25-4BD4-AA72-5256E68BE4CB}"/>
          </ac:spMkLst>
        </pc:spChg>
      </pc:sldChg>
      <pc:sldChg chg="modSp add mod">
        <pc:chgData name="Indu Sekhar Dantu" userId="4218edbc7ffe59d5" providerId="LiveId" clId="{F8EDD48A-7151-4486-A0E9-DA0291CD0334}" dt="2021-02-28T12:13:10.981" v="1347" actId="20577"/>
        <pc:sldMkLst>
          <pc:docMk/>
          <pc:sldMk cId="1630772450" sldId="367"/>
        </pc:sldMkLst>
        <pc:spChg chg="mod">
          <ac:chgData name="Indu Sekhar Dantu" userId="4218edbc7ffe59d5" providerId="LiveId" clId="{F8EDD48A-7151-4486-A0E9-DA0291CD0334}" dt="2021-02-28T12:13:10.981" v="1347" actId="20577"/>
          <ac:spMkLst>
            <pc:docMk/>
            <pc:sldMk cId="1630772450" sldId="367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F8EDD48A-7151-4486-A0E9-DA0291CD0334}" dt="2021-02-28T12:14:24.729" v="1357" actId="20577"/>
        <pc:sldMkLst>
          <pc:docMk/>
          <pc:sldMk cId="3387674993" sldId="368"/>
        </pc:sldMkLst>
        <pc:spChg chg="mod">
          <ac:chgData name="Indu Sekhar Dantu" userId="4218edbc7ffe59d5" providerId="LiveId" clId="{F8EDD48A-7151-4486-A0E9-DA0291CD0334}" dt="2021-02-28T12:14:24.729" v="1357" actId="20577"/>
          <ac:spMkLst>
            <pc:docMk/>
            <pc:sldMk cId="3387674993" sldId="368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F8EDD48A-7151-4486-A0E9-DA0291CD0334}" dt="2021-02-28T10:52:07.686" v="1259" actId="20577"/>
        <pc:sldMkLst>
          <pc:docMk/>
          <pc:sldMk cId="631534501" sldId="369"/>
        </pc:sldMkLst>
        <pc:spChg chg="mod">
          <ac:chgData name="Indu Sekhar Dantu" userId="4218edbc7ffe59d5" providerId="LiveId" clId="{F8EDD48A-7151-4486-A0E9-DA0291CD0334}" dt="2021-02-28T10:52:07.686" v="1259" actId="20577"/>
          <ac:spMkLst>
            <pc:docMk/>
            <pc:sldMk cId="631534501" sldId="369"/>
            <ac:spMk id="3" creationId="{C3C0199F-A274-44C6-BF37-784A855E6EEA}"/>
          </ac:spMkLst>
        </pc:spChg>
      </pc:sldChg>
      <pc:sldChg chg="add del">
        <pc:chgData name="Indu Sekhar Dantu" userId="4218edbc7ffe59d5" providerId="LiveId" clId="{F8EDD48A-7151-4486-A0E9-DA0291CD0334}" dt="2021-02-27T13:45:13.964" v="154" actId="2696"/>
        <pc:sldMkLst>
          <pc:docMk/>
          <pc:sldMk cId="2453034260" sldId="369"/>
        </pc:sldMkLst>
      </pc:sldChg>
      <pc:sldChg chg="add del">
        <pc:chgData name="Indu Sekhar Dantu" userId="4218edbc7ffe59d5" providerId="LiveId" clId="{F8EDD48A-7151-4486-A0E9-DA0291CD0334}" dt="2021-02-27T13:45:13.964" v="154" actId="2696"/>
        <pc:sldMkLst>
          <pc:docMk/>
          <pc:sldMk cId="1020757519" sldId="370"/>
        </pc:sldMkLst>
      </pc:sldChg>
      <pc:sldChg chg="modSp mod">
        <pc:chgData name="Indu Sekhar Dantu" userId="4218edbc7ffe59d5" providerId="LiveId" clId="{F8EDD48A-7151-4486-A0E9-DA0291CD0334}" dt="2021-02-28T10:54:21.352" v="1278" actId="115"/>
        <pc:sldMkLst>
          <pc:docMk/>
          <pc:sldMk cId="3606234172" sldId="370"/>
        </pc:sldMkLst>
        <pc:spChg chg="mod">
          <ac:chgData name="Indu Sekhar Dantu" userId="4218edbc7ffe59d5" providerId="LiveId" clId="{F8EDD48A-7151-4486-A0E9-DA0291CD0334}" dt="2021-02-28T10:54:21.352" v="1278" actId="115"/>
          <ac:spMkLst>
            <pc:docMk/>
            <pc:sldMk cId="3606234172" sldId="370"/>
            <ac:spMk id="3" creationId="{C3C0199F-A274-44C6-BF37-784A855E6EEA}"/>
          </ac:spMkLst>
        </pc:spChg>
      </pc:sldChg>
      <pc:sldChg chg="add del">
        <pc:chgData name="Indu Sekhar Dantu" userId="4218edbc7ffe59d5" providerId="LiveId" clId="{F8EDD48A-7151-4486-A0E9-DA0291CD0334}" dt="2021-02-27T13:45:13.964" v="154" actId="2696"/>
        <pc:sldMkLst>
          <pc:docMk/>
          <pc:sldMk cId="1488461615" sldId="371"/>
        </pc:sldMkLst>
      </pc:sldChg>
      <pc:sldChg chg="modSp mod">
        <pc:chgData name="Indu Sekhar Dantu" userId="4218edbc7ffe59d5" providerId="LiveId" clId="{F8EDD48A-7151-4486-A0E9-DA0291CD0334}" dt="2021-02-28T05:49:50.503" v="670" actId="113"/>
        <pc:sldMkLst>
          <pc:docMk/>
          <pc:sldMk cId="2420058649" sldId="371"/>
        </pc:sldMkLst>
        <pc:spChg chg="mod">
          <ac:chgData name="Indu Sekhar Dantu" userId="4218edbc7ffe59d5" providerId="LiveId" clId="{F8EDD48A-7151-4486-A0E9-DA0291CD0334}" dt="2021-02-28T05:49:50.503" v="670" actId="113"/>
          <ac:spMkLst>
            <pc:docMk/>
            <pc:sldMk cId="2420058649" sldId="371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F8EDD48A-7151-4486-A0E9-DA0291CD0334}" dt="2021-02-28T05:53:27.893" v="778" actId="115"/>
        <pc:sldMkLst>
          <pc:docMk/>
          <pc:sldMk cId="2923845366" sldId="372"/>
        </pc:sldMkLst>
        <pc:spChg chg="mod">
          <ac:chgData name="Indu Sekhar Dantu" userId="4218edbc7ffe59d5" providerId="LiveId" clId="{F8EDD48A-7151-4486-A0E9-DA0291CD0334}" dt="2021-02-28T05:53:27.893" v="778" actId="115"/>
          <ac:spMkLst>
            <pc:docMk/>
            <pc:sldMk cId="2923845366" sldId="372"/>
            <ac:spMk id="3" creationId="{C3C0199F-A274-44C6-BF37-784A855E6EEA}"/>
          </ac:spMkLst>
        </pc:spChg>
      </pc:sldChg>
      <pc:sldChg chg="add del">
        <pc:chgData name="Indu Sekhar Dantu" userId="4218edbc7ffe59d5" providerId="LiveId" clId="{F8EDD48A-7151-4486-A0E9-DA0291CD0334}" dt="2021-02-27T13:45:13.964" v="154" actId="2696"/>
        <pc:sldMkLst>
          <pc:docMk/>
          <pc:sldMk cId="3985945857" sldId="372"/>
        </pc:sldMkLst>
      </pc:sldChg>
      <pc:sldChg chg="del">
        <pc:chgData name="Indu Sekhar Dantu" userId="4218edbc7ffe59d5" providerId="LiveId" clId="{F8EDD48A-7151-4486-A0E9-DA0291CD0334}" dt="2021-02-27T13:47:35.308" v="161" actId="2696"/>
        <pc:sldMkLst>
          <pc:docMk/>
          <pc:sldMk cId="1020582678" sldId="373"/>
        </pc:sldMkLst>
      </pc:sldChg>
      <pc:sldChg chg="add del">
        <pc:chgData name="Indu Sekhar Dantu" userId="4218edbc7ffe59d5" providerId="LiveId" clId="{F8EDD48A-7151-4486-A0E9-DA0291CD0334}" dt="2021-02-27T13:45:13.964" v="154" actId="2696"/>
        <pc:sldMkLst>
          <pc:docMk/>
          <pc:sldMk cId="4157323765" sldId="373"/>
        </pc:sldMkLst>
      </pc:sldChg>
      <pc:sldChg chg="add del">
        <pc:chgData name="Indu Sekhar Dantu" userId="4218edbc7ffe59d5" providerId="LiveId" clId="{F8EDD48A-7151-4486-A0E9-DA0291CD0334}" dt="2021-02-27T13:47:45.644" v="162" actId="47"/>
        <pc:sldMkLst>
          <pc:docMk/>
          <pc:sldMk cId="158981856" sldId="374"/>
        </pc:sldMkLst>
      </pc:sldChg>
      <pc:sldChg chg="add del">
        <pc:chgData name="Indu Sekhar Dantu" userId="4218edbc7ffe59d5" providerId="LiveId" clId="{F8EDD48A-7151-4486-A0E9-DA0291CD0334}" dt="2021-02-27T13:47:46.670" v="163" actId="47"/>
        <pc:sldMkLst>
          <pc:docMk/>
          <pc:sldMk cId="4018378035" sldId="375"/>
        </pc:sldMkLst>
      </pc:sldChg>
      <pc:sldChg chg="add del">
        <pc:chgData name="Indu Sekhar Dantu" userId="4218edbc7ffe59d5" providerId="LiveId" clId="{F8EDD48A-7151-4486-A0E9-DA0291CD0334}" dt="2021-02-27T13:47:47.327" v="164" actId="47"/>
        <pc:sldMkLst>
          <pc:docMk/>
          <pc:sldMk cId="1397895100" sldId="376"/>
        </pc:sldMkLst>
      </pc:sldChg>
      <pc:sldChg chg="add del">
        <pc:chgData name="Indu Sekhar Dantu" userId="4218edbc7ffe59d5" providerId="LiveId" clId="{F8EDD48A-7151-4486-A0E9-DA0291CD0334}" dt="2021-02-27T13:47:47.818" v="165" actId="47"/>
        <pc:sldMkLst>
          <pc:docMk/>
          <pc:sldMk cId="969504342" sldId="377"/>
        </pc:sldMkLst>
      </pc:sldChg>
      <pc:sldChg chg="add del">
        <pc:chgData name="Indu Sekhar Dantu" userId="4218edbc7ffe59d5" providerId="LiveId" clId="{F8EDD48A-7151-4486-A0E9-DA0291CD0334}" dt="2021-02-27T13:47:48.411" v="166" actId="47"/>
        <pc:sldMkLst>
          <pc:docMk/>
          <pc:sldMk cId="3541192272" sldId="378"/>
        </pc:sldMkLst>
      </pc:sldChg>
      <pc:sldChg chg="add del">
        <pc:chgData name="Indu Sekhar Dantu" userId="4218edbc7ffe59d5" providerId="LiveId" clId="{F8EDD48A-7151-4486-A0E9-DA0291CD0334}" dt="2021-02-27T13:47:49.127" v="167" actId="47"/>
        <pc:sldMkLst>
          <pc:docMk/>
          <pc:sldMk cId="4272794524" sldId="379"/>
        </pc:sldMkLst>
      </pc:sldChg>
      <pc:sldChg chg="add del">
        <pc:chgData name="Indu Sekhar Dantu" userId="4218edbc7ffe59d5" providerId="LiveId" clId="{F8EDD48A-7151-4486-A0E9-DA0291CD0334}" dt="2021-02-27T13:47:49.845" v="168" actId="47"/>
        <pc:sldMkLst>
          <pc:docMk/>
          <pc:sldMk cId="4259484906" sldId="380"/>
        </pc:sldMkLst>
      </pc:sldChg>
      <pc:sldChg chg="add del">
        <pc:chgData name="Indu Sekhar Dantu" userId="4218edbc7ffe59d5" providerId="LiveId" clId="{F8EDD48A-7151-4486-A0E9-DA0291CD0334}" dt="2021-02-27T13:47:50.541" v="169" actId="47"/>
        <pc:sldMkLst>
          <pc:docMk/>
          <pc:sldMk cId="1435691110" sldId="381"/>
        </pc:sldMkLst>
      </pc:sldChg>
      <pc:sldChg chg="add del">
        <pc:chgData name="Indu Sekhar Dantu" userId="4218edbc7ffe59d5" providerId="LiveId" clId="{F8EDD48A-7151-4486-A0E9-DA0291CD0334}" dt="2021-02-27T13:47:51.223" v="170" actId="47"/>
        <pc:sldMkLst>
          <pc:docMk/>
          <pc:sldMk cId="316818500" sldId="382"/>
        </pc:sldMkLst>
      </pc:sldChg>
      <pc:sldChg chg="add del">
        <pc:chgData name="Indu Sekhar Dantu" userId="4218edbc7ffe59d5" providerId="LiveId" clId="{F8EDD48A-7151-4486-A0E9-DA0291CD0334}" dt="2021-02-27T13:47:51.901" v="171" actId="47"/>
        <pc:sldMkLst>
          <pc:docMk/>
          <pc:sldMk cId="2423352452" sldId="383"/>
        </pc:sldMkLst>
      </pc:sldChg>
      <pc:sldChg chg="add del">
        <pc:chgData name="Indu Sekhar Dantu" userId="4218edbc7ffe59d5" providerId="LiveId" clId="{F8EDD48A-7151-4486-A0E9-DA0291CD0334}" dt="2021-02-27T13:47:52.584" v="172" actId="47"/>
        <pc:sldMkLst>
          <pc:docMk/>
          <pc:sldMk cId="1674664552" sldId="384"/>
        </pc:sldMkLst>
      </pc:sldChg>
      <pc:sldChg chg="add del">
        <pc:chgData name="Indu Sekhar Dantu" userId="4218edbc7ffe59d5" providerId="LiveId" clId="{F8EDD48A-7151-4486-A0E9-DA0291CD0334}" dt="2021-02-27T13:47:53.292" v="173" actId="47"/>
        <pc:sldMkLst>
          <pc:docMk/>
          <pc:sldMk cId="1187070859" sldId="385"/>
        </pc:sldMkLst>
      </pc:sldChg>
      <pc:sldChg chg="add del">
        <pc:chgData name="Indu Sekhar Dantu" userId="4218edbc7ffe59d5" providerId="LiveId" clId="{F8EDD48A-7151-4486-A0E9-DA0291CD0334}" dt="2021-02-27T13:47:53.936" v="174" actId="47"/>
        <pc:sldMkLst>
          <pc:docMk/>
          <pc:sldMk cId="3480771829" sldId="386"/>
        </pc:sldMkLst>
      </pc:sldChg>
      <pc:sldChg chg="add del">
        <pc:chgData name="Indu Sekhar Dantu" userId="4218edbc7ffe59d5" providerId="LiveId" clId="{F8EDD48A-7151-4486-A0E9-DA0291CD0334}" dt="2021-02-27T13:47:54.591" v="175" actId="47"/>
        <pc:sldMkLst>
          <pc:docMk/>
          <pc:sldMk cId="3376071189" sldId="387"/>
        </pc:sldMkLst>
      </pc:sldChg>
      <pc:sldChg chg="add del">
        <pc:chgData name="Indu Sekhar Dantu" userId="4218edbc7ffe59d5" providerId="LiveId" clId="{F8EDD48A-7151-4486-A0E9-DA0291CD0334}" dt="2021-02-27T13:47:55.300" v="176" actId="47"/>
        <pc:sldMkLst>
          <pc:docMk/>
          <pc:sldMk cId="688245133" sldId="388"/>
        </pc:sldMkLst>
      </pc:sldChg>
      <pc:sldChg chg="add del">
        <pc:chgData name="Indu Sekhar Dantu" userId="4218edbc7ffe59d5" providerId="LiveId" clId="{F8EDD48A-7151-4486-A0E9-DA0291CD0334}" dt="2021-02-27T13:47:56.128" v="177" actId="47"/>
        <pc:sldMkLst>
          <pc:docMk/>
          <pc:sldMk cId="3769885974" sldId="389"/>
        </pc:sldMkLst>
      </pc:sldChg>
      <pc:sldChg chg="add del">
        <pc:chgData name="Indu Sekhar Dantu" userId="4218edbc7ffe59d5" providerId="LiveId" clId="{F8EDD48A-7151-4486-A0E9-DA0291CD0334}" dt="2021-02-27T13:47:56.815" v="178" actId="47"/>
        <pc:sldMkLst>
          <pc:docMk/>
          <pc:sldMk cId="3606583063" sldId="390"/>
        </pc:sldMkLst>
      </pc:sldChg>
      <pc:sldChg chg="add del">
        <pc:chgData name="Indu Sekhar Dantu" userId="4218edbc7ffe59d5" providerId="LiveId" clId="{F8EDD48A-7151-4486-A0E9-DA0291CD0334}" dt="2021-02-27T13:47:57.461" v="179" actId="47"/>
        <pc:sldMkLst>
          <pc:docMk/>
          <pc:sldMk cId="3837319073" sldId="391"/>
        </pc:sldMkLst>
      </pc:sldChg>
      <pc:sldChg chg="add del">
        <pc:chgData name="Indu Sekhar Dantu" userId="4218edbc7ffe59d5" providerId="LiveId" clId="{F8EDD48A-7151-4486-A0E9-DA0291CD0334}" dt="2021-02-27T13:47:58.113" v="180" actId="47"/>
        <pc:sldMkLst>
          <pc:docMk/>
          <pc:sldMk cId="2761441393" sldId="392"/>
        </pc:sldMkLst>
      </pc:sldChg>
      <pc:sldChg chg="add del">
        <pc:chgData name="Indu Sekhar Dantu" userId="4218edbc7ffe59d5" providerId="LiveId" clId="{F8EDD48A-7151-4486-A0E9-DA0291CD0334}" dt="2021-02-27T13:47:58.746" v="181" actId="47"/>
        <pc:sldMkLst>
          <pc:docMk/>
          <pc:sldMk cId="1606642586" sldId="393"/>
        </pc:sldMkLst>
      </pc:sldChg>
      <pc:sldChg chg="add del">
        <pc:chgData name="Indu Sekhar Dantu" userId="4218edbc7ffe59d5" providerId="LiveId" clId="{F8EDD48A-7151-4486-A0E9-DA0291CD0334}" dt="2021-02-27T13:47:59.429" v="182" actId="47"/>
        <pc:sldMkLst>
          <pc:docMk/>
          <pc:sldMk cId="2865960127" sldId="394"/>
        </pc:sldMkLst>
      </pc:sldChg>
      <pc:sldChg chg="modSp add del mod">
        <pc:chgData name="Indu Sekhar Dantu" userId="4218edbc7ffe59d5" providerId="LiveId" clId="{F8EDD48A-7151-4486-A0E9-DA0291CD0334}" dt="2021-02-27T13:38:07.489" v="142" actId="2696"/>
        <pc:sldMkLst>
          <pc:docMk/>
          <pc:sldMk cId="947665866" sldId="395"/>
        </pc:sldMkLst>
        <pc:spChg chg="mod">
          <ac:chgData name="Indu Sekhar Dantu" userId="4218edbc7ffe59d5" providerId="LiveId" clId="{F8EDD48A-7151-4486-A0E9-DA0291CD0334}" dt="2021-02-27T13:37:40.209" v="141"/>
          <ac:spMkLst>
            <pc:docMk/>
            <pc:sldMk cId="947665866" sldId="395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F8EDD48A-7151-4486-A0E9-DA0291CD0334}" dt="2021-02-28T05:59:09.066" v="860" actId="207"/>
        <pc:sldMkLst>
          <pc:docMk/>
          <pc:sldMk cId="4000114856" sldId="395"/>
        </pc:sldMkLst>
        <pc:spChg chg="mod">
          <ac:chgData name="Indu Sekhar Dantu" userId="4218edbc7ffe59d5" providerId="LiveId" clId="{F8EDD48A-7151-4486-A0E9-DA0291CD0334}" dt="2021-02-28T05:59:09.066" v="860" actId="207"/>
          <ac:spMkLst>
            <pc:docMk/>
            <pc:sldMk cId="4000114856" sldId="395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F8EDD48A-7151-4486-A0E9-DA0291CD0334}" dt="2021-02-28T06:09:39.220" v="1051" actId="115"/>
        <pc:sldMkLst>
          <pc:docMk/>
          <pc:sldMk cId="3348653638" sldId="630"/>
        </pc:sldMkLst>
        <pc:spChg chg="mod">
          <ac:chgData name="Indu Sekhar Dantu" userId="4218edbc7ffe59d5" providerId="LiveId" clId="{F8EDD48A-7151-4486-A0E9-DA0291CD0334}" dt="2021-02-27T13:40:52.780" v="151"/>
          <ac:spMkLst>
            <pc:docMk/>
            <pc:sldMk cId="3348653638" sldId="630"/>
            <ac:spMk id="2" creationId="{B569CD3E-5E33-4EB5-A2CE-C636605E633F}"/>
          </ac:spMkLst>
        </pc:spChg>
        <pc:spChg chg="mod">
          <ac:chgData name="Indu Sekhar Dantu" userId="4218edbc7ffe59d5" providerId="LiveId" clId="{F8EDD48A-7151-4486-A0E9-DA0291CD0334}" dt="2021-02-28T06:09:39.220" v="1051" actId="115"/>
          <ac:spMkLst>
            <pc:docMk/>
            <pc:sldMk cId="3348653638" sldId="630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F8EDD48A-7151-4486-A0E9-DA0291CD0334}" dt="2021-02-28T06:13:04.085" v="1150" actId="115"/>
        <pc:sldMkLst>
          <pc:docMk/>
          <pc:sldMk cId="704178413" sldId="631"/>
        </pc:sldMkLst>
        <pc:spChg chg="mod">
          <ac:chgData name="Indu Sekhar Dantu" userId="4218edbc7ffe59d5" providerId="LiveId" clId="{F8EDD48A-7151-4486-A0E9-DA0291CD0334}" dt="2021-02-27T13:40:57.661" v="152"/>
          <ac:spMkLst>
            <pc:docMk/>
            <pc:sldMk cId="704178413" sldId="631"/>
            <ac:spMk id="2" creationId="{B569CD3E-5E33-4EB5-A2CE-C636605E633F}"/>
          </ac:spMkLst>
        </pc:spChg>
        <pc:spChg chg="mod">
          <ac:chgData name="Indu Sekhar Dantu" userId="4218edbc7ffe59d5" providerId="LiveId" clId="{F8EDD48A-7151-4486-A0E9-DA0291CD0334}" dt="2021-02-28T06:13:04.085" v="1150" actId="115"/>
          <ac:spMkLst>
            <pc:docMk/>
            <pc:sldMk cId="704178413" sldId="631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F8EDD48A-7151-4486-A0E9-DA0291CD0334}" dt="2021-02-28T12:11:25.754" v="1305" actId="114"/>
        <pc:sldMkLst>
          <pc:docMk/>
          <pc:sldMk cId="3965306157" sldId="632"/>
        </pc:sldMkLst>
        <pc:spChg chg="mod">
          <ac:chgData name="Indu Sekhar Dantu" userId="4218edbc7ffe59d5" providerId="LiveId" clId="{F8EDD48A-7151-4486-A0E9-DA0291CD0334}" dt="2021-02-27T13:41:02.776" v="153"/>
          <ac:spMkLst>
            <pc:docMk/>
            <pc:sldMk cId="3965306157" sldId="632"/>
            <ac:spMk id="2" creationId="{B569CD3E-5E33-4EB5-A2CE-C636605E633F}"/>
          </ac:spMkLst>
        </pc:spChg>
        <pc:spChg chg="mod">
          <ac:chgData name="Indu Sekhar Dantu" userId="4218edbc7ffe59d5" providerId="LiveId" clId="{F8EDD48A-7151-4486-A0E9-DA0291CD0334}" dt="2021-02-28T12:11:25.754" v="1305" actId="114"/>
          <ac:spMkLst>
            <pc:docMk/>
            <pc:sldMk cId="3965306157" sldId="632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F8EDD48A-7151-4486-A0E9-DA0291CD0334}" dt="2021-02-28T12:20:16.160" v="1370" actId="20577"/>
        <pc:sldMkLst>
          <pc:docMk/>
          <pc:sldMk cId="33913112" sldId="633"/>
        </pc:sldMkLst>
        <pc:spChg chg="mod">
          <ac:chgData name="Indu Sekhar Dantu" userId="4218edbc7ffe59d5" providerId="LiveId" clId="{F8EDD48A-7151-4486-A0E9-DA0291CD0334}" dt="2021-02-28T12:20:16.160" v="1370" actId="20577"/>
          <ac:spMkLst>
            <pc:docMk/>
            <pc:sldMk cId="33913112" sldId="633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F8EDD48A-7151-4486-A0E9-DA0291CD0334}" dt="2021-02-28T10:52:27.206" v="1263" actId="20577"/>
        <pc:sldMkLst>
          <pc:docMk/>
          <pc:sldMk cId="1312847334" sldId="634"/>
        </pc:sldMkLst>
        <pc:spChg chg="mod">
          <ac:chgData name="Indu Sekhar Dantu" userId="4218edbc7ffe59d5" providerId="LiveId" clId="{F8EDD48A-7151-4486-A0E9-DA0291CD0334}" dt="2021-02-28T10:52:27.206" v="1263" actId="20577"/>
          <ac:spMkLst>
            <pc:docMk/>
            <pc:sldMk cId="1312847334" sldId="634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F8EDD48A-7151-4486-A0E9-DA0291CD0334}" dt="2021-02-28T10:53:45.483" v="1274" actId="20577"/>
        <pc:sldMkLst>
          <pc:docMk/>
          <pc:sldMk cId="3699512786" sldId="635"/>
        </pc:sldMkLst>
        <pc:spChg chg="mod">
          <ac:chgData name="Indu Sekhar Dantu" userId="4218edbc7ffe59d5" providerId="LiveId" clId="{F8EDD48A-7151-4486-A0E9-DA0291CD0334}" dt="2021-02-28T10:53:45.483" v="1274" actId="20577"/>
          <ac:spMkLst>
            <pc:docMk/>
            <pc:sldMk cId="3699512786" sldId="635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F8EDD48A-7151-4486-A0E9-DA0291CD0334}" dt="2021-02-28T10:55:06.522" v="1287" actId="20577"/>
        <pc:sldMkLst>
          <pc:docMk/>
          <pc:sldMk cId="2093606504" sldId="636"/>
        </pc:sldMkLst>
        <pc:spChg chg="mod">
          <ac:chgData name="Indu Sekhar Dantu" userId="4218edbc7ffe59d5" providerId="LiveId" clId="{F8EDD48A-7151-4486-A0E9-DA0291CD0334}" dt="2021-02-28T10:55:06.522" v="1287" actId="20577"/>
          <ac:spMkLst>
            <pc:docMk/>
            <pc:sldMk cId="2093606504" sldId="636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F8EDD48A-7151-4486-A0E9-DA0291CD0334}" dt="2021-02-28T10:55:40.735" v="1299" actId="115"/>
        <pc:sldMkLst>
          <pc:docMk/>
          <pc:sldMk cId="346004687" sldId="637"/>
        </pc:sldMkLst>
        <pc:spChg chg="mod">
          <ac:chgData name="Indu Sekhar Dantu" userId="4218edbc7ffe59d5" providerId="LiveId" clId="{F8EDD48A-7151-4486-A0E9-DA0291CD0334}" dt="2021-02-28T10:55:40.735" v="1299" actId="115"/>
          <ac:spMkLst>
            <pc:docMk/>
            <pc:sldMk cId="346004687" sldId="637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F8EDD48A-7151-4486-A0E9-DA0291CD0334}" dt="2021-02-28T05:51:36.937" v="729" actId="113"/>
        <pc:sldMkLst>
          <pc:docMk/>
          <pc:sldMk cId="387241104" sldId="638"/>
        </pc:sldMkLst>
        <pc:spChg chg="mod">
          <ac:chgData name="Indu Sekhar Dantu" userId="4218edbc7ffe59d5" providerId="LiveId" clId="{F8EDD48A-7151-4486-A0E9-DA0291CD0334}" dt="2021-02-28T05:51:36.937" v="729" actId="113"/>
          <ac:spMkLst>
            <pc:docMk/>
            <pc:sldMk cId="387241104" sldId="638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F8EDD48A-7151-4486-A0E9-DA0291CD0334}" dt="2021-02-28T05:55:18.394" v="827" actId="20577"/>
        <pc:sldMkLst>
          <pc:docMk/>
          <pc:sldMk cId="3412706761" sldId="639"/>
        </pc:sldMkLst>
        <pc:spChg chg="mod">
          <ac:chgData name="Indu Sekhar Dantu" userId="4218edbc7ffe59d5" providerId="LiveId" clId="{F8EDD48A-7151-4486-A0E9-DA0291CD0334}" dt="2021-02-28T05:55:18.394" v="827" actId="20577"/>
          <ac:spMkLst>
            <pc:docMk/>
            <pc:sldMk cId="3412706761" sldId="639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F8EDD48A-7151-4486-A0E9-DA0291CD0334}" dt="2021-02-28T12:12:55.773" v="1343" actId="20577"/>
        <pc:sldMkLst>
          <pc:docMk/>
          <pc:sldMk cId="2969798204" sldId="640"/>
        </pc:sldMkLst>
        <pc:spChg chg="mod">
          <ac:chgData name="Indu Sekhar Dantu" userId="4218edbc7ffe59d5" providerId="LiveId" clId="{F8EDD48A-7151-4486-A0E9-DA0291CD0334}" dt="2021-02-28T12:12:55.773" v="1343" actId="20577"/>
          <ac:spMkLst>
            <pc:docMk/>
            <pc:sldMk cId="2969798204" sldId="640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F8EDD48A-7151-4486-A0E9-DA0291CD0334}" dt="2021-02-28T12:14:14.187" v="1355" actId="114"/>
        <pc:sldMkLst>
          <pc:docMk/>
          <pc:sldMk cId="2890958855" sldId="641"/>
        </pc:sldMkLst>
        <pc:spChg chg="mod">
          <ac:chgData name="Indu Sekhar Dantu" userId="4218edbc7ffe59d5" providerId="LiveId" clId="{F8EDD48A-7151-4486-A0E9-DA0291CD0334}" dt="2021-02-28T12:14:14.187" v="1355" actId="114"/>
          <ac:spMkLst>
            <pc:docMk/>
            <pc:sldMk cId="2890958855" sldId="641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F8EDD48A-7151-4486-A0E9-DA0291CD0334}" dt="2021-02-28T12:15:30.828" v="1364" actId="115"/>
        <pc:sldMkLst>
          <pc:docMk/>
          <pc:sldMk cId="3819605658" sldId="642"/>
        </pc:sldMkLst>
        <pc:spChg chg="mod">
          <ac:chgData name="Indu Sekhar Dantu" userId="4218edbc7ffe59d5" providerId="LiveId" clId="{F8EDD48A-7151-4486-A0E9-DA0291CD0334}" dt="2021-02-28T12:15:30.828" v="1364" actId="115"/>
          <ac:spMkLst>
            <pc:docMk/>
            <pc:sldMk cId="3819605658" sldId="642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F8EDD48A-7151-4486-A0E9-DA0291CD0334}" dt="2021-02-28T12:10:32.492" v="1301" actId="114"/>
        <pc:sldMkLst>
          <pc:docMk/>
          <pc:sldMk cId="4177091890" sldId="643"/>
        </pc:sldMkLst>
        <pc:spChg chg="mod">
          <ac:chgData name="Indu Sekhar Dantu" userId="4218edbc7ffe59d5" providerId="LiveId" clId="{F8EDD48A-7151-4486-A0E9-DA0291CD0334}" dt="2021-02-28T12:10:32.492" v="1301" actId="114"/>
          <ac:spMkLst>
            <pc:docMk/>
            <pc:sldMk cId="4177091890" sldId="643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F8EDD48A-7151-4486-A0E9-DA0291CD0334}" dt="2021-02-28T12:10:59.526" v="1303" actId="114"/>
        <pc:sldMkLst>
          <pc:docMk/>
          <pc:sldMk cId="386728575" sldId="644"/>
        </pc:sldMkLst>
        <pc:spChg chg="mod">
          <ac:chgData name="Indu Sekhar Dantu" userId="4218edbc7ffe59d5" providerId="LiveId" clId="{F8EDD48A-7151-4486-A0E9-DA0291CD0334}" dt="2021-02-28T12:10:59.526" v="1303" actId="114"/>
          <ac:spMkLst>
            <pc:docMk/>
            <pc:sldMk cId="386728575" sldId="644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F8EDD48A-7151-4486-A0E9-DA0291CD0334}" dt="2021-02-28T12:19:29.795" v="1367" actId="14100"/>
        <pc:sldMkLst>
          <pc:docMk/>
          <pc:sldMk cId="1042919867" sldId="645"/>
        </pc:sldMkLst>
        <pc:spChg chg="mod">
          <ac:chgData name="Indu Sekhar Dantu" userId="4218edbc7ffe59d5" providerId="LiveId" clId="{F8EDD48A-7151-4486-A0E9-DA0291CD0334}" dt="2021-02-28T12:19:29.795" v="1367" actId="14100"/>
          <ac:spMkLst>
            <pc:docMk/>
            <pc:sldMk cId="1042919867" sldId="645"/>
            <ac:spMk id="3" creationId="{C3C0199F-A274-44C6-BF37-784A855E6EEA}"/>
          </ac:spMkLst>
        </pc:spChg>
      </pc:sldChg>
    </pc:docChg>
  </pc:docChgLst>
  <pc:docChgLst>
    <pc:chgData name="Indu Sekhar Dantu" userId="4218edbc7ffe59d5" providerId="LiveId" clId="{B67B266E-E175-44B2-A73C-0ED8328B81AC}"/>
    <pc:docChg chg="delSld">
      <pc:chgData name="Indu Sekhar Dantu" userId="4218edbc7ffe59d5" providerId="LiveId" clId="{B67B266E-E175-44B2-A73C-0ED8328B81AC}" dt="2021-02-09T05:18:40.557" v="3" actId="2696"/>
      <pc:docMkLst>
        <pc:docMk/>
      </pc:docMkLst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094298288" sldId="25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49431650" sldId="25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712936521" sldId="25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64098364" sldId="26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54679895" sldId="26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44709477" sldId="26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646921056" sldId="27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893328419" sldId="27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29236908" sldId="27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3536039" sldId="27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158051622" sldId="28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240742344" sldId="28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96667691" sldId="28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74743501" sldId="29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863614573" sldId="29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376241986" sldId="29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505950464" sldId="29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178882766" sldId="29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34364485" sldId="29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85671310" sldId="29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11429199" sldId="29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913405405" sldId="29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19200419" sldId="30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96613939" sldId="30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93999435" sldId="30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310796500" sldId="30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67002956" sldId="30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414398019" sldId="31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913991516" sldId="31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17495887" sldId="31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7871629" sldId="31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71830643" sldId="31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6940301" sldId="31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11208870" sldId="31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22824336" sldId="31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06263285" sldId="31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55673752" sldId="31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35404412" sldId="32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47533731" sldId="32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79489238" sldId="32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87735147" sldId="32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97033291" sldId="32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8896353" sldId="32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10912800" sldId="32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05852165" sldId="32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386640800" sldId="330"/>
        </pc:sldMkLst>
      </pc:sldChg>
      <pc:sldChg chg="del">
        <pc:chgData name="Indu Sekhar Dantu" userId="4218edbc7ffe59d5" providerId="LiveId" clId="{B67B266E-E175-44B2-A73C-0ED8328B81AC}" dt="2021-02-09T05:18:22.895" v="1" actId="47"/>
        <pc:sldMkLst>
          <pc:docMk/>
          <pc:sldMk cId="1769950668" sldId="33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242168864" sldId="33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3988172" sldId="33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86689593" sldId="33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781971048" sldId="33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31971832" sldId="33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845792426" sldId="34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36415951" sldId="34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45621842" sldId="34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99794144" sldId="34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428089887" sldId="34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12025913" sldId="34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48906737" sldId="34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63276263" sldId="34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13771935" sldId="34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6280624" sldId="35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7938079" sldId="35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49177655" sldId="35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36067480" sldId="35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946500566" sldId="35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005330885" sldId="35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11139444" sldId="35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51996589" sldId="35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149168752" sldId="35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698146891" sldId="36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117962849" sldId="36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1841396" sldId="36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728852139" sldId="36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347591815" sldId="366"/>
        </pc:sldMkLst>
      </pc:sldChg>
      <pc:sldChg chg="del">
        <pc:chgData name="Indu Sekhar Dantu" userId="4218edbc7ffe59d5" providerId="LiveId" clId="{B67B266E-E175-44B2-A73C-0ED8328B81AC}" dt="2021-02-09T05:18:12.171" v="0" actId="47"/>
        <pc:sldMkLst>
          <pc:docMk/>
          <pc:sldMk cId="711155402" sldId="367"/>
        </pc:sldMkLst>
      </pc:sldChg>
      <pc:sldChg chg="del">
        <pc:chgData name="Indu Sekhar Dantu" userId="4218edbc7ffe59d5" providerId="LiveId" clId="{B67B266E-E175-44B2-A73C-0ED8328B81AC}" dt="2021-02-09T05:18:40.557" v="3" actId="2696"/>
        <pc:sldMkLst>
          <pc:docMk/>
          <pc:sldMk cId="2536343809" sldId="368"/>
        </pc:sldMkLst>
      </pc:sldChg>
    </pc:docChg>
  </pc:docChgLst>
  <pc:docChgLst>
    <pc:chgData name="Indu Sekhar Dantu" userId="4218edbc7ffe59d5" providerId="LiveId" clId="{53BFFF45-83C9-478B-8C5A-8491DEAAF05A}"/>
    <pc:docChg chg="modSld">
      <pc:chgData name="Indu Sekhar Dantu" userId="4218edbc7ffe59d5" providerId="LiveId" clId="{53BFFF45-83C9-478B-8C5A-8491DEAAF05A}" dt="2021-02-22T01:42:04.416" v="165" actId="255"/>
      <pc:docMkLst>
        <pc:docMk/>
      </pc:docMkLst>
      <pc:sldChg chg="modSp mod">
        <pc:chgData name="Indu Sekhar Dantu" userId="4218edbc7ffe59d5" providerId="LiveId" clId="{53BFFF45-83C9-478B-8C5A-8491DEAAF05A}" dt="2021-02-22T01:39:47.743" v="20" actId="207"/>
        <pc:sldMkLst>
          <pc:docMk/>
          <pc:sldMk cId="410429437" sldId="256"/>
        </pc:sldMkLst>
        <pc:spChg chg="mod">
          <ac:chgData name="Indu Sekhar Dantu" userId="4218edbc7ffe59d5" providerId="LiveId" clId="{53BFFF45-83C9-478B-8C5A-8491DEAAF05A}" dt="2021-02-22T01:39:47.743" v="20" actId="207"/>
          <ac:spMkLst>
            <pc:docMk/>
            <pc:sldMk cId="410429437" sldId="256"/>
            <ac:spMk id="2" creationId="{90DCA56C-7A25-4BD4-AA72-5256E68BE4CB}"/>
          </ac:spMkLst>
        </pc:spChg>
      </pc:sldChg>
      <pc:sldChg chg="modSp mod">
        <pc:chgData name="Indu Sekhar Dantu" userId="4218edbc7ffe59d5" providerId="LiveId" clId="{53BFFF45-83C9-478B-8C5A-8491DEAAF05A}" dt="2021-02-22T01:41:05.128" v="94" actId="20577"/>
        <pc:sldMkLst>
          <pc:docMk/>
          <pc:sldMk cId="876088118" sldId="364"/>
        </pc:sldMkLst>
        <pc:spChg chg="mod">
          <ac:chgData name="Indu Sekhar Dantu" userId="4218edbc7ffe59d5" providerId="LiveId" clId="{53BFFF45-83C9-478B-8C5A-8491DEAAF05A}" dt="2021-02-22T01:41:05.128" v="94" actId="20577"/>
          <ac:spMkLst>
            <pc:docMk/>
            <pc:sldMk cId="876088118" sldId="364"/>
            <ac:spMk id="2" creationId="{B569CD3E-5E33-4EB5-A2CE-C636605E633F}"/>
          </ac:spMkLst>
        </pc:spChg>
        <pc:spChg chg="mod">
          <ac:chgData name="Indu Sekhar Dantu" userId="4218edbc7ffe59d5" providerId="LiveId" clId="{53BFFF45-83C9-478B-8C5A-8491DEAAF05A}" dt="2021-02-22T01:40:41.454" v="93" actId="6549"/>
          <ac:spMkLst>
            <pc:docMk/>
            <pc:sldMk cId="876088118" sldId="364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53BFFF45-83C9-478B-8C5A-8491DEAAF05A}" dt="2021-02-22T01:42:04.416" v="165" actId="255"/>
        <pc:sldMkLst>
          <pc:docMk/>
          <pc:sldMk cId="4107847369" sldId="365"/>
        </pc:sldMkLst>
        <pc:spChg chg="mod">
          <ac:chgData name="Indu Sekhar Dantu" userId="4218edbc7ffe59d5" providerId="LiveId" clId="{53BFFF45-83C9-478B-8C5A-8491DEAAF05A}" dt="2021-02-22T01:42:04.416" v="165" actId="255"/>
          <ac:spMkLst>
            <pc:docMk/>
            <pc:sldMk cId="4107847369" sldId="365"/>
            <ac:spMk id="2" creationId="{B569CD3E-5E33-4EB5-A2CE-C636605E633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2/28/2021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2/28/2021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/>
          <a:lstStyle/>
          <a:p>
            <a:fld id="{2D202488-4139-4052-B998-251C9C912739}" type="datetimeFigureOut">
              <a:rPr lang="en-US" noProof="0" smtClean="0"/>
              <a:t>2/28/2021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2/28/2021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/>
          <a:lstStyle>
            <a:lvl1pPr algn="r">
              <a:defRPr/>
            </a:lvl1pPr>
          </a:lstStyle>
          <a:p>
            <a:fld id="{2D202488-4139-4052-B998-251C9C912739}" type="datetimeFigureOut">
              <a:rPr lang="en-US" noProof="0" smtClean="0"/>
              <a:pPr/>
              <a:t>2/28/2021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3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2/28/2021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34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51270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2/28/2021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937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2/28/2021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574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2/28/2021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59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2/28/2021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245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2/28/2021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376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2/28/2021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2/28/2021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849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2/28/2021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30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2/28/2021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672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2/28/2021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385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984328" y="1226003"/>
            <a:ext cx="3173413" cy="276999"/>
          </a:xfr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667" y="333043"/>
            <a:ext cx="9486900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8657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2167" y="228601"/>
            <a:ext cx="11387667" cy="5870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469D3B9-EA65-4626-A6E1-48087CA72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B6B51FA-9BF1-404B-8756-C7D941F98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6A7D71-7F1B-4E54-8389-6F767E65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0B749-CA15-4FF1-B934-017EA7AF76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01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0777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2/28/2021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2239" y="2161853"/>
            <a:ext cx="4645152" cy="344859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8679" y="2168318"/>
            <a:ext cx="4645152" cy="344152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2/28/2021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7315" y="1950795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7315" y="2755515"/>
            <a:ext cx="4645152" cy="264445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2486" y="1954249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2486" y="2752737"/>
            <a:ext cx="4645152" cy="263737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2/28/2021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2/28/2021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2/28/2021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2/28/2021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 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2/28/2021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D202488-4139-4052-B998-251C9C912739}" type="datetimeFigureOut">
              <a:rPr lang="en-US" noProof="0" smtClean="0"/>
              <a:pPr/>
              <a:t>2/28/2021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Footer Here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7" r:id="rId7"/>
    <p:sldLayoutId id="2147483691" r:id="rId8"/>
    <p:sldLayoutId id="2147483692" r:id="rId9"/>
    <p:sldLayoutId id="2147483696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954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Welcome to the Participants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52938" y="1643269"/>
            <a:ext cx="9934161" cy="47674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DISSA Course</a:t>
            </a:r>
          </a:p>
          <a:p>
            <a:endParaRPr lang="en-IN" sz="1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1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IN" sz="2400" b="1" i="0" dirty="0">
              <a:solidFill>
                <a:srgbClr val="943126"/>
              </a:solidFill>
              <a:effectLst/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IN" sz="2400" b="1" i="0" dirty="0">
                <a:solidFill>
                  <a:srgbClr val="943126"/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The Institute of Cost Accountants of India</a:t>
            </a:r>
          </a:p>
          <a:p>
            <a:pPr marL="0" indent="0" algn="ctr">
              <a:buNone/>
            </a:pPr>
            <a:r>
              <a:rPr lang="en-IN" sz="2400" b="1" dirty="0">
                <a:solidFill>
                  <a:srgbClr val="94312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Kolkata</a:t>
            </a:r>
            <a:endParaRPr lang="en-IN" sz="2400" b="1" i="0" dirty="0">
              <a:solidFill>
                <a:srgbClr val="943126"/>
              </a:solidFill>
              <a:effectLst/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en-IN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ICAI-CMA">
            <a:extLst>
              <a:ext uri="{FF2B5EF4-FFF2-40B4-BE49-F238E27FC236}">
                <a16:creationId xmlns:a16="http://schemas.microsoft.com/office/drawing/2014/main" id="{2587EB69-958A-4507-AD2E-C16CDC06A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29" y="2666060"/>
            <a:ext cx="673846" cy="103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25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Cloud Service Models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they also can Afford these Services as they have to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Pay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Much, They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So,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sers can Reduce their Expenditure and Effort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the field of IT using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ervices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nstead of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Establishing IT Infrastructure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Themselves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04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Cloud Service Models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 is Essentially provided by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istributed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entres.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 </a:t>
            </a:r>
            <a:r>
              <a:rPr lang="en-IN" sz="1800" dirty="0" err="1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enters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 often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Organized as Grid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 is Built on Top of the Grid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ervices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 users are provided with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irtual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mages of the Physical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achines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the Data </a:t>
            </a:r>
            <a:r>
              <a:rPr lang="en-IN" sz="1800" dirty="0" err="1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enters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20058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Cloud Service Models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irtualization is one of the key concepts of Cloud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omputing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it Essentially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uilds the Abstraction over the Physical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ystem.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pplications are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gaining Popularity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ay by Day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their Availability, Reliability, Scalability and Utility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odel.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pplications made distributed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Computing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asy as the Critical aspects are Handled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by the Cloud provider itself.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41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Cloud Service Models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1"/>
            <a:ext cx="9603275" cy="4227441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 Computing is growing now-a-days in the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nterest of Technical and Business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rganizations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but this can also be beneficial for solving social issues.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recent time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E-Governance is being Implemented in Developing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ountries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improve Efficiency and Effectiveness of Governance.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pproach can be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improved much by using Cloud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omputing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instead of Traditional ICT. </a:t>
            </a:r>
          </a:p>
        </p:txBody>
      </p:sp>
    </p:spTree>
    <p:extLst>
      <p:ext uri="{BB962C8B-B14F-4D97-AF65-F5344CB8AC3E}">
        <p14:creationId xmlns:p14="http://schemas.microsoft.com/office/powerpoint/2010/main" val="2923845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Cloud Service Models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1"/>
            <a:ext cx="9603275" cy="4227441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India, Economy is Agriculture based and most of the Citizens live in Rural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reas.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tandard of Living, Agricultural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roductivity etc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be Enhanced by Utilizing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loud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omputing in a proper way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Both of these Applications of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omputing have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Technological as well as Social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hallenges to Overcome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706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Cloud Service Models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LOUD Computing is a way of Delivering IT enabled Capabilities to users in the Form of ‘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Services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' with </a:t>
            </a:r>
            <a:r>
              <a:rPr lang="en-IN" sz="18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Elasticity and Scalability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where Users can make use of Resources, Platform, or Software without having to </a:t>
            </a:r>
            <a:r>
              <a:rPr lang="en-IN" sz="18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Possess and Manage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underlying Complexity of the Technology. </a:t>
            </a:r>
          </a:p>
          <a:p>
            <a:pPr algn="just"/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653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Cloud Service Models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According to the </a:t>
            </a:r>
            <a:r>
              <a:rPr lang="en-IN" sz="18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 Institute of Standards and Technology (NIST)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Cloud Computing </a:t>
            </a:r>
            <a:r>
              <a:rPr lang="en-IN" sz="18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a Model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enabling Convenient, On-demand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etwork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ccess to a shared pool of Configurable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omputing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esources (e.g., Networks, Servers, Storage, Applications, and Services) that </a:t>
            </a:r>
            <a:r>
              <a:rPr lang="en-IN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be rapidly provisioned and released with Minimal </a:t>
            </a:r>
            <a:r>
              <a:rPr lang="en-IN" sz="1800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anagement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effort or Service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rovider interaction.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091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Cloud Service Models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Essential Characteristics of Cloud Computing are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Broad </a:t>
            </a:r>
            <a:r>
              <a:rPr lang="en-IN" sz="1800" b="1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IN" sz="18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etwork Access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from a Variety of Devices or Platforms such as Mobiles, Desktops, Laptops, Workstations, etc., through Standard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echanisms. 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Rapid </a:t>
            </a:r>
            <a:r>
              <a:rPr lang="en-IN" sz="1800" b="1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IN" sz="18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lasticity and Scalability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that allows Functionalities and Resources to be Rapidly and Automatically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caled out or in, as Demand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ises or Drops.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178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Cloud Service Models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Essential Characteristics of Cloud Computing are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Measured </a:t>
            </a:r>
            <a:r>
              <a:rPr lang="en-IN" sz="1800" b="1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rovision to Automatically </a:t>
            </a:r>
            <a:r>
              <a:rPr lang="en-IN" sz="1800" b="1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ontrol and Optimize </a:t>
            </a:r>
            <a:r>
              <a:rPr lang="en-IN" sz="1800" b="1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esource </a:t>
            </a:r>
            <a:r>
              <a:rPr lang="en-IN" sz="1800" b="1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llocation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to provide a </a:t>
            </a:r>
            <a:r>
              <a:rPr lang="en-IN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Metering </a:t>
            </a:r>
            <a:r>
              <a:rPr lang="en-IN" sz="1800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apability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determine the usage for Billing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urpose, allowing Easy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onitoring, Controlling and Reporting.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28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Cloud Service Models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Essential Characteristics of Cloud Computing are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emand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elf-service that enables users to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Consume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omputing </a:t>
            </a:r>
            <a:r>
              <a:rPr lang="en-IN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apabilities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(e.g., Applications, Server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ime, and Network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torage) as and when required.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Multi-Tenancy and Resource </a:t>
            </a:r>
            <a:r>
              <a:rPr lang="en-IN" sz="1800" b="1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ooling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that Allows </a:t>
            </a:r>
            <a:r>
              <a:rPr lang="en-IN" sz="1800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ombining </a:t>
            </a:r>
            <a:r>
              <a:rPr lang="en-IN" sz="1800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IN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eterogeneous </a:t>
            </a:r>
            <a:r>
              <a:rPr lang="en-IN" sz="1800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omputing </a:t>
            </a:r>
            <a:r>
              <a:rPr lang="en-IN" sz="1800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esources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(e.g., Hardware, Software, Processing, Serves, Network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andwidth) to serve Multiple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onsumers – such resources being Dynamically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ssigned.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306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464" y="802299"/>
            <a:ext cx="8637073" cy="1318050"/>
          </a:xfrm>
        </p:spPr>
        <p:txBody>
          <a:bodyPr>
            <a:normAutofit/>
          </a:bodyPr>
          <a:lstStyle/>
          <a:p>
            <a:pPr algn="ctr"/>
            <a:r>
              <a:rPr lang="en-IN" sz="3200" cap="none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B. Cloud </a:t>
            </a:r>
            <a:r>
              <a:rPr lang="en-IN" sz="3200" cap="non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Computing Management Audit</a:t>
            </a:r>
            <a:endParaRPr lang="en-US" sz="3200" cap="none" dirty="0">
              <a:solidFill>
                <a:schemeClr val="tx1">
                  <a:lumMod val="95000"/>
                  <a:lumOff val="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aphic 4" descr="Brain in head icon&#10;">
            <a:extLst>
              <a:ext uri="{FF2B5EF4-FFF2-40B4-BE49-F238E27FC236}">
                <a16:creationId xmlns:a16="http://schemas.microsoft.com/office/drawing/2014/main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7471" y="1989000"/>
            <a:ext cx="1440000" cy="1440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>
            <a:normAutofit fontScale="85000" lnSpcReduction="20000"/>
          </a:bodyPr>
          <a:lstStyle/>
          <a:p>
            <a:r>
              <a:rPr lang="en-US" sz="2900" b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CMA (Dr.) Siva Rama Prasad </a:t>
            </a:r>
            <a:r>
              <a:rPr lang="en-US" sz="2900" b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Puvvala</a:t>
            </a:r>
            <a:endParaRPr lang="en-US" sz="2900" b="1" cap="none" dirty="0">
              <a:solidFill>
                <a:srgbClr val="0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1900" b="1" i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M.Com</a:t>
            </a:r>
            <a:r>
              <a:rPr lang="en-US" sz="1900" b="1" i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., MBA., FCMA., FCS., FIIBF., FIII (Life &amp; General)., MAIMA.,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20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Cloud Service Models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i="1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IN" sz="1800" i="1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IN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 Models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IN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are </a:t>
            </a:r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Three main Service Models </a:t>
            </a:r>
            <a:r>
              <a:rPr lang="en-IN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Cloud Computing.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14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Cloud Service Models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Software as a Service (SaaS)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a software distribution model through which a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consumer can use the Provider’s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pplications (Software) running on a Cloud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nfrastructure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applications are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ccessible from Various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lient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evices such as a Web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rowser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(e.g., web-based Email). </a:t>
            </a:r>
          </a:p>
        </p:txBody>
      </p:sp>
    </p:spTree>
    <p:extLst>
      <p:ext uri="{BB962C8B-B14F-4D97-AF65-F5344CB8AC3E}">
        <p14:creationId xmlns:p14="http://schemas.microsoft.com/office/powerpoint/2010/main" val="876088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Cloud Service Models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Software as a Service (SaaS)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onsumer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oes not Manage or Control the underlying Cloud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nfrastructure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with the possible exception of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imited user-Specific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pplication Configuration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ettings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Software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esting takes place at a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aster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ate and IT Operational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osts are Drastically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educed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798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Cloud Service Models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Platform as a Service (PaaS)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ervice provides the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Consumer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ardware and Software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nfrastructure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deploy onto the Cloud Infrastructure Consumer-created or Acquired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pplications and Tools Supported by the Provider.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Such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ervices enable the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Integration of Web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ervices and Databases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772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Cloud Service Models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Platform as a Service (PaaS)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onsumer Does not Manage or Control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irectly the Underlying Cloud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nfrastructure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but has </a:t>
            </a:r>
            <a:r>
              <a:rPr lang="en-IN" sz="1800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 over the Deployed Applications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possibly Application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osting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nvironment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onfigurations. </a:t>
            </a:r>
          </a:p>
        </p:txBody>
      </p:sp>
    </p:spTree>
    <p:extLst>
      <p:ext uri="{BB962C8B-B14F-4D97-AF65-F5344CB8AC3E}">
        <p14:creationId xmlns:p14="http://schemas.microsoft.com/office/powerpoint/2010/main" val="2890958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Cloud Service Models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Infrastructure as a Service (IaaS)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Provides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Substantial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mount of Flexible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omputing and Storage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nfrastructure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through Virtualization.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are also other Service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odels like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as a Service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N" sz="180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DaaS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Identity and Policy Management as a Service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N" sz="180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IPMaaS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Network as a Service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N" sz="180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NaaS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Video as a Service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N" sz="180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VaaS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or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Hardware as a Service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N" sz="180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HaaS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amongst others.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674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Cloud Service Models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Infrastructure as a Service (IaaS)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provides the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Consumer Ability to Provision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rocessing, Storage, Networks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other Fundamental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omputing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esources where the “Consumer is Able to Deploy and Run” one’s own Software,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which can include Operating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ystems and Applications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19605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Cloud Service Models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4240694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 Users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MSME Sector.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Start-up Companies.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Educational Institutions.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Sector.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Coaching Institutions.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 Institutes.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Existing Companies – Hybrid Cloud.</a:t>
            </a:r>
          </a:p>
        </p:txBody>
      </p:sp>
    </p:spTree>
    <p:extLst>
      <p:ext uri="{BB962C8B-B14F-4D97-AF65-F5344CB8AC3E}">
        <p14:creationId xmlns:p14="http://schemas.microsoft.com/office/powerpoint/2010/main" val="1042919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709B7055-9267-49EB-9C0B-A1E68804365F}"/>
              </a:ext>
            </a:extLst>
          </p:cNvPr>
          <p:cNvSpPr txBox="1">
            <a:spLocks/>
          </p:cNvSpPr>
          <p:nvPr/>
        </p:nvSpPr>
        <p:spPr>
          <a:xfrm>
            <a:off x="3114261" y="1974575"/>
            <a:ext cx="5804452" cy="2252868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MS UI Gothic" panose="020B0600070205080204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T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H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A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N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K 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Y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O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U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MS UI Gothic" panose="020B0600070205080204" pitchFamily="34" charset="-128"/>
            </a:endParaRPr>
          </a:p>
        </p:txBody>
      </p:sp>
      <p:sp>
        <p:nvSpPr>
          <p:cNvPr id="6" name="Subtitle 6">
            <a:extLst>
              <a:ext uri="{FF2B5EF4-FFF2-40B4-BE49-F238E27FC236}">
                <a16:creationId xmlns:a16="http://schemas.microsoft.com/office/drawing/2014/main" id="{73DE0085-77D6-4755-8A89-519AC4E9E21D}"/>
              </a:ext>
            </a:extLst>
          </p:cNvPr>
          <p:cNvSpPr txBox="1">
            <a:spLocks/>
          </p:cNvSpPr>
          <p:nvPr/>
        </p:nvSpPr>
        <p:spPr>
          <a:xfrm>
            <a:off x="5353877" y="4505740"/>
            <a:ext cx="5817711" cy="98811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CMA (</a:t>
            </a:r>
            <a:r>
              <a:rPr kumimoji="0" lang="en-IN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Dr.</a:t>
            </a: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) </a:t>
            </a:r>
            <a:r>
              <a:rPr kumimoji="0" lang="en-IN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Puvvala</a:t>
            </a: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 Siva Rama Prasad</a:t>
            </a:r>
            <a:endParaRPr kumimoji="0" lang="en-IN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IN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M.Com</a:t>
            </a: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., MBA (Finance)., FCMA., FCS., FIIBF., FIII (Life &amp; General)., MAIMA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464" y="802299"/>
            <a:ext cx="8637073" cy="1318050"/>
          </a:xfrm>
        </p:spPr>
        <p:txBody>
          <a:bodyPr>
            <a:normAutofit/>
          </a:bodyPr>
          <a:lstStyle/>
          <a:p>
            <a:pPr algn="ctr"/>
            <a:r>
              <a:rPr lang="en-IN" sz="3200" cap="non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I. Understanding Cloud Computing</a:t>
            </a:r>
            <a:endParaRPr lang="en-US" sz="3200" cap="none" dirty="0">
              <a:solidFill>
                <a:schemeClr val="tx1">
                  <a:lumMod val="95000"/>
                  <a:lumOff val="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aphic 4" descr="Brain in head icon&#10;">
            <a:extLst>
              <a:ext uri="{FF2B5EF4-FFF2-40B4-BE49-F238E27FC236}">
                <a16:creationId xmlns:a16="http://schemas.microsoft.com/office/drawing/2014/main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7471" y="1989000"/>
            <a:ext cx="1440000" cy="1440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>
            <a:normAutofit fontScale="85000" lnSpcReduction="20000"/>
          </a:bodyPr>
          <a:lstStyle/>
          <a:p>
            <a:r>
              <a:rPr lang="en-US" sz="2900" b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CMA (Dr.) Siva Rama Prasad </a:t>
            </a:r>
            <a:r>
              <a:rPr lang="en-US" sz="2900" b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Puvvala</a:t>
            </a:r>
            <a:endParaRPr lang="en-US" sz="2900" b="1" cap="none" dirty="0">
              <a:solidFill>
                <a:srgbClr val="0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1900" b="1" i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M.Com</a:t>
            </a:r>
            <a:r>
              <a:rPr lang="en-US" sz="1900" b="1" i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., MBA., FCMA., FCS., FIIBF., FIII (Life &amp; General)., MAIMA.,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Cloud Service Models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 computing is a recently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eveloping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aradigm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distributed computing.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Though it is not a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that Emerged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ecently.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1969 L. Kleinrock anticipated:</a:t>
            </a:r>
          </a:p>
          <a:p>
            <a:pPr marL="0" indent="0" algn="just">
              <a:buNone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of now, Computer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etworks are still in their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But as they Grow up and become more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Sophisticated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we will probably see the spread of ‘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Computer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tilities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 which, like present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Electric and Telephone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tilities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will service Individual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omes and Offices across the Country. </a:t>
            </a:r>
          </a:p>
        </p:txBody>
      </p:sp>
    </p:spTree>
    <p:extLst>
      <p:ext uri="{BB962C8B-B14F-4D97-AF65-F5344CB8AC3E}">
        <p14:creationId xmlns:p14="http://schemas.microsoft.com/office/powerpoint/2010/main" val="631534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Cloud Service Models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ision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was the True Indication of Today’s Utility-based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Computing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aradigm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of the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Giant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teps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owards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this World was taken in Mid 1990s when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Grid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omputing was First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oined to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llow Consumers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Obtain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omputing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ower on Demand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847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Cloud Service Models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rigin of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omputing can be seen as an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Evolution of Grid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omputing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echnologies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erm Cloud Computing was given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Prominence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irst by Google’s CEO Eric Schmidt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Late 2006 (maybe he coined the term). </a:t>
            </a:r>
          </a:p>
          <a:p>
            <a:pPr algn="just"/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phrase “Cloud Computing” </a:t>
            </a: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Originated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a collaboration project between “</a:t>
            </a: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IBM and Google”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3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Cloud Service Models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So, the Birth of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omputing is Very recent Phenomena although its Root belongs to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ld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deas with New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usiness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Technical and Social perspectives.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the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Architectural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oint of View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loud is Naturally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uild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an Existing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Grid-based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rchitecture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Uses the Grid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ervices and adds Some Technologies like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Virtualization and Some Business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odels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512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Cloud Service Models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rief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loud is essentially a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Bunch of Commodity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omputers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etworked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together in same or different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Geographical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ocations, Operating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ogether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serve a number of Customers with different need and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Workload on Demand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asis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the help of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Virtualization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ervices are provided to the Cloud users as Utility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ervices like Water, Electricity, Telephone using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Pay-As-You-Use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usiness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odel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tility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ervices are generally described as </a:t>
            </a:r>
            <a:r>
              <a:rPr lang="en-IN" sz="1800" b="1" i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XaaS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(X as a Service)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where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 can be Software or Platform or Infrastructure 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etc.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234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Cloud Service Models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 Users use these Services provided by the “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roviders and build their Applications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in the Internet and thus Deliver them to their End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sers.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So, the Cloud users don’t have to worry about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Installing, Maintaining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ardware and Software Needed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60650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1DB373-C1A1-4924-9AF2-F0436820150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{7EB00C54-0E32-4713-B688-67C713E3E415}tf66921596_win32</Template>
  <TotalTime>1119</TotalTime>
  <Words>1430</Words>
  <Application>Microsoft Office PowerPoint</Application>
  <PresentationFormat>Widescreen</PresentationFormat>
  <Paragraphs>154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Arial Narrow</vt:lpstr>
      <vt:lpstr>Calibri</vt:lpstr>
      <vt:lpstr>Century Gothic</vt:lpstr>
      <vt:lpstr>Euphemia</vt:lpstr>
      <vt:lpstr>Gill Sans MT</vt:lpstr>
      <vt:lpstr>Plantagenet Cherokee</vt:lpstr>
      <vt:lpstr>robotoregular</vt:lpstr>
      <vt:lpstr>Times New Roman</vt:lpstr>
      <vt:lpstr>Wingdings</vt:lpstr>
      <vt:lpstr>Gallery</vt:lpstr>
      <vt:lpstr>Academic Literature 16x9</vt:lpstr>
      <vt:lpstr>Welcome to the Participants</vt:lpstr>
      <vt:lpstr>B. Cloud Computing Management Audit</vt:lpstr>
      <vt:lpstr>I. Understanding Cloud Computing</vt:lpstr>
      <vt:lpstr>Cloud Service Models </vt:lpstr>
      <vt:lpstr>Cloud Service Models </vt:lpstr>
      <vt:lpstr>Cloud Service Models </vt:lpstr>
      <vt:lpstr>Cloud Service Models </vt:lpstr>
      <vt:lpstr>Cloud Service Models </vt:lpstr>
      <vt:lpstr>Cloud Service Models </vt:lpstr>
      <vt:lpstr>Cloud Service Models </vt:lpstr>
      <vt:lpstr>Cloud Service Models </vt:lpstr>
      <vt:lpstr>Cloud Service Models </vt:lpstr>
      <vt:lpstr>Cloud Service Models </vt:lpstr>
      <vt:lpstr>Cloud Service Models </vt:lpstr>
      <vt:lpstr>Cloud Service Models </vt:lpstr>
      <vt:lpstr>Cloud Service Models </vt:lpstr>
      <vt:lpstr>Cloud Service Models </vt:lpstr>
      <vt:lpstr>Cloud Service Models </vt:lpstr>
      <vt:lpstr>Cloud Service Models </vt:lpstr>
      <vt:lpstr>Cloud Service Models </vt:lpstr>
      <vt:lpstr>Cloud Service Models </vt:lpstr>
      <vt:lpstr>Cloud Service Models </vt:lpstr>
      <vt:lpstr>Cloud Service Models </vt:lpstr>
      <vt:lpstr>Cloud Service Models </vt:lpstr>
      <vt:lpstr>Cloud Service Models </vt:lpstr>
      <vt:lpstr>Cloud Service Models </vt:lpstr>
      <vt:lpstr>Cloud Service Models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Non-Deliverable Forward (NDF) market</dc:title>
  <dc:creator>Indu Sekhar Dantu</dc:creator>
  <cp:lastModifiedBy>Indu Sekhar Dantu</cp:lastModifiedBy>
  <cp:revision>37</cp:revision>
  <dcterms:created xsi:type="dcterms:W3CDTF">2020-10-01T03:17:05Z</dcterms:created>
  <dcterms:modified xsi:type="dcterms:W3CDTF">2021-02-28T12:20:21Z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