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1"/>
  </p:notesMasterIdLst>
  <p:handoutMasterIdLst>
    <p:handoutMasterId r:id="rId32"/>
  </p:handoutMasterIdLst>
  <p:sldIdLst>
    <p:sldId id="629" r:id="rId6"/>
    <p:sldId id="366" r:id="rId7"/>
    <p:sldId id="256" r:id="rId8"/>
    <p:sldId id="633" r:id="rId9"/>
    <p:sldId id="636" r:id="rId10"/>
    <p:sldId id="634" r:id="rId11"/>
    <p:sldId id="637" r:id="rId12"/>
    <p:sldId id="635" r:id="rId13"/>
    <p:sldId id="638" r:id="rId14"/>
    <p:sldId id="639" r:id="rId15"/>
    <p:sldId id="370" r:id="rId16"/>
    <p:sldId id="371" r:id="rId17"/>
    <p:sldId id="372" r:id="rId18"/>
    <p:sldId id="373" r:id="rId19"/>
    <p:sldId id="630" r:id="rId20"/>
    <p:sldId id="367" r:id="rId21"/>
    <p:sldId id="382" r:id="rId22"/>
    <p:sldId id="383" r:id="rId23"/>
    <p:sldId id="384" r:id="rId24"/>
    <p:sldId id="385" r:id="rId25"/>
    <p:sldId id="631" r:id="rId26"/>
    <p:sldId id="386" r:id="rId27"/>
    <p:sldId id="387" r:id="rId28"/>
    <p:sldId id="632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CD12702F-FEDB-496F-99F6-2E4C6F775418}"/>
    <pc:docChg chg="undo custSel addSld delSld modSld">
      <pc:chgData name="Indu Sekhar Dantu" userId="4218edbc7ffe59d5" providerId="LiveId" clId="{CD12702F-FEDB-496F-99F6-2E4C6F775418}" dt="2021-02-28T10:51:25.232" v="1325" actId="115"/>
      <pc:docMkLst>
        <pc:docMk/>
      </pc:docMkLst>
      <pc:sldChg chg="modSp mod">
        <pc:chgData name="Indu Sekhar Dantu" userId="4218edbc7ffe59d5" providerId="LiveId" clId="{CD12702F-FEDB-496F-99F6-2E4C6F775418}" dt="2021-02-22T15:36:02.884" v="94" actId="20577"/>
        <pc:sldMkLst>
          <pc:docMk/>
          <pc:sldMk cId="410429437" sldId="256"/>
        </pc:sldMkLst>
        <pc:spChg chg="mod">
          <ac:chgData name="Indu Sekhar Dantu" userId="4218edbc7ffe59d5" providerId="LiveId" clId="{CD12702F-FEDB-496F-99F6-2E4C6F775418}" dt="2021-02-22T15:36:02.884" v="94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del mod">
        <pc:chgData name="Indu Sekhar Dantu" userId="4218edbc7ffe59d5" providerId="LiveId" clId="{CD12702F-FEDB-496F-99F6-2E4C6F775418}" dt="2021-02-27T13:40:16.107" v="271" actId="2696"/>
        <pc:sldMkLst>
          <pc:docMk/>
          <pc:sldMk cId="876088118" sldId="364"/>
        </pc:sldMkLst>
        <pc:spChg chg="mod">
          <ac:chgData name="Indu Sekhar Dantu" userId="4218edbc7ffe59d5" providerId="LiveId" clId="{CD12702F-FEDB-496F-99F6-2E4C6F775418}" dt="2021-02-22T15:49:03.351" v="151" actId="6549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CD12702F-FEDB-496F-99F6-2E4C6F775418}" dt="2021-02-27T13:22:57.868" v="249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CD12702F-FEDB-496F-99F6-2E4C6F775418}" dt="2021-02-22T15:49:57.668" v="215" actId="2696"/>
        <pc:sldMkLst>
          <pc:docMk/>
          <pc:sldMk cId="4107847369" sldId="365"/>
        </pc:sldMkLst>
      </pc:sldChg>
      <pc:sldChg chg="modSp mod">
        <pc:chgData name="Indu Sekhar Dantu" userId="4218edbc7ffe59d5" providerId="LiveId" clId="{CD12702F-FEDB-496F-99F6-2E4C6F775418}" dt="2021-02-22T16:22:00.522" v="248" actId="20577"/>
        <pc:sldMkLst>
          <pc:docMk/>
          <pc:sldMk cId="738520826" sldId="366"/>
        </pc:sldMkLst>
        <pc:spChg chg="mod">
          <ac:chgData name="Indu Sekhar Dantu" userId="4218edbc7ffe59d5" providerId="LiveId" clId="{CD12702F-FEDB-496F-99F6-2E4C6F775418}" dt="2021-02-22T16:22:00.522" v="248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CD12702F-FEDB-496F-99F6-2E4C6F775418}" dt="2021-02-28T10:47:29.977" v="1276" actId="20577"/>
        <pc:sldMkLst>
          <pc:docMk/>
          <pc:sldMk cId="2228949662" sldId="367"/>
        </pc:sldMkLst>
        <pc:spChg chg="mod">
          <ac:chgData name="Indu Sekhar Dantu" userId="4218edbc7ffe59d5" providerId="LiveId" clId="{CD12702F-FEDB-496F-99F6-2E4C6F775418}" dt="2021-02-22T15:49:42.136" v="212" actId="6549"/>
          <ac:spMkLst>
            <pc:docMk/>
            <pc:sldMk cId="2228949662" sldId="367"/>
            <ac:spMk id="2" creationId="{B569CD3E-5E33-4EB5-A2CE-C636605E633F}"/>
          </ac:spMkLst>
        </pc:spChg>
        <pc:spChg chg="mod">
          <ac:chgData name="Indu Sekhar Dantu" userId="4218edbc7ffe59d5" providerId="LiveId" clId="{CD12702F-FEDB-496F-99F6-2E4C6F775418}" dt="2021-02-28T10:47:29.977" v="1276" actId="20577"/>
          <ac:spMkLst>
            <pc:docMk/>
            <pc:sldMk cId="2228949662" sldId="367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CD12702F-FEDB-496F-99F6-2E4C6F775418}" dt="2021-02-27T13:40:16.107" v="271" actId="2696"/>
        <pc:sldMkLst>
          <pc:docMk/>
          <pc:sldMk cId="704178413" sldId="368"/>
        </pc:sldMkLst>
        <pc:spChg chg="mod">
          <ac:chgData name="Indu Sekhar Dantu" userId="4218edbc7ffe59d5" providerId="LiveId" clId="{CD12702F-FEDB-496F-99F6-2E4C6F775418}" dt="2021-02-27T13:23:39.551" v="263" actId="21"/>
          <ac:spMkLst>
            <pc:docMk/>
            <pc:sldMk cId="704178413" sldId="368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CD12702F-FEDB-496F-99F6-2E4C6F775418}" dt="2021-02-27T13:40:16.107" v="271" actId="2696"/>
        <pc:sldMkLst>
          <pc:docMk/>
          <pc:sldMk cId="3965306157" sldId="369"/>
        </pc:sldMkLst>
        <pc:spChg chg="mod">
          <ac:chgData name="Indu Sekhar Dantu" userId="4218edbc7ffe59d5" providerId="LiveId" clId="{CD12702F-FEDB-496F-99F6-2E4C6F775418}" dt="2021-02-27T13:24:04.169" v="270" actId="6549"/>
          <ac:spMkLst>
            <pc:docMk/>
            <pc:sldMk cId="3965306157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1:42.337" v="1154" actId="313"/>
        <pc:sldMkLst>
          <pc:docMk/>
          <pc:sldMk cId="3200557364" sldId="370"/>
        </pc:sldMkLst>
        <pc:spChg chg="mod">
          <ac:chgData name="Indu Sekhar Dantu" userId="4218edbc7ffe59d5" providerId="LiveId" clId="{CD12702F-FEDB-496F-99F6-2E4C6F775418}" dt="2021-02-28T10:41:42.337" v="1154" actId="313"/>
          <ac:spMkLst>
            <pc:docMk/>
            <pc:sldMk cId="3200557364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3:17.675" v="1206" actId="20577"/>
        <pc:sldMkLst>
          <pc:docMk/>
          <pc:sldMk cId="372835849" sldId="371"/>
        </pc:sldMkLst>
        <pc:spChg chg="mod">
          <ac:chgData name="Indu Sekhar Dantu" userId="4218edbc7ffe59d5" providerId="LiveId" clId="{CD12702F-FEDB-496F-99F6-2E4C6F775418}" dt="2021-02-28T10:43:17.675" v="1206" actId="20577"/>
          <ac:spMkLst>
            <pc:docMk/>
            <pc:sldMk cId="372835849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4:49.733" v="1250" actId="20577"/>
        <pc:sldMkLst>
          <pc:docMk/>
          <pc:sldMk cId="799722585" sldId="372"/>
        </pc:sldMkLst>
        <pc:spChg chg="mod">
          <ac:chgData name="Indu Sekhar Dantu" userId="4218edbc7ffe59d5" providerId="LiveId" clId="{CD12702F-FEDB-496F-99F6-2E4C6F775418}" dt="2021-02-28T10:44:49.733" v="1250" actId="20577"/>
          <ac:spMkLst>
            <pc:docMk/>
            <pc:sldMk cId="799722585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5:12.905" v="1260" actId="20577"/>
        <pc:sldMkLst>
          <pc:docMk/>
          <pc:sldMk cId="4199661594" sldId="373"/>
        </pc:sldMkLst>
        <pc:spChg chg="mod">
          <ac:chgData name="Indu Sekhar Dantu" userId="4218edbc7ffe59d5" providerId="LiveId" clId="{CD12702F-FEDB-496F-99F6-2E4C6F775418}" dt="2021-02-28T10:45:12.905" v="1260" actId="20577"/>
          <ac:spMkLst>
            <pc:docMk/>
            <pc:sldMk cId="4199661594" sldId="373"/>
            <ac:spMk id="3" creationId="{C3C0199F-A274-44C6-BF37-784A855E6EEA}"/>
          </ac:spMkLst>
        </pc:spChg>
      </pc:sldChg>
      <pc:sldChg chg="add del">
        <pc:chgData name="Indu Sekhar Dantu" userId="4218edbc7ffe59d5" providerId="LiveId" clId="{CD12702F-FEDB-496F-99F6-2E4C6F775418}" dt="2021-02-27T13:49:49.265" v="303" actId="47"/>
        <pc:sldMkLst>
          <pc:docMk/>
          <pc:sldMk cId="2182176075" sldId="374"/>
        </pc:sldMkLst>
      </pc:sldChg>
      <pc:sldChg chg="add del">
        <pc:chgData name="Indu Sekhar Dantu" userId="4218edbc7ffe59d5" providerId="LiveId" clId="{CD12702F-FEDB-496F-99F6-2E4C6F775418}" dt="2021-02-27T13:49:49.718" v="304" actId="47"/>
        <pc:sldMkLst>
          <pc:docMk/>
          <pc:sldMk cId="1456603763" sldId="375"/>
        </pc:sldMkLst>
      </pc:sldChg>
      <pc:sldChg chg="add del">
        <pc:chgData name="Indu Sekhar Dantu" userId="4218edbc7ffe59d5" providerId="LiveId" clId="{CD12702F-FEDB-496F-99F6-2E4C6F775418}" dt="2021-02-27T13:49:50.551" v="305" actId="47"/>
        <pc:sldMkLst>
          <pc:docMk/>
          <pc:sldMk cId="3210700423" sldId="376"/>
        </pc:sldMkLst>
      </pc:sldChg>
      <pc:sldChg chg="add del">
        <pc:chgData name="Indu Sekhar Dantu" userId="4218edbc7ffe59d5" providerId="LiveId" clId="{CD12702F-FEDB-496F-99F6-2E4C6F775418}" dt="2021-02-27T13:49:51.302" v="306" actId="47"/>
        <pc:sldMkLst>
          <pc:docMk/>
          <pc:sldMk cId="2415048032" sldId="377"/>
        </pc:sldMkLst>
      </pc:sldChg>
      <pc:sldChg chg="add del">
        <pc:chgData name="Indu Sekhar Dantu" userId="4218edbc7ffe59d5" providerId="LiveId" clId="{CD12702F-FEDB-496F-99F6-2E4C6F775418}" dt="2021-02-27T13:49:52.111" v="307" actId="47"/>
        <pc:sldMkLst>
          <pc:docMk/>
          <pc:sldMk cId="586203473" sldId="378"/>
        </pc:sldMkLst>
      </pc:sldChg>
      <pc:sldChg chg="add del">
        <pc:chgData name="Indu Sekhar Dantu" userId="4218edbc7ffe59d5" providerId="LiveId" clId="{CD12702F-FEDB-496F-99F6-2E4C6F775418}" dt="2021-02-27T13:49:52.891" v="308" actId="47"/>
        <pc:sldMkLst>
          <pc:docMk/>
          <pc:sldMk cId="3480451842" sldId="379"/>
        </pc:sldMkLst>
      </pc:sldChg>
      <pc:sldChg chg="add del">
        <pc:chgData name="Indu Sekhar Dantu" userId="4218edbc7ffe59d5" providerId="LiveId" clId="{CD12702F-FEDB-496F-99F6-2E4C6F775418}" dt="2021-02-27T13:49:53.697" v="309" actId="47"/>
        <pc:sldMkLst>
          <pc:docMk/>
          <pc:sldMk cId="288929961" sldId="380"/>
        </pc:sldMkLst>
      </pc:sldChg>
      <pc:sldChg chg="add del">
        <pc:chgData name="Indu Sekhar Dantu" userId="4218edbc7ffe59d5" providerId="LiveId" clId="{CD12702F-FEDB-496F-99F6-2E4C6F775418}" dt="2021-02-27T13:49:54.492" v="310" actId="47"/>
        <pc:sldMkLst>
          <pc:docMk/>
          <pc:sldMk cId="586458681" sldId="381"/>
        </pc:sldMkLst>
      </pc:sldChg>
      <pc:sldChg chg="modSp add mod">
        <pc:chgData name="Indu Sekhar Dantu" userId="4218edbc7ffe59d5" providerId="LiveId" clId="{CD12702F-FEDB-496F-99F6-2E4C6F775418}" dt="2021-02-28T10:47:49.563" v="1279" actId="20577"/>
        <pc:sldMkLst>
          <pc:docMk/>
          <pc:sldMk cId="518420835" sldId="382"/>
        </pc:sldMkLst>
        <pc:spChg chg="mod">
          <ac:chgData name="Indu Sekhar Dantu" userId="4218edbc7ffe59d5" providerId="LiveId" clId="{CD12702F-FEDB-496F-99F6-2E4C6F775418}" dt="2021-02-28T10:47:49.563" v="1279" actId="20577"/>
          <ac:spMkLst>
            <pc:docMk/>
            <pc:sldMk cId="518420835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8:12.432" v="1287" actId="20577"/>
        <pc:sldMkLst>
          <pc:docMk/>
          <pc:sldMk cId="3734532869" sldId="383"/>
        </pc:sldMkLst>
        <pc:spChg chg="mod">
          <ac:chgData name="Indu Sekhar Dantu" userId="4218edbc7ffe59d5" providerId="LiveId" clId="{CD12702F-FEDB-496F-99F6-2E4C6F775418}" dt="2021-02-28T10:48:12.432" v="1287" actId="20577"/>
          <ac:spMkLst>
            <pc:docMk/>
            <pc:sldMk cId="3734532869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8:36.674" v="1294" actId="20577"/>
        <pc:sldMkLst>
          <pc:docMk/>
          <pc:sldMk cId="3523651171" sldId="384"/>
        </pc:sldMkLst>
        <pc:spChg chg="mod">
          <ac:chgData name="Indu Sekhar Dantu" userId="4218edbc7ffe59d5" providerId="LiveId" clId="{CD12702F-FEDB-496F-99F6-2E4C6F775418}" dt="2021-02-28T10:48:36.674" v="1294" actId="20577"/>
          <ac:spMkLst>
            <pc:docMk/>
            <pc:sldMk cId="3523651171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9:23.591" v="1305" actId="20577"/>
        <pc:sldMkLst>
          <pc:docMk/>
          <pc:sldMk cId="342752325" sldId="385"/>
        </pc:sldMkLst>
        <pc:spChg chg="mod">
          <ac:chgData name="Indu Sekhar Dantu" userId="4218edbc7ffe59d5" providerId="LiveId" clId="{CD12702F-FEDB-496F-99F6-2E4C6F775418}" dt="2021-02-28T10:49:23.591" v="1305" actId="20577"/>
          <ac:spMkLst>
            <pc:docMk/>
            <pc:sldMk cId="342752325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50:21.579" v="1319" actId="20577"/>
        <pc:sldMkLst>
          <pc:docMk/>
          <pc:sldMk cId="108112216" sldId="386"/>
        </pc:sldMkLst>
        <pc:spChg chg="mod">
          <ac:chgData name="Indu Sekhar Dantu" userId="4218edbc7ffe59d5" providerId="LiveId" clId="{CD12702F-FEDB-496F-99F6-2E4C6F775418}" dt="2021-02-28T10:50:21.579" v="1319" actId="20577"/>
          <ac:spMkLst>
            <pc:docMk/>
            <pc:sldMk cId="108112216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02:20:56.531" v="1041" actId="113"/>
        <pc:sldMkLst>
          <pc:docMk/>
          <pc:sldMk cId="4258441924" sldId="387"/>
        </pc:sldMkLst>
        <pc:spChg chg="mod">
          <ac:chgData name="Indu Sekhar Dantu" userId="4218edbc7ffe59d5" providerId="LiveId" clId="{CD12702F-FEDB-496F-99F6-2E4C6F775418}" dt="2021-02-28T02:20:56.531" v="1041" actId="113"/>
          <ac:spMkLst>
            <pc:docMk/>
            <pc:sldMk cId="4258441924" sldId="387"/>
            <ac:spMk id="3" creationId="{C3C0199F-A274-44C6-BF37-784A855E6EEA}"/>
          </ac:spMkLst>
        </pc:spChg>
      </pc:sldChg>
      <pc:sldChg chg="add del">
        <pc:chgData name="Indu Sekhar Dantu" userId="4218edbc7ffe59d5" providerId="LiveId" clId="{CD12702F-FEDB-496F-99F6-2E4C6F775418}" dt="2021-02-27T13:43:32.242" v="286" actId="47"/>
        <pc:sldMkLst>
          <pc:docMk/>
          <pc:sldMk cId="2596194439" sldId="388"/>
        </pc:sldMkLst>
      </pc:sldChg>
      <pc:sldChg chg="add del">
        <pc:chgData name="Indu Sekhar Dantu" userId="4218edbc7ffe59d5" providerId="LiveId" clId="{CD12702F-FEDB-496F-99F6-2E4C6F775418}" dt="2021-02-27T13:43:33.042" v="287" actId="47"/>
        <pc:sldMkLst>
          <pc:docMk/>
          <pc:sldMk cId="2905277224" sldId="389"/>
        </pc:sldMkLst>
      </pc:sldChg>
      <pc:sldChg chg="add del">
        <pc:chgData name="Indu Sekhar Dantu" userId="4218edbc7ffe59d5" providerId="LiveId" clId="{CD12702F-FEDB-496F-99F6-2E4C6F775418}" dt="2021-02-27T13:43:33.570" v="288" actId="47"/>
        <pc:sldMkLst>
          <pc:docMk/>
          <pc:sldMk cId="4258256551" sldId="390"/>
        </pc:sldMkLst>
      </pc:sldChg>
      <pc:sldChg chg="add del">
        <pc:chgData name="Indu Sekhar Dantu" userId="4218edbc7ffe59d5" providerId="LiveId" clId="{CD12702F-FEDB-496F-99F6-2E4C6F775418}" dt="2021-02-27T13:43:34.176" v="289" actId="47"/>
        <pc:sldMkLst>
          <pc:docMk/>
          <pc:sldMk cId="1894405552" sldId="391"/>
        </pc:sldMkLst>
      </pc:sldChg>
      <pc:sldChg chg="add del">
        <pc:chgData name="Indu Sekhar Dantu" userId="4218edbc7ffe59d5" providerId="LiveId" clId="{CD12702F-FEDB-496F-99F6-2E4C6F775418}" dt="2021-02-27T13:43:34.859" v="290" actId="47"/>
        <pc:sldMkLst>
          <pc:docMk/>
          <pc:sldMk cId="1907070728" sldId="392"/>
        </pc:sldMkLst>
      </pc:sldChg>
      <pc:sldChg chg="add del">
        <pc:chgData name="Indu Sekhar Dantu" userId="4218edbc7ffe59d5" providerId="LiveId" clId="{CD12702F-FEDB-496F-99F6-2E4C6F775418}" dt="2021-02-27T13:43:35.555" v="291" actId="47"/>
        <pc:sldMkLst>
          <pc:docMk/>
          <pc:sldMk cId="3779186645" sldId="393"/>
        </pc:sldMkLst>
      </pc:sldChg>
      <pc:sldChg chg="add del">
        <pc:chgData name="Indu Sekhar Dantu" userId="4218edbc7ffe59d5" providerId="LiveId" clId="{CD12702F-FEDB-496F-99F6-2E4C6F775418}" dt="2021-02-27T13:43:36.297" v="292" actId="47"/>
        <pc:sldMkLst>
          <pc:docMk/>
          <pc:sldMk cId="3210228548" sldId="394"/>
        </pc:sldMkLst>
      </pc:sldChg>
      <pc:sldChg chg="add del">
        <pc:chgData name="Indu Sekhar Dantu" userId="4218edbc7ffe59d5" providerId="LiveId" clId="{CD12702F-FEDB-496F-99F6-2E4C6F775418}" dt="2021-02-27T13:43:37.004" v="293" actId="47"/>
        <pc:sldMkLst>
          <pc:docMk/>
          <pc:sldMk cId="459706635" sldId="395"/>
        </pc:sldMkLst>
      </pc:sldChg>
      <pc:sldChg chg="modSp mod">
        <pc:chgData name="Indu Sekhar Dantu" userId="4218edbc7ffe59d5" providerId="LiveId" clId="{CD12702F-FEDB-496F-99F6-2E4C6F775418}" dt="2021-02-28T10:45:43.378" v="1267" actId="20577"/>
        <pc:sldMkLst>
          <pc:docMk/>
          <pc:sldMk cId="138357405" sldId="630"/>
        </pc:sldMkLst>
        <pc:spChg chg="mod">
          <ac:chgData name="Indu Sekhar Dantu" userId="4218edbc7ffe59d5" providerId="LiveId" clId="{CD12702F-FEDB-496F-99F6-2E4C6F775418}" dt="2021-02-28T10:45:43.378" v="1267" actId="20577"/>
          <ac:spMkLst>
            <pc:docMk/>
            <pc:sldMk cId="138357405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10:49:57.676" v="1309" actId="20577"/>
        <pc:sldMkLst>
          <pc:docMk/>
          <pc:sldMk cId="2359422278" sldId="631"/>
        </pc:sldMkLst>
        <pc:spChg chg="mod">
          <ac:chgData name="Indu Sekhar Dantu" userId="4218edbc7ffe59d5" providerId="LiveId" clId="{CD12702F-FEDB-496F-99F6-2E4C6F775418}" dt="2021-02-28T10:49:57.676" v="1309" actId="20577"/>
          <ac:spMkLst>
            <pc:docMk/>
            <pc:sldMk cId="2359422278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10:51:25.232" v="1325" actId="115"/>
        <pc:sldMkLst>
          <pc:docMk/>
          <pc:sldMk cId="3332159138" sldId="632"/>
        </pc:sldMkLst>
        <pc:spChg chg="mod">
          <ac:chgData name="Indu Sekhar Dantu" userId="4218edbc7ffe59d5" providerId="LiveId" clId="{CD12702F-FEDB-496F-99F6-2E4C6F775418}" dt="2021-02-28T10:51:25.232" v="1325" actId="115"/>
          <ac:spMkLst>
            <pc:docMk/>
            <pc:sldMk cId="3332159138" sldId="63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02:51:18.046" v="1077" actId="313"/>
        <pc:sldMkLst>
          <pc:docMk/>
          <pc:sldMk cId="295383463" sldId="633"/>
        </pc:sldMkLst>
        <pc:spChg chg="mod">
          <ac:chgData name="Indu Sekhar Dantu" userId="4218edbc7ffe59d5" providerId="LiveId" clId="{CD12702F-FEDB-496F-99F6-2E4C6F775418}" dt="2021-02-28T02:51:18.046" v="1077" actId="313"/>
          <ac:spMkLst>
            <pc:docMk/>
            <pc:sldMk cId="295383463" sldId="63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39:17.742" v="1125" actId="115"/>
        <pc:sldMkLst>
          <pc:docMk/>
          <pc:sldMk cId="1897077729" sldId="634"/>
        </pc:sldMkLst>
        <pc:spChg chg="mod">
          <ac:chgData name="Indu Sekhar Dantu" userId="4218edbc7ffe59d5" providerId="LiveId" clId="{CD12702F-FEDB-496F-99F6-2E4C6F775418}" dt="2021-02-28T10:39:17.742" v="1125" actId="115"/>
          <ac:spMkLst>
            <pc:docMk/>
            <pc:sldMk cId="1897077729" sldId="63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CD12702F-FEDB-496F-99F6-2E4C6F775418}" dt="2021-02-28T10:40:39.626" v="1142" actId="20577"/>
        <pc:sldMkLst>
          <pc:docMk/>
          <pc:sldMk cId="504533400" sldId="635"/>
        </pc:sldMkLst>
        <pc:spChg chg="mod">
          <ac:chgData name="Indu Sekhar Dantu" userId="4218edbc7ffe59d5" providerId="LiveId" clId="{CD12702F-FEDB-496F-99F6-2E4C6F775418}" dt="2021-02-28T10:40:39.626" v="1142" actId="20577"/>
          <ac:spMkLst>
            <pc:docMk/>
            <pc:sldMk cId="504533400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10:38:50.268" v="1119" actId="113"/>
        <pc:sldMkLst>
          <pc:docMk/>
          <pc:sldMk cId="210381167" sldId="636"/>
        </pc:sldMkLst>
        <pc:spChg chg="mod">
          <ac:chgData name="Indu Sekhar Dantu" userId="4218edbc7ffe59d5" providerId="LiveId" clId="{CD12702F-FEDB-496F-99F6-2E4C6F775418}" dt="2021-02-28T10:38:50.268" v="1119" actId="113"/>
          <ac:spMkLst>
            <pc:docMk/>
            <pc:sldMk cId="210381167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10:40:01.719" v="1132" actId="20577"/>
        <pc:sldMkLst>
          <pc:docMk/>
          <pc:sldMk cId="1508752469" sldId="637"/>
        </pc:sldMkLst>
        <pc:spChg chg="mod">
          <ac:chgData name="Indu Sekhar Dantu" userId="4218edbc7ffe59d5" providerId="LiveId" clId="{CD12702F-FEDB-496F-99F6-2E4C6F775418}" dt="2021-02-28T10:40:01.719" v="1132" actId="20577"/>
          <ac:spMkLst>
            <pc:docMk/>
            <pc:sldMk cId="1508752469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02:53:25.991" v="1090" actId="12"/>
        <pc:sldMkLst>
          <pc:docMk/>
          <pc:sldMk cId="674562340" sldId="638"/>
        </pc:sldMkLst>
        <pc:spChg chg="mod">
          <ac:chgData name="Indu Sekhar Dantu" userId="4218edbc7ffe59d5" providerId="LiveId" clId="{CD12702F-FEDB-496F-99F6-2E4C6F775418}" dt="2021-02-28T02:53:25.991" v="1090" actId="12"/>
          <ac:spMkLst>
            <pc:docMk/>
            <pc:sldMk cId="674562340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CD12702F-FEDB-496F-99F6-2E4C6F775418}" dt="2021-02-28T02:53:13.204" v="1088" actId="12"/>
        <pc:sldMkLst>
          <pc:docMk/>
          <pc:sldMk cId="3347757934" sldId="639"/>
        </pc:sldMkLst>
        <pc:spChg chg="mod">
          <ac:chgData name="Indu Sekhar Dantu" userId="4218edbc7ffe59d5" providerId="LiveId" clId="{CD12702F-FEDB-496F-99F6-2E4C6F775418}" dt="2021-02-28T02:53:13.204" v="1088" actId="12"/>
          <ac:spMkLst>
            <pc:docMk/>
            <pc:sldMk cId="3347757934" sldId="639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90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8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7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6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6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3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2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9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1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2/28/2021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31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15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0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2/28/2021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2/28/2021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4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Benefits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adoption of Cloud Computing are: (Contd.. .. .. .. ..)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Costs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Instant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Updates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Unlimited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 Capacity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Latest Versions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5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Cloud is now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Large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 and Small-scale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Organization or Companies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now ‘Moving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pplications’ from “Expensive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to Cost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ffective and Resourceful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5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Scalability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When a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unch Website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calability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efines a Site or Application’s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kill to use “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olutions on Demand”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Site may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to Available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dditional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system is experiencing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later may Scale down recourse when the user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urns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 that run within the Cloud are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ormally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applicant can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anually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 or Remove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 or Application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configured to Scale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utomatically.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Virtualization is to use “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or Software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to Create the observation of something. </a:t>
            </a:r>
          </a:p>
          <a:p>
            <a:pPr algn="just"/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their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 CPU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is Capable of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unning Specific a Specific Operating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(OS), such as Windows, Linux, or Mac OS.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using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oftware, Server can be Shown as it has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ultiple CPUs and are Running the Same or Different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Server CPU Switches its Processing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ower frequently among the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arious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2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161181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same way, Desktop PCs Typically run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Operating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Again, by using Special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irtualization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oftware, a Desktop PC / Laptop can be run Simultaneously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6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161181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provides an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Platform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Developer’s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esters, and Help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esk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ersonal which Support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ultiple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peration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b="1" i="1" u="sng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ithout Having Multiple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 on the Desk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User can use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 in a Single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esktop PC.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be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Operated in one of the following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eployment Types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is made available to the “General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ublic or a Large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roup” and is owned by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Third-Party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is Responsible for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 and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n-Going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aintenance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Public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and its IT Resources.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4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is Operated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olely for an Organization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managed Privately.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Cloud enables an Organization to use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as a means of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IT Resources by Different Departments or Branches of the Organization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2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is Shared by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everal Organizations and Supports a Specific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ommunity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has Shared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oncerns (e.g., Mission, Security Requirements, Policy, and Compliance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onsiderations).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 in the Community, however,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oes not Necessarily Guarantee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&amp; Control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all the Cloud's IT Resources.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3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10750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is a Composition of Two or More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nvironments (Private, Community or Public) that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remain unique entities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are bound together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Standardized or Proprietary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enabling Data and Application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ortability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Established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nterprises as well as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and Medium Enterprises (SMEs)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India are now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 Online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ortals to Sell their Products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omestically and Abroad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Online platforms have allowed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Indian SMEs to Tap International Customers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an Extremely Convenient, Cost-effective, and Profitable Way.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SMEs’ IT requirements are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ften not as Complicated and Extensive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those of Large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nterprises. </a:t>
            </a:r>
          </a:p>
        </p:txBody>
      </p:sp>
    </p:spTree>
    <p:extLst>
      <p:ext uri="{BB962C8B-B14F-4D97-AF65-F5344CB8AC3E}">
        <p14:creationId xmlns:p14="http://schemas.microsoft.com/office/powerpoint/2010/main" val="342752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Thus, they find it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 to Outsource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these Functions to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and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their Core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arrier to Entry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Minimum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isk,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apital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xpenditure on Hardware and Software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an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Extremely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iable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ption for Most of the Enterprises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22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ndustry is Poised for a Leap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recent trends show that the SMEs are Still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eluctant to Adopt the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arriers to the Entry are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Security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Interoperability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mongst the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case of Shifting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ervices,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nvestments required for Shifting to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Quality of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for Delivery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the Cloud and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and Regulatory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ssociated with the Industry.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2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apital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nvestments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required for Building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and the relevance of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for the Global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conomy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Handful of Companies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might be able to achieve a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Dominant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fferings.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be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Harmful to the Interest of Users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 resource Usage is dictated by Corporations, risking the Autonomy of Users. </a:t>
            </a:r>
          </a:p>
        </p:txBody>
      </p:sp>
    </p:spTree>
    <p:extLst>
      <p:ext uri="{BB962C8B-B14F-4D97-AF65-F5344CB8AC3E}">
        <p14:creationId xmlns:p14="http://schemas.microsoft.com/office/powerpoint/2010/main" val="425844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Types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Concerns regarding Emergence of Cloud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onopolies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to be taken into Account.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Monopolistic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arket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would also 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 Small </a:t>
            </a:r>
            <a:r>
              <a:rPr lang="en-IN" sz="1800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Enter the Market which may 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Prevent </a:t>
            </a:r>
            <a:r>
              <a:rPr lang="en-IN" sz="1800" i="1" u="sng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nnovation and Evolution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I. Understanding Cloud Computing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IT Function Vs. Hiring of IT Function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Expenditure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IRR – (Servers, Fixtures &amp; Fittings, UPS / DRM / BCP / DC etc.)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Recurring Expenditure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Firmware, Software, Human ware (Attrition Rate), Annual Maintenance Costs (AMC), Memory Costs.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Obsolescence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(Hardware and Software).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Depreciation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Software-100% and Hardware – 33.33%.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Control Costs (Department / Function) / Risk Management Function.</a:t>
            </a:r>
          </a:p>
        </p:txBody>
      </p:sp>
    </p:spTree>
    <p:extLst>
      <p:ext uri="{BB962C8B-B14F-4D97-AF65-F5344CB8AC3E}">
        <p14:creationId xmlns:p14="http://schemas.microsoft.com/office/powerpoint/2010/main" val="2953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IT Function Vs. Hiring of IT Function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Cyber Laws – IT Act, 2000.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Virus Attacks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Cyber Crimes.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Expansion (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Shutdown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Costs / No salvage Value.</a:t>
            </a:r>
          </a:p>
        </p:txBody>
      </p:sp>
    </p:spTree>
    <p:extLst>
      <p:ext uri="{BB962C8B-B14F-4D97-AF65-F5344CB8AC3E}">
        <p14:creationId xmlns:p14="http://schemas.microsoft.com/office/powerpoint/2010/main" val="2103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IN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On-Demand Delivery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of Compute, Storage, Applications, and other IT Infrastructure.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IN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Metered Payment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on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07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(CC) </a:t>
            </a:r>
            <a:r>
              <a:rPr lang="en-IN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elps to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Reinvent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“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Optimise”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Technology.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“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Quickening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Go-to-Market.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Automating and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Security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‘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 Value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and ‘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Experiences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9144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Costs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75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enefits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adoption of </a:t>
            </a:r>
            <a:r>
              <a:rPr lang="en-IN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 are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P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Expenditure / 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Expenses.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P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 from Massive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Economies of Scale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P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Greater Service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Breadth and Depth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P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and Agility (Move Quickly &amp; Easily)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533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Characteristics of Cloud Computing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benefits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adoption of Cloud Computing are: (Contd.. .. .. .. ..)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Footprint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Footprint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Continuity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6234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1145</TotalTime>
  <Words>1268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Wingdings 2</vt:lpstr>
      <vt:lpstr>Gallery</vt:lpstr>
      <vt:lpstr>Academic Literature 16x9</vt:lpstr>
      <vt:lpstr>Welcome to the Participants</vt:lpstr>
      <vt:lpstr>B. Cloud Computing Management Audit</vt:lpstr>
      <vt:lpstr>I. Understanding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Characteristics of Cloud Computing</vt:lpstr>
      <vt:lpstr>Types of Cloud Computing</vt:lpstr>
      <vt:lpstr>Types of Cloud Computing</vt:lpstr>
      <vt:lpstr>Types of Cloud Computing</vt:lpstr>
      <vt:lpstr>Types of Cloud Computing</vt:lpstr>
      <vt:lpstr>Types of Cloud Computing</vt:lpstr>
      <vt:lpstr>Types of Cloud Computing</vt:lpstr>
      <vt:lpstr>Types of Cloud Computing</vt:lpstr>
      <vt:lpstr>Types of Cloud Computing</vt:lpstr>
      <vt:lpstr>Types of Cloud Computing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38</cp:revision>
  <dcterms:created xsi:type="dcterms:W3CDTF">2020-10-01T03:17:05Z</dcterms:created>
  <dcterms:modified xsi:type="dcterms:W3CDTF">2021-02-28T10:51:31Z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