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2"/>
  </p:notesMasterIdLst>
  <p:handoutMasterIdLst>
    <p:handoutMasterId r:id="rId33"/>
  </p:handoutMasterIdLst>
  <p:sldIdLst>
    <p:sldId id="629" r:id="rId6"/>
    <p:sldId id="366" r:id="rId7"/>
    <p:sldId id="256" r:id="rId8"/>
    <p:sldId id="364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26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482161FA-8772-436A-A65F-98788893121A}"/>
    <pc:docChg chg="undo custSel addSld delSld modSld">
      <pc:chgData name="Indu Sekhar Dantu" userId="4218edbc7ffe59d5" providerId="LiveId" clId="{482161FA-8772-436A-A65F-98788893121A}" dt="2021-03-04T10:13:22.055" v="1511" actId="113"/>
      <pc:docMkLst>
        <pc:docMk/>
      </pc:docMkLst>
      <pc:sldChg chg="modSp mod">
        <pc:chgData name="Indu Sekhar Dantu" userId="4218edbc7ffe59d5" providerId="LiveId" clId="{482161FA-8772-436A-A65F-98788893121A}" dt="2021-02-22T15:46:47.697" v="4" actId="20577"/>
        <pc:sldMkLst>
          <pc:docMk/>
          <pc:sldMk cId="410429437" sldId="256"/>
        </pc:sldMkLst>
        <pc:spChg chg="mod">
          <ac:chgData name="Indu Sekhar Dantu" userId="4218edbc7ffe59d5" providerId="LiveId" clId="{482161FA-8772-436A-A65F-98788893121A}" dt="2021-02-22T15:46:47.697" v="4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482161FA-8772-436A-A65F-98788893121A}" dt="2021-03-04T09:39:52.787" v="306" actId="113"/>
        <pc:sldMkLst>
          <pc:docMk/>
          <pc:sldMk cId="876088118" sldId="364"/>
        </pc:sldMkLst>
        <pc:spChg chg="mod">
          <ac:chgData name="Indu Sekhar Dantu" userId="4218edbc7ffe59d5" providerId="LiveId" clId="{482161FA-8772-436A-A65F-98788893121A}" dt="2021-02-22T16:19:21.312" v="53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482161FA-8772-436A-A65F-98788893121A}" dt="2021-03-04T09:39:52.787" v="306" actId="113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482161FA-8772-436A-A65F-98788893121A}" dt="2021-02-22T16:19:03.445" v="5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482161FA-8772-436A-A65F-98788893121A}" dt="2021-02-22T16:25:27.037" v="87" actId="20577"/>
        <pc:sldMkLst>
          <pc:docMk/>
          <pc:sldMk cId="738520826" sldId="366"/>
        </pc:sldMkLst>
        <pc:spChg chg="mod">
          <ac:chgData name="Indu Sekhar Dantu" userId="4218edbc7ffe59d5" providerId="LiveId" clId="{482161FA-8772-436A-A65F-98788893121A}" dt="2021-02-22T16:25:27.037" v="87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add mod">
        <pc:chgData name="Indu Sekhar Dantu" userId="4218edbc7ffe59d5" providerId="LiveId" clId="{482161FA-8772-436A-A65F-98788893121A}" dt="2021-03-04T09:41:30.391" v="356" actId="20577"/>
        <pc:sldMkLst>
          <pc:docMk/>
          <pc:sldMk cId="2760172509" sldId="367"/>
        </pc:sldMkLst>
        <pc:spChg chg="mod">
          <ac:chgData name="Indu Sekhar Dantu" userId="4218edbc7ffe59d5" providerId="LiveId" clId="{482161FA-8772-436A-A65F-98788893121A}" dt="2021-03-04T09:41:30.391" v="356" actId="20577"/>
          <ac:spMkLst>
            <pc:docMk/>
            <pc:sldMk cId="2760172509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09:46:35.299" v="512" actId="6549"/>
        <pc:sldMkLst>
          <pc:docMk/>
          <pc:sldMk cId="2458950885" sldId="368"/>
        </pc:sldMkLst>
        <pc:spChg chg="mod">
          <ac:chgData name="Indu Sekhar Dantu" userId="4218edbc7ffe59d5" providerId="LiveId" clId="{482161FA-8772-436A-A65F-98788893121A}" dt="2021-03-04T09:46:35.299" v="512" actId="6549"/>
          <ac:spMkLst>
            <pc:docMk/>
            <pc:sldMk cId="2458950885" sldId="36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09:46:26.166" v="509" actId="5793"/>
        <pc:sldMkLst>
          <pc:docMk/>
          <pc:sldMk cId="3759462434" sldId="369"/>
        </pc:sldMkLst>
        <pc:spChg chg="mod">
          <ac:chgData name="Indu Sekhar Dantu" userId="4218edbc7ffe59d5" providerId="LiveId" clId="{482161FA-8772-436A-A65F-98788893121A}" dt="2021-03-04T09:46:26.166" v="509" actId="5793"/>
          <ac:spMkLst>
            <pc:docMk/>
            <pc:sldMk cId="3759462434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09:49:02.432" v="596" actId="20577"/>
        <pc:sldMkLst>
          <pc:docMk/>
          <pc:sldMk cId="3044174118" sldId="370"/>
        </pc:sldMkLst>
        <pc:spChg chg="mod">
          <ac:chgData name="Indu Sekhar Dantu" userId="4218edbc7ffe59d5" providerId="LiveId" clId="{482161FA-8772-436A-A65F-98788893121A}" dt="2021-03-04T09:49:02.432" v="596" actId="20577"/>
          <ac:spMkLst>
            <pc:docMk/>
            <pc:sldMk cId="3044174118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09:51:27.571" v="679" actId="113"/>
        <pc:sldMkLst>
          <pc:docMk/>
          <pc:sldMk cId="1549884953" sldId="371"/>
        </pc:sldMkLst>
        <pc:spChg chg="mod">
          <ac:chgData name="Indu Sekhar Dantu" userId="4218edbc7ffe59d5" providerId="LiveId" clId="{482161FA-8772-436A-A65F-98788893121A}" dt="2021-03-04T09:51:27.571" v="679" actId="113"/>
          <ac:spMkLst>
            <pc:docMk/>
            <pc:sldMk cId="1549884953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09:53:01.264" v="730" actId="113"/>
        <pc:sldMkLst>
          <pc:docMk/>
          <pc:sldMk cId="4145905843" sldId="372"/>
        </pc:sldMkLst>
        <pc:spChg chg="mod">
          <ac:chgData name="Indu Sekhar Dantu" userId="4218edbc7ffe59d5" providerId="LiveId" clId="{482161FA-8772-436A-A65F-98788893121A}" dt="2021-03-04T09:53:01.264" v="730" actId="113"/>
          <ac:spMkLst>
            <pc:docMk/>
            <pc:sldMk cId="4145905843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09:55:13.466" v="809" actId="113"/>
        <pc:sldMkLst>
          <pc:docMk/>
          <pc:sldMk cId="2631273497" sldId="373"/>
        </pc:sldMkLst>
        <pc:spChg chg="mod">
          <ac:chgData name="Indu Sekhar Dantu" userId="4218edbc7ffe59d5" providerId="LiveId" clId="{482161FA-8772-436A-A65F-98788893121A}" dt="2021-03-04T09:55:13.466" v="809" actId="113"/>
          <ac:spMkLst>
            <pc:docMk/>
            <pc:sldMk cId="2631273497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09:57:56.646" v="909" actId="113"/>
        <pc:sldMkLst>
          <pc:docMk/>
          <pc:sldMk cId="1281947357" sldId="374"/>
        </pc:sldMkLst>
        <pc:spChg chg="mod">
          <ac:chgData name="Indu Sekhar Dantu" userId="4218edbc7ffe59d5" providerId="LiveId" clId="{482161FA-8772-436A-A65F-98788893121A}" dt="2021-03-04T09:57:56.646" v="909" actId="113"/>
          <ac:spMkLst>
            <pc:docMk/>
            <pc:sldMk cId="1281947357" sldId="37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0:08.754" v="989" actId="113"/>
        <pc:sldMkLst>
          <pc:docMk/>
          <pc:sldMk cId="2566425646" sldId="375"/>
        </pc:sldMkLst>
        <pc:spChg chg="mod">
          <ac:chgData name="Indu Sekhar Dantu" userId="4218edbc7ffe59d5" providerId="LiveId" clId="{482161FA-8772-436A-A65F-98788893121A}" dt="2021-03-04T10:00:08.754" v="989" actId="113"/>
          <ac:spMkLst>
            <pc:docMk/>
            <pc:sldMk cId="2566425646" sldId="37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1:51.722" v="1038" actId="20577"/>
        <pc:sldMkLst>
          <pc:docMk/>
          <pc:sldMk cId="1421348470" sldId="376"/>
        </pc:sldMkLst>
        <pc:spChg chg="mod">
          <ac:chgData name="Indu Sekhar Dantu" userId="4218edbc7ffe59d5" providerId="LiveId" clId="{482161FA-8772-436A-A65F-98788893121A}" dt="2021-03-04T10:01:51.722" v="1038" actId="20577"/>
          <ac:spMkLst>
            <pc:docMk/>
            <pc:sldMk cId="1421348470" sldId="37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2:43.033" v="1068" actId="20577"/>
        <pc:sldMkLst>
          <pc:docMk/>
          <pc:sldMk cId="78630201" sldId="377"/>
        </pc:sldMkLst>
        <pc:spChg chg="mod">
          <ac:chgData name="Indu Sekhar Dantu" userId="4218edbc7ffe59d5" providerId="LiveId" clId="{482161FA-8772-436A-A65F-98788893121A}" dt="2021-03-04T10:02:43.033" v="1068" actId="20577"/>
          <ac:spMkLst>
            <pc:docMk/>
            <pc:sldMk cId="78630201" sldId="37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3:32.100" v="1097" actId="20577"/>
        <pc:sldMkLst>
          <pc:docMk/>
          <pc:sldMk cId="2957430999" sldId="378"/>
        </pc:sldMkLst>
        <pc:spChg chg="mod">
          <ac:chgData name="Indu Sekhar Dantu" userId="4218edbc7ffe59d5" providerId="LiveId" clId="{482161FA-8772-436A-A65F-98788893121A}" dt="2021-03-04T10:03:32.100" v="1097" actId="20577"/>
          <ac:spMkLst>
            <pc:docMk/>
            <pc:sldMk cId="2957430999" sldId="37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4:47.194" v="1151" actId="20577"/>
        <pc:sldMkLst>
          <pc:docMk/>
          <pc:sldMk cId="3433913264" sldId="379"/>
        </pc:sldMkLst>
        <pc:spChg chg="mod">
          <ac:chgData name="Indu Sekhar Dantu" userId="4218edbc7ffe59d5" providerId="LiveId" clId="{482161FA-8772-436A-A65F-98788893121A}" dt="2021-03-04T10:04:47.194" v="1151" actId="20577"/>
          <ac:spMkLst>
            <pc:docMk/>
            <pc:sldMk cId="3433913264" sldId="37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5:19.557" v="1175" actId="20577"/>
        <pc:sldMkLst>
          <pc:docMk/>
          <pc:sldMk cId="3505094232" sldId="380"/>
        </pc:sldMkLst>
        <pc:spChg chg="mod">
          <ac:chgData name="Indu Sekhar Dantu" userId="4218edbc7ffe59d5" providerId="LiveId" clId="{482161FA-8772-436A-A65F-98788893121A}" dt="2021-03-04T10:05:19.557" v="1175" actId="20577"/>
          <ac:spMkLst>
            <pc:docMk/>
            <pc:sldMk cId="3505094232" sldId="38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6:20.526" v="1213" actId="20577"/>
        <pc:sldMkLst>
          <pc:docMk/>
          <pc:sldMk cId="99519175" sldId="381"/>
        </pc:sldMkLst>
        <pc:spChg chg="mod">
          <ac:chgData name="Indu Sekhar Dantu" userId="4218edbc7ffe59d5" providerId="LiveId" clId="{482161FA-8772-436A-A65F-98788893121A}" dt="2021-03-04T10:06:20.526" v="1213" actId="20577"/>
          <ac:spMkLst>
            <pc:docMk/>
            <pc:sldMk cId="99519175" sldId="38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7:46.651" v="1267" actId="20577"/>
        <pc:sldMkLst>
          <pc:docMk/>
          <pc:sldMk cId="3643925663" sldId="382"/>
        </pc:sldMkLst>
        <pc:spChg chg="mod">
          <ac:chgData name="Indu Sekhar Dantu" userId="4218edbc7ffe59d5" providerId="LiveId" clId="{482161FA-8772-436A-A65F-98788893121A}" dt="2021-03-04T10:07:46.651" v="1267" actId="20577"/>
          <ac:spMkLst>
            <pc:docMk/>
            <pc:sldMk cId="3643925663" sldId="38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8:20.082" v="1290" actId="20577"/>
        <pc:sldMkLst>
          <pc:docMk/>
          <pc:sldMk cId="1763935775" sldId="383"/>
        </pc:sldMkLst>
        <pc:spChg chg="mod">
          <ac:chgData name="Indu Sekhar Dantu" userId="4218edbc7ffe59d5" providerId="LiveId" clId="{482161FA-8772-436A-A65F-98788893121A}" dt="2021-03-04T10:08:20.082" v="1290" actId="20577"/>
          <ac:spMkLst>
            <pc:docMk/>
            <pc:sldMk cId="1763935775" sldId="38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9:21.418" v="1336" actId="20577"/>
        <pc:sldMkLst>
          <pc:docMk/>
          <pc:sldMk cId="3899401451" sldId="384"/>
        </pc:sldMkLst>
        <pc:spChg chg="mod">
          <ac:chgData name="Indu Sekhar Dantu" userId="4218edbc7ffe59d5" providerId="LiveId" clId="{482161FA-8772-436A-A65F-98788893121A}" dt="2021-03-04T10:09:21.418" v="1336" actId="20577"/>
          <ac:spMkLst>
            <pc:docMk/>
            <pc:sldMk cId="3899401451" sldId="38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09:58.340" v="1364" actId="20577"/>
        <pc:sldMkLst>
          <pc:docMk/>
          <pc:sldMk cId="4260447968" sldId="385"/>
        </pc:sldMkLst>
        <pc:spChg chg="mod">
          <ac:chgData name="Indu Sekhar Dantu" userId="4218edbc7ffe59d5" providerId="LiveId" clId="{482161FA-8772-436A-A65F-98788893121A}" dt="2021-03-04T10:09:58.340" v="1364" actId="20577"/>
          <ac:spMkLst>
            <pc:docMk/>
            <pc:sldMk cId="4260447968" sldId="38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11:12.301" v="1424" actId="20577"/>
        <pc:sldMkLst>
          <pc:docMk/>
          <pc:sldMk cId="1424600979" sldId="386"/>
        </pc:sldMkLst>
        <pc:spChg chg="mod">
          <ac:chgData name="Indu Sekhar Dantu" userId="4218edbc7ffe59d5" providerId="LiveId" clId="{482161FA-8772-436A-A65F-98788893121A}" dt="2021-03-04T10:11:12.301" v="1424" actId="20577"/>
          <ac:spMkLst>
            <pc:docMk/>
            <pc:sldMk cId="1424600979" sldId="38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161FA-8772-436A-A65F-98788893121A}" dt="2021-03-04T10:13:22.055" v="1511" actId="113"/>
        <pc:sldMkLst>
          <pc:docMk/>
          <pc:sldMk cId="360557844" sldId="387"/>
        </pc:sldMkLst>
        <pc:spChg chg="mod">
          <ac:chgData name="Indu Sekhar Dantu" userId="4218edbc7ffe59d5" providerId="LiveId" clId="{482161FA-8772-436A-A65F-98788893121A}" dt="2021-03-04T10:13:22.055" v="1511" actId="113"/>
          <ac:spMkLst>
            <pc:docMk/>
            <pc:sldMk cId="360557844" sldId="387"/>
            <ac:spMk id="3" creationId="{C3C0199F-A274-44C6-BF37-784A855E6EEA}"/>
          </ac:spMkLst>
        </pc:spChg>
      </pc:sldChg>
      <pc:sldChg chg="add del">
        <pc:chgData name="Indu Sekhar Dantu" userId="4218edbc7ffe59d5" providerId="LiveId" clId="{482161FA-8772-436A-A65F-98788893121A}" dt="2021-03-03T14:57:48.232" v="153" actId="47"/>
        <pc:sldMkLst>
          <pc:docMk/>
          <pc:sldMk cId="3863855099" sldId="388"/>
        </pc:sldMkLst>
      </pc:sldChg>
      <pc:sldChg chg="add del">
        <pc:chgData name="Indu Sekhar Dantu" userId="4218edbc7ffe59d5" providerId="LiveId" clId="{482161FA-8772-436A-A65F-98788893121A}" dt="2021-03-03T14:57:48.793" v="154" actId="47"/>
        <pc:sldMkLst>
          <pc:docMk/>
          <pc:sldMk cId="1934464514" sldId="389"/>
        </pc:sldMkLst>
      </pc:sldChg>
      <pc:sldChg chg="add del">
        <pc:chgData name="Indu Sekhar Dantu" userId="4218edbc7ffe59d5" providerId="LiveId" clId="{482161FA-8772-436A-A65F-98788893121A}" dt="2021-03-03T14:57:49.131" v="155" actId="47"/>
        <pc:sldMkLst>
          <pc:docMk/>
          <pc:sldMk cId="1536449218" sldId="390"/>
        </pc:sldMkLst>
      </pc:sldChg>
      <pc:sldChg chg="add del">
        <pc:chgData name="Indu Sekhar Dantu" userId="4218edbc7ffe59d5" providerId="LiveId" clId="{482161FA-8772-436A-A65F-98788893121A}" dt="2021-03-03T14:57:49.446" v="156" actId="47"/>
        <pc:sldMkLst>
          <pc:docMk/>
          <pc:sldMk cId="1728293767" sldId="391"/>
        </pc:sldMkLst>
      </pc:sldChg>
      <pc:sldChg chg="add del">
        <pc:chgData name="Indu Sekhar Dantu" userId="4218edbc7ffe59d5" providerId="LiveId" clId="{482161FA-8772-436A-A65F-98788893121A}" dt="2021-03-03T14:57:49.939" v="157" actId="47"/>
        <pc:sldMkLst>
          <pc:docMk/>
          <pc:sldMk cId="364566390" sldId="392"/>
        </pc:sldMkLst>
      </pc:sldChg>
      <pc:sldChg chg="add del">
        <pc:chgData name="Indu Sekhar Dantu" userId="4218edbc7ffe59d5" providerId="LiveId" clId="{482161FA-8772-436A-A65F-98788893121A}" dt="2021-03-03T14:57:50.491" v="158" actId="47"/>
        <pc:sldMkLst>
          <pc:docMk/>
          <pc:sldMk cId="1188980783" sldId="393"/>
        </pc:sldMkLst>
      </pc:sldChg>
      <pc:sldChg chg="add del">
        <pc:chgData name="Indu Sekhar Dantu" userId="4218edbc7ffe59d5" providerId="LiveId" clId="{482161FA-8772-436A-A65F-98788893121A}" dt="2021-03-03T14:57:51.135" v="159" actId="47"/>
        <pc:sldMkLst>
          <pc:docMk/>
          <pc:sldMk cId="3787989883" sldId="394"/>
        </pc:sldMkLst>
      </pc:sldChg>
      <pc:sldChg chg="add del">
        <pc:chgData name="Indu Sekhar Dantu" userId="4218edbc7ffe59d5" providerId="LiveId" clId="{482161FA-8772-436A-A65F-98788893121A}" dt="2021-03-03T14:57:51.434" v="160" actId="47"/>
        <pc:sldMkLst>
          <pc:docMk/>
          <pc:sldMk cId="3478891988" sldId="395"/>
        </pc:sldMkLst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9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835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8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4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5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5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1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6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31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3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5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48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5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09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Operational Risks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and IT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also need to be Carefully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dentified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Require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like: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Sourcing Additional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apacity with Vendors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(Will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ncrease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osts) during Transition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hase and Align resource requirement with Business.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Planning with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Flexibility to Prevent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Resources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equired.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esponsibility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a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rovider.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0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External Regulations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regarding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ecurity, Privacy,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ovement and Access require Minute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etails to be Considered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hase itself like: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Strong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rotection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rchitecture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Policies by a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rovider.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Review of Data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ensitivity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the Business and Determine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iability of Cloud for Sensitive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and ascertain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Need of Involving a Regulatory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uthority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that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Auditing is included in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ontract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7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Technical Assessment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is the Next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mportant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hallenge that can make or Break the Objective of the Migration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ecision and require Detailed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valuation and Validation of the Architecture.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Includes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Architecture Validation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Line with Enterprise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rchitecture and Integration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iability with Other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Security Architecture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alidation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 per an Organization’s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ecurity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olicies.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Detailed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ontinuity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ssurance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from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roviders.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Clearly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 Integration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trategy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Safeguard issues with Rigid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pplications, if any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Ensure Control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Access and Identity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anagement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remain within an Organization’s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ontrol.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4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Organization Capabilities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One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 that need Focus much earlier than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Moving into Daily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perations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 and need to be built to Support end-state Architecture which may have Single / Multiple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 platforms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a Hybrid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rchitecture with Some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pplications residing on-premise: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Staffing and Trainings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Target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rchitecture including New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killsets.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Availability of Right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ools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Steer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ndividual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endor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erformance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cross the IT Value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Migrate Gradually to the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allow time for Building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apabilities.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2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7436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Once the Decision is made to move to Cloud as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Long-term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trategy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Supporting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rowth,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election of the Right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artner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becomes most Critical. Below are the Critical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arameters which need: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Cautious Evaluation to help Select a Right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artner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Technical Capabilities including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PaaS offerings</a:t>
            </a:r>
            <a:endParaRPr lang="en-IN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Out-of-the-Box PaaS services.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DevOps readiness including Automation and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onitoring.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API Features and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aturity.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4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 Deployment:</a:t>
            </a:r>
            <a:endParaRPr lang="en-IN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 DC Roadmap for Public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Local/On-site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upport.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Commitment to Shape / Support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ocal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egulations.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Security and Business Resilience:</a:t>
            </a:r>
            <a:endParaRPr lang="en-IN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Security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ertifications.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Compliance Controls.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ncryption.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Adoption Support:</a:t>
            </a:r>
            <a:endParaRPr lang="en-IN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and Commitment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uring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doption.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Planning and Implementation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upport.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Availability and Transfer of Knowledge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ssets.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Integration Capabilities:</a:t>
            </a:r>
            <a:endParaRPr lang="en-IN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 Architecture.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Integration Capability and Support with other COTS Vendors and Cloud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roviders.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3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17443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 Agreement:</a:t>
            </a:r>
            <a:endParaRPr lang="en-IN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 Alignment and Access to Cloud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oadmap.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Initial Investment and Cost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rojections.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Long-term Commitment / Exclusivity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equirements.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Right level of Indemnity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nsuring SLAs like Uptime, Availability, etc.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and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nalytics Capabilities:</a:t>
            </a:r>
            <a:endParaRPr lang="en-IN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Analytics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oundations.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Operations and Data Warehouse.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Advanced Capabilities like Big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and Machine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earning.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1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i="1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Once a Cloud </a:t>
            </a:r>
            <a:r>
              <a:rPr lang="en-IN" sz="1800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artner is Selected, Organizations shall Structurally </a:t>
            </a:r>
            <a:r>
              <a:rPr lang="en-IN" sz="1800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 </a:t>
            </a:r>
            <a:r>
              <a:rPr lang="en-IN" sz="1800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echnical, Functional and Operational needs to ensure Seamless </a:t>
            </a:r>
            <a:r>
              <a:rPr lang="en-IN" sz="1800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igration to the Cloud.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9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Pre-Migration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Pre-migration Checks: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Ensure Pre-requisites are met and assures compatibilities for cloud journey.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End-State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rchitecture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Overall end-state ecosystem definition involving load balancers, firewalls, multiple web-heads, physical and cloud servers, destination server environment covering business, technical, risk and regulatory criteria.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Security: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Security Architecture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alidation from respective Application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endors, CISO, Internal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isk and Regulatory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gencies.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Licensing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Review Current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icenses for Optimum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sage in New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eployment in Cloud.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Pre-Migration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Governance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odel: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Proactively define Operation and Support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odel. E.g., Who will have access to what? How will you grant that access?</a:t>
            </a:r>
            <a:endParaRPr lang="en-IN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Capability Building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Build the Capability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ugmentation / Build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 (In-house / Managed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ervice).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 Migration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ontinuity: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Detailed Planning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round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ustainability and Change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anagement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igration.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Prioritization of Applications: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a phased migration approach based on application suitability, criticality and priority.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2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Pre-Migration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Implementation Partner: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the Right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artner with Expertise, Experience, Development and Project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anagement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xperience and Best-in-class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ethodologies.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3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Migration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Availability and Resilience: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Critical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rocesses and Address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oints of Failures.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Architecture Revamp: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Evaluate this Opportunity to Re-architect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pplications instead of Lift and Shift.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Network Management: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Carefully Plan and Implement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etwork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esign to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void Post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igration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assles.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0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Migration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Phased Approach: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Start Small and Simple to put Quick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 on the Board.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Managed services: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Leverage fully Managed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ervices wherever Possible and Free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 your Team to Focus on Innovations.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47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Post-Migration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Access Management: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a Detailed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pecific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uthentication and Authorization including Cloud and On-premise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ccess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egregation.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Monitoring: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Prepare a Comprehensive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onitoring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trategy to Cover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inute aspects of the Architecture and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ontinuity.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Support: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an Appropriate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upport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nitial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igration to Ensure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tability and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ontinuity.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0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Computing is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Disruptive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echnology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that is Changing IT System’s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eployment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lobally because of its Perceived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heap, Simple and Scalable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Could further Potentially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liminate many Support-related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ssues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ince there would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hysical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nfrastructure to Maintain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Despite these Advantages, Organizations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 be Ready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hemselves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Socio-Technical and Legal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hallenges with Well-thought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espoke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their Ecosystem and Plan a Detailed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oadmap.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IV. Migrating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to the Cloud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key challenges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such as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impact on current functionalities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operational risks, external regulations, technical assessment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 capabilities before making cloud migration call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Current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cosystem,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Heterogeneous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echnology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andscapes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becoming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and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revalent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due to Partial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ovement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Individual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pplications to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Achieve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uick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uccess and Due to Buzz around Cloud as a Concept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7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osted both on Cloud and On-premise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Organizations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ften get into Situations where they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truggling with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Flexibility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Scalability, Reliability and Inter-Operability of the Technology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andscape.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Distributed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(Multiple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endors and On-premise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eployment for Different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pplications) which in Turn increase Failure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oints.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Speed-to-Market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New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rocesses in Perceived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omplex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andscape.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5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is taking the Driver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Crafting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ew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odels, Organizations are Looking to focus on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instead on Infrastructure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aintenance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Results in the Start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aradigm to Consolidate the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into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 preferably with a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Single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rovider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this Call is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ery Straight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orward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need thorough Consideration and Debate on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Multiple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actors to achieve Desired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esults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6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5189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Organizations shall consider critical factors before taking cloud migration call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These factors include: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hallenges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Full-Scale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andscape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igration to cloud?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E.g., Integrations, Compatibility, Business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ontinuity, Timelines, Budget, etc.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arameters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Choose a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artner?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E.g., Maturity, Experience, Service, Resource </a:t>
            </a:r>
            <a:r>
              <a:rPr lang="en-IN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vailability, etc.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ractices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while Migrating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pplications to Cloud?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E.g., Methodology, Timelines, Security, etc.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be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 on Timelines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xpectations of Ongoing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rojects?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7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Typical Key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hallenges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rganizations face before making Cloud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igration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are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Impact 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Current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unctionalities and any Long-Term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enefits. These Concerns / Factors can be Mitigated by: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Review of Business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-Critical IT Functionalities (Like Uptime, Latency, etc.) and Determine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iability of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rovider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ependency.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Choosing Right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pproach for Each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(Retain, Retire, Rehost, Re-platform, Refactor, Re-Architect).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upplier SLAs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include Safety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argins for Performance and Security.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Ensuring that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in Place.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849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1102</TotalTime>
  <Words>1522</Words>
  <Application>Microsoft Office PowerPoint</Application>
  <PresentationFormat>Widescreen</PresentationFormat>
  <Paragraphs>161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 Narrow</vt:lpstr>
      <vt:lpstr>Calibri</vt:lpstr>
      <vt:lpstr>Century Gothic</vt:lpstr>
      <vt:lpstr>Courier New</vt:lpstr>
      <vt:lpstr>Euphemia</vt:lpstr>
      <vt:lpstr>Gill Sans MT</vt:lpstr>
      <vt:lpstr>Plantagenet Cherokee</vt:lpstr>
      <vt:lpstr>robotoregular</vt:lpstr>
      <vt:lpstr>Symbol</vt:lpstr>
      <vt:lpstr>Wingdings</vt:lpstr>
      <vt:lpstr>Gallery</vt:lpstr>
      <vt:lpstr>Academic Literature 16x9</vt:lpstr>
      <vt:lpstr>Welcome to the Participants</vt:lpstr>
      <vt:lpstr>B. Cloud Computing Management Audit</vt:lpstr>
      <vt:lpstr>IV. Migrating to the Cloud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38</cp:revision>
  <dcterms:created xsi:type="dcterms:W3CDTF">2020-10-01T03:17:05Z</dcterms:created>
  <dcterms:modified xsi:type="dcterms:W3CDTF">2021-03-04T10:13:24Z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