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37"/>
  </p:notesMasterIdLst>
  <p:handoutMasterIdLst>
    <p:handoutMasterId r:id="rId38"/>
  </p:handoutMasterIdLst>
  <p:sldIdLst>
    <p:sldId id="629" r:id="rId6"/>
    <p:sldId id="366" r:id="rId7"/>
    <p:sldId id="256" r:id="rId8"/>
    <p:sldId id="641" r:id="rId9"/>
    <p:sldId id="642" r:id="rId10"/>
    <p:sldId id="643" r:id="rId11"/>
    <p:sldId id="644" r:id="rId12"/>
    <p:sldId id="645" r:id="rId13"/>
    <p:sldId id="646" r:id="rId14"/>
    <p:sldId id="395" r:id="rId15"/>
    <p:sldId id="632" r:id="rId16"/>
    <p:sldId id="364" r:id="rId17"/>
    <p:sldId id="633" r:id="rId18"/>
    <p:sldId id="634" r:id="rId19"/>
    <p:sldId id="635" r:id="rId20"/>
    <p:sldId id="367" r:id="rId21"/>
    <p:sldId id="368" r:id="rId22"/>
    <p:sldId id="369" r:id="rId23"/>
    <p:sldId id="636" r:id="rId24"/>
    <p:sldId id="370" r:id="rId25"/>
    <p:sldId id="637" r:id="rId26"/>
    <p:sldId id="638" r:id="rId27"/>
    <p:sldId id="371" r:id="rId28"/>
    <p:sldId id="640" r:id="rId29"/>
    <p:sldId id="372" r:id="rId30"/>
    <p:sldId id="373" r:id="rId31"/>
    <p:sldId id="630" r:id="rId32"/>
    <p:sldId id="374" r:id="rId33"/>
    <p:sldId id="631" r:id="rId34"/>
    <p:sldId id="639" r:id="rId35"/>
    <p:sldId id="26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  <pc:docChgLst>
    <pc:chgData name="Indu Sekhar Dantu" userId="4218edbc7ffe59d5" providerId="LiveId" clId="{B372A459-0D60-4DB3-9ACF-043B5DAE4992}"/>
    <pc:docChg chg="undo redo custSel addSld delSld modSld">
      <pc:chgData name="Indu Sekhar Dantu" userId="4218edbc7ffe59d5" providerId="LiveId" clId="{B372A459-0D60-4DB3-9ACF-043B5DAE4992}" dt="2021-03-04T08:06:42.502" v="1201" actId="14100"/>
      <pc:docMkLst>
        <pc:docMk/>
      </pc:docMkLst>
      <pc:sldChg chg="modSp mod">
        <pc:chgData name="Indu Sekhar Dantu" userId="4218edbc7ffe59d5" providerId="LiveId" clId="{B372A459-0D60-4DB3-9ACF-043B5DAE4992}" dt="2021-03-04T07:08:01.088" v="267" actId="1076"/>
        <pc:sldMkLst>
          <pc:docMk/>
          <pc:sldMk cId="410429437" sldId="256"/>
        </pc:sldMkLst>
        <pc:spChg chg="mod">
          <ac:chgData name="Indu Sekhar Dantu" userId="4218edbc7ffe59d5" providerId="LiveId" clId="{B372A459-0D60-4DB3-9ACF-043B5DAE4992}" dt="2021-02-22T15:46:34.335" v="4" actId="20577"/>
          <ac:spMkLst>
            <pc:docMk/>
            <pc:sldMk cId="410429437" sldId="256"/>
            <ac:spMk id="2" creationId="{90DCA56C-7A25-4BD4-AA72-5256E68BE4CB}"/>
          </ac:spMkLst>
        </pc:spChg>
        <pc:spChg chg="mod">
          <ac:chgData name="Indu Sekhar Dantu" userId="4218edbc7ffe59d5" providerId="LiveId" clId="{B372A459-0D60-4DB3-9ACF-043B5DAE4992}" dt="2021-03-04T07:08:01.088" v="267" actId="1076"/>
          <ac:spMkLst>
            <pc:docMk/>
            <pc:sldMk cId="410429437" sldId="256"/>
            <ac:spMk id="3" creationId="{BBBCF363-1123-45B1-8A9A-ABCDA40EF3F2}"/>
          </ac:spMkLst>
        </pc:spChg>
      </pc:sldChg>
      <pc:sldChg chg="modSp mod">
        <pc:chgData name="Indu Sekhar Dantu" userId="4218edbc7ffe59d5" providerId="LiveId" clId="{B372A459-0D60-4DB3-9ACF-043B5DAE4992}" dt="2021-03-04T07:19:00.841" v="451" actId="113"/>
        <pc:sldMkLst>
          <pc:docMk/>
          <pc:sldMk cId="876088118" sldId="364"/>
        </pc:sldMkLst>
        <pc:spChg chg="mod">
          <ac:chgData name="Indu Sekhar Dantu" userId="4218edbc7ffe59d5" providerId="LiveId" clId="{B372A459-0D60-4DB3-9ACF-043B5DAE4992}" dt="2021-02-22T16:18:18.127" v="105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B372A459-0D60-4DB3-9ACF-043B5DAE4992}" dt="2021-03-04T07:19:00.841" v="451" actId="113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B372A459-0D60-4DB3-9ACF-043B5DAE4992}" dt="2021-02-22T16:17:19.780" v="5" actId="47"/>
        <pc:sldMkLst>
          <pc:docMk/>
          <pc:sldMk cId="4107847369" sldId="365"/>
        </pc:sldMkLst>
      </pc:sldChg>
      <pc:sldChg chg="modSp mod">
        <pc:chgData name="Indu Sekhar Dantu" userId="4218edbc7ffe59d5" providerId="LiveId" clId="{B372A459-0D60-4DB3-9ACF-043B5DAE4992}" dt="2021-02-22T16:25:13.577" v="137" actId="20577"/>
        <pc:sldMkLst>
          <pc:docMk/>
          <pc:sldMk cId="738520826" sldId="366"/>
        </pc:sldMkLst>
        <pc:spChg chg="mod">
          <ac:chgData name="Indu Sekhar Dantu" userId="4218edbc7ffe59d5" providerId="LiveId" clId="{B372A459-0D60-4DB3-9ACF-043B5DAE4992}" dt="2021-02-22T16:25:13.577" v="137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add mod">
        <pc:chgData name="Indu Sekhar Dantu" userId="4218edbc7ffe59d5" providerId="LiveId" clId="{B372A459-0D60-4DB3-9ACF-043B5DAE4992}" dt="2021-03-04T07:22:13.861" v="574" actId="113"/>
        <pc:sldMkLst>
          <pc:docMk/>
          <pc:sldMk cId="251702807" sldId="367"/>
        </pc:sldMkLst>
        <pc:spChg chg="mod">
          <ac:chgData name="Indu Sekhar Dantu" userId="4218edbc7ffe59d5" providerId="LiveId" clId="{B372A459-0D60-4DB3-9ACF-043B5DAE4992}" dt="2021-03-04T07:22:13.861" v="574" actId="113"/>
          <ac:spMkLst>
            <pc:docMk/>
            <pc:sldMk cId="251702807" sldId="367"/>
            <ac:spMk id="3" creationId="{C3C0199F-A274-44C6-BF37-784A855E6EEA}"/>
          </ac:spMkLst>
        </pc:spChg>
      </pc:sldChg>
      <pc:sldChg chg="addSp delSp modSp add mod">
        <pc:chgData name="Indu Sekhar Dantu" userId="4218edbc7ffe59d5" providerId="LiveId" clId="{B372A459-0D60-4DB3-9ACF-043B5DAE4992}" dt="2021-03-04T07:23:02.084" v="583" actId="255"/>
        <pc:sldMkLst>
          <pc:docMk/>
          <pc:sldMk cId="2013827191" sldId="368"/>
        </pc:sldMkLst>
        <pc:spChg chg="del mod">
          <ac:chgData name="Indu Sekhar Dantu" userId="4218edbc7ffe59d5" providerId="LiveId" clId="{B372A459-0D60-4DB3-9ACF-043B5DAE4992}" dt="2021-03-03T14:44:04.056" v="144" actId="478"/>
          <ac:spMkLst>
            <pc:docMk/>
            <pc:sldMk cId="2013827191" sldId="368"/>
            <ac:spMk id="3" creationId="{C3C0199F-A274-44C6-BF37-784A855E6EEA}"/>
          </ac:spMkLst>
        </pc:spChg>
        <pc:spChg chg="add mod">
          <ac:chgData name="Indu Sekhar Dantu" userId="4218edbc7ffe59d5" providerId="LiveId" clId="{B372A459-0D60-4DB3-9ACF-043B5DAE4992}" dt="2021-03-04T07:23:02.084" v="583" actId="255"/>
          <ac:spMkLst>
            <pc:docMk/>
            <pc:sldMk cId="2013827191" sldId="368"/>
            <ac:spMk id="7" creationId="{567D78B9-FE4D-4538-980B-83256CBE8D90}"/>
          </ac:spMkLst>
        </pc:spChg>
        <pc:picChg chg="add mod">
          <ac:chgData name="Indu Sekhar Dantu" userId="4218edbc7ffe59d5" providerId="LiveId" clId="{B372A459-0D60-4DB3-9ACF-043B5DAE4992}" dt="2021-03-03T14:44:20.182" v="166" actId="14100"/>
          <ac:picMkLst>
            <pc:docMk/>
            <pc:sldMk cId="2013827191" sldId="368"/>
            <ac:picMk id="5" creationId="{8533EDFC-554F-4B71-BC0C-EBB0D50247F2}"/>
          </ac:picMkLst>
        </pc:picChg>
      </pc:sldChg>
      <pc:sldChg chg="modSp add mod">
        <pc:chgData name="Indu Sekhar Dantu" userId="4218edbc7ffe59d5" providerId="LiveId" clId="{B372A459-0D60-4DB3-9ACF-043B5DAE4992}" dt="2021-03-04T07:24:50.600" v="619" actId="115"/>
        <pc:sldMkLst>
          <pc:docMk/>
          <pc:sldMk cId="3967012329" sldId="369"/>
        </pc:sldMkLst>
        <pc:spChg chg="mod">
          <ac:chgData name="Indu Sekhar Dantu" userId="4218edbc7ffe59d5" providerId="LiveId" clId="{B372A459-0D60-4DB3-9ACF-043B5DAE4992}" dt="2021-03-04T07:24:50.600" v="619" actId="115"/>
          <ac:spMkLst>
            <pc:docMk/>
            <pc:sldMk cId="3967012329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7:25:55.017" v="652" actId="113"/>
        <pc:sldMkLst>
          <pc:docMk/>
          <pc:sldMk cId="2115379080" sldId="370"/>
        </pc:sldMkLst>
        <pc:spChg chg="mod">
          <ac:chgData name="Indu Sekhar Dantu" userId="4218edbc7ffe59d5" providerId="LiveId" clId="{B372A459-0D60-4DB3-9ACF-043B5DAE4992}" dt="2021-03-04T07:25:55.017" v="652" actId="113"/>
          <ac:spMkLst>
            <pc:docMk/>
            <pc:sldMk cId="2115379080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7:38:13.378" v="810" actId="113"/>
        <pc:sldMkLst>
          <pc:docMk/>
          <pc:sldMk cId="779521112" sldId="371"/>
        </pc:sldMkLst>
        <pc:spChg chg="mod">
          <ac:chgData name="Indu Sekhar Dantu" userId="4218edbc7ffe59d5" providerId="LiveId" clId="{B372A459-0D60-4DB3-9ACF-043B5DAE4992}" dt="2021-03-04T07:38:13.378" v="810" actId="113"/>
          <ac:spMkLst>
            <pc:docMk/>
            <pc:sldMk cId="779521112" sldId="37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7:40:52.476" v="905" actId="113"/>
        <pc:sldMkLst>
          <pc:docMk/>
          <pc:sldMk cId="2649688740" sldId="372"/>
        </pc:sldMkLst>
        <pc:spChg chg="mod">
          <ac:chgData name="Indu Sekhar Dantu" userId="4218edbc7ffe59d5" providerId="LiveId" clId="{B372A459-0D60-4DB3-9ACF-043B5DAE4992}" dt="2021-03-04T07:40:52.476" v="905" actId="113"/>
          <ac:spMkLst>
            <pc:docMk/>
            <pc:sldMk cId="2649688740" sldId="37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7:42:15.493" v="959" actId="113"/>
        <pc:sldMkLst>
          <pc:docMk/>
          <pc:sldMk cId="2993843359" sldId="373"/>
        </pc:sldMkLst>
        <pc:spChg chg="mod">
          <ac:chgData name="Indu Sekhar Dantu" userId="4218edbc7ffe59d5" providerId="LiveId" clId="{B372A459-0D60-4DB3-9ACF-043B5DAE4992}" dt="2021-03-04T07:42:15.493" v="959" actId="113"/>
          <ac:spMkLst>
            <pc:docMk/>
            <pc:sldMk cId="2993843359" sldId="37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7:50:36.022" v="1111" actId="115"/>
        <pc:sldMkLst>
          <pc:docMk/>
          <pc:sldMk cId="1646628760" sldId="374"/>
        </pc:sldMkLst>
        <pc:spChg chg="mod">
          <ac:chgData name="Indu Sekhar Dantu" userId="4218edbc7ffe59d5" providerId="LiveId" clId="{B372A459-0D60-4DB3-9ACF-043B5DAE4992}" dt="2021-03-04T07:50:36.022" v="1111" actId="115"/>
          <ac:spMkLst>
            <pc:docMk/>
            <pc:sldMk cId="1646628760" sldId="374"/>
            <ac:spMk id="3" creationId="{C3C0199F-A274-44C6-BF37-784A855E6EEA}"/>
          </ac:spMkLst>
        </pc:spChg>
      </pc:sldChg>
      <pc:sldChg chg="add del">
        <pc:chgData name="Indu Sekhar Dantu" userId="4218edbc7ffe59d5" providerId="LiveId" clId="{B372A459-0D60-4DB3-9ACF-043B5DAE4992}" dt="2021-03-03T14:47:37.162" v="239" actId="47"/>
        <pc:sldMkLst>
          <pc:docMk/>
          <pc:sldMk cId="1517498119" sldId="375"/>
        </pc:sldMkLst>
      </pc:sldChg>
      <pc:sldChg chg="add del">
        <pc:chgData name="Indu Sekhar Dantu" userId="4218edbc7ffe59d5" providerId="LiveId" clId="{B372A459-0D60-4DB3-9ACF-043B5DAE4992}" dt="2021-03-03T14:47:37.463" v="240" actId="47"/>
        <pc:sldMkLst>
          <pc:docMk/>
          <pc:sldMk cId="1308843986" sldId="376"/>
        </pc:sldMkLst>
      </pc:sldChg>
      <pc:sldChg chg="add del">
        <pc:chgData name="Indu Sekhar Dantu" userId="4218edbc7ffe59d5" providerId="LiveId" clId="{B372A459-0D60-4DB3-9ACF-043B5DAE4992}" dt="2021-03-03T14:47:37.790" v="241" actId="47"/>
        <pc:sldMkLst>
          <pc:docMk/>
          <pc:sldMk cId="1747884813" sldId="377"/>
        </pc:sldMkLst>
      </pc:sldChg>
      <pc:sldChg chg="add del">
        <pc:chgData name="Indu Sekhar Dantu" userId="4218edbc7ffe59d5" providerId="LiveId" clId="{B372A459-0D60-4DB3-9ACF-043B5DAE4992}" dt="2021-03-03T14:47:38.306" v="242" actId="47"/>
        <pc:sldMkLst>
          <pc:docMk/>
          <pc:sldMk cId="3906377928" sldId="378"/>
        </pc:sldMkLst>
      </pc:sldChg>
      <pc:sldChg chg="add del">
        <pc:chgData name="Indu Sekhar Dantu" userId="4218edbc7ffe59d5" providerId="LiveId" clId="{B372A459-0D60-4DB3-9ACF-043B5DAE4992}" dt="2021-03-03T14:47:39.149" v="243" actId="47"/>
        <pc:sldMkLst>
          <pc:docMk/>
          <pc:sldMk cId="2872331270" sldId="379"/>
        </pc:sldMkLst>
      </pc:sldChg>
      <pc:sldChg chg="add del">
        <pc:chgData name="Indu Sekhar Dantu" userId="4218edbc7ffe59d5" providerId="LiveId" clId="{B372A459-0D60-4DB3-9ACF-043B5DAE4992}" dt="2021-03-03T14:47:40.008" v="244" actId="47"/>
        <pc:sldMkLst>
          <pc:docMk/>
          <pc:sldMk cId="705468460" sldId="380"/>
        </pc:sldMkLst>
      </pc:sldChg>
      <pc:sldChg chg="add del">
        <pc:chgData name="Indu Sekhar Dantu" userId="4218edbc7ffe59d5" providerId="LiveId" clId="{B372A459-0D60-4DB3-9ACF-043B5DAE4992}" dt="2021-03-03T14:47:42.650" v="245" actId="47"/>
        <pc:sldMkLst>
          <pc:docMk/>
          <pc:sldMk cId="3813377865" sldId="381"/>
        </pc:sldMkLst>
      </pc:sldChg>
      <pc:sldChg chg="add del">
        <pc:chgData name="Indu Sekhar Dantu" userId="4218edbc7ffe59d5" providerId="LiveId" clId="{B372A459-0D60-4DB3-9ACF-043B5DAE4992}" dt="2021-03-03T14:47:43.437" v="246" actId="47"/>
        <pc:sldMkLst>
          <pc:docMk/>
          <pc:sldMk cId="3542384681" sldId="382"/>
        </pc:sldMkLst>
      </pc:sldChg>
      <pc:sldChg chg="add del">
        <pc:chgData name="Indu Sekhar Dantu" userId="4218edbc7ffe59d5" providerId="LiveId" clId="{B372A459-0D60-4DB3-9ACF-043B5DAE4992}" dt="2021-03-03T14:47:44.224" v="247" actId="47"/>
        <pc:sldMkLst>
          <pc:docMk/>
          <pc:sldMk cId="2121159683" sldId="383"/>
        </pc:sldMkLst>
      </pc:sldChg>
      <pc:sldChg chg="add del">
        <pc:chgData name="Indu Sekhar Dantu" userId="4218edbc7ffe59d5" providerId="LiveId" clId="{B372A459-0D60-4DB3-9ACF-043B5DAE4992}" dt="2021-03-03T14:47:44.982" v="248" actId="47"/>
        <pc:sldMkLst>
          <pc:docMk/>
          <pc:sldMk cId="3290529821" sldId="384"/>
        </pc:sldMkLst>
      </pc:sldChg>
      <pc:sldChg chg="add del">
        <pc:chgData name="Indu Sekhar Dantu" userId="4218edbc7ffe59d5" providerId="LiveId" clId="{B372A459-0D60-4DB3-9ACF-043B5DAE4992}" dt="2021-03-03T14:47:45.689" v="249" actId="47"/>
        <pc:sldMkLst>
          <pc:docMk/>
          <pc:sldMk cId="3033670539" sldId="385"/>
        </pc:sldMkLst>
      </pc:sldChg>
      <pc:sldChg chg="add del">
        <pc:chgData name="Indu Sekhar Dantu" userId="4218edbc7ffe59d5" providerId="LiveId" clId="{B372A459-0D60-4DB3-9ACF-043B5DAE4992}" dt="2021-03-03T14:47:46.350" v="250" actId="47"/>
        <pc:sldMkLst>
          <pc:docMk/>
          <pc:sldMk cId="2050678910" sldId="386"/>
        </pc:sldMkLst>
      </pc:sldChg>
      <pc:sldChg chg="add del">
        <pc:chgData name="Indu Sekhar Dantu" userId="4218edbc7ffe59d5" providerId="LiveId" clId="{B372A459-0D60-4DB3-9ACF-043B5DAE4992}" dt="2021-03-03T14:47:47.007" v="251" actId="47"/>
        <pc:sldMkLst>
          <pc:docMk/>
          <pc:sldMk cId="2624151758" sldId="387"/>
        </pc:sldMkLst>
      </pc:sldChg>
      <pc:sldChg chg="add del">
        <pc:chgData name="Indu Sekhar Dantu" userId="4218edbc7ffe59d5" providerId="LiveId" clId="{B372A459-0D60-4DB3-9ACF-043B5DAE4992}" dt="2021-03-03T14:47:47.666" v="252" actId="47"/>
        <pc:sldMkLst>
          <pc:docMk/>
          <pc:sldMk cId="2910449548" sldId="388"/>
        </pc:sldMkLst>
      </pc:sldChg>
      <pc:sldChg chg="add del">
        <pc:chgData name="Indu Sekhar Dantu" userId="4218edbc7ffe59d5" providerId="LiveId" clId="{B372A459-0D60-4DB3-9ACF-043B5DAE4992}" dt="2021-03-03T14:47:48.382" v="253" actId="47"/>
        <pc:sldMkLst>
          <pc:docMk/>
          <pc:sldMk cId="2107877236" sldId="389"/>
        </pc:sldMkLst>
      </pc:sldChg>
      <pc:sldChg chg="add del">
        <pc:chgData name="Indu Sekhar Dantu" userId="4218edbc7ffe59d5" providerId="LiveId" clId="{B372A459-0D60-4DB3-9ACF-043B5DAE4992}" dt="2021-03-03T14:47:48.996" v="254" actId="47"/>
        <pc:sldMkLst>
          <pc:docMk/>
          <pc:sldMk cId="3120095998" sldId="390"/>
        </pc:sldMkLst>
      </pc:sldChg>
      <pc:sldChg chg="add del">
        <pc:chgData name="Indu Sekhar Dantu" userId="4218edbc7ffe59d5" providerId="LiveId" clId="{B372A459-0D60-4DB3-9ACF-043B5DAE4992}" dt="2021-03-03T14:47:49.664" v="255" actId="47"/>
        <pc:sldMkLst>
          <pc:docMk/>
          <pc:sldMk cId="1833684817" sldId="391"/>
        </pc:sldMkLst>
      </pc:sldChg>
      <pc:sldChg chg="add del">
        <pc:chgData name="Indu Sekhar Dantu" userId="4218edbc7ffe59d5" providerId="LiveId" clId="{B372A459-0D60-4DB3-9ACF-043B5DAE4992}" dt="2021-03-03T14:47:50.289" v="256" actId="47"/>
        <pc:sldMkLst>
          <pc:docMk/>
          <pc:sldMk cId="2793393922" sldId="392"/>
        </pc:sldMkLst>
      </pc:sldChg>
      <pc:sldChg chg="add del">
        <pc:chgData name="Indu Sekhar Dantu" userId="4218edbc7ffe59d5" providerId="LiveId" clId="{B372A459-0D60-4DB3-9ACF-043B5DAE4992}" dt="2021-03-03T14:47:50.957" v="257" actId="47"/>
        <pc:sldMkLst>
          <pc:docMk/>
          <pc:sldMk cId="1790557660" sldId="393"/>
        </pc:sldMkLst>
      </pc:sldChg>
      <pc:sldChg chg="add del">
        <pc:chgData name="Indu Sekhar Dantu" userId="4218edbc7ffe59d5" providerId="LiveId" clId="{B372A459-0D60-4DB3-9ACF-043B5DAE4992}" dt="2021-03-03T14:47:56.298" v="260" actId="47"/>
        <pc:sldMkLst>
          <pc:docMk/>
          <pc:sldMk cId="4146834782" sldId="394"/>
        </pc:sldMkLst>
      </pc:sldChg>
      <pc:sldChg chg="modSp mod">
        <pc:chgData name="Indu Sekhar Dantu" userId="4218edbc7ffe59d5" providerId="LiveId" clId="{B372A459-0D60-4DB3-9ACF-043B5DAE4992}" dt="2021-03-04T07:16:50.874" v="388" actId="20577"/>
        <pc:sldMkLst>
          <pc:docMk/>
          <pc:sldMk cId="792325861" sldId="395"/>
        </pc:sldMkLst>
        <pc:spChg chg="mod">
          <ac:chgData name="Indu Sekhar Dantu" userId="4218edbc7ffe59d5" providerId="LiveId" clId="{B372A459-0D60-4DB3-9ACF-043B5DAE4992}" dt="2021-03-04T07:16:50.874" v="388" actId="20577"/>
          <ac:spMkLst>
            <pc:docMk/>
            <pc:sldMk cId="792325861" sldId="395"/>
            <ac:spMk id="3" creationId="{C3C0199F-A274-44C6-BF37-784A855E6EEA}"/>
          </ac:spMkLst>
        </pc:spChg>
      </pc:sldChg>
      <pc:sldChg chg="modSp add del mod">
        <pc:chgData name="Indu Sekhar Dantu" userId="4218edbc7ffe59d5" providerId="LiveId" clId="{B372A459-0D60-4DB3-9ACF-043B5DAE4992}" dt="2021-03-03T14:43:04.749" v="139" actId="2696"/>
        <pc:sldMkLst>
          <pc:docMk/>
          <pc:sldMk cId="2386812582" sldId="395"/>
        </pc:sldMkLst>
        <pc:spChg chg="mod">
          <ac:chgData name="Indu Sekhar Dantu" userId="4218edbc7ffe59d5" providerId="LiveId" clId="{B372A459-0D60-4DB3-9ACF-043B5DAE4992}" dt="2021-03-03T14:42:56.395" v="138"/>
          <ac:spMkLst>
            <pc:docMk/>
            <pc:sldMk cId="2386812582" sldId="39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B372A459-0D60-4DB3-9ACF-043B5DAE4992}" dt="2021-03-04T07:45:45.694" v="1044" actId="113"/>
        <pc:sldMkLst>
          <pc:docMk/>
          <pc:sldMk cId="2180710182" sldId="630"/>
        </pc:sldMkLst>
        <pc:spChg chg="mod">
          <ac:chgData name="Indu Sekhar Dantu" userId="4218edbc7ffe59d5" providerId="LiveId" clId="{B372A459-0D60-4DB3-9ACF-043B5DAE4992}" dt="2021-03-04T07:45:45.694" v="1044" actId="113"/>
          <ac:spMkLst>
            <pc:docMk/>
            <pc:sldMk cId="2180710182" sldId="63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B372A459-0D60-4DB3-9ACF-043B5DAE4992}" dt="2021-03-04T07:51:50.086" v="1150" actId="113"/>
        <pc:sldMkLst>
          <pc:docMk/>
          <pc:sldMk cId="1694241499" sldId="631"/>
        </pc:sldMkLst>
        <pc:spChg chg="mod">
          <ac:chgData name="Indu Sekhar Dantu" userId="4218edbc7ffe59d5" providerId="LiveId" clId="{B372A459-0D60-4DB3-9ACF-043B5DAE4992}" dt="2021-03-04T07:51:50.086" v="1150" actId="113"/>
          <ac:spMkLst>
            <pc:docMk/>
            <pc:sldMk cId="1694241499" sldId="63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B372A459-0D60-4DB3-9ACF-043B5DAE4992}" dt="2021-03-04T07:18:08.802" v="423" actId="113"/>
        <pc:sldMkLst>
          <pc:docMk/>
          <pc:sldMk cId="3312410079" sldId="632"/>
        </pc:sldMkLst>
        <pc:spChg chg="mod">
          <ac:chgData name="Indu Sekhar Dantu" userId="4218edbc7ffe59d5" providerId="LiveId" clId="{B372A459-0D60-4DB3-9ACF-043B5DAE4992}" dt="2021-03-04T07:18:08.802" v="423" actId="113"/>
          <ac:spMkLst>
            <pc:docMk/>
            <pc:sldMk cId="3312410079" sldId="63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7:19:25.001" v="467" actId="113"/>
        <pc:sldMkLst>
          <pc:docMk/>
          <pc:sldMk cId="634903961" sldId="633"/>
        </pc:sldMkLst>
        <pc:spChg chg="mod">
          <ac:chgData name="Indu Sekhar Dantu" userId="4218edbc7ffe59d5" providerId="LiveId" clId="{B372A459-0D60-4DB3-9ACF-043B5DAE4992}" dt="2021-03-04T07:19:25.001" v="467" actId="113"/>
          <ac:spMkLst>
            <pc:docMk/>
            <pc:sldMk cId="634903961" sldId="63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7:20:06.630" v="497" actId="113"/>
        <pc:sldMkLst>
          <pc:docMk/>
          <pc:sldMk cId="3125712853" sldId="634"/>
        </pc:sldMkLst>
        <pc:spChg chg="mod">
          <ac:chgData name="Indu Sekhar Dantu" userId="4218edbc7ffe59d5" providerId="LiveId" clId="{B372A459-0D60-4DB3-9ACF-043B5DAE4992}" dt="2021-03-04T07:20:06.630" v="497" actId="113"/>
          <ac:spMkLst>
            <pc:docMk/>
            <pc:sldMk cId="3125712853" sldId="63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7:21:14.689" v="539" actId="113"/>
        <pc:sldMkLst>
          <pc:docMk/>
          <pc:sldMk cId="2058421886" sldId="635"/>
        </pc:sldMkLst>
        <pc:spChg chg="mod">
          <ac:chgData name="Indu Sekhar Dantu" userId="4218edbc7ffe59d5" providerId="LiveId" clId="{B372A459-0D60-4DB3-9ACF-043B5DAE4992}" dt="2021-03-04T07:21:14.689" v="539" actId="113"/>
          <ac:spMkLst>
            <pc:docMk/>
            <pc:sldMk cId="2058421886" sldId="6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B372A459-0D60-4DB3-9ACF-043B5DAE4992}" dt="2021-03-04T07:25:29.008" v="636" actId="113"/>
        <pc:sldMkLst>
          <pc:docMk/>
          <pc:sldMk cId="4253196553" sldId="636"/>
        </pc:sldMkLst>
        <pc:spChg chg="mod">
          <ac:chgData name="Indu Sekhar Dantu" userId="4218edbc7ffe59d5" providerId="LiveId" clId="{B372A459-0D60-4DB3-9ACF-043B5DAE4992}" dt="2021-03-04T07:25:29.008" v="636" actId="113"/>
          <ac:spMkLst>
            <pc:docMk/>
            <pc:sldMk cId="4253196553" sldId="63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B372A459-0D60-4DB3-9ACF-043B5DAE4992}" dt="2021-03-04T07:27:30.605" v="701" actId="113"/>
        <pc:sldMkLst>
          <pc:docMk/>
          <pc:sldMk cId="2093332923" sldId="637"/>
        </pc:sldMkLst>
        <pc:spChg chg="mod">
          <ac:chgData name="Indu Sekhar Dantu" userId="4218edbc7ffe59d5" providerId="LiveId" clId="{B372A459-0D60-4DB3-9ACF-043B5DAE4992}" dt="2021-03-04T07:27:30.605" v="701" actId="113"/>
          <ac:spMkLst>
            <pc:docMk/>
            <pc:sldMk cId="2093332923" sldId="637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B372A459-0D60-4DB3-9ACF-043B5DAE4992}" dt="2021-03-04T07:28:11.246" v="729" actId="113"/>
        <pc:sldMkLst>
          <pc:docMk/>
          <pc:sldMk cId="1085903362" sldId="638"/>
        </pc:sldMkLst>
        <pc:spChg chg="mod">
          <ac:chgData name="Indu Sekhar Dantu" userId="4218edbc7ffe59d5" providerId="LiveId" clId="{B372A459-0D60-4DB3-9ACF-043B5DAE4992}" dt="2021-03-04T07:28:11.246" v="729" actId="113"/>
          <ac:spMkLst>
            <pc:docMk/>
            <pc:sldMk cId="1085903362" sldId="63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B372A459-0D60-4DB3-9ACF-043B5DAE4992}" dt="2021-03-04T07:52:48.825" v="1182" actId="20577"/>
        <pc:sldMkLst>
          <pc:docMk/>
          <pc:sldMk cId="2246856074" sldId="639"/>
        </pc:sldMkLst>
        <pc:spChg chg="mod">
          <ac:chgData name="Indu Sekhar Dantu" userId="4218edbc7ffe59d5" providerId="LiveId" clId="{B372A459-0D60-4DB3-9ACF-043B5DAE4992}" dt="2021-03-04T07:52:48.825" v="1182" actId="20577"/>
          <ac:spMkLst>
            <pc:docMk/>
            <pc:sldMk cId="2246856074" sldId="63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B372A459-0D60-4DB3-9ACF-043B5DAE4992}" dt="2021-03-04T07:40:01.944" v="873" actId="113"/>
        <pc:sldMkLst>
          <pc:docMk/>
          <pc:sldMk cId="3800924951" sldId="640"/>
        </pc:sldMkLst>
        <pc:spChg chg="mod">
          <ac:chgData name="Indu Sekhar Dantu" userId="4218edbc7ffe59d5" providerId="LiveId" clId="{B372A459-0D60-4DB3-9ACF-043B5DAE4992}" dt="2021-03-04T07:40:01.944" v="873" actId="113"/>
          <ac:spMkLst>
            <pc:docMk/>
            <pc:sldMk cId="3800924951" sldId="64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8:04:23.867" v="1190"/>
        <pc:sldMkLst>
          <pc:docMk/>
          <pc:sldMk cId="3262855388" sldId="641"/>
        </pc:sldMkLst>
        <pc:spChg chg="mod">
          <ac:chgData name="Indu Sekhar Dantu" userId="4218edbc7ffe59d5" providerId="LiveId" clId="{B372A459-0D60-4DB3-9ACF-043B5DAE4992}" dt="2021-03-04T08:04:23.867" v="1190"/>
          <ac:spMkLst>
            <pc:docMk/>
            <pc:sldMk cId="3262855388" sldId="64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8:04:45.041" v="1191"/>
        <pc:sldMkLst>
          <pc:docMk/>
          <pc:sldMk cId="1023478496" sldId="642"/>
        </pc:sldMkLst>
        <pc:spChg chg="mod">
          <ac:chgData name="Indu Sekhar Dantu" userId="4218edbc7ffe59d5" providerId="LiveId" clId="{B372A459-0D60-4DB3-9ACF-043B5DAE4992}" dt="2021-03-04T08:04:45.041" v="1191"/>
          <ac:spMkLst>
            <pc:docMk/>
            <pc:sldMk cId="1023478496" sldId="64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8:05:04.109" v="1192"/>
        <pc:sldMkLst>
          <pc:docMk/>
          <pc:sldMk cId="1061600672" sldId="643"/>
        </pc:sldMkLst>
        <pc:spChg chg="mod">
          <ac:chgData name="Indu Sekhar Dantu" userId="4218edbc7ffe59d5" providerId="LiveId" clId="{B372A459-0D60-4DB3-9ACF-043B5DAE4992}" dt="2021-03-04T08:05:04.109" v="1192"/>
          <ac:spMkLst>
            <pc:docMk/>
            <pc:sldMk cId="1061600672" sldId="64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8:05:41.004" v="1195" actId="14100"/>
        <pc:sldMkLst>
          <pc:docMk/>
          <pc:sldMk cId="2225599241" sldId="644"/>
        </pc:sldMkLst>
        <pc:spChg chg="mod">
          <ac:chgData name="Indu Sekhar Dantu" userId="4218edbc7ffe59d5" providerId="LiveId" clId="{B372A459-0D60-4DB3-9ACF-043B5DAE4992}" dt="2021-03-04T08:05:41.004" v="1195" actId="14100"/>
          <ac:spMkLst>
            <pc:docMk/>
            <pc:sldMk cId="2225599241" sldId="64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B372A459-0D60-4DB3-9ACF-043B5DAE4992}" dt="2021-03-04T08:05:56.200" v="1196"/>
        <pc:sldMkLst>
          <pc:docMk/>
          <pc:sldMk cId="2818614082" sldId="645"/>
        </pc:sldMkLst>
        <pc:spChg chg="mod">
          <ac:chgData name="Indu Sekhar Dantu" userId="4218edbc7ffe59d5" providerId="LiveId" clId="{B372A459-0D60-4DB3-9ACF-043B5DAE4992}" dt="2021-03-04T08:05:56.200" v="1196"/>
          <ac:spMkLst>
            <pc:docMk/>
            <pc:sldMk cId="2818614082" sldId="64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B372A459-0D60-4DB3-9ACF-043B5DAE4992}" dt="2021-03-04T08:06:42.502" v="1201" actId="14100"/>
        <pc:sldMkLst>
          <pc:docMk/>
          <pc:sldMk cId="1254936974" sldId="646"/>
        </pc:sldMkLst>
        <pc:spChg chg="mod">
          <ac:chgData name="Indu Sekhar Dantu" userId="4218edbc7ffe59d5" providerId="LiveId" clId="{B372A459-0D60-4DB3-9ACF-043B5DAE4992}" dt="2021-03-04T08:06:42.502" v="1201" actId="14100"/>
          <ac:spMkLst>
            <pc:docMk/>
            <pc:sldMk cId="1254936974" sldId="646"/>
            <ac:spMk id="3" creationId="{C3C0199F-A274-44C6-BF37-784A855E6E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3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254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02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74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3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2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1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28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6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98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3/4/2021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30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0109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73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3/4/2021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3/4/2021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334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oudflare.com/learning/cloud/what-is-the-cloud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oudflare.com/learning/cloud/what-is-saa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oudflare.com/learning/cloud/what-is-cloud-migratio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oudflare.com/learning/ddos/glossary/malware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loudflare.com/learning/cloud/what-is-multiclou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loudflare.com/learning/cloud/what-is-a-private-cloud/" TargetMode="External"/><Relationship Id="rId4" Type="http://schemas.openxmlformats.org/officeDocument/2006/relationships/hyperlink" Target="https://www.cloudflare.com/learning/cloud/what-is-hybrid-cloud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 lock-in refers to a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ituation where the Cost of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witching to a Different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so high that the customer is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ssentially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tuck with the Original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2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ressures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 Insufficient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orkforce, or the Need to Avoid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nterruptions to Business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perations, the Customer is “Locked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n" to what may be an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Inferior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 or Service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1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Imagine an Office has Coffee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rought in by a Coffee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endor, and this Vendor requires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achines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Office that only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magine there's a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Steep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ecline in the Quality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Coffee that this Vendor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elivers. </a:t>
            </a:r>
          </a:p>
        </p:txBody>
      </p:sp>
    </p:spTree>
    <p:extLst>
      <p:ext uri="{BB962C8B-B14F-4D97-AF65-F5344CB8AC3E}">
        <p14:creationId xmlns:p14="http://schemas.microsoft.com/office/powerpoint/2010/main" val="634903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Switching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 New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 would mean the Old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achines they Purchased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ecome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seless, as the Switch likely requires the Purchase of New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offee-Making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quipment. </a:t>
            </a:r>
          </a:p>
        </p:txBody>
      </p:sp>
    </p:spTree>
    <p:extLst>
      <p:ext uri="{BB962C8B-B14F-4D97-AF65-F5344CB8AC3E}">
        <p14:creationId xmlns:p14="http://schemas.microsoft.com/office/powerpoint/2010/main" val="312571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Given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Hassle and Added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xpense 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Replacing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offee Machine, the Workers in the Office would be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Effectively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ocked into their Agreement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their Old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 and Forced to Drink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nferior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2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37254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eal-world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xample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Vendor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ock-in is the Way Apple Locked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onsumers into Using iTunes in the Early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ays of the Service, because Music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urchased via iTunes Could only be Played within the iTunes Application or on an iPod.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2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3EDFC-554F-4B71-BC0C-EBB0D50247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1944385"/>
            <a:ext cx="9598924" cy="40721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7D78B9-FE4D-4538-980B-83256CBE8D90}"/>
              </a:ext>
            </a:extLst>
          </p:cNvPr>
          <p:cNvSpPr txBox="1"/>
          <p:nvPr/>
        </p:nvSpPr>
        <p:spPr>
          <a:xfrm>
            <a:off x="3051313" y="1557778"/>
            <a:ext cx="61026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Vendor </a:t>
            </a:r>
            <a:r>
              <a:rPr lang="en-I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ock-in in Cloud </a:t>
            </a:r>
            <a:r>
              <a:rPr lang="en-I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omputing?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01382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 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loud 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omputing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N" sz="18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 Amount of Software or Computing </a:t>
            </a:r>
            <a:r>
              <a:rPr lang="en-IN" sz="18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Outsourced to a Cloud vendor, Who offers it as a Service and Delivers it Over the Internet. </a:t>
            </a: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12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Instance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Cloud-hosted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ervers are Infrastructure-as-a-Service (IaaS), and Cloud-hosted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pplications are 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Software-as-a-Service (SaaS)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9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B. 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Sometimes,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ompany may find themselves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Locked into a Certain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rovider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79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Vendor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ock-in can become </a:t>
            </a:r>
            <a:r>
              <a:rPr lang="en-IN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Issue in Cloud </a:t>
            </a:r>
            <a:r>
              <a:rPr lang="en-IN" sz="1800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omputing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it is Very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ifficult to Move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atabases once they're set up, Especially in a 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loud 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igration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involves Moving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 to a Totally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ifferent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ype of Environment and may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eformatting the Data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333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Also, Once a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arty’s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oftware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Incorporated into a Business’s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rocesses, the Business may Become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ependent upon that Software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0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1081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Vendor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ock-in a Concern?</a:t>
            </a: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Circumstances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Negatively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mpact a Business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they’re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Locked in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a Certain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 Vendor’s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uality of Service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eclines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Never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eets a Desired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hreshold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Begin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ith, the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will be Stuck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ith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 may also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Drastically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hange their Product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fferings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such a way that they No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onger meet a Business’s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eeds.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21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1081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Vendor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ock-in a Concern?</a:t>
            </a:r>
            <a:endParaRPr lang="en-IN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Circumstances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Negatively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mpact a Business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they’re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Locked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a Certain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 may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out of Business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ltogether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Finally, a Vendor may Impose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assive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ncreases for the Service, Knowing that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lients are Locked In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24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Overall, Handing off Foundational,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Business-Critical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echnology to an External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 is Not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asy for any Company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it Requires a Large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egree of Trust in the Vendor.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88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Companies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void the Risks of Vendor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ock-in?</a:t>
            </a:r>
            <a:r>
              <a:rPr lang="en-IN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 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arefully: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hould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horoughly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esearch a Cloud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before they make a Commitment, Ideally with a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Proof-of-Concept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eployment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make Sure that their Level of Service is Sufficient.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43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2671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Companies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void the Risks of Vendor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ock-in?</a:t>
            </a:r>
            <a:r>
              <a:rPr lang="en-IN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Data can be Moved 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asily: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 Using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omputing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hould make an Effort to Keep their Data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ortable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 Easy to Move from One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nvironment to Another. </a:t>
            </a: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can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Partially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Clearly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efining their Data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odels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Keeping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 in Formats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are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Usable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 a Variety of Platforms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rather than Formats that are 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to a Given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10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Companies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void the Risks of Vendor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ock-in?</a:t>
            </a:r>
            <a:r>
              <a:rPr lang="en-IN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Backups: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Keeping Internal </a:t>
            </a:r>
            <a:r>
              <a:rPr lang="en-IN" sz="1800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N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ackups of all Data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elps a Business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eady to Host the Data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lsewhere if it is Too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ifficult or Time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onsuming to Extract it from Cloud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 (As well as Providing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rotection From 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N" sz="1800" b="1" i="1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ansomware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28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Companies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void the Risks of Vendor </a:t>
            </a:r>
            <a:r>
              <a:rPr lang="en-IN" sz="18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N" sz="1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ock-in?</a:t>
            </a:r>
            <a:r>
              <a:rPr lang="en-IN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Multicloud or Hybrid 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IN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trategy: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 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b="1" i="1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ulticloud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pproach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ncorporates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ultiple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roviders, </a:t>
            </a:r>
            <a:r>
              <a:rPr lang="en-IN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</a:t>
            </a:r>
            <a:r>
              <a:rPr lang="en-IN" sz="1800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ependence on any Single </a:t>
            </a:r>
            <a:r>
              <a:rPr lang="en-IN" sz="1800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N" sz="18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endor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4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IV. Migrating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to the Cloud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companies avoid the risks of vendor lock-in?</a:t>
            </a:r>
            <a:r>
              <a:rPr lang="en-IN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Multicloud or hybrid cloud strategy: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 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1800" b="1" i="1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ybrid 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IN" sz="1800" b="1" i="1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loud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some Data will remain within an Organization’s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irect </a:t>
            </a:r>
            <a:r>
              <a:rPr lang="en-IN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ontrol, Either in a 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N" sz="1800" b="1" i="1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rivate </a:t>
            </a:r>
            <a:r>
              <a:rPr lang="en-IN" sz="18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IN" sz="1800" b="1" i="1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loud</a:t>
            </a:r>
            <a:r>
              <a:rPr lang="en-IN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Stored on-Premises.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56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IN" sz="1800" b="1" dirty="0"/>
              <a:t>Four Deployment</a:t>
            </a:r>
            <a:r>
              <a:rPr lang="en-IN" sz="1800" dirty="0"/>
              <a:t> Models:</a:t>
            </a:r>
          </a:p>
          <a:p>
            <a:pPr lvl="0"/>
            <a:r>
              <a:rPr lang="en-IN" sz="1800" b="1" dirty="0"/>
              <a:t>Public</a:t>
            </a:r>
            <a:r>
              <a:rPr lang="en-IN" sz="1800" dirty="0"/>
              <a:t> Cloud.</a:t>
            </a:r>
          </a:p>
          <a:p>
            <a:pPr lvl="0"/>
            <a:r>
              <a:rPr lang="en-IN" sz="1800" b="1" dirty="0"/>
              <a:t>Private</a:t>
            </a:r>
            <a:r>
              <a:rPr lang="en-IN" sz="1800" dirty="0"/>
              <a:t> Cloud.</a:t>
            </a:r>
          </a:p>
          <a:p>
            <a:pPr lvl="0"/>
            <a:r>
              <a:rPr lang="en-IN" sz="1800" b="1" dirty="0"/>
              <a:t>Community</a:t>
            </a:r>
            <a:r>
              <a:rPr lang="en-IN" sz="1800" dirty="0"/>
              <a:t> Cloud and</a:t>
            </a:r>
          </a:p>
          <a:p>
            <a:pPr lvl="0"/>
            <a:r>
              <a:rPr lang="en-IN" sz="1800" b="1" dirty="0"/>
              <a:t>Hybrid</a:t>
            </a:r>
            <a:r>
              <a:rPr lang="en-IN" sz="1800" dirty="0"/>
              <a:t> Cloud.</a:t>
            </a: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5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/>
              <a:t>Public Cloud</a:t>
            </a:r>
            <a:r>
              <a:rPr lang="en-IN" sz="1800" dirty="0"/>
              <a:t>: </a:t>
            </a:r>
          </a:p>
          <a:p>
            <a:pPr marL="0" lvl="0" indent="0" algn="just">
              <a:buNone/>
            </a:pPr>
            <a:r>
              <a:rPr lang="en-IN" sz="1800" dirty="0"/>
              <a:t>The cloud infrastructure is provisioned for open use by </a:t>
            </a:r>
            <a:r>
              <a:rPr lang="en-IN" sz="1800" b="1" dirty="0"/>
              <a:t>public on internet</a:t>
            </a:r>
            <a:r>
              <a:rPr lang="en-IN" sz="1800" dirty="0"/>
              <a:t>.  </a:t>
            </a:r>
          </a:p>
          <a:p>
            <a:pPr marL="0" lvl="0" indent="0" algn="just">
              <a:buNone/>
            </a:pPr>
            <a:r>
              <a:rPr lang="en-IN" sz="1800" dirty="0"/>
              <a:t>It owned, maintained and operated by a CSP.  </a:t>
            </a:r>
          </a:p>
          <a:p>
            <a:pPr marL="0" lvl="0" indent="0" algn="just">
              <a:buNone/>
            </a:pPr>
            <a:r>
              <a:rPr lang="en-IN" sz="1800" dirty="0"/>
              <a:t>The CSP is </a:t>
            </a:r>
            <a:r>
              <a:rPr lang="en-IN" sz="1800" b="1" dirty="0"/>
              <a:t>responsible</a:t>
            </a:r>
            <a:r>
              <a:rPr lang="en-IN" sz="1800" dirty="0"/>
              <a:t> for the creation and maintenance of the public cloud and its IT resources.  </a:t>
            </a:r>
          </a:p>
          <a:p>
            <a:pPr marL="0" lvl="0" indent="0" algn="just">
              <a:buNone/>
            </a:pPr>
            <a:r>
              <a:rPr lang="en-IN" sz="1800" dirty="0"/>
              <a:t>Applications on public cloud are either created in the cloud environment or </a:t>
            </a:r>
            <a:r>
              <a:rPr lang="en-IN" sz="1800" b="1" dirty="0"/>
              <a:t>migrated from an existing infrastructure</a:t>
            </a:r>
            <a:r>
              <a:rPr lang="en-IN" sz="1800" dirty="0"/>
              <a:t> to take advantage of the benefits of cloud computing.  </a:t>
            </a:r>
          </a:p>
          <a:p>
            <a:pPr marL="0" lvl="0" indent="0" algn="just">
              <a:buNone/>
            </a:pPr>
            <a:r>
              <a:rPr lang="en-IN" sz="1800" dirty="0"/>
              <a:t>Cloud-based applications can be built on </a:t>
            </a:r>
            <a:r>
              <a:rPr lang="en-IN" sz="1800" b="1" dirty="0"/>
              <a:t>low-level infrastructure pieces</a:t>
            </a:r>
            <a:r>
              <a:rPr lang="en-IN" sz="1800" dirty="0"/>
              <a:t> or can use higher level services that provide abstraction from the management, architecting and scaling requirements of core infrastructure.</a:t>
            </a: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7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/>
              <a:t>Public Cloud</a:t>
            </a:r>
            <a:r>
              <a:rPr lang="en-IN" sz="1800" dirty="0"/>
              <a:t>: (Contd.. .. .. .. ..)</a:t>
            </a:r>
          </a:p>
          <a:p>
            <a:pPr marL="0" lvl="0" indent="0" algn="just">
              <a:buNone/>
            </a:pPr>
            <a:r>
              <a:rPr lang="en-IN" sz="1800" dirty="0"/>
              <a:t>Public cloud exists on </a:t>
            </a:r>
            <a:r>
              <a:rPr lang="en-IN" sz="1800" b="1" dirty="0"/>
              <a:t>CSP premises</a:t>
            </a:r>
            <a:r>
              <a:rPr lang="en-IN" sz="1800" dirty="0"/>
              <a:t>.  </a:t>
            </a:r>
          </a:p>
          <a:p>
            <a:pPr marL="0" lvl="0" indent="0" algn="just">
              <a:buNone/>
            </a:pPr>
            <a:r>
              <a:rPr lang="en-IN" sz="1800" dirty="0"/>
              <a:t>Some popular CSP’s are AWS, Microsoft Azure, Google App Engine, etc.  </a:t>
            </a:r>
          </a:p>
          <a:p>
            <a:pPr marL="0" lvl="0" indent="0" algn="just">
              <a:buNone/>
            </a:pPr>
            <a:r>
              <a:rPr lang="en-IN" sz="1800" dirty="0"/>
              <a:t>With the increased digital push and IT adoption across sectors, public cloud service providers such as AWS, Microsoft Azure, IBM SoftLayer and others have </a:t>
            </a:r>
            <a:r>
              <a:rPr lang="en-IN" sz="1800" b="1" dirty="0"/>
              <a:t>set-up India availability zones</a:t>
            </a:r>
            <a:r>
              <a:rPr lang="en-IN" sz="1800" dirty="0"/>
              <a:t>. </a:t>
            </a:r>
          </a:p>
          <a:p>
            <a:pPr marL="0" lvl="0" indent="0" algn="just">
              <a:buNone/>
            </a:pPr>
            <a:r>
              <a:rPr lang="en-IN" sz="1800" dirty="0"/>
              <a:t>Companies that are in the business of providing </a:t>
            </a:r>
            <a:r>
              <a:rPr lang="en-IN" sz="1800" b="1" dirty="0"/>
              <a:t>datacentre space</a:t>
            </a:r>
            <a:r>
              <a:rPr lang="en-IN" sz="1800" dirty="0"/>
              <a:t> and last mile connectivity are also </a:t>
            </a:r>
            <a:r>
              <a:rPr lang="en-IN" sz="1800" b="1" dirty="0"/>
              <a:t>offering cloud services in India</a:t>
            </a:r>
            <a:r>
              <a:rPr lang="en-IN" sz="1800" dirty="0"/>
              <a:t>.  </a:t>
            </a:r>
          </a:p>
          <a:p>
            <a:pPr marL="0" lvl="0" indent="0" algn="just">
              <a:buNone/>
            </a:pPr>
            <a:r>
              <a:rPr lang="en-IN" sz="1800" dirty="0"/>
              <a:t>Some of the popular India-based options are Reliance, Ctrl-S, </a:t>
            </a:r>
            <a:r>
              <a:rPr lang="en-IN" sz="1800" dirty="0" err="1"/>
              <a:t>Netmagic</a:t>
            </a:r>
            <a:r>
              <a:rPr lang="en-IN" sz="1800" dirty="0"/>
              <a:t>, Tata Communications, Airtel, etc.</a:t>
            </a: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0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26719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/>
              <a:t>Private Cloud</a:t>
            </a:r>
            <a:r>
              <a:rPr lang="en-IN" sz="1800" dirty="0"/>
              <a:t>: </a:t>
            </a:r>
          </a:p>
          <a:p>
            <a:pPr marL="0" lvl="0" indent="0" algn="just">
              <a:buNone/>
            </a:pPr>
            <a:r>
              <a:rPr lang="en-IN" sz="1800" dirty="0"/>
              <a:t>Deploying resources </a:t>
            </a:r>
            <a:r>
              <a:rPr lang="en-IN" sz="1800" b="1" dirty="0"/>
              <a:t>on-premises</a:t>
            </a:r>
            <a:r>
              <a:rPr lang="en-IN" sz="1800" dirty="0"/>
              <a:t>, using virtualization and resource management tools, is called “</a:t>
            </a:r>
            <a:r>
              <a:rPr lang="en-IN" sz="1800" b="1" dirty="0"/>
              <a:t>Private Cloud</a:t>
            </a:r>
            <a:r>
              <a:rPr lang="en-IN" sz="1800" dirty="0"/>
              <a:t>”.  </a:t>
            </a:r>
          </a:p>
          <a:p>
            <a:pPr marL="0" lvl="0" indent="0" algn="just">
              <a:buNone/>
            </a:pPr>
            <a:r>
              <a:rPr lang="en-IN" sz="1800" dirty="0"/>
              <a:t>Cloud infrastructure is provisioned for </a:t>
            </a:r>
            <a:r>
              <a:rPr lang="en-IN" sz="1800" b="1" dirty="0"/>
              <a:t>Exclusive Use</a:t>
            </a:r>
            <a:r>
              <a:rPr lang="en-IN" sz="1800" dirty="0"/>
              <a:t> by a single Organization for its various business units.  </a:t>
            </a:r>
          </a:p>
          <a:p>
            <a:pPr marL="0" lvl="0" indent="0" algn="just">
              <a:buNone/>
            </a:pPr>
            <a:r>
              <a:rPr lang="en-IN" sz="1800" dirty="0"/>
              <a:t>It may be owned, managed and operated by an </a:t>
            </a:r>
            <a:r>
              <a:rPr lang="en-IN" sz="1800" b="1" dirty="0"/>
              <a:t>Organisation or Third Party</a:t>
            </a:r>
            <a:r>
              <a:rPr lang="en-IN" sz="1800" dirty="0"/>
              <a:t>.  </a:t>
            </a:r>
          </a:p>
          <a:p>
            <a:pPr marL="0" lvl="0" indent="0" algn="just">
              <a:buNone/>
            </a:pPr>
            <a:r>
              <a:rPr lang="en-IN" sz="1800" dirty="0"/>
              <a:t>Private cloud may exist </a:t>
            </a:r>
            <a:r>
              <a:rPr lang="en-IN" sz="1800" b="1" dirty="0"/>
              <a:t>On or Off the Premises</a:t>
            </a:r>
            <a:r>
              <a:rPr lang="en-IN" sz="1800" dirty="0"/>
              <a:t> of a Organization.  </a:t>
            </a:r>
          </a:p>
          <a:p>
            <a:pPr marL="0" lvl="0" indent="0" algn="just">
              <a:buNone/>
            </a:pPr>
            <a:r>
              <a:rPr lang="en-IN" sz="1800" dirty="0"/>
              <a:t>Some of the popular software that is used for establishing Private Cloud are Microsoft System </a:t>
            </a:r>
            <a:r>
              <a:rPr lang="en-IN" sz="1800" dirty="0" err="1"/>
              <a:t>Center</a:t>
            </a:r>
            <a:r>
              <a:rPr lang="en-IN" sz="1800" dirty="0"/>
              <a:t>, VMWare, </a:t>
            </a:r>
            <a:r>
              <a:rPr lang="en-IN" sz="1800" dirty="0" err="1"/>
              <a:t>vCloud</a:t>
            </a:r>
            <a:r>
              <a:rPr lang="en-IN" sz="1800" dirty="0"/>
              <a:t>, </a:t>
            </a:r>
            <a:r>
              <a:rPr lang="en-IN" sz="1800" dirty="0" err="1"/>
              <a:t>Openstack</a:t>
            </a:r>
            <a:r>
              <a:rPr lang="en-IN" sz="1800" dirty="0"/>
              <a:t>, etc. is an opensource software with distributions and support from IBM, </a:t>
            </a:r>
            <a:r>
              <a:rPr lang="en-IN" sz="1800" dirty="0" err="1"/>
              <a:t>Redhat</a:t>
            </a:r>
            <a:r>
              <a:rPr lang="en-IN" sz="1800" dirty="0"/>
              <a:t>, HP, etc.</a:t>
            </a: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9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/>
              <a:t>Community Cloud: </a:t>
            </a:r>
          </a:p>
          <a:p>
            <a:pPr marL="0" lvl="0" indent="0" algn="just">
              <a:buNone/>
            </a:pPr>
            <a:r>
              <a:rPr lang="en-IN" sz="1800" dirty="0"/>
              <a:t>Community Cloud is a </a:t>
            </a:r>
            <a:r>
              <a:rPr lang="en-IN" sz="1800" b="1" dirty="0"/>
              <a:t>Shared Cloud </a:t>
            </a:r>
            <a:r>
              <a:rPr lang="en-IN" sz="1800" dirty="0"/>
              <a:t>which supports a specific community that has shared concerns (e.g. Mission, Security, Policy, and Compliance Considerations).  </a:t>
            </a:r>
          </a:p>
          <a:p>
            <a:pPr marL="0" lvl="0" indent="0" algn="just">
              <a:buNone/>
            </a:pPr>
            <a:r>
              <a:rPr lang="en-IN" sz="1800" dirty="0"/>
              <a:t>Community Cloud may be </a:t>
            </a:r>
            <a:r>
              <a:rPr lang="en-IN" sz="1800" b="1" dirty="0"/>
              <a:t>Managed by Organizations</a:t>
            </a:r>
            <a:r>
              <a:rPr lang="en-IN" sz="1800" dirty="0"/>
              <a:t> or Third Party.  </a:t>
            </a:r>
          </a:p>
          <a:p>
            <a:pPr marL="0" lvl="0" indent="0" algn="just">
              <a:buNone/>
            </a:pPr>
            <a:r>
              <a:rPr lang="en-IN" sz="1800" dirty="0"/>
              <a:t>An example of this is Indian Bank Community Cloud (IBCC) offering CBS, e-mail, Mobile Banking, </a:t>
            </a:r>
            <a:r>
              <a:rPr lang="en-IN" sz="1800" dirty="0" err="1"/>
              <a:t>eKYC</a:t>
            </a:r>
            <a:r>
              <a:rPr lang="en-IN" sz="1800" dirty="0"/>
              <a:t> and e-Learning, etc. </a:t>
            </a:r>
          </a:p>
          <a:p>
            <a:pPr marL="0" lvl="0" indent="0" algn="just">
              <a:buNone/>
            </a:pPr>
            <a:r>
              <a:rPr lang="en-IN" sz="1800" dirty="0"/>
              <a:t>IBCC is set up by IDRBT, the </a:t>
            </a:r>
            <a:r>
              <a:rPr lang="en-IN" sz="1800" u="sng" dirty="0"/>
              <a:t>first community cloud for banking industry in the world</a:t>
            </a:r>
            <a:r>
              <a:rPr lang="en-IN" sz="1800" dirty="0"/>
              <a:t> and is Currently being Managed by its Subsidiary IFTAS (Indian Financial Technology &amp; Allied Services), Hyderabad.</a:t>
            </a:r>
          </a:p>
          <a:p>
            <a:pPr marL="0" indent="0" algn="just">
              <a:buNone/>
            </a:pPr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14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206686"/>
            <a:ext cx="9598925" cy="1554305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Avoiding Vendor Lock-in-Planning the Migration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And </a:t>
            </a:r>
            <a:b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</a:br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Selecting a Vendor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428045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/>
              <a:t>Hybrid Cloud</a:t>
            </a:r>
            <a:r>
              <a:rPr lang="en-IN" sz="1800" dirty="0"/>
              <a:t>: </a:t>
            </a:r>
          </a:p>
          <a:p>
            <a:pPr marL="0" lvl="0" indent="0" algn="just">
              <a:buNone/>
            </a:pPr>
            <a:r>
              <a:rPr lang="en-IN" sz="1800" dirty="0"/>
              <a:t>The cloud infrastructure is a composition of </a:t>
            </a:r>
            <a:r>
              <a:rPr lang="en-IN" sz="1800" b="1" dirty="0"/>
              <a:t>two or more distinct cloud infrastructures</a:t>
            </a:r>
            <a:r>
              <a:rPr lang="en-IN" sz="1800" dirty="0"/>
              <a:t> (Private, Community, or Public) that remain unique entities, but are bound together by standardised or proprietary technology that enables data and application portability.  </a:t>
            </a:r>
          </a:p>
          <a:p>
            <a:pPr marL="0" lvl="0" indent="0" algn="just">
              <a:buNone/>
            </a:pPr>
            <a:r>
              <a:rPr lang="en-IN" sz="1800" dirty="0"/>
              <a:t>In this model,, computing capabilities and resources are owned and maintained by </a:t>
            </a:r>
            <a:r>
              <a:rPr lang="en-IN" sz="1800" b="1" dirty="0"/>
              <a:t>Organization and CSP</a:t>
            </a:r>
            <a:r>
              <a:rPr lang="en-IN" sz="1800" dirty="0"/>
              <a:t>.</a:t>
            </a:r>
          </a:p>
          <a:p>
            <a:pPr marL="0" indent="0" algn="just">
              <a:buNone/>
            </a:pPr>
            <a:r>
              <a:rPr lang="en-IN" sz="1800" dirty="0"/>
              <a:t>A CSP’s role in hybrid cloud is to work with Organizations to develop </a:t>
            </a:r>
            <a:r>
              <a:rPr lang="en-IN" sz="1800" b="1" dirty="0"/>
              <a:t>integrations with existing infrastructure and the CSP infrastructure,</a:t>
            </a:r>
            <a:r>
              <a:rPr lang="en-IN" sz="1800" dirty="0"/>
              <a:t> so that the Organizations can easily use the CSP as a seamless </a:t>
            </a:r>
            <a:r>
              <a:rPr lang="en-IN" sz="1800" b="1" dirty="0"/>
              <a:t>extension</a:t>
            </a:r>
            <a:r>
              <a:rPr lang="en-IN" sz="1800" dirty="0"/>
              <a:t> to their existing infrastructure investments. </a:t>
            </a:r>
          </a:p>
          <a:p>
            <a:pPr marL="0" indent="0" algn="just">
              <a:buNone/>
            </a:pPr>
            <a:r>
              <a:rPr lang="en-IN" sz="1800" b="1" i="1" dirty="0"/>
              <a:t>An example is  Archival Storage on Public Cloud for long-term retention of data while accessing it from on-premises applications.</a:t>
            </a:r>
            <a:endParaRPr lang="en-IN" sz="1800" dirty="0"/>
          </a:p>
          <a:p>
            <a:pPr algn="just"/>
            <a:endParaRPr lang="en-IN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697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1110</TotalTime>
  <Words>1728</Words>
  <Application>Microsoft Office PowerPoint</Application>
  <PresentationFormat>Widescreen</PresentationFormat>
  <Paragraphs>174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Arial Narrow</vt:lpstr>
      <vt:lpstr>Calibri</vt:lpstr>
      <vt:lpstr>Century Gothic</vt:lpstr>
      <vt:lpstr>Euphemia</vt:lpstr>
      <vt:lpstr>Gill Sans MT</vt:lpstr>
      <vt:lpstr>Plantagenet Cherokee</vt:lpstr>
      <vt:lpstr>robotoregular</vt:lpstr>
      <vt:lpstr>Wingdings</vt:lpstr>
      <vt:lpstr>Gallery</vt:lpstr>
      <vt:lpstr>Academic Literature 16x9</vt:lpstr>
      <vt:lpstr>Welcome to the Participants</vt:lpstr>
      <vt:lpstr>B. Cloud Computing Management Audit</vt:lpstr>
      <vt:lpstr>IV. Migrating to the Cloud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Avoiding Vendor Lock-in-Planning the Migration  And  Selecting a Vendor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38</cp:revision>
  <dcterms:created xsi:type="dcterms:W3CDTF">2020-10-01T03:17:05Z</dcterms:created>
  <dcterms:modified xsi:type="dcterms:W3CDTF">2021-03-04T08:06:52Z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