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39"/>
  </p:notesMasterIdLst>
  <p:handoutMasterIdLst>
    <p:handoutMasterId r:id="rId40"/>
  </p:handoutMasterIdLst>
  <p:sldIdLst>
    <p:sldId id="629" r:id="rId6"/>
    <p:sldId id="366" r:id="rId7"/>
    <p:sldId id="256" r:id="rId8"/>
    <p:sldId id="364" r:id="rId9"/>
    <p:sldId id="630" r:id="rId10"/>
    <p:sldId id="368" r:id="rId11"/>
    <p:sldId id="369" r:id="rId12"/>
    <p:sldId id="631" r:id="rId13"/>
    <p:sldId id="370" r:id="rId14"/>
    <p:sldId id="632" r:id="rId15"/>
    <p:sldId id="371" r:id="rId16"/>
    <p:sldId id="372" r:id="rId17"/>
    <p:sldId id="373" r:id="rId18"/>
    <p:sldId id="374" r:id="rId19"/>
    <p:sldId id="377" r:id="rId20"/>
    <p:sldId id="375" r:id="rId21"/>
    <p:sldId id="376" r:id="rId22"/>
    <p:sldId id="378" r:id="rId23"/>
    <p:sldId id="379" r:id="rId24"/>
    <p:sldId id="367" r:id="rId25"/>
    <p:sldId id="635" r:id="rId26"/>
    <p:sldId id="382" r:id="rId27"/>
    <p:sldId id="383" r:id="rId28"/>
    <p:sldId id="633" r:id="rId29"/>
    <p:sldId id="634" r:id="rId30"/>
    <p:sldId id="384" r:id="rId31"/>
    <p:sldId id="385" r:id="rId32"/>
    <p:sldId id="386" r:id="rId33"/>
    <p:sldId id="387" r:id="rId34"/>
    <p:sldId id="636" r:id="rId35"/>
    <p:sldId id="388" r:id="rId36"/>
    <p:sldId id="637" r:id="rId37"/>
    <p:sldId id="26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9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C29BE033-8913-4702-A4DF-E01189B48794}"/>
    <pc:docChg chg="undo redo custSel addSld delSld modSld sldOrd">
      <pc:chgData name="Indu Sekhar Dantu" userId="4218edbc7ffe59d5" providerId="LiveId" clId="{C29BE033-8913-4702-A4DF-E01189B48794}" dt="2021-03-04T05:51:36.071" v="2007" actId="113"/>
      <pc:docMkLst>
        <pc:docMk/>
      </pc:docMkLst>
      <pc:sldChg chg="modSp mod">
        <pc:chgData name="Indu Sekhar Dantu" userId="4218edbc7ffe59d5" providerId="LiveId" clId="{C29BE033-8913-4702-A4DF-E01189B48794}" dt="2021-02-22T15:46:20.052" v="4" actId="20577"/>
        <pc:sldMkLst>
          <pc:docMk/>
          <pc:sldMk cId="410429437" sldId="256"/>
        </pc:sldMkLst>
        <pc:spChg chg="mod">
          <ac:chgData name="Indu Sekhar Dantu" userId="4218edbc7ffe59d5" providerId="LiveId" clId="{C29BE033-8913-4702-A4DF-E01189B48794}" dt="2021-02-22T15:46:20.052" v="4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C29BE033-8913-4702-A4DF-E01189B48794}" dt="2021-03-04T04:53:25.534" v="904" actId="20577"/>
        <pc:sldMkLst>
          <pc:docMk/>
          <pc:sldMk cId="876088118" sldId="364"/>
        </pc:sldMkLst>
        <pc:spChg chg="mod">
          <ac:chgData name="Indu Sekhar Dantu" userId="4218edbc7ffe59d5" providerId="LiveId" clId="{C29BE033-8913-4702-A4DF-E01189B48794}" dt="2021-02-22T16:15:49.749" v="67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C29BE033-8913-4702-A4DF-E01189B48794}" dt="2021-03-04T04:53:25.534" v="904" actId="20577"/>
          <ac:spMkLst>
            <pc:docMk/>
            <pc:sldMk cId="876088118" sldId="364"/>
            <ac:spMk id="3" creationId="{C3C0199F-A274-44C6-BF37-784A855E6EEA}"/>
          </ac:spMkLst>
        </pc:spChg>
      </pc:sldChg>
      <pc:sldChg chg="del">
        <pc:chgData name="Indu Sekhar Dantu" userId="4218edbc7ffe59d5" providerId="LiveId" clId="{C29BE033-8913-4702-A4DF-E01189B48794}" dt="2021-02-22T16:15:31.595" v="6" actId="2696"/>
        <pc:sldMkLst>
          <pc:docMk/>
          <pc:sldMk cId="4107847369" sldId="365"/>
        </pc:sldMkLst>
      </pc:sldChg>
      <pc:sldChg chg="modSp mod">
        <pc:chgData name="Indu Sekhar Dantu" userId="4218edbc7ffe59d5" providerId="LiveId" clId="{C29BE033-8913-4702-A4DF-E01189B48794}" dt="2021-02-22T16:25:00.820" v="192" actId="20577"/>
        <pc:sldMkLst>
          <pc:docMk/>
          <pc:sldMk cId="738520826" sldId="366"/>
        </pc:sldMkLst>
        <pc:spChg chg="mod">
          <ac:chgData name="Indu Sekhar Dantu" userId="4218edbc7ffe59d5" providerId="LiveId" clId="{C29BE033-8913-4702-A4DF-E01189B48794}" dt="2021-02-22T16:25:00.820" v="192" actId="20577"/>
          <ac:spMkLst>
            <pc:docMk/>
            <pc:sldMk cId="738520826" sldId="366"/>
            <ac:spMk id="2" creationId="{90DCA56C-7A25-4BD4-AA72-5256E68BE4CB}"/>
          </ac:spMkLst>
        </pc:spChg>
      </pc:sldChg>
      <pc:sldChg chg="modSp add del mod">
        <pc:chgData name="Indu Sekhar Dantu" userId="4218edbc7ffe59d5" providerId="LiveId" clId="{C29BE033-8913-4702-A4DF-E01189B48794}" dt="2021-03-04T05:32:23.311" v="1521" actId="113"/>
        <pc:sldMkLst>
          <pc:docMk/>
          <pc:sldMk cId="292898281" sldId="367"/>
        </pc:sldMkLst>
        <pc:spChg chg="mod">
          <ac:chgData name="Indu Sekhar Dantu" userId="4218edbc7ffe59d5" providerId="LiveId" clId="{C29BE033-8913-4702-A4DF-E01189B48794}" dt="2021-02-22T16:16:25.692" v="159" actId="6549"/>
          <ac:spMkLst>
            <pc:docMk/>
            <pc:sldMk cId="292898281" sldId="367"/>
            <ac:spMk id="2" creationId="{B569CD3E-5E33-4EB5-A2CE-C636605E633F}"/>
          </ac:spMkLst>
        </pc:spChg>
        <pc:spChg chg="mod">
          <ac:chgData name="Indu Sekhar Dantu" userId="4218edbc7ffe59d5" providerId="LiveId" clId="{C29BE033-8913-4702-A4DF-E01189B48794}" dt="2021-03-04T05:32:23.311" v="1521" actId="113"/>
          <ac:spMkLst>
            <pc:docMk/>
            <pc:sldMk cId="292898281" sldId="367"/>
            <ac:spMk id="3" creationId="{C3C0199F-A274-44C6-BF37-784A855E6EEA}"/>
          </ac:spMkLst>
        </pc:spChg>
      </pc:sldChg>
      <pc:sldChg chg="addSp delSp modSp add mod">
        <pc:chgData name="Indu Sekhar Dantu" userId="4218edbc7ffe59d5" providerId="LiveId" clId="{C29BE033-8913-4702-A4DF-E01189B48794}" dt="2021-03-03T14:20:29.676" v="201" actId="14100"/>
        <pc:sldMkLst>
          <pc:docMk/>
          <pc:sldMk cId="274102375" sldId="368"/>
        </pc:sldMkLst>
        <pc:spChg chg="del">
          <ac:chgData name="Indu Sekhar Dantu" userId="4218edbc7ffe59d5" providerId="LiveId" clId="{C29BE033-8913-4702-A4DF-E01189B48794}" dt="2021-03-03T14:20:08.264" v="194" actId="478"/>
          <ac:spMkLst>
            <pc:docMk/>
            <pc:sldMk cId="274102375" sldId="368"/>
            <ac:spMk id="3" creationId="{C3C0199F-A274-44C6-BF37-784A855E6EEA}"/>
          </ac:spMkLst>
        </pc:spChg>
        <pc:spChg chg="add del mod">
          <ac:chgData name="Indu Sekhar Dantu" userId="4218edbc7ffe59d5" providerId="LiveId" clId="{C29BE033-8913-4702-A4DF-E01189B48794}" dt="2021-03-03T14:20:12.608" v="196" actId="478"/>
          <ac:spMkLst>
            <pc:docMk/>
            <pc:sldMk cId="274102375" sldId="368"/>
            <ac:spMk id="6" creationId="{F7DDDFC0-3977-4B65-A9F8-717938392592}"/>
          </ac:spMkLst>
        </pc:spChg>
        <pc:picChg chg="add mod">
          <ac:chgData name="Indu Sekhar Dantu" userId="4218edbc7ffe59d5" providerId="LiveId" clId="{C29BE033-8913-4702-A4DF-E01189B48794}" dt="2021-03-03T14:20:29.676" v="201" actId="14100"/>
          <ac:picMkLst>
            <pc:docMk/>
            <pc:sldMk cId="274102375" sldId="368"/>
            <ac:picMk id="7" creationId="{105E1A29-08D2-4222-A304-8C3489D445EC}"/>
          </ac:picMkLst>
        </pc:picChg>
      </pc:sldChg>
      <pc:sldChg chg="modSp add mod">
        <pc:chgData name="Indu Sekhar Dantu" userId="4218edbc7ffe59d5" providerId="LiveId" clId="{C29BE033-8913-4702-A4DF-E01189B48794}" dt="2021-03-04T05:12:07.049" v="1056" actId="20577"/>
        <pc:sldMkLst>
          <pc:docMk/>
          <pc:sldMk cId="1367782516" sldId="369"/>
        </pc:sldMkLst>
        <pc:spChg chg="mod">
          <ac:chgData name="Indu Sekhar Dantu" userId="4218edbc7ffe59d5" providerId="LiveId" clId="{C29BE033-8913-4702-A4DF-E01189B48794}" dt="2021-03-04T05:12:07.049" v="1056" actId="20577"/>
          <ac:spMkLst>
            <pc:docMk/>
            <pc:sldMk cId="1367782516" sldId="36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29BE033-8913-4702-A4DF-E01189B48794}" dt="2021-03-04T05:13:45.406" v="1068" actId="20577"/>
        <pc:sldMkLst>
          <pc:docMk/>
          <pc:sldMk cId="2902065130" sldId="370"/>
        </pc:sldMkLst>
        <pc:spChg chg="mod">
          <ac:chgData name="Indu Sekhar Dantu" userId="4218edbc7ffe59d5" providerId="LiveId" clId="{C29BE033-8913-4702-A4DF-E01189B48794}" dt="2021-03-04T05:13:45.406" v="1068" actId="20577"/>
          <ac:spMkLst>
            <pc:docMk/>
            <pc:sldMk cId="2902065130" sldId="37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29BE033-8913-4702-A4DF-E01189B48794}" dt="2021-03-04T05:17:17.330" v="1170" actId="113"/>
        <pc:sldMkLst>
          <pc:docMk/>
          <pc:sldMk cId="2680679157" sldId="371"/>
        </pc:sldMkLst>
        <pc:spChg chg="mod">
          <ac:chgData name="Indu Sekhar Dantu" userId="4218edbc7ffe59d5" providerId="LiveId" clId="{C29BE033-8913-4702-A4DF-E01189B48794}" dt="2021-03-04T05:17:17.330" v="1170" actId="113"/>
          <ac:spMkLst>
            <pc:docMk/>
            <pc:sldMk cId="2680679157" sldId="371"/>
            <ac:spMk id="3" creationId="{C3C0199F-A274-44C6-BF37-784A855E6EEA}"/>
          </ac:spMkLst>
        </pc:spChg>
      </pc:sldChg>
      <pc:sldChg chg="addSp delSp modSp add mod">
        <pc:chgData name="Indu Sekhar Dantu" userId="4218edbc7ffe59d5" providerId="LiveId" clId="{C29BE033-8913-4702-A4DF-E01189B48794}" dt="2021-03-04T05:17:25.795" v="1171" actId="6549"/>
        <pc:sldMkLst>
          <pc:docMk/>
          <pc:sldMk cId="666868427" sldId="372"/>
        </pc:sldMkLst>
        <pc:spChg chg="del mod">
          <ac:chgData name="Indu Sekhar Dantu" userId="4218edbc7ffe59d5" providerId="LiveId" clId="{C29BE033-8913-4702-A4DF-E01189B48794}" dt="2021-03-03T14:22:30.425" v="221" actId="478"/>
          <ac:spMkLst>
            <pc:docMk/>
            <pc:sldMk cId="666868427" sldId="372"/>
            <ac:spMk id="3" creationId="{C3C0199F-A274-44C6-BF37-784A855E6EEA}"/>
          </ac:spMkLst>
        </pc:spChg>
        <pc:spChg chg="add mod">
          <ac:chgData name="Indu Sekhar Dantu" userId="4218edbc7ffe59d5" providerId="LiveId" clId="{C29BE033-8913-4702-A4DF-E01189B48794}" dt="2021-03-04T05:17:25.795" v="1171" actId="6549"/>
          <ac:spMkLst>
            <pc:docMk/>
            <pc:sldMk cId="666868427" sldId="372"/>
            <ac:spMk id="7" creationId="{23144796-BCD6-43B6-A9D0-667129226E1A}"/>
          </ac:spMkLst>
        </pc:spChg>
        <pc:picChg chg="add mod">
          <ac:chgData name="Indu Sekhar Dantu" userId="4218edbc7ffe59d5" providerId="LiveId" clId="{C29BE033-8913-4702-A4DF-E01189B48794}" dt="2021-03-03T14:24:08.698" v="278" actId="14100"/>
          <ac:picMkLst>
            <pc:docMk/>
            <pc:sldMk cId="666868427" sldId="372"/>
            <ac:picMk id="5" creationId="{E625A931-277E-4320-A331-E5BE35033F17}"/>
          </ac:picMkLst>
        </pc:picChg>
      </pc:sldChg>
      <pc:sldChg chg="modSp add mod">
        <pc:chgData name="Indu Sekhar Dantu" userId="4218edbc7ffe59d5" providerId="LiveId" clId="{C29BE033-8913-4702-A4DF-E01189B48794}" dt="2021-03-04T05:19:16.750" v="1206" actId="20577"/>
        <pc:sldMkLst>
          <pc:docMk/>
          <pc:sldMk cId="229581374" sldId="373"/>
        </pc:sldMkLst>
        <pc:spChg chg="mod">
          <ac:chgData name="Indu Sekhar Dantu" userId="4218edbc7ffe59d5" providerId="LiveId" clId="{C29BE033-8913-4702-A4DF-E01189B48794}" dt="2021-03-04T05:19:16.750" v="1206" actId="20577"/>
          <ac:spMkLst>
            <pc:docMk/>
            <pc:sldMk cId="229581374" sldId="373"/>
            <ac:spMk id="3" creationId="{C3C0199F-A274-44C6-BF37-784A855E6EEA}"/>
          </ac:spMkLst>
        </pc:spChg>
      </pc:sldChg>
      <pc:sldChg chg="addSp delSp modSp add mod">
        <pc:chgData name="Indu Sekhar Dantu" userId="4218edbc7ffe59d5" providerId="LiveId" clId="{C29BE033-8913-4702-A4DF-E01189B48794}" dt="2021-03-04T05:22:52.676" v="1275" actId="20577"/>
        <pc:sldMkLst>
          <pc:docMk/>
          <pc:sldMk cId="1194721839" sldId="374"/>
        </pc:sldMkLst>
        <pc:spChg chg="del">
          <ac:chgData name="Indu Sekhar Dantu" userId="4218edbc7ffe59d5" providerId="LiveId" clId="{C29BE033-8913-4702-A4DF-E01189B48794}" dt="2021-03-03T14:25:03.221" v="283" actId="478"/>
          <ac:spMkLst>
            <pc:docMk/>
            <pc:sldMk cId="1194721839" sldId="374"/>
            <ac:spMk id="3" creationId="{C3C0199F-A274-44C6-BF37-784A855E6EEA}"/>
          </ac:spMkLst>
        </pc:spChg>
        <pc:spChg chg="add del mod">
          <ac:chgData name="Indu Sekhar Dantu" userId="4218edbc7ffe59d5" providerId="LiveId" clId="{C29BE033-8913-4702-A4DF-E01189B48794}" dt="2021-03-03T14:25:09.465" v="285" actId="478"/>
          <ac:spMkLst>
            <pc:docMk/>
            <pc:sldMk cId="1194721839" sldId="374"/>
            <ac:spMk id="6" creationId="{B501AC44-6039-4BC2-A207-9177C8860B6B}"/>
          </ac:spMkLst>
        </pc:spChg>
        <pc:spChg chg="add mod">
          <ac:chgData name="Indu Sekhar Dantu" userId="4218edbc7ffe59d5" providerId="LiveId" clId="{C29BE033-8913-4702-A4DF-E01189B48794}" dt="2021-03-04T05:20:46.395" v="1257" actId="122"/>
          <ac:spMkLst>
            <pc:docMk/>
            <pc:sldMk cId="1194721839" sldId="374"/>
            <ac:spMk id="9" creationId="{1E3F1ADB-5753-4D4C-86BC-596C5E866F2C}"/>
          </ac:spMkLst>
        </pc:spChg>
        <pc:graphicFrameChg chg="add mod modGraphic">
          <ac:chgData name="Indu Sekhar Dantu" userId="4218edbc7ffe59d5" providerId="LiveId" clId="{C29BE033-8913-4702-A4DF-E01189B48794}" dt="2021-03-04T05:22:52.676" v="1275" actId="20577"/>
          <ac:graphicFrameMkLst>
            <pc:docMk/>
            <pc:sldMk cId="1194721839" sldId="374"/>
            <ac:graphicFrameMk id="7" creationId="{6487AC5C-41E6-4FFD-857F-C22B9F755FE3}"/>
          </ac:graphicFrameMkLst>
        </pc:graphicFrameChg>
      </pc:sldChg>
      <pc:sldChg chg="addSp modSp add mod">
        <pc:chgData name="Indu Sekhar Dantu" userId="4218edbc7ffe59d5" providerId="LiveId" clId="{C29BE033-8913-4702-A4DF-E01189B48794}" dt="2021-03-04T05:23:27.101" v="1289" actId="20577"/>
        <pc:sldMkLst>
          <pc:docMk/>
          <pc:sldMk cId="67958123" sldId="375"/>
        </pc:sldMkLst>
        <pc:spChg chg="mod">
          <ac:chgData name="Indu Sekhar Dantu" userId="4218edbc7ffe59d5" providerId="LiveId" clId="{C29BE033-8913-4702-A4DF-E01189B48794}" dt="2021-03-04T05:23:14.842" v="1283" actId="20577"/>
          <ac:spMkLst>
            <pc:docMk/>
            <pc:sldMk cId="67958123" sldId="375"/>
            <ac:spMk id="3" creationId="{C3C0199F-A274-44C6-BF37-784A855E6EEA}"/>
          </ac:spMkLst>
        </pc:spChg>
        <pc:spChg chg="add mod">
          <ac:chgData name="Indu Sekhar Dantu" userId="4218edbc7ffe59d5" providerId="LiveId" clId="{C29BE033-8913-4702-A4DF-E01189B48794}" dt="2021-03-04T05:23:27.101" v="1289" actId="20577"/>
          <ac:spMkLst>
            <pc:docMk/>
            <pc:sldMk cId="67958123" sldId="375"/>
            <ac:spMk id="7" creationId="{C22794AB-DD9B-4246-B643-EAE8ABE07100}"/>
          </ac:spMkLst>
        </pc:spChg>
        <pc:picChg chg="add mod">
          <ac:chgData name="Indu Sekhar Dantu" userId="4218edbc7ffe59d5" providerId="LiveId" clId="{C29BE033-8913-4702-A4DF-E01189B48794}" dt="2021-03-03T14:33:19.773" v="608" actId="14100"/>
          <ac:picMkLst>
            <pc:docMk/>
            <pc:sldMk cId="67958123" sldId="375"/>
            <ac:picMk id="5" creationId="{E251CC43-ED5C-4AB7-AB0D-08C23E79F769}"/>
          </ac:picMkLst>
        </pc:picChg>
      </pc:sldChg>
      <pc:sldChg chg="addSp delSp modSp add mod">
        <pc:chgData name="Indu Sekhar Dantu" userId="4218edbc7ffe59d5" providerId="LiveId" clId="{C29BE033-8913-4702-A4DF-E01189B48794}" dt="2021-03-04T05:24:18.353" v="1293" actId="20577"/>
        <pc:sldMkLst>
          <pc:docMk/>
          <pc:sldMk cId="985830970" sldId="376"/>
        </pc:sldMkLst>
        <pc:spChg chg="del mod">
          <ac:chgData name="Indu Sekhar Dantu" userId="4218edbc7ffe59d5" providerId="LiveId" clId="{C29BE033-8913-4702-A4DF-E01189B48794}" dt="2021-03-03T14:34:15.776" v="610" actId="478"/>
          <ac:spMkLst>
            <pc:docMk/>
            <pc:sldMk cId="985830970" sldId="376"/>
            <ac:spMk id="3" creationId="{C3C0199F-A274-44C6-BF37-784A855E6EEA}"/>
          </ac:spMkLst>
        </pc:spChg>
        <pc:spChg chg="add del mod">
          <ac:chgData name="Indu Sekhar Dantu" userId="4218edbc7ffe59d5" providerId="LiveId" clId="{C29BE033-8913-4702-A4DF-E01189B48794}" dt="2021-03-03T14:34:18.345" v="611" actId="478"/>
          <ac:spMkLst>
            <pc:docMk/>
            <pc:sldMk cId="985830970" sldId="376"/>
            <ac:spMk id="6" creationId="{21C1439C-71DD-4CFE-8C85-51CF0FB37AAB}"/>
          </ac:spMkLst>
        </pc:spChg>
        <pc:spChg chg="add mod">
          <ac:chgData name="Indu Sekhar Dantu" userId="4218edbc7ffe59d5" providerId="LiveId" clId="{C29BE033-8913-4702-A4DF-E01189B48794}" dt="2021-03-04T05:24:18.353" v="1293" actId="20577"/>
          <ac:spMkLst>
            <pc:docMk/>
            <pc:sldMk cId="985830970" sldId="376"/>
            <ac:spMk id="9" creationId="{4AC348E8-3046-401A-9EFA-FC5D7731BC8B}"/>
          </ac:spMkLst>
        </pc:spChg>
        <pc:picChg chg="add mod">
          <ac:chgData name="Indu Sekhar Dantu" userId="4218edbc7ffe59d5" providerId="LiveId" clId="{C29BE033-8913-4702-A4DF-E01189B48794}" dt="2021-03-03T14:34:33.814" v="632" actId="14100"/>
          <ac:picMkLst>
            <pc:docMk/>
            <pc:sldMk cId="985830970" sldId="376"/>
            <ac:picMk id="7" creationId="{B609E640-7556-434D-9664-3A56A3FBBEF9}"/>
          </ac:picMkLst>
        </pc:picChg>
      </pc:sldChg>
      <pc:sldChg chg="modSp add mod ord">
        <pc:chgData name="Indu Sekhar Dantu" userId="4218edbc7ffe59d5" providerId="LiveId" clId="{C29BE033-8913-4702-A4DF-E01189B48794}" dt="2021-03-04T05:25:58.304" v="1332"/>
        <pc:sldMkLst>
          <pc:docMk/>
          <pc:sldMk cId="4045822795" sldId="377"/>
        </pc:sldMkLst>
        <pc:spChg chg="mod">
          <ac:chgData name="Indu Sekhar Dantu" userId="4218edbc7ffe59d5" providerId="LiveId" clId="{C29BE033-8913-4702-A4DF-E01189B48794}" dt="2021-03-04T05:25:47.989" v="1330" actId="20577"/>
          <ac:spMkLst>
            <pc:docMk/>
            <pc:sldMk cId="4045822795" sldId="37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29BE033-8913-4702-A4DF-E01189B48794}" dt="2021-03-04T05:27:09.220" v="1373" actId="20577"/>
        <pc:sldMkLst>
          <pc:docMk/>
          <pc:sldMk cId="3072711785" sldId="378"/>
        </pc:sldMkLst>
        <pc:spChg chg="mod">
          <ac:chgData name="Indu Sekhar Dantu" userId="4218edbc7ffe59d5" providerId="LiveId" clId="{C29BE033-8913-4702-A4DF-E01189B48794}" dt="2021-03-04T05:27:09.220" v="1373" actId="20577"/>
          <ac:spMkLst>
            <pc:docMk/>
            <pc:sldMk cId="3072711785" sldId="37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29BE033-8913-4702-A4DF-E01189B48794}" dt="2021-03-04T05:30:00.535" v="1457" actId="113"/>
        <pc:sldMkLst>
          <pc:docMk/>
          <pc:sldMk cId="1421912027" sldId="379"/>
        </pc:sldMkLst>
        <pc:spChg chg="mod">
          <ac:chgData name="Indu Sekhar Dantu" userId="4218edbc7ffe59d5" providerId="LiveId" clId="{C29BE033-8913-4702-A4DF-E01189B48794}" dt="2021-03-04T05:30:00.535" v="1457" actId="113"/>
          <ac:spMkLst>
            <pc:docMk/>
            <pc:sldMk cId="1421912027" sldId="379"/>
            <ac:spMk id="3" creationId="{C3C0199F-A274-44C6-BF37-784A855E6EEA}"/>
          </ac:spMkLst>
        </pc:spChg>
      </pc:sldChg>
      <pc:sldChg chg="add del">
        <pc:chgData name="Indu Sekhar Dantu" userId="4218edbc7ffe59d5" providerId="LiveId" clId="{C29BE033-8913-4702-A4DF-E01189B48794}" dt="2021-03-03T14:36:44.545" v="692" actId="47"/>
        <pc:sldMkLst>
          <pc:docMk/>
          <pc:sldMk cId="1870326452" sldId="380"/>
        </pc:sldMkLst>
      </pc:sldChg>
      <pc:sldChg chg="add del">
        <pc:chgData name="Indu Sekhar Dantu" userId="4218edbc7ffe59d5" providerId="LiveId" clId="{C29BE033-8913-4702-A4DF-E01189B48794}" dt="2021-03-03T14:37:36.032" v="705" actId="47"/>
        <pc:sldMkLst>
          <pc:docMk/>
          <pc:sldMk cId="3070030202" sldId="381"/>
        </pc:sldMkLst>
      </pc:sldChg>
      <pc:sldChg chg="modSp add del mod">
        <pc:chgData name="Indu Sekhar Dantu" userId="4218edbc7ffe59d5" providerId="LiveId" clId="{C29BE033-8913-4702-A4DF-E01189B48794}" dt="2021-03-04T05:34:48.112" v="1617" actId="20577"/>
        <pc:sldMkLst>
          <pc:docMk/>
          <pc:sldMk cId="3920251232" sldId="382"/>
        </pc:sldMkLst>
        <pc:spChg chg="mod">
          <ac:chgData name="Indu Sekhar Dantu" userId="4218edbc7ffe59d5" providerId="LiveId" clId="{C29BE033-8913-4702-A4DF-E01189B48794}" dt="2021-03-04T05:34:48.112" v="1617" actId="20577"/>
          <ac:spMkLst>
            <pc:docMk/>
            <pc:sldMk cId="3920251232" sldId="382"/>
            <ac:spMk id="3" creationId="{C3C0199F-A274-44C6-BF37-784A855E6EEA}"/>
          </ac:spMkLst>
        </pc:spChg>
      </pc:sldChg>
      <pc:sldChg chg="modSp add del mod">
        <pc:chgData name="Indu Sekhar Dantu" userId="4218edbc7ffe59d5" providerId="LiveId" clId="{C29BE033-8913-4702-A4DF-E01189B48794}" dt="2021-03-04T05:36:11.472" v="1661" actId="113"/>
        <pc:sldMkLst>
          <pc:docMk/>
          <pc:sldMk cId="920054209" sldId="383"/>
        </pc:sldMkLst>
        <pc:spChg chg="mod">
          <ac:chgData name="Indu Sekhar Dantu" userId="4218edbc7ffe59d5" providerId="LiveId" clId="{C29BE033-8913-4702-A4DF-E01189B48794}" dt="2021-03-04T05:36:11.472" v="1661" actId="113"/>
          <ac:spMkLst>
            <pc:docMk/>
            <pc:sldMk cId="920054209" sldId="383"/>
            <ac:spMk id="3" creationId="{C3C0199F-A274-44C6-BF37-784A855E6EEA}"/>
          </ac:spMkLst>
        </pc:spChg>
      </pc:sldChg>
      <pc:sldChg chg="modSp add del mod">
        <pc:chgData name="Indu Sekhar Dantu" userId="4218edbc7ffe59d5" providerId="LiveId" clId="{C29BE033-8913-4702-A4DF-E01189B48794}" dt="2021-03-04T05:40:03.776" v="1761" actId="113"/>
        <pc:sldMkLst>
          <pc:docMk/>
          <pc:sldMk cId="952502423" sldId="384"/>
        </pc:sldMkLst>
        <pc:spChg chg="mod">
          <ac:chgData name="Indu Sekhar Dantu" userId="4218edbc7ffe59d5" providerId="LiveId" clId="{C29BE033-8913-4702-A4DF-E01189B48794}" dt="2021-03-04T05:40:03.776" v="1761" actId="113"/>
          <ac:spMkLst>
            <pc:docMk/>
            <pc:sldMk cId="952502423" sldId="384"/>
            <ac:spMk id="3" creationId="{C3C0199F-A274-44C6-BF37-784A855E6EEA}"/>
          </ac:spMkLst>
        </pc:spChg>
      </pc:sldChg>
      <pc:sldChg chg="modSp add del mod">
        <pc:chgData name="Indu Sekhar Dantu" userId="4218edbc7ffe59d5" providerId="LiveId" clId="{C29BE033-8913-4702-A4DF-E01189B48794}" dt="2021-03-04T05:45:26.708" v="1812" actId="113"/>
        <pc:sldMkLst>
          <pc:docMk/>
          <pc:sldMk cId="1467799525" sldId="385"/>
        </pc:sldMkLst>
        <pc:spChg chg="mod">
          <ac:chgData name="Indu Sekhar Dantu" userId="4218edbc7ffe59d5" providerId="LiveId" clId="{C29BE033-8913-4702-A4DF-E01189B48794}" dt="2021-03-04T05:45:26.708" v="1812" actId="113"/>
          <ac:spMkLst>
            <pc:docMk/>
            <pc:sldMk cId="1467799525" sldId="38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29BE033-8913-4702-A4DF-E01189B48794}" dt="2021-03-04T05:46:27.876" v="1846" actId="113"/>
        <pc:sldMkLst>
          <pc:docMk/>
          <pc:sldMk cId="3869536241" sldId="386"/>
        </pc:sldMkLst>
        <pc:spChg chg="mod">
          <ac:chgData name="Indu Sekhar Dantu" userId="4218edbc7ffe59d5" providerId="LiveId" clId="{C29BE033-8913-4702-A4DF-E01189B48794}" dt="2021-03-04T05:46:27.876" v="1846" actId="113"/>
          <ac:spMkLst>
            <pc:docMk/>
            <pc:sldMk cId="3869536241" sldId="38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29BE033-8913-4702-A4DF-E01189B48794}" dt="2021-03-04T05:47:57.709" v="1882" actId="113"/>
        <pc:sldMkLst>
          <pc:docMk/>
          <pc:sldMk cId="989341526" sldId="387"/>
        </pc:sldMkLst>
        <pc:spChg chg="mod">
          <ac:chgData name="Indu Sekhar Dantu" userId="4218edbc7ffe59d5" providerId="LiveId" clId="{C29BE033-8913-4702-A4DF-E01189B48794}" dt="2021-03-04T05:47:57.709" v="1882" actId="113"/>
          <ac:spMkLst>
            <pc:docMk/>
            <pc:sldMk cId="989341526" sldId="38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29BE033-8913-4702-A4DF-E01189B48794}" dt="2021-03-04T05:51:36.071" v="2007" actId="113"/>
        <pc:sldMkLst>
          <pc:docMk/>
          <pc:sldMk cId="750948933" sldId="388"/>
        </pc:sldMkLst>
        <pc:spChg chg="mod">
          <ac:chgData name="Indu Sekhar Dantu" userId="4218edbc7ffe59d5" providerId="LiveId" clId="{C29BE033-8913-4702-A4DF-E01189B48794}" dt="2021-03-04T05:51:36.071" v="2007" actId="113"/>
          <ac:spMkLst>
            <pc:docMk/>
            <pc:sldMk cId="750948933" sldId="388"/>
            <ac:spMk id="3" creationId="{C3C0199F-A274-44C6-BF37-784A855E6EEA}"/>
          </ac:spMkLst>
        </pc:spChg>
      </pc:sldChg>
      <pc:sldChg chg="add del">
        <pc:chgData name="Indu Sekhar Dantu" userId="4218edbc7ffe59d5" providerId="LiveId" clId="{C29BE033-8913-4702-A4DF-E01189B48794}" dt="2021-03-03T14:42:10.972" v="756" actId="47"/>
        <pc:sldMkLst>
          <pc:docMk/>
          <pc:sldMk cId="194399525" sldId="389"/>
        </pc:sldMkLst>
      </pc:sldChg>
      <pc:sldChg chg="add del">
        <pc:chgData name="Indu Sekhar Dantu" userId="4218edbc7ffe59d5" providerId="LiveId" clId="{C29BE033-8913-4702-A4DF-E01189B48794}" dt="2021-03-03T14:42:11.444" v="757" actId="47"/>
        <pc:sldMkLst>
          <pc:docMk/>
          <pc:sldMk cId="404633961" sldId="390"/>
        </pc:sldMkLst>
      </pc:sldChg>
      <pc:sldChg chg="add del">
        <pc:chgData name="Indu Sekhar Dantu" userId="4218edbc7ffe59d5" providerId="LiveId" clId="{C29BE033-8913-4702-A4DF-E01189B48794}" dt="2021-03-03T14:42:12.163" v="758" actId="47"/>
        <pc:sldMkLst>
          <pc:docMk/>
          <pc:sldMk cId="1835225308" sldId="391"/>
        </pc:sldMkLst>
      </pc:sldChg>
      <pc:sldChg chg="add del">
        <pc:chgData name="Indu Sekhar Dantu" userId="4218edbc7ffe59d5" providerId="LiveId" clId="{C29BE033-8913-4702-A4DF-E01189B48794}" dt="2021-03-03T14:42:12.711" v="759" actId="47"/>
        <pc:sldMkLst>
          <pc:docMk/>
          <pc:sldMk cId="3710938603" sldId="392"/>
        </pc:sldMkLst>
      </pc:sldChg>
      <pc:sldChg chg="add del">
        <pc:chgData name="Indu Sekhar Dantu" userId="4218edbc7ffe59d5" providerId="LiveId" clId="{C29BE033-8913-4702-A4DF-E01189B48794}" dt="2021-03-03T14:42:13.084" v="760" actId="47"/>
        <pc:sldMkLst>
          <pc:docMk/>
          <pc:sldMk cId="2653792419" sldId="393"/>
        </pc:sldMkLst>
      </pc:sldChg>
      <pc:sldChg chg="add del">
        <pc:chgData name="Indu Sekhar Dantu" userId="4218edbc7ffe59d5" providerId="LiveId" clId="{C29BE033-8913-4702-A4DF-E01189B48794}" dt="2021-03-03T14:42:13.865" v="761" actId="47"/>
        <pc:sldMkLst>
          <pc:docMk/>
          <pc:sldMk cId="2387872848" sldId="394"/>
        </pc:sldMkLst>
      </pc:sldChg>
      <pc:sldChg chg="add del">
        <pc:chgData name="Indu Sekhar Dantu" userId="4218edbc7ffe59d5" providerId="LiveId" clId="{C29BE033-8913-4702-A4DF-E01189B48794}" dt="2021-03-03T14:42:19.531" v="764" actId="47"/>
        <pc:sldMkLst>
          <pc:docMk/>
          <pc:sldMk cId="3180476059" sldId="395"/>
        </pc:sldMkLst>
      </pc:sldChg>
      <pc:sldChg chg="modSp mod">
        <pc:chgData name="Indu Sekhar Dantu" userId="4218edbc7ffe59d5" providerId="LiveId" clId="{C29BE033-8913-4702-A4DF-E01189B48794}" dt="2021-03-04T05:06:58.741" v="938" actId="113"/>
        <pc:sldMkLst>
          <pc:docMk/>
          <pc:sldMk cId="145878073" sldId="630"/>
        </pc:sldMkLst>
        <pc:spChg chg="mod">
          <ac:chgData name="Indu Sekhar Dantu" userId="4218edbc7ffe59d5" providerId="LiveId" clId="{C29BE033-8913-4702-A4DF-E01189B48794}" dt="2021-03-04T05:06:58.741" v="938" actId="113"/>
          <ac:spMkLst>
            <pc:docMk/>
            <pc:sldMk cId="145878073" sldId="63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C29BE033-8913-4702-A4DF-E01189B48794}" dt="2021-03-04T05:12:12.973" v="1057" actId="20577"/>
        <pc:sldMkLst>
          <pc:docMk/>
          <pc:sldMk cId="1590541464" sldId="631"/>
        </pc:sldMkLst>
        <pc:spChg chg="mod">
          <ac:chgData name="Indu Sekhar Dantu" userId="4218edbc7ffe59d5" providerId="LiveId" clId="{C29BE033-8913-4702-A4DF-E01189B48794}" dt="2021-03-04T05:12:12.973" v="1057" actId="20577"/>
          <ac:spMkLst>
            <pc:docMk/>
            <pc:sldMk cId="1590541464" sldId="63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C29BE033-8913-4702-A4DF-E01189B48794}" dt="2021-03-04T05:15:09.989" v="1121" actId="113"/>
        <pc:sldMkLst>
          <pc:docMk/>
          <pc:sldMk cId="204630121" sldId="632"/>
        </pc:sldMkLst>
        <pc:spChg chg="mod">
          <ac:chgData name="Indu Sekhar Dantu" userId="4218edbc7ffe59d5" providerId="LiveId" clId="{C29BE033-8913-4702-A4DF-E01189B48794}" dt="2021-03-04T05:15:09.989" v="1121" actId="113"/>
          <ac:spMkLst>
            <pc:docMk/>
            <pc:sldMk cId="204630121" sldId="63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C29BE033-8913-4702-A4DF-E01189B48794}" dt="2021-03-04T05:38:01.774" v="1703" actId="6549"/>
        <pc:sldMkLst>
          <pc:docMk/>
          <pc:sldMk cId="2521723058" sldId="633"/>
        </pc:sldMkLst>
        <pc:spChg chg="mod">
          <ac:chgData name="Indu Sekhar Dantu" userId="4218edbc7ffe59d5" providerId="LiveId" clId="{C29BE033-8913-4702-A4DF-E01189B48794}" dt="2021-03-04T05:38:01.774" v="1703" actId="6549"/>
          <ac:spMkLst>
            <pc:docMk/>
            <pc:sldMk cId="2521723058" sldId="63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C29BE033-8913-4702-A4DF-E01189B48794}" dt="2021-03-04T05:38:59.803" v="1735" actId="113"/>
        <pc:sldMkLst>
          <pc:docMk/>
          <pc:sldMk cId="2430292489" sldId="634"/>
        </pc:sldMkLst>
        <pc:spChg chg="mod">
          <ac:chgData name="Indu Sekhar Dantu" userId="4218edbc7ffe59d5" providerId="LiveId" clId="{C29BE033-8913-4702-A4DF-E01189B48794}" dt="2021-03-04T05:38:59.803" v="1735" actId="113"/>
          <ac:spMkLst>
            <pc:docMk/>
            <pc:sldMk cId="2430292489" sldId="63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C29BE033-8913-4702-A4DF-E01189B48794}" dt="2021-03-04T05:33:29.335" v="1560" actId="113"/>
        <pc:sldMkLst>
          <pc:docMk/>
          <pc:sldMk cId="2753275741" sldId="635"/>
        </pc:sldMkLst>
        <pc:spChg chg="mod">
          <ac:chgData name="Indu Sekhar Dantu" userId="4218edbc7ffe59d5" providerId="LiveId" clId="{C29BE033-8913-4702-A4DF-E01189B48794}" dt="2021-03-04T05:33:29.335" v="1560" actId="113"/>
          <ac:spMkLst>
            <pc:docMk/>
            <pc:sldMk cId="2753275741" sldId="6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C29BE033-8913-4702-A4DF-E01189B48794}" dt="2021-03-04T05:49:09.777" v="1922" actId="113"/>
        <pc:sldMkLst>
          <pc:docMk/>
          <pc:sldMk cId="907321166" sldId="636"/>
        </pc:sldMkLst>
        <pc:spChg chg="mod">
          <ac:chgData name="Indu Sekhar Dantu" userId="4218edbc7ffe59d5" providerId="LiveId" clId="{C29BE033-8913-4702-A4DF-E01189B48794}" dt="2021-03-04T05:49:09.777" v="1922" actId="113"/>
          <ac:spMkLst>
            <pc:docMk/>
            <pc:sldMk cId="907321166" sldId="63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C29BE033-8913-4702-A4DF-E01189B48794}" dt="2021-03-04T05:50:15.577" v="1955" actId="113"/>
        <pc:sldMkLst>
          <pc:docMk/>
          <pc:sldMk cId="1410936882" sldId="637"/>
        </pc:sldMkLst>
        <pc:spChg chg="mod">
          <ac:chgData name="Indu Sekhar Dantu" userId="4218edbc7ffe59d5" providerId="LiveId" clId="{C29BE033-8913-4702-A4DF-E01189B48794}" dt="2021-03-04T05:50:15.577" v="1955" actId="113"/>
          <ac:spMkLst>
            <pc:docMk/>
            <pc:sldMk cId="1410936882" sldId="637"/>
            <ac:spMk id="3" creationId="{C3C0199F-A274-44C6-BF37-784A855E6EEA}"/>
          </ac:spMkLst>
        </pc:spChg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4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434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22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56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7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0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23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4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1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6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54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221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0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187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storm-clouds.eu/services/wp-content/uploads/2017/03/STORM-CLOUDS-Platform-architecture-Scale-up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storm-clouds.eu/services/wp-content/uploads/2017/03/STORM-CLOUDS-Platform-architecture-Scale-out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Moving an application to the cloud will require some work under the hood. However, choosing to re-architect an application is ideal when: </a:t>
            </a:r>
            <a:r>
              <a:rPr lang="en-IN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Application needs to Scale for Predicted, but Infrequent, Uptime: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allows Systems that have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Occasional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pikes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such as an e-commerce Application that sees a Lot of Activity, to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Quickly and Easily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ervers on Demand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without an Expensive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ardware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nvestment or Footprint.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en-IN" sz="18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 fontAlgn="base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Determining the Right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igration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trategy for an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Application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epends on its Level of Cloud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lignment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Cloud readiness, Potential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enefits achieved from Migrating and Risks. </a:t>
            </a:r>
          </a:p>
          <a:p>
            <a:pPr algn="just" fontAlgn="base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Several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pplication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igration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ommon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ethods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Approaches, which should consider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Public Authorities for their Existing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pplications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7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5A931-277E-4320-A331-E5BE35033F1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62" y="2016138"/>
            <a:ext cx="9598925" cy="38678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44796-BCD6-43B6-A9D0-667129226E1A}"/>
              </a:ext>
            </a:extLst>
          </p:cNvPr>
          <p:cNvSpPr txBox="1"/>
          <p:nvPr/>
        </p:nvSpPr>
        <p:spPr>
          <a:xfrm>
            <a:off x="1294362" y="1584283"/>
            <a:ext cx="9598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IN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Application Migration Common Methods and Approaches</a:t>
            </a:r>
            <a:endParaRPr lang="en-IN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6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 fontAlgn="base"/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endParaRPr lang="en-IN" sz="18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Relic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is a San Francisco, California-based Technology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ompany which Develops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loud-based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oftware to help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Website and Application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wners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track the Performances of their Services.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Depending on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Changes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Enterprise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Applications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reach Different Cloud Maturity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evels. 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1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87AC5C-41E6-4FFD-857F-C22B9F755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46361"/>
              </p:ext>
            </p:extLst>
          </p:nvPr>
        </p:nvGraphicFramePr>
        <p:xfrm>
          <a:off x="1339332" y="1799637"/>
          <a:ext cx="9558517" cy="4311219"/>
        </p:xfrm>
        <a:graphic>
          <a:graphicData uri="http://schemas.openxmlformats.org/drawingml/2006/table">
            <a:tbl>
              <a:tblPr firstRow="1" firstCol="1" bandRow="1"/>
              <a:tblGrid>
                <a:gridCol w="2120450">
                  <a:extLst>
                    <a:ext uri="{9D8B030D-6E8A-4147-A177-3AD203B41FA5}">
                      <a16:colId xmlns:a16="http://schemas.microsoft.com/office/drawing/2014/main" val="2212064490"/>
                    </a:ext>
                  </a:extLst>
                </a:gridCol>
                <a:gridCol w="7438067">
                  <a:extLst>
                    <a:ext uri="{9D8B030D-6E8A-4147-A177-3AD203B41FA5}">
                      <a16:colId xmlns:a16="http://schemas.microsoft.com/office/drawing/2014/main" val="1170777613"/>
                    </a:ext>
                  </a:extLst>
                </a:gridCol>
              </a:tblGrid>
              <a:tr h="262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Maturity Level</a:t>
                      </a:r>
                      <a:endParaRPr lang="en-IN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02" marR="166502" marT="37841" marB="37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IN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02" marR="166502" marT="37841" marB="37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821585"/>
                  </a:ext>
                </a:extLst>
              </a:tr>
              <a:tr h="77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Cloud Washed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02" marR="166502" marT="37841" marB="37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95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Force fit to run in cloud environment.</a:t>
                      </a:r>
                      <a:endParaRPr lang="en-IN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95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Resources not optimized – no horizontal scaling.</a:t>
                      </a:r>
                      <a:endParaRPr lang="en-IN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95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Minimal modification done to be cloud compliant.</a:t>
                      </a:r>
                      <a:endParaRPr lang="en-IN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02" marR="166502" marT="37841" marB="37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285339"/>
                  </a:ext>
                </a:extLst>
              </a:tr>
              <a:tr h="626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Cloud Adopted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02" marR="166502" marT="37841" marB="37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95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Resources not Optimize – No automatic elasticity-instance manually started.</a:t>
                      </a:r>
                      <a:endParaRPr lang="en-IN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95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Some modification done to be Cloud Compliant.</a:t>
                      </a:r>
                      <a:endParaRPr lang="en-IN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02" marR="166502" marT="37841" marB="37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796812"/>
                  </a:ext>
                </a:extLst>
              </a:tr>
              <a:tr h="1201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Cloud Optimized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02" marR="166502" marT="37841" marB="37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95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Resources being optimized – Horizontal scaling possible.</a:t>
                      </a:r>
                      <a:endParaRPr lang="en-IN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95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Elastic on instance level – cloud management layer determines. when to start / stop additional instances.</a:t>
                      </a:r>
                      <a:endParaRPr lang="en-IN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95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Major modification done to be cloud compliant.</a:t>
                      </a:r>
                      <a:endParaRPr lang="en-IN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02" marR="166502" marT="37841" marB="37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0537"/>
                  </a:ext>
                </a:extLst>
              </a:tr>
              <a:tr h="1201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Cloud Native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02" marR="166502" marT="37841" marB="37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95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Fully Cloud Aware – Can communicate with the cloud management layer to start-up or shutdown instances of itself.</a:t>
                      </a:r>
                      <a:endParaRPr lang="en-IN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95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Designed for failure and self-healing.</a:t>
                      </a:r>
                      <a:endParaRPr lang="en-IN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95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Elastic and resource efficient.</a:t>
                      </a:r>
                      <a:endParaRPr lang="en-IN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02" marR="166502" marT="37841" marB="37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3504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E3F1ADB-5753-4D4C-86BC-596C5E866F2C}"/>
              </a:ext>
            </a:extLst>
          </p:cNvPr>
          <p:cNvSpPr txBox="1"/>
          <p:nvPr/>
        </p:nvSpPr>
        <p:spPr>
          <a:xfrm>
            <a:off x="1288772" y="1451764"/>
            <a:ext cx="9608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IN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Characteristics of Each Level</a:t>
            </a:r>
            <a:endParaRPr lang="en-IN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2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 fontAlgn="base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“Scale-up” Architecture is the one where the Application can benefit from more Resources, such as CPU and Memory, being added to a Single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erver or Node. </a:t>
            </a:r>
          </a:p>
          <a:p>
            <a:pPr algn="just" fontAlgn="base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contrast, the “Scale-out” Architecture is the One where an Application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cales by Additional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odes being made available for the Workload; that is, it Scales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orizontally.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22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ctr" fontAlgn="base">
              <a:lnSpc>
                <a:spcPts val="1200"/>
              </a:lnSpc>
              <a:spcBef>
                <a:spcPts val="200"/>
              </a:spcBef>
              <a:buNone/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STORM CLOUDS Approach</a:t>
            </a:r>
            <a:endParaRPr lang="en-IN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STORM CLOUDS Platform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upports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ifferent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rchitectures </a:t>
            </a:r>
          </a:p>
          <a:p>
            <a:pPr marL="0" indent="0" algn="ctr" fontAlgn="base">
              <a:buNone/>
            </a:pPr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 fontAlgn="base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 fontAlgn="base">
              <a:buNone/>
            </a:pPr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 fontAlgn="base">
              <a:buNone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E251CC43-ED5C-4AB7-AB0D-08C23E79F76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62" y="2756452"/>
            <a:ext cx="9603275" cy="32997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2794AB-DD9B-4246-B643-EAE8ABE07100}"/>
              </a:ext>
            </a:extLst>
          </p:cNvPr>
          <p:cNvSpPr txBox="1"/>
          <p:nvPr/>
        </p:nvSpPr>
        <p:spPr>
          <a:xfrm>
            <a:off x="3051313" y="2201579"/>
            <a:ext cx="61026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“Scale-up” Architecture for Applications with Traditional Architectures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6795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B609E640-7556-434D-9664-3A56A3FBBE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2094052"/>
            <a:ext cx="9598925" cy="39754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C348E8-3046-401A-9EFA-FC5D7731BC8B}"/>
              </a:ext>
            </a:extLst>
          </p:cNvPr>
          <p:cNvSpPr txBox="1"/>
          <p:nvPr/>
        </p:nvSpPr>
        <p:spPr>
          <a:xfrm>
            <a:off x="3183833" y="1552224"/>
            <a:ext cx="61026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SCP “Scale-Out” Architecture for Cloud-Ready Applications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98583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 fontAlgn="base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Scale-out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pplications can take Advantage of the Pay-by-Usage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ost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 of the Cloud. </a:t>
            </a:r>
          </a:p>
          <a:p>
            <a:pPr algn="just" fontAlgn="base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there are increased requests for an Application, more Nodes can be deployed to handle the increased Load. </a:t>
            </a:r>
          </a:p>
          <a:p>
            <a:pPr algn="just" fontAlgn="base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the requests Slow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own, the Additional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odes can be Powered-off to Reduce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osts.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1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 fontAlgn="base"/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irtualisation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echnologies (</a:t>
            </a:r>
            <a:r>
              <a:rPr lang="en-IN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Virtualization</a:t>
            </a:r>
            <a:r>
              <a:rPr lang="en-IN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is </a:t>
            </a:r>
            <a:r>
              <a:rPr lang="en-IN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technology</a:t>
            </a:r>
            <a:r>
              <a:rPr lang="en-IN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that lets you create useful IT services using Resources that are Traditionally </a:t>
            </a:r>
            <a:r>
              <a:rPr lang="en-IN" sz="18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ound to Hardware. It allows you to use a Physical </a:t>
            </a:r>
            <a:r>
              <a:rPr lang="en-IN" sz="18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achine’s </a:t>
            </a:r>
            <a:r>
              <a:rPr lang="en-IN" sz="18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IN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ull </a:t>
            </a:r>
            <a:r>
              <a:rPr lang="en-IN" sz="18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apacity by Distributing its Capabilities among </a:t>
            </a:r>
            <a:r>
              <a:rPr lang="en-IN" sz="1800" b="1" i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 </a:t>
            </a:r>
            <a:r>
              <a:rPr lang="en-IN" sz="1800" b="1" i="1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IN" sz="1800" b="1" i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sers or Environments</a:t>
            </a:r>
            <a:r>
              <a:rPr lang="en-IN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... It's the same Hardware, you're just using more of it more Efficiently)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have Started to Support the Dynamic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cale-up and Scale-down of a Single VM’s Resources (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Memory, CPU and Disk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pace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), this action requires, at the moment, the use of Custom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cripts. </a:t>
            </a:r>
          </a:p>
          <a:p>
            <a:pPr algn="just" fontAlgn="base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 the Contrary,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Systems that Support the Scale-out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rchitectures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provide Native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upport to the Dynamic increase of Resources.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1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B. Cloud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Computing Management Audit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Integrating the Cloud with Existing Applications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irth of 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ntegration was a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hanger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evolutionized the Way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usinesses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pproach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ntegration and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Age-old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attle against Data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ilos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Offering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lexibility and Scalability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ntegration opened a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of New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pportunities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Organizations to Connect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isparate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ystems. </a:t>
            </a:r>
          </a:p>
        </p:txBody>
      </p:sp>
    </p:spTree>
    <p:extLst>
      <p:ext uri="{BB962C8B-B14F-4D97-AF65-F5344CB8AC3E}">
        <p14:creationId xmlns:p14="http://schemas.microsoft.com/office/powerpoint/2010/main" val="292898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Integrating the Cloud with Existing Applications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Businesses have Benefited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reatly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the Ability to Combine all of their 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 as well as On-premises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ystems. </a:t>
            </a: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ractice gives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omprehensive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 and Visibility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into their Data as well as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mproved Functional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onnectivity.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7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Integrating the Cloud with Existing Applications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ntegration is a System of Tools and Technologies that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arious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Systems, Repositories, and IT Environments for the Real-time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xchange of Data and Processes. </a:t>
            </a: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ombined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Data and Integrated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can then be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ccessed by Multiple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evices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 a Network or Via the Internet.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51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Integrating the Cloud with Existing Applications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Purpose of Cloud Integration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ntegration was created to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ilos, improve Connectivity and Visibility, and ultimately Optimize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rocesses. </a:t>
            </a: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Response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need to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among Cloud-based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 and to Unify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nformation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omponents.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54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Integrating the Cloud with Existing Applications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Purpose of Cloud Integration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ntegration has grown in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Popularity as the use of Software as a Service (SaaS) Solutions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ontinues to Increase. </a:t>
            </a: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redicts this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Growth will Continue and that nearly One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hird of the Worldwide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nterprise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arket reached SaaS-based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23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Integrating the Cloud with Existing Applications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Purpose of Cloud Integration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Additionally,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Businesses are Operating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a Hybrid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ix of SaaS and On-premises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pplications, Creating a Greater need for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Progressive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ntegration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ethods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92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Integrating the Cloud with Existing Applications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Benefits of Cloud Integration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who use 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ntegration have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Synchronized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and Applications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improving their Ability to Operate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ffectively and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imbly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02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Integrating the Cloud with Existing Applications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Benefits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fficiency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Flexibility and Scalability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Faster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Time-to-Market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ommunication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ervice, Support, and Retention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dge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osts and Increased Revenue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99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Integrating the Cloud with Existing Applications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Integration Types and Methods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 in the Cloud can involve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Creating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loud-to-Cloud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ntegration, Cloud-to-on-Premises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ntegration, or a Combination of both. </a:t>
            </a: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Integrations can Address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ifferent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omponents, including Data and Applications.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36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Integrating the Cloud with Existing Applications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Integration Types and Methods</a:t>
            </a:r>
          </a:p>
          <a:p>
            <a:pPr marL="0" indent="0" algn="just">
              <a:buNone/>
            </a:pPr>
            <a:endParaRPr lang="en-IN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Integration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Synchronization of Data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Repositories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can be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Processed, Transported 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/ or Transformed during Data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ntegration. </a:t>
            </a: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Strictly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ata-related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onnection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4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IV. Migrating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to the Cloud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Integrating the Cloud with Existing Applications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Integration Types and Methods</a:t>
            </a:r>
          </a:p>
          <a:p>
            <a:pPr marL="0" indent="0" algn="just">
              <a:buNone/>
            </a:pPr>
            <a:endParaRPr lang="en-IN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 Integration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Connects Various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 and Arranges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ontinued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unctionality and Interoperability. </a:t>
            </a: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Data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haring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involves issuing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Requests and Commands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Trigger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vents or Processes.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21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Integrating the Cloud with Existing Applications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Businesses have the Option of Building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their Own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ntegration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olutions or using a Third-party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rovider to Create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ntegrations. </a:t>
            </a: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However, as the Number of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Applications increases and Cloud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ntegrations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row more Complex, it becomes far Less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calable to Build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pecialized in-house Integrations that must be Recreated for each Project. </a:t>
            </a:r>
          </a:p>
        </p:txBody>
      </p:sp>
    </p:spTree>
    <p:extLst>
      <p:ext uri="{BB962C8B-B14F-4D97-AF65-F5344CB8AC3E}">
        <p14:creationId xmlns:p14="http://schemas.microsoft.com/office/powerpoint/2010/main" val="750948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Integrating the Cloud with Existing Applications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Using a 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ntegration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latform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mpowers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rganizations to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pplication and Data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ntegration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using an Agile, Scalable, Reusable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olution.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36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 that have been Selected to be Migrated to the Cloud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may require Significant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hanges to take full Advantage of Cloud Characteristics such as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igh Availability and Scalability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particular, as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nstances are Ephemeral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can be Started, Stopped or Fail at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Time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they must be Stateless and Share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othing. </a:t>
            </a:r>
          </a:p>
        </p:txBody>
      </p:sp>
    </p:spTree>
    <p:extLst>
      <p:ext uri="{BB962C8B-B14F-4D97-AF65-F5344CB8AC3E}">
        <p14:creationId xmlns:p14="http://schemas.microsoft.com/office/powerpoint/2010/main" val="87608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ersistent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must go to External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(e.g., Databases, File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torage, Message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ueues, Caches).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 should be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e-architected in order to take Full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dvantage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Cloud’s Features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5E1A29-08D2-4222-A304-8C3489D445E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62" y="1524001"/>
            <a:ext cx="9598925" cy="4545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0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Moving an Application to the Cloud will require Some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ork under the Hood. However, choosing to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Re-architect an Application is Ideal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IN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Hardware </a:t>
            </a:r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 is Substantial</a:t>
            </a:r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Re-Architecting an Application for the Cloud means access to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World-class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ardware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without needing a World-class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udget. </a:t>
            </a: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are Able to Pay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they go and </a:t>
            </a:r>
            <a:r>
              <a:rPr lang="en-IN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the Investment required for more Hardware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8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Moving an application to the cloud will require some work under the hood. However, choosing to re-architect an application is ideal when: </a:t>
            </a:r>
            <a:r>
              <a:rPr lang="en-IN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taffing </a:t>
            </a:r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evels are Low:</a:t>
            </a: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Moving to the 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utomates a lot of the Server and Application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anagement, as well as Maintenance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asks </a:t>
            </a:r>
            <a:r>
              <a:rPr lang="en-IN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would otherwise be Performed by In-house IT Staff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4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Re-architecting Applications for the Cloud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Moving an application to the cloud will require some work under the hood. However, choosing to re-architect an application is ideal when: </a:t>
            </a:r>
            <a:r>
              <a:rPr lang="en-IN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Geolocation is a Requirement</a:t>
            </a:r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Cost to do Geolocation on the Cloud is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Miniscule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 many Data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entres are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Located in Central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egions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en-IN" sz="18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6513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1154</TotalTime>
  <Words>1597</Words>
  <Application>Microsoft Office PowerPoint</Application>
  <PresentationFormat>Widescreen</PresentationFormat>
  <Paragraphs>199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Century Gothic</vt:lpstr>
      <vt:lpstr>Euphemia</vt:lpstr>
      <vt:lpstr>Gill Sans MT</vt:lpstr>
      <vt:lpstr>Plantagenet Cherokee</vt:lpstr>
      <vt:lpstr>robotoregular</vt:lpstr>
      <vt:lpstr>Symbol</vt:lpstr>
      <vt:lpstr>Times New Roman</vt:lpstr>
      <vt:lpstr>Wingdings</vt:lpstr>
      <vt:lpstr>Gallery</vt:lpstr>
      <vt:lpstr>Academic Literature 16x9</vt:lpstr>
      <vt:lpstr>Welcome to the Participants</vt:lpstr>
      <vt:lpstr>B. Cloud Computing Management Audit</vt:lpstr>
      <vt:lpstr>IV. Migrating to the Cloud</vt:lpstr>
      <vt:lpstr>Re-architecting Applications for the Cloud </vt:lpstr>
      <vt:lpstr>Re-architecting Applications for the Cloud </vt:lpstr>
      <vt:lpstr>Re-architecting Applications for the Cloud </vt:lpstr>
      <vt:lpstr>Re-architecting Applications for the Cloud </vt:lpstr>
      <vt:lpstr>Re-architecting Applications for the Cloud </vt:lpstr>
      <vt:lpstr>Re-architecting Applications for the Cloud </vt:lpstr>
      <vt:lpstr>Re-architecting Applications for the Cloud </vt:lpstr>
      <vt:lpstr>Re-architecting Applications for the Cloud </vt:lpstr>
      <vt:lpstr>Re-architecting Applications for the Cloud </vt:lpstr>
      <vt:lpstr>Re-architecting Applications for the Cloud </vt:lpstr>
      <vt:lpstr>Re-architecting Applications for the Cloud </vt:lpstr>
      <vt:lpstr>Re-architecting Applications for the Cloud </vt:lpstr>
      <vt:lpstr>Re-architecting Applications for the Cloud </vt:lpstr>
      <vt:lpstr>Re-architecting Applications for the Cloud </vt:lpstr>
      <vt:lpstr>Re-architecting Applications for the Cloud </vt:lpstr>
      <vt:lpstr>Re-architecting Applications for the Cloud </vt:lpstr>
      <vt:lpstr>Integrating the Cloud with Existing Applications </vt:lpstr>
      <vt:lpstr>Integrating the Cloud with Existing Applications </vt:lpstr>
      <vt:lpstr>Integrating the Cloud with Existing Applications </vt:lpstr>
      <vt:lpstr>Integrating the Cloud with Existing Applications </vt:lpstr>
      <vt:lpstr>Integrating the Cloud with Existing Applications </vt:lpstr>
      <vt:lpstr>Integrating the Cloud with Existing Applications </vt:lpstr>
      <vt:lpstr>Integrating the Cloud with Existing Applications </vt:lpstr>
      <vt:lpstr>Integrating the Cloud with Existing Applications </vt:lpstr>
      <vt:lpstr>Integrating the Cloud with Existing Applications </vt:lpstr>
      <vt:lpstr>Integrating the Cloud with Existing Applications </vt:lpstr>
      <vt:lpstr>Integrating the Cloud with Existing Applications </vt:lpstr>
      <vt:lpstr>Integrating the Cloud with Existing Applications </vt:lpstr>
      <vt:lpstr>Integrating the Cloud with Existing Applications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41</cp:revision>
  <dcterms:created xsi:type="dcterms:W3CDTF">2020-10-01T03:17:05Z</dcterms:created>
  <dcterms:modified xsi:type="dcterms:W3CDTF">2021-03-04T05:52:57Z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