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5"/>
  </p:notesMasterIdLst>
  <p:handoutMasterIdLst>
    <p:handoutMasterId r:id="rId36"/>
  </p:handoutMasterIdLst>
  <p:sldIdLst>
    <p:sldId id="629" r:id="rId6"/>
    <p:sldId id="366" r:id="rId7"/>
    <p:sldId id="256" r:id="rId8"/>
    <p:sldId id="395" r:id="rId9"/>
    <p:sldId id="635" r:id="rId10"/>
    <p:sldId id="636" r:id="rId11"/>
    <p:sldId id="637" r:id="rId12"/>
    <p:sldId id="638" r:id="rId13"/>
    <p:sldId id="364" r:id="rId14"/>
    <p:sldId id="639" r:id="rId15"/>
    <p:sldId id="367" r:id="rId16"/>
    <p:sldId id="640" r:id="rId17"/>
    <p:sldId id="368" r:id="rId18"/>
    <p:sldId id="641" r:id="rId19"/>
    <p:sldId id="369" r:id="rId20"/>
    <p:sldId id="630" r:id="rId21"/>
    <p:sldId id="370" r:id="rId22"/>
    <p:sldId id="371" r:id="rId23"/>
    <p:sldId id="372" r:id="rId24"/>
    <p:sldId id="631" r:id="rId25"/>
    <p:sldId id="373" r:id="rId26"/>
    <p:sldId id="632" r:id="rId27"/>
    <p:sldId id="633" r:id="rId28"/>
    <p:sldId id="374" r:id="rId29"/>
    <p:sldId id="375" r:id="rId30"/>
    <p:sldId id="634" r:id="rId31"/>
    <p:sldId id="376" r:id="rId32"/>
    <p:sldId id="377" r:id="rId33"/>
    <p:sldId id="26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439F2ED7-9B46-4D29-A111-8A576EC166FB}"/>
    <pc:docChg chg="addSld delSld modSld">
      <pc:chgData name="Indu Sekhar Dantu" userId="4218edbc7ffe59d5" providerId="LiveId" clId="{439F2ED7-9B46-4D29-A111-8A576EC166FB}" dt="2021-03-04T02:28:54.415" v="1454" actId="113"/>
      <pc:docMkLst>
        <pc:docMk/>
      </pc:docMkLst>
      <pc:sldChg chg="modSp mod">
        <pc:chgData name="Indu Sekhar Dantu" userId="4218edbc7ffe59d5" providerId="LiveId" clId="{439F2ED7-9B46-4D29-A111-8A576EC166FB}" dt="2021-02-22T15:46:04.587" v="51" actId="20577"/>
        <pc:sldMkLst>
          <pc:docMk/>
          <pc:sldMk cId="410429437" sldId="256"/>
        </pc:sldMkLst>
        <pc:spChg chg="mod">
          <ac:chgData name="Indu Sekhar Dantu" userId="4218edbc7ffe59d5" providerId="LiveId" clId="{439F2ED7-9B46-4D29-A111-8A576EC166FB}" dt="2021-02-22T15:46:04.587" v="51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439F2ED7-9B46-4D29-A111-8A576EC166FB}" dt="2021-03-04T01:57:41.091" v="820" actId="20577"/>
        <pc:sldMkLst>
          <pc:docMk/>
          <pc:sldMk cId="876088118" sldId="364"/>
        </pc:sldMkLst>
        <pc:spChg chg="mod">
          <ac:chgData name="Indu Sekhar Dantu" userId="4218edbc7ffe59d5" providerId="LiveId" clId="{439F2ED7-9B46-4D29-A111-8A576EC166FB}" dt="2021-02-22T16:14:38.153" v="97" actId="6549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439F2ED7-9B46-4D29-A111-8A576EC166FB}" dt="2021-03-04T01:57:41.091" v="820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439F2ED7-9B46-4D29-A111-8A576EC166FB}" dt="2021-02-22T16:14:14.498" v="52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439F2ED7-9B46-4D29-A111-8A576EC166FB}" dt="2021-02-22T16:24:47.224" v="131" actId="20577"/>
        <pc:sldMkLst>
          <pc:docMk/>
          <pc:sldMk cId="738520826" sldId="366"/>
        </pc:sldMkLst>
        <pc:spChg chg="mod">
          <ac:chgData name="Indu Sekhar Dantu" userId="4218edbc7ffe59d5" providerId="LiveId" clId="{439F2ED7-9B46-4D29-A111-8A576EC166FB}" dt="2021-02-22T16:24:47.224" v="131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439F2ED7-9B46-4D29-A111-8A576EC166FB}" dt="2021-03-04T01:58:07.493" v="826" actId="20577"/>
        <pc:sldMkLst>
          <pc:docMk/>
          <pc:sldMk cId="3090477136" sldId="367"/>
        </pc:sldMkLst>
        <pc:spChg chg="mod">
          <ac:chgData name="Indu Sekhar Dantu" userId="4218edbc7ffe59d5" providerId="LiveId" clId="{439F2ED7-9B46-4D29-A111-8A576EC166FB}" dt="2021-03-04T01:58:07.493" v="826" actId="20577"/>
          <ac:spMkLst>
            <pc:docMk/>
            <pc:sldMk cId="3090477136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1:58:26.556" v="828" actId="20577"/>
        <pc:sldMkLst>
          <pc:docMk/>
          <pc:sldMk cId="2028135126" sldId="368"/>
        </pc:sldMkLst>
        <pc:spChg chg="mod">
          <ac:chgData name="Indu Sekhar Dantu" userId="4218edbc7ffe59d5" providerId="LiveId" clId="{439F2ED7-9B46-4D29-A111-8A576EC166FB}" dt="2021-03-04T01:58:26.556" v="828" actId="20577"/>
          <ac:spMkLst>
            <pc:docMk/>
            <pc:sldMk cId="2028135126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24:37.597" v="1401" actId="122"/>
        <pc:sldMkLst>
          <pc:docMk/>
          <pc:sldMk cId="2714065558" sldId="369"/>
        </pc:sldMkLst>
        <pc:spChg chg="mod">
          <ac:chgData name="Indu Sekhar Dantu" userId="4218edbc7ffe59d5" providerId="LiveId" clId="{439F2ED7-9B46-4D29-A111-8A576EC166FB}" dt="2021-03-04T02:24:37.597" v="1401" actId="122"/>
          <ac:spMkLst>
            <pc:docMk/>
            <pc:sldMk cId="2714065558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05:29.450" v="989" actId="12"/>
        <pc:sldMkLst>
          <pc:docMk/>
          <pc:sldMk cId="2031317693" sldId="370"/>
        </pc:sldMkLst>
        <pc:spChg chg="mod">
          <ac:chgData name="Indu Sekhar Dantu" userId="4218edbc7ffe59d5" providerId="LiveId" clId="{439F2ED7-9B46-4D29-A111-8A576EC166FB}" dt="2021-03-04T02:05:29.450" v="989" actId="12"/>
          <ac:spMkLst>
            <pc:docMk/>
            <pc:sldMk cId="2031317693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05:39.429" v="990" actId="12"/>
        <pc:sldMkLst>
          <pc:docMk/>
          <pc:sldMk cId="1229146958" sldId="371"/>
        </pc:sldMkLst>
        <pc:spChg chg="mod">
          <ac:chgData name="Indu Sekhar Dantu" userId="4218edbc7ffe59d5" providerId="LiveId" clId="{439F2ED7-9B46-4D29-A111-8A576EC166FB}" dt="2021-03-04T02:05:39.429" v="990" actId="12"/>
          <ac:spMkLst>
            <pc:docMk/>
            <pc:sldMk cId="1229146958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12:09.309" v="1163" actId="12"/>
        <pc:sldMkLst>
          <pc:docMk/>
          <pc:sldMk cId="1899199690" sldId="372"/>
        </pc:sldMkLst>
        <pc:spChg chg="mod">
          <ac:chgData name="Indu Sekhar Dantu" userId="4218edbc7ffe59d5" providerId="LiveId" clId="{439F2ED7-9B46-4D29-A111-8A576EC166FB}" dt="2021-03-04T02:12:09.309" v="1163" actId="12"/>
          <ac:spMkLst>
            <pc:docMk/>
            <pc:sldMk cId="1899199690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12:26.993" v="1164" actId="12"/>
        <pc:sldMkLst>
          <pc:docMk/>
          <pc:sldMk cId="1430971078" sldId="373"/>
        </pc:sldMkLst>
        <pc:spChg chg="mod">
          <ac:chgData name="Indu Sekhar Dantu" userId="4218edbc7ffe59d5" providerId="LiveId" clId="{439F2ED7-9B46-4D29-A111-8A576EC166FB}" dt="2021-03-04T02:12:26.993" v="1164" actId="12"/>
          <ac:spMkLst>
            <pc:docMk/>
            <pc:sldMk cId="1430971078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24:27.232" v="1400" actId="122"/>
        <pc:sldMkLst>
          <pc:docMk/>
          <pc:sldMk cId="1352898878" sldId="374"/>
        </pc:sldMkLst>
        <pc:spChg chg="mod">
          <ac:chgData name="Indu Sekhar Dantu" userId="4218edbc7ffe59d5" providerId="LiveId" clId="{439F2ED7-9B46-4D29-A111-8A576EC166FB}" dt="2021-03-04T02:24:27.232" v="1400" actId="122"/>
          <ac:spMkLst>
            <pc:docMk/>
            <pc:sldMk cId="1352898878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24:22.435" v="1399" actId="122"/>
        <pc:sldMkLst>
          <pc:docMk/>
          <pc:sldMk cId="2051726947" sldId="375"/>
        </pc:sldMkLst>
        <pc:spChg chg="mod">
          <ac:chgData name="Indu Sekhar Dantu" userId="4218edbc7ffe59d5" providerId="LiveId" clId="{439F2ED7-9B46-4D29-A111-8A576EC166FB}" dt="2021-03-04T02:24:22.435" v="1399" actId="122"/>
          <ac:spMkLst>
            <pc:docMk/>
            <pc:sldMk cId="2051726947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24:12.012" v="1397" actId="122"/>
        <pc:sldMkLst>
          <pc:docMk/>
          <pc:sldMk cId="544775559" sldId="376"/>
        </pc:sldMkLst>
        <pc:spChg chg="mod">
          <ac:chgData name="Indu Sekhar Dantu" userId="4218edbc7ffe59d5" providerId="LiveId" clId="{439F2ED7-9B46-4D29-A111-8A576EC166FB}" dt="2021-03-04T02:24:12.012" v="1397" actId="122"/>
          <ac:spMkLst>
            <pc:docMk/>
            <pc:sldMk cId="544775559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28:54.415" v="1454" actId="113"/>
        <pc:sldMkLst>
          <pc:docMk/>
          <pc:sldMk cId="472137907" sldId="377"/>
        </pc:sldMkLst>
        <pc:spChg chg="mod">
          <ac:chgData name="Indu Sekhar Dantu" userId="4218edbc7ffe59d5" providerId="LiveId" clId="{439F2ED7-9B46-4D29-A111-8A576EC166FB}" dt="2021-03-04T02:28:54.415" v="1454" actId="113"/>
          <ac:spMkLst>
            <pc:docMk/>
            <pc:sldMk cId="472137907" sldId="377"/>
            <ac:spMk id="3" creationId="{C3C0199F-A274-44C6-BF37-784A855E6EEA}"/>
          </ac:spMkLst>
        </pc:spChg>
      </pc:sldChg>
      <pc:sldChg chg="add del">
        <pc:chgData name="Indu Sekhar Dantu" userId="4218edbc7ffe59d5" providerId="LiveId" clId="{439F2ED7-9B46-4D29-A111-8A576EC166FB}" dt="2021-03-03T14:17:44.270" v="222" actId="47"/>
        <pc:sldMkLst>
          <pc:docMk/>
          <pc:sldMk cId="3441555083" sldId="378"/>
        </pc:sldMkLst>
      </pc:sldChg>
      <pc:sldChg chg="add del">
        <pc:chgData name="Indu Sekhar Dantu" userId="4218edbc7ffe59d5" providerId="LiveId" clId="{439F2ED7-9B46-4D29-A111-8A576EC166FB}" dt="2021-03-03T14:17:45.106" v="223" actId="47"/>
        <pc:sldMkLst>
          <pc:docMk/>
          <pc:sldMk cId="3721286550" sldId="379"/>
        </pc:sldMkLst>
      </pc:sldChg>
      <pc:sldChg chg="add del">
        <pc:chgData name="Indu Sekhar Dantu" userId="4218edbc7ffe59d5" providerId="LiveId" clId="{439F2ED7-9B46-4D29-A111-8A576EC166FB}" dt="2021-03-03T14:17:45.835" v="224" actId="47"/>
        <pc:sldMkLst>
          <pc:docMk/>
          <pc:sldMk cId="2859886699" sldId="380"/>
        </pc:sldMkLst>
      </pc:sldChg>
      <pc:sldChg chg="add del">
        <pc:chgData name="Indu Sekhar Dantu" userId="4218edbc7ffe59d5" providerId="LiveId" clId="{439F2ED7-9B46-4D29-A111-8A576EC166FB}" dt="2021-03-03T14:17:46.489" v="225" actId="47"/>
        <pc:sldMkLst>
          <pc:docMk/>
          <pc:sldMk cId="1533464220" sldId="381"/>
        </pc:sldMkLst>
      </pc:sldChg>
      <pc:sldChg chg="add del">
        <pc:chgData name="Indu Sekhar Dantu" userId="4218edbc7ffe59d5" providerId="LiveId" clId="{439F2ED7-9B46-4D29-A111-8A576EC166FB}" dt="2021-03-03T14:17:47.325" v="226" actId="47"/>
        <pc:sldMkLst>
          <pc:docMk/>
          <pc:sldMk cId="668952116" sldId="382"/>
        </pc:sldMkLst>
      </pc:sldChg>
      <pc:sldChg chg="add del">
        <pc:chgData name="Indu Sekhar Dantu" userId="4218edbc7ffe59d5" providerId="LiveId" clId="{439F2ED7-9B46-4D29-A111-8A576EC166FB}" dt="2021-03-03T14:17:47.969" v="227" actId="47"/>
        <pc:sldMkLst>
          <pc:docMk/>
          <pc:sldMk cId="500174916" sldId="383"/>
        </pc:sldMkLst>
      </pc:sldChg>
      <pc:sldChg chg="add del">
        <pc:chgData name="Indu Sekhar Dantu" userId="4218edbc7ffe59d5" providerId="LiveId" clId="{439F2ED7-9B46-4D29-A111-8A576EC166FB}" dt="2021-03-03T14:17:48.761" v="228" actId="47"/>
        <pc:sldMkLst>
          <pc:docMk/>
          <pc:sldMk cId="2553343042" sldId="384"/>
        </pc:sldMkLst>
      </pc:sldChg>
      <pc:sldChg chg="add del">
        <pc:chgData name="Indu Sekhar Dantu" userId="4218edbc7ffe59d5" providerId="LiveId" clId="{439F2ED7-9B46-4D29-A111-8A576EC166FB}" dt="2021-03-03T14:17:49.615" v="229" actId="47"/>
        <pc:sldMkLst>
          <pc:docMk/>
          <pc:sldMk cId="1352471599" sldId="385"/>
        </pc:sldMkLst>
      </pc:sldChg>
      <pc:sldChg chg="add del">
        <pc:chgData name="Indu Sekhar Dantu" userId="4218edbc7ffe59d5" providerId="LiveId" clId="{439F2ED7-9B46-4D29-A111-8A576EC166FB}" dt="2021-03-03T14:17:50.430" v="230" actId="47"/>
        <pc:sldMkLst>
          <pc:docMk/>
          <pc:sldMk cId="159221148" sldId="386"/>
        </pc:sldMkLst>
      </pc:sldChg>
      <pc:sldChg chg="add del">
        <pc:chgData name="Indu Sekhar Dantu" userId="4218edbc7ffe59d5" providerId="LiveId" clId="{439F2ED7-9B46-4D29-A111-8A576EC166FB}" dt="2021-03-03T14:17:51.314" v="231" actId="47"/>
        <pc:sldMkLst>
          <pc:docMk/>
          <pc:sldMk cId="3304592454" sldId="387"/>
        </pc:sldMkLst>
      </pc:sldChg>
      <pc:sldChg chg="add del">
        <pc:chgData name="Indu Sekhar Dantu" userId="4218edbc7ffe59d5" providerId="LiveId" clId="{439F2ED7-9B46-4D29-A111-8A576EC166FB}" dt="2021-03-03T14:17:52.037" v="232" actId="47"/>
        <pc:sldMkLst>
          <pc:docMk/>
          <pc:sldMk cId="870228112" sldId="388"/>
        </pc:sldMkLst>
      </pc:sldChg>
      <pc:sldChg chg="add del">
        <pc:chgData name="Indu Sekhar Dantu" userId="4218edbc7ffe59d5" providerId="LiveId" clId="{439F2ED7-9B46-4D29-A111-8A576EC166FB}" dt="2021-03-03T14:17:52.861" v="233" actId="47"/>
        <pc:sldMkLst>
          <pc:docMk/>
          <pc:sldMk cId="1569560207" sldId="389"/>
        </pc:sldMkLst>
      </pc:sldChg>
      <pc:sldChg chg="add del">
        <pc:chgData name="Indu Sekhar Dantu" userId="4218edbc7ffe59d5" providerId="LiveId" clId="{439F2ED7-9B46-4D29-A111-8A576EC166FB}" dt="2021-03-03T14:17:54.240" v="234" actId="47"/>
        <pc:sldMkLst>
          <pc:docMk/>
          <pc:sldMk cId="1043122050" sldId="390"/>
        </pc:sldMkLst>
      </pc:sldChg>
      <pc:sldChg chg="add del">
        <pc:chgData name="Indu Sekhar Dantu" userId="4218edbc7ffe59d5" providerId="LiveId" clId="{439F2ED7-9B46-4D29-A111-8A576EC166FB}" dt="2021-03-03T14:17:55.073" v="235" actId="47"/>
        <pc:sldMkLst>
          <pc:docMk/>
          <pc:sldMk cId="3137252183" sldId="391"/>
        </pc:sldMkLst>
      </pc:sldChg>
      <pc:sldChg chg="add del">
        <pc:chgData name="Indu Sekhar Dantu" userId="4218edbc7ffe59d5" providerId="LiveId" clId="{439F2ED7-9B46-4D29-A111-8A576EC166FB}" dt="2021-03-03T14:17:55.804" v="236" actId="47"/>
        <pc:sldMkLst>
          <pc:docMk/>
          <pc:sldMk cId="2309835664" sldId="392"/>
        </pc:sldMkLst>
      </pc:sldChg>
      <pc:sldChg chg="add del">
        <pc:chgData name="Indu Sekhar Dantu" userId="4218edbc7ffe59d5" providerId="LiveId" clId="{439F2ED7-9B46-4D29-A111-8A576EC166FB}" dt="2021-03-03T14:17:56.626" v="237" actId="47"/>
        <pc:sldMkLst>
          <pc:docMk/>
          <pc:sldMk cId="1928706783" sldId="393"/>
        </pc:sldMkLst>
      </pc:sldChg>
      <pc:sldChg chg="add del">
        <pc:chgData name="Indu Sekhar Dantu" userId="4218edbc7ffe59d5" providerId="LiveId" clId="{439F2ED7-9B46-4D29-A111-8A576EC166FB}" dt="2021-03-03T14:17:57.385" v="238" actId="47"/>
        <pc:sldMkLst>
          <pc:docMk/>
          <pc:sldMk cId="6700960" sldId="394"/>
        </pc:sldMkLst>
      </pc:sldChg>
      <pc:sldChg chg="modSp mod">
        <pc:chgData name="Indu Sekhar Dantu" userId="4218edbc7ffe59d5" providerId="LiveId" clId="{439F2ED7-9B46-4D29-A111-8A576EC166FB}" dt="2021-03-04T01:44:53.922" v="511" actId="20577"/>
        <pc:sldMkLst>
          <pc:docMk/>
          <pc:sldMk cId="1338902495" sldId="395"/>
        </pc:sldMkLst>
        <pc:spChg chg="mod">
          <ac:chgData name="Indu Sekhar Dantu" userId="4218edbc7ffe59d5" providerId="LiveId" clId="{439F2ED7-9B46-4D29-A111-8A576EC166FB}" dt="2021-03-04T01:44:53.922" v="511" actId="20577"/>
          <ac:spMkLst>
            <pc:docMk/>
            <pc:sldMk cId="1338902495" sldId="395"/>
            <ac:spMk id="3" creationId="{C3C0199F-A274-44C6-BF37-784A855E6EEA}"/>
          </ac:spMkLst>
        </pc:spChg>
      </pc:sldChg>
      <pc:sldChg chg="del">
        <pc:chgData name="Indu Sekhar Dantu" userId="4218edbc7ffe59d5" providerId="LiveId" clId="{439F2ED7-9B46-4D29-A111-8A576EC166FB}" dt="2021-03-03T14:58:35.853" v="240" actId="2696"/>
        <pc:sldMkLst>
          <pc:docMk/>
          <pc:sldMk cId="2677236132" sldId="395"/>
        </pc:sldMkLst>
      </pc:sldChg>
      <pc:sldChg chg="add del">
        <pc:chgData name="Indu Sekhar Dantu" userId="4218edbc7ffe59d5" providerId="LiveId" clId="{439F2ED7-9B46-4D29-A111-8A576EC166FB}" dt="2021-03-03T14:18:03.687" v="239" actId="2696"/>
        <pc:sldMkLst>
          <pc:docMk/>
          <pc:sldMk cId="2683937872" sldId="395"/>
        </pc:sldMkLst>
      </pc:sldChg>
      <pc:sldChg chg="modSp mod">
        <pc:chgData name="Indu Sekhar Dantu" userId="4218edbc7ffe59d5" providerId="LiveId" clId="{439F2ED7-9B46-4D29-A111-8A576EC166FB}" dt="2021-03-04T02:05:20.421" v="988" actId="20577"/>
        <pc:sldMkLst>
          <pc:docMk/>
          <pc:sldMk cId="3892241541" sldId="630"/>
        </pc:sldMkLst>
        <pc:spChg chg="mod">
          <ac:chgData name="Indu Sekhar Dantu" userId="4218edbc7ffe59d5" providerId="LiveId" clId="{439F2ED7-9B46-4D29-A111-8A576EC166FB}" dt="2021-03-04T02:05:20.421" v="988" actId="20577"/>
          <ac:spMkLst>
            <pc:docMk/>
            <pc:sldMk cId="3892241541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39F2ED7-9B46-4D29-A111-8A576EC166FB}" dt="2021-03-04T02:08:20.031" v="1067" actId="113"/>
        <pc:sldMkLst>
          <pc:docMk/>
          <pc:sldMk cId="870825591" sldId="631"/>
        </pc:sldMkLst>
        <pc:spChg chg="mod">
          <ac:chgData name="Indu Sekhar Dantu" userId="4218edbc7ffe59d5" providerId="LiveId" clId="{439F2ED7-9B46-4D29-A111-8A576EC166FB}" dt="2021-03-04T02:08:20.031" v="1067" actId="113"/>
          <ac:spMkLst>
            <pc:docMk/>
            <pc:sldMk cId="870825591" sldId="63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11:36.013" v="1149" actId="113"/>
        <pc:sldMkLst>
          <pc:docMk/>
          <pc:sldMk cId="3658788890" sldId="632"/>
        </pc:sldMkLst>
        <pc:spChg chg="mod">
          <ac:chgData name="Indu Sekhar Dantu" userId="4218edbc7ffe59d5" providerId="LiveId" clId="{439F2ED7-9B46-4D29-A111-8A576EC166FB}" dt="2021-03-04T02:11:36.013" v="1149" actId="113"/>
          <ac:spMkLst>
            <pc:docMk/>
            <pc:sldMk cId="3658788890" sldId="63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2:11:56.537" v="1162" actId="12"/>
        <pc:sldMkLst>
          <pc:docMk/>
          <pc:sldMk cId="2788922885" sldId="633"/>
        </pc:sldMkLst>
        <pc:spChg chg="mod">
          <ac:chgData name="Indu Sekhar Dantu" userId="4218edbc7ffe59d5" providerId="LiveId" clId="{439F2ED7-9B46-4D29-A111-8A576EC166FB}" dt="2021-03-04T02:11:56.537" v="1162" actId="12"/>
          <ac:spMkLst>
            <pc:docMk/>
            <pc:sldMk cId="2788922885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39F2ED7-9B46-4D29-A111-8A576EC166FB}" dt="2021-03-04T02:24:17.498" v="1398" actId="122"/>
        <pc:sldMkLst>
          <pc:docMk/>
          <pc:sldMk cId="3050700799" sldId="634"/>
        </pc:sldMkLst>
        <pc:spChg chg="mod">
          <ac:chgData name="Indu Sekhar Dantu" userId="4218edbc7ffe59d5" providerId="LiveId" clId="{439F2ED7-9B46-4D29-A111-8A576EC166FB}" dt="2021-03-04T02:24:17.498" v="1398" actId="122"/>
          <ac:spMkLst>
            <pc:docMk/>
            <pc:sldMk cId="3050700799" sldId="63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1:47:54.755" v="584" actId="14100"/>
        <pc:sldMkLst>
          <pc:docMk/>
          <pc:sldMk cId="1158169954" sldId="635"/>
        </pc:sldMkLst>
        <pc:spChg chg="mod">
          <ac:chgData name="Indu Sekhar Dantu" userId="4218edbc7ffe59d5" providerId="LiveId" clId="{439F2ED7-9B46-4D29-A111-8A576EC166FB}" dt="2021-03-04T01:47:54.755" v="584" actId="14100"/>
          <ac:spMkLst>
            <pc:docMk/>
            <pc:sldMk cId="1158169954" sldId="63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1:44:42.260" v="509" actId="20577"/>
        <pc:sldMkLst>
          <pc:docMk/>
          <pc:sldMk cId="425742488" sldId="636"/>
        </pc:sldMkLst>
        <pc:spChg chg="mod">
          <ac:chgData name="Indu Sekhar Dantu" userId="4218edbc7ffe59d5" providerId="LiveId" clId="{439F2ED7-9B46-4D29-A111-8A576EC166FB}" dt="2021-03-04T01:44:42.260" v="509" actId="20577"/>
          <ac:spMkLst>
            <pc:docMk/>
            <pc:sldMk cId="425742488" sldId="63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1:44:28.669" v="508" actId="20577"/>
        <pc:sldMkLst>
          <pc:docMk/>
          <pc:sldMk cId="1299361515" sldId="637"/>
        </pc:sldMkLst>
        <pc:spChg chg="mod">
          <ac:chgData name="Indu Sekhar Dantu" userId="4218edbc7ffe59d5" providerId="LiveId" clId="{439F2ED7-9B46-4D29-A111-8A576EC166FB}" dt="2021-03-04T01:44:28.669" v="508" actId="20577"/>
          <ac:spMkLst>
            <pc:docMk/>
            <pc:sldMk cId="1299361515" sldId="63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39F2ED7-9B46-4D29-A111-8A576EC166FB}" dt="2021-03-04T01:47:46.666" v="583" actId="14100"/>
        <pc:sldMkLst>
          <pc:docMk/>
          <pc:sldMk cId="2052945604" sldId="638"/>
        </pc:sldMkLst>
        <pc:spChg chg="mod">
          <ac:chgData name="Indu Sekhar Dantu" userId="4218edbc7ffe59d5" providerId="LiveId" clId="{439F2ED7-9B46-4D29-A111-8A576EC166FB}" dt="2021-03-04T01:47:46.666" v="583" actId="14100"/>
          <ac:spMkLst>
            <pc:docMk/>
            <pc:sldMk cId="2052945604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39F2ED7-9B46-4D29-A111-8A576EC166FB}" dt="2021-03-04T01:57:37.516" v="819" actId="20577"/>
        <pc:sldMkLst>
          <pc:docMk/>
          <pc:sldMk cId="2946793106" sldId="639"/>
        </pc:sldMkLst>
        <pc:spChg chg="mod">
          <ac:chgData name="Indu Sekhar Dantu" userId="4218edbc7ffe59d5" providerId="LiveId" clId="{439F2ED7-9B46-4D29-A111-8A576EC166FB}" dt="2021-03-04T01:57:37.516" v="819" actId="20577"/>
          <ac:spMkLst>
            <pc:docMk/>
            <pc:sldMk cId="2946793106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39F2ED7-9B46-4D29-A111-8A576EC166FB}" dt="2021-03-04T01:58:02.661" v="824" actId="20577"/>
        <pc:sldMkLst>
          <pc:docMk/>
          <pc:sldMk cId="2967618019" sldId="640"/>
        </pc:sldMkLst>
        <pc:spChg chg="mod">
          <ac:chgData name="Indu Sekhar Dantu" userId="4218edbc7ffe59d5" providerId="LiveId" clId="{439F2ED7-9B46-4D29-A111-8A576EC166FB}" dt="2021-03-04T01:58:02.661" v="824" actId="20577"/>
          <ac:spMkLst>
            <pc:docMk/>
            <pc:sldMk cId="2967618019" sldId="64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39F2ED7-9B46-4D29-A111-8A576EC166FB}" dt="2021-03-04T01:58:37.224" v="830" actId="20577"/>
        <pc:sldMkLst>
          <pc:docMk/>
          <pc:sldMk cId="898260823" sldId="641"/>
        </pc:sldMkLst>
        <pc:spChg chg="mod">
          <ac:chgData name="Indu Sekhar Dantu" userId="4218edbc7ffe59d5" providerId="LiveId" clId="{439F2ED7-9B46-4D29-A111-8A576EC166FB}" dt="2021-03-04T01:58:37.224" v="830" actId="20577"/>
          <ac:spMkLst>
            <pc:docMk/>
            <pc:sldMk cId="898260823" sldId="641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3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800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5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9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7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5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08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5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2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8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886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6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15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Many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enefits to Cloud IT, but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 must Carefully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eliberate and Plan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Wrong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ecision is going to Cost Enterprise in more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Ways than Care to Calculate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9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be on Enterpriser Mind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when Thinking about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Move to the Cloud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Several 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Things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mmediately</a:t>
            </a:r>
            <a:r>
              <a:rPr lang="en-I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come to Mind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of the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roviders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eets Enterpriser Needs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Enterprise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the Cost of Cloud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Operation? 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7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 be on Enterpriser Mind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when Thinking about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Move to the Cloud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Several 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Things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mmediately</a:t>
            </a:r>
            <a:r>
              <a:rPr lang="en-I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come to Mind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Enterprise Ensure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ontinuity during and after the Move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kind of Security measures should Enterprise take and what do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Enterprise Need to Prepare for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Enterprise ascertain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Regulatory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ompliance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1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are Many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uestions that Enterprise should Answer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rior to Migrating to the Cloud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Enterprises are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undertaking a Migration of their Applications to the Cloud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Focus on Achieving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reater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calability, Better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erformance and Higher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calability.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3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Migration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Complex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 that requires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lanning and a Well-Crafted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Number of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issues including Security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Interoperability, Application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e-work and Unplanned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osts, among others need to be Considered before Embarking on the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nitiative.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60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Migration Considerations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Factors need to be Evaluated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Migrating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nterprise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pplications to a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nvironment.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6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Utilization: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many Instances, the Minimum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pecifications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xceed the Actual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translates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underutilized workloads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resulting in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wastage of both money and resources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Hence, it is essential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into consideration the current performance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capacity reports in order to address the cloud workload requirements appropriately.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4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Compatible Systems: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Undertaking the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igration, it is also important to have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up-to-date Versions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Operating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ystems, Middleware and Databases.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ystems which are being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Phased out or Nearing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nd-of-Life are Not supported by the Cloud Service Providers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(CSPs).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1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10750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Disaster Recovery and Backup Policies: </a:t>
            </a:r>
          </a:p>
          <a:p>
            <a:pPr marL="0" indent="0" algn="just">
              <a:buNone/>
            </a:pPr>
            <a:endParaRPr lang="en-IN" sz="18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Continuity and Disaster Recovery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Critical for all Organizations.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need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their Backup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olicies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Ways to map them with those of CSPs.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ackup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whether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or Incremental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Versioning, Retention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requency and other aspects need to be Looked into.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4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Mechanisms: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 to the Cloud 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 Change the way How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ccess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Applications.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Hence, it is Important to Consider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 on the user Experience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Planning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hase itself.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9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Architecture: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rchitecture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Reviewed by Enterprises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just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Ascertain the Compatibility with the Cloud, but also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Supporting the Cloud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ptimization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25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</a:p>
          <a:p>
            <a:pPr marL="0" indent="0" algn="just">
              <a:buNone/>
            </a:pPr>
            <a:endParaRPr lang="en-IN" sz="18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ependencies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Critical in Planning a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 to Address these Dependencies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order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nplanned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utages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Limited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ystem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unctionality.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7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b="1" spc="-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Replication: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rchitectural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esigns are influenced by Data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rotection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requirements, Frequency of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Replication and Alignment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Recovery Time Objective (RTO) / Recovery Point Objective (RPO) of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with their Business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riticality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8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Few of the Major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onsiderations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well-defined security policies is a must for ensuring adequate security of the applications in the cloud.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Organizations should work in coordination with the CSPs in this regard.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2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 Successful Migration Strategy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an Elaborate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Essential for Ensuring an Organization’s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uccessful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ourney to the Cloud.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lear-cut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Driving the Migration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oadmap.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horough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ssessment of the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xisting Organizational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andscape, Spanning the Applications, Processes, Technologies and People is required.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9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 Successful Migration Strategy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Adoption of a Phased, Incremental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pproach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minimizes any probable impact on a Company’s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xisting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the Right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 is Dependent on Critical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as Resource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tilization, Total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 of Ownership, Control, Security and Data requirements of the Applications.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2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 Successful Migration Strategy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ublic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 is the most Cost-effective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Private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 is the Preferred Option when security and control are of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mportance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opularity of the Hybrid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influenced by the Flexibility it Offers in Delivering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ifferent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0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Adopting the Right Cloud Architecture and Hosting Environment</a:t>
            </a:r>
            <a:endParaRPr lang="en-IN" sz="1800" spc="-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 involves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Re-engineering of the Application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rchitecture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include Support for Essential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eatures, such as Multi-tenancy, Flexible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onfiguration and Extensible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 with Security.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Selection of the Right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 and Hosting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nvironment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Important for ensuring Benefits like Flexibility, Scalability, Data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edundancy, Enhanced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vailability, among others.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75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Adopting the Right Cloud Architecture and Hosting Environment</a:t>
            </a:r>
            <a:endParaRPr lang="en-IN" sz="1800" spc="-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igration requires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Re-architecture of not just the Applications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also the Corresponding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olicies and Processes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loud-only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pproach may not be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fit for all requirements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should look towards Adopting a Hybrid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 with the Cloud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Core and the Flexibility to Cater to a few workloads on the Physical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 as well.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3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IV. Migrating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the Cloud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Security and Privacy:  </a:t>
            </a:r>
          </a:p>
          <a:p>
            <a:pPr marL="0" lvl="0" indent="0" algn="just">
              <a:buNone/>
            </a:pPr>
            <a:endParaRPr lang="en-IN" sz="1800" dirty="0"/>
          </a:p>
          <a:p>
            <a:pPr marL="0" lvl="0" indent="0" algn="just">
              <a:buNone/>
            </a:pPr>
            <a:r>
              <a:rPr lang="en-IN" sz="1800" dirty="0"/>
              <a:t>Generally, Cloud Solutions vary in the benefits and the degree of </a:t>
            </a:r>
            <a:r>
              <a:rPr lang="en-IN" sz="1800" b="1" dirty="0"/>
              <a:t>Security they Offer</a:t>
            </a:r>
            <a:r>
              <a:rPr lang="en-IN" sz="1800" dirty="0"/>
              <a:t>, requiring Organizations to Identify the </a:t>
            </a:r>
            <a:r>
              <a:rPr lang="en-IN" sz="1800" b="1" dirty="0"/>
              <a:t>Right Procurement Strategy</a:t>
            </a:r>
            <a:r>
              <a:rPr lang="en-IN" sz="1800" dirty="0"/>
              <a:t> based on the Delivery and Deployment Models available and the Associated Benefits.  </a:t>
            </a:r>
          </a:p>
          <a:p>
            <a:pPr marL="0" lvl="0" indent="0" algn="just">
              <a:buNone/>
            </a:pPr>
            <a:r>
              <a:rPr lang="en-IN" sz="1800" dirty="0"/>
              <a:t>Organizations </a:t>
            </a:r>
            <a:r>
              <a:rPr lang="en-IN" sz="1800" b="1" dirty="0"/>
              <a:t>Should do Due Diligence</a:t>
            </a:r>
            <a:r>
              <a:rPr lang="en-IN" sz="1800" dirty="0"/>
              <a:t> while Selecting Cloud Service Providers (CSPs) to ensure that Organizations can Designate in which </a:t>
            </a:r>
            <a:r>
              <a:rPr lang="en-IN" sz="1800" b="1" dirty="0"/>
              <a:t>Physical Region their Data</a:t>
            </a:r>
            <a:r>
              <a:rPr lang="en-IN" sz="1800" dirty="0"/>
              <a:t>, Virtual Servers, etc., will be located, and should be able to </a:t>
            </a:r>
            <a:r>
              <a:rPr lang="en-IN" sz="1800" b="1" dirty="0"/>
              <a:t>Retain Control and Ownership</a:t>
            </a:r>
            <a:r>
              <a:rPr lang="en-IN" sz="1800" dirty="0"/>
              <a:t> of their Data.  </a:t>
            </a:r>
          </a:p>
          <a:p>
            <a:pPr marL="0" lvl="0" indent="0" algn="just">
              <a:buNone/>
            </a:pPr>
            <a:r>
              <a:rPr lang="en-IN" sz="1800" dirty="0"/>
              <a:t>Organization should also Ensure that CSP has well defined </a:t>
            </a:r>
            <a:r>
              <a:rPr lang="en-IN" sz="1800" b="1" dirty="0"/>
              <a:t>Security Model</a:t>
            </a:r>
            <a:r>
              <a:rPr lang="en-IN" sz="1800" dirty="0"/>
              <a:t> which clearly define who owns what (in terms of Security Controls) between Organizations and CSP.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0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068415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Regulatory Compliance: </a:t>
            </a:r>
          </a:p>
          <a:p>
            <a:pPr marL="0" lvl="0" indent="0" algn="just">
              <a:buNone/>
            </a:pPr>
            <a:endParaRPr lang="en-IN" sz="1800" dirty="0"/>
          </a:p>
          <a:p>
            <a:pPr marL="0" lvl="0" indent="0" algn="just">
              <a:buNone/>
            </a:pPr>
            <a:r>
              <a:rPr lang="en-IN" sz="1800" dirty="0"/>
              <a:t>Some Organizations Governed by National and, in some Cases Outside the Nation, need to satisfy Availability, Confidentiality, and Integrity of Data.  </a:t>
            </a:r>
          </a:p>
          <a:p>
            <a:pPr marL="0" lvl="0" indent="0" algn="just">
              <a:buNone/>
            </a:pPr>
            <a:r>
              <a:rPr lang="en-IN" sz="1800" dirty="0"/>
              <a:t>Many Organization Regulators require that Financial Data for Organization Customers to stay within </a:t>
            </a:r>
            <a:r>
              <a:rPr lang="en-IN" sz="1800" b="1" dirty="0"/>
              <a:t>Geographical Boundaries</a:t>
            </a:r>
            <a:r>
              <a:rPr lang="en-IN" sz="1800" dirty="0"/>
              <a:t> of the Country.  </a:t>
            </a:r>
          </a:p>
          <a:p>
            <a:pPr marL="0" lvl="0" indent="0" algn="just">
              <a:buNone/>
            </a:pPr>
            <a:r>
              <a:rPr lang="en-IN" sz="1800" dirty="0"/>
              <a:t>Essentially, Organizations must ensure that the CSP </a:t>
            </a:r>
            <a:r>
              <a:rPr lang="en-IN" sz="1800" b="1" dirty="0"/>
              <a:t>Complies with all the Government Specified Regulations</a:t>
            </a:r>
            <a:r>
              <a:rPr lang="en-IN" sz="1800" dirty="0"/>
              <a:t> and also with any relevant Regulator or Domain Specific Standards.  </a:t>
            </a:r>
          </a:p>
          <a:p>
            <a:pPr marL="0" lvl="0" indent="0" algn="just">
              <a:buNone/>
            </a:pPr>
            <a:r>
              <a:rPr lang="en-IN" sz="1800" dirty="0"/>
              <a:t>CSP should be </a:t>
            </a:r>
            <a:r>
              <a:rPr lang="en-IN" sz="1800" b="1" dirty="0"/>
              <a:t>Properly Audited</a:t>
            </a:r>
            <a:r>
              <a:rPr lang="en-IN" sz="1800" dirty="0"/>
              <a:t> for such Compliance or be able to Provide Prior Audit Certifications for any required Compliance.</a:t>
            </a:r>
          </a:p>
        </p:txBody>
      </p:sp>
    </p:spTree>
    <p:extLst>
      <p:ext uri="{BB962C8B-B14F-4D97-AF65-F5344CB8AC3E}">
        <p14:creationId xmlns:p14="http://schemas.microsoft.com/office/powerpoint/2010/main" val="115816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Technical Limitations: </a:t>
            </a:r>
          </a:p>
          <a:p>
            <a:pPr marL="0" lvl="0" indent="0" algn="just">
              <a:buNone/>
            </a:pPr>
            <a:endParaRPr lang="en-IN" sz="1800" dirty="0"/>
          </a:p>
          <a:p>
            <a:pPr marL="0" lvl="0" indent="0" algn="just">
              <a:buNone/>
            </a:pPr>
            <a:r>
              <a:rPr lang="en-IN" sz="1800" dirty="0"/>
              <a:t>Cloud Solutions may lack the </a:t>
            </a:r>
            <a:r>
              <a:rPr lang="en-IN" sz="1800" b="1" dirty="0"/>
              <a:t>Technical Capability</a:t>
            </a:r>
            <a:r>
              <a:rPr lang="en-IN" sz="1800" dirty="0"/>
              <a:t> to Host Specific Applications requiring Niche Software Packages and Capability-driven Architectures.  </a:t>
            </a:r>
          </a:p>
          <a:p>
            <a:pPr marL="0" lvl="0" indent="0" algn="just">
              <a:buNone/>
            </a:pPr>
            <a:endParaRPr lang="en-IN" sz="1800" dirty="0"/>
          </a:p>
          <a:p>
            <a:pPr marL="0" lvl="0" indent="0" algn="just">
              <a:buNone/>
            </a:pPr>
            <a:r>
              <a:rPr lang="en-IN" sz="1800" dirty="0"/>
              <a:t>Organizations </a:t>
            </a:r>
            <a:r>
              <a:rPr lang="en-IN" sz="1800" b="1" dirty="0"/>
              <a:t>Need to Identify </a:t>
            </a:r>
            <a:r>
              <a:rPr lang="en-IN" sz="1800" dirty="0"/>
              <a:t>and Factor in such </a:t>
            </a:r>
            <a:r>
              <a:rPr lang="en-IN" sz="1800" b="1" dirty="0"/>
              <a:t>Exceptions</a:t>
            </a:r>
            <a:r>
              <a:rPr lang="en-IN" sz="1800" dirty="0"/>
              <a:t> while Building the Overall Business Case.  </a:t>
            </a:r>
          </a:p>
        </p:txBody>
      </p:sp>
    </p:spTree>
    <p:extLst>
      <p:ext uri="{BB962C8B-B14F-4D97-AF65-F5344CB8AC3E}">
        <p14:creationId xmlns:p14="http://schemas.microsoft.com/office/powerpoint/2010/main" val="42574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Availability, Reliability, Fault Tolerance and Disaster Recovery: </a:t>
            </a:r>
          </a:p>
          <a:p>
            <a:pPr marL="0" lvl="0" indent="0" algn="just">
              <a:buNone/>
            </a:pPr>
            <a:endParaRPr lang="en-IN" sz="1800" b="1" dirty="0"/>
          </a:p>
          <a:p>
            <a:pPr marL="0" lvl="0" indent="0" algn="just">
              <a:buNone/>
            </a:pPr>
            <a:r>
              <a:rPr lang="en-IN" sz="1800" b="1" dirty="0"/>
              <a:t>Leading Cloud Providers</a:t>
            </a:r>
            <a:r>
              <a:rPr lang="en-IN" sz="1800" dirty="0"/>
              <a:t>, having worked with the most </a:t>
            </a:r>
            <a:r>
              <a:rPr lang="en-IN" sz="1800" b="1" dirty="0"/>
              <a:t>Demanding Customers</a:t>
            </a:r>
            <a:r>
              <a:rPr lang="en-IN" sz="1800" dirty="0"/>
              <a:t> and Mission Critical Workloads have Built the Expertise to Offer Levels of Resilience, Reliability and Availability for Addressing a Organization’s Mission Critical Workloads.  </a:t>
            </a:r>
          </a:p>
          <a:p>
            <a:pPr marL="0" lvl="0" indent="0" algn="just">
              <a:buNone/>
            </a:pPr>
            <a:endParaRPr lang="en-IN" sz="1800" dirty="0"/>
          </a:p>
          <a:p>
            <a:pPr marL="0" lvl="0" indent="0" algn="just">
              <a:buNone/>
            </a:pPr>
            <a:r>
              <a:rPr lang="en-IN" sz="1800" dirty="0"/>
              <a:t>Service Level Availability Details for the Critical Services (Compute, Storage, Databases, etc.) are provided for in the Public Websites of the Cloud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129936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5394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Interoperability and Portability: </a:t>
            </a:r>
          </a:p>
          <a:p>
            <a:pPr marL="0" lvl="0" indent="0" algn="just">
              <a:buNone/>
            </a:pPr>
            <a:endParaRPr lang="en-IN" sz="1800" dirty="0"/>
          </a:p>
          <a:p>
            <a:pPr marL="0" lvl="0" indent="0" algn="just">
              <a:buNone/>
            </a:pPr>
            <a:r>
              <a:rPr lang="en-IN" sz="1800" dirty="0"/>
              <a:t>The Interoperability and Portability of Information between </a:t>
            </a:r>
            <a:r>
              <a:rPr lang="en-IN" sz="1800" b="1" dirty="0"/>
              <a:t>Private clouds and Public clouds</a:t>
            </a:r>
            <a:r>
              <a:rPr lang="en-IN" sz="1800" dirty="0"/>
              <a:t> are Critical enablers for </a:t>
            </a:r>
            <a:r>
              <a:rPr lang="en-IN" sz="1800" b="1" dirty="0"/>
              <a:t>Broad Adoption of CC</a:t>
            </a:r>
            <a:r>
              <a:rPr lang="en-IN" sz="1800" dirty="0"/>
              <a:t> by the Organizations.  </a:t>
            </a:r>
          </a:p>
          <a:p>
            <a:pPr marL="0" lvl="0" indent="0" algn="just">
              <a:buNone/>
            </a:pPr>
            <a:r>
              <a:rPr lang="en-IN" sz="1800" dirty="0"/>
              <a:t>Most CSP’s Provide Services allow Organizations to Operate </a:t>
            </a:r>
            <a:r>
              <a:rPr lang="en-IN" sz="1800" b="1" dirty="0"/>
              <a:t>Hybrid Environments</a:t>
            </a:r>
            <a:r>
              <a:rPr lang="en-IN" sz="1800" dirty="0"/>
              <a:t>.  </a:t>
            </a:r>
          </a:p>
          <a:p>
            <a:pPr marL="0" lvl="0" indent="0" algn="just">
              <a:buNone/>
            </a:pPr>
            <a:r>
              <a:rPr lang="en-IN" sz="1800" dirty="0"/>
              <a:t>Organization decide to move the Data Out of the CSP,  usually CSPs allow and Assist the Movement of Data to another CSP or On-premises Data Centre.  </a:t>
            </a:r>
          </a:p>
          <a:p>
            <a:pPr marL="0" lvl="0" indent="0" algn="just">
              <a:buNone/>
            </a:pPr>
            <a:r>
              <a:rPr lang="en-IN" sz="1800" dirty="0"/>
              <a:t>Organizations should be Free to Switch the </a:t>
            </a:r>
            <a:r>
              <a:rPr lang="en-IN" sz="1800" b="1" dirty="0"/>
              <a:t>Cloud Service Providers</a:t>
            </a:r>
            <a:r>
              <a:rPr lang="en-IN" sz="1800" dirty="0"/>
              <a:t> if they are </a:t>
            </a:r>
            <a:r>
              <a:rPr lang="en-IN" sz="1800" b="1" dirty="0"/>
              <a:t>Not Satisfied</a:t>
            </a:r>
            <a:r>
              <a:rPr lang="en-IN" sz="1800" dirty="0"/>
              <a:t>.  </a:t>
            </a:r>
          </a:p>
          <a:p>
            <a:pPr marL="0" lvl="0" indent="0" algn="just">
              <a:buNone/>
            </a:pPr>
            <a:r>
              <a:rPr lang="en-IN" sz="1800" b="1" dirty="0"/>
              <a:t>Interoperability</a:t>
            </a:r>
            <a:r>
              <a:rPr lang="en-IN" sz="1800" dirty="0"/>
              <a:t> may be need at Infrastructure Level, Platform Level and Software / Application Level.  </a:t>
            </a:r>
          </a:p>
        </p:txBody>
      </p:sp>
    </p:spTree>
    <p:extLst>
      <p:ext uri="{BB962C8B-B14F-4D97-AF65-F5344CB8AC3E}">
        <p14:creationId xmlns:p14="http://schemas.microsoft.com/office/powerpoint/2010/main" val="205294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Technical Considerations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Moving Enterprise IT Workloads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 is a Big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ecision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Immediately alters the way Enterprise Operate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has to be Approached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trategically and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shouldn’t to be Taken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ightly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1127</TotalTime>
  <Words>1540</Words>
  <Application>Microsoft Office PowerPoint</Application>
  <PresentationFormat>Widescreen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Symbol</vt:lpstr>
      <vt:lpstr>Wingdings</vt:lpstr>
      <vt:lpstr>Gallery</vt:lpstr>
      <vt:lpstr>Academic Literature 16x9</vt:lpstr>
      <vt:lpstr>Welcome to the Participants</vt:lpstr>
      <vt:lpstr>B. Cloud Computing Management Audit</vt:lpstr>
      <vt:lpstr>IV. Migrating to the Cloud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Technical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39</cp:revision>
  <dcterms:created xsi:type="dcterms:W3CDTF">2020-10-01T03:17:05Z</dcterms:created>
  <dcterms:modified xsi:type="dcterms:W3CDTF">2021-03-04T02:28:59Z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