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 id="2147483698" r:id="rId5"/>
  </p:sldMasterIdLst>
  <p:notesMasterIdLst>
    <p:notesMasterId r:id="rId42"/>
  </p:notesMasterIdLst>
  <p:handoutMasterIdLst>
    <p:handoutMasterId r:id="rId43"/>
  </p:handoutMasterIdLst>
  <p:sldIdLst>
    <p:sldId id="629" r:id="rId6"/>
    <p:sldId id="256" r:id="rId7"/>
    <p:sldId id="366" r:id="rId8"/>
    <p:sldId id="367" r:id="rId9"/>
    <p:sldId id="368" r:id="rId10"/>
    <p:sldId id="630" r:id="rId11"/>
    <p:sldId id="369" r:id="rId12"/>
    <p:sldId id="631" r:id="rId13"/>
    <p:sldId id="370" r:id="rId14"/>
    <p:sldId id="632" r:id="rId15"/>
    <p:sldId id="371" r:id="rId16"/>
    <p:sldId id="633" r:id="rId17"/>
    <p:sldId id="372" r:id="rId18"/>
    <p:sldId id="389" r:id="rId19"/>
    <p:sldId id="373" r:id="rId20"/>
    <p:sldId id="374" r:id="rId21"/>
    <p:sldId id="390" r:id="rId22"/>
    <p:sldId id="375" r:id="rId23"/>
    <p:sldId id="376" r:id="rId24"/>
    <p:sldId id="391" r:id="rId25"/>
    <p:sldId id="377" r:id="rId26"/>
    <p:sldId id="378" r:id="rId27"/>
    <p:sldId id="392" r:id="rId28"/>
    <p:sldId id="379" r:id="rId29"/>
    <p:sldId id="380" r:id="rId30"/>
    <p:sldId id="634" r:id="rId31"/>
    <p:sldId id="393" r:id="rId32"/>
    <p:sldId id="364" r:id="rId33"/>
    <p:sldId id="381" r:id="rId34"/>
    <p:sldId id="382" r:id="rId35"/>
    <p:sldId id="383" r:id="rId36"/>
    <p:sldId id="384" r:id="rId37"/>
    <p:sldId id="385" r:id="rId38"/>
    <p:sldId id="386" r:id="rId39"/>
    <p:sldId id="387" r:id="rId40"/>
    <p:sldId id="264"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1E42"/>
    <a:srgbClr val="E2DED9"/>
    <a:srgbClr val="FDFDFD"/>
    <a:srgbClr val="DEDBD8"/>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C2FFA5D-87B4-456A-9821-1D502468CF0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handoutMaster" Target="handoutMasters/handoutMaster1.xml"/><Relationship Id="rId48"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ndu Sekhar Dantu" userId="4218edbc7ffe59d5" providerId="LiveId" clId="{B5EA1783-97D2-41F3-9B6B-FB2CF4A46205}"/>
    <pc:docChg chg="undo redo custSel addSld delSld modSld sldOrd">
      <pc:chgData name="Indu Sekhar Dantu" userId="4218edbc7ffe59d5" providerId="LiveId" clId="{B5EA1783-97D2-41F3-9B6B-FB2CF4A46205}" dt="2021-02-27T10:52:09.592" v="1029" actId="113"/>
      <pc:docMkLst>
        <pc:docMk/>
      </pc:docMkLst>
      <pc:sldChg chg="modSp mod">
        <pc:chgData name="Indu Sekhar Dantu" userId="4218edbc7ffe59d5" providerId="LiveId" clId="{B5EA1783-97D2-41F3-9B6B-FB2CF4A46205}" dt="2021-02-22T16:21:41.145" v="171" actId="20577"/>
        <pc:sldMkLst>
          <pc:docMk/>
          <pc:sldMk cId="410429437" sldId="256"/>
        </pc:sldMkLst>
        <pc:spChg chg="mod">
          <ac:chgData name="Indu Sekhar Dantu" userId="4218edbc7ffe59d5" providerId="LiveId" clId="{B5EA1783-97D2-41F3-9B6B-FB2CF4A46205}" dt="2021-02-22T16:21:41.145" v="171" actId="20577"/>
          <ac:spMkLst>
            <pc:docMk/>
            <pc:sldMk cId="410429437" sldId="256"/>
            <ac:spMk id="2" creationId="{90DCA56C-7A25-4BD4-AA72-5256E68BE4CB}"/>
          </ac:spMkLst>
        </pc:spChg>
      </pc:sldChg>
      <pc:sldChg chg="modSp mod">
        <pc:chgData name="Indu Sekhar Dantu" userId="4218edbc7ffe59d5" providerId="LiveId" clId="{B5EA1783-97D2-41F3-9B6B-FB2CF4A46205}" dt="2021-02-27T10:45:44.099" v="917" actId="113"/>
        <pc:sldMkLst>
          <pc:docMk/>
          <pc:sldMk cId="876088118" sldId="364"/>
        </pc:sldMkLst>
        <pc:spChg chg="mod">
          <ac:chgData name="Indu Sekhar Dantu" userId="4218edbc7ffe59d5" providerId="LiveId" clId="{B5EA1783-97D2-41F3-9B6B-FB2CF4A46205}" dt="2021-02-22T01:51:01.778" v="136" actId="20577"/>
          <ac:spMkLst>
            <pc:docMk/>
            <pc:sldMk cId="876088118" sldId="364"/>
            <ac:spMk id="2" creationId="{B569CD3E-5E33-4EB5-A2CE-C636605E633F}"/>
          </ac:spMkLst>
        </pc:spChg>
        <pc:spChg chg="mod">
          <ac:chgData name="Indu Sekhar Dantu" userId="4218edbc7ffe59d5" providerId="LiveId" clId="{B5EA1783-97D2-41F3-9B6B-FB2CF4A46205}" dt="2021-02-27T10:45:44.099" v="917" actId="113"/>
          <ac:spMkLst>
            <pc:docMk/>
            <pc:sldMk cId="876088118" sldId="364"/>
            <ac:spMk id="3" creationId="{C3C0199F-A274-44C6-BF37-784A855E6EEA}"/>
          </ac:spMkLst>
        </pc:spChg>
      </pc:sldChg>
      <pc:sldChg chg="del">
        <pc:chgData name="Indu Sekhar Dantu" userId="4218edbc7ffe59d5" providerId="LiveId" clId="{B5EA1783-97D2-41F3-9B6B-FB2CF4A46205}" dt="2021-02-22T01:50:27.659" v="68" actId="47"/>
        <pc:sldMkLst>
          <pc:docMk/>
          <pc:sldMk cId="4107847369" sldId="365"/>
        </pc:sldMkLst>
      </pc:sldChg>
      <pc:sldChg chg="modSp mod ord">
        <pc:chgData name="Indu Sekhar Dantu" userId="4218edbc7ffe59d5" providerId="LiveId" clId="{B5EA1783-97D2-41F3-9B6B-FB2CF4A46205}" dt="2021-02-27T08:14:59.185" v="583" actId="115"/>
        <pc:sldMkLst>
          <pc:docMk/>
          <pc:sldMk cId="2209010345" sldId="366"/>
        </pc:sldMkLst>
        <pc:spChg chg="mod">
          <ac:chgData name="Indu Sekhar Dantu" userId="4218edbc7ffe59d5" providerId="LiveId" clId="{B5EA1783-97D2-41F3-9B6B-FB2CF4A46205}" dt="2021-02-27T08:14:59.185" v="583" actId="115"/>
          <ac:spMkLst>
            <pc:docMk/>
            <pc:sldMk cId="2209010345" sldId="366"/>
            <ac:spMk id="3" creationId="{C3C0199F-A274-44C6-BF37-784A855E6EEA}"/>
          </ac:spMkLst>
        </pc:spChg>
      </pc:sldChg>
      <pc:sldChg chg="modSp add mod">
        <pc:chgData name="Indu Sekhar Dantu" userId="4218edbc7ffe59d5" providerId="LiveId" clId="{B5EA1783-97D2-41F3-9B6B-FB2CF4A46205}" dt="2021-02-27T08:16:23.542" v="688" actId="20577"/>
        <pc:sldMkLst>
          <pc:docMk/>
          <pc:sldMk cId="2720495737" sldId="367"/>
        </pc:sldMkLst>
        <pc:spChg chg="mod">
          <ac:chgData name="Indu Sekhar Dantu" userId="4218edbc7ffe59d5" providerId="LiveId" clId="{B5EA1783-97D2-41F3-9B6B-FB2CF4A46205}" dt="2021-02-27T08:16:23.542" v="688" actId="20577"/>
          <ac:spMkLst>
            <pc:docMk/>
            <pc:sldMk cId="2720495737" sldId="367"/>
            <ac:spMk id="3" creationId="{C3C0199F-A274-44C6-BF37-784A855E6EEA}"/>
          </ac:spMkLst>
        </pc:spChg>
      </pc:sldChg>
      <pc:sldChg chg="modSp add mod">
        <pc:chgData name="Indu Sekhar Dantu" userId="4218edbc7ffe59d5" providerId="LiveId" clId="{B5EA1783-97D2-41F3-9B6B-FB2CF4A46205}" dt="2021-02-27T08:17:39.245" v="705" actId="20577"/>
        <pc:sldMkLst>
          <pc:docMk/>
          <pc:sldMk cId="1416311744" sldId="368"/>
        </pc:sldMkLst>
        <pc:spChg chg="mod">
          <ac:chgData name="Indu Sekhar Dantu" userId="4218edbc7ffe59d5" providerId="LiveId" clId="{B5EA1783-97D2-41F3-9B6B-FB2CF4A46205}" dt="2021-02-27T08:17:39.245" v="705" actId="20577"/>
          <ac:spMkLst>
            <pc:docMk/>
            <pc:sldMk cId="1416311744" sldId="368"/>
            <ac:spMk id="3" creationId="{C3C0199F-A274-44C6-BF37-784A855E6EEA}"/>
          </ac:spMkLst>
        </pc:spChg>
      </pc:sldChg>
      <pc:sldChg chg="modSp add mod">
        <pc:chgData name="Indu Sekhar Dantu" userId="4218edbc7ffe59d5" providerId="LiveId" clId="{B5EA1783-97D2-41F3-9B6B-FB2CF4A46205}" dt="2021-02-27T08:19:01.348" v="724" actId="6549"/>
        <pc:sldMkLst>
          <pc:docMk/>
          <pc:sldMk cId="1612072018" sldId="369"/>
        </pc:sldMkLst>
        <pc:spChg chg="mod">
          <ac:chgData name="Indu Sekhar Dantu" userId="4218edbc7ffe59d5" providerId="LiveId" clId="{B5EA1783-97D2-41F3-9B6B-FB2CF4A46205}" dt="2021-02-27T08:19:01.348" v="724" actId="6549"/>
          <ac:spMkLst>
            <pc:docMk/>
            <pc:sldMk cId="1612072018" sldId="369"/>
            <ac:spMk id="3" creationId="{C3C0199F-A274-44C6-BF37-784A855E6EEA}"/>
          </ac:spMkLst>
        </pc:spChg>
      </pc:sldChg>
      <pc:sldChg chg="modSp add mod">
        <pc:chgData name="Indu Sekhar Dantu" userId="4218edbc7ffe59d5" providerId="LiveId" clId="{B5EA1783-97D2-41F3-9B6B-FB2CF4A46205}" dt="2021-02-27T08:20:24.830" v="742" actId="113"/>
        <pc:sldMkLst>
          <pc:docMk/>
          <pc:sldMk cId="3989921916" sldId="370"/>
        </pc:sldMkLst>
        <pc:spChg chg="mod">
          <ac:chgData name="Indu Sekhar Dantu" userId="4218edbc7ffe59d5" providerId="LiveId" clId="{B5EA1783-97D2-41F3-9B6B-FB2CF4A46205}" dt="2021-02-27T08:20:24.830" v="742" actId="113"/>
          <ac:spMkLst>
            <pc:docMk/>
            <pc:sldMk cId="3989921916" sldId="370"/>
            <ac:spMk id="3" creationId="{C3C0199F-A274-44C6-BF37-784A855E6EEA}"/>
          </ac:spMkLst>
        </pc:spChg>
      </pc:sldChg>
      <pc:sldChg chg="modSp add mod">
        <pc:chgData name="Indu Sekhar Dantu" userId="4218edbc7ffe59d5" providerId="LiveId" clId="{B5EA1783-97D2-41F3-9B6B-FB2CF4A46205}" dt="2021-02-27T08:21:37.024" v="756" actId="113"/>
        <pc:sldMkLst>
          <pc:docMk/>
          <pc:sldMk cId="4016044802" sldId="371"/>
        </pc:sldMkLst>
        <pc:spChg chg="mod">
          <ac:chgData name="Indu Sekhar Dantu" userId="4218edbc7ffe59d5" providerId="LiveId" clId="{B5EA1783-97D2-41F3-9B6B-FB2CF4A46205}" dt="2021-02-27T08:21:37.024" v="756" actId="113"/>
          <ac:spMkLst>
            <pc:docMk/>
            <pc:sldMk cId="4016044802" sldId="371"/>
            <ac:spMk id="3" creationId="{C3C0199F-A274-44C6-BF37-784A855E6EEA}"/>
          </ac:spMkLst>
        </pc:spChg>
      </pc:sldChg>
      <pc:sldChg chg="modSp add mod">
        <pc:chgData name="Indu Sekhar Dantu" userId="4218edbc7ffe59d5" providerId="LiveId" clId="{B5EA1783-97D2-41F3-9B6B-FB2CF4A46205}" dt="2021-02-27T08:22:42.908" v="775" actId="113"/>
        <pc:sldMkLst>
          <pc:docMk/>
          <pc:sldMk cId="2979408243" sldId="372"/>
        </pc:sldMkLst>
        <pc:spChg chg="mod">
          <ac:chgData name="Indu Sekhar Dantu" userId="4218edbc7ffe59d5" providerId="LiveId" clId="{B5EA1783-97D2-41F3-9B6B-FB2CF4A46205}" dt="2021-02-27T08:22:42.908" v="775" actId="113"/>
          <ac:spMkLst>
            <pc:docMk/>
            <pc:sldMk cId="2979408243" sldId="372"/>
            <ac:spMk id="3" creationId="{C3C0199F-A274-44C6-BF37-784A855E6EEA}"/>
          </ac:spMkLst>
        </pc:spChg>
      </pc:sldChg>
      <pc:sldChg chg="modSp add mod">
        <pc:chgData name="Indu Sekhar Dantu" userId="4218edbc7ffe59d5" providerId="LiveId" clId="{B5EA1783-97D2-41F3-9B6B-FB2CF4A46205}" dt="2021-02-27T08:23:38.011" v="785" actId="20577"/>
        <pc:sldMkLst>
          <pc:docMk/>
          <pc:sldMk cId="3371351638" sldId="373"/>
        </pc:sldMkLst>
        <pc:spChg chg="mod">
          <ac:chgData name="Indu Sekhar Dantu" userId="4218edbc7ffe59d5" providerId="LiveId" clId="{B5EA1783-97D2-41F3-9B6B-FB2CF4A46205}" dt="2021-02-27T08:23:38.011" v="785" actId="20577"/>
          <ac:spMkLst>
            <pc:docMk/>
            <pc:sldMk cId="3371351638" sldId="373"/>
            <ac:spMk id="3" creationId="{C3C0199F-A274-44C6-BF37-784A855E6EEA}"/>
          </ac:spMkLst>
        </pc:spChg>
      </pc:sldChg>
      <pc:sldChg chg="modSp add mod">
        <pc:chgData name="Indu Sekhar Dantu" userId="4218edbc7ffe59d5" providerId="LiveId" clId="{B5EA1783-97D2-41F3-9B6B-FB2CF4A46205}" dt="2021-02-27T08:24:07.003" v="795" actId="113"/>
        <pc:sldMkLst>
          <pc:docMk/>
          <pc:sldMk cId="568846981" sldId="374"/>
        </pc:sldMkLst>
        <pc:spChg chg="mod">
          <ac:chgData name="Indu Sekhar Dantu" userId="4218edbc7ffe59d5" providerId="LiveId" clId="{B5EA1783-97D2-41F3-9B6B-FB2CF4A46205}" dt="2021-02-27T08:24:07.003" v="795" actId="113"/>
          <ac:spMkLst>
            <pc:docMk/>
            <pc:sldMk cId="568846981" sldId="374"/>
            <ac:spMk id="3" creationId="{C3C0199F-A274-44C6-BF37-784A855E6EEA}"/>
          </ac:spMkLst>
        </pc:spChg>
      </pc:sldChg>
      <pc:sldChg chg="modSp add mod">
        <pc:chgData name="Indu Sekhar Dantu" userId="4218edbc7ffe59d5" providerId="LiveId" clId="{B5EA1783-97D2-41F3-9B6B-FB2CF4A46205}" dt="2021-02-27T08:25:53.561" v="818" actId="113"/>
        <pc:sldMkLst>
          <pc:docMk/>
          <pc:sldMk cId="2999063152" sldId="375"/>
        </pc:sldMkLst>
        <pc:spChg chg="mod">
          <ac:chgData name="Indu Sekhar Dantu" userId="4218edbc7ffe59d5" providerId="LiveId" clId="{B5EA1783-97D2-41F3-9B6B-FB2CF4A46205}" dt="2021-02-27T08:25:53.561" v="818" actId="113"/>
          <ac:spMkLst>
            <pc:docMk/>
            <pc:sldMk cId="2999063152" sldId="375"/>
            <ac:spMk id="3" creationId="{C3C0199F-A274-44C6-BF37-784A855E6EEA}"/>
          </ac:spMkLst>
        </pc:spChg>
      </pc:sldChg>
      <pc:sldChg chg="modSp add mod">
        <pc:chgData name="Indu Sekhar Dantu" userId="4218edbc7ffe59d5" providerId="LiveId" clId="{B5EA1783-97D2-41F3-9B6B-FB2CF4A46205}" dt="2021-02-27T10:38:22.506" v="826" actId="115"/>
        <pc:sldMkLst>
          <pc:docMk/>
          <pc:sldMk cId="2446972504" sldId="376"/>
        </pc:sldMkLst>
        <pc:spChg chg="mod">
          <ac:chgData name="Indu Sekhar Dantu" userId="4218edbc7ffe59d5" providerId="LiveId" clId="{B5EA1783-97D2-41F3-9B6B-FB2CF4A46205}" dt="2021-02-27T10:38:22.506" v="826" actId="115"/>
          <ac:spMkLst>
            <pc:docMk/>
            <pc:sldMk cId="2446972504" sldId="376"/>
            <ac:spMk id="3" creationId="{C3C0199F-A274-44C6-BF37-784A855E6EEA}"/>
          </ac:spMkLst>
        </pc:spChg>
      </pc:sldChg>
      <pc:sldChg chg="modSp add mod">
        <pc:chgData name="Indu Sekhar Dantu" userId="4218edbc7ffe59d5" providerId="LiveId" clId="{B5EA1783-97D2-41F3-9B6B-FB2CF4A46205}" dt="2021-02-27T10:39:39.209" v="841" actId="113"/>
        <pc:sldMkLst>
          <pc:docMk/>
          <pc:sldMk cId="964565470" sldId="377"/>
        </pc:sldMkLst>
        <pc:spChg chg="mod">
          <ac:chgData name="Indu Sekhar Dantu" userId="4218edbc7ffe59d5" providerId="LiveId" clId="{B5EA1783-97D2-41F3-9B6B-FB2CF4A46205}" dt="2021-02-27T10:39:39.209" v="841" actId="113"/>
          <ac:spMkLst>
            <pc:docMk/>
            <pc:sldMk cId="964565470" sldId="377"/>
            <ac:spMk id="3" creationId="{C3C0199F-A274-44C6-BF37-784A855E6EEA}"/>
          </ac:spMkLst>
        </pc:spChg>
      </pc:sldChg>
      <pc:sldChg chg="modSp add mod">
        <pc:chgData name="Indu Sekhar Dantu" userId="4218edbc7ffe59d5" providerId="LiveId" clId="{B5EA1783-97D2-41F3-9B6B-FB2CF4A46205}" dt="2021-02-27T10:39:55.065" v="845" actId="113"/>
        <pc:sldMkLst>
          <pc:docMk/>
          <pc:sldMk cId="2426096768" sldId="378"/>
        </pc:sldMkLst>
        <pc:spChg chg="mod">
          <ac:chgData name="Indu Sekhar Dantu" userId="4218edbc7ffe59d5" providerId="LiveId" clId="{B5EA1783-97D2-41F3-9B6B-FB2CF4A46205}" dt="2021-02-27T10:39:55.065" v="845" actId="113"/>
          <ac:spMkLst>
            <pc:docMk/>
            <pc:sldMk cId="2426096768" sldId="378"/>
            <ac:spMk id="3" creationId="{C3C0199F-A274-44C6-BF37-784A855E6EEA}"/>
          </ac:spMkLst>
        </pc:spChg>
      </pc:sldChg>
      <pc:sldChg chg="modSp add mod">
        <pc:chgData name="Indu Sekhar Dantu" userId="4218edbc7ffe59d5" providerId="LiveId" clId="{B5EA1783-97D2-41F3-9B6B-FB2CF4A46205}" dt="2021-02-27T10:41:28.572" v="866" actId="115"/>
        <pc:sldMkLst>
          <pc:docMk/>
          <pc:sldMk cId="3211966308" sldId="379"/>
        </pc:sldMkLst>
        <pc:spChg chg="mod">
          <ac:chgData name="Indu Sekhar Dantu" userId="4218edbc7ffe59d5" providerId="LiveId" clId="{B5EA1783-97D2-41F3-9B6B-FB2CF4A46205}" dt="2021-02-26T11:38:38.709" v="230" actId="1076"/>
          <ac:spMkLst>
            <pc:docMk/>
            <pc:sldMk cId="3211966308" sldId="379"/>
            <ac:spMk id="2" creationId="{B569CD3E-5E33-4EB5-A2CE-C636605E633F}"/>
          </ac:spMkLst>
        </pc:spChg>
        <pc:spChg chg="mod">
          <ac:chgData name="Indu Sekhar Dantu" userId="4218edbc7ffe59d5" providerId="LiveId" clId="{B5EA1783-97D2-41F3-9B6B-FB2CF4A46205}" dt="2021-02-27T10:41:28.572" v="866" actId="115"/>
          <ac:spMkLst>
            <pc:docMk/>
            <pc:sldMk cId="3211966308" sldId="379"/>
            <ac:spMk id="3" creationId="{C3C0199F-A274-44C6-BF37-784A855E6EEA}"/>
          </ac:spMkLst>
        </pc:spChg>
      </pc:sldChg>
      <pc:sldChg chg="modSp add mod">
        <pc:chgData name="Indu Sekhar Dantu" userId="4218edbc7ffe59d5" providerId="LiveId" clId="{B5EA1783-97D2-41F3-9B6B-FB2CF4A46205}" dt="2021-02-27T10:42:27.436" v="877" actId="113"/>
        <pc:sldMkLst>
          <pc:docMk/>
          <pc:sldMk cId="2568305291" sldId="380"/>
        </pc:sldMkLst>
        <pc:spChg chg="mod">
          <ac:chgData name="Indu Sekhar Dantu" userId="4218edbc7ffe59d5" providerId="LiveId" clId="{B5EA1783-97D2-41F3-9B6B-FB2CF4A46205}" dt="2021-02-27T10:42:27.436" v="877" actId="113"/>
          <ac:spMkLst>
            <pc:docMk/>
            <pc:sldMk cId="2568305291" sldId="380"/>
            <ac:spMk id="3" creationId="{C3C0199F-A274-44C6-BF37-784A855E6EEA}"/>
          </ac:spMkLst>
        </pc:spChg>
      </pc:sldChg>
      <pc:sldChg chg="modSp add mod">
        <pc:chgData name="Indu Sekhar Dantu" userId="4218edbc7ffe59d5" providerId="LiveId" clId="{B5EA1783-97D2-41F3-9B6B-FB2CF4A46205}" dt="2021-02-27T10:46:52.133" v="938" actId="113"/>
        <pc:sldMkLst>
          <pc:docMk/>
          <pc:sldMk cId="2040211470" sldId="381"/>
        </pc:sldMkLst>
        <pc:spChg chg="mod">
          <ac:chgData name="Indu Sekhar Dantu" userId="4218edbc7ffe59d5" providerId="LiveId" clId="{B5EA1783-97D2-41F3-9B6B-FB2CF4A46205}" dt="2021-02-27T10:46:52.133" v="938" actId="113"/>
          <ac:spMkLst>
            <pc:docMk/>
            <pc:sldMk cId="2040211470" sldId="381"/>
            <ac:spMk id="3" creationId="{C3C0199F-A274-44C6-BF37-784A855E6EEA}"/>
          </ac:spMkLst>
        </pc:spChg>
      </pc:sldChg>
      <pc:sldChg chg="modSp add mod">
        <pc:chgData name="Indu Sekhar Dantu" userId="4218edbc7ffe59d5" providerId="LiveId" clId="{B5EA1783-97D2-41F3-9B6B-FB2CF4A46205}" dt="2021-02-27T10:47:21.044" v="943" actId="20577"/>
        <pc:sldMkLst>
          <pc:docMk/>
          <pc:sldMk cId="2928783795" sldId="382"/>
        </pc:sldMkLst>
        <pc:spChg chg="mod">
          <ac:chgData name="Indu Sekhar Dantu" userId="4218edbc7ffe59d5" providerId="LiveId" clId="{B5EA1783-97D2-41F3-9B6B-FB2CF4A46205}" dt="2021-02-27T10:47:21.044" v="943" actId="20577"/>
          <ac:spMkLst>
            <pc:docMk/>
            <pc:sldMk cId="2928783795" sldId="382"/>
            <ac:spMk id="3" creationId="{C3C0199F-A274-44C6-BF37-784A855E6EEA}"/>
          </ac:spMkLst>
        </pc:spChg>
      </pc:sldChg>
      <pc:sldChg chg="modSp add mod">
        <pc:chgData name="Indu Sekhar Dantu" userId="4218edbc7ffe59d5" providerId="LiveId" clId="{B5EA1783-97D2-41F3-9B6B-FB2CF4A46205}" dt="2021-02-27T10:48:51.878" v="976" actId="113"/>
        <pc:sldMkLst>
          <pc:docMk/>
          <pc:sldMk cId="510306374" sldId="383"/>
        </pc:sldMkLst>
        <pc:spChg chg="mod">
          <ac:chgData name="Indu Sekhar Dantu" userId="4218edbc7ffe59d5" providerId="LiveId" clId="{B5EA1783-97D2-41F3-9B6B-FB2CF4A46205}" dt="2021-02-27T10:48:51.878" v="976" actId="113"/>
          <ac:spMkLst>
            <pc:docMk/>
            <pc:sldMk cId="510306374" sldId="383"/>
            <ac:spMk id="3" creationId="{C3C0199F-A274-44C6-BF37-784A855E6EEA}"/>
          </ac:spMkLst>
        </pc:spChg>
      </pc:sldChg>
      <pc:sldChg chg="modSp add mod">
        <pc:chgData name="Indu Sekhar Dantu" userId="4218edbc7ffe59d5" providerId="LiveId" clId="{B5EA1783-97D2-41F3-9B6B-FB2CF4A46205}" dt="2021-02-27T10:50:08.202" v="995" actId="113"/>
        <pc:sldMkLst>
          <pc:docMk/>
          <pc:sldMk cId="2116110521" sldId="384"/>
        </pc:sldMkLst>
        <pc:spChg chg="mod">
          <ac:chgData name="Indu Sekhar Dantu" userId="4218edbc7ffe59d5" providerId="LiveId" clId="{B5EA1783-97D2-41F3-9B6B-FB2CF4A46205}" dt="2021-02-27T10:50:08.202" v="995" actId="113"/>
          <ac:spMkLst>
            <pc:docMk/>
            <pc:sldMk cId="2116110521" sldId="384"/>
            <ac:spMk id="3" creationId="{C3C0199F-A274-44C6-BF37-784A855E6EEA}"/>
          </ac:spMkLst>
        </pc:spChg>
      </pc:sldChg>
      <pc:sldChg chg="modSp add mod">
        <pc:chgData name="Indu Sekhar Dantu" userId="4218edbc7ffe59d5" providerId="LiveId" clId="{B5EA1783-97D2-41F3-9B6B-FB2CF4A46205}" dt="2021-02-27T10:50:21.323" v="998" actId="113"/>
        <pc:sldMkLst>
          <pc:docMk/>
          <pc:sldMk cId="2152076183" sldId="385"/>
        </pc:sldMkLst>
        <pc:spChg chg="mod">
          <ac:chgData name="Indu Sekhar Dantu" userId="4218edbc7ffe59d5" providerId="LiveId" clId="{B5EA1783-97D2-41F3-9B6B-FB2CF4A46205}" dt="2021-02-27T10:50:21.323" v="998" actId="113"/>
          <ac:spMkLst>
            <pc:docMk/>
            <pc:sldMk cId="2152076183" sldId="385"/>
            <ac:spMk id="3" creationId="{C3C0199F-A274-44C6-BF37-784A855E6EEA}"/>
          </ac:spMkLst>
        </pc:spChg>
      </pc:sldChg>
      <pc:sldChg chg="modSp add mod">
        <pc:chgData name="Indu Sekhar Dantu" userId="4218edbc7ffe59d5" providerId="LiveId" clId="{B5EA1783-97D2-41F3-9B6B-FB2CF4A46205}" dt="2021-02-27T10:51:15.993" v="1013" actId="113"/>
        <pc:sldMkLst>
          <pc:docMk/>
          <pc:sldMk cId="120706523" sldId="386"/>
        </pc:sldMkLst>
        <pc:spChg chg="mod">
          <ac:chgData name="Indu Sekhar Dantu" userId="4218edbc7ffe59d5" providerId="LiveId" clId="{B5EA1783-97D2-41F3-9B6B-FB2CF4A46205}" dt="2021-02-27T10:51:15.993" v="1013" actId="113"/>
          <ac:spMkLst>
            <pc:docMk/>
            <pc:sldMk cId="120706523" sldId="386"/>
            <ac:spMk id="3" creationId="{C3C0199F-A274-44C6-BF37-784A855E6EEA}"/>
          </ac:spMkLst>
        </pc:spChg>
      </pc:sldChg>
      <pc:sldChg chg="modSp add mod">
        <pc:chgData name="Indu Sekhar Dantu" userId="4218edbc7ffe59d5" providerId="LiveId" clId="{B5EA1783-97D2-41F3-9B6B-FB2CF4A46205}" dt="2021-02-27T10:52:09.592" v="1029" actId="113"/>
        <pc:sldMkLst>
          <pc:docMk/>
          <pc:sldMk cId="3224823967" sldId="387"/>
        </pc:sldMkLst>
        <pc:spChg chg="mod">
          <ac:chgData name="Indu Sekhar Dantu" userId="4218edbc7ffe59d5" providerId="LiveId" clId="{B5EA1783-97D2-41F3-9B6B-FB2CF4A46205}" dt="2021-02-27T10:52:09.592" v="1029" actId="113"/>
          <ac:spMkLst>
            <pc:docMk/>
            <pc:sldMk cId="3224823967" sldId="387"/>
            <ac:spMk id="3" creationId="{C3C0199F-A274-44C6-BF37-784A855E6EEA}"/>
          </ac:spMkLst>
        </pc:spChg>
      </pc:sldChg>
      <pc:sldChg chg="add del">
        <pc:chgData name="Indu Sekhar Dantu" userId="4218edbc7ffe59d5" providerId="LiveId" clId="{B5EA1783-97D2-41F3-9B6B-FB2CF4A46205}" dt="2021-02-27T10:51:27.599" v="1014" actId="2696"/>
        <pc:sldMkLst>
          <pc:docMk/>
          <pc:sldMk cId="219381996" sldId="388"/>
        </pc:sldMkLst>
      </pc:sldChg>
      <pc:sldChg chg="add del">
        <pc:chgData name="Indu Sekhar Dantu" userId="4218edbc7ffe59d5" providerId="LiveId" clId="{B5EA1783-97D2-41F3-9B6B-FB2CF4A46205}" dt="2021-02-26T11:43:54.738" v="285" actId="47"/>
        <pc:sldMkLst>
          <pc:docMk/>
          <pc:sldMk cId="59966515" sldId="389"/>
        </pc:sldMkLst>
      </pc:sldChg>
      <pc:sldChg chg="modSp mod">
        <pc:chgData name="Indu Sekhar Dantu" userId="4218edbc7ffe59d5" providerId="LiveId" clId="{B5EA1783-97D2-41F3-9B6B-FB2CF4A46205}" dt="2021-02-27T08:23:25.052" v="782" actId="113"/>
        <pc:sldMkLst>
          <pc:docMk/>
          <pc:sldMk cId="2000601086" sldId="389"/>
        </pc:sldMkLst>
        <pc:spChg chg="mod">
          <ac:chgData name="Indu Sekhar Dantu" userId="4218edbc7ffe59d5" providerId="LiveId" clId="{B5EA1783-97D2-41F3-9B6B-FB2CF4A46205}" dt="2021-02-27T08:23:25.052" v="782" actId="113"/>
          <ac:spMkLst>
            <pc:docMk/>
            <pc:sldMk cId="2000601086" sldId="389"/>
            <ac:spMk id="3" creationId="{C3C0199F-A274-44C6-BF37-784A855E6EEA}"/>
          </ac:spMkLst>
        </pc:spChg>
      </pc:sldChg>
      <pc:sldChg chg="modSp mod">
        <pc:chgData name="Indu Sekhar Dantu" userId="4218edbc7ffe59d5" providerId="LiveId" clId="{B5EA1783-97D2-41F3-9B6B-FB2CF4A46205}" dt="2021-02-27T08:25:05.976" v="801" actId="113"/>
        <pc:sldMkLst>
          <pc:docMk/>
          <pc:sldMk cId="1430767245" sldId="390"/>
        </pc:sldMkLst>
        <pc:spChg chg="mod">
          <ac:chgData name="Indu Sekhar Dantu" userId="4218edbc7ffe59d5" providerId="LiveId" clId="{B5EA1783-97D2-41F3-9B6B-FB2CF4A46205}" dt="2021-02-27T08:25:05.976" v="801" actId="113"/>
          <ac:spMkLst>
            <pc:docMk/>
            <pc:sldMk cId="1430767245" sldId="390"/>
            <ac:spMk id="3" creationId="{C3C0199F-A274-44C6-BF37-784A855E6EEA}"/>
          </ac:spMkLst>
        </pc:spChg>
      </pc:sldChg>
      <pc:sldChg chg="add del">
        <pc:chgData name="Indu Sekhar Dantu" userId="4218edbc7ffe59d5" providerId="LiveId" clId="{B5EA1783-97D2-41F3-9B6B-FB2CF4A46205}" dt="2021-02-26T11:43:55.475" v="286" actId="47"/>
        <pc:sldMkLst>
          <pc:docMk/>
          <pc:sldMk cId="4272492617" sldId="390"/>
        </pc:sldMkLst>
      </pc:sldChg>
      <pc:sldChg chg="add del">
        <pc:chgData name="Indu Sekhar Dantu" userId="4218edbc7ffe59d5" providerId="LiveId" clId="{B5EA1783-97D2-41F3-9B6B-FB2CF4A46205}" dt="2021-02-26T11:43:56.105" v="287" actId="47"/>
        <pc:sldMkLst>
          <pc:docMk/>
          <pc:sldMk cId="1809265952" sldId="391"/>
        </pc:sldMkLst>
      </pc:sldChg>
      <pc:sldChg chg="modSp mod">
        <pc:chgData name="Indu Sekhar Dantu" userId="4218edbc7ffe59d5" providerId="LiveId" clId="{B5EA1783-97D2-41F3-9B6B-FB2CF4A46205}" dt="2021-02-27T10:39:08.322" v="833" actId="113"/>
        <pc:sldMkLst>
          <pc:docMk/>
          <pc:sldMk cId="1842636668" sldId="391"/>
        </pc:sldMkLst>
        <pc:spChg chg="mod">
          <ac:chgData name="Indu Sekhar Dantu" userId="4218edbc7ffe59d5" providerId="LiveId" clId="{B5EA1783-97D2-41F3-9B6B-FB2CF4A46205}" dt="2021-02-27T10:39:08.322" v="833" actId="113"/>
          <ac:spMkLst>
            <pc:docMk/>
            <pc:sldMk cId="1842636668" sldId="391"/>
            <ac:spMk id="3" creationId="{C3C0199F-A274-44C6-BF37-784A855E6EEA}"/>
          </ac:spMkLst>
        </pc:spChg>
      </pc:sldChg>
      <pc:sldChg chg="modSp mod">
        <pc:chgData name="Indu Sekhar Dantu" userId="4218edbc7ffe59d5" providerId="LiveId" clId="{B5EA1783-97D2-41F3-9B6B-FB2CF4A46205}" dt="2021-02-27T10:40:45.424" v="859" actId="20577"/>
        <pc:sldMkLst>
          <pc:docMk/>
          <pc:sldMk cId="193920909" sldId="392"/>
        </pc:sldMkLst>
        <pc:spChg chg="mod">
          <ac:chgData name="Indu Sekhar Dantu" userId="4218edbc7ffe59d5" providerId="LiveId" clId="{B5EA1783-97D2-41F3-9B6B-FB2CF4A46205}" dt="2021-02-27T10:40:45.424" v="859" actId="20577"/>
          <ac:spMkLst>
            <pc:docMk/>
            <pc:sldMk cId="193920909" sldId="392"/>
            <ac:spMk id="3" creationId="{C3C0199F-A274-44C6-BF37-784A855E6EEA}"/>
          </ac:spMkLst>
        </pc:spChg>
      </pc:sldChg>
      <pc:sldChg chg="add del">
        <pc:chgData name="Indu Sekhar Dantu" userId="4218edbc7ffe59d5" providerId="LiveId" clId="{B5EA1783-97D2-41F3-9B6B-FB2CF4A46205}" dt="2021-02-26T11:43:56.705" v="288" actId="47"/>
        <pc:sldMkLst>
          <pc:docMk/>
          <pc:sldMk cId="1710007308" sldId="392"/>
        </pc:sldMkLst>
      </pc:sldChg>
      <pc:sldChg chg="add del">
        <pc:chgData name="Indu Sekhar Dantu" userId="4218edbc7ffe59d5" providerId="LiveId" clId="{B5EA1783-97D2-41F3-9B6B-FB2CF4A46205}" dt="2021-02-26T11:43:57.383" v="289" actId="47"/>
        <pc:sldMkLst>
          <pc:docMk/>
          <pc:sldMk cId="286785940" sldId="393"/>
        </pc:sldMkLst>
      </pc:sldChg>
      <pc:sldChg chg="modSp mod">
        <pc:chgData name="Indu Sekhar Dantu" userId="4218edbc7ffe59d5" providerId="LiveId" clId="{B5EA1783-97D2-41F3-9B6B-FB2CF4A46205}" dt="2021-02-27T10:43:59.953" v="896" actId="14100"/>
        <pc:sldMkLst>
          <pc:docMk/>
          <pc:sldMk cId="2397371391" sldId="393"/>
        </pc:sldMkLst>
        <pc:spChg chg="mod">
          <ac:chgData name="Indu Sekhar Dantu" userId="4218edbc7ffe59d5" providerId="LiveId" clId="{B5EA1783-97D2-41F3-9B6B-FB2CF4A46205}" dt="2021-02-27T10:43:59.953" v="896" actId="14100"/>
          <ac:spMkLst>
            <pc:docMk/>
            <pc:sldMk cId="2397371391" sldId="393"/>
            <ac:spMk id="3" creationId="{C3C0199F-A274-44C6-BF37-784A855E6EEA}"/>
          </ac:spMkLst>
        </pc:spChg>
      </pc:sldChg>
      <pc:sldChg chg="add del">
        <pc:chgData name="Indu Sekhar Dantu" userId="4218edbc7ffe59d5" providerId="LiveId" clId="{B5EA1783-97D2-41F3-9B6B-FB2CF4A46205}" dt="2021-02-26T11:43:58.534" v="290" actId="47"/>
        <pc:sldMkLst>
          <pc:docMk/>
          <pc:sldMk cId="2641916135" sldId="394"/>
        </pc:sldMkLst>
      </pc:sldChg>
      <pc:sldChg chg="modSp mod">
        <pc:chgData name="Indu Sekhar Dantu" userId="4218edbc7ffe59d5" providerId="LiveId" clId="{B5EA1783-97D2-41F3-9B6B-FB2CF4A46205}" dt="2021-02-27T08:17:42.427" v="706" actId="20577"/>
        <pc:sldMkLst>
          <pc:docMk/>
          <pc:sldMk cId="2542519170" sldId="630"/>
        </pc:sldMkLst>
        <pc:spChg chg="mod">
          <ac:chgData name="Indu Sekhar Dantu" userId="4218edbc7ffe59d5" providerId="LiveId" clId="{B5EA1783-97D2-41F3-9B6B-FB2CF4A46205}" dt="2021-02-27T08:17:42.427" v="706" actId="20577"/>
          <ac:spMkLst>
            <pc:docMk/>
            <pc:sldMk cId="2542519170" sldId="630"/>
            <ac:spMk id="3" creationId="{C3C0199F-A274-44C6-BF37-784A855E6EEA}"/>
          </ac:spMkLst>
        </pc:spChg>
      </pc:sldChg>
      <pc:sldChg chg="modSp mod">
        <pc:chgData name="Indu Sekhar Dantu" userId="4218edbc7ffe59d5" providerId="LiveId" clId="{B5EA1783-97D2-41F3-9B6B-FB2CF4A46205}" dt="2021-02-27T08:19:12.530" v="728" actId="20577"/>
        <pc:sldMkLst>
          <pc:docMk/>
          <pc:sldMk cId="1242046298" sldId="631"/>
        </pc:sldMkLst>
        <pc:spChg chg="mod">
          <ac:chgData name="Indu Sekhar Dantu" userId="4218edbc7ffe59d5" providerId="LiveId" clId="{B5EA1783-97D2-41F3-9B6B-FB2CF4A46205}" dt="2021-02-27T08:19:12.530" v="728" actId="20577"/>
          <ac:spMkLst>
            <pc:docMk/>
            <pc:sldMk cId="1242046298" sldId="631"/>
            <ac:spMk id="3" creationId="{C3C0199F-A274-44C6-BF37-784A855E6EEA}"/>
          </ac:spMkLst>
        </pc:spChg>
      </pc:sldChg>
      <pc:sldChg chg="modSp mod">
        <pc:chgData name="Indu Sekhar Dantu" userId="4218edbc7ffe59d5" providerId="LiveId" clId="{B5EA1783-97D2-41F3-9B6B-FB2CF4A46205}" dt="2021-02-27T08:20:51.018" v="749" actId="113"/>
        <pc:sldMkLst>
          <pc:docMk/>
          <pc:sldMk cId="3798270839" sldId="632"/>
        </pc:sldMkLst>
        <pc:spChg chg="mod">
          <ac:chgData name="Indu Sekhar Dantu" userId="4218edbc7ffe59d5" providerId="LiveId" clId="{B5EA1783-97D2-41F3-9B6B-FB2CF4A46205}" dt="2021-02-27T08:20:51.018" v="749" actId="113"/>
          <ac:spMkLst>
            <pc:docMk/>
            <pc:sldMk cId="3798270839" sldId="632"/>
            <ac:spMk id="3" creationId="{C3C0199F-A274-44C6-BF37-784A855E6EEA}"/>
          </ac:spMkLst>
        </pc:spChg>
      </pc:sldChg>
      <pc:sldChg chg="modSp mod">
        <pc:chgData name="Indu Sekhar Dantu" userId="4218edbc7ffe59d5" providerId="LiveId" clId="{B5EA1783-97D2-41F3-9B6B-FB2CF4A46205}" dt="2021-02-27T08:22:08.802" v="764" actId="20577"/>
        <pc:sldMkLst>
          <pc:docMk/>
          <pc:sldMk cId="1109503702" sldId="633"/>
        </pc:sldMkLst>
        <pc:spChg chg="mod">
          <ac:chgData name="Indu Sekhar Dantu" userId="4218edbc7ffe59d5" providerId="LiveId" clId="{B5EA1783-97D2-41F3-9B6B-FB2CF4A46205}" dt="2021-02-27T08:22:08.802" v="764" actId="20577"/>
          <ac:spMkLst>
            <pc:docMk/>
            <pc:sldMk cId="1109503702" sldId="633"/>
            <ac:spMk id="3" creationId="{C3C0199F-A274-44C6-BF37-784A855E6EEA}"/>
          </ac:spMkLst>
        </pc:spChg>
      </pc:sldChg>
      <pc:sldChg chg="modSp mod">
        <pc:chgData name="Indu Sekhar Dantu" userId="4218edbc7ffe59d5" providerId="LiveId" clId="{B5EA1783-97D2-41F3-9B6B-FB2CF4A46205}" dt="2021-02-27T10:43:09.520" v="884" actId="113"/>
        <pc:sldMkLst>
          <pc:docMk/>
          <pc:sldMk cId="2520722229" sldId="634"/>
        </pc:sldMkLst>
        <pc:spChg chg="mod">
          <ac:chgData name="Indu Sekhar Dantu" userId="4218edbc7ffe59d5" providerId="LiveId" clId="{B5EA1783-97D2-41F3-9B6B-FB2CF4A46205}" dt="2021-02-27T10:43:09.520" v="884" actId="113"/>
          <ac:spMkLst>
            <pc:docMk/>
            <pc:sldMk cId="2520722229" sldId="634"/>
            <ac:spMk id="3" creationId="{C3C0199F-A274-44C6-BF37-784A855E6EEA}"/>
          </ac:spMkLst>
        </pc:spChg>
      </pc:sldChg>
    </pc:docChg>
  </pc:docChgLst>
  <pc:docChgLst>
    <pc:chgData name="Indu Sekhar Dantu" userId="4218edbc7ffe59d5" providerId="LiveId" clId="{B67B266E-E175-44B2-A73C-0ED8328B81AC}"/>
    <pc:docChg chg="delSld">
      <pc:chgData name="Indu Sekhar Dantu" userId="4218edbc7ffe59d5" providerId="LiveId" clId="{B67B266E-E175-44B2-A73C-0ED8328B81AC}" dt="2021-02-09T05:18:40.557" v="3" actId="2696"/>
      <pc:docMkLst>
        <pc:docMk/>
      </pc:docMkLst>
      <pc:sldChg chg="del">
        <pc:chgData name="Indu Sekhar Dantu" userId="4218edbc7ffe59d5" providerId="LiveId" clId="{B67B266E-E175-44B2-A73C-0ED8328B81AC}" dt="2021-02-09T05:18:35.956" v="2" actId="47"/>
        <pc:sldMkLst>
          <pc:docMk/>
          <pc:sldMk cId="2094298288" sldId="257"/>
        </pc:sldMkLst>
      </pc:sldChg>
      <pc:sldChg chg="del">
        <pc:chgData name="Indu Sekhar Dantu" userId="4218edbc7ffe59d5" providerId="LiveId" clId="{B67B266E-E175-44B2-A73C-0ED8328B81AC}" dt="2021-02-09T05:18:35.956" v="2" actId="47"/>
        <pc:sldMkLst>
          <pc:docMk/>
          <pc:sldMk cId="2449431650" sldId="258"/>
        </pc:sldMkLst>
      </pc:sldChg>
      <pc:sldChg chg="del">
        <pc:chgData name="Indu Sekhar Dantu" userId="4218edbc7ffe59d5" providerId="LiveId" clId="{B67B266E-E175-44B2-A73C-0ED8328B81AC}" dt="2021-02-09T05:18:35.956" v="2" actId="47"/>
        <pc:sldMkLst>
          <pc:docMk/>
          <pc:sldMk cId="2712936521" sldId="259"/>
        </pc:sldMkLst>
      </pc:sldChg>
      <pc:sldChg chg="del">
        <pc:chgData name="Indu Sekhar Dantu" userId="4218edbc7ffe59d5" providerId="LiveId" clId="{B67B266E-E175-44B2-A73C-0ED8328B81AC}" dt="2021-02-09T05:18:35.956" v="2" actId="47"/>
        <pc:sldMkLst>
          <pc:docMk/>
          <pc:sldMk cId="4164098364" sldId="260"/>
        </pc:sldMkLst>
      </pc:sldChg>
      <pc:sldChg chg="del">
        <pc:chgData name="Indu Sekhar Dantu" userId="4218edbc7ffe59d5" providerId="LiveId" clId="{B67B266E-E175-44B2-A73C-0ED8328B81AC}" dt="2021-02-09T05:18:35.956" v="2" actId="47"/>
        <pc:sldMkLst>
          <pc:docMk/>
          <pc:sldMk cId="2654679895" sldId="267"/>
        </pc:sldMkLst>
      </pc:sldChg>
      <pc:sldChg chg="del">
        <pc:chgData name="Indu Sekhar Dantu" userId="4218edbc7ffe59d5" providerId="LiveId" clId="{B67B266E-E175-44B2-A73C-0ED8328B81AC}" dt="2021-02-09T05:18:35.956" v="2" actId="47"/>
        <pc:sldMkLst>
          <pc:docMk/>
          <pc:sldMk cId="3644709477" sldId="269"/>
        </pc:sldMkLst>
      </pc:sldChg>
      <pc:sldChg chg="del">
        <pc:chgData name="Indu Sekhar Dantu" userId="4218edbc7ffe59d5" providerId="LiveId" clId="{B67B266E-E175-44B2-A73C-0ED8328B81AC}" dt="2021-02-09T05:18:35.956" v="2" actId="47"/>
        <pc:sldMkLst>
          <pc:docMk/>
          <pc:sldMk cId="1646921056" sldId="270"/>
        </pc:sldMkLst>
      </pc:sldChg>
      <pc:sldChg chg="del">
        <pc:chgData name="Indu Sekhar Dantu" userId="4218edbc7ffe59d5" providerId="LiveId" clId="{B67B266E-E175-44B2-A73C-0ED8328B81AC}" dt="2021-02-09T05:18:35.956" v="2" actId="47"/>
        <pc:sldMkLst>
          <pc:docMk/>
          <pc:sldMk cId="893328419" sldId="272"/>
        </pc:sldMkLst>
      </pc:sldChg>
      <pc:sldChg chg="del">
        <pc:chgData name="Indu Sekhar Dantu" userId="4218edbc7ffe59d5" providerId="LiveId" clId="{B67B266E-E175-44B2-A73C-0ED8328B81AC}" dt="2021-02-09T05:18:35.956" v="2" actId="47"/>
        <pc:sldMkLst>
          <pc:docMk/>
          <pc:sldMk cId="429236908" sldId="275"/>
        </pc:sldMkLst>
      </pc:sldChg>
      <pc:sldChg chg="del">
        <pc:chgData name="Indu Sekhar Dantu" userId="4218edbc7ffe59d5" providerId="LiveId" clId="{B67B266E-E175-44B2-A73C-0ED8328B81AC}" dt="2021-02-09T05:18:35.956" v="2" actId="47"/>
        <pc:sldMkLst>
          <pc:docMk/>
          <pc:sldMk cId="63536039" sldId="279"/>
        </pc:sldMkLst>
      </pc:sldChg>
      <pc:sldChg chg="del">
        <pc:chgData name="Indu Sekhar Dantu" userId="4218edbc7ffe59d5" providerId="LiveId" clId="{B67B266E-E175-44B2-A73C-0ED8328B81AC}" dt="2021-02-09T05:18:35.956" v="2" actId="47"/>
        <pc:sldMkLst>
          <pc:docMk/>
          <pc:sldMk cId="3158051622" sldId="281"/>
        </pc:sldMkLst>
      </pc:sldChg>
      <pc:sldChg chg="del">
        <pc:chgData name="Indu Sekhar Dantu" userId="4218edbc7ffe59d5" providerId="LiveId" clId="{B67B266E-E175-44B2-A73C-0ED8328B81AC}" dt="2021-02-09T05:18:35.956" v="2" actId="47"/>
        <pc:sldMkLst>
          <pc:docMk/>
          <pc:sldMk cId="3240742344" sldId="288"/>
        </pc:sldMkLst>
      </pc:sldChg>
      <pc:sldChg chg="del">
        <pc:chgData name="Indu Sekhar Dantu" userId="4218edbc7ffe59d5" providerId="LiveId" clId="{B67B266E-E175-44B2-A73C-0ED8328B81AC}" dt="2021-02-09T05:18:35.956" v="2" actId="47"/>
        <pc:sldMkLst>
          <pc:docMk/>
          <pc:sldMk cId="1096667691" sldId="289"/>
        </pc:sldMkLst>
      </pc:sldChg>
      <pc:sldChg chg="del">
        <pc:chgData name="Indu Sekhar Dantu" userId="4218edbc7ffe59d5" providerId="LiveId" clId="{B67B266E-E175-44B2-A73C-0ED8328B81AC}" dt="2021-02-09T05:18:35.956" v="2" actId="47"/>
        <pc:sldMkLst>
          <pc:docMk/>
          <pc:sldMk cId="474743501" sldId="290"/>
        </pc:sldMkLst>
      </pc:sldChg>
      <pc:sldChg chg="del">
        <pc:chgData name="Indu Sekhar Dantu" userId="4218edbc7ffe59d5" providerId="LiveId" clId="{B67B266E-E175-44B2-A73C-0ED8328B81AC}" dt="2021-02-09T05:18:35.956" v="2" actId="47"/>
        <pc:sldMkLst>
          <pc:docMk/>
          <pc:sldMk cId="1863614573" sldId="291"/>
        </pc:sldMkLst>
      </pc:sldChg>
      <pc:sldChg chg="del">
        <pc:chgData name="Indu Sekhar Dantu" userId="4218edbc7ffe59d5" providerId="LiveId" clId="{B67B266E-E175-44B2-A73C-0ED8328B81AC}" dt="2021-02-09T05:18:35.956" v="2" actId="47"/>
        <pc:sldMkLst>
          <pc:docMk/>
          <pc:sldMk cId="3376241986" sldId="292"/>
        </pc:sldMkLst>
      </pc:sldChg>
      <pc:sldChg chg="del">
        <pc:chgData name="Indu Sekhar Dantu" userId="4218edbc7ffe59d5" providerId="LiveId" clId="{B67B266E-E175-44B2-A73C-0ED8328B81AC}" dt="2021-02-09T05:18:35.956" v="2" actId="47"/>
        <pc:sldMkLst>
          <pc:docMk/>
          <pc:sldMk cId="2505950464" sldId="293"/>
        </pc:sldMkLst>
      </pc:sldChg>
      <pc:sldChg chg="del">
        <pc:chgData name="Indu Sekhar Dantu" userId="4218edbc7ffe59d5" providerId="LiveId" clId="{B67B266E-E175-44B2-A73C-0ED8328B81AC}" dt="2021-02-09T05:18:35.956" v="2" actId="47"/>
        <pc:sldMkLst>
          <pc:docMk/>
          <pc:sldMk cId="2178882766" sldId="294"/>
        </pc:sldMkLst>
      </pc:sldChg>
      <pc:sldChg chg="del">
        <pc:chgData name="Indu Sekhar Dantu" userId="4218edbc7ffe59d5" providerId="LiveId" clId="{B67B266E-E175-44B2-A73C-0ED8328B81AC}" dt="2021-02-09T05:18:35.956" v="2" actId="47"/>
        <pc:sldMkLst>
          <pc:docMk/>
          <pc:sldMk cId="2634364485" sldId="295"/>
        </pc:sldMkLst>
      </pc:sldChg>
      <pc:sldChg chg="del">
        <pc:chgData name="Indu Sekhar Dantu" userId="4218edbc7ffe59d5" providerId="LiveId" clId="{B67B266E-E175-44B2-A73C-0ED8328B81AC}" dt="2021-02-09T05:18:35.956" v="2" actId="47"/>
        <pc:sldMkLst>
          <pc:docMk/>
          <pc:sldMk cId="685671310" sldId="296"/>
        </pc:sldMkLst>
      </pc:sldChg>
      <pc:sldChg chg="del">
        <pc:chgData name="Indu Sekhar Dantu" userId="4218edbc7ffe59d5" providerId="LiveId" clId="{B67B266E-E175-44B2-A73C-0ED8328B81AC}" dt="2021-02-09T05:18:35.956" v="2" actId="47"/>
        <pc:sldMkLst>
          <pc:docMk/>
          <pc:sldMk cId="2211429199" sldId="297"/>
        </pc:sldMkLst>
      </pc:sldChg>
      <pc:sldChg chg="del">
        <pc:chgData name="Indu Sekhar Dantu" userId="4218edbc7ffe59d5" providerId="LiveId" clId="{B67B266E-E175-44B2-A73C-0ED8328B81AC}" dt="2021-02-09T05:18:35.956" v="2" actId="47"/>
        <pc:sldMkLst>
          <pc:docMk/>
          <pc:sldMk cId="3913405405" sldId="298"/>
        </pc:sldMkLst>
      </pc:sldChg>
      <pc:sldChg chg="del">
        <pc:chgData name="Indu Sekhar Dantu" userId="4218edbc7ffe59d5" providerId="LiveId" clId="{B67B266E-E175-44B2-A73C-0ED8328B81AC}" dt="2021-02-09T05:18:35.956" v="2" actId="47"/>
        <pc:sldMkLst>
          <pc:docMk/>
          <pc:sldMk cId="1419200419" sldId="303"/>
        </pc:sldMkLst>
      </pc:sldChg>
      <pc:sldChg chg="del">
        <pc:chgData name="Indu Sekhar Dantu" userId="4218edbc7ffe59d5" providerId="LiveId" clId="{B67B266E-E175-44B2-A73C-0ED8328B81AC}" dt="2021-02-09T05:18:35.956" v="2" actId="47"/>
        <pc:sldMkLst>
          <pc:docMk/>
          <pc:sldMk cId="2696613939" sldId="306"/>
        </pc:sldMkLst>
      </pc:sldChg>
      <pc:sldChg chg="del">
        <pc:chgData name="Indu Sekhar Dantu" userId="4218edbc7ffe59d5" providerId="LiveId" clId="{B67B266E-E175-44B2-A73C-0ED8328B81AC}" dt="2021-02-09T05:18:35.956" v="2" actId="47"/>
        <pc:sldMkLst>
          <pc:docMk/>
          <pc:sldMk cId="3593999435" sldId="307"/>
        </pc:sldMkLst>
      </pc:sldChg>
      <pc:sldChg chg="del">
        <pc:chgData name="Indu Sekhar Dantu" userId="4218edbc7ffe59d5" providerId="LiveId" clId="{B67B266E-E175-44B2-A73C-0ED8328B81AC}" dt="2021-02-09T05:18:35.956" v="2" actId="47"/>
        <pc:sldMkLst>
          <pc:docMk/>
          <pc:sldMk cId="1310796500" sldId="308"/>
        </pc:sldMkLst>
      </pc:sldChg>
      <pc:sldChg chg="del">
        <pc:chgData name="Indu Sekhar Dantu" userId="4218edbc7ffe59d5" providerId="LiveId" clId="{B67B266E-E175-44B2-A73C-0ED8328B81AC}" dt="2021-02-09T05:18:35.956" v="2" actId="47"/>
        <pc:sldMkLst>
          <pc:docMk/>
          <pc:sldMk cId="667002956" sldId="309"/>
        </pc:sldMkLst>
      </pc:sldChg>
      <pc:sldChg chg="del">
        <pc:chgData name="Indu Sekhar Dantu" userId="4218edbc7ffe59d5" providerId="LiveId" clId="{B67B266E-E175-44B2-A73C-0ED8328B81AC}" dt="2021-02-09T05:18:35.956" v="2" actId="47"/>
        <pc:sldMkLst>
          <pc:docMk/>
          <pc:sldMk cId="3414398019" sldId="310"/>
        </pc:sldMkLst>
      </pc:sldChg>
      <pc:sldChg chg="del">
        <pc:chgData name="Indu Sekhar Dantu" userId="4218edbc7ffe59d5" providerId="LiveId" clId="{B67B266E-E175-44B2-A73C-0ED8328B81AC}" dt="2021-02-09T05:18:35.956" v="2" actId="47"/>
        <pc:sldMkLst>
          <pc:docMk/>
          <pc:sldMk cId="2913991516" sldId="311"/>
        </pc:sldMkLst>
      </pc:sldChg>
      <pc:sldChg chg="del">
        <pc:chgData name="Indu Sekhar Dantu" userId="4218edbc7ffe59d5" providerId="LiveId" clId="{B67B266E-E175-44B2-A73C-0ED8328B81AC}" dt="2021-02-09T05:18:35.956" v="2" actId="47"/>
        <pc:sldMkLst>
          <pc:docMk/>
          <pc:sldMk cId="617495887" sldId="312"/>
        </pc:sldMkLst>
      </pc:sldChg>
      <pc:sldChg chg="del">
        <pc:chgData name="Indu Sekhar Dantu" userId="4218edbc7ffe59d5" providerId="LiveId" clId="{B67B266E-E175-44B2-A73C-0ED8328B81AC}" dt="2021-02-09T05:18:35.956" v="2" actId="47"/>
        <pc:sldMkLst>
          <pc:docMk/>
          <pc:sldMk cId="37871629" sldId="313"/>
        </pc:sldMkLst>
      </pc:sldChg>
      <pc:sldChg chg="del">
        <pc:chgData name="Indu Sekhar Dantu" userId="4218edbc7ffe59d5" providerId="LiveId" clId="{B67B266E-E175-44B2-A73C-0ED8328B81AC}" dt="2021-02-09T05:18:35.956" v="2" actId="47"/>
        <pc:sldMkLst>
          <pc:docMk/>
          <pc:sldMk cId="671830643" sldId="314"/>
        </pc:sldMkLst>
      </pc:sldChg>
      <pc:sldChg chg="del">
        <pc:chgData name="Indu Sekhar Dantu" userId="4218edbc7ffe59d5" providerId="LiveId" clId="{B67B266E-E175-44B2-A73C-0ED8328B81AC}" dt="2021-02-09T05:18:35.956" v="2" actId="47"/>
        <pc:sldMkLst>
          <pc:docMk/>
          <pc:sldMk cId="386940301" sldId="315"/>
        </pc:sldMkLst>
      </pc:sldChg>
      <pc:sldChg chg="del">
        <pc:chgData name="Indu Sekhar Dantu" userId="4218edbc7ffe59d5" providerId="LiveId" clId="{B67B266E-E175-44B2-A73C-0ED8328B81AC}" dt="2021-02-09T05:18:35.956" v="2" actId="47"/>
        <pc:sldMkLst>
          <pc:docMk/>
          <pc:sldMk cId="4111208870" sldId="316"/>
        </pc:sldMkLst>
      </pc:sldChg>
      <pc:sldChg chg="del">
        <pc:chgData name="Indu Sekhar Dantu" userId="4218edbc7ffe59d5" providerId="LiveId" clId="{B67B266E-E175-44B2-A73C-0ED8328B81AC}" dt="2021-02-09T05:18:35.956" v="2" actId="47"/>
        <pc:sldMkLst>
          <pc:docMk/>
          <pc:sldMk cId="3022824336" sldId="317"/>
        </pc:sldMkLst>
      </pc:sldChg>
      <pc:sldChg chg="del">
        <pc:chgData name="Indu Sekhar Dantu" userId="4218edbc7ffe59d5" providerId="LiveId" clId="{B67B266E-E175-44B2-A73C-0ED8328B81AC}" dt="2021-02-09T05:18:35.956" v="2" actId="47"/>
        <pc:sldMkLst>
          <pc:docMk/>
          <pc:sldMk cId="606263285" sldId="318"/>
        </pc:sldMkLst>
      </pc:sldChg>
      <pc:sldChg chg="del">
        <pc:chgData name="Indu Sekhar Dantu" userId="4218edbc7ffe59d5" providerId="LiveId" clId="{B67B266E-E175-44B2-A73C-0ED8328B81AC}" dt="2021-02-09T05:18:35.956" v="2" actId="47"/>
        <pc:sldMkLst>
          <pc:docMk/>
          <pc:sldMk cId="255673752" sldId="319"/>
        </pc:sldMkLst>
      </pc:sldChg>
      <pc:sldChg chg="del">
        <pc:chgData name="Indu Sekhar Dantu" userId="4218edbc7ffe59d5" providerId="LiveId" clId="{B67B266E-E175-44B2-A73C-0ED8328B81AC}" dt="2021-02-09T05:18:35.956" v="2" actId="47"/>
        <pc:sldMkLst>
          <pc:docMk/>
          <pc:sldMk cId="2435404412" sldId="320"/>
        </pc:sldMkLst>
      </pc:sldChg>
      <pc:sldChg chg="del">
        <pc:chgData name="Indu Sekhar Dantu" userId="4218edbc7ffe59d5" providerId="LiveId" clId="{B67B266E-E175-44B2-A73C-0ED8328B81AC}" dt="2021-02-09T05:18:35.956" v="2" actId="47"/>
        <pc:sldMkLst>
          <pc:docMk/>
          <pc:sldMk cId="3847533731" sldId="321"/>
        </pc:sldMkLst>
      </pc:sldChg>
      <pc:sldChg chg="del">
        <pc:chgData name="Indu Sekhar Dantu" userId="4218edbc7ffe59d5" providerId="LiveId" clId="{B67B266E-E175-44B2-A73C-0ED8328B81AC}" dt="2021-02-09T05:18:35.956" v="2" actId="47"/>
        <pc:sldMkLst>
          <pc:docMk/>
          <pc:sldMk cId="679489238" sldId="322"/>
        </pc:sldMkLst>
      </pc:sldChg>
      <pc:sldChg chg="del">
        <pc:chgData name="Indu Sekhar Dantu" userId="4218edbc7ffe59d5" providerId="LiveId" clId="{B67B266E-E175-44B2-A73C-0ED8328B81AC}" dt="2021-02-09T05:18:35.956" v="2" actId="47"/>
        <pc:sldMkLst>
          <pc:docMk/>
          <pc:sldMk cId="487735147" sldId="324"/>
        </pc:sldMkLst>
      </pc:sldChg>
      <pc:sldChg chg="del">
        <pc:chgData name="Indu Sekhar Dantu" userId="4218edbc7ffe59d5" providerId="LiveId" clId="{B67B266E-E175-44B2-A73C-0ED8328B81AC}" dt="2021-02-09T05:18:35.956" v="2" actId="47"/>
        <pc:sldMkLst>
          <pc:docMk/>
          <pc:sldMk cId="3897033291" sldId="326"/>
        </pc:sldMkLst>
      </pc:sldChg>
      <pc:sldChg chg="del">
        <pc:chgData name="Indu Sekhar Dantu" userId="4218edbc7ffe59d5" providerId="LiveId" clId="{B67B266E-E175-44B2-A73C-0ED8328B81AC}" dt="2021-02-09T05:18:35.956" v="2" actId="47"/>
        <pc:sldMkLst>
          <pc:docMk/>
          <pc:sldMk cId="358896353" sldId="327"/>
        </pc:sldMkLst>
      </pc:sldChg>
      <pc:sldChg chg="del">
        <pc:chgData name="Indu Sekhar Dantu" userId="4218edbc7ffe59d5" providerId="LiveId" clId="{B67B266E-E175-44B2-A73C-0ED8328B81AC}" dt="2021-02-09T05:18:35.956" v="2" actId="47"/>
        <pc:sldMkLst>
          <pc:docMk/>
          <pc:sldMk cId="110912800" sldId="328"/>
        </pc:sldMkLst>
      </pc:sldChg>
      <pc:sldChg chg="del">
        <pc:chgData name="Indu Sekhar Dantu" userId="4218edbc7ffe59d5" providerId="LiveId" clId="{B67B266E-E175-44B2-A73C-0ED8328B81AC}" dt="2021-02-09T05:18:35.956" v="2" actId="47"/>
        <pc:sldMkLst>
          <pc:docMk/>
          <pc:sldMk cId="2205852165" sldId="329"/>
        </pc:sldMkLst>
      </pc:sldChg>
      <pc:sldChg chg="del">
        <pc:chgData name="Indu Sekhar Dantu" userId="4218edbc7ffe59d5" providerId="LiveId" clId="{B67B266E-E175-44B2-A73C-0ED8328B81AC}" dt="2021-02-09T05:18:35.956" v="2" actId="47"/>
        <pc:sldMkLst>
          <pc:docMk/>
          <pc:sldMk cId="2386640800" sldId="330"/>
        </pc:sldMkLst>
      </pc:sldChg>
      <pc:sldChg chg="del">
        <pc:chgData name="Indu Sekhar Dantu" userId="4218edbc7ffe59d5" providerId="LiveId" clId="{B67B266E-E175-44B2-A73C-0ED8328B81AC}" dt="2021-02-09T05:18:22.895" v="1" actId="47"/>
        <pc:sldMkLst>
          <pc:docMk/>
          <pc:sldMk cId="1769950668" sldId="333"/>
        </pc:sldMkLst>
      </pc:sldChg>
      <pc:sldChg chg="del">
        <pc:chgData name="Indu Sekhar Dantu" userId="4218edbc7ffe59d5" providerId="LiveId" clId="{B67B266E-E175-44B2-A73C-0ED8328B81AC}" dt="2021-02-09T05:18:35.956" v="2" actId="47"/>
        <pc:sldMkLst>
          <pc:docMk/>
          <pc:sldMk cId="1242168864" sldId="334"/>
        </pc:sldMkLst>
      </pc:sldChg>
      <pc:sldChg chg="del">
        <pc:chgData name="Indu Sekhar Dantu" userId="4218edbc7ffe59d5" providerId="LiveId" clId="{B67B266E-E175-44B2-A73C-0ED8328B81AC}" dt="2021-02-09T05:18:35.956" v="2" actId="47"/>
        <pc:sldMkLst>
          <pc:docMk/>
          <pc:sldMk cId="413988172" sldId="335"/>
        </pc:sldMkLst>
      </pc:sldChg>
      <pc:sldChg chg="del">
        <pc:chgData name="Indu Sekhar Dantu" userId="4218edbc7ffe59d5" providerId="LiveId" clId="{B67B266E-E175-44B2-A73C-0ED8328B81AC}" dt="2021-02-09T05:18:35.956" v="2" actId="47"/>
        <pc:sldMkLst>
          <pc:docMk/>
          <pc:sldMk cId="3086689593" sldId="336"/>
        </pc:sldMkLst>
      </pc:sldChg>
      <pc:sldChg chg="del">
        <pc:chgData name="Indu Sekhar Dantu" userId="4218edbc7ffe59d5" providerId="LiveId" clId="{B67B266E-E175-44B2-A73C-0ED8328B81AC}" dt="2021-02-09T05:18:35.956" v="2" actId="47"/>
        <pc:sldMkLst>
          <pc:docMk/>
          <pc:sldMk cId="1781971048" sldId="337"/>
        </pc:sldMkLst>
      </pc:sldChg>
      <pc:sldChg chg="del">
        <pc:chgData name="Indu Sekhar Dantu" userId="4218edbc7ffe59d5" providerId="LiveId" clId="{B67B266E-E175-44B2-A73C-0ED8328B81AC}" dt="2021-02-09T05:18:35.956" v="2" actId="47"/>
        <pc:sldMkLst>
          <pc:docMk/>
          <pc:sldMk cId="1431971832" sldId="338"/>
        </pc:sldMkLst>
      </pc:sldChg>
      <pc:sldChg chg="del">
        <pc:chgData name="Indu Sekhar Dantu" userId="4218edbc7ffe59d5" providerId="LiveId" clId="{B67B266E-E175-44B2-A73C-0ED8328B81AC}" dt="2021-02-09T05:18:35.956" v="2" actId="47"/>
        <pc:sldMkLst>
          <pc:docMk/>
          <pc:sldMk cId="1845792426" sldId="340"/>
        </pc:sldMkLst>
      </pc:sldChg>
      <pc:sldChg chg="del">
        <pc:chgData name="Indu Sekhar Dantu" userId="4218edbc7ffe59d5" providerId="LiveId" clId="{B67B266E-E175-44B2-A73C-0ED8328B81AC}" dt="2021-02-09T05:18:35.956" v="2" actId="47"/>
        <pc:sldMkLst>
          <pc:docMk/>
          <pc:sldMk cId="3636415951" sldId="342"/>
        </pc:sldMkLst>
      </pc:sldChg>
      <pc:sldChg chg="del">
        <pc:chgData name="Indu Sekhar Dantu" userId="4218edbc7ffe59d5" providerId="LiveId" clId="{B67B266E-E175-44B2-A73C-0ED8328B81AC}" dt="2021-02-09T05:18:35.956" v="2" actId="47"/>
        <pc:sldMkLst>
          <pc:docMk/>
          <pc:sldMk cId="3045621842" sldId="343"/>
        </pc:sldMkLst>
      </pc:sldChg>
      <pc:sldChg chg="del">
        <pc:chgData name="Indu Sekhar Dantu" userId="4218edbc7ffe59d5" providerId="LiveId" clId="{B67B266E-E175-44B2-A73C-0ED8328B81AC}" dt="2021-02-09T05:18:35.956" v="2" actId="47"/>
        <pc:sldMkLst>
          <pc:docMk/>
          <pc:sldMk cId="1099794144" sldId="344"/>
        </pc:sldMkLst>
      </pc:sldChg>
      <pc:sldChg chg="del">
        <pc:chgData name="Indu Sekhar Dantu" userId="4218edbc7ffe59d5" providerId="LiveId" clId="{B67B266E-E175-44B2-A73C-0ED8328B81AC}" dt="2021-02-09T05:18:35.956" v="2" actId="47"/>
        <pc:sldMkLst>
          <pc:docMk/>
          <pc:sldMk cId="3428089887" sldId="345"/>
        </pc:sldMkLst>
      </pc:sldChg>
      <pc:sldChg chg="del">
        <pc:chgData name="Indu Sekhar Dantu" userId="4218edbc7ffe59d5" providerId="LiveId" clId="{B67B266E-E175-44B2-A73C-0ED8328B81AC}" dt="2021-02-09T05:18:35.956" v="2" actId="47"/>
        <pc:sldMkLst>
          <pc:docMk/>
          <pc:sldMk cId="3012025913" sldId="346"/>
        </pc:sldMkLst>
      </pc:sldChg>
      <pc:sldChg chg="del">
        <pc:chgData name="Indu Sekhar Dantu" userId="4218edbc7ffe59d5" providerId="LiveId" clId="{B67B266E-E175-44B2-A73C-0ED8328B81AC}" dt="2021-02-09T05:18:35.956" v="2" actId="47"/>
        <pc:sldMkLst>
          <pc:docMk/>
          <pc:sldMk cId="3548906737" sldId="347"/>
        </pc:sldMkLst>
      </pc:sldChg>
      <pc:sldChg chg="del">
        <pc:chgData name="Indu Sekhar Dantu" userId="4218edbc7ffe59d5" providerId="LiveId" clId="{B67B266E-E175-44B2-A73C-0ED8328B81AC}" dt="2021-02-09T05:18:35.956" v="2" actId="47"/>
        <pc:sldMkLst>
          <pc:docMk/>
          <pc:sldMk cId="3663276263" sldId="348"/>
        </pc:sldMkLst>
      </pc:sldChg>
      <pc:sldChg chg="del">
        <pc:chgData name="Indu Sekhar Dantu" userId="4218edbc7ffe59d5" providerId="LiveId" clId="{B67B266E-E175-44B2-A73C-0ED8328B81AC}" dt="2021-02-09T05:18:35.956" v="2" actId="47"/>
        <pc:sldMkLst>
          <pc:docMk/>
          <pc:sldMk cId="3813771935" sldId="349"/>
        </pc:sldMkLst>
      </pc:sldChg>
      <pc:sldChg chg="del">
        <pc:chgData name="Indu Sekhar Dantu" userId="4218edbc7ffe59d5" providerId="LiveId" clId="{B67B266E-E175-44B2-A73C-0ED8328B81AC}" dt="2021-02-09T05:18:35.956" v="2" actId="47"/>
        <pc:sldMkLst>
          <pc:docMk/>
          <pc:sldMk cId="226280624" sldId="350"/>
        </pc:sldMkLst>
      </pc:sldChg>
      <pc:sldChg chg="del">
        <pc:chgData name="Indu Sekhar Dantu" userId="4218edbc7ffe59d5" providerId="LiveId" clId="{B67B266E-E175-44B2-A73C-0ED8328B81AC}" dt="2021-02-09T05:18:35.956" v="2" actId="47"/>
        <pc:sldMkLst>
          <pc:docMk/>
          <pc:sldMk cId="247938079" sldId="351"/>
        </pc:sldMkLst>
      </pc:sldChg>
      <pc:sldChg chg="del">
        <pc:chgData name="Indu Sekhar Dantu" userId="4218edbc7ffe59d5" providerId="LiveId" clId="{B67B266E-E175-44B2-A73C-0ED8328B81AC}" dt="2021-02-09T05:18:35.956" v="2" actId="47"/>
        <pc:sldMkLst>
          <pc:docMk/>
          <pc:sldMk cId="649177655" sldId="352"/>
        </pc:sldMkLst>
      </pc:sldChg>
      <pc:sldChg chg="del">
        <pc:chgData name="Indu Sekhar Dantu" userId="4218edbc7ffe59d5" providerId="LiveId" clId="{B67B266E-E175-44B2-A73C-0ED8328B81AC}" dt="2021-02-09T05:18:35.956" v="2" actId="47"/>
        <pc:sldMkLst>
          <pc:docMk/>
          <pc:sldMk cId="2636067480" sldId="353"/>
        </pc:sldMkLst>
      </pc:sldChg>
      <pc:sldChg chg="del">
        <pc:chgData name="Indu Sekhar Dantu" userId="4218edbc7ffe59d5" providerId="LiveId" clId="{B67B266E-E175-44B2-A73C-0ED8328B81AC}" dt="2021-02-09T05:18:35.956" v="2" actId="47"/>
        <pc:sldMkLst>
          <pc:docMk/>
          <pc:sldMk cId="1946500566" sldId="354"/>
        </pc:sldMkLst>
      </pc:sldChg>
      <pc:sldChg chg="del">
        <pc:chgData name="Indu Sekhar Dantu" userId="4218edbc7ffe59d5" providerId="LiveId" clId="{B67B266E-E175-44B2-A73C-0ED8328B81AC}" dt="2021-02-09T05:18:35.956" v="2" actId="47"/>
        <pc:sldMkLst>
          <pc:docMk/>
          <pc:sldMk cId="4005330885" sldId="355"/>
        </pc:sldMkLst>
      </pc:sldChg>
      <pc:sldChg chg="del">
        <pc:chgData name="Indu Sekhar Dantu" userId="4218edbc7ffe59d5" providerId="LiveId" clId="{B67B266E-E175-44B2-A73C-0ED8328B81AC}" dt="2021-02-09T05:18:35.956" v="2" actId="47"/>
        <pc:sldMkLst>
          <pc:docMk/>
          <pc:sldMk cId="1011139444" sldId="356"/>
        </pc:sldMkLst>
      </pc:sldChg>
      <pc:sldChg chg="del">
        <pc:chgData name="Indu Sekhar Dantu" userId="4218edbc7ffe59d5" providerId="LiveId" clId="{B67B266E-E175-44B2-A73C-0ED8328B81AC}" dt="2021-02-09T05:18:35.956" v="2" actId="47"/>
        <pc:sldMkLst>
          <pc:docMk/>
          <pc:sldMk cId="4151996589" sldId="357"/>
        </pc:sldMkLst>
      </pc:sldChg>
      <pc:sldChg chg="del">
        <pc:chgData name="Indu Sekhar Dantu" userId="4218edbc7ffe59d5" providerId="LiveId" clId="{B67B266E-E175-44B2-A73C-0ED8328B81AC}" dt="2021-02-09T05:18:35.956" v="2" actId="47"/>
        <pc:sldMkLst>
          <pc:docMk/>
          <pc:sldMk cId="2149168752" sldId="359"/>
        </pc:sldMkLst>
      </pc:sldChg>
      <pc:sldChg chg="del">
        <pc:chgData name="Indu Sekhar Dantu" userId="4218edbc7ffe59d5" providerId="LiveId" clId="{B67B266E-E175-44B2-A73C-0ED8328B81AC}" dt="2021-02-09T05:18:35.956" v="2" actId="47"/>
        <pc:sldMkLst>
          <pc:docMk/>
          <pc:sldMk cId="1698146891" sldId="360"/>
        </pc:sldMkLst>
      </pc:sldChg>
      <pc:sldChg chg="del">
        <pc:chgData name="Indu Sekhar Dantu" userId="4218edbc7ffe59d5" providerId="LiveId" clId="{B67B266E-E175-44B2-A73C-0ED8328B81AC}" dt="2021-02-09T05:18:35.956" v="2" actId="47"/>
        <pc:sldMkLst>
          <pc:docMk/>
          <pc:sldMk cId="1117962849" sldId="361"/>
        </pc:sldMkLst>
      </pc:sldChg>
      <pc:sldChg chg="del">
        <pc:chgData name="Indu Sekhar Dantu" userId="4218edbc7ffe59d5" providerId="LiveId" clId="{B67B266E-E175-44B2-A73C-0ED8328B81AC}" dt="2021-02-09T05:18:35.956" v="2" actId="47"/>
        <pc:sldMkLst>
          <pc:docMk/>
          <pc:sldMk cId="141841396" sldId="362"/>
        </pc:sldMkLst>
      </pc:sldChg>
      <pc:sldChg chg="del">
        <pc:chgData name="Indu Sekhar Dantu" userId="4218edbc7ffe59d5" providerId="LiveId" clId="{B67B266E-E175-44B2-A73C-0ED8328B81AC}" dt="2021-02-09T05:18:35.956" v="2" actId="47"/>
        <pc:sldMkLst>
          <pc:docMk/>
          <pc:sldMk cId="3728852139" sldId="363"/>
        </pc:sldMkLst>
      </pc:sldChg>
      <pc:sldChg chg="del">
        <pc:chgData name="Indu Sekhar Dantu" userId="4218edbc7ffe59d5" providerId="LiveId" clId="{B67B266E-E175-44B2-A73C-0ED8328B81AC}" dt="2021-02-09T05:18:35.956" v="2" actId="47"/>
        <pc:sldMkLst>
          <pc:docMk/>
          <pc:sldMk cId="2347591815" sldId="366"/>
        </pc:sldMkLst>
      </pc:sldChg>
      <pc:sldChg chg="del">
        <pc:chgData name="Indu Sekhar Dantu" userId="4218edbc7ffe59d5" providerId="LiveId" clId="{B67B266E-E175-44B2-A73C-0ED8328B81AC}" dt="2021-02-09T05:18:12.171" v="0" actId="47"/>
        <pc:sldMkLst>
          <pc:docMk/>
          <pc:sldMk cId="711155402" sldId="367"/>
        </pc:sldMkLst>
      </pc:sldChg>
      <pc:sldChg chg="del">
        <pc:chgData name="Indu Sekhar Dantu" userId="4218edbc7ffe59d5" providerId="LiveId" clId="{B67B266E-E175-44B2-A73C-0ED8328B81AC}" dt="2021-02-09T05:18:40.557" v="3" actId="2696"/>
        <pc:sldMkLst>
          <pc:docMk/>
          <pc:sldMk cId="2536343809" sldId="368"/>
        </pc:sldMkLst>
      </pc:sldChg>
    </pc:docChg>
  </pc:docChgLst>
  <pc:docChgLst>
    <pc:chgData name="Indu Sekhar Dantu" userId="4218edbc7ffe59d5" providerId="LiveId" clId="{53BFFF45-83C9-478B-8C5A-8491DEAAF05A}"/>
    <pc:docChg chg="modSld">
      <pc:chgData name="Indu Sekhar Dantu" userId="4218edbc7ffe59d5" providerId="LiveId" clId="{53BFFF45-83C9-478B-8C5A-8491DEAAF05A}" dt="2021-02-22T01:42:04.416" v="165" actId="255"/>
      <pc:docMkLst>
        <pc:docMk/>
      </pc:docMkLst>
      <pc:sldChg chg="modSp mod">
        <pc:chgData name="Indu Sekhar Dantu" userId="4218edbc7ffe59d5" providerId="LiveId" clId="{53BFFF45-83C9-478B-8C5A-8491DEAAF05A}" dt="2021-02-22T01:39:47.743" v="20" actId="207"/>
        <pc:sldMkLst>
          <pc:docMk/>
          <pc:sldMk cId="410429437" sldId="256"/>
        </pc:sldMkLst>
        <pc:spChg chg="mod">
          <ac:chgData name="Indu Sekhar Dantu" userId="4218edbc7ffe59d5" providerId="LiveId" clId="{53BFFF45-83C9-478B-8C5A-8491DEAAF05A}" dt="2021-02-22T01:39:47.743" v="20" actId="207"/>
          <ac:spMkLst>
            <pc:docMk/>
            <pc:sldMk cId="410429437" sldId="256"/>
            <ac:spMk id="2" creationId="{90DCA56C-7A25-4BD4-AA72-5256E68BE4CB}"/>
          </ac:spMkLst>
        </pc:spChg>
      </pc:sldChg>
      <pc:sldChg chg="modSp mod">
        <pc:chgData name="Indu Sekhar Dantu" userId="4218edbc7ffe59d5" providerId="LiveId" clId="{53BFFF45-83C9-478B-8C5A-8491DEAAF05A}" dt="2021-02-22T01:41:05.128" v="94" actId="20577"/>
        <pc:sldMkLst>
          <pc:docMk/>
          <pc:sldMk cId="876088118" sldId="364"/>
        </pc:sldMkLst>
        <pc:spChg chg="mod">
          <ac:chgData name="Indu Sekhar Dantu" userId="4218edbc7ffe59d5" providerId="LiveId" clId="{53BFFF45-83C9-478B-8C5A-8491DEAAF05A}" dt="2021-02-22T01:41:05.128" v="94" actId="20577"/>
          <ac:spMkLst>
            <pc:docMk/>
            <pc:sldMk cId="876088118" sldId="364"/>
            <ac:spMk id="2" creationId="{B569CD3E-5E33-4EB5-A2CE-C636605E633F}"/>
          </ac:spMkLst>
        </pc:spChg>
        <pc:spChg chg="mod">
          <ac:chgData name="Indu Sekhar Dantu" userId="4218edbc7ffe59d5" providerId="LiveId" clId="{53BFFF45-83C9-478B-8C5A-8491DEAAF05A}" dt="2021-02-22T01:40:41.454" v="93" actId="6549"/>
          <ac:spMkLst>
            <pc:docMk/>
            <pc:sldMk cId="876088118" sldId="364"/>
            <ac:spMk id="3" creationId="{C3C0199F-A274-44C6-BF37-784A855E6EEA}"/>
          </ac:spMkLst>
        </pc:spChg>
      </pc:sldChg>
      <pc:sldChg chg="modSp mod">
        <pc:chgData name="Indu Sekhar Dantu" userId="4218edbc7ffe59d5" providerId="LiveId" clId="{53BFFF45-83C9-478B-8C5A-8491DEAAF05A}" dt="2021-02-22T01:42:04.416" v="165" actId="255"/>
        <pc:sldMkLst>
          <pc:docMk/>
          <pc:sldMk cId="4107847369" sldId="365"/>
        </pc:sldMkLst>
        <pc:spChg chg="mod">
          <ac:chgData name="Indu Sekhar Dantu" userId="4218edbc7ffe59d5" providerId="LiveId" clId="{53BFFF45-83C9-478B-8C5A-8491DEAAF05A}" dt="2021-02-22T01:42:04.416" v="165" actId="255"/>
          <ac:spMkLst>
            <pc:docMk/>
            <pc:sldMk cId="4107847369" sldId="365"/>
            <ac:spMk id="2" creationId="{B569CD3E-5E33-4EB5-A2CE-C636605E633F}"/>
          </ac:spMkLst>
        </pc:spChg>
      </pc:sldChg>
    </pc:docChg>
  </pc:docChgLst>
  <pc:docChgLst>
    <pc:chgData name="Indu Sekhar Dantu" userId="4218edbc7ffe59d5" providerId="LiveId" clId="{3A17866F-5BBB-479B-9D32-2BAB79BBD3E7}"/>
    <pc:docChg chg="custSel delSld modSld">
      <pc:chgData name="Indu Sekhar Dantu" userId="4218edbc7ffe59d5" providerId="LiveId" clId="{3A17866F-5BBB-479B-9D32-2BAB79BBD3E7}" dt="2020-11-27T12:41:18.694" v="75" actId="20577"/>
      <pc:docMkLst>
        <pc:docMk/>
      </pc:docMkLst>
      <pc:sldChg chg="del">
        <pc:chgData name="Indu Sekhar Dantu" userId="4218edbc7ffe59d5" providerId="LiveId" clId="{3A17866F-5BBB-479B-9D32-2BAB79BBD3E7}" dt="2020-11-27T10:36:15.150" v="60" actId="47"/>
        <pc:sldMkLst>
          <pc:docMk/>
          <pc:sldMk cId="2412294028" sldId="263"/>
        </pc:sldMkLst>
      </pc:sldChg>
      <pc:sldChg chg="modSp mod">
        <pc:chgData name="Indu Sekhar Dantu" userId="4218edbc7ffe59d5" providerId="LiveId" clId="{3A17866F-5BBB-479B-9D32-2BAB79BBD3E7}" dt="2020-11-27T12:41:18.694" v="75" actId="20577"/>
        <pc:sldMkLst>
          <pc:docMk/>
          <pc:sldMk cId="2394598200" sldId="264"/>
        </pc:sldMkLst>
        <pc:spChg chg="mod">
          <ac:chgData name="Indu Sekhar Dantu" userId="4218edbc7ffe59d5" providerId="LiveId" clId="{3A17866F-5BBB-479B-9D32-2BAB79BBD3E7}" dt="2020-11-27T12:41:18.694" v="75" actId="20577"/>
          <ac:spMkLst>
            <pc:docMk/>
            <pc:sldMk cId="2394598200" sldId="264"/>
            <ac:spMk id="5" creationId="{709B7055-9267-49EB-9C0B-A1E68804365F}"/>
          </ac:spMkLst>
        </pc:spChg>
      </pc:sldChg>
      <pc:sldChg chg="del">
        <pc:chgData name="Indu Sekhar Dantu" userId="4218edbc7ffe59d5" providerId="LiveId" clId="{3A17866F-5BBB-479B-9D32-2BAB79BBD3E7}" dt="2020-11-27T10:36:17.395" v="63" actId="47"/>
        <pc:sldMkLst>
          <pc:docMk/>
          <pc:sldMk cId="323831672" sldId="273"/>
        </pc:sldMkLst>
      </pc:sldChg>
      <pc:sldChg chg="del">
        <pc:chgData name="Indu Sekhar Dantu" userId="4218edbc7ffe59d5" providerId="LiveId" clId="{3A17866F-5BBB-479B-9D32-2BAB79BBD3E7}" dt="2020-11-27T10:36:19.575" v="65" actId="47"/>
        <pc:sldMkLst>
          <pc:docMk/>
          <pc:sldMk cId="1071311220" sldId="274"/>
        </pc:sldMkLst>
      </pc:sldChg>
      <pc:sldChg chg="del">
        <pc:chgData name="Indu Sekhar Dantu" userId="4218edbc7ffe59d5" providerId="LiveId" clId="{3A17866F-5BBB-479B-9D32-2BAB79BBD3E7}" dt="2020-11-27T10:36:40.642" v="68" actId="47"/>
        <pc:sldMkLst>
          <pc:docMk/>
          <pc:sldMk cId="2587586936" sldId="280"/>
        </pc:sldMkLst>
      </pc:sldChg>
      <pc:sldChg chg="del">
        <pc:chgData name="Indu Sekhar Dantu" userId="4218edbc7ffe59d5" providerId="LiveId" clId="{3A17866F-5BBB-479B-9D32-2BAB79BBD3E7}" dt="2020-11-27T10:36:42.027" v="69" actId="47"/>
        <pc:sldMkLst>
          <pc:docMk/>
          <pc:sldMk cId="1725823708" sldId="287"/>
        </pc:sldMkLst>
      </pc:sldChg>
      <pc:sldChg chg="del">
        <pc:chgData name="Indu Sekhar Dantu" userId="4218edbc7ffe59d5" providerId="LiveId" clId="{3A17866F-5BBB-479B-9D32-2BAB79BBD3E7}" dt="2020-11-27T10:36:16.014" v="61" actId="47"/>
        <pc:sldMkLst>
          <pc:docMk/>
          <pc:sldMk cId="3804294966" sldId="299"/>
        </pc:sldMkLst>
      </pc:sldChg>
      <pc:sldChg chg="del">
        <pc:chgData name="Indu Sekhar Dantu" userId="4218edbc7ffe59d5" providerId="LiveId" clId="{3A17866F-5BBB-479B-9D32-2BAB79BBD3E7}" dt="2020-11-27T10:36:16.668" v="62" actId="47"/>
        <pc:sldMkLst>
          <pc:docMk/>
          <pc:sldMk cId="1079157938" sldId="300"/>
        </pc:sldMkLst>
      </pc:sldChg>
      <pc:sldChg chg="del">
        <pc:chgData name="Indu Sekhar Dantu" userId="4218edbc7ffe59d5" providerId="LiveId" clId="{3A17866F-5BBB-479B-9D32-2BAB79BBD3E7}" dt="2020-11-27T10:36:18.137" v="64" actId="47"/>
        <pc:sldMkLst>
          <pc:docMk/>
          <pc:sldMk cId="2797782353" sldId="301"/>
        </pc:sldMkLst>
      </pc:sldChg>
      <pc:sldChg chg="del">
        <pc:chgData name="Indu Sekhar Dantu" userId="4218edbc7ffe59d5" providerId="LiveId" clId="{3A17866F-5BBB-479B-9D32-2BAB79BBD3E7}" dt="2020-11-27T10:36:21.836" v="66" actId="47"/>
        <pc:sldMkLst>
          <pc:docMk/>
          <pc:sldMk cId="792295414" sldId="302"/>
        </pc:sldMkLst>
      </pc:sldChg>
      <pc:sldChg chg="del">
        <pc:chgData name="Indu Sekhar Dantu" userId="4218edbc7ffe59d5" providerId="LiveId" clId="{3A17866F-5BBB-479B-9D32-2BAB79BBD3E7}" dt="2020-11-27T10:30:29.524" v="54" actId="47"/>
        <pc:sldMkLst>
          <pc:docMk/>
          <pc:sldMk cId="3528890380" sldId="323"/>
        </pc:sldMkLst>
      </pc:sldChg>
      <pc:sldChg chg="del">
        <pc:chgData name="Indu Sekhar Dantu" userId="4218edbc7ffe59d5" providerId="LiveId" clId="{3A17866F-5BBB-479B-9D32-2BAB79BBD3E7}" dt="2020-11-27T10:30:30.607" v="55" actId="47"/>
        <pc:sldMkLst>
          <pc:docMk/>
          <pc:sldMk cId="1622551483" sldId="331"/>
        </pc:sldMkLst>
      </pc:sldChg>
      <pc:sldChg chg="del">
        <pc:chgData name="Indu Sekhar Dantu" userId="4218edbc7ffe59d5" providerId="LiveId" clId="{3A17866F-5BBB-479B-9D32-2BAB79BBD3E7}" dt="2020-11-27T10:30:32.297" v="56" actId="47"/>
        <pc:sldMkLst>
          <pc:docMk/>
          <pc:sldMk cId="3491670581" sldId="332"/>
        </pc:sldMkLst>
      </pc:sldChg>
      <pc:sldChg chg="del">
        <pc:chgData name="Indu Sekhar Dantu" userId="4218edbc7ffe59d5" providerId="LiveId" clId="{3A17866F-5BBB-479B-9D32-2BAB79BBD3E7}" dt="2020-11-27T10:36:14.430" v="59" actId="47"/>
        <pc:sldMkLst>
          <pc:docMk/>
          <pc:sldMk cId="3229602187" sldId="339"/>
        </pc:sldMkLst>
      </pc:sldChg>
      <pc:sldChg chg="del">
        <pc:chgData name="Indu Sekhar Dantu" userId="4218edbc7ffe59d5" providerId="LiveId" clId="{3A17866F-5BBB-479B-9D32-2BAB79BBD3E7}" dt="2020-11-27T10:36:36.863" v="67" actId="47"/>
        <pc:sldMkLst>
          <pc:docMk/>
          <pc:sldMk cId="2584847512" sldId="341"/>
        </pc:sldMkLst>
      </pc:sldChg>
      <pc:sldChg chg="del">
        <pc:chgData name="Indu Sekhar Dantu" userId="4218edbc7ffe59d5" providerId="LiveId" clId="{3A17866F-5BBB-479B-9D32-2BAB79BBD3E7}" dt="2020-11-27T10:34:16.124" v="58" actId="47"/>
        <pc:sldMkLst>
          <pc:docMk/>
          <pc:sldMk cId="2972385683" sldId="358"/>
        </pc:sldMkLst>
      </pc:sldChg>
      <pc:sldChg chg="del">
        <pc:chgData name="Indu Sekhar Dantu" userId="4218edbc7ffe59d5" providerId="LiveId" clId="{3A17866F-5BBB-479B-9D32-2BAB79BBD3E7}" dt="2020-11-27T10:34:14.636" v="57" actId="47"/>
        <pc:sldMkLst>
          <pc:docMk/>
          <pc:sldMk cId="3305605232" sldId="365"/>
        </pc:sldMkLst>
      </pc:sldChg>
      <pc:sldChg chg="addSp delSp modSp mod">
        <pc:chgData name="Indu Sekhar Dantu" userId="4218edbc7ffe59d5" providerId="LiveId" clId="{3A17866F-5BBB-479B-9D32-2BAB79BBD3E7}" dt="2020-11-24T15:14:26.027" v="53" actId="1036"/>
        <pc:sldMkLst>
          <pc:docMk/>
          <pc:sldMk cId="711155402" sldId="367"/>
        </pc:sldMkLst>
        <pc:spChg chg="del mod">
          <ac:chgData name="Indu Sekhar Dantu" userId="4218edbc7ffe59d5" providerId="LiveId" clId="{3A17866F-5BBB-479B-9D32-2BAB79BBD3E7}" dt="2020-11-24T15:13:04.953" v="1" actId="478"/>
          <ac:spMkLst>
            <pc:docMk/>
            <pc:sldMk cId="711155402" sldId="367"/>
            <ac:spMk id="2" creationId="{90DCA56C-7A25-4BD4-AA72-5256E68BE4CB}"/>
          </ac:spMkLst>
        </pc:spChg>
        <pc:spChg chg="del mod">
          <ac:chgData name="Indu Sekhar Dantu" userId="4218edbc7ffe59d5" providerId="LiveId" clId="{3A17866F-5BBB-479B-9D32-2BAB79BBD3E7}" dt="2020-11-24T15:13:57.991" v="31" actId="478"/>
          <ac:spMkLst>
            <pc:docMk/>
            <pc:sldMk cId="711155402" sldId="367"/>
            <ac:spMk id="3" creationId="{BBBCF363-1123-45B1-8A9A-ABCDA40EF3F2}"/>
          </ac:spMkLst>
        </pc:spChg>
        <pc:spChg chg="add del mod">
          <ac:chgData name="Indu Sekhar Dantu" userId="4218edbc7ffe59d5" providerId="LiveId" clId="{3A17866F-5BBB-479B-9D32-2BAB79BBD3E7}" dt="2020-11-24T15:13:07.198" v="2" actId="478"/>
          <ac:spMkLst>
            <pc:docMk/>
            <pc:sldMk cId="711155402" sldId="367"/>
            <ac:spMk id="6" creationId="{7E270401-BB87-49A7-B1EB-8AFA69C64CB6}"/>
          </ac:spMkLst>
        </pc:spChg>
        <pc:spChg chg="add del mod">
          <ac:chgData name="Indu Sekhar Dantu" userId="4218edbc7ffe59d5" providerId="LiveId" clId="{3A17866F-5BBB-479B-9D32-2BAB79BBD3E7}" dt="2020-11-24T15:14:00" v="32" actId="478"/>
          <ac:spMkLst>
            <pc:docMk/>
            <pc:sldMk cId="711155402" sldId="367"/>
            <ac:spMk id="10" creationId="{13625FD4-A960-43EE-897B-BD689E759FD3}"/>
          </ac:spMkLst>
        </pc:spChg>
        <pc:picChg chg="del">
          <ac:chgData name="Indu Sekhar Dantu" userId="4218edbc7ffe59d5" providerId="LiveId" clId="{3A17866F-5BBB-479B-9D32-2BAB79BBD3E7}" dt="2020-11-24T15:13:10.042" v="3" actId="478"/>
          <ac:picMkLst>
            <pc:docMk/>
            <pc:sldMk cId="711155402" sldId="367"/>
            <ac:picMk id="5" creationId="{D011E263-3212-4780-A140-E652B108BDC5}"/>
          </ac:picMkLst>
        </pc:picChg>
        <pc:picChg chg="add mod">
          <ac:chgData name="Indu Sekhar Dantu" userId="4218edbc7ffe59d5" providerId="LiveId" clId="{3A17866F-5BBB-479B-9D32-2BAB79BBD3E7}" dt="2020-11-24T15:14:26.027" v="53" actId="1036"/>
          <ac:picMkLst>
            <pc:docMk/>
            <pc:sldMk cId="711155402" sldId="367"/>
            <ac:picMk id="8" creationId="{0BC0A9C3-0298-449C-A6AC-726D2B16D6C1}"/>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D81DDF-98D4-498E-A94D-DDD7A807AD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6391BFCE-55A1-4C09-B4B5-9359AD6F4DF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7E4FA28-26D5-4BDF-9A75-C27596ADE055}" type="datetimeFigureOut">
              <a:rPr lang="en-US" smtClean="0"/>
              <a:t>2/27/2021</a:t>
            </a:fld>
            <a:endParaRPr lang="en-US" dirty="0"/>
          </a:p>
        </p:txBody>
      </p:sp>
      <p:sp>
        <p:nvSpPr>
          <p:cNvPr id="4" name="Footer Placeholder 3">
            <a:extLst>
              <a:ext uri="{FF2B5EF4-FFF2-40B4-BE49-F238E27FC236}">
                <a16:creationId xmlns:a16="http://schemas.microsoft.com/office/drawing/2014/main" id="{4BEEB1F3-97EE-4F0D-B402-E34820EC684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054877F-A04A-4D6A-A0A8-95CC6E2D2A3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0507CFE-5866-4B40-8953-42375E9B5DB3}" type="slidenum">
              <a:rPr lang="en-US" smtClean="0"/>
              <a:t>‹#›</a:t>
            </a:fld>
            <a:endParaRPr lang="en-US" dirty="0"/>
          </a:p>
        </p:txBody>
      </p:sp>
    </p:spTree>
    <p:extLst>
      <p:ext uri="{BB962C8B-B14F-4D97-AF65-F5344CB8AC3E}">
        <p14:creationId xmlns:p14="http://schemas.microsoft.com/office/powerpoint/2010/main" val="19552507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FE1D6F-8584-4A53-833D-DCA47225B220}" type="datetimeFigureOut">
              <a:rPr lang="en-US" smtClean="0"/>
              <a:t>2/27/2021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F3874D-A20A-4B3E-9C12-F524953D5B76}" type="slidenum">
              <a:rPr lang="en-US" smtClean="0"/>
              <a:t>‹#›</a:t>
            </a:fld>
            <a:endParaRPr lang="en-US" dirty="0"/>
          </a:p>
        </p:txBody>
      </p:sp>
    </p:spTree>
    <p:extLst>
      <p:ext uri="{BB962C8B-B14F-4D97-AF65-F5344CB8AC3E}">
        <p14:creationId xmlns:p14="http://schemas.microsoft.com/office/powerpoint/2010/main" val="2285305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7464" y="802298"/>
            <a:ext cx="8637073" cy="2541431"/>
          </a:xfrm>
        </p:spPr>
        <p:txBody>
          <a:bodyPr bIns="0" anchor="b">
            <a:normAutofit/>
          </a:bodyPr>
          <a:lstStyle>
            <a:lvl1pPr algn="l">
              <a:defRPr sz="6600"/>
            </a:lvl1pPr>
          </a:lstStyle>
          <a:p>
            <a:r>
              <a:rPr lang="en-US" noProof="0"/>
              <a:t>Click to edit Master title style</a:t>
            </a:r>
          </a:p>
        </p:txBody>
      </p:sp>
      <p:sp>
        <p:nvSpPr>
          <p:cNvPr id="3" name="Subtitle 2"/>
          <p:cNvSpPr>
            <a:spLocks noGrp="1"/>
          </p:cNvSpPr>
          <p:nvPr>
            <p:ph type="subTitle" idx="1"/>
          </p:nvPr>
        </p:nvSpPr>
        <p:spPr>
          <a:xfrm>
            <a:off x="1777464"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4" name="Date Placeholder 3"/>
          <p:cNvSpPr>
            <a:spLocks noGrp="1"/>
          </p:cNvSpPr>
          <p:nvPr>
            <p:ph type="dt" sz="half" idx="10"/>
          </p:nvPr>
        </p:nvSpPr>
        <p:spPr>
          <a:xfrm>
            <a:off x="6913821" y="6370429"/>
            <a:ext cx="3500715" cy="309201"/>
          </a:xfrm>
        </p:spPr>
        <p:txBody>
          <a:bodyPr/>
          <a:lstStyle/>
          <a:p>
            <a:fld id="{2D202488-4139-4052-B998-251C9C912739}" type="datetimeFigureOut">
              <a:rPr lang="en-US" noProof="0" smtClean="0"/>
              <a:t>2/27/2021</a:t>
            </a:fld>
            <a:endParaRPr lang="en-US" noProof="0" dirty="0"/>
          </a:p>
        </p:txBody>
      </p:sp>
      <p:sp>
        <p:nvSpPr>
          <p:cNvPr id="5" name="Footer Placeholder 4"/>
          <p:cNvSpPr>
            <a:spLocks noGrp="1"/>
          </p:cNvSpPr>
          <p:nvPr>
            <p:ph type="ftr" sz="quarter" idx="11"/>
          </p:nvPr>
        </p:nvSpPr>
        <p:spPr>
          <a:xfrm>
            <a:off x="1777464" y="6370430"/>
            <a:ext cx="4973915" cy="309201"/>
          </a:xfrm>
        </p:spPr>
        <p:txBody>
          <a:bodyPr/>
          <a:lstStyle/>
          <a:p>
            <a:r>
              <a:rPr lang="en-US" noProof="0" dirty="0"/>
              <a:t>Add Footer Here</a:t>
            </a:r>
          </a:p>
        </p:txBody>
      </p:sp>
      <p:cxnSp>
        <p:nvCxnSpPr>
          <p:cNvPr id="15" name="Straight Connector 14"/>
          <p:cNvCxnSpPr/>
          <p:nvPr/>
        </p:nvCxnSpPr>
        <p:spPr>
          <a:xfrm>
            <a:off x="1777464"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56400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and Gallery ">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0394" y="3128470"/>
            <a:ext cx="3024000" cy="1906565"/>
          </a:xfrm>
        </p:spPr>
        <p:txBody>
          <a:bodyPr anchor="ct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p:cNvSpPr>
            <a:spLocks noGrp="1"/>
          </p:cNvSpPr>
          <p:nvPr>
            <p:ph type="body" sz="half" idx="2"/>
          </p:nvPr>
        </p:nvSpPr>
        <p:spPr>
          <a:xfrm>
            <a:off x="7873638" y="5144980"/>
            <a:ext cx="3036438" cy="807405"/>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Date Placeholder 4"/>
          <p:cNvSpPr>
            <a:spLocks noGrp="1"/>
          </p:cNvSpPr>
          <p:nvPr>
            <p:ph type="dt" sz="half" idx="10"/>
          </p:nvPr>
        </p:nvSpPr>
        <p:spPr/>
        <p:txBody>
          <a:bodyPr/>
          <a:lstStyle/>
          <a:p>
            <a:fld id="{2D202488-4139-4052-B998-251C9C912739}" type="datetimeFigureOut">
              <a:rPr lang="en-US" noProof="0" smtClean="0"/>
              <a:t>2/27/2021</a:t>
            </a:fld>
            <a:endParaRPr lang="en-US" noProof="0" dirty="0"/>
          </a:p>
        </p:txBody>
      </p:sp>
      <p:sp>
        <p:nvSpPr>
          <p:cNvPr id="6" name="Footer Placeholder 5"/>
          <p:cNvSpPr>
            <a:spLocks noGrp="1"/>
          </p:cNvSpPr>
          <p:nvPr>
            <p:ph type="ftr" sz="quarter" idx="11"/>
          </p:nvPr>
        </p:nvSpPr>
        <p:spPr/>
        <p:txBody>
          <a:bodyPr/>
          <a:lstStyle/>
          <a:p>
            <a:r>
              <a:rPr lang="en-US" noProof="0" dirty="0"/>
              <a:t>Add Footer Here</a:t>
            </a:r>
          </a:p>
        </p:txBody>
      </p:sp>
      <p:cxnSp>
        <p:nvCxnSpPr>
          <p:cNvPr id="9" name="Straight Connector 8">
            <a:extLst>
              <a:ext uri="{FF2B5EF4-FFF2-40B4-BE49-F238E27FC236}">
                <a16:creationId xmlns:a16="http://schemas.microsoft.com/office/drawing/2014/main" id="{6CC09F73-0AD6-4A1E-A331-75A00B808982}"/>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8" name="Content Placeholder 2">
            <a:extLst>
              <a:ext uri="{FF2B5EF4-FFF2-40B4-BE49-F238E27FC236}">
                <a16:creationId xmlns:a16="http://schemas.microsoft.com/office/drawing/2014/main" id="{9DE9A20D-024F-4A17-9B20-526AA4037253}"/>
              </a:ext>
            </a:extLst>
          </p:cNvPr>
          <p:cNvSpPr>
            <a:spLocks noGrp="1"/>
          </p:cNvSpPr>
          <p:nvPr>
            <p:ph idx="12"/>
          </p:nvPr>
        </p:nvSpPr>
        <p:spPr>
          <a:xfrm>
            <a:off x="4602108" y="3128470"/>
            <a:ext cx="3024000" cy="1906565"/>
          </a:xfrm>
        </p:spPr>
        <p:txBody>
          <a:bodyPr anchor="ct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Content Placeholder 2">
            <a:extLst>
              <a:ext uri="{FF2B5EF4-FFF2-40B4-BE49-F238E27FC236}">
                <a16:creationId xmlns:a16="http://schemas.microsoft.com/office/drawing/2014/main" id="{37D8F60F-F9DD-4AAC-BF28-C004CCDF2D69}"/>
              </a:ext>
            </a:extLst>
          </p:cNvPr>
          <p:cNvSpPr>
            <a:spLocks noGrp="1"/>
          </p:cNvSpPr>
          <p:nvPr>
            <p:ph idx="13"/>
          </p:nvPr>
        </p:nvSpPr>
        <p:spPr>
          <a:xfrm>
            <a:off x="7873638" y="3128470"/>
            <a:ext cx="3024000" cy="1906565"/>
          </a:xfrm>
        </p:spPr>
        <p:txBody>
          <a:bodyPr anchor="ct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3">
            <a:extLst>
              <a:ext uri="{FF2B5EF4-FFF2-40B4-BE49-F238E27FC236}">
                <a16:creationId xmlns:a16="http://schemas.microsoft.com/office/drawing/2014/main" id="{8F09FDD8-5B1C-4AAA-8EEC-0A77C9E477D1}"/>
              </a:ext>
            </a:extLst>
          </p:cNvPr>
          <p:cNvSpPr>
            <a:spLocks noGrp="1"/>
          </p:cNvSpPr>
          <p:nvPr>
            <p:ph type="body" sz="half" idx="14"/>
          </p:nvPr>
        </p:nvSpPr>
        <p:spPr>
          <a:xfrm>
            <a:off x="4595889" y="5144979"/>
            <a:ext cx="3036438" cy="807405"/>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2" name="Text Placeholder 3">
            <a:extLst>
              <a:ext uri="{FF2B5EF4-FFF2-40B4-BE49-F238E27FC236}">
                <a16:creationId xmlns:a16="http://schemas.microsoft.com/office/drawing/2014/main" id="{E6DF0B7E-E17E-4875-966D-4DE67F755B71}"/>
              </a:ext>
            </a:extLst>
          </p:cNvPr>
          <p:cNvSpPr>
            <a:spLocks noGrp="1"/>
          </p:cNvSpPr>
          <p:nvPr>
            <p:ph type="body" sz="half" idx="15"/>
          </p:nvPr>
        </p:nvSpPr>
        <p:spPr>
          <a:xfrm>
            <a:off x="1306587" y="5144978"/>
            <a:ext cx="3036438" cy="807405"/>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cxnSp>
        <p:nvCxnSpPr>
          <p:cNvPr id="13" name="Straight Connector 12">
            <a:extLst>
              <a:ext uri="{FF2B5EF4-FFF2-40B4-BE49-F238E27FC236}">
                <a16:creationId xmlns:a16="http://schemas.microsoft.com/office/drawing/2014/main" id="{5685D963-B130-47E9-AFCC-AEBED2B1155B}"/>
              </a:ext>
            </a:extLst>
          </p:cNvPr>
          <p:cNvCxnSpPr>
            <a:cxnSpLocks/>
          </p:cNvCxnSpPr>
          <p:nvPr userDrawn="1"/>
        </p:nvCxnSpPr>
        <p:spPr>
          <a:xfrm>
            <a:off x="4484077" y="5144978"/>
            <a:ext cx="0" cy="807405"/>
          </a:xfrm>
          <a:prstGeom prst="line">
            <a:avLst/>
          </a:prstGeom>
          <a:ln w="19050">
            <a:solidFill>
              <a:schemeClr val="bg2">
                <a:lumMod val="75000"/>
              </a:schemeClr>
            </a:solidFill>
          </a:ln>
        </p:spPr>
        <p:style>
          <a:lnRef idx="3">
            <a:schemeClr val="accent1"/>
          </a:lnRef>
          <a:fillRef idx="0">
            <a:schemeClr val="accent1"/>
          </a:fillRef>
          <a:effectRef idx="2">
            <a:schemeClr val="accent1"/>
          </a:effectRef>
          <a:fontRef idx="minor">
            <a:schemeClr val="tx1"/>
          </a:fontRef>
        </p:style>
      </p:cxnSp>
      <p:cxnSp>
        <p:nvCxnSpPr>
          <p:cNvPr id="14" name="Straight Connector 13">
            <a:extLst>
              <a:ext uri="{FF2B5EF4-FFF2-40B4-BE49-F238E27FC236}">
                <a16:creationId xmlns:a16="http://schemas.microsoft.com/office/drawing/2014/main" id="{2FA9B6CF-713A-4942-BE35-A61AFCDDFD3D}"/>
              </a:ext>
            </a:extLst>
          </p:cNvPr>
          <p:cNvCxnSpPr>
            <a:cxnSpLocks/>
          </p:cNvCxnSpPr>
          <p:nvPr userDrawn="1"/>
        </p:nvCxnSpPr>
        <p:spPr>
          <a:xfrm>
            <a:off x="7757747" y="5144978"/>
            <a:ext cx="0" cy="807405"/>
          </a:xfrm>
          <a:prstGeom prst="line">
            <a:avLst/>
          </a:prstGeom>
          <a:ln w="19050">
            <a:solidFill>
              <a:schemeClr val="bg2">
                <a:lumMod val="75000"/>
              </a:schemeClr>
            </a:solidFill>
          </a:ln>
        </p:spPr>
        <p:style>
          <a:lnRef idx="3">
            <a:schemeClr val="accent1"/>
          </a:lnRef>
          <a:fillRef idx="0">
            <a:schemeClr val="accent1"/>
          </a:fillRef>
          <a:effectRef idx="2">
            <a:schemeClr val="accent1"/>
          </a:effectRef>
          <a:fontRef idx="minor">
            <a:schemeClr val="tx1"/>
          </a:fontRef>
        </p:style>
      </p:cxnSp>
      <p:sp>
        <p:nvSpPr>
          <p:cNvPr id="19" name="Text Placeholder 18">
            <a:extLst>
              <a:ext uri="{FF2B5EF4-FFF2-40B4-BE49-F238E27FC236}">
                <a16:creationId xmlns:a16="http://schemas.microsoft.com/office/drawing/2014/main" id="{93809A32-C7A4-4739-994B-BE492F855ACC}"/>
              </a:ext>
            </a:extLst>
          </p:cNvPr>
          <p:cNvSpPr>
            <a:spLocks noGrp="1"/>
          </p:cNvSpPr>
          <p:nvPr>
            <p:ph type="body" sz="quarter" idx="16"/>
          </p:nvPr>
        </p:nvSpPr>
        <p:spPr>
          <a:xfrm>
            <a:off x="1290908" y="1617663"/>
            <a:ext cx="9618391" cy="1336675"/>
          </a:xfrm>
        </p:spPr>
        <p:txBody>
          <a:bodyPr>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itle 6">
            <a:extLst>
              <a:ext uri="{FF2B5EF4-FFF2-40B4-BE49-F238E27FC236}">
                <a16:creationId xmlns:a16="http://schemas.microsoft.com/office/drawing/2014/main" id="{2C1ABD52-D5FE-4FC2-8449-5DA0E52853E1}"/>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2242703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noProof="0"/>
              <a:t>Click to edit Master title style</a:t>
            </a:r>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Date Placeholder 4"/>
          <p:cNvSpPr>
            <a:spLocks noGrp="1"/>
          </p:cNvSpPr>
          <p:nvPr>
            <p:ph type="dt" sz="half" idx="10"/>
          </p:nvPr>
        </p:nvSpPr>
        <p:spPr>
          <a:xfrm>
            <a:off x="7236069" y="6332578"/>
            <a:ext cx="4315852" cy="320123"/>
          </a:xfrm>
        </p:spPr>
        <p:txBody>
          <a:bodyPr/>
          <a:lstStyle>
            <a:lvl1pPr algn="r">
              <a:defRPr/>
            </a:lvl1pPr>
          </a:lstStyle>
          <a:p>
            <a:fld id="{2D202488-4139-4052-B998-251C9C912739}" type="datetimeFigureOut">
              <a:rPr lang="en-US" noProof="0" smtClean="0"/>
              <a:pPr/>
              <a:t>2/27/2021</a:t>
            </a:fld>
            <a:endParaRPr lang="en-US" noProof="0" dirty="0"/>
          </a:p>
        </p:txBody>
      </p:sp>
      <p:sp>
        <p:nvSpPr>
          <p:cNvPr id="6" name="Footer Placeholder 5"/>
          <p:cNvSpPr>
            <a:spLocks noGrp="1"/>
          </p:cNvSpPr>
          <p:nvPr>
            <p:ph type="ftr" sz="quarter" idx="11"/>
          </p:nvPr>
        </p:nvSpPr>
        <p:spPr>
          <a:xfrm>
            <a:off x="1447382" y="6332578"/>
            <a:ext cx="5541004" cy="320931"/>
          </a:xfrm>
        </p:spPr>
        <p:txBody>
          <a:bodyPr/>
          <a:lstStyle/>
          <a:p>
            <a:r>
              <a:rPr lang="en-US" noProof="0" dirty="0"/>
              <a:t>Add Footer Here</a:t>
            </a:r>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81589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Date Placeholder 3"/>
          <p:cNvSpPr>
            <a:spLocks noGrp="1"/>
          </p:cNvSpPr>
          <p:nvPr>
            <p:ph type="dt" sz="half" idx="10"/>
          </p:nvPr>
        </p:nvSpPr>
        <p:spPr/>
        <p:txBody>
          <a:bodyPr/>
          <a:lstStyle>
            <a:lvl1pPr>
              <a:defRPr baseline="0">
                <a:solidFill>
                  <a:schemeClr val="tx1">
                    <a:lumMod val="20000"/>
                    <a:lumOff val="80000"/>
                  </a:schemeClr>
                </a:solidFill>
              </a:defRPr>
            </a:lvl1pPr>
          </a:lstStyle>
          <a:p>
            <a:fld id="{402B9795-92DC-40DC-A1CA-9A4B349D7824}" type="datetimeFigureOut">
              <a:rPr lang="en-US" smtClean="0"/>
              <a:pPr/>
              <a:t>2/27/2021</a:t>
            </a:fld>
            <a:endParaRPr lang="en-US" dirty="0"/>
          </a:p>
        </p:txBody>
      </p:sp>
      <p:sp>
        <p:nvSpPr>
          <p:cNvPr id="5" name="Footer Placeholder 4"/>
          <p:cNvSpPr>
            <a:spLocks noGrp="1"/>
          </p:cNvSpPr>
          <p:nvPr>
            <p:ph type="ftr" sz="quarter" idx="11"/>
          </p:nvPr>
        </p:nvSpPr>
        <p:spPr/>
        <p:txBody>
          <a:bodyPr/>
          <a:lstStyle>
            <a:lvl1pPr>
              <a:defRPr baseline="0">
                <a:solidFill>
                  <a:schemeClr val="tx1">
                    <a:lumMod val="20000"/>
                    <a:lumOff val="80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baseline="0">
                <a:solidFill>
                  <a:schemeClr val="tx1">
                    <a:lumMod val="20000"/>
                    <a:lumOff val="80000"/>
                  </a:schemeClr>
                </a:solidFill>
              </a:defRPr>
            </a:lvl1pPr>
          </a:lstStyle>
          <a:p>
            <a:fld id="{0FF54DE5-C571-48E8-A5BC-B369434E2F44}" type="slidenum">
              <a:rPr lang="en-US" smtClean="0"/>
              <a:pPr/>
              <a:t>‹#›</a:t>
            </a:fld>
            <a:endParaRPr lang="en-US"/>
          </a:p>
        </p:txBody>
      </p:sp>
    </p:spTree>
    <p:extLst>
      <p:ext uri="{BB962C8B-B14F-4D97-AF65-F5344CB8AC3E}">
        <p14:creationId xmlns:p14="http://schemas.microsoft.com/office/powerpoint/2010/main" val="4038148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2/27/2021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95109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a:t>Click icon to add picture</a:t>
            </a: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2928140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2B9795-92DC-40DC-A1CA-9A4B349D7824}" type="datetimeFigureOut">
              <a:rPr lang="en-US"/>
              <a:t>2/27/2021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314228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2/27/2021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598867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402B9795-92DC-40DC-A1CA-9A4B349D7824}" type="datetimeFigureOut">
              <a:rPr lang="en-US"/>
              <a:t>2/27/2021</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4171499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402B9795-92DC-40DC-A1CA-9A4B349D7824}" type="datetimeFigureOut">
              <a:rPr lang="en-US"/>
              <a:t>2/27/2021</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46187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a:t>2/27/2021</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125761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chor="t"/>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2D202488-4139-4052-B998-251C9C912739}" type="datetimeFigureOut">
              <a:rPr lang="en-US" noProof="0" smtClean="0"/>
              <a:t>2/27/2021</a:t>
            </a:fld>
            <a:endParaRPr lang="en-US" noProof="0" dirty="0"/>
          </a:p>
        </p:txBody>
      </p:sp>
      <p:sp>
        <p:nvSpPr>
          <p:cNvPr id="5" name="Footer Placeholder 4"/>
          <p:cNvSpPr>
            <a:spLocks noGrp="1"/>
          </p:cNvSpPr>
          <p:nvPr>
            <p:ph type="ftr" sz="quarter" idx="11"/>
          </p:nvPr>
        </p:nvSpPr>
        <p:spPr/>
        <p:txBody>
          <a:bodyPr/>
          <a:lstStyle/>
          <a:p>
            <a:r>
              <a:rPr lang="en-US" noProof="0" dirty="0"/>
              <a:t>Add Footer Here</a:t>
            </a:r>
          </a:p>
        </p:txBody>
      </p:sp>
      <p:cxnSp>
        <p:nvCxnSpPr>
          <p:cNvPr id="33" name="Straight Connector 32"/>
          <p:cNvCxnSpPr/>
          <p:nvPr/>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6" name="Title 5">
            <a:extLst>
              <a:ext uri="{FF2B5EF4-FFF2-40B4-BE49-F238E27FC236}">
                <a16:creationId xmlns:a16="http://schemas.microsoft.com/office/drawing/2014/main" id="{C414FF1F-6558-4E39-87DB-276E44F5477C}"/>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3568886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2/27/2021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135759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5" name="Date Placeholder 4"/>
          <p:cNvSpPr>
            <a:spLocks noGrp="1"/>
          </p:cNvSpPr>
          <p:nvPr>
            <p:ph type="dt" sz="half" idx="10"/>
          </p:nvPr>
        </p:nvSpPr>
        <p:spPr/>
        <p:txBody>
          <a:bodyPr/>
          <a:lstStyle/>
          <a:p>
            <a:fld id="{402B9795-92DC-40DC-A1CA-9A4B349D7824}" type="datetimeFigureOut">
              <a:rPr lang="en-US"/>
              <a:t>2/27/2021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878344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2/27/2021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215235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2/27/2021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3417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7_Title and Content">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8984328" y="1226003"/>
            <a:ext cx="3173413" cy="276999"/>
          </a:xfrm>
        </p:spPr>
        <p:txBody>
          <a:bodyPr/>
          <a:lstStyle/>
          <a:p>
            <a:pPr lvl="0"/>
            <a:endParaRPr lang="en-IN" noProof="0"/>
          </a:p>
        </p:txBody>
      </p:sp>
      <p:sp>
        <p:nvSpPr>
          <p:cNvPr id="2" name="Title 1"/>
          <p:cNvSpPr>
            <a:spLocks noGrp="1"/>
          </p:cNvSpPr>
          <p:nvPr>
            <p:ph type="title"/>
          </p:nvPr>
        </p:nvSpPr>
        <p:spPr>
          <a:xfrm>
            <a:off x="253667" y="333043"/>
            <a:ext cx="9486900" cy="369332"/>
          </a:xfrm>
          <a:prstGeom prst="rect">
            <a:avLst/>
          </a:prstGeom>
        </p:spPr>
        <p:txBody>
          <a:bodyPr/>
          <a:lstStyle>
            <a:lvl1pPr>
              <a:defRPr sz="2400" b="1">
                <a:solidFill>
                  <a:schemeClr val="tx2"/>
                </a:solidFill>
              </a:defRPr>
            </a:lvl1pPr>
          </a:lstStyle>
          <a:p>
            <a:r>
              <a:rPr lang="en-US"/>
              <a:t>Click to edit Master title style</a:t>
            </a:r>
            <a:endParaRPr lang="en-IN"/>
          </a:p>
        </p:txBody>
      </p:sp>
    </p:spTree>
    <p:extLst>
      <p:ext uri="{BB962C8B-B14F-4D97-AF65-F5344CB8AC3E}">
        <p14:creationId xmlns:p14="http://schemas.microsoft.com/office/powerpoint/2010/main" val="41452488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02167" y="228601"/>
            <a:ext cx="11387667" cy="5870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3" name="Date Placeholder 3">
            <a:extLst>
              <a:ext uri="{FF2B5EF4-FFF2-40B4-BE49-F238E27FC236}">
                <a16:creationId xmlns:a16="http://schemas.microsoft.com/office/drawing/2014/main" id="{0469D3B9-EA65-4626-A6E1-48087CA72D62}"/>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EB6B51FA-9BF1-404B-8756-C7D941F9890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0C6A7D71-7F1B-4E54-8389-6F767E65A6A5}"/>
              </a:ext>
            </a:extLst>
          </p:cNvPr>
          <p:cNvSpPr>
            <a:spLocks noGrp="1"/>
          </p:cNvSpPr>
          <p:nvPr>
            <p:ph type="sldNum" sz="quarter" idx="12"/>
          </p:nvPr>
        </p:nvSpPr>
        <p:spPr/>
        <p:txBody>
          <a:bodyPr/>
          <a:lstStyle>
            <a:lvl1pPr>
              <a:defRPr/>
            </a:lvl1pPr>
          </a:lstStyle>
          <a:p>
            <a:fld id="{6760B749-CA15-4FF1-B934-017EA7AF7611}" type="slidenum">
              <a:rPr lang="en-US" altLang="en-US"/>
              <a:pPr/>
              <a:t>‹#›</a:t>
            </a:fld>
            <a:endParaRPr lang="en-US" altLang="en-US"/>
          </a:p>
        </p:txBody>
      </p:sp>
    </p:spTree>
    <p:extLst>
      <p:ext uri="{BB962C8B-B14F-4D97-AF65-F5344CB8AC3E}">
        <p14:creationId xmlns:p14="http://schemas.microsoft.com/office/powerpoint/2010/main" val="2829949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887950"/>
          </a:xfrm>
        </p:spPr>
        <p:txBody>
          <a:bodyPr anchor="b">
            <a:normAutofit/>
          </a:bodyPr>
          <a:lstStyle>
            <a:lvl1pPr algn="l">
              <a:defRPr sz="3600"/>
            </a:lvl1pPr>
          </a:lstStyle>
          <a:p>
            <a:r>
              <a:rPr lang="en-US" noProof="0"/>
              <a:t>Click to edit Master title style</a:t>
            </a:r>
          </a:p>
        </p:txBody>
      </p:sp>
      <p:sp>
        <p:nvSpPr>
          <p:cNvPr id="3" name="Text Placeholder 2"/>
          <p:cNvSpPr>
            <a:spLocks noGrp="1"/>
          </p:cNvSpPr>
          <p:nvPr>
            <p:ph type="body" idx="1"/>
          </p:nvPr>
        </p:nvSpPr>
        <p:spPr>
          <a:xfrm>
            <a:off x="1780777"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4" name="Date Placeholder 3"/>
          <p:cNvSpPr>
            <a:spLocks noGrp="1"/>
          </p:cNvSpPr>
          <p:nvPr>
            <p:ph type="dt" sz="half" idx="10"/>
          </p:nvPr>
        </p:nvSpPr>
        <p:spPr/>
        <p:txBody>
          <a:bodyPr/>
          <a:lstStyle/>
          <a:p>
            <a:fld id="{2D202488-4139-4052-B998-251C9C912739}" type="datetimeFigureOut">
              <a:rPr lang="en-US" noProof="0" smtClean="0"/>
              <a:t>2/27/2021</a:t>
            </a:fld>
            <a:endParaRPr lang="en-US" noProof="0" dirty="0"/>
          </a:p>
        </p:txBody>
      </p:sp>
      <p:sp>
        <p:nvSpPr>
          <p:cNvPr id="5" name="Footer Placeholder 4"/>
          <p:cNvSpPr>
            <a:spLocks noGrp="1"/>
          </p:cNvSpPr>
          <p:nvPr>
            <p:ph type="ftr" sz="quarter" idx="11"/>
          </p:nvPr>
        </p:nvSpPr>
        <p:spPr/>
        <p:txBody>
          <a:bodyPr/>
          <a:lstStyle/>
          <a:p>
            <a:r>
              <a:rPr lang="en-US" noProof="0" dirty="0"/>
              <a:t>Add Footer Here</a:t>
            </a:r>
          </a:p>
        </p:txBody>
      </p:sp>
      <p:cxnSp>
        <p:nvCxnSpPr>
          <p:cNvPr id="15" name="Straight Connector 14"/>
          <p:cNvCxnSpPr/>
          <p:nvPr/>
        </p:nvCxnSpPr>
        <p:spPr>
          <a:xfrm>
            <a:off x="1780777"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80136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292239" y="2161853"/>
            <a:ext cx="4645152" cy="344859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p:cNvSpPr>
            <a:spLocks noGrp="1"/>
          </p:cNvSpPr>
          <p:nvPr>
            <p:ph sz="half" idx="2"/>
          </p:nvPr>
        </p:nvSpPr>
        <p:spPr>
          <a:xfrm>
            <a:off x="6258679" y="2168318"/>
            <a:ext cx="4645152" cy="344152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p:cNvSpPr>
            <a:spLocks noGrp="1"/>
          </p:cNvSpPr>
          <p:nvPr>
            <p:ph type="dt" sz="half" idx="10"/>
          </p:nvPr>
        </p:nvSpPr>
        <p:spPr/>
        <p:txBody>
          <a:bodyPr/>
          <a:lstStyle/>
          <a:p>
            <a:fld id="{2D202488-4139-4052-B998-251C9C912739}" type="datetimeFigureOut">
              <a:rPr lang="en-US" noProof="0" smtClean="0"/>
              <a:t>2/27/2021</a:t>
            </a:fld>
            <a:endParaRPr lang="en-US" noProof="0" dirty="0"/>
          </a:p>
        </p:txBody>
      </p:sp>
      <p:sp>
        <p:nvSpPr>
          <p:cNvPr id="6" name="Footer Placeholder 5"/>
          <p:cNvSpPr>
            <a:spLocks noGrp="1"/>
          </p:cNvSpPr>
          <p:nvPr>
            <p:ph type="ftr" sz="quarter" idx="11"/>
          </p:nvPr>
        </p:nvSpPr>
        <p:spPr/>
        <p:txBody>
          <a:bodyPr/>
          <a:lstStyle/>
          <a:p>
            <a:r>
              <a:rPr lang="en-US" noProof="0" dirty="0"/>
              <a:t>Add Footer Here</a:t>
            </a:r>
          </a:p>
        </p:txBody>
      </p:sp>
      <p:cxnSp>
        <p:nvCxnSpPr>
          <p:cNvPr id="9" name="Straight Connector 8">
            <a:extLst>
              <a:ext uri="{FF2B5EF4-FFF2-40B4-BE49-F238E27FC236}">
                <a16:creationId xmlns:a16="http://schemas.microsoft.com/office/drawing/2014/main" id="{4715607D-9DE2-4687-AAF8-EF2427252A90}"/>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7" name="Title 6">
            <a:extLst>
              <a:ext uri="{FF2B5EF4-FFF2-40B4-BE49-F238E27FC236}">
                <a16:creationId xmlns:a16="http://schemas.microsoft.com/office/drawing/2014/main" id="{2F96D46B-C1B8-46AB-87DF-61A8058B1F42}"/>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277750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87315" y="1950795"/>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p:cNvSpPr>
            <a:spLocks noGrp="1"/>
          </p:cNvSpPr>
          <p:nvPr>
            <p:ph sz="half" idx="2"/>
          </p:nvPr>
        </p:nvSpPr>
        <p:spPr>
          <a:xfrm>
            <a:off x="1287315" y="2755515"/>
            <a:ext cx="4645152" cy="2644457"/>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p:nvPr>
        </p:nvSpPr>
        <p:spPr>
          <a:xfrm>
            <a:off x="6252486" y="1954249"/>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Content Placeholder 5"/>
          <p:cNvSpPr>
            <a:spLocks noGrp="1"/>
          </p:cNvSpPr>
          <p:nvPr>
            <p:ph sz="quarter" idx="4"/>
          </p:nvPr>
        </p:nvSpPr>
        <p:spPr>
          <a:xfrm>
            <a:off x="6252486" y="2752737"/>
            <a:ext cx="4645152" cy="2637371"/>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p:cNvSpPr>
            <a:spLocks noGrp="1"/>
          </p:cNvSpPr>
          <p:nvPr>
            <p:ph type="dt" sz="half" idx="10"/>
          </p:nvPr>
        </p:nvSpPr>
        <p:spPr/>
        <p:txBody>
          <a:bodyPr/>
          <a:lstStyle/>
          <a:p>
            <a:fld id="{2D202488-4139-4052-B998-251C9C912739}" type="datetimeFigureOut">
              <a:rPr lang="en-US" noProof="0" smtClean="0"/>
              <a:t>2/27/2021</a:t>
            </a:fld>
            <a:endParaRPr lang="en-US" noProof="0" dirty="0"/>
          </a:p>
        </p:txBody>
      </p:sp>
      <p:sp>
        <p:nvSpPr>
          <p:cNvPr id="8" name="Footer Placeholder 7"/>
          <p:cNvSpPr>
            <a:spLocks noGrp="1"/>
          </p:cNvSpPr>
          <p:nvPr>
            <p:ph type="ftr" sz="quarter" idx="11"/>
          </p:nvPr>
        </p:nvSpPr>
        <p:spPr/>
        <p:txBody>
          <a:bodyPr/>
          <a:lstStyle/>
          <a:p>
            <a:r>
              <a:rPr lang="en-US" noProof="0" dirty="0"/>
              <a:t>Add Footer Here</a:t>
            </a:r>
          </a:p>
        </p:txBody>
      </p:sp>
      <p:cxnSp>
        <p:nvCxnSpPr>
          <p:cNvPr id="11" name="Straight Connector 10">
            <a:extLst>
              <a:ext uri="{FF2B5EF4-FFF2-40B4-BE49-F238E27FC236}">
                <a16:creationId xmlns:a16="http://schemas.microsoft.com/office/drawing/2014/main" id="{C384AA55-1960-47F4-BA3C-E97A6F2D0B19}"/>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9" name="Title 8">
            <a:extLst>
              <a:ext uri="{FF2B5EF4-FFF2-40B4-BE49-F238E27FC236}">
                <a16:creationId xmlns:a16="http://schemas.microsoft.com/office/drawing/2014/main" id="{09471694-1220-4CFC-A31F-622E5D3DE2D5}"/>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981749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D202488-4139-4052-B998-251C9C912739}" type="datetimeFigureOut">
              <a:rPr lang="en-US" noProof="0" smtClean="0"/>
              <a:t>2/27/2021</a:t>
            </a:fld>
            <a:endParaRPr lang="en-US" noProof="0" dirty="0"/>
          </a:p>
        </p:txBody>
      </p:sp>
      <p:sp>
        <p:nvSpPr>
          <p:cNvPr id="4" name="Footer Placeholder 3"/>
          <p:cNvSpPr>
            <a:spLocks noGrp="1"/>
          </p:cNvSpPr>
          <p:nvPr>
            <p:ph type="ftr" sz="quarter" idx="11"/>
          </p:nvPr>
        </p:nvSpPr>
        <p:spPr/>
        <p:txBody>
          <a:bodyPr/>
          <a:lstStyle/>
          <a:p>
            <a:r>
              <a:rPr lang="en-US" noProof="0" dirty="0"/>
              <a:t>Add Footer Here</a:t>
            </a:r>
          </a:p>
        </p:txBody>
      </p:sp>
      <p:cxnSp>
        <p:nvCxnSpPr>
          <p:cNvPr id="7" name="Straight Connector 6">
            <a:extLst>
              <a:ext uri="{FF2B5EF4-FFF2-40B4-BE49-F238E27FC236}">
                <a16:creationId xmlns:a16="http://schemas.microsoft.com/office/drawing/2014/main" id="{FFB55B52-B62C-4800-AAC1-B15AF2FE1F45}"/>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5" name="Title 4">
            <a:extLst>
              <a:ext uri="{FF2B5EF4-FFF2-40B4-BE49-F238E27FC236}">
                <a16:creationId xmlns:a16="http://schemas.microsoft.com/office/drawing/2014/main" id="{3DF0054B-B64C-418E-A1B8-428EE4A1DB50}"/>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453955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D202488-4139-4052-B998-251C9C912739}" type="datetimeFigureOut">
              <a:rPr lang="en-US" noProof="0" smtClean="0"/>
              <a:t>2/27/2021</a:t>
            </a:fld>
            <a:endParaRPr lang="en-US" noProof="0" dirty="0"/>
          </a:p>
        </p:txBody>
      </p:sp>
      <p:sp>
        <p:nvSpPr>
          <p:cNvPr id="4" name="Footer Placeholder 3"/>
          <p:cNvSpPr>
            <a:spLocks noGrp="1"/>
          </p:cNvSpPr>
          <p:nvPr>
            <p:ph type="ftr" sz="quarter" idx="11"/>
          </p:nvPr>
        </p:nvSpPr>
        <p:spPr/>
        <p:txBody>
          <a:bodyPr/>
          <a:lstStyle/>
          <a:p>
            <a:r>
              <a:rPr lang="en-US" noProof="0" dirty="0"/>
              <a:t>Add Footer Here</a:t>
            </a:r>
          </a:p>
        </p:txBody>
      </p:sp>
      <p:cxnSp>
        <p:nvCxnSpPr>
          <p:cNvPr id="7" name="Straight Connector 6">
            <a:extLst>
              <a:ext uri="{FF2B5EF4-FFF2-40B4-BE49-F238E27FC236}">
                <a16:creationId xmlns:a16="http://schemas.microsoft.com/office/drawing/2014/main" id="{FFB55B52-B62C-4800-AAC1-B15AF2FE1F45}"/>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5" name="Title 4">
            <a:extLst>
              <a:ext uri="{FF2B5EF4-FFF2-40B4-BE49-F238E27FC236}">
                <a16:creationId xmlns:a16="http://schemas.microsoft.com/office/drawing/2014/main" id="{3DF0054B-B64C-418E-A1B8-428EE4A1DB50}"/>
              </a:ext>
            </a:extLst>
          </p:cNvPr>
          <p:cNvSpPr>
            <a:spLocks noGrp="1"/>
          </p:cNvSpPr>
          <p:nvPr>
            <p:ph type="title"/>
          </p:nvPr>
        </p:nvSpPr>
        <p:spPr/>
        <p:txBody>
          <a:bodyPr/>
          <a:lstStyle/>
          <a:p>
            <a:r>
              <a:rPr lang="en-US" noProof="0"/>
              <a:t>Click to edit Master title style</a:t>
            </a:r>
          </a:p>
        </p:txBody>
      </p:sp>
      <p:sp>
        <p:nvSpPr>
          <p:cNvPr id="6" name="Text Placeholder 5">
            <a:extLst>
              <a:ext uri="{FF2B5EF4-FFF2-40B4-BE49-F238E27FC236}">
                <a16:creationId xmlns:a16="http://schemas.microsoft.com/office/drawing/2014/main" id="{A5A680F6-C147-410B-94DF-19850752D7DF}"/>
              </a:ext>
            </a:extLst>
          </p:cNvPr>
          <p:cNvSpPr>
            <a:spLocks noGrp="1"/>
          </p:cNvSpPr>
          <p:nvPr>
            <p:ph type="body" sz="quarter" idx="12"/>
          </p:nvPr>
        </p:nvSpPr>
        <p:spPr>
          <a:xfrm>
            <a:off x="1694656" y="1865037"/>
            <a:ext cx="8802688" cy="3127927"/>
          </a:xfrm>
        </p:spPr>
        <p:txBody>
          <a:bodyPr anchor="ctr">
            <a:normAutofit/>
          </a:bodyPr>
          <a:lstStyle>
            <a:lvl1pPr marL="0" indent="0" algn="ctr">
              <a:buNone/>
              <a:defRPr sz="6000"/>
            </a:lvl1pPr>
            <a:lvl2pPr marL="457200" indent="0">
              <a:buNone/>
              <a:defRPr/>
            </a:lvl2pPr>
          </a:lstStyle>
          <a:p>
            <a:pPr lvl="0"/>
            <a:r>
              <a:rPr lang="en-US" noProof="0"/>
              <a:t>Click to edit Master text styles</a:t>
            </a:r>
          </a:p>
        </p:txBody>
      </p:sp>
    </p:spTree>
    <p:extLst>
      <p:ext uri="{BB962C8B-B14F-4D97-AF65-F5344CB8AC3E}">
        <p14:creationId xmlns:p14="http://schemas.microsoft.com/office/powerpoint/2010/main" val="4010242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202488-4139-4052-B998-251C9C912739}" type="datetimeFigureOut">
              <a:rPr lang="en-US" noProof="0" smtClean="0"/>
              <a:t>2/27/2021</a:t>
            </a:fld>
            <a:endParaRPr lang="en-US" noProof="0" dirty="0"/>
          </a:p>
        </p:txBody>
      </p:sp>
      <p:sp>
        <p:nvSpPr>
          <p:cNvPr id="3" name="Footer Placeholder 2"/>
          <p:cNvSpPr>
            <a:spLocks noGrp="1"/>
          </p:cNvSpPr>
          <p:nvPr>
            <p:ph type="ftr" sz="quarter" idx="11"/>
          </p:nvPr>
        </p:nvSpPr>
        <p:spPr/>
        <p:txBody>
          <a:bodyPr/>
          <a:lstStyle/>
          <a:p>
            <a:r>
              <a:rPr lang="en-US" noProof="0" dirty="0"/>
              <a:t>Add Footer Here </a:t>
            </a:r>
          </a:p>
        </p:txBody>
      </p:sp>
    </p:spTree>
    <p:extLst>
      <p:ext uri="{BB962C8B-B14F-4D97-AF65-F5344CB8AC3E}">
        <p14:creationId xmlns:p14="http://schemas.microsoft.com/office/powerpoint/2010/main" val="3771245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095246" y="1645522"/>
            <a:ext cx="5807176" cy="3840852"/>
          </a:xfrm>
        </p:spPr>
        <p:txBody>
          <a:bodyPr anchor="ct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p:cNvSpPr>
            <a:spLocks noGrp="1"/>
          </p:cNvSpPr>
          <p:nvPr>
            <p:ph type="body" sz="half" idx="2"/>
          </p:nvPr>
        </p:nvSpPr>
        <p:spPr>
          <a:xfrm>
            <a:off x="1290909" y="1645522"/>
            <a:ext cx="3600000" cy="3836725"/>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Date Placeholder 4"/>
          <p:cNvSpPr>
            <a:spLocks noGrp="1"/>
          </p:cNvSpPr>
          <p:nvPr>
            <p:ph type="dt" sz="half" idx="10"/>
          </p:nvPr>
        </p:nvSpPr>
        <p:spPr/>
        <p:txBody>
          <a:bodyPr/>
          <a:lstStyle/>
          <a:p>
            <a:fld id="{2D202488-4139-4052-B998-251C9C912739}" type="datetimeFigureOut">
              <a:rPr lang="en-US" noProof="0" smtClean="0"/>
              <a:t>2/27/2021</a:t>
            </a:fld>
            <a:endParaRPr lang="en-US" noProof="0" dirty="0"/>
          </a:p>
        </p:txBody>
      </p:sp>
      <p:sp>
        <p:nvSpPr>
          <p:cNvPr id="6" name="Footer Placeholder 5"/>
          <p:cNvSpPr>
            <a:spLocks noGrp="1"/>
          </p:cNvSpPr>
          <p:nvPr>
            <p:ph type="ftr" sz="quarter" idx="11"/>
          </p:nvPr>
        </p:nvSpPr>
        <p:spPr/>
        <p:txBody>
          <a:bodyPr/>
          <a:lstStyle/>
          <a:p>
            <a:r>
              <a:rPr lang="en-US" noProof="0" dirty="0"/>
              <a:t>Add Footer Here</a:t>
            </a:r>
          </a:p>
        </p:txBody>
      </p:sp>
      <p:cxnSp>
        <p:nvCxnSpPr>
          <p:cNvPr id="9" name="Straight Connector 8">
            <a:extLst>
              <a:ext uri="{FF2B5EF4-FFF2-40B4-BE49-F238E27FC236}">
                <a16:creationId xmlns:a16="http://schemas.microsoft.com/office/drawing/2014/main" id="{6CC09F73-0AD6-4A1E-A331-75A00B808982}"/>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7" name="Title 6">
            <a:extLst>
              <a:ext uri="{FF2B5EF4-FFF2-40B4-BE49-F238E27FC236}">
                <a16:creationId xmlns:a16="http://schemas.microsoft.com/office/drawing/2014/main" id="{1B74F78C-6D32-47C3-ABB2-6E7092A9C4A3}"/>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3281653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4" cstate="screen">
            <a:extLst>
              <a:ext uri="{BEBA8EAE-BF5A-486C-A8C5-ECC9F3942E4B}">
                <a14:imgProps xmlns:a14="http://schemas.microsoft.com/office/drawing/2010/main">
                  <a14:imgLayer r:embed="rId15">
                    <a14:imgEffect>
                      <a14:brightnessContrast contrast="40000"/>
                    </a14:imgEffect>
                  </a14:imgLayer>
                </a14:imgProps>
              </a:ext>
              <a:ext uri="{28A0092B-C50C-407E-A947-70E740481C1C}">
                <a14:useLocalDpi xmlns:a14="http://schemas.microsoft.com/office/drawing/2010/main"/>
              </a:ext>
            </a:extLst>
          </a:blip>
          <a:srcRect b="-1562"/>
          <a:stretch/>
        </p:blipFill>
        <p:spPr bwMode="black">
          <a:xfrm>
            <a:off x="0" y="6126480"/>
            <a:ext cx="12192000" cy="742950"/>
          </a:xfrm>
          <a:prstGeom prst="rect">
            <a:avLst/>
          </a:prstGeom>
        </p:spPr>
      </p:pic>
      <p:sp>
        <p:nvSpPr>
          <p:cNvPr id="2" name="Title Placeholder 1"/>
          <p:cNvSpPr>
            <a:spLocks noGrp="1"/>
          </p:cNvSpPr>
          <p:nvPr>
            <p:ph type="title"/>
          </p:nvPr>
        </p:nvSpPr>
        <p:spPr>
          <a:xfrm>
            <a:off x="1294363" y="804519"/>
            <a:ext cx="9603275" cy="1049235"/>
          </a:xfrm>
          <a:prstGeom prst="rect">
            <a:avLst/>
          </a:prstGeom>
        </p:spPr>
        <p:txBody>
          <a:bodyPr vert="horz" lIns="91440" tIns="45720" rIns="91440" bIns="45720" rtlCol="0" anchor="t">
            <a:normAutofit/>
          </a:bodyPr>
          <a:lstStyle/>
          <a:p>
            <a:r>
              <a:rPr lang="en-US" noProof="0"/>
              <a:t>Click to edit Master title style</a:t>
            </a:r>
          </a:p>
        </p:txBody>
      </p:sp>
      <p:sp>
        <p:nvSpPr>
          <p:cNvPr id="3" name="Text Placeholder 2"/>
          <p:cNvSpPr>
            <a:spLocks noGrp="1"/>
          </p:cNvSpPr>
          <p:nvPr>
            <p:ph type="body" idx="1"/>
          </p:nvPr>
        </p:nvSpPr>
        <p:spPr>
          <a:xfrm>
            <a:off x="1294363" y="2015732"/>
            <a:ext cx="9603275" cy="3450613"/>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7396923" y="6340793"/>
            <a:ext cx="3500715" cy="309201"/>
          </a:xfrm>
          <a:prstGeom prst="rect">
            <a:avLst/>
          </a:prstGeom>
        </p:spPr>
        <p:txBody>
          <a:bodyPr vert="horz" lIns="91440" tIns="45720" rIns="91440" bIns="45720" rtlCol="0" anchor="ctr"/>
          <a:lstStyle>
            <a:lvl1pPr algn="r">
              <a:defRPr sz="1000">
                <a:solidFill>
                  <a:schemeClr val="bg1"/>
                </a:solidFill>
              </a:defRPr>
            </a:lvl1pPr>
          </a:lstStyle>
          <a:p>
            <a:fld id="{2D202488-4139-4052-B998-251C9C912739}" type="datetimeFigureOut">
              <a:rPr lang="en-US" noProof="0" smtClean="0"/>
              <a:pPr/>
              <a:t>2/27/2021</a:t>
            </a:fld>
            <a:endParaRPr lang="en-US" noProof="0" dirty="0"/>
          </a:p>
        </p:txBody>
      </p:sp>
      <p:sp>
        <p:nvSpPr>
          <p:cNvPr id="5" name="Footer Placeholder 4"/>
          <p:cNvSpPr>
            <a:spLocks noGrp="1"/>
          </p:cNvSpPr>
          <p:nvPr>
            <p:ph type="ftr" sz="quarter" idx="3"/>
          </p:nvPr>
        </p:nvSpPr>
        <p:spPr>
          <a:xfrm>
            <a:off x="1294364" y="6339730"/>
            <a:ext cx="5938836" cy="309201"/>
          </a:xfrm>
          <a:prstGeom prst="rect">
            <a:avLst/>
          </a:prstGeom>
        </p:spPr>
        <p:txBody>
          <a:bodyPr vert="horz" lIns="91440" tIns="45720" rIns="91440" bIns="45720" rtlCol="0" anchor="ctr"/>
          <a:lstStyle>
            <a:lvl1pPr algn="l">
              <a:defRPr sz="1000">
                <a:solidFill>
                  <a:schemeClr val="bg1"/>
                </a:solidFill>
              </a:defRPr>
            </a:lvl1pPr>
          </a:lstStyle>
          <a:p>
            <a:r>
              <a:rPr lang="en-US" noProof="0" dirty="0"/>
              <a:t>Add Footer Here</a:t>
            </a:r>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758705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7" r:id="rId7"/>
    <p:sldLayoutId id="2147483691" r:id="rId8"/>
    <p:sldLayoutId id="2147483692" r:id="rId9"/>
    <p:sldLayoutId id="2147483696" r:id="rId10"/>
    <p:sldLayoutId id="2147483693"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defRPr>
            </a:lvl1pPr>
          </a:lstStyle>
          <a:p>
            <a:fld id="{402B9795-92DC-40DC-A1CA-9A4B349D7824}" type="datetimeFigureOut">
              <a:rPr lang="en-US" smtClean="0"/>
              <a:pPr/>
              <a:t>2/27/2021</a:t>
            </a:fld>
            <a:endParaRPr lang="en-US"/>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defRPr>
            </a:lvl1pPr>
          </a:lstStyle>
          <a:p>
            <a:endParaRPr lang="en-US"/>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defRPr>
            </a:lvl1pPr>
          </a:lstStyle>
          <a:p>
            <a:fld id="{0FF54DE5-C571-48E8-A5BC-B369434E2F44}" type="slidenum">
              <a:rPr lang="en-US" smtClean="0"/>
              <a:pPr/>
              <a:t>‹#›</a:t>
            </a:fld>
            <a:endParaRPr lang="en-US"/>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00531637"/>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2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algn="ctr"/>
            <a:r>
              <a:rPr lang="en-US" dirty="0"/>
              <a:t>Welcome to the Participants</a:t>
            </a:r>
          </a:p>
        </p:txBody>
      </p:sp>
      <p:sp>
        <p:nvSpPr>
          <p:cNvPr id="14" name="Content Placeholder 13"/>
          <p:cNvSpPr>
            <a:spLocks noGrp="1"/>
          </p:cNvSpPr>
          <p:nvPr>
            <p:ph idx="1"/>
          </p:nvPr>
        </p:nvSpPr>
        <p:spPr>
          <a:xfrm>
            <a:off x="1152938" y="1643269"/>
            <a:ext cx="9934161" cy="4767471"/>
          </a:xfrm>
        </p:spPr>
        <p:txBody>
          <a:bodyPr>
            <a:noAutofit/>
          </a:bodyPr>
          <a:lstStyle/>
          <a:p>
            <a:pPr marL="0" indent="0" algn="ctr">
              <a:buNone/>
            </a:pPr>
            <a:r>
              <a:rPr lang="en-IN" sz="2300" b="1" dirty="0">
                <a:effectLst/>
                <a:latin typeface="Century Gothic" panose="020B0502020202020204" pitchFamily="34" charset="0"/>
                <a:ea typeface="Calibri" panose="020F0502020204030204" pitchFamily="34" charset="0"/>
                <a:cs typeface="Times New Roman" panose="02020603050405020304" pitchFamily="18" charset="0"/>
              </a:rPr>
              <a:t>DISSA Course</a:t>
            </a:r>
          </a:p>
          <a:p>
            <a:endParaRPr lang="en-IN" sz="1800" dirty="0">
              <a:latin typeface="Century Gothic" panose="020B0502020202020204" pitchFamily="34" charset="0"/>
              <a:ea typeface="Calibri" panose="020F0502020204030204" pitchFamily="34" charset="0"/>
              <a:cs typeface="Times New Roman" panose="02020603050405020304" pitchFamily="18" charset="0"/>
            </a:endParaRPr>
          </a:p>
          <a:p>
            <a:pPr marL="0" indent="0">
              <a:buNone/>
            </a:pPr>
            <a:endParaRPr lang="en-IN" sz="1800" dirty="0">
              <a:latin typeface="Century Gothic" panose="020B0502020202020204" pitchFamily="34" charset="0"/>
              <a:ea typeface="Calibri" panose="020F0502020204030204" pitchFamily="34" charset="0"/>
              <a:cs typeface="Times New Roman" panose="02020603050405020304" pitchFamily="18" charset="0"/>
            </a:endParaRPr>
          </a:p>
          <a:p>
            <a:pPr marL="0" indent="0" algn="ctr">
              <a:buNone/>
            </a:pPr>
            <a:endParaRPr lang="en-IN" sz="2400" b="1" i="0" dirty="0">
              <a:solidFill>
                <a:srgbClr val="943126"/>
              </a:solidFill>
              <a:effectLst/>
              <a:latin typeface="Century Gothic" panose="020B0502020202020204" pitchFamily="34" charset="0"/>
              <a:cs typeface="Times New Roman" panose="02020603050405020304" pitchFamily="18" charset="0"/>
            </a:endParaRPr>
          </a:p>
          <a:p>
            <a:pPr marL="0" indent="0" algn="ctr">
              <a:buNone/>
            </a:pPr>
            <a:r>
              <a:rPr lang="en-IN" sz="2400" b="1" i="0" dirty="0">
                <a:solidFill>
                  <a:srgbClr val="943126"/>
                </a:solidFill>
                <a:effectLst/>
                <a:latin typeface="Century Gothic" panose="020B0502020202020204" pitchFamily="34" charset="0"/>
                <a:cs typeface="Times New Roman" panose="02020603050405020304" pitchFamily="18" charset="0"/>
              </a:rPr>
              <a:t>The Institute of Cost Accountants of India</a:t>
            </a:r>
          </a:p>
          <a:p>
            <a:pPr marL="0" indent="0" algn="ctr">
              <a:buNone/>
            </a:pPr>
            <a:r>
              <a:rPr lang="en-IN" sz="2400" b="1" dirty="0">
                <a:solidFill>
                  <a:srgbClr val="943126"/>
                </a:solidFill>
                <a:latin typeface="Century Gothic" panose="020B0502020202020204" pitchFamily="34" charset="0"/>
                <a:cs typeface="Times New Roman" panose="02020603050405020304" pitchFamily="18" charset="0"/>
              </a:rPr>
              <a:t>Kolkata</a:t>
            </a:r>
            <a:endParaRPr lang="en-IN" sz="2400" b="1" i="0" dirty="0">
              <a:solidFill>
                <a:srgbClr val="943126"/>
              </a:solidFill>
              <a:effectLst/>
              <a:latin typeface="Century Gothic" panose="020B0502020202020204" pitchFamily="34" charset="0"/>
              <a:cs typeface="Times New Roman" panose="02020603050405020304" pitchFamily="18" charset="0"/>
            </a:endParaRPr>
          </a:p>
          <a:p>
            <a:endParaRPr lang="en-IN" sz="1800" dirty="0">
              <a:effectLst/>
              <a:latin typeface="Century Gothic" panose="020B0502020202020204" pitchFamily="34" charset="0"/>
              <a:ea typeface="Calibri" panose="020F0502020204030204" pitchFamily="34" charset="0"/>
              <a:cs typeface="Times New Roman" panose="02020603050405020304" pitchFamily="18" charset="0"/>
            </a:endParaRPr>
          </a:p>
        </p:txBody>
      </p:sp>
      <p:pic>
        <p:nvPicPr>
          <p:cNvPr id="1030" name="Picture 6" descr="ICAI-CMA">
            <a:extLst>
              <a:ext uri="{FF2B5EF4-FFF2-40B4-BE49-F238E27FC236}">
                <a16:creationId xmlns:a16="http://schemas.microsoft.com/office/drawing/2014/main" id="{2587EB69-958A-4507-AD2E-C16CDC06A4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5529" y="2666060"/>
            <a:ext cx="673846" cy="1032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0254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i="0" cap="none" dirty="0">
                <a:solidFill>
                  <a:srgbClr val="333333"/>
                </a:solidFill>
                <a:effectLst/>
                <a:latin typeface="robotoregular"/>
              </a:rPr>
              <a:t>RBI Regulations for System Security</a:t>
            </a:r>
            <a:r>
              <a:rPr lang="en-IN" sz="2700" b="1" i="0" dirty="0">
                <a:solidFill>
                  <a:srgbClr val="333333"/>
                </a:solidFill>
                <a:effectLst/>
                <a:latin typeface="robotoregular"/>
              </a:rPr>
              <a:t> </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3843128"/>
          </a:xfrm>
        </p:spPr>
        <p:txBody>
          <a:bodyPr>
            <a:noAutofit/>
          </a:bodyPr>
          <a:lstStyle/>
          <a:p>
            <a:pPr marL="0" indent="0" algn="just">
              <a:buNone/>
            </a:pP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Comprehensively address network and Database Security</a:t>
            </a:r>
            <a:r>
              <a:rPr lang="en-IN" sz="1800" b="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It is essential that unauthorized access to </a:t>
            </a:r>
            <a:r>
              <a:rPr lang="en-IN" sz="1800" b="1" i="1" u="sng"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networks and databases is not allowed and wherever permitted</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these are through well-defined processes which are invariably followed. </a:t>
            </a:r>
          </a:p>
          <a:p>
            <a:pPr algn="just"/>
            <a:endPar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Responsibility over such networks and </a:t>
            </a:r>
            <a:r>
              <a:rPr lang="en-IN" sz="1800" b="1" i="1" u="sng"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databases should be clearly elucidated and should invariably rest with the officials of the bank</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98270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i="0" cap="none" dirty="0">
                <a:solidFill>
                  <a:srgbClr val="333333"/>
                </a:solidFill>
                <a:effectLst/>
                <a:latin typeface="robotoregular"/>
              </a:rPr>
              <a:t>RBI Regulations for System Security</a:t>
            </a:r>
            <a:r>
              <a:rPr lang="en-IN" sz="2700" b="1" i="0" dirty="0">
                <a:solidFill>
                  <a:srgbClr val="333333"/>
                </a:solidFill>
                <a:effectLst/>
                <a:latin typeface="robotoregular"/>
              </a:rPr>
              <a:t> </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3843128"/>
          </a:xfrm>
        </p:spPr>
        <p:txBody>
          <a:bodyPr>
            <a:noAutofit/>
          </a:bodyPr>
          <a:lstStyle/>
          <a:p>
            <a:pPr marL="0" indent="0" algn="just">
              <a:buNone/>
            </a:pP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Ensuring Protection of Customer Information</a:t>
            </a:r>
            <a:r>
              <a:rPr lang="en-IN" sz="1800" b="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a:t>
            </a:r>
            <a:endParaRPr lang="en-IN" sz="1800" b="1"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Banks depend on technology very heavily not only in their smooth functioning but also in providing </a:t>
            </a:r>
            <a:r>
              <a:rPr lang="en-IN" sz="1800" b="1" i="1" u="sng"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cutting-edge digital products to their consumers and in the process collect various personal and sensitive information</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4016044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i="0" cap="none" dirty="0">
                <a:solidFill>
                  <a:srgbClr val="333333"/>
                </a:solidFill>
                <a:effectLst/>
                <a:latin typeface="robotoregular"/>
              </a:rPr>
              <a:t>RBI Regulations for System Security</a:t>
            </a:r>
            <a:r>
              <a:rPr lang="en-IN" sz="2700" b="1" i="0" dirty="0">
                <a:solidFill>
                  <a:srgbClr val="333333"/>
                </a:solidFill>
                <a:effectLst/>
                <a:latin typeface="robotoregular"/>
              </a:rPr>
              <a:t> </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3843128"/>
          </a:xfrm>
        </p:spPr>
        <p:txBody>
          <a:bodyPr>
            <a:noAutofit/>
          </a:bodyPr>
          <a:lstStyle/>
          <a:p>
            <a:pPr marL="0" indent="0" algn="just">
              <a:buNone/>
            </a:pP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Ensuring Protection of Customer Information</a:t>
            </a:r>
            <a:r>
              <a:rPr lang="en-IN" sz="1800" b="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a:t>
            </a:r>
            <a:endParaRPr lang="en-IN" sz="1800" b="1"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Banks, as owners of such data, should take appropriate steps in preserving the </a:t>
            </a:r>
            <a:r>
              <a:rPr lang="en-IN" sz="1800" b="1" i="1" u="sng"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Confidentiality, Integrity and Availability of the same</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irrespective of whether the data is stored / in transit within themselves or with customers or </a:t>
            </a:r>
            <a:r>
              <a:rPr lang="en-IN" sz="1800" b="1" i="1" u="sng"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with the third-party vendors; the confidentiality of such custodial information</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should not be compromised at any situation and to this end, suitable systems and processes across the data / information lifecycle need to be put in place by banks.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95037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i="0" cap="none" dirty="0">
                <a:solidFill>
                  <a:srgbClr val="333333"/>
                </a:solidFill>
                <a:effectLst/>
                <a:latin typeface="robotoregular"/>
              </a:rPr>
              <a:t>RBI Regulations for System Security</a:t>
            </a:r>
            <a:r>
              <a:rPr lang="en-IN" sz="2700" b="1" i="0" dirty="0">
                <a:solidFill>
                  <a:srgbClr val="333333"/>
                </a:solidFill>
                <a:effectLst/>
                <a:latin typeface="robotoregular"/>
              </a:rPr>
              <a:t> </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3843128"/>
          </a:xfrm>
        </p:spPr>
        <p:txBody>
          <a:bodyPr>
            <a:noAutofit/>
          </a:bodyPr>
          <a:lstStyle/>
          <a:p>
            <a:pPr marL="0" indent="0" algn="just">
              <a:buNone/>
            </a:pP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Cyber Crisis Management Plan</a:t>
            </a:r>
            <a:r>
              <a:rPr lang="en-IN" sz="1800" b="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a:t>
            </a:r>
            <a:endParaRPr lang="en-IN" sz="1800" b="1"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en-IN" sz="1800" b="1" i="1" u="sng"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Cyber Crisis Management Plan</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(CCMP) should be immediately evolved and should be a part of the </a:t>
            </a:r>
            <a:r>
              <a:rPr lang="en-IN" sz="1800" b="1" i="1" u="sng"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overall Board approved strategy</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t>
            </a:r>
          </a:p>
          <a:p>
            <a:pPr algn="just"/>
            <a:endPar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Considering the fact that </a:t>
            </a:r>
            <a:r>
              <a:rPr lang="en-IN" sz="1800" b="1" i="1" u="sng"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cyber-risk is different from many other risks, the traditional BCP / DR arrangements may not be adequate</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and hence needs to be revisited keeping in view the nuances of the cyber-risk. </a:t>
            </a:r>
          </a:p>
        </p:txBody>
      </p:sp>
    </p:spTree>
    <p:extLst>
      <p:ext uri="{BB962C8B-B14F-4D97-AF65-F5344CB8AC3E}">
        <p14:creationId xmlns:p14="http://schemas.microsoft.com/office/powerpoint/2010/main" val="2979408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i="0" cap="none" dirty="0">
                <a:solidFill>
                  <a:srgbClr val="333333"/>
                </a:solidFill>
                <a:effectLst/>
                <a:latin typeface="robotoregular"/>
              </a:rPr>
              <a:t>RBI Regulations for System Security</a:t>
            </a:r>
            <a:r>
              <a:rPr lang="en-IN" sz="2700" b="1" i="0" dirty="0">
                <a:solidFill>
                  <a:srgbClr val="333333"/>
                </a:solidFill>
                <a:effectLst/>
                <a:latin typeface="robotoregular"/>
              </a:rPr>
              <a:t> </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3843128"/>
          </a:xfrm>
        </p:spPr>
        <p:txBody>
          <a:bodyPr>
            <a:noAutofit/>
          </a:bodyPr>
          <a:lstStyle/>
          <a:p>
            <a:pPr marL="0" indent="0" algn="just">
              <a:buNone/>
            </a:pP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Cyber Crisis Management Plan</a:t>
            </a:r>
            <a:r>
              <a:rPr lang="en-IN" sz="1800" b="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a:t>
            </a:r>
            <a:endParaRPr lang="en-IN" sz="1800" b="1"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In India, CERT-IN (Computer Emergency Response Team – India, a Government entity) has been taking important initiatives </a:t>
            </a:r>
            <a:r>
              <a:rPr lang="en-IN" sz="1800" b="1" i="1" u="sng"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in strengthening cyber-security by providing proactive &amp; reactive services as well as guidelines</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threat intelligence and assessment of preparedness of various agencies across the sectors, including the financial sector. </a:t>
            </a:r>
          </a:p>
          <a:p>
            <a:pPr algn="just"/>
            <a:endPar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CERT-IN also have </a:t>
            </a:r>
            <a:r>
              <a:rPr lang="en-IN" sz="1800" b="1" i="1" u="sng"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come out with National Cyber Crisis Management Plan and Cyber Security Assessment Framework</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CERT-In / NCIIPC / RBI / IDRBT guidance may be referred to while formulating the CCMP.</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00601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i="0" cap="none" dirty="0">
                <a:solidFill>
                  <a:srgbClr val="333333"/>
                </a:solidFill>
                <a:effectLst/>
                <a:latin typeface="robotoregular"/>
              </a:rPr>
              <a:t>RBI Regulations for System Security</a:t>
            </a:r>
            <a:r>
              <a:rPr lang="en-IN" sz="2700" b="1" i="0" dirty="0">
                <a:solidFill>
                  <a:srgbClr val="333333"/>
                </a:solidFill>
                <a:effectLst/>
                <a:latin typeface="robotoregular"/>
              </a:rPr>
              <a:t> </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3843128"/>
          </a:xfrm>
        </p:spPr>
        <p:txBody>
          <a:bodyPr>
            <a:noAutofit/>
          </a:bodyPr>
          <a:lstStyle/>
          <a:p>
            <a:pPr marL="0" indent="0" algn="just">
              <a:buNone/>
            </a:pP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CCMP should address the following </a:t>
            </a:r>
            <a:r>
              <a:rPr lang="en-IN" sz="1800" b="1" dirty="0">
                <a:solidFill>
                  <a:srgbClr val="0D0D0D"/>
                </a:solidFill>
                <a:latin typeface="Calibri" panose="020F0502020204030204" pitchFamily="34" charset="0"/>
                <a:ea typeface="Calibri" panose="020F0502020204030204" pitchFamily="34" charset="0"/>
                <a:cs typeface="Calibri" panose="020F0502020204030204" pitchFamily="34" charset="0"/>
              </a:rPr>
              <a:t>F</a:t>
            </a:r>
            <a:r>
              <a:rPr lang="en-IN" sz="1800" b="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our</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aspects: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
            </a:pPr>
            <a:endPar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buFont typeface="Wingdings" panose="05000000000000000000" pitchFamily="2" charset="2"/>
              <a:buChar char=""/>
            </a:pP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Detection.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
            </a:pP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Response.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
            </a:pP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Recovery and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
            </a:pP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Containment.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71351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i="0" cap="none" dirty="0">
                <a:solidFill>
                  <a:srgbClr val="333333"/>
                </a:solidFill>
                <a:effectLst/>
                <a:latin typeface="robotoregular"/>
              </a:rPr>
              <a:t>RBI Regulations for System Security</a:t>
            </a:r>
            <a:r>
              <a:rPr lang="en-IN" sz="2700" b="1" i="0" dirty="0">
                <a:solidFill>
                  <a:srgbClr val="333333"/>
                </a:solidFill>
                <a:effectLst/>
                <a:latin typeface="robotoregular"/>
              </a:rPr>
              <a:t> </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3843128"/>
          </a:xfrm>
        </p:spPr>
        <p:txBody>
          <a:bodyPr>
            <a:noAutofit/>
          </a:bodyPr>
          <a:lstStyle/>
          <a:p>
            <a:pPr algn="just"/>
            <a:endPar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Banks need to take </a:t>
            </a:r>
            <a:r>
              <a:rPr lang="en-IN" sz="1800" b="1" i="1" u="sng"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effective measures</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to prevent cyber-attacks and to promptly detect any cyber-intrusions so as to </a:t>
            </a:r>
            <a:r>
              <a:rPr lang="en-IN" sz="1800" b="1" i="1" u="sng"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respond / recover / contain the fall out</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t>
            </a:r>
          </a:p>
          <a:p>
            <a:pPr algn="just"/>
            <a:endPar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Banks are expected to be well prepared to face </a:t>
            </a:r>
            <a:r>
              <a:rPr lang="en-IN" sz="1800" b="1" i="1" u="sng"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emerging cyber-threats such as ‘zero-day’ attacks</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remote access threats, and targeted attacks. </a:t>
            </a:r>
          </a:p>
        </p:txBody>
      </p:sp>
    </p:spTree>
    <p:extLst>
      <p:ext uri="{BB962C8B-B14F-4D97-AF65-F5344CB8AC3E}">
        <p14:creationId xmlns:p14="http://schemas.microsoft.com/office/powerpoint/2010/main" val="5688469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i="0" cap="none" dirty="0">
                <a:solidFill>
                  <a:srgbClr val="333333"/>
                </a:solidFill>
                <a:effectLst/>
                <a:latin typeface="robotoregular"/>
              </a:rPr>
              <a:t>RBI Regulations for System Security</a:t>
            </a:r>
            <a:r>
              <a:rPr lang="en-IN" sz="2700" b="1" i="0" dirty="0">
                <a:solidFill>
                  <a:srgbClr val="333333"/>
                </a:solidFill>
                <a:effectLst/>
                <a:latin typeface="robotoregular"/>
              </a:rPr>
              <a:t> </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3843128"/>
          </a:xfrm>
        </p:spPr>
        <p:txBody>
          <a:bodyPr>
            <a:noAutofit/>
          </a:bodyPr>
          <a:lstStyle/>
          <a:p>
            <a:pPr algn="just"/>
            <a:endPar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Among other things, banks should take necessary </a:t>
            </a:r>
            <a:r>
              <a:rPr lang="en-IN" sz="1800" b="1" i="1" u="sng"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preventive and corrective measures in addressing various types of cyber threats</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including, but not limited to, denial of service, distributed denial of services (DDoS), ransom-ware / crypto ware, destructive malware, business email frauds including </a:t>
            </a:r>
            <a:r>
              <a:rPr lang="en-IN" sz="1800" b="1" i="1" u="sng"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spam, email phishing, spear phishing, whaling, vishing frauds, drive-by downloads, browser gateway fraud, ghost administrator exploits, identity frauds, memory update frauds, password related frauds</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etc.</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307672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i="0" cap="none" dirty="0">
                <a:solidFill>
                  <a:srgbClr val="333333"/>
                </a:solidFill>
                <a:effectLst/>
                <a:latin typeface="robotoregular"/>
              </a:rPr>
              <a:t>RBI Regulations for System Security</a:t>
            </a:r>
            <a:r>
              <a:rPr lang="en-IN" sz="2700" b="1" i="0" dirty="0">
                <a:solidFill>
                  <a:srgbClr val="333333"/>
                </a:solidFill>
                <a:effectLst/>
                <a:latin typeface="robotoregular"/>
              </a:rPr>
              <a:t> </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3843128"/>
          </a:xfrm>
        </p:spPr>
        <p:txBody>
          <a:bodyPr>
            <a:noAutofit/>
          </a:bodyPr>
          <a:lstStyle/>
          <a:p>
            <a:pPr marL="0" indent="0" algn="just">
              <a:buNone/>
            </a:pP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Cyber security Preparedness </a:t>
            </a:r>
            <a:r>
              <a:rPr lang="en-IN" sz="1800" b="1" i="1" dirty="0">
                <a:solidFill>
                  <a:srgbClr val="0D0D0D"/>
                </a:solidFill>
                <a:latin typeface="Calibri" panose="020F0502020204030204" pitchFamily="34" charset="0"/>
                <a:ea typeface="Calibri" panose="020F0502020204030204" pitchFamily="34" charset="0"/>
                <a:cs typeface="Calibri" panose="020F0502020204030204" pitchFamily="34" charset="0"/>
              </a:rPr>
              <a:t>I</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ndicators</a:t>
            </a:r>
            <a:r>
              <a:rPr lang="en-IN" sz="1800" b="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a:t>
            </a:r>
            <a:endParaRPr lang="en-IN" sz="1800" b="1"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The adequacy of and adherence to </a:t>
            </a:r>
            <a:r>
              <a:rPr lang="en-IN" sz="1800" b="1" i="1" u="sng"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cyber resilience framework should be assessed and measured through development of indicators to assess the level of risk / preparedness</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t>
            </a:r>
          </a:p>
          <a:p>
            <a:pPr algn="just"/>
            <a:endPar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These indicators should be used for </a:t>
            </a:r>
            <a:r>
              <a:rPr lang="en-IN" sz="1800" b="1" i="1" u="sng"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comprehensive testing through independent compliance checks and audits</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carried out by </a:t>
            </a:r>
            <a:r>
              <a:rPr lang="en-IN" sz="1800" b="1" i="1" u="sng"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qualified and competent professionals</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t>
            </a:r>
          </a:p>
          <a:p>
            <a:pPr algn="just"/>
            <a:endPar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The awareness among the stakeholders including </a:t>
            </a:r>
            <a:r>
              <a:rPr lang="en-IN" sz="1800" b="1" i="1" u="sng"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employees may also form a part of this assessment</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90631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i="0" cap="none" dirty="0">
                <a:solidFill>
                  <a:srgbClr val="333333"/>
                </a:solidFill>
                <a:effectLst/>
                <a:latin typeface="robotoregular"/>
              </a:rPr>
              <a:t>RBI Regulations for System Security</a:t>
            </a:r>
            <a:r>
              <a:rPr lang="en-IN" sz="2700" b="1" i="0" dirty="0">
                <a:solidFill>
                  <a:srgbClr val="333333"/>
                </a:solidFill>
                <a:effectLst/>
                <a:latin typeface="robotoregular"/>
              </a:rPr>
              <a:t> </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3843128"/>
          </a:xfrm>
        </p:spPr>
        <p:txBody>
          <a:bodyPr>
            <a:noAutofit/>
          </a:bodyPr>
          <a:lstStyle/>
          <a:p>
            <a:pPr marL="0" indent="0" algn="just">
              <a:buNone/>
            </a:pP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Sharing of information on cyber-security incidents with RBI</a:t>
            </a:r>
            <a:r>
              <a:rPr lang="en-IN" sz="1800" b="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a:t>
            </a:r>
            <a:endParaRPr lang="en-IN" sz="1800" b="1"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Banks are </a:t>
            </a:r>
            <a:r>
              <a:rPr lang="en-IN" sz="1800" b="1" i="1" u="sng"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hesitant to share cyber-incidents</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faced by them. </a:t>
            </a:r>
          </a:p>
          <a:p>
            <a:pPr algn="just"/>
            <a:endPar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However, the experience gained globally indicates that collaboration among entities </a:t>
            </a:r>
            <a:r>
              <a:rPr lang="en-IN" sz="1800" b="1" i="1" u="sng"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in sharing the cyber-incidents and the best practices would facilitate timely measures</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in containing cyber-risks.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6972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CA56C-7A25-4BD4-AA72-5256E68BE4CB}"/>
              </a:ext>
            </a:extLst>
          </p:cNvPr>
          <p:cNvSpPr>
            <a:spLocks noGrp="1"/>
          </p:cNvSpPr>
          <p:nvPr>
            <p:ph type="ctrTitle"/>
          </p:nvPr>
        </p:nvSpPr>
        <p:spPr>
          <a:xfrm>
            <a:off x="1777464" y="802299"/>
            <a:ext cx="8637073" cy="1318050"/>
          </a:xfrm>
        </p:spPr>
        <p:txBody>
          <a:bodyPr>
            <a:normAutofit/>
          </a:bodyPr>
          <a:lstStyle/>
          <a:p>
            <a:pPr algn="ctr"/>
            <a:r>
              <a:rPr lang="en-IN" sz="3200" cap="none">
                <a:solidFill>
                  <a:schemeClr val="tx1">
                    <a:lumMod val="95000"/>
                    <a:lumOff val="5000"/>
                  </a:schemeClr>
                </a:solidFill>
                <a:ea typeface="Tahoma" panose="020B0604030504040204" pitchFamily="34" charset="0"/>
                <a:cs typeface="Tahoma" panose="020B0604030504040204" pitchFamily="34" charset="0"/>
              </a:rPr>
              <a:t>A. </a:t>
            </a:r>
            <a:r>
              <a:rPr lang="en-IN" sz="3200" cap="none">
                <a:solidFill>
                  <a:schemeClr val="tx1">
                    <a:lumMod val="95000"/>
                    <a:lumOff val="5000"/>
                  </a:schemeClr>
                </a:solidFill>
                <a:effectLst/>
                <a:ea typeface="Tahoma" panose="020B0604030504040204" pitchFamily="34" charset="0"/>
                <a:cs typeface="Tahoma" panose="020B0604030504040204" pitchFamily="34" charset="0"/>
              </a:rPr>
              <a:t>IT </a:t>
            </a:r>
            <a:r>
              <a:rPr lang="en-IN" sz="3200" cap="none" dirty="0">
                <a:solidFill>
                  <a:schemeClr val="tx1">
                    <a:lumMod val="95000"/>
                    <a:lumOff val="5000"/>
                  </a:schemeClr>
                </a:solidFill>
                <a:effectLst/>
                <a:ea typeface="Tahoma" panose="020B0604030504040204" pitchFamily="34" charset="0"/>
                <a:cs typeface="Tahoma" panose="020B0604030504040204" pitchFamily="34" charset="0"/>
              </a:rPr>
              <a:t>Audit in Banking </a:t>
            </a:r>
            <a:r>
              <a:rPr lang="en-IN" sz="3200" cap="none" dirty="0">
                <a:solidFill>
                  <a:schemeClr val="tx1">
                    <a:lumMod val="95000"/>
                    <a:lumOff val="5000"/>
                  </a:schemeClr>
                </a:solidFill>
                <a:ea typeface="Tahoma" panose="020B0604030504040204" pitchFamily="34" charset="0"/>
                <a:cs typeface="Tahoma" panose="020B0604030504040204" pitchFamily="34" charset="0"/>
              </a:rPr>
              <a:t>S</a:t>
            </a:r>
            <a:r>
              <a:rPr lang="en-IN" sz="3200" cap="none" dirty="0">
                <a:solidFill>
                  <a:schemeClr val="tx1">
                    <a:lumMod val="95000"/>
                    <a:lumOff val="5000"/>
                  </a:schemeClr>
                </a:solidFill>
                <a:effectLst/>
                <a:ea typeface="Tahoma" panose="020B0604030504040204" pitchFamily="34" charset="0"/>
                <a:cs typeface="Tahoma" panose="020B0604030504040204" pitchFamily="34" charset="0"/>
              </a:rPr>
              <a:t>ector</a:t>
            </a:r>
            <a:endParaRPr lang="en-US" sz="3200" cap="none" dirty="0">
              <a:solidFill>
                <a:schemeClr val="tx1">
                  <a:lumMod val="95000"/>
                  <a:lumOff val="5000"/>
                </a:schemeClr>
              </a:solidFill>
              <a:ea typeface="Tahoma" panose="020B0604030504040204" pitchFamily="34" charset="0"/>
              <a:cs typeface="Tahoma" panose="020B0604030504040204" pitchFamily="34" charset="0"/>
            </a:endParaRPr>
          </a:p>
        </p:txBody>
      </p:sp>
      <p:pic>
        <p:nvPicPr>
          <p:cNvPr id="5" name="Graphic 4" descr="Brain in head icon&#10;">
            <a:extLst>
              <a:ext uri="{FF2B5EF4-FFF2-40B4-BE49-F238E27FC236}">
                <a16:creationId xmlns:a16="http://schemas.microsoft.com/office/drawing/2014/main" id="{D011E263-3212-4780-A140-E652B108BDC5}"/>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107471" y="1989000"/>
            <a:ext cx="1440000" cy="1440000"/>
          </a:xfrm>
          <a:prstGeom prst="rect">
            <a:avLst/>
          </a:prstGeom>
        </p:spPr>
      </p:pic>
      <p:sp>
        <p:nvSpPr>
          <p:cNvPr id="3" name="Subtitle 2">
            <a:extLst>
              <a:ext uri="{FF2B5EF4-FFF2-40B4-BE49-F238E27FC236}">
                <a16:creationId xmlns:a16="http://schemas.microsoft.com/office/drawing/2014/main" id="{BBBCF363-1123-45B1-8A9A-ABCDA40EF3F2}"/>
              </a:ext>
            </a:extLst>
          </p:cNvPr>
          <p:cNvSpPr>
            <a:spLocks noGrp="1"/>
          </p:cNvSpPr>
          <p:nvPr>
            <p:ph type="subTitle" idx="1"/>
          </p:nvPr>
        </p:nvSpPr>
        <p:spPr>
          <a:xfrm>
            <a:off x="1777464" y="3575164"/>
            <a:ext cx="8637072" cy="977621"/>
          </a:xfrm>
        </p:spPr>
        <p:txBody>
          <a:bodyPr>
            <a:normAutofit fontScale="85000" lnSpcReduction="20000"/>
          </a:bodyPr>
          <a:lstStyle/>
          <a:p>
            <a:r>
              <a:rPr lang="en-US" sz="2900" b="1" cap="none" dirty="0">
                <a:solidFill>
                  <a:srgbClr val="000000"/>
                </a:solidFill>
                <a:latin typeface="Calibri" panose="020F0502020204030204" pitchFamily="34" charset="0"/>
                <a:ea typeface="Tahoma" panose="020B0604030504040204" pitchFamily="34" charset="0"/>
                <a:cs typeface="Calibri" panose="020F0502020204030204" pitchFamily="34" charset="0"/>
              </a:rPr>
              <a:t>CMA (Dr.) Siva Rama Prasad </a:t>
            </a:r>
            <a:r>
              <a:rPr lang="en-US" sz="2900" b="1" cap="none" dirty="0" err="1">
                <a:solidFill>
                  <a:srgbClr val="000000"/>
                </a:solidFill>
                <a:latin typeface="Calibri" panose="020F0502020204030204" pitchFamily="34" charset="0"/>
                <a:ea typeface="Tahoma" panose="020B0604030504040204" pitchFamily="34" charset="0"/>
                <a:cs typeface="Calibri" panose="020F0502020204030204" pitchFamily="34" charset="0"/>
              </a:rPr>
              <a:t>Puvvala</a:t>
            </a:r>
            <a:endParaRPr lang="en-US" sz="2900" b="1" cap="none" dirty="0">
              <a:solidFill>
                <a:srgbClr val="000000"/>
              </a:solidFill>
              <a:latin typeface="Calibri" panose="020F0502020204030204" pitchFamily="34" charset="0"/>
              <a:ea typeface="Tahoma" panose="020B0604030504040204" pitchFamily="34" charset="0"/>
              <a:cs typeface="Calibri" panose="020F0502020204030204" pitchFamily="34" charset="0"/>
            </a:endParaRPr>
          </a:p>
          <a:p>
            <a:r>
              <a:rPr lang="en-US" sz="1900" b="1" i="1" cap="none" dirty="0" err="1">
                <a:solidFill>
                  <a:srgbClr val="000000"/>
                </a:solidFill>
                <a:latin typeface="Calibri" panose="020F0502020204030204" pitchFamily="34" charset="0"/>
                <a:ea typeface="Tahoma" panose="020B0604030504040204" pitchFamily="34" charset="0"/>
                <a:cs typeface="Calibri" panose="020F0502020204030204" pitchFamily="34" charset="0"/>
              </a:rPr>
              <a:t>M.Com</a:t>
            </a:r>
            <a:r>
              <a:rPr lang="en-US" sz="1900" b="1" i="1" cap="none" dirty="0">
                <a:solidFill>
                  <a:srgbClr val="000000"/>
                </a:solidFill>
                <a:latin typeface="Calibri" panose="020F0502020204030204" pitchFamily="34" charset="0"/>
                <a:ea typeface="Tahoma" panose="020B0604030504040204" pitchFamily="34" charset="0"/>
                <a:cs typeface="Calibri" panose="020F0502020204030204" pitchFamily="34" charset="0"/>
              </a:rPr>
              <a:t>., MBA., FCMA., FCS., FIIBF., FIII (Life &amp; General)., MAIMA.,</a:t>
            </a:r>
          </a:p>
          <a:p>
            <a:endParaRPr lang="en-US" dirty="0"/>
          </a:p>
        </p:txBody>
      </p:sp>
    </p:spTree>
    <p:extLst>
      <p:ext uri="{BB962C8B-B14F-4D97-AF65-F5344CB8AC3E}">
        <p14:creationId xmlns:p14="http://schemas.microsoft.com/office/powerpoint/2010/main" val="4104294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i="0" cap="none" dirty="0">
                <a:solidFill>
                  <a:srgbClr val="333333"/>
                </a:solidFill>
                <a:effectLst/>
                <a:latin typeface="robotoregular"/>
              </a:rPr>
              <a:t>RBI Regulations for System Security</a:t>
            </a:r>
            <a:r>
              <a:rPr lang="en-IN" sz="2700" b="1" i="0" dirty="0">
                <a:solidFill>
                  <a:srgbClr val="333333"/>
                </a:solidFill>
                <a:effectLst/>
                <a:latin typeface="robotoregular"/>
              </a:rPr>
              <a:t> </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3843128"/>
          </a:xfrm>
        </p:spPr>
        <p:txBody>
          <a:bodyPr>
            <a:noAutofit/>
          </a:bodyPr>
          <a:lstStyle/>
          <a:p>
            <a:pPr marL="0" indent="0" algn="just">
              <a:buNone/>
            </a:pP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Sharing of information on cyber-security incidents with RBI</a:t>
            </a:r>
            <a:r>
              <a:rPr lang="en-IN" sz="1800" b="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a:t>
            </a:r>
            <a:endParaRPr lang="en-IN" sz="1800" b="1"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It is reiterated that banks </a:t>
            </a:r>
            <a:r>
              <a:rPr lang="en-IN" sz="1800" b="1" i="1" u="sng"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need to report all unusual cyber-security incidents</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(whether they were successful or were attempts which did not fructify) to the Reserve Bank. Banks are also encouraged to actively participate in the activities of their CISOs’ Forum coordinated by IDRBT and promptly report the incidents to Indian Banks – </a:t>
            </a:r>
            <a:r>
              <a:rPr lang="en-IN" sz="1800" dirty="0" err="1">
                <a:solidFill>
                  <a:srgbClr val="0D0D0D"/>
                </a:solidFill>
                <a:effectLst/>
                <a:latin typeface="Calibri" panose="020F0502020204030204" pitchFamily="34" charset="0"/>
                <a:ea typeface="Calibri" panose="020F0502020204030204" pitchFamily="34" charset="0"/>
                <a:cs typeface="Calibri" panose="020F0502020204030204" pitchFamily="34" charset="0"/>
              </a:rPr>
              <a:t>Center</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for Analysis of Risks and Threats (IB-CART) set up by IDRBT. </a:t>
            </a:r>
          </a:p>
          <a:p>
            <a:pPr algn="just"/>
            <a:endPar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Such </a:t>
            </a:r>
            <a:r>
              <a:rPr lang="en-IN" sz="1800" b="1" i="1" u="sng"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collaborative efforts will help the banks in obtaining collective threat intelligence</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timely alerts and adopting proactive cyber security measures.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426366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i="0" cap="none" dirty="0">
                <a:solidFill>
                  <a:srgbClr val="333333"/>
                </a:solidFill>
                <a:effectLst/>
                <a:latin typeface="robotoregular"/>
              </a:rPr>
              <a:t>RBI Regulations for System Security</a:t>
            </a:r>
            <a:r>
              <a:rPr lang="en-IN" sz="2700" b="1" i="0" dirty="0">
                <a:solidFill>
                  <a:srgbClr val="333333"/>
                </a:solidFill>
                <a:effectLst/>
                <a:latin typeface="robotoregular"/>
              </a:rPr>
              <a:t> </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3843128"/>
          </a:xfrm>
        </p:spPr>
        <p:txBody>
          <a:bodyPr>
            <a:noAutofit/>
          </a:bodyPr>
          <a:lstStyle/>
          <a:p>
            <a:pPr marL="0" indent="0" algn="just">
              <a:buNone/>
            </a:pP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Supervisory Reporting framework</a:t>
            </a:r>
            <a:r>
              <a:rPr lang="en-IN" sz="1800" b="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a:t>
            </a:r>
            <a:endParaRPr lang="en-IN" sz="1800" b="1"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RBI decided to </a:t>
            </a:r>
            <a:r>
              <a:rPr lang="en-IN" sz="1800" b="1" i="1" u="sng"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collect both summary level information as well as details on information security</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incidents including cyber-incidents. </a:t>
            </a:r>
          </a:p>
          <a:p>
            <a:pPr algn="just"/>
            <a:endPar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Banks are required to </a:t>
            </a:r>
            <a:r>
              <a:rPr lang="en-IN" sz="1800" b="1" i="1" u="sng"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report promptly the incidents</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645654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i="0" cap="none" dirty="0">
                <a:solidFill>
                  <a:srgbClr val="333333"/>
                </a:solidFill>
                <a:effectLst/>
                <a:latin typeface="robotoregular"/>
              </a:rPr>
              <a:t>RBI Regulations for System Security</a:t>
            </a:r>
            <a:r>
              <a:rPr lang="en-IN" sz="2700" b="1" i="0" dirty="0">
                <a:solidFill>
                  <a:srgbClr val="333333"/>
                </a:solidFill>
                <a:effectLst/>
                <a:latin typeface="robotoregular"/>
              </a:rPr>
              <a:t> </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3843128"/>
          </a:xfrm>
        </p:spPr>
        <p:txBody>
          <a:bodyPr>
            <a:noAutofit/>
          </a:bodyPr>
          <a:lstStyle/>
          <a:p>
            <a:pPr marL="0" indent="0" algn="just">
              <a:buNone/>
            </a:pP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An immediate assessment of gaps in preparedness to be reported to RBI</a:t>
            </a:r>
            <a:r>
              <a:rPr lang="en-IN" sz="1800" b="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a:t>
            </a:r>
            <a:endParaRPr lang="en-IN" sz="1800" b="1"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The material gaps in controls may be </a:t>
            </a:r>
            <a:r>
              <a:rPr lang="en-IN" sz="1800" b="1" i="1" u="sng"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identified early and appropriate remedial action</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under the active guidance and oversight of the IT Sub Committee of the Board as well as by the Board may be initiated immediately.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260967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i="0" cap="none" dirty="0">
                <a:solidFill>
                  <a:srgbClr val="333333"/>
                </a:solidFill>
                <a:effectLst/>
                <a:latin typeface="robotoregular"/>
              </a:rPr>
              <a:t>RBI Regulations for System Security</a:t>
            </a:r>
            <a:r>
              <a:rPr lang="en-IN" sz="2700" b="1" i="0" dirty="0">
                <a:solidFill>
                  <a:srgbClr val="333333"/>
                </a:solidFill>
                <a:effectLst/>
                <a:latin typeface="robotoregular"/>
              </a:rPr>
              <a:t> </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3843128"/>
          </a:xfrm>
        </p:spPr>
        <p:txBody>
          <a:bodyPr>
            <a:noAutofit/>
          </a:bodyPr>
          <a:lstStyle/>
          <a:p>
            <a:pPr marL="0" indent="0" algn="just">
              <a:buNone/>
            </a:pP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An immediate assessment of gaps in preparedness to be reported to RBI</a:t>
            </a:r>
            <a:r>
              <a:rPr lang="en-IN" sz="1800" b="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a:t>
            </a:r>
            <a:endParaRPr lang="en-IN" sz="1800" b="1"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The identified gaps, proposed measures / controls and their expected effectiveness, milestones with timelines for implementing the proposed controls / measures and measurement criteria for assessing their effectiveness including the risk assessment and risk management methodology followed by the bank / proposed by the bank, as per their self-assessment, may be submitted to the </a:t>
            </a:r>
            <a:r>
              <a:rPr lang="en-IN" sz="1800" b="1" i="1" u="sng"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Cyber Security and Information Technology Examination (CSITE)</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Cell of Department of Banking Supervision, Central Office , Mumbai by the Chief Information Security Officer.</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39209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2" y="662611"/>
            <a:ext cx="9598925" cy="1085128"/>
          </a:xfrm>
        </p:spPr>
        <p:txBody>
          <a:bodyPr>
            <a:normAutofit/>
          </a:bodyPr>
          <a:lstStyle/>
          <a:p>
            <a:pPr algn="ctr"/>
            <a:r>
              <a:rPr lang="en-IN" sz="2700" b="1" i="0" cap="none" dirty="0">
                <a:solidFill>
                  <a:srgbClr val="333333"/>
                </a:solidFill>
                <a:effectLst/>
                <a:latin typeface="robotoregular"/>
              </a:rPr>
              <a:t>RBI Regulations for System Security</a:t>
            </a:r>
            <a:r>
              <a:rPr lang="en-IN" sz="2700" b="1" i="0" dirty="0">
                <a:solidFill>
                  <a:srgbClr val="333333"/>
                </a:solidFill>
                <a:effectLst/>
                <a:latin typeface="robotoregular"/>
              </a:rPr>
              <a:t> </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3843128"/>
          </a:xfrm>
        </p:spPr>
        <p:txBody>
          <a:bodyPr>
            <a:noAutofit/>
          </a:bodyPr>
          <a:lstStyle/>
          <a:p>
            <a:pPr marL="0" indent="0" algn="just">
              <a:buNone/>
            </a:pP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Organisational Arrangements</a:t>
            </a:r>
            <a:r>
              <a:rPr lang="en-IN" sz="1800" b="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a:t>
            </a:r>
            <a:endParaRPr lang="en-IN" sz="1800" b="1"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Banks </a:t>
            </a:r>
            <a:r>
              <a:rPr lang="en-IN" sz="1800" b="1" i="1" u="sng"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should review the organisational arrangements</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so that the security concerns are appreciated, receive adequate attention and </a:t>
            </a:r>
            <a:r>
              <a:rPr lang="en-IN" sz="1800" b="1" i="1" u="sng"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get escalated to appropriate levels in the hierarchy to enable quick action</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119663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i="0" cap="none" dirty="0">
                <a:solidFill>
                  <a:srgbClr val="333333"/>
                </a:solidFill>
                <a:effectLst/>
                <a:latin typeface="robotoregular"/>
              </a:rPr>
              <a:t>RBI Regulations for System Security</a:t>
            </a:r>
            <a:r>
              <a:rPr lang="en-IN" sz="2700" b="1" i="0" dirty="0">
                <a:solidFill>
                  <a:srgbClr val="333333"/>
                </a:solidFill>
                <a:effectLst/>
                <a:latin typeface="robotoregular"/>
              </a:rPr>
              <a:t> </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3843128"/>
          </a:xfrm>
        </p:spPr>
        <p:txBody>
          <a:bodyPr>
            <a:noAutofit/>
          </a:bodyPr>
          <a:lstStyle/>
          <a:p>
            <a:pPr marL="0" indent="0" algn="just">
              <a:buNone/>
            </a:pP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Cyber-security awareness among stakeholders / Top Management / Board</a:t>
            </a:r>
            <a:r>
              <a:rPr lang="en-IN" sz="1800" b="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a:t>
            </a:r>
            <a:endParaRPr lang="en-IN" sz="1800" b="1"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It should be realized that managing cyber risk requires the commitment of the entire organization to create a </a:t>
            </a:r>
            <a:r>
              <a:rPr lang="en-IN" sz="1800" b="1" i="1" u="sng"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cyber-safe environment</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t>
            </a:r>
          </a:p>
          <a:p>
            <a:pPr algn="just"/>
            <a:endPar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This will require a </a:t>
            </a:r>
            <a:r>
              <a:rPr lang="en-IN" sz="1800" b="1" i="1" u="sng"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high level of awareness among staff at all levels</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5683052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i="0" cap="none" dirty="0">
                <a:solidFill>
                  <a:srgbClr val="333333"/>
                </a:solidFill>
                <a:effectLst/>
                <a:latin typeface="robotoregular"/>
              </a:rPr>
              <a:t>RBI Regulations for System Security</a:t>
            </a:r>
            <a:r>
              <a:rPr lang="en-IN" sz="2700" b="1" i="0" dirty="0">
                <a:solidFill>
                  <a:srgbClr val="333333"/>
                </a:solidFill>
                <a:effectLst/>
                <a:latin typeface="robotoregular"/>
              </a:rPr>
              <a:t> </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3843128"/>
          </a:xfrm>
        </p:spPr>
        <p:txBody>
          <a:bodyPr>
            <a:noAutofit/>
          </a:bodyPr>
          <a:lstStyle/>
          <a:p>
            <a:pPr marL="0" indent="0" algn="just">
              <a:buNone/>
            </a:pP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Cyber-security awareness among stakeholders / Top Management / Board</a:t>
            </a:r>
            <a:r>
              <a:rPr lang="en-IN" sz="1800" b="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a:t>
            </a:r>
            <a:endParaRPr lang="en-IN" sz="1800" b="1"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Top Management and Board should also have a </a:t>
            </a:r>
            <a:r>
              <a:rPr lang="en-IN" sz="1800" b="1" i="1" u="sng"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fair degree of awareness of the fine nuances of the threats</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and appropriate familiarisation may be organized. </a:t>
            </a:r>
          </a:p>
          <a:p>
            <a:pPr algn="just"/>
            <a:endPar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Banks should </a:t>
            </a:r>
            <a:r>
              <a:rPr lang="en-IN" sz="1800" b="1" i="1" u="sng"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proactively promote, among their customers, vendors, service providers and other relevant stakeholders</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an understanding of the bank’s cyber resilience objectives, and require and ensure appropriate action to support their synchronised implementation and testing.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207222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i="0" cap="none" dirty="0">
                <a:solidFill>
                  <a:srgbClr val="333333"/>
                </a:solidFill>
                <a:effectLst/>
                <a:latin typeface="robotoregular"/>
              </a:rPr>
              <a:t>RBI Regulations for System Security</a:t>
            </a:r>
            <a:r>
              <a:rPr lang="en-IN" sz="2700" b="1" i="0" dirty="0">
                <a:solidFill>
                  <a:srgbClr val="333333"/>
                </a:solidFill>
                <a:effectLst/>
                <a:latin typeface="robotoregular"/>
              </a:rPr>
              <a:t> </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4147928"/>
          </a:xfrm>
        </p:spPr>
        <p:txBody>
          <a:bodyPr>
            <a:noAutofit/>
          </a:bodyPr>
          <a:lstStyle/>
          <a:p>
            <a:pPr marL="0" indent="0" algn="just">
              <a:buNone/>
            </a:pP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Cyber-security awareness among stakeholders / Top Management / Board</a:t>
            </a:r>
            <a:r>
              <a:rPr lang="en-IN" sz="1800" b="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a:t>
            </a:r>
            <a:endParaRPr lang="en-IN" sz="1800" b="1"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It is well recognised that stakeholders’ (including customers, employees, partners and vendors) awareness about the </a:t>
            </a:r>
            <a:r>
              <a:rPr lang="en-IN" sz="1800" b="1" i="1" u="sng"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potential impact of cyber-attacks helps in cyber-security preparedness of banks</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t>
            </a:r>
          </a:p>
          <a:p>
            <a:pPr algn="just"/>
            <a:endPar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Banks are required to </a:t>
            </a:r>
            <a:r>
              <a:rPr lang="en-IN" sz="1800" b="1" i="1" u="sng"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take suitable steps in building this awareness</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t>
            </a:r>
          </a:p>
          <a:p>
            <a:pPr algn="just"/>
            <a:endPar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Concurrently, there is an urgent need to bring the </a:t>
            </a:r>
            <a:r>
              <a:rPr lang="en-IN" sz="1800" b="1" i="1" u="sng"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Board of Directors and Top Management in banks up to speed on cyber-security related aspects</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where necessary, and hence banks are advised to take immediate steps in this direction.</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973713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i="0" cap="none" dirty="0">
                <a:solidFill>
                  <a:srgbClr val="333333"/>
                </a:solidFill>
                <a:effectLst/>
                <a:latin typeface="robotoregular"/>
              </a:rPr>
              <a:t>Control &amp; Audit Perspective</a:t>
            </a:r>
            <a:r>
              <a:rPr lang="en-IN" sz="2700" b="1" i="0" dirty="0">
                <a:solidFill>
                  <a:srgbClr val="333333"/>
                </a:solidFill>
                <a:effectLst/>
                <a:latin typeface="robotoregular"/>
              </a:rPr>
              <a:t> </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3843128"/>
          </a:xfrm>
        </p:spPr>
        <p:txBody>
          <a:bodyPr>
            <a:noAutofit/>
          </a:bodyPr>
          <a:lstStyle/>
          <a:p>
            <a:pPr algn="just"/>
            <a:r>
              <a:rPr lang="en-IN" sz="1800" dirty="0">
                <a:effectLst/>
                <a:latin typeface="Calibri" panose="020F0502020204030204" pitchFamily="34" charset="0"/>
                <a:ea typeface="Calibri" panose="020F0502020204030204" pitchFamily="34" charset="0"/>
                <a:cs typeface="Calibri" panose="020F0502020204030204" pitchFamily="34" charset="0"/>
              </a:rPr>
              <a:t>The </a:t>
            </a:r>
            <a:r>
              <a:rPr lang="en-IN" sz="1800" b="1" i="1" u="sng" dirty="0">
                <a:effectLst/>
                <a:latin typeface="Calibri" panose="020F0502020204030204" pitchFamily="34" charset="0"/>
                <a:ea typeface="Calibri" panose="020F0502020204030204" pitchFamily="34" charset="0"/>
                <a:cs typeface="Calibri" panose="020F0502020204030204" pitchFamily="34" charset="0"/>
              </a:rPr>
              <a:t>core banking system</a:t>
            </a:r>
            <a:r>
              <a:rPr lang="en-IN" sz="1800" dirty="0">
                <a:effectLst/>
                <a:latin typeface="Calibri" panose="020F0502020204030204" pitchFamily="34" charset="0"/>
                <a:ea typeface="Calibri" panose="020F0502020204030204" pitchFamily="34" charset="0"/>
                <a:cs typeface="Calibri" panose="020F0502020204030204" pitchFamily="34" charset="0"/>
              </a:rPr>
              <a:t> is the set of basic software components that manage the services provided by a bank to its customers through its branches (branch network). </a:t>
            </a:r>
          </a:p>
          <a:p>
            <a:pPr algn="just"/>
            <a:r>
              <a:rPr lang="en-IN" sz="1800" dirty="0">
                <a:effectLst/>
                <a:latin typeface="Calibri" panose="020F0502020204030204" pitchFamily="34" charset="0"/>
                <a:ea typeface="Calibri" panose="020F0502020204030204" pitchFamily="34" charset="0"/>
                <a:cs typeface="Calibri" panose="020F0502020204030204" pitchFamily="34" charset="0"/>
              </a:rPr>
              <a:t>The bank's customers can make their </a:t>
            </a:r>
            <a:r>
              <a:rPr lang="en-IN" sz="1800" b="1" i="1" u="sng" dirty="0">
                <a:effectLst/>
                <a:latin typeface="Calibri" panose="020F0502020204030204" pitchFamily="34" charset="0"/>
                <a:ea typeface="Calibri" panose="020F0502020204030204" pitchFamily="34" charset="0"/>
                <a:cs typeface="Calibri" panose="020F0502020204030204" pitchFamily="34" charset="0"/>
              </a:rPr>
              <a:t>transactions from</a:t>
            </a:r>
            <a:r>
              <a:rPr lang="en-IN" sz="1800" dirty="0">
                <a:effectLst/>
                <a:latin typeface="Calibri" panose="020F0502020204030204" pitchFamily="34" charset="0"/>
                <a:ea typeface="Calibri" panose="020F0502020204030204" pitchFamily="34" charset="0"/>
                <a:cs typeface="Calibri" panose="020F0502020204030204" pitchFamily="34" charset="0"/>
              </a:rPr>
              <a:t> any branch, ATM, Service Outlets, Internet, Phone at their disposal. </a:t>
            </a:r>
          </a:p>
          <a:p>
            <a:pPr algn="just"/>
            <a:r>
              <a:rPr lang="en-IN" sz="1800" dirty="0">
                <a:effectLst/>
                <a:latin typeface="Calibri" panose="020F0502020204030204" pitchFamily="34" charset="0"/>
                <a:ea typeface="Calibri" panose="020F0502020204030204" pitchFamily="34" charset="0"/>
                <a:cs typeface="Calibri" panose="020F0502020204030204" pitchFamily="34" charset="0"/>
              </a:rPr>
              <a:t>The CBS is based on </a:t>
            </a:r>
            <a:r>
              <a:rPr lang="en-IN" sz="1800" b="1" i="1" u="sng" dirty="0">
                <a:effectLst/>
                <a:latin typeface="Calibri" panose="020F0502020204030204" pitchFamily="34" charset="0"/>
                <a:ea typeface="Calibri" panose="020F0502020204030204" pitchFamily="34" charset="0"/>
                <a:cs typeface="Calibri" panose="020F0502020204030204" pitchFamily="34" charset="0"/>
              </a:rPr>
              <a:t>Service Oriented Architecture</a:t>
            </a:r>
            <a:r>
              <a:rPr lang="en-IN" sz="1800" dirty="0">
                <a:effectLst/>
                <a:latin typeface="Calibri" panose="020F0502020204030204" pitchFamily="34" charset="0"/>
                <a:ea typeface="Calibri" panose="020F0502020204030204" pitchFamily="34" charset="0"/>
                <a:cs typeface="Calibri" panose="020F0502020204030204" pitchFamily="34" charset="0"/>
              </a:rPr>
              <a:t> (SOA). </a:t>
            </a:r>
          </a:p>
          <a:p>
            <a:pPr algn="just"/>
            <a:r>
              <a:rPr lang="en-IN" sz="1800" dirty="0">
                <a:effectLst/>
                <a:latin typeface="Calibri" panose="020F0502020204030204" pitchFamily="34" charset="0"/>
                <a:ea typeface="Calibri" panose="020F0502020204030204" pitchFamily="34" charset="0"/>
                <a:cs typeface="Calibri" panose="020F0502020204030204" pitchFamily="34" charset="0"/>
              </a:rPr>
              <a:t>It helps banks to </a:t>
            </a:r>
            <a:r>
              <a:rPr lang="en-IN" sz="1800" b="1" i="1" u="sng" dirty="0">
                <a:effectLst/>
                <a:latin typeface="Calibri" panose="020F0502020204030204" pitchFamily="34" charset="0"/>
                <a:ea typeface="Calibri" panose="020F0502020204030204" pitchFamily="34" charset="0"/>
                <a:cs typeface="Calibri" panose="020F0502020204030204" pitchFamily="34" charset="0"/>
              </a:rPr>
              <a:t>reduce risk </a:t>
            </a:r>
            <a:r>
              <a:rPr lang="en-IN" sz="1800" dirty="0">
                <a:effectLst/>
                <a:latin typeface="Calibri" panose="020F0502020204030204" pitchFamily="34" charset="0"/>
                <a:ea typeface="Calibri" panose="020F0502020204030204" pitchFamily="34" charset="0"/>
                <a:cs typeface="Calibri" panose="020F0502020204030204" pitchFamily="34" charset="0"/>
              </a:rPr>
              <a:t>that can result from </a:t>
            </a:r>
            <a:r>
              <a:rPr lang="en-IN" sz="1800" b="1" i="1" u="sng" dirty="0">
                <a:effectLst/>
                <a:latin typeface="Calibri" panose="020F0502020204030204" pitchFamily="34" charset="0"/>
                <a:ea typeface="Calibri" panose="020F0502020204030204" pitchFamily="34" charset="0"/>
                <a:cs typeface="Calibri" panose="020F0502020204030204" pitchFamily="34" charset="0"/>
              </a:rPr>
              <a:t>manual data entry</a:t>
            </a:r>
            <a:r>
              <a:rPr lang="en-IN" sz="1800" dirty="0">
                <a:effectLst/>
                <a:latin typeface="Calibri" panose="020F0502020204030204" pitchFamily="34" charset="0"/>
                <a:ea typeface="Calibri" panose="020F0502020204030204" pitchFamily="34" charset="0"/>
                <a:cs typeface="Calibri" panose="020F0502020204030204" pitchFamily="34" charset="0"/>
              </a:rPr>
              <a:t> and out of date information. </a:t>
            </a:r>
          </a:p>
          <a:p>
            <a:pPr algn="just"/>
            <a:r>
              <a:rPr lang="en-IN" sz="1800" dirty="0">
                <a:effectLst/>
                <a:latin typeface="Calibri" panose="020F0502020204030204" pitchFamily="34" charset="0"/>
                <a:ea typeface="Calibri" panose="020F0502020204030204" pitchFamily="34" charset="0"/>
                <a:cs typeface="Calibri" panose="020F0502020204030204" pitchFamily="34" charset="0"/>
              </a:rPr>
              <a:t>It also helps banks to improve </a:t>
            </a:r>
            <a:r>
              <a:rPr lang="en-IN" sz="1800" b="1" i="1" u="sng" dirty="0">
                <a:effectLst/>
                <a:latin typeface="Calibri" panose="020F0502020204030204" pitchFamily="34" charset="0"/>
                <a:ea typeface="Calibri" panose="020F0502020204030204" pitchFamily="34" charset="0"/>
                <a:cs typeface="Calibri" panose="020F0502020204030204" pitchFamily="34" charset="0"/>
              </a:rPr>
              <a:t>Service Delivery quality and time to its customer</a:t>
            </a:r>
            <a:r>
              <a:rPr lang="en-IN" sz="1800" dirty="0">
                <a:effectLst/>
                <a:latin typeface="Calibri" panose="020F0502020204030204" pitchFamily="34" charset="0"/>
                <a:ea typeface="Calibri" panose="020F0502020204030204" pitchFamily="34" charset="0"/>
                <a:cs typeface="Calibri" panose="020F0502020204030204" pitchFamily="34" charset="0"/>
              </a:rPr>
              <a:t>. </a:t>
            </a:r>
          </a:p>
          <a:p>
            <a:pPr algn="just"/>
            <a:r>
              <a:rPr lang="en-IN" sz="1800" dirty="0">
                <a:effectLst/>
                <a:latin typeface="Calibri" panose="020F0502020204030204" pitchFamily="34" charset="0"/>
                <a:ea typeface="Calibri" panose="020F0502020204030204" pitchFamily="34" charset="0"/>
                <a:cs typeface="Calibri" panose="020F0502020204030204" pitchFamily="34" charset="0"/>
              </a:rPr>
              <a:t>The </a:t>
            </a:r>
            <a:r>
              <a:rPr lang="en-IN" sz="1800" b="1" i="1" u="sng" dirty="0">
                <a:effectLst/>
                <a:latin typeface="Calibri" panose="020F0502020204030204" pitchFamily="34" charset="0"/>
                <a:ea typeface="Calibri" panose="020F0502020204030204" pitchFamily="34" charset="0"/>
                <a:cs typeface="Calibri" panose="020F0502020204030204" pitchFamily="34" charset="0"/>
              </a:rPr>
              <a:t>software is accessed </a:t>
            </a:r>
            <a:r>
              <a:rPr lang="en-IN" sz="1800" dirty="0">
                <a:effectLst/>
                <a:latin typeface="Calibri" panose="020F0502020204030204" pitchFamily="34" charset="0"/>
                <a:ea typeface="Calibri" panose="020F0502020204030204" pitchFamily="34" charset="0"/>
                <a:cs typeface="Calibri" panose="020F0502020204030204" pitchFamily="34" charset="0"/>
              </a:rPr>
              <a:t>from different branches of bank via communication lines like telephones, satellite, internet etc.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760881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i="0" cap="none" dirty="0">
                <a:solidFill>
                  <a:srgbClr val="333333"/>
                </a:solidFill>
                <a:effectLst/>
                <a:latin typeface="robotoregular"/>
              </a:rPr>
              <a:t>Control &amp; Audit Perspective</a:t>
            </a:r>
            <a:r>
              <a:rPr lang="en-IN" sz="2700" b="1" i="0" dirty="0">
                <a:solidFill>
                  <a:srgbClr val="333333"/>
                </a:solidFill>
                <a:effectLst/>
                <a:latin typeface="robotoregular"/>
              </a:rPr>
              <a:t> </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3843128"/>
          </a:xfrm>
        </p:spPr>
        <p:txBody>
          <a:bodyPr>
            <a:noAutofit/>
          </a:bodyPr>
          <a:lstStyle/>
          <a:p>
            <a:pPr marL="0" indent="0" algn="just">
              <a:buNone/>
            </a:pPr>
            <a:r>
              <a:rPr lang="en-IN" sz="1800" dirty="0">
                <a:effectLst/>
                <a:latin typeface="Calibri" panose="020F0502020204030204" pitchFamily="34" charset="0"/>
                <a:ea typeface="Calibri" panose="020F0502020204030204" pitchFamily="34" charset="0"/>
                <a:cs typeface="Calibri" panose="020F0502020204030204" pitchFamily="34" charset="0"/>
              </a:rPr>
              <a:t>In the wake of SWIFT-related fraud involving significant amount, reported recently by </a:t>
            </a:r>
            <a:r>
              <a:rPr lang="en-IN" sz="1800" b="1" i="1" u="sng" dirty="0">
                <a:effectLst/>
                <a:latin typeface="Calibri" panose="020F0502020204030204" pitchFamily="34" charset="0"/>
                <a:ea typeface="Calibri" panose="020F0502020204030204" pitchFamily="34" charset="0"/>
                <a:cs typeface="Calibri" panose="020F0502020204030204" pitchFamily="34" charset="0"/>
              </a:rPr>
              <a:t>Punjab National Bank</a:t>
            </a:r>
            <a:r>
              <a:rPr lang="en-IN" sz="1800" dirty="0">
                <a:effectLst/>
                <a:latin typeface="Calibri" panose="020F0502020204030204" pitchFamily="34" charset="0"/>
                <a:ea typeface="Calibri" panose="020F0502020204030204" pitchFamily="34" charset="0"/>
                <a:cs typeface="Calibri" panose="020F0502020204030204" pitchFamily="34" charset="0"/>
              </a:rPr>
              <a:t>, RBI has reiterated its confidential instructions and mandated the </a:t>
            </a:r>
            <a:r>
              <a:rPr lang="en-IN" sz="1800" b="1" i="1" u="sng" dirty="0">
                <a:effectLst/>
                <a:latin typeface="Calibri" panose="020F0502020204030204" pitchFamily="34" charset="0"/>
                <a:ea typeface="Calibri" panose="020F0502020204030204" pitchFamily="34" charset="0"/>
                <a:cs typeface="Calibri" panose="020F0502020204030204" pitchFamily="34" charset="0"/>
              </a:rPr>
              <a:t>banks to implement</a:t>
            </a:r>
            <a:r>
              <a:rPr lang="en-IN" sz="1800" dirty="0">
                <a:effectLst/>
                <a:latin typeface="Calibri" panose="020F0502020204030204" pitchFamily="34" charset="0"/>
                <a:ea typeface="Calibri" panose="020F0502020204030204" pitchFamily="34" charset="0"/>
                <a:cs typeface="Calibri" panose="020F0502020204030204" pitchFamily="34" charset="0"/>
              </a:rPr>
              <a:t>, within the stipulated deadlines, the prescribed measures for strengthening the SWIFT operating environment in banks. SWIFT review primarily includes: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IN" sz="1800" dirty="0">
                <a:effectLst/>
                <a:latin typeface="Calibri" panose="020F0502020204030204" pitchFamily="34" charset="0"/>
                <a:ea typeface="Calibri" panose="020F0502020204030204" pitchFamily="34" charset="0"/>
                <a:cs typeface="Calibri" panose="020F0502020204030204" pitchFamily="34" charset="0"/>
              </a:rPr>
              <a:t>SWIFT process-based </a:t>
            </a:r>
            <a:r>
              <a:rPr lang="en-IN" sz="1800" b="1" i="1" u="sng" dirty="0">
                <a:effectLst/>
                <a:latin typeface="Calibri" panose="020F0502020204030204" pitchFamily="34" charset="0"/>
                <a:ea typeface="Calibri" panose="020F0502020204030204" pitchFamily="34" charset="0"/>
                <a:cs typeface="Calibri" panose="020F0502020204030204" pitchFamily="34" charset="0"/>
              </a:rPr>
              <a:t>reviews based</a:t>
            </a:r>
            <a:r>
              <a:rPr lang="en-IN" sz="1800" dirty="0">
                <a:effectLst/>
                <a:latin typeface="Calibri" panose="020F0502020204030204" pitchFamily="34" charset="0"/>
                <a:ea typeface="Calibri" panose="020F0502020204030204" pitchFamily="34" charset="0"/>
                <a:cs typeface="Calibri" panose="020F0502020204030204" pitchFamily="34" charset="0"/>
              </a:rPr>
              <a:t> on the RBI mandate.</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IN" sz="1800" dirty="0">
                <a:effectLst/>
                <a:latin typeface="Calibri" panose="020F0502020204030204" pitchFamily="34" charset="0"/>
                <a:ea typeface="Calibri" panose="020F0502020204030204" pitchFamily="34" charset="0"/>
                <a:cs typeface="Calibri" panose="020F0502020204030204" pitchFamily="34" charset="0"/>
              </a:rPr>
              <a:t>Review of </a:t>
            </a:r>
            <a:r>
              <a:rPr lang="en-IN" sz="1800" b="1" i="1" u="sng" dirty="0">
                <a:effectLst/>
                <a:latin typeface="Calibri" panose="020F0502020204030204" pitchFamily="34" charset="0"/>
                <a:ea typeface="Calibri" panose="020F0502020204030204" pitchFamily="34" charset="0"/>
                <a:cs typeface="Calibri" panose="020F0502020204030204" pitchFamily="34" charset="0"/>
              </a:rPr>
              <a:t>pre-and post-transmission</a:t>
            </a:r>
            <a:r>
              <a:rPr lang="en-IN" sz="1800" dirty="0">
                <a:effectLst/>
                <a:latin typeface="Calibri" panose="020F0502020204030204" pitchFamily="34" charset="0"/>
                <a:ea typeface="Calibri" panose="020F0502020204030204" pitchFamily="34" charset="0"/>
                <a:cs typeface="Calibri" panose="020F0502020204030204" pitchFamily="34" charset="0"/>
              </a:rPr>
              <a:t> of SWIFT messages.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IN" sz="1800" dirty="0">
                <a:effectLst/>
                <a:latin typeface="Calibri" panose="020F0502020204030204" pitchFamily="34" charset="0"/>
                <a:ea typeface="Calibri" panose="020F0502020204030204" pitchFamily="34" charset="0"/>
                <a:cs typeface="Calibri" panose="020F0502020204030204" pitchFamily="34" charset="0"/>
              </a:rPr>
              <a:t>Review of </a:t>
            </a:r>
            <a:r>
              <a:rPr lang="en-IN" sz="1800" b="1" i="1" u="sng" dirty="0">
                <a:effectLst/>
                <a:latin typeface="Calibri" panose="020F0502020204030204" pitchFamily="34" charset="0"/>
                <a:ea typeface="Calibri" panose="020F0502020204030204" pitchFamily="34" charset="0"/>
                <a:cs typeface="Calibri" panose="020F0502020204030204" pitchFamily="34" charset="0"/>
              </a:rPr>
              <a:t>logging and session controls</a:t>
            </a:r>
            <a:r>
              <a:rPr lang="en-IN" sz="1800" dirty="0">
                <a:effectLst/>
                <a:latin typeface="Calibri" panose="020F0502020204030204" pitchFamily="34" charset="0"/>
                <a:ea typeface="Calibri" panose="020F0502020204030204" pitchFamily="34" charset="0"/>
                <a:cs typeface="Calibri" panose="020F0502020204030204" pitchFamily="34" charset="0"/>
              </a:rPr>
              <a:t>.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IN" sz="1800" dirty="0">
                <a:effectLst/>
                <a:latin typeface="Calibri" panose="020F0502020204030204" pitchFamily="34" charset="0"/>
                <a:ea typeface="Calibri" panose="020F0502020204030204" pitchFamily="34" charset="0"/>
                <a:cs typeface="Calibri" panose="020F0502020204030204" pitchFamily="34" charset="0"/>
              </a:rPr>
              <a:t>Review of </a:t>
            </a:r>
            <a:r>
              <a:rPr lang="en-IN" sz="1800" b="1" i="1" u="sng" dirty="0">
                <a:effectLst/>
                <a:latin typeface="Calibri" panose="020F0502020204030204" pitchFamily="34" charset="0"/>
                <a:ea typeface="Calibri" panose="020F0502020204030204" pitchFamily="34" charset="0"/>
                <a:cs typeface="Calibri" panose="020F0502020204030204" pitchFamily="34" charset="0"/>
              </a:rPr>
              <a:t>network controls</a:t>
            </a:r>
            <a:r>
              <a:rPr lang="en-IN" sz="1800" dirty="0">
                <a:effectLst/>
                <a:latin typeface="Calibri" panose="020F0502020204030204" pitchFamily="34" charset="0"/>
                <a:ea typeface="Calibri" panose="020F0502020204030204" pitchFamily="34" charset="0"/>
                <a:cs typeface="Calibri" panose="020F0502020204030204" pitchFamily="34" charset="0"/>
              </a:rPr>
              <a:t> in place to support the application.</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40211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i="0" cap="none" dirty="0">
                <a:solidFill>
                  <a:srgbClr val="333333"/>
                </a:solidFill>
                <a:effectLst/>
                <a:latin typeface="robotoregular"/>
              </a:rPr>
              <a:t>RBI Regulations for System Security</a:t>
            </a:r>
            <a:r>
              <a:rPr lang="en-IN" sz="2700" b="1" i="0" dirty="0">
                <a:solidFill>
                  <a:srgbClr val="333333"/>
                </a:solidFill>
                <a:effectLst/>
                <a:latin typeface="robotoregular"/>
              </a:rPr>
              <a:t> </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3843128"/>
          </a:xfrm>
        </p:spPr>
        <p:txBody>
          <a:bodyPr>
            <a:noAutofit/>
          </a:bodyPr>
          <a:lstStyle/>
          <a:p>
            <a:pPr algn="just"/>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Use of Information Technology by Banks and their </a:t>
            </a:r>
            <a:r>
              <a:rPr lang="en-IN" sz="1800" b="1" i="1" u="sng"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Constituents has grown rapidly</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and is now an </a:t>
            </a:r>
            <a:r>
              <a:rPr lang="en-IN" sz="1800" b="1" i="1" u="sng"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Integral </a:t>
            </a:r>
            <a:r>
              <a:rPr lang="en-IN" sz="1800" b="1" i="1" u="sng" dirty="0">
                <a:solidFill>
                  <a:srgbClr val="0D0D0D"/>
                </a:solidFill>
                <a:latin typeface="Calibri" panose="020F0502020204030204" pitchFamily="34" charset="0"/>
                <a:ea typeface="Calibri" panose="020F0502020204030204" pitchFamily="34" charset="0"/>
                <a:cs typeface="Calibri" panose="020F0502020204030204" pitchFamily="34" charset="0"/>
              </a:rPr>
              <a:t>P</a:t>
            </a:r>
            <a:r>
              <a:rPr lang="en-IN" sz="1800" b="1" i="1" u="sng"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art of the Operational </a:t>
            </a:r>
            <a:r>
              <a:rPr lang="en-IN" sz="1800" b="1" i="1" u="sng" dirty="0">
                <a:solidFill>
                  <a:srgbClr val="0D0D0D"/>
                </a:solidFill>
                <a:latin typeface="Calibri" panose="020F0502020204030204" pitchFamily="34" charset="0"/>
                <a:ea typeface="Calibri" panose="020F0502020204030204" pitchFamily="34" charset="0"/>
                <a:cs typeface="Calibri" panose="020F0502020204030204" pitchFamily="34" charset="0"/>
              </a:rPr>
              <a:t>S</a:t>
            </a:r>
            <a:r>
              <a:rPr lang="en-IN" sz="1800" b="1" i="1" u="sng"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trategies</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of Banks. </a:t>
            </a:r>
          </a:p>
          <a:p>
            <a:pPr algn="just"/>
            <a:endPar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The Reserve Bank, had, provided Guidelines on Information Security, Electronic Banking, Technology Risk Management and Cyber Frauds vide Circular DBS.CO.ITC.BC.No.6/31.02.008/2010-11 dated April 29,2011, wherein it was indicated that the measures suggested for Implementation </a:t>
            </a:r>
            <a:r>
              <a:rPr lang="en-IN" sz="1800" b="1" i="1" u="sng"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cannot be Static and Banks need to Pro-actively </a:t>
            </a:r>
            <a:r>
              <a:rPr lang="en-IN" sz="1800" b="1" i="1" u="sng" dirty="0">
                <a:solidFill>
                  <a:srgbClr val="0D0D0D"/>
                </a:solidFill>
                <a:latin typeface="Calibri" panose="020F0502020204030204" pitchFamily="34" charset="0"/>
                <a:ea typeface="Calibri" panose="020F0502020204030204" pitchFamily="34" charset="0"/>
                <a:cs typeface="Calibri" panose="020F0502020204030204" pitchFamily="34" charset="0"/>
              </a:rPr>
              <a:t>C</a:t>
            </a:r>
            <a:r>
              <a:rPr lang="en-IN" sz="1800" b="1" i="1" u="sng"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reate / Fine-tune / Modify their Policies, Procedures and Technologies based on New </a:t>
            </a:r>
            <a:r>
              <a:rPr lang="en-IN" sz="1800" b="1" i="1" u="sng" dirty="0">
                <a:solidFill>
                  <a:srgbClr val="0D0D0D"/>
                </a:solidFill>
                <a:latin typeface="Calibri" panose="020F0502020204030204" pitchFamily="34" charset="0"/>
                <a:ea typeface="Calibri" panose="020F0502020204030204" pitchFamily="34" charset="0"/>
                <a:cs typeface="Calibri" panose="020F0502020204030204" pitchFamily="34" charset="0"/>
              </a:rPr>
              <a:t>D</a:t>
            </a:r>
            <a:r>
              <a:rPr lang="en-IN" sz="1800" b="1" i="1" u="sng"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evelopments and Emerging </a:t>
            </a:r>
            <a:r>
              <a:rPr lang="en-IN" sz="1800" b="1" i="1" u="sng" dirty="0">
                <a:solidFill>
                  <a:srgbClr val="0D0D0D"/>
                </a:solidFill>
                <a:latin typeface="Calibri" panose="020F0502020204030204" pitchFamily="34" charset="0"/>
                <a:ea typeface="Calibri" panose="020F0502020204030204" pitchFamily="34" charset="0"/>
                <a:cs typeface="Calibri" panose="020F0502020204030204" pitchFamily="34" charset="0"/>
              </a:rPr>
              <a:t>C</a:t>
            </a:r>
            <a:r>
              <a:rPr lang="en-IN" sz="1800" b="1" i="1" u="sng"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oncerns</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090103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i="0" cap="none" dirty="0">
                <a:solidFill>
                  <a:srgbClr val="333333"/>
                </a:solidFill>
                <a:effectLst/>
                <a:latin typeface="robotoregular"/>
              </a:rPr>
              <a:t>Control &amp; Audit Perspective</a:t>
            </a:r>
            <a:r>
              <a:rPr lang="en-IN" sz="2700" b="1" i="0" dirty="0">
                <a:solidFill>
                  <a:srgbClr val="333333"/>
                </a:solidFill>
                <a:effectLst/>
                <a:latin typeface="robotoregular"/>
              </a:rPr>
              <a:t> </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3843128"/>
          </a:xfrm>
        </p:spPr>
        <p:txBody>
          <a:bodyPr>
            <a:noAutofit/>
          </a:bodyPr>
          <a:lstStyle/>
          <a:p>
            <a:pPr algn="just"/>
            <a:endParaRPr lang="en-IN" sz="1800" dirty="0">
              <a:effectLst/>
              <a:latin typeface="Calibri" panose="020F0502020204030204" pitchFamily="34" charset="0"/>
              <a:ea typeface="Calibri" panose="020F0502020204030204" pitchFamily="34" charset="0"/>
              <a:cs typeface="Calibri" panose="020F0502020204030204" pitchFamily="34" charset="0"/>
            </a:endParaRPr>
          </a:p>
          <a:p>
            <a:pPr algn="just"/>
            <a:r>
              <a:rPr lang="en-IN" sz="1800" dirty="0">
                <a:effectLst/>
                <a:latin typeface="Calibri" panose="020F0502020204030204" pitchFamily="34" charset="0"/>
                <a:ea typeface="Calibri" panose="020F0502020204030204" pitchFamily="34" charset="0"/>
                <a:cs typeface="Calibri" panose="020F0502020204030204" pitchFamily="34" charset="0"/>
              </a:rPr>
              <a:t>With Digital Banking, Customer can transact with higher speed, ease and convenience. By definition, the Digital Banking is banking done through the digital platform, doing away with all the paperwork like cheques, pay-in slips, Demand Drafts, and so on. </a:t>
            </a:r>
          </a:p>
          <a:p>
            <a:pPr algn="just"/>
            <a:endParaRPr lang="en-IN" sz="1800" dirty="0">
              <a:effectLst/>
              <a:latin typeface="Calibri" panose="020F0502020204030204" pitchFamily="34" charset="0"/>
              <a:ea typeface="Calibri" panose="020F0502020204030204" pitchFamily="34" charset="0"/>
              <a:cs typeface="Calibri" panose="020F0502020204030204" pitchFamily="34" charset="0"/>
            </a:endParaRPr>
          </a:p>
          <a:p>
            <a:pPr algn="just"/>
            <a:r>
              <a:rPr lang="en-IN" sz="1800" dirty="0">
                <a:effectLst/>
                <a:latin typeface="Calibri" panose="020F0502020204030204" pitchFamily="34" charset="0"/>
                <a:ea typeface="Calibri" panose="020F0502020204030204" pitchFamily="34" charset="0"/>
                <a:cs typeface="Calibri" panose="020F0502020204030204" pitchFamily="34" charset="0"/>
              </a:rPr>
              <a:t>After smartphones came into the market, Digital Banking has taken off in a big way.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287837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i="0" cap="none" dirty="0">
                <a:solidFill>
                  <a:srgbClr val="333333"/>
                </a:solidFill>
                <a:effectLst/>
                <a:latin typeface="robotoregular"/>
              </a:rPr>
              <a:t>Control &amp; Audit Perspective</a:t>
            </a:r>
            <a:r>
              <a:rPr lang="en-IN" sz="2700" b="1" i="0" dirty="0">
                <a:solidFill>
                  <a:srgbClr val="333333"/>
                </a:solidFill>
                <a:effectLst/>
                <a:latin typeface="robotoregular"/>
              </a:rPr>
              <a:t> </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3843128"/>
          </a:xfrm>
        </p:spPr>
        <p:txBody>
          <a:bodyPr>
            <a:noAutofit/>
          </a:bodyPr>
          <a:lstStyle/>
          <a:p>
            <a:pPr marL="0" indent="0" algn="just">
              <a:buNone/>
            </a:pPr>
            <a:r>
              <a:rPr lang="en-IN" sz="1800" b="1" i="1" dirty="0">
                <a:effectLst/>
                <a:latin typeface="Calibri" panose="020F0502020204030204" pitchFamily="34" charset="0"/>
                <a:ea typeface="Calibri" panose="020F0502020204030204" pitchFamily="34" charset="0"/>
                <a:cs typeface="Calibri" panose="020F0502020204030204" pitchFamily="34" charset="0"/>
              </a:rPr>
              <a:t>Auditor should get understanding of </a:t>
            </a:r>
            <a:r>
              <a:rPr lang="en-IN" sz="1800" b="1" dirty="0">
                <a:effectLst/>
                <a:latin typeface="Calibri" panose="020F0502020204030204" pitchFamily="34" charset="0"/>
                <a:ea typeface="Calibri" panose="020F0502020204030204" pitchFamily="34" charset="0"/>
                <a:cs typeface="Calibri" panose="020F0502020204030204" pitchFamily="34" charset="0"/>
              </a:rPr>
              <a:t>:</a:t>
            </a:r>
            <a:r>
              <a:rPr lang="en-IN" sz="1800" dirty="0">
                <a:effectLst/>
                <a:latin typeface="Calibri" panose="020F0502020204030204" pitchFamily="34" charset="0"/>
                <a:ea typeface="Calibri" panose="020F0502020204030204" pitchFamily="34" charset="0"/>
                <a:cs typeface="Calibri" panose="020F0502020204030204" pitchFamily="34" charset="0"/>
              </a:rPr>
              <a:t>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rabicPeriod"/>
            </a:pPr>
            <a:r>
              <a:rPr lang="en-IN" sz="1800" dirty="0">
                <a:effectLst/>
                <a:latin typeface="Calibri" panose="020F0502020204030204" pitchFamily="34" charset="0"/>
                <a:ea typeface="Calibri" panose="020F0502020204030204" pitchFamily="34" charset="0"/>
                <a:cs typeface="Calibri" panose="020F0502020204030204" pitchFamily="34" charset="0"/>
              </a:rPr>
              <a:t>List of </a:t>
            </a:r>
            <a:r>
              <a:rPr lang="en-IN" sz="1800" b="1" i="1" u="sng" dirty="0">
                <a:effectLst/>
                <a:latin typeface="Calibri" panose="020F0502020204030204" pitchFamily="34" charset="0"/>
                <a:ea typeface="Calibri" panose="020F0502020204030204" pitchFamily="34" charset="0"/>
                <a:cs typeface="Calibri" panose="020F0502020204030204" pitchFamily="34" charset="0"/>
              </a:rPr>
              <a:t>digital products</a:t>
            </a:r>
            <a:r>
              <a:rPr lang="en-IN" sz="1800" b="1" i="1" dirty="0">
                <a:effectLst/>
                <a:latin typeface="Calibri" panose="020F0502020204030204" pitchFamily="34" charset="0"/>
                <a:ea typeface="Calibri" panose="020F0502020204030204" pitchFamily="34" charset="0"/>
                <a:cs typeface="Calibri" panose="020F0502020204030204" pitchFamily="34" charset="0"/>
              </a:rPr>
              <a:t> </a:t>
            </a:r>
            <a:r>
              <a:rPr lang="en-IN" sz="1800" dirty="0">
                <a:effectLst/>
                <a:latin typeface="Calibri" panose="020F0502020204030204" pitchFamily="34" charset="0"/>
                <a:ea typeface="Calibri" panose="020F0502020204030204" pitchFamily="34" charset="0"/>
                <a:cs typeface="Calibri" panose="020F0502020204030204" pitchFamily="34" charset="0"/>
              </a:rPr>
              <a:t>offered by banks.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rabicPeriod"/>
            </a:pPr>
            <a:r>
              <a:rPr lang="en-IN" sz="1800" dirty="0">
                <a:effectLst/>
                <a:latin typeface="Calibri" panose="020F0502020204030204" pitchFamily="34" charset="0"/>
                <a:ea typeface="Calibri" panose="020F0502020204030204" pitchFamily="34" charset="0"/>
                <a:cs typeface="Calibri" panose="020F0502020204030204" pitchFamily="34" charset="0"/>
              </a:rPr>
              <a:t>Involvement of </a:t>
            </a:r>
            <a:r>
              <a:rPr lang="en-IN" sz="1800" b="1" i="1" u="sng" dirty="0">
                <a:effectLst/>
                <a:latin typeface="Calibri" panose="020F0502020204030204" pitchFamily="34" charset="0"/>
                <a:ea typeface="Calibri" panose="020F0502020204030204" pitchFamily="34" charset="0"/>
                <a:cs typeface="Calibri" panose="020F0502020204030204" pitchFamily="34" charset="0"/>
              </a:rPr>
              <a:t>third-party service providers</a:t>
            </a:r>
            <a:r>
              <a:rPr lang="en-IN" sz="1800" dirty="0">
                <a:effectLst/>
                <a:latin typeface="Calibri" panose="020F0502020204030204" pitchFamily="34" charset="0"/>
                <a:ea typeface="Calibri" panose="020F0502020204030204" pitchFamily="34" charset="0"/>
                <a:cs typeface="Calibri" panose="020F0502020204030204" pitchFamily="34" charset="0"/>
              </a:rPr>
              <a:t>, NPCI, VISA, Master, aggregator, payment gateways, debit card / credit card </a:t>
            </a:r>
            <a:r>
              <a:rPr lang="en-IN" sz="1800" b="1" i="1" u="sng" dirty="0">
                <a:effectLst/>
                <a:latin typeface="Calibri" panose="020F0502020204030204" pitchFamily="34" charset="0"/>
                <a:ea typeface="Calibri" panose="020F0502020204030204" pitchFamily="34" charset="0"/>
                <a:cs typeface="Calibri" panose="020F0502020204030204" pitchFamily="34" charset="0"/>
              </a:rPr>
              <a:t>manufacturing company</a:t>
            </a:r>
            <a:r>
              <a:rPr lang="en-IN" sz="1800" dirty="0">
                <a:effectLst/>
                <a:latin typeface="Calibri" panose="020F0502020204030204" pitchFamily="34" charset="0"/>
                <a:ea typeface="Calibri" panose="020F0502020204030204" pitchFamily="34" charset="0"/>
                <a:cs typeface="Calibri" panose="020F0502020204030204" pitchFamily="34" charset="0"/>
              </a:rPr>
              <a:t>.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rabicPeriod"/>
            </a:pPr>
            <a:r>
              <a:rPr lang="en-IN" sz="1800" dirty="0">
                <a:effectLst/>
                <a:latin typeface="Calibri" panose="020F0502020204030204" pitchFamily="34" charset="0"/>
                <a:ea typeface="Calibri" panose="020F0502020204030204" pitchFamily="34" charset="0"/>
                <a:cs typeface="Calibri" panose="020F0502020204030204" pitchFamily="34" charset="0"/>
              </a:rPr>
              <a:t>Flow of transactions of </a:t>
            </a:r>
            <a:r>
              <a:rPr lang="en-IN" sz="1800" b="1" i="1" u="sng" dirty="0">
                <a:effectLst/>
                <a:latin typeface="Calibri" panose="020F0502020204030204" pitchFamily="34" charset="0"/>
                <a:ea typeface="Calibri" panose="020F0502020204030204" pitchFamily="34" charset="0"/>
                <a:cs typeface="Calibri" panose="020F0502020204030204" pitchFamily="34" charset="0"/>
              </a:rPr>
              <a:t>each product</a:t>
            </a:r>
            <a:r>
              <a:rPr lang="en-IN" sz="1800" dirty="0">
                <a:effectLst/>
                <a:latin typeface="Calibri" panose="020F0502020204030204" pitchFamily="34" charset="0"/>
                <a:ea typeface="Calibri" panose="020F0502020204030204" pitchFamily="34" charset="0"/>
                <a:cs typeface="Calibri" panose="020F0502020204030204" pitchFamily="34" charset="0"/>
              </a:rPr>
              <a:t>. Security of transaction flow, </a:t>
            </a:r>
            <a:r>
              <a:rPr lang="en-IN" sz="1800" b="1" i="1" u="sng" dirty="0">
                <a:effectLst/>
                <a:latin typeface="Calibri" panose="020F0502020204030204" pitchFamily="34" charset="0"/>
                <a:ea typeface="Calibri" panose="020F0502020204030204" pitchFamily="34" charset="0"/>
                <a:cs typeface="Calibri" panose="020F0502020204030204" pitchFamily="34" charset="0"/>
              </a:rPr>
              <a:t>data confidentiality</a:t>
            </a:r>
            <a:r>
              <a:rPr lang="en-IN" sz="1800" dirty="0">
                <a:effectLst/>
                <a:latin typeface="Calibri" panose="020F0502020204030204" pitchFamily="34" charset="0"/>
                <a:ea typeface="Calibri" panose="020F0502020204030204" pitchFamily="34" charset="0"/>
                <a:cs typeface="Calibri" panose="020F0502020204030204" pitchFamily="34" charset="0"/>
              </a:rPr>
              <a: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rabicPeriod"/>
            </a:pPr>
            <a:r>
              <a:rPr lang="en-IN" sz="1800" dirty="0">
                <a:effectLst/>
                <a:latin typeface="Calibri" panose="020F0502020204030204" pitchFamily="34" charset="0"/>
                <a:ea typeface="Calibri" panose="020F0502020204030204" pitchFamily="34" charset="0"/>
                <a:cs typeface="Calibri" panose="020F0502020204030204" pitchFamily="34" charset="0"/>
              </a:rPr>
              <a:t>Customer </a:t>
            </a:r>
            <a:r>
              <a:rPr lang="en-IN" sz="1800" b="1" i="1" u="sng" dirty="0">
                <a:effectLst/>
                <a:latin typeface="Calibri" panose="020F0502020204030204" pitchFamily="34" charset="0"/>
                <a:ea typeface="Calibri" panose="020F0502020204030204" pitchFamily="34" charset="0"/>
                <a:cs typeface="Calibri" panose="020F0502020204030204" pitchFamily="34" charset="0"/>
              </a:rPr>
              <a:t>on-boarding process</a:t>
            </a:r>
            <a:r>
              <a:rPr lang="en-IN" sz="1800" dirty="0">
                <a:effectLst/>
                <a:latin typeface="Calibri" panose="020F0502020204030204" pitchFamily="34" charset="0"/>
                <a:ea typeface="Calibri" panose="020F0502020204030204" pitchFamily="34" charset="0"/>
                <a:cs typeface="Calibri" panose="020F0502020204030204" pitchFamily="34" charset="0"/>
              </a:rPr>
              <a:t>, authentication and </a:t>
            </a:r>
            <a:r>
              <a:rPr lang="en-IN" sz="1800" b="1" i="1" u="sng" dirty="0">
                <a:effectLst/>
                <a:latin typeface="Calibri" panose="020F0502020204030204" pitchFamily="34" charset="0"/>
                <a:ea typeface="Calibri" panose="020F0502020204030204" pitchFamily="34" charset="0"/>
                <a:cs typeface="Calibri" panose="020F0502020204030204" pitchFamily="34" charset="0"/>
              </a:rPr>
              <a:t>OTP generation</a:t>
            </a:r>
            <a:r>
              <a:rPr lang="en-IN" sz="1800" dirty="0">
                <a:effectLst/>
                <a:latin typeface="Calibri" panose="020F0502020204030204" pitchFamily="34" charset="0"/>
                <a:ea typeface="Calibri" panose="020F0502020204030204" pitchFamily="34" charset="0"/>
                <a:cs typeface="Calibri" panose="020F0502020204030204" pitchFamily="34" charset="0"/>
              </a:rPr>
              <a: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rabicPeriod"/>
            </a:pPr>
            <a:r>
              <a:rPr lang="en-IN" sz="1800" b="1" i="1" u="sng" dirty="0">
                <a:effectLst/>
                <a:latin typeface="Calibri" panose="020F0502020204030204" pitchFamily="34" charset="0"/>
                <a:ea typeface="Calibri" panose="020F0502020204030204" pitchFamily="34" charset="0"/>
                <a:cs typeface="Calibri" panose="020F0502020204030204" pitchFamily="34" charset="0"/>
              </a:rPr>
              <a:t>Daily reports generated</a:t>
            </a:r>
            <a:r>
              <a:rPr lang="en-IN" sz="1800" dirty="0">
                <a:effectLst/>
                <a:latin typeface="Calibri" panose="020F0502020204030204" pitchFamily="34" charset="0"/>
                <a:ea typeface="Calibri" panose="020F0502020204030204" pitchFamily="34" charset="0"/>
                <a:cs typeface="Calibri" panose="020F0502020204030204" pitchFamily="34" charset="0"/>
              </a:rPr>
              <a:t> from bank’s own system and received from vendors.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rabicPeriod"/>
            </a:pPr>
            <a:r>
              <a:rPr lang="en-IN" sz="1800" dirty="0">
                <a:effectLst/>
                <a:latin typeface="Calibri" panose="020F0502020204030204" pitchFamily="34" charset="0"/>
                <a:ea typeface="Calibri" panose="020F0502020204030204" pitchFamily="34" charset="0"/>
                <a:cs typeface="Calibri" panose="020F0502020204030204" pitchFamily="34" charset="0"/>
              </a:rPr>
              <a:t>The Bank’s mechanism of </a:t>
            </a:r>
            <a:r>
              <a:rPr lang="en-IN" sz="1800" b="1" i="1" u="sng" dirty="0">
                <a:effectLst/>
                <a:latin typeface="Calibri" panose="020F0502020204030204" pitchFamily="34" charset="0"/>
                <a:ea typeface="Calibri" panose="020F0502020204030204" pitchFamily="34" charset="0"/>
                <a:cs typeface="Calibri" panose="020F0502020204030204" pitchFamily="34" charset="0"/>
              </a:rPr>
              <a:t>monitoring vendors</a:t>
            </a:r>
            <a:r>
              <a:rPr lang="en-IN" sz="1800" dirty="0">
                <a:effectLst/>
                <a:latin typeface="Calibri" panose="020F0502020204030204" pitchFamily="34" charset="0"/>
                <a:ea typeface="Calibri" panose="020F0502020204030204" pitchFamily="34" charset="0"/>
                <a:cs typeface="Calibri" panose="020F0502020204030204" pitchFamily="34" charset="0"/>
              </a:rPr>
              <a:t>.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rabicPeriod"/>
            </a:pPr>
            <a:r>
              <a:rPr lang="en-IN" sz="1800" dirty="0">
                <a:effectLst/>
                <a:latin typeface="Calibri" panose="020F0502020204030204" pitchFamily="34" charset="0"/>
                <a:ea typeface="Calibri" panose="020F0502020204030204" pitchFamily="34" charset="0"/>
                <a:cs typeface="Calibri" panose="020F0502020204030204" pitchFamily="34" charset="0"/>
              </a:rPr>
              <a:t>RBI guidelines on digital products and for </a:t>
            </a:r>
            <a:r>
              <a:rPr lang="en-IN" sz="1800" b="1" i="1" u="sng" dirty="0">
                <a:effectLst/>
                <a:latin typeface="Calibri" panose="020F0502020204030204" pitchFamily="34" charset="0"/>
                <a:ea typeface="Calibri" panose="020F0502020204030204" pitchFamily="34" charset="0"/>
                <a:cs typeface="Calibri" panose="020F0502020204030204" pitchFamily="34" charset="0"/>
              </a:rPr>
              <a:t>third party service providers</a:t>
            </a:r>
            <a:r>
              <a:rPr lang="en-IN" sz="1800" dirty="0">
                <a:effectLst/>
                <a:latin typeface="Calibri" panose="020F0502020204030204" pitchFamily="34" charset="0"/>
                <a:ea typeface="Calibri" panose="020F0502020204030204" pitchFamily="34" charset="0"/>
                <a:cs typeface="Calibri" panose="020F0502020204030204" pitchFamily="34" charset="0"/>
              </a:rPr>
              <a: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103063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i="0" cap="none" dirty="0">
                <a:solidFill>
                  <a:srgbClr val="333333"/>
                </a:solidFill>
                <a:effectLst/>
                <a:latin typeface="robotoregular"/>
              </a:rPr>
              <a:t>Control &amp; Audit Perspective</a:t>
            </a:r>
            <a:r>
              <a:rPr lang="en-IN" sz="2700" b="1" i="0" dirty="0">
                <a:solidFill>
                  <a:srgbClr val="333333"/>
                </a:solidFill>
                <a:effectLst/>
                <a:latin typeface="robotoregular"/>
              </a:rPr>
              <a:t> </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3843128"/>
          </a:xfrm>
        </p:spPr>
        <p:txBody>
          <a:bodyPr>
            <a:noAutofit/>
          </a:bodyPr>
          <a:lstStyle/>
          <a:p>
            <a:pPr marL="0" indent="0" algn="just">
              <a:buNone/>
            </a:pPr>
            <a:r>
              <a:rPr lang="en-IN" sz="1800" dirty="0">
                <a:effectLst/>
                <a:latin typeface="Calibri" panose="020F0502020204030204" pitchFamily="34" charset="0"/>
                <a:ea typeface="Calibri" panose="020F0502020204030204" pitchFamily="34" charset="0"/>
                <a:cs typeface="Calibri" panose="020F0502020204030204" pitchFamily="34" charset="0"/>
              </a:rPr>
              <a:t>NPCI maintains settlement account for all members participating in NFS network. This account is the </a:t>
            </a:r>
            <a:r>
              <a:rPr lang="en-IN" sz="1800" b="1" i="1" u="sng" dirty="0">
                <a:effectLst/>
                <a:latin typeface="Calibri" panose="020F0502020204030204" pitchFamily="34" charset="0"/>
                <a:ea typeface="Calibri" panose="020F0502020204030204" pitchFamily="34" charset="0"/>
                <a:cs typeface="Calibri" panose="020F0502020204030204" pitchFamily="34" charset="0"/>
              </a:rPr>
              <a:t>current account / RTGS settlement account maintained by all members with RBI through</a:t>
            </a:r>
            <a:r>
              <a:rPr lang="en-IN" sz="1800" dirty="0">
                <a:effectLst/>
                <a:latin typeface="Calibri" panose="020F0502020204030204" pitchFamily="34" charset="0"/>
                <a:ea typeface="Calibri" panose="020F0502020204030204" pitchFamily="34" charset="0"/>
                <a:cs typeface="Calibri" panose="020F0502020204030204" pitchFamily="34" charset="0"/>
              </a:rPr>
              <a:t> which the inter-bank transactions are routed in the day-to-day banking activity. NPCI carry out settlement pertaining to NFS transactions and </a:t>
            </a:r>
            <a:r>
              <a:rPr lang="en-IN" sz="1800" b="1" i="1" u="sng" dirty="0">
                <a:effectLst/>
                <a:latin typeface="Calibri" panose="020F0502020204030204" pitchFamily="34" charset="0"/>
                <a:ea typeface="Calibri" panose="020F0502020204030204" pitchFamily="34" charset="0"/>
                <a:cs typeface="Calibri" panose="020F0502020204030204" pitchFamily="34" charset="0"/>
              </a:rPr>
              <a:t>send daily reports to all member banks for reconciliation</a:t>
            </a:r>
            <a:r>
              <a:rPr lang="en-IN" sz="1800" dirty="0">
                <a:effectLst/>
                <a:latin typeface="Calibri" panose="020F0502020204030204" pitchFamily="34" charset="0"/>
                <a:ea typeface="Calibri" panose="020F0502020204030204" pitchFamily="34" charset="0"/>
                <a:cs typeface="Calibri" panose="020F0502020204030204" pitchFamily="34" charset="0"/>
              </a:rPr>
              <a:t> and adjustments for discrepant transactions.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en-IN" sz="1800" dirty="0">
                <a:effectLst/>
                <a:latin typeface="Calibri" panose="020F0502020204030204" pitchFamily="34" charset="0"/>
                <a:ea typeface="Calibri" panose="020F0502020204030204" pitchFamily="34" charset="0"/>
                <a:cs typeface="Calibri" panose="020F0502020204030204" pitchFamily="34" charset="0"/>
              </a:rPr>
              <a:t>In this context, auditor should examine control over:</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buFont typeface="Wingdings" panose="05000000000000000000" pitchFamily="2" charset="2"/>
              <a:buChar char="ü"/>
            </a:pPr>
            <a:r>
              <a:rPr lang="en-IN" sz="1800" dirty="0">
                <a:effectLst/>
                <a:latin typeface="Calibri" panose="020F0502020204030204" pitchFamily="34" charset="0"/>
                <a:ea typeface="Calibri" panose="020F0502020204030204" pitchFamily="34" charset="0"/>
                <a:cs typeface="Calibri" panose="020F0502020204030204" pitchFamily="34" charset="0"/>
              </a:rPr>
              <a:t>Settlement accounts, suspense or office accounts maintained for </a:t>
            </a:r>
            <a:r>
              <a:rPr lang="en-IN" sz="1800" b="1" i="1" u="sng" dirty="0">
                <a:effectLst/>
                <a:latin typeface="Calibri" panose="020F0502020204030204" pitchFamily="34" charset="0"/>
                <a:ea typeface="Calibri" panose="020F0502020204030204" pitchFamily="34" charset="0"/>
                <a:cs typeface="Calibri" panose="020F0502020204030204" pitchFamily="34" charset="0"/>
              </a:rPr>
              <a:t>such transactions</a:t>
            </a:r>
            <a:r>
              <a:rPr lang="en-IN" sz="1800" dirty="0">
                <a:effectLst/>
                <a:latin typeface="Calibri" panose="020F0502020204030204" pitchFamily="34" charset="0"/>
                <a:ea typeface="Calibri" panose="020F0502020204030204" pitchFamily="34" charset="0"/>
                <a:cs typeface="Calibri" panose="020F0502020204030204" pitchFamily="34" charset="0"/>
              </a:rPr>
              <a: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buFont typeface="Wingdings" panose="05000000000000000000" pitchFamily="2" charset="2"/>
              <a:buChar char="ü"/>
            </a:pPr>
            <a:r>
              <a:rPr lang="en-IN" sz="1800" b="1" i="1" u="sng" dirty="0">
                <a:effectLst/>
                <a:latin typeface="Calibri" panose="020F0502020204030204" pitchFamily="34" charset="0"/>
                <a:ea typeface="Calibri" panose="020F0502020204030204" pitchFamily="34" charset="0"/>
                <a:cs typeface="Calibri" panose="020F0502020204030204" pitchFamily="34" charset="0"/>
              </a:rPr>
              <a:t>Daily reconciliation process</a:t>
            </a:r>
            <a:r>
              <a:rPr lang="en-IN" sz="1800" dirty="0">
                <a:effectLst/>
                <a:latin typeface="Calibri" panose="020F0502020204030204" pitchFamily="34" charset="0"/>
                <a:ea typeface="Calibri" panose="020F0502020204030204" pitchFamily="34" charset="0"/>
                <a:cs typeface="Calibri" panose="020F0502020204030204" pitchFamily="34" charset="0"/>
              </a:rPr>
              <a:t>, three-way matching of data from ATM switch files, CBS files and NFS files.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buFont typeface="Wingdings" panose="05000000000000000000" pitchFamily="2" charset="2"/>
              <a:buChar char="ü"/>
            </a:pPr>
            <a:r>
              <a:rPr lang="en-IN" sz="1800" dirty="0">
                <a:effectLst/>
                <a:latin typeface="Calibri" panose="020F0502020204030204" pitchFamily="34" charset="0"/>
                <a:ea typeface="Calibri" panose="020F0502020204030204" pitchFamily="34" charset="0"/>
                <a:cs typeface="Calibri" panose="020F0502020204030204" pitchFamily="34" charset="0"/>
              </a:rPr>
              <a:t>Chargeback, </a:t>
            </a:r>
            <a:r>
              <a:rPr lang="en-IN" sz="1800" b="1" i="1" u="sng" dirty="0">
                <a:effectLst/>
                <a:latin typeface="Calibri" panose="020F0502020204030204" pitchFamily="34" charset="0"/>
                <a:ea typeface="Calibri" panose="020F0502020204030204" pitchFamily="34" charset="0"/>
                <a:cs typeface="Calibri" panose="020F0502020204030204" pitchFamily="34" charset="0"/>
              </a:rPr>
              <a:t>dispute resolution procedure</a:t>
            </a:r>
            <a:r>
              <a:rPr lang="en-IN" sz="1800" dirty="0">
                <a:effectLst/>
                <a:latin typeface="Calibri" panose="020F0502020204030204" pitchFamily="34" charset="0"/>
                <a:ea typeface="Calibri" panose="020F0502020204030204" pitchFamily="34" charset="0"/>
                <a:cs typeface="Calibri" panose="020F0502020204030204" pitchFamily="34" charset="0"/>
              </a:rPr>
              <a: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61105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i="0" cap="none" dirty="0">
                <a:solidFill>
                  <a:srgbClr val="333333"/>
                </a:solidFill>
                <a:effectLst/>
                <a:latin typeface="robotoregular"/>
              </a:rPr>
              <a:t>Control &amp; Audit Perspective</a:t>
            </a:r>
            <a:r>
              <a:rPr lang="en-IN" sz="2700" b="1" i="0" dirty="0">
                <a:solidFill>
                  <a:srgbClr val="333333"/>
                </a:solidFill>
                <a:effectLst/>
                <a:latin typeface="robotoregular"/>
              </a:rPr>
              <a:t> </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3843128"/>
          </a:xfrm>
        </p:spPr>
        <p:txBody>
          <a:bodyPr>
            <a:noAutofit/>
          </a:bodyPr>
          <a:lstStyle/>
          <a:p>
            <a:pPr marL="0" indent="0" algn="just">
              <a:buNone/>
            </a:pPr>
            <a:r>
              <a:rPr lang="en-IN" sz="1800" b="1" dirty="0">
                <a:effectLst/>
                <a:latin typeface="Calibri" panose="020F0502020204030204" pitchFamily="34" charset="0"/>
                <a:ea typeface="Calibri" panose="020F0502020204030204" pitchFamily="34" charset="0"/>
                <a:cs typeface="Calibri" panose="020F0502020204030204" pitchFamily="34" charset="0"/>
              </a:rPr>
              <a:t>Banks are heavily dependent upon </a:t>
            </a:r>
            <a:r>
              <a:rPr lang="en-IN" sz="1800" i="1" u="sng" dirty="0">
                <a:effectLst/>
                <a:latin typeface="Calibri" panose="020F0502020204030204" pitchFamily="34" charset="0"/>
                <a:ea typeface="Calibri" panose="020F0502020204030204" pitchFamily="34" charset="0"/>
                <a:cs typeface="Calibri" panose="020F0502020204030204" pitchFamily="34" charset="0"/>
              </a:rPr>
              <a:t>third party application service providers</a:t>
            </a:r>
            <a:r>
              <a:rPr lang="en-IN" sz="1800" b="1" dirty="0">
                <a:effectLst/>
                <a:latin typeface="Calibri" panose="020F0502020204030204" pitchFamily="34" charset="0"/>
                <a:ea typeface="Calibri" panose="020F0502020204030204" pitchFamily="34" charset="0"/>
                <a:cs typeface="Calibri" panose="020F0502020204030204" pitchFamily="34" charset="0"/>
              </a:rPr>
              <a:t> for shared services such as</a:t>
            </a:r>
            <a:r>
              <a:rPr lang="en-IN" sz="1800" dirty="0">
                <a:effectLst/>
                <a:latin typeface="Calibri" panose="020F0502020204030204" pitchFamily="34" charset="0"/>
                <a:ea typeface="Calibri" panose="020F0502020204030204" pitchFamily="34" charset="0"/>
                <a:cs typeface="Calibri" panose="020F0502020204030204" pitchFamily="34" charset="0"/>
              </a:rPr>
              <a:t>: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IN" sz="1800" dirty="0">
                <a:effectLst/>
                <a:latin typeface="Calibri" panose="020F0502020204030204" pitchFamily="34" charset="0"/>
                <a:ea typeface="Calibri" panose="020F0502020204030204" pitchFamily="34" charset="0"/>
                <a:cs typeface="Calibri" panose="020F0502020204030204" pitchFamily="34" charset="0"/>
              </a:rPr>
              <a:t>ATM switch applications.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IN" sz="1800" dirty="0">
                <a:effectLst/>
                <a:latin typeface="Calibri" panose="020F0502020204030204" pitchFamily="34" charset="0"/>
                <a:ea typeface="Calibri" panose="020F0502020204030204" pitchFamily="34" charset="0"/>
                <a:cs typeface="Calibri" panose="020F0502020204030204" pitchFamily="34" charset="0"/>
              </a:rPr>
              <a:t>Credit / Debit card printing and issuance.</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IN" sz="1800" dirty="0">
                <a:effectLst/>
                <a:latin typeface="Calibri" panose="020F0502020204030204" pitchFamily="34" charset="0"/>
                <a:ea typeface="Calibri" panose="020F0502020204030204" pitchFamily="34" charset="0"/>
                <a:cs typeface="Calibri" panose="020F0502020204030204" pitchFamily="34" charset="0"/>
              </a:rPr>
              <a:t>ATM switch monitoring, Uptime monitoring.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IN" sz="1800" dirty="0">
                <a:effectLst/>
                <a:latin typeface="Calibri" panose="020F0502020204030204" pitchFamily="34" charset="0"/>
                <a:ea typeface="Calibri" panose="020F0502020204030204" pitchFamily="34" charset="0"/>
                <a:cs typeface="Calibri" panose="020F0502020204030204" pitchFamily="34" charset="0"/>
              </a:rPr>
              <a:t>ATM daily reconciliation.</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520761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i="0" cap="none" dirty="0">
                <a:solidFill>
                  <a:srgbClr val="333333"/>
                </a:solidFill>
                <a:effectLst/>
                <a:latin typeface="robotoregular"/>
              </a:rPr>
              <a:t>Control &amp; Audit Perspective</a:t>
            </a:r>
            <a:r>
              <a:rPr lang="en-IN" sz="2700" b="1" i="0" dirty="0">
                <a:solidFill>
                  <a:srgbClr val="333333"/>
                </a:solidFill>
                <a:effectLst/>
                <a:latin typeface="robotoregular"/>
              </a:rPr>
              <a:t> </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3843128"/>
          </a:xfrm>
        </p:spPr>
        <p:txBody>
          <a:bodyPr>
            <a:noAutofit/>
          </a:bodyPr>
          <a:lstStyle/>
          <a:p>
            <a:pPr algn="just"/>
            <a:r>
              <a:rPr lang="en-IN" sz="1800" dirty="0">
                <a:effectLst/>
                <a:latin typeface="Calibri" panose="020F0502020204030204" pitchFamily="34" charset="0"/>
                <a:ea typeface="Calibri" panose="020F0502020204030204" pitchFamily="34" charset="0"/>
                <a:cs typeface="Calibri" panose="020F0502020204030204" pitchFamily="34" charset="0"/>
              </a:rPr>
              <a:t>These service providers have exposure to the payment system landscape therefore, they become </a:t>
            </a:r>
            <a:r>
              <a:rPr lang="en-IN" sz="1800" b="1" i="1" u="sng" dirty="0">
                <a:effectLst/>
                <a:latin typeface="Calibri" panose="020F0502020204030204" pitchFamily="34" charset="0"/>
                <a:ea typeface="Calibri" panose="020F0502020204030204" pitchFamily="34" charset="0"/>
                <a:cs typeface="Calibri" panose="020F0502020204030204" pitchFamily="34" charset="0"/>
              </a:rPr>
              <a:t>exposed to the associated cyber threats</a:t>
            </a:r>
            <a:r>
              <a:rPr lang="en-IN" sz="1800" dirty="0">
                <a:effectLst/>
                <a:latin typeface="Calibri" panose="020F0502020204030204" pitchFamily="34" charset="0"/>
                <a:ea typeface="Calibri" panose="020F0502020204030204" pitchFamily="34" charset="0"/>
                <a:cs typeface="Calibri" panose="020F0502020204030204" pitchFamily="34" charset="0"/>
              </a:rPr>
              <a:t>. </a:t>
            </a:r>
          </a:p>
          <a:p>
            <a:pPr algn="just"/>
            <a:r>
              <a:rPr lang="en-IN" sz="1800" dirty="0">
                <a:effectLst/>
                <a:latin typeface="Calibri" panose="020F0502020204030204" pitchFamily="34" charset="0"/>
                <a:ea typeface="Calibri" panose="020F0502020204030204" pitchFamily="34" charset="0"/>
                <a:cs typeface="Calibri" panose="020F0502020204030204" pitchFamily="34" charset="0"/>
              </a:rPr>
              <a:t>Hence, the </a:t>
            </a:r>
            <a:r>
              <a:rPr lang="en-IN" sz="1800" b="1" i="1" u="sng" dirty="0">
                <a:effectLst/>
                <a:latin typeface="Calibri" panose="020F0502020204030204" pitchFamily="34" charset="0"/>
                <a:ea typeface="Calibri" panose="020F0502020204030204" pitchFamily="34" charset="0"/>
                <a:cs typeface="Calibri" panose="020F0502020204030204" pitchFamily="34" charset="0"/>
              </a:rPr>
              <a:t>agreement between banks and third-party application service providers</a:t>
            </a:r>
            <a:r>
              <a:rPr lang="en-IN" sz="1800" dirty="0">
                <a:effectLst/>
                <a:latin typeface="Calibri" panose="020F0502020204030204" pitchFamily="34" charset="0"/>
                <a:ea typeface="Calibri" panose="020F0502020204030204" pitchFamily="34" charset="0"/>
                <a:cs typeface="Calibri" panose="020F0502020204030204" pitchFamily="34" charset="0"/>
              </a:rPr>
              <a:t> should cover necessary cyber security controls. </a:t>
            </a:r>
          </a:p>
          <a:p>
            <a:pPr algn="just"/>
            <a:r>
              <a:rPr lang="en-IN" sz="1800" dirty="0">
                <a:effectLst/>
                <a:latin typeface="Calibri" panose="020F0502020204030204" pitchFamily="34" charset="0"/>
                <a:ea typeface="Calibri" panose="020F0502020204030204" pitchFamily="34" charset="0"/>
                <a:cs typeface="Calibri" panose="020F0502020204030204" pitchFamily="34" charset="0"/>
              </a:rPr>
              <a:t>In case of </a:t>
            </a:r>
            <a:r>
              <a:rPr lang="en-IN" sz="1800" b="1" i="1" u="sng" dirty="0">
                <a:effectLst/>
                <a:latin typeface="Calibri" panose="020F0502020204030204" pitchFamily="34" charset="0"/>
                <a:ea typeface="Calibri" panose="020F0502020204030204" pitchFamily="34" charset="0"/>
                <a:cs typeface="Calibri" panose="020F0502020204030204" pitchFamily="34" charset="0"/>
              </a:rPr>
              <a:t>outsourcing of digital payment transaction processing and reconciliation</a:t>
            </a:r>
            <a:r>
              <a:rPr lang="en-IN" sz="1800" dirty="0">
                <a:effectLst/>
                <a:latin typeface="Calibri" panose="020F0502020204030204" pitchFamily="34" charset="0"/>
                <a:ea typeface="Calibri" panose="020F0502020204030204" pitchFamily="34" charset="0"/>
                <a:cs typeface="Calibri" panose="020F0502020204030204" pitchFamily="34" charset="0"/>
              </a:rPr>
              <a:t>, then income and expenses recordings are also based on the reports submitted by third party vendors. </a:t>
            </a:r>
          </a:p>
          <a:p>
            <a:pPr algn="just"/>
            <a:r>
              <a:rPr lang="en-IN" sz="1800" dirty="0">
                <a:effectLst/>
                <a:latin typeface="Calibri" panose="020F0502020204030204" pitchFamily="34" charset="0"/>
                <a:ea typeface="Calibri" panose="020F0502020204030204" pitchFamily="34" charset="0"/>
                <a:cs typeface="Calibri" panose="020F0502020204030204" pitchFamily="34" charset="0"/>
              </a:rPr>
              <a:t>In this situation, </a:t>
            </a:r>
            <a:r>
              <a:rPr lang="en-IN" sz="1800" b="1" i="1" u="sng" dirty="0">
                <a:effectLst/>
                <a:latin typeface="Calibri" panose="020F0502020204030204" pitchFamily="34" charset="0"/>
                <a:ea typeface="Calibri" panose="020F0502020204030204" pitchFamily="34" charset="0"/>
                <a:cs typeface="Calibri" panose="020F0502020204030204" pitchFamily="34" charset="0"/>
              </a:rPr>
              <a:t>internal controls at service providers locations</a:t>
            </a:r>
            <a:r>
              <a:rPr lang="en-IN" sz="1800" dirty="0">
                <a:effectLst/>
                <a:latin typeface="Calibri" panose="020F0502020204030204" pitchFamily="34" charset="0"/>
                <a:ea typeface="Calibri" panose="020F0502020204030204" pitchFamily="34" charset="0"/>
                <a:cs typeface="Calibri" panose="020F0502020204030204" pitchFamily="34" charset="0"/>
              </a:rPr>
              <a:t> are important. </a:t>
            </a:r>
          </a:p>
          <a:p>
            <a:pPr algn="just"/>
            <a:r>
              <a:rPr lang="en-IN" sz="1800" dirty="0">
                <a:effectLst/>
                <a:latin typeface="Calibri" panose="020F0502020204030204" pitchFamily="34" charset="0"/>
                <a:ea typeface="Calibri" panose="020F0502020204030204" pitchFamily="34" charset="0"/>
                <a:cs typeface="Calibri" panose="020F0502020204030204" pitchFamily="34" charset="0"/>
              </a:rPr>
              <a:t>At the same time, Bank’s verification mechanism of </a:t>
            </a:r>
            <a:r>
              <a:rPr lang="en-IN" sz="1800" b="1" i="1" u="sng" dirty="0">
                <a:effectLst/>
                <a:latin typeface="Calibri" panose="020F0502020204030204" pitchFamily="34" charset="0"/>
                <a:ea typeface="Calibri" panose="020F0502020204030204" pitchFamily="34" charset="0"/>
                <a:cs typeface="Calibri" panose="020F0502020204030204" pitchFamily="34" charset="0"/>
              </a:rPr>
              <a:t>vendor supplied reports</a:t>
            </a:r>
            <a:r>
              <a:rPr lang="en-IN" sz="1800" dirty="0">
                <a:effectLst/>
                <a:latin typeface="Calibri" panose="020F0502020204030204" pitchFamily="34" charset="0"/>
                <a:ea typeface="Calibri" panose="020F0502020204030204" pitchFamily="34" charset="0"/>
                <a:cs typeface="Calibri" panose="020F0502020204030204" pitchFamily="34" charset="0"/>
              </a:rPr>
              <a:t> and control over suspense, sundry deposits accounts are critical.</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07065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i="0" cap="none" dirty="0">
                <a:solidFill>
                  <a:srgbClr val="333333"/>
                </a:solidFill>
                <a:effectLst/>
                <a:latin typeface="robotoregular"/>
              </a:rPr>
              <a:t>Control &amp; Audit Perspective</a:t>
            </a:r>
            <a:r>
              <a:rPr lang="en-IN" sz="2700" b="1" i="0" dirty="0">
                <a:solidFill>
                  <a:srgbClr val="333333"/>
                </a:solidFill>
                <a:effectLst/>
                <a:latin typeface="robotoregular"/>
              </a:rPr>
              <a:t> </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3843128"/>
          </a:xfrm>
        </p:spPr>
        <p:txBody>
          <a:bodyPr>
            <a:noAutofit/>
          </a:bodyPr>
          <a:lstStyle/>
          <a:p>
            <a:pPr marL="0" indent="0" algn="just">
              <a:buNone/>
            </a:pPr>
            <a:r>
              <a:rPr lang="en-IN" sz="1800" b="1" dirty="0">
                <a:effectLst/>
                <a:latin typeface="Calibri" panose="020F0502020204030204" pitchFamily="34" charset="0"/>
                <a:ea typeface="Calibri" panose="020F0502020204030204" pitchFamily="34" charset="0"/>
                <a:cs typeface="Calibri" panose="020F0502020204030204" pitchFamily="34" charset="0"/>
              </a:rPr>
              <a:t>Audit should consider</a:t>
            </a:r>
            <a:r>
              <a:rPr lang="en-IN" sz="1800" dirty="0">
                <a:latin typeface="Calibri" panose="020F0502020204030204" pitchFamily="34" charset="0"/>
                <a:ea typeface="Calibri" panose="020F0502020204030204" pitchFamily="34" charset="0"/>
                <a:cs typeface="Times New Roman" panose="02020603050405020304" pitchFamily="18" charset="0"/>
              </a:rPr>
              <a:t>:</a:t>
            </a:r>
            <a:r>
              <a:rPr lang="en-IN" sz="1800" dirty="0">
                <a:effectLst/>
                <a:latin typeface="Calibri" panose="020F0502020204030204" pitchFamily="34" charset="0"/>
                <a:ea typeface="Calibri" panose="020F0502020204030204" pitchFamily="34" charset="0"/>
                <a:cs typeface="Calibri" panose="020F0502020204030204" pitchFamily="34" charset="0"/>
              </a:rPr>
              <a:t>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IN" sz="1800" dirty="0">
                <a:effectLst/>
                <a:latin typeface="Calibri" panose="020F0502020204030204" pitchFamily="34" charset="0"/>
                <a:ea typeface="Calibri" panose="020F0502020204030204" pitchFamily="34" charset="0"/>
                <a:cs typeface="Calibri" panose="020F0502020204030204" pitchFamily="34" charset="0"/>
              </a:rPr>
              <a:t>Bank’s mechanism of </a:t>
            </a:r>
            <a:r>
              <a:rPr lang="en-IN" sz="1800" b="1" i="1" u="sng" dirty="0">
                <a:effectLst/>
                <a:latin typeface="Calibri" panose="020F0502020204030204" pitchFamily="34" charset="0"/>
                <a:ea typeface="Calibri" panose="020F0502020204030204" pitchFamily="34" charset="0"/>
                <a:cs typeface="Calibri" panose="020F0502020204030204" pitchFamily="34" charset="0"/>
              </a:rPr>
              <a:t>monitoring service providers</a:t>
            </a:r>
            <a:r>
              <a:rPr lang="en-IN" sz="1800" dirty="0">
                <a:effectLst/>
                <a:latin typeface="Calibri" panose="020F0502020204030204" pitchFamily="34" charset="0"/>
                <a:ea typeface="Calibri" panose="020F0502020204030204" pitchFamily="34" charset="0"/>
                <a:cs typeface="Calibri" panose="020F0502020204030204" pitchFamily="34" charset="0"/>
              </a:rPr>
              <a: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IN" sz="1800" dirty="0">
                <a:effectLst/>
                <a:latin typeface="Calibri" panose="020F0502020204030204" pitchFamily="34" charset="0"/>
                <a:ea typeface="Calibri" panose="020F0502020204030204" pitchFamily="34" charset="0"/>
                <a:cs typeface="Calibri" panose="020F0502020204030204" pitchFamily="34" charset="0"/>
              </a:rPr>
              <a:t>Audit reports (Internal and External) to </a:t>
            </a:r>
            <a:r>
              <a:rPr lang="en-IN" sz="1800" b="1" i="1" u="sng" dirty="0">
                <a:effectLst/>
                <a:latin typeface="Calibri" panose="020F0502020204030204" pitchFamily="34" charset="0"/>
                <a:ea typeface="Calibri" panose="020F0502020204030204" pitchFamily="34" charset="0"/>
                <a:cs typeface="Calibri" panose="020F0502020204030204" pitchFamily="34" charset="0"/>
              </a:rPr>
              <a:t>check compliance with relevant controls</a:t>
            </a:r>
            <a:r>
              <a:rPr lang="en-IN" sz="1800" dirty="0">
                <a:effectLst/>
                <a:latin typeface="Calibri" panose="020F0502020204030204" pitchFamily="34" charset="0"/>
                <a:ea typeface="Calibri" panose="020F0502020204030204" pitchFamily="34" charset="0"/>
                <a:cs typeface="Calibri" panose="020F0502020204030204" pitchFamily="34" charset="0"/>
              </a:rPr>
              <a:t>.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IN" sz="1800" dirty="0">
                <a:effectLst/>
                <a:latin typeface="Calibri" panose="020F0502020204030204" pitchFamily="34" charset="0"/>
                <a:ea typeface="Calibri" panose="020F0502020204030204" pitchFamily="34" charset="0"/>
                <a:cs typeface="Calibri" panose="020F0502020204030204" pitchFamily="34" charset="0"/>
              </a:rPr>
              <a:t>Third party service provider’s </a:t>
            </a:r>
            <a:r>
              <a:rPr lang="en-IN" sz="1800" b="1" i="1" u="sng" dirty="0">
                <a:effectLst/>
                <a:latin typeface="Calibri" panose="020F0502020204030204" pitchFamily="34" charset="0"/>
                <a:ea typeface="Calibri" panose="020F0502020204030204" pitchFamily="34" charset="0"/>
                <a:cs typeface="Calibri" panose="020F0502020204030204" pitchFamily="34" charset="0"/>
              </a:rPr>
              <a:t>compliance with relevant standards</a:t>
            </a:r>
            <a:r>
              <a:rPr lang="en-IN" sz="1800" dirty="0">
                <a:effectLst/>
                <a:latin typeface="Calibri" panose="020F0502020204030204" pitchFamily="34" charset="0"/>
                <a:ea typeface="Calibri" panose="020F0502020204030204" pitchFamily="34" charset="0"/>
                <a:cs typeface="Calibri" panose="020F0502020204030204" pitchFamily="34" charset="0"/>
              </a:rPr>
              <a:t> - PCI DSS, ISO 27001, PA-DSS.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IN" sz="1800" dirty="0">
                <a:effectLst/>
                <a:latin typeface="Calibri" panose="020F0502020204030204" pitchFamily="34" charset="0"/>
                <a:ea typeface="Calibri" panose="020F0502020204030204" pitchFamily="34" charset="0"/>
                <a:cs typeface="Calibri" panose="020F0502020204030204" pitchFamily="34" charset="0"/>
              </a:rPr>
              <a:t>Confirmation on </a:t>
            </a:r>
            <a:r>
              <a:rPr lang="en-IN" sz="1800" b="1" i="1" u="sng" dirty="0">
                <a:effectLst/>
                <a:latin typeface="Calibri" panose="020F0502020204030204" pitchFamily="34" charset="0"/>
                <a:ea typeface="Calibri" panose="020F0502020204030204" pitchFamily="34" charset="0"/>
                <a:cs typeface="Calibri" panose="020F0502020204030204" pitchFamily="34" charset="0"/>
              </a:rPr>
              <a:t>various RBI requirements</a:t>
            </a:r>
            <a:r>
              <a:rPr lang="en-IN" sz="1800" dirty="0">
                <a:effectLst/>
                <a:latin typeface="Calibri" panose="020F0502020204030204" pitchFamily="34" charset="0"/>
                <a:ea typeface="Calibri" panose="020F0502020204030204" pitchFamily="34" charset="0"/>
                <a:cs typeface="Calibri" panose="020F0502020204030204" pitchFamily="34" charset="0"/>
              </a:rPr>
              <a:t>.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IN" sz="1800" dirty="0">
                <a:effectLst/>
                <a:latin typeface="Calibri" panose="020F0502020204030204" pitchFamily="34" charset="0"/>
                <a:ea typeface="Calibri" panose="020F0502020204030204" pitchFamily="34" charset="0"/>
                <a:cs typeface="Calibri" panose="020F0502020204030204" pitchFamily="34" charset="0"/>
              </a:rPr>
              <a:t>Third Party </a:t>
            </a:r>
            <a:r>
              <a:rPr lang="en-IN" sz="1800" b="1" i="1" u="sng" dirty="0">
                <a:effectLst/>
                <a:latin typeface="Calibri" panose="020F0502020204030204" pitchFamily="34" charset="0"/>
                <a:ea typeface="Calibri" panose="020F0502020204030204" pitchFamily="34" charset="0"/>
                <a:cs typeface="Calibri" panose="020F0502020204030204" pitchFamily="34" charset="0"/>
              </a:rPr>
              <a:t>assurance report</a:t>
            </a:r>
            <a:r>
              <a:rPr lang="en-IN" sz="1800" dirty="0">
                <a:effectLst/>
                <a:latin typeface="Calibri" panose="020F0502020204030204" pitchFamily="34" charset="0"/>
                <a:ea typeface="Calibri" panose="020F0502020204030204" pitchFamily="34" charset="0"/>
                <a:cs typeface="Calibri" panose="020F0502020204030204" pitchFamily="34" charset="0"/>
              </a:rPr>
              <a: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248239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709B7055-9267-49EB-9C0B-A1E68804365F}"/>
              </a:ext>
            </a:extLst>
          </p:cNvPr>
          <p:cNvSpPr txBox="1">
            <a:spLocks/>
          </p:cNvSpPr>
          <p:nvPr/>
        </p:nvSpPr>
        <p:spPr>
          <a:xfrm>
            <a:off x="3114261" y="1974575"/>
            <a:ext cx="5804452" cy="2252868"/>
          </a:xfrm>
          <a:prstGeom prst="rect">
            <a:avLst/>
          </a:prstGeom>
        </p:spPr>
        <p:txBody>
          <a:bodyPr vert="horz" lIns="0" tIns="45720" rIns="0" bIns="45720" rtlCol="0" anchor="ctr">
            <a:normAutofit/>
          </a:bodyPr>
          <a:lst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5400" b="1" i="0" u="none" strike="noStrike" kern="1200" cap="all" spc="0" normalizeH="0" baseline="0" noProof="0" dirty="0">
              <a:ln>
                <a:noFill/>
              </a:ln>
              <a:effectLst/>
              <a:uLnTx/>
              <a:uFillTx/>
              <a:latin typeface="Arial Narrow" panose="020B0606020202030204" pitchFamily="34" charset="0"/>
              <a:ea typeface="MS UI Gothic" panose="020B0600070205080204" pitchFamily="34" charset="-128"/>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400" b="1" i="0" u="none" strike="noStrike" kern="1200" cap="all" spc="0" normalizeH="0" baseline="0" noProof="0" dirty="0">
                <a:ln>
                  <a:noFill/>
                </a:ln>
                <a:effectLst/>
                <a:uLnTx/>
                <a:uFillTx/>
                <a:latin typeface="Arial Narrow" panose="020B0606020202030204" pitchFamily="34" charset="0"/>
                <a:ea typeface="MS UI Gothic" panose="020B0600070205080204" pitchFamily="34" charset="-128"/>
              </a:rPr>
              <a:t>T</a:t>
            </a:r>
            <a:r>
              <a:rPr kumimoji="0" lang="en-US" sz="5400" i="0" u="none" strike="noStrike" kern="1200" cap="all" spc="0" normalizeH="0" baseline="0" noProof="0" dirty="0">
                <a:ln>
                  <a:noFill/>
                </a:ln>
                <a:effectLst/>
                <a:uLnTx/>
                <a:uFillTx/>
                <a:latin typeface="Arial Narrow" panose="020B0606020202030204" pitchFamily="34" charset="0"/>
                <a:ea typeface="MS UI Gothic" panose="020B0600070205080204" pitchFamily="34" charset="-128"/>
              </a:rPr>
              <a:t>H</a:t>
            </a:r>
            <a:r>
              <a:rPr kumimoji="0" lang="en-US" sz="5400" b="1" i="0" u="none" strike="noStrike" kern="1200" cap="all" spc="0" normalizeH="0" baseline="0" noProof="0" dirty="0">
                <a:ln>
                  <a:noFill/>
                </a:ln>
                <a:effectLst/>
                <a:uLnTx/>
                <a:uFillTx/>
                <a:latin typeface="Arial Narrow" panose="020B0606020202030204" pitchFamily="34" charset="0"/>
                <a:ea typeface="MS UI Gothic" panose="020B0600070205080204" pitchFamily="34" charset="-128"/>
              </a:rPr>
              <a:t>A</a:t>
            </a:r>
            <a:r>
              <a:rPr kumimoji="0" lang="en-US" sz="5400" i="0" u="none" strike="noStrike" kern="1200" cap="all" spc="0" normalizeH="0" baseline="0" noProof="0" dirty="0">
                <a:ln>
                  <a:noFill/>
                </a:ln>
                <a:effectLst/>
                <a:uLnTx/>
                <a:uFillTx/>
                <a:latin typeface="Arial Narrow" panose="020B0606020202030204" pitchFamily="34" charset="0"/>
                <a:ea typeface="MS UI Gothic" panose="020B0600070205080204" pitchFamily="34" charset="-128"/>
              </a:rPr>
              <a:t>N</a:t>
            </a:r>
            <a:r>
              <a:rPr kumimoji="0" lang="en-US" sz="5400" b="1" i="0" u="none" strike="noStrike" kern="1200" cap="all" spc="0" normalizeH="0" baseline="0" noProof="0" dirty="0">
                <a:ln>
                  <a:noFill/>
                </a:ln>
                <a:effectLst/>
                <a:uLnTx/>
                <a:uFillTx/>
                <a:latin typeface="Arial Narrow" panose="020B0606020202030204" pitchFamily="34" charset="0"/>
                <a:ea typeface="MS UI Gothic" panose="020B0600070205080204" pitchFamily="34" charset="-128"/>
              </a:rPr>
              <a:t>K </a:t>
            </a:r>
            <a:r>
              <a:rPr kumimoji="0" lang="en-US" sz="5400" i="0" u="none" strike="noStrike" kern="1200" cap="all" spc="0" normalizeH="0" baseline="0" noProof="0" dirty="0">
                <a:ln>
                  <a:noFill/>
                </a:ln>
                <a:effectLst/>
                <a:uLnTx/>
                <a:uFillTx/>
                <a:latin typeface="Arial Narrow" panose="020B0606020202030204" pitchFamily="34" charset="0"/>
                <a:ea typeface="MS UI Gothic" panose="020B0600070205080204" pitchFamily="34" charset="-128"/>
              </a:rPr>
              <a:t>Y</a:t>
            </a:r>
            <a:r>
              <a:rPr kumimoji="0" lang="en-US" sz="5400" b="1" i="0" u="none" strike="noStrike" kern="1200" cap="all" spc="0" normalizeH="0" baseline="0" noProof="0" dirty="0">
                <a:ln>
                  <a:noFill/>
                </a:ln>
                <a:effectLst/>
                <a:uLnTx/>
                <a:uFillTx/>
                <a:latin typeface="Arial Narrow" panose="020B0606020202030204" pitchFamily="34" charset="0"/>
                <a:ea typeface="MS UI Gothic" panose="020B0600070205080204" pitchFamily="34" charset="-128"/>
              </a:rPr>
              <a:t>O</a:t>
            </a:r>
            <a:r>
              <a:rPr kumimoji="0" lang="en-US" sz="5400" i="0" u="none" strike="noStrike" kern="1200" cap="all" spc="0" normalizeH="0" baseline="0" noProof="0" dirty="0">
                <a:ln>
                  <a:noFill/>
                </a:ln>
                <a:effectLst/>
                <a:uLnTx/>
                <a:uFillTx/>
                <a:latin typeface="Arial Narrow" panose="020B0606020202030204" pitchFamily="34" charset="0"/>
                <a:ea typeface="MS UI Gothic" panose="020B0600070205080204" pitchFamily="34" charset="-128"/>
              </a:rPr>
              <a:t>U</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5400" i="0" u="none" strike="noStrike" kern="1200" cap="all" spc="0" normalizeH="0" baseline="0" noProof="0" dirty="0">
              <a:ln>
                <a:noFill/>
              </a:ln>
              <a:effectLst/>
              <a:uLnTx/>
              <a:uFillTx/>
              <a:latin typeface="Arial Narrow" panose="020B0606020202030204" pitchFamily="34" charset="0"/>
              <a:ea typeface="MS UI Gothic" panose="020B0600070205080204" pitchFamily="34" charset="-128"/>
            </a:endParaRPr>
          </a:p>
        </p:txBody>
      </p:sp>
      <p:sp>
        <p:nvSpPr>
          <p:cNvPr id="6" name="Subtitle 6">
            <a:extLst>
              <a:ext uri="{FF2B5EF4-FFF2-40B4-BE49-F238E27FC236}">
                <a16:creationId xmlns:a16="http://schemas.microsoft.com/office/drawing/2014/main" id="{73DE0085-77D6-4755-8A89-519AC4E9E21D}"/>
              </a:ext>
            </a:extLst>
          </p:cNvPr>
          <p:cNvSpPr txBox="1">
            <a:spLocks/>
          </p:cNvSpPr>
          <p:nvPr/>
        </p:nvSpPr>
        <p:spPr>
          <a:xfrm>
            <a:off x="5353877" y="4505740"/>
            <a:ext cx="5817711" cy="988114"/>
          </a:xfrm>
          <a:prstGeom prst="rect">
            <a:avLst/>
          </a:prstGeom>
        </p:spPr>
        <p:txBody>
          <a:bodyPr vert="horz" lIns="0" tIns="45720" rIns="0" bIns="45720" rtlCol="0">
            <a:normAutofit/>
          </a:bodyPr>
          <a:lstStyle>
            <a:lvl1pPr marL="0" indent="0" algn="l" defTabSz="914400" rtl="0" eaLnBrk="1" latinLnBrk="0" hangingPunct="1">
              <a:lnSpc>
                <a:spcPct val="90000"/>
              </a:lnSpc>
              <a:spcBef>
                <a:spcPts val="0"/>
              </a:spcBef>
              <a:buFont typeface="Wingdings" panose="05000000000000000000" pitchFamily="2" charset="2"/>
              <a:buNone/>
              <a:defRPr sz="1800" kern="1200">
                <a:solidFill>
                  <a:schemeClr val="tx1"/>
                </a:solidFill>
                <a:latin typeface="+mn-lt"/>
                <a:ea typeface="+mn-ea"/>
                <a:cs typeface="+mn-cs"/>
              </a:defRPr>
            </a:lvl1pPr>
            <a:lvl2pPr marL="457200" indent="0" algn="ctr" defTabSz="914400" rtl="0" eaLnBrk="1" latinLnBrk="0" hangingPunct="1">
              <a:lnSpc>
                <a:spcPct val="90000"/>
              </a:lnSpc>
              <a:spcBef>
                <a:spcPts val="600"/>
              </a:spcBef>
              <a:buFont typeface="Wingdings" panose="05000000000000000000"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600"/>
              </a:spcBef>
              <a:buFont typeface="Wingdings" panose="05000000000000000000" pitchFamily="2"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600"/>
              </a:spcBef>
              <a:buFont typeface="Wingdings" panose="05000000000000000000" pitchFamily="2"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600"/>
              </a:spcBef>
              <a:buFont typeface="Wingdings" panose="05000000000000000000" pitchFamily="2"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Wingdings" panose="05000000000000000000" pitchFamily="2" charset="2"/>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Wingdings" panose="05000000000000000000" pitchFamily="2" charset="2"/>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Wingdings" panose="05000000000000000000" pitchFamily="2" charset="2"/>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Wingdings" panose="05000000000000000000" pitchFamily="2" charset="2"/>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0"/>
              </a:spcBef>
              <a:spcAft>
                <a:spcPts val="0"/>
              </a:spcAft>
              <a:buClrTx/>
              <a:buSzTx/>
              <a:buFont typeface="Wingdings" panose="05000000000000000000" pitchFamily="2" charset="2"/>
              <a:buNone/>
              <a:tabLst/>
              <a:defRPr/>
            </a:pPr>
            <a:r>
              <a:rPr kumimoji="0" lang="en-IN" sz="2100" b="1" i="0" u="none" strike="noStrike" kern="1200" cap="none" spc="0" normalizeH="0" baseline="0" noProof="0" dirty="0">
                <a:ln>
                  <a:noFill/>
                </a:ln>
                <a:effectLst/>
                <a:uLnTx/>
                <a:uFillTx/>
                <a:latin typeface="Euphemia"/>
                <a:ea typeface="+mn-ea"/>
                <a:cs typeface="+mn-cs"/>
              </a:rPr>
              <a:t>CMA (</a:t>
            </a:r>
            <a:r>
              <a:rPr kumimoji="0" lang="en-IN" sz="2100" b="1" i="0" u="none" strike="noStrike" kern="1200" cap="none" spc="0" normalizeH="0" baseline="0" noProof="0" dirty="0" err="1">
                <a:ln>
                  <a:noFill/>
                </a:ln>
                <a:effectLst/>
                <a:uLnTx/>
                <a:uFillTx/>
                <a:latin typeface="Euphemia"/>
                <a:ea typeface="+mn-ea"/>
                <a:cs typeface="+mn-cs"/>
              </a:rPr>
              <a:t>Dr.</a:t>
            </a:r>
            <a:r>
              <a:rPr kumimoji="0" lang="en-IN" sz="2100" b="1" i="0" u="none" strike="noStrike" kern="1200" cap="none" spc="0" normalizeH="0" baseline="0" noProof="0" dirty="0">
                <a:ln>
                  <a:noFill/>
                </a:ln>
                <a:effectLst/>
                <a:uLnTx/>
                <a:uFillTx/>
                <a:latin typeface="Euphemia"/>
                <a:ea typeface="+mn-ea"/>
                <a:cs typeface="+mn-cs"/>
              </a:rPr>
              <a:t>) </a:t>
            </a:r>
            <a:r>
              <a:rPr kumimoji="0" lang="en-IN" sz="2100" b="1" i="0" u="none" strike="noStrike" kern="1200" cap="none" spc="0" normalizeH="0" baseline="0" noProof="0" dirty="0" err="1">
                <a:ln>
                  <a:noFill/>
                </a:ln>
                <a:effectLst/>
                <a:uLnTx/>
                <a:uFillTx/>
                <a:latin typeface="Euphemia"/>
                <a:ea typeface="+mn-ea"/>
                <a:cs typeface="+mn-cs"/>
              </a:rPr>
              <a:t>Puvvala</a:t>
            </a:r>
            <a:r>
              <a:rPr kumimoji="0" lang="en-IN" sz="2100" b="1" i="0" u="none" strike="noStrike" kern="1200" cap="none" spc="0" normalizeH="0" baseline="0" noProof="0" dirty="0">
                <a:ln>
                  <a:noFill/>
                </a:ln>
                <a:effectLst/>
                <a:uLnTx/>
                <a:uFillTx/>
                <a:latin typeface="Euphemia"/>
                <a:ea typeface="+mn-ea"/>
                <a:cs typeface="+mn-cs"/>
              </a:rPr>
              <a:t> Siva Rama Prasad</a:t>
            </a:r>
            <a:endParaRPr kumimoji="0" lang="en-IN" sz="2100" b="0" i="0" u="none" strike="noStrike" kern="1200" cap="none" spc="0" normalizeH="0" baseline="0" noProof="0" dirty="0">
              <a:ln>
                <a:noFill/>
              </a:ln>
              <a:effectLst/>
              <a:uLnTx/>
              <a:uFillTx/>
              <a:latin typeface="Euphemia"/>
              <a:ea typeface="+mn-ea"/>
              <a:cs typeface="+mn-cs"/>
            </a:endParaRPr>
          </a:p>
          <a:p>
            <a:pPr marL="0" marR="0" lvl="0" indent="0" algn="r" defTabSz="914400" rtl="0" eaLnBrk="1" fontAlgn="auto" latinLnBrk="0" hangingPunct="1">
              <a:lnSpc>
                <a:spcPct val="90000"/>
              </a:lnSpc>
              <a:spcBef>
                <a:spcPts val="0"/>
              </a:spcBef>
              <a:spcAft>
                <a:spcPts val="0"/>
              </a:spcAft>
              <a:buClrTx/>
              <a:buSzTx/>
              <a:buFont typeface="Wingdings" panose="05000000000000000000" pitchFamily="2" charset="2"/>
              <a:buNone/>
              <a:tabLst/>
              <a:defRPr/>
            </a:pPr>
            <a:endParaRPr kumimoji="0" lang="en-IN" sz="1400" b="1" i="0" u="none" strike="noStrike" kern="1200" cap="none" spc="0" normalizeH="0" baseline="0" noProof="0" dirty="0">
              <a:ln>
                <a:noFill/>
              </a:ln>
              <a:effectLst/>
              <a:uLnTx/>
              <a:uFillTx/>
              <a:latin typeface="Euphemia"/>
              <a:ea typeface="+mn-ea"/>
              <a:cs typeface="+mn-cs"/>
            </a:endParaRPr>
          </a:p>
          <a:p>
            <a:pPr marL="0" marR="0" lvl="0" indent="0" algn="r" defTabSz="914400" rtl="0" eaLnBrk="1" fontAlgn="auto" latinLnBrk="0" hangingPunct="1">
              <a:lnSpc>
                <a:spcPct val="90000"/>
              </a:lnSpc>
              <a:spcBef>
                <a:spcPts val="0"/>
              </a:spcBef>
              <a:spcAft>
                <a:spcPts val="0"/>
              </a:spcAft>
              <a:buClrTx/>
              <a:buSzTx/>
              <a:buFont typeface="Wingdings" panose="05000000000000000000" pitchFamily="2" charset="2"/>
              <a:buNone/>
              <a:tabLst/>
              <a:defRPr/>
            </a:pPr>
            <a:r>
              <a:rPr kumimoji="0" lang="en-IN" sz="1400" b="1" i="0" u="none" strike="noStrike" kern="1200" cap="none" spc="0" normalizeH="0" baseline="0" noProof="0" dirty="0" err="1">
                <a:ln>
                  <a:noFill/>
                </a:ln>
                <a:effectLst/>
                <a:uLnTx/>
                <a:uFillTx/>
                <a:latin typeface="Euphemia"/>
                <a:ea typeface="+mn-ea"/>
                <a:cs typeface="+mn-cs"/>
              </a:rPr>
              <a:t>M.Com</a:t>
            </a:r>
            <a:r>
              <a:rPr kumimoji="0" lang="en-IN" sz="1400" b="1" i="0" u="none" strike="noStrike" kern="1200" cap="none" spc="0" normalizeH="0" baseline="0" noProof="0" dirty="0">
                <a:ln>
                  <a:noFill/>
                </a:ln>
                <a:effectLst/>
                <a:uLnTx/>
                <a:uFillTx/>
                <a:latin typeface="Euphemia"/>
                <a:ea typeface="+mn-ea"/>
                <a:cs typeface="+mn-cs"/>
              </a:rPr>
              <a:t>., MBA (Finance)., FCMA., FCS., FIIBF., FIII (Life &amp; General)., MAIMA</a:t>
            </a:r>
            <a:endParaRPr kumimoji="0" lang="en-IN" sz="1400" b="0" i="0" u="none" strike="noStrike" kern="1200" cap="none" spc="0" normalizeH="0" baseline="0" noProof="0" dirty="0">
              <a:ln>
                <a:noFill/>
              </a:ln>
              <a:effectLst/>
              <a:uLnTx/>
              <a:uFillTx/>
              <a:latin typeface="Euphemia"/>
              <a:ea typeface="+mn-ea"/>
              <a:cs typeface="+mn-cs"/>
            </a:endParaRPr>
          </a:p>
        </p:txBody>
      </p:sp>
    </p:spTree>
    <p:extLst>
      <p:ext uri="{BB962C8B-B14F-4D97-AF65-F5344CB8AC3E}">
        <p14:creationId xmlns:p14="http://schemas.microsoft.com/office/powerpoint/2010/main" val="2394598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i="0" cap="none" dirty="0">
                <a:solidFill>
                  <a:srgbClr val="333333"/>
                </a:solidFill>
                <a:effectLst/>
                <a:latin typeface="robotoregular"/>
              </a:rPr>
              <a:t>RBI Regulations for System Security</a:t>
            </a:r>
            <a:r>
              <a:rPr lang="en-IN" sz="2700" b="1" i="0" dirty="0">
                <a:solidFill>
                  <a:srgbClr val="333333"/>
                </a:solidFill>
                <a:effectLst/>
                <a:latin typeface="robotoregular"/>
              </a:rPr>
              <a:t> </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3843128"/>
          </a:xfrm>
        </p:spPr>
        <p:txBody>
          <a:bodyPr>
            <a:noAutofit/>
          </a:bodyPr>
          <a:lstStyle/>
          <a:p>
            <a:pPr algn="just"/>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Banks should immediately put in place a </a:t>
            </a:r>
            <a:r>
              <a:rPr lang="en-IN" sz="1800" b="1" i="1" u="sng"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Cyber-Security </a:t>
            </a:r>
            <a:r>
              <a:rPr lang="en-IN" sz="1800" b="1" i="1" u="sng" dirty="0">
                <a:solidFill>
                  <a:srgbClr val="0D0D0D"/>
                </a:solidFill>
                <a:latin typeface="Calibri" panose="020F0502020204030204" pitchFamily="34" charset="0"/>
                <a:ea typeface="Calibri" panose="020F0502020204030204" pitchFamily="34" charset="0"/>
                <a:cs typeface="Calibri" panose="020F0502020204030204" pitchFamily="34" charset="0"/>
              </a:rPr>
              <a:t>P</a:t>
            </a:r>
            <a:r>
              <a:rPr lang="en-IN" sz="1800" b="1" i="1" u="sng"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olicy</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elucidating the strategy containing an appropriate approach to </a:t>
            </a:r>
            <a:r>
              <a:rPr lang="en-IN" sz="1800" b="1" i="1" u="sng"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Combat </a:t>
            </a:r>
            <a:r>
              <a:rPr lang="en-IN" sz="1800" b="1" i="1" u="sng" dirty="0">
                <a:solidFill>
                  <a:srgbClr val="0D0D0D"/>
                </a:solidFill>
                <a:latin typeface="Calibri" panose="020F0502020204030204" pitchFamily="34" charset="0"/>
                <a:ea typeface="Calibri" panose="020F0502020204030204" pitchFamily="34" charset="0"/>
                <a:cs typeface="Calibri" panose="020F0502020204030204" pitchFamily="34" charset="0"/>
              </a:rPr>
              <a:t>C</a:t>
            </a:r>
            <a:r>
              <a:rPr lang="en-IN" sz="1800" b="1" i="1" u="sng"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yber threats </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given the level of </a:t>
            </a:r>
            <a:r>
              <a:rPr lang="en-IN" sz="1800" b="1" i="1" u="sng"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Complexity of Business and Acceptable </a:t>
            </a:r>
            <a:r>
              <a:rPr lang="en-IN" sz="1800" b="1" i="1" u="sng" dirty="0">
                <a:solidFill>
                  <a:srgbClr val="0D0D0D"/>
                </a:solidFill>
                <a:latin typeface="Calibri" panose="020F0502020204030204" pitchFamily="34" charset="0"/>
                <a:ea typeface="Calibri" panose="020F0502020204030204" pitchFamily="34" charset="0"/>
                <a:cs typeface="Calibri" panose="020F0502020204030204" pitchFamily="34" charset="0"/>
              </a:rPr>
              <a:t>L</a:t>
            </a:r>
            <a:r>
              <a:rPr lang="en-IN" sz="1800" b="1" i="1" u="sng"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evels of Risk</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duly Approved by their Board. (</a:t>
            </a:r>
            <a:r>
              <a:rPr lang="en-IN" sz="1800" dirty="0">
                <a:solidFill>
                  <a:srgbClr val="0D0D0D"/>
                </a:solidFill>
                <a:latin typeface="Calibri" panose="020F0502020204030204" pitchFamily="34" charset="0"/>
                <a:ea typeface="Calibri" panose="020F0502020204030204" pitchFamily="34" charset="0"/>
                <a:cs typeface="Calibri" panose="020F0502020204030204" pitchFamily="34" charset="0"/>
              </a:rPr>
              <a:t>IT Risk).</a:t>
            </a:r>
            <a:endPar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algn="just"/>
            <a:endPar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en-IN" sz="1800" dirty="0">
                <a:solidFill>
                  <a:srgbClr val="0D0D0D"/>
                </a:solidFill>
                <a:latin typeface="Calibri" panose="020F0502020204030204" pitchFamily="34" charset="0"/>
                <a:ea typeface="Calibri" panose="020F0502020204030204" pitchFamily="34" charset="0"/>
                <a:cs typeface="Calibri" panose="020F0502020204030204" pitchFamily="34" charset="0"/>
              </a:rPr>
              <a:t>This is to be confirmed /</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t>
            </a:r>
            <a:r>
              <a:rPr lang="en-IN" sz="1800" b="1" i="1" u="sng"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Communicated to Cyber Security and Information Technology Examination (CSITE) Cell of Department of Banking Supervision</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Reserve Bank of India, Central Office, World Trade Centre-I, 4th Floor, Cuffe Parade, Mumbai 400005.</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20495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i="0" cap="none" dirty="0">
                <a:solidFill>
                  <a:srgbClr val="333333"/>
                </a:solidFill>
                <a:effectLst/>
                <a:latin typeface="robotoregular"/>
              </a:rPr>
              <a:t>RBI Regulations for System Security</a:t>
            </a:r>
            <a:r>
              <a:rPr lang="en-IN" sz="2700" b="1" i="0" dirty="0">
                <a:solidFill>
                  <a:srgbClr val="333333"/>
                </a:solidFill>
                <a:effectLst/>
                <a:latin typeface="robotoregular"/>
              </a:rPr>
              <a:t> </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3843128"/>
          </a:xfrm>
        </p:spPr>
        <p:txBody>
          <a:bodyPr>
            <a:noAutofit/>
          </a:bodyPr>
          <a:lstStyle/>
          <a:p>
            <a:pPr marL="0" indent="0" algn="just">
              <a:buNone/>
            </a:pP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Arrangement for Continuous Surveillance</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IN" sz="1800" b="1" i="1" u="sng"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en-IN" sz="1800" b="1" i="1" u="sng"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Testing for Vulnerabilities at reasonable Intervals of Time</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is very Important. </a:t>
            </a:r>
          </a:p>
          <a:p>
            <a:pPr algn="just"/>
            <a:endPar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The </a:t>
            </a:r>
            <a:r>
              <a:rPr lang="en-IN" sz="1800" b="1" i="1" u="sng"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Nature of Cyber-attacks is such that they can occur at any Time and in a Manner</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that may not have been Anticipated. </a:t>
            </a:r>
          </a:p>
        </p:txBody>
      </p:sp>
    </p:spTree>
    <p:extLst>
      <p:ext uri="{BB962C8B-B14F-4D97-AF65-F5344CB8AC3E}">
        <p14:creationId xmlns:p14="http://schemas.microsoft.com/office/powerpoint/2010/main" val="1416311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i="0" cap="none" dirty="0">
                <a:solidFill>
                  <a:srgbClr val="333333"/>
                </a:solidFill>
                <a:effectLst/>
                <a:latin typeface="robotoregular"/>
              </a:rPr>
              <a:t>RBI Regulations for System Security</a:t>
            </a:r>
            <a:r>
              <a:rPr lang="en-IN" sz="2700" b="1" i="0" dirty="0">
                <a:solidFill>
                  <a:srgbClr val="333333"/>
                </a:solidFill>
                <a:effectLst/>
                <a:latin typeface="robotoregular"/>
              </a:rPr>
              <a:t> </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3843128"/>
          </a:xfrm>
        </p:spPr>
        <p:txBody>
          <a:bodyPr>
            <a:noAutofit/>
          </a:bodyPr>
          <a:lstStyle/>
          <a:p>
            <a:pPr marL="0" indent="0" algn="just">
              <a:buNone/>
            </a:pP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Arrangement for Continuous Surveillance</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Hence, it is mandated that a </a:t>
            </a:r>
            <a:r>
              <a:rPr lang="en-IN" sz="1800" b="1" i="1" u="sng"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SOC (Security Operations Centre) be set up at the Earliest</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if not yet been done. </a:t>
            </a:r>
          </a:p>
          <a:p>
            <a:pPr algn="just"/>
            <a:endPar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It is also essential that this </a:t>
            </a:r>
            <a:r>
              <a:rPr lang="en-IN" sz="1800" b="1" i="1" u="sng"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Centre ensures Continuous </a:t>
            </a:r>
            <a:r>
              <a:rPr lang="en-IN" sz="1800" b="1" i="1" u="sng" dirty="0">
                <a:solidFill>
                  <a:srgbClr val="0D0D0D"/>
                </a:solidFill>
                <a:latin typeface="Calibri" panose="020F0502020204030204" pitchFamily="34" charset="0"/>
                <a:ea typeface="Calibri" panose="020F0502020204030204" pitchFamily="34" charset="0"/>
                <a:cs typeface="Calibri" panose="020F0502020204030204" pitchFamily="34" charset="0"/>
              </a:rPr>
              <a:t>S</a:t>
            </a:r>
            <a:r>
              <a:rPr lang="en-IN" sz="1800" b="1" i="1" u="sng"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urveillance and keeps itself Regularly updated</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on the latest nature of Emerging </a:t>
            </a:r>
            <a:r>
              <a:rPr lang="en-IN" sz="1800" dirty="0">
                <a:solidFill>
                  <a:srgbClr val="0D0D0D"/>
                </a:solidFill>
                <a:latin typeface="Calibri" panose="020F0502020204030204" pitchFamily="34" charset="0"/>
                <a:ea typeface="Calibri" panose="020F0502020204030204" pitchFamily="34" charset="0"/>
                <a:cs typeface="Calibri" panose="020F0502020204030204" pitchFamily="34" charset="0"/>
              </a:rPr>
              <a:t>C</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yber </a:t>
            </a:r>
            <a:r>
              <a:rPr lang="en-IN" sz="1800" dirty="0">
                <a:solidFill>
                  <a:srgbClr val="0D0D0D"/>
                </a:solidFill>
                <a:latin typeface="Calibri" panose="020F0502020204030204" pitchFamily="34" charset="0"/>
                <a:ea typeface="Calibri" panose="020F0502020204030204" pitchFamily="34" charset="0"/>
                <a:cs typeface="Calibri" panose="020F0502020204030204" pitchFamily="34" charset="0"/>
              </a:rPr>
              <a:t>T</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hreats.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2519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i="0" cap="none" dirty="0">
                <a:solidFill>
                  <a:srgbClr val="333333"/>
                </a:solidFill>
                <a:effectLst/>
                <a:latin typeface="robotoregular"/>
              </a:rPr>
              <a:t>RBI Regulations for System Security</a:t>
            </a:r>
            <a:r>
              <a:rPr lang="en-IN" sz="2700" b="1" i="0" dirty="0">
                <a:solidFill>
                  <a:srgbClr val="333333"/>
                </a:solidFill>
                <a:effectLst/>
                <a:latin typeface="robotoregular"/>
              </a:rPr>
              <a:t> </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3843128"/>
          </a:xfrm>
        </p:spPr>
        <p:txBody>
          <a:bodyPr>
            <a:noAutofit/>
          </a:bodyPr>
          <a:lstStyle/>
          <a:p>
            <a:pPr marL="0" indent="0" algn="just">
              <a:buNone/>
            </a:pP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IT architecture should be conducive to Security</a:t>
            </a:r>
            <a:r>
              <a:rPr lang="en-IN" sz="1800" b="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The IT Architecture should be </a:t>
            </a:r>
            <a:r>
              <a:rPr lang="en-IN" sz="1800" b="1" i="1" u="sng"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designed in such a manner that it takes care of facilitating the Security </a:t>
            </a:r>
            <a:r>
              <a:rPr lang="en-IN" sz="1800" b="1" i="1" u="sng" dirty="0">
                <a:solidFill>
                  <a:srgbClr val="0D0D0D"/>
                </a:solidFill>
                <a:latin typeface="Calibri" panose="020F0502020204030204" pitchFamily="34" charset="0"/>
                <a:ea typeface="Calibri" panose="020F0502020204030204" pitchFamily="34" charset="0"/>
                <a:cs typeface="Calibri" panose="020F0502020204030204" pitchFamily="34" charset="0"/>
              </a:rPr>
              <a:t>M</a:t>
            </a:r>
            <a:r>
              <a:rPr lang="en-IN" sz="1800" b="1" i="1" u="sng"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easures</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to be in Place at all times. </a:t>
            </a:r>
          </a:p>
          <a:p>
            <a:pPr algn="just"/>
            <a:endPar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The Same needs to be reviewed by the </a:t>
            </a:r>
            <a:r>
              <a:rPr lang="en-IN" sz="1800" b="1" i="1" u="sng"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IT Sub Committee of the Board and Upgraded</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if required, as per their Risk </a:t>
            </a:r>
            <a:r>
              <a:rPr lang="en-IN" sz="1800" dirty="0">
                <a:solidFill>
                  <a:srgbClr val="0D0D0D"/>
                </a:solidFill>
                <a:latin typeface="Calibri" panose="020F0502020204030204" pitchFamily="34" charset="0"/>
                <a:ea typeface="Calibri" panose="020F0502020204030204" pitchFamily="34" charset="0"/>
                <a:cs typeface="Calibri" panose="020F0502020204030204" pitchFamily="34" charset="0"/>
              </a:rPr>
              <a:t>A</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ssessment in a </a:t>
            </a:r>
            <a:r>
              <a:rPr lang="en-IN" sz="1800" b="1" i="1" u="sng"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Phased </a:t>
            </a:r>
            <a:r>
              <a:rPr lang="en-IN" sz="1800" b="1" i="1" u="sng" dirty="0">
                <a:solidFill>
                  <a:srgbClr val="0D0D0D"/>
                </a:solidFill>
                <a:latin typeface="Calibri" panose="020F0502020204030204" pitchFamily="34" charset="0"/>
                <a:ea typeface="Calibri" panose="020F0502020204030204" pitchFamily="34" charset="0"/>
                <a:cs typeface="Calibri" panose="020F0502020204030204" pitchFamily="34" charset="0"/>
              </a:rPr>
              <a:t>M</a:t>
            </a:r>
            <a:r>
              <a:rPr lang="en-IN" sz="1800" b="1" i="1" u="sng"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anner</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t>
            </a:r>
          </a:p>
          <a:p>
            <a:pPr algn="just"/>
            <a:endPar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12072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i="0" cap="none" dirty="0">
                <a:solidFill>
                  <a:srgbClr val="333333"/>
                </a:solidFill>
                <a:effectLst/>
                <a:latin typeface="robotoregular"/>
              </a:rPr>
              <a:t>RBI Regulations for System Security</a:t>
            </a:r>
            <a:r>
              <a:rPr lang="en-IN" sz="2700" b="1" i="0" dirty="0">
                <a:solidFill>
                  <a:srgbClr val="333333"/>
                </a:solidFill>
                <a:effectLst/>
                <a:latin typeface="robotoregular"/>
              </a:rPr>
              <a:t> </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3843128"/>
          </a:xfrm>
        </p:spPr>
        <p:txBody>
          <a:bodyPr>
            <a:noAutofit/>
          </a:bodyPr>
          <a:lstStyle/>
          <a:p>
            <a:pPr marL="0" indent="0" algn="just">
              <a:buNone/>
            </a:pP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IT architecture should be conducive to Security</a:t>
            </a:r>
            <a:r>
              <a:rPr lang="en-IN" sz="1800" b="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The Risk </a:t>
            </a:r>
            <a:r>
              <a:rPr lang="en-IN" sz="1800" dirty="0">
                <a:solidFill>
                  <a:srgbClr val="0D0D0D"/>
                </a:solidFill>
                <a:latin typeface="Calibri" panose="020F0502020204030204" pitchFamily="34" charset="0"/>
                <a:ea typeface="Calibri" panose="020F0502020204030204" pitchFamily="34" charset="0"/>
                <a:cs typeface="Calibri" panose="020F0502020204030204" pitchFamily="34" charset="0"/>
              </a:rPr>
              <a:t>C</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ost / Potential </a:t>
            </a:r>
            <a:r>
              <a:rPr lang="en-IN" sz="1800" dirty="0">
                <a:solidFill>
                  <a:srgbClr val="0D0D0D"/>
                </a:solidFill>
                <a:latin typeface="Calibri" panose="020F0502020204030204" pitchFamily="34" charset="0"/>
                <a:ea typeface="Calibri" panose="020F0502020204030204" pitchFamily="34" charset="0"/>
                <a:cs typeface="Calibri" panose="020F0502020204030204" pitchFamily="34" charset="0"/>
              </a:rPr>
              <a:t>C</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ost </a:t>
            </a:r>
            <a:r>
              <a:rPr lang="en-IN" sz="1800" dirty="0">
                <a:solidFill>
                  <a:srgbClr val="0D0D0D"/>
                </a:solidFill>
                <a:latin typeface="Calibri" panose="020F0502020204030204" pitchFamily="34" charset="0"/>
                <a:ea typeface="Calibri" panose="020F0502020204030204" pitchFamily="34" charset="0"/>
                <a:cs typeface="Calibri" panose="020F0502020204030204" pitchFamily="34" charset="0"/>
              </a:rPr>
              <a:t>T</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rade-off </a:t>
            </a:r>
            <a:r>
              <a:rPr lang="en-IN" sz="1800" dirty="0">
                <a:solidFill>
                  <a:srgbClr val="0D0D0D"/>
                </a:solidFill>
                <a:latin typeface="Calibri" panose="020F0502020204030204" pitchFamily="34" charset="0"/>
                <a:ea typeface="Calibri" panose="020F0502020204030204" pitchFamily="34" charset="0"/>
                <a:cs typeface="Calibri" panose="020F0502020204030204" pitchFamily="34" charset="0"/>
              </a:rPr>
              <a:t>D</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ecisions which a </a:t>
            </a:r>
            <a:r>
              <a:rPr lang="en-IN" sz="1800" b="1" i="1" u="sng"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Bank may take should be Recorded</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in writing to enable an </a:t>
            </a:r>
            <a:r>
              <a:rPr lang="en-IN" sz="1800" b="1" i="1" u="sng"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Appropriate </a:t>
            </a:r>
            <a:r>
              <a:rPr lang="en-IN" sz="1800" b="1" i="1" u="sng" dirty="0">
                <a:solidFill>
                  <a:srgbClr val="0D0D0D"/>
                </a:solidFill>
                <a:latin typeface="Calibri" panose="020F0502020204030204" pitchFamily="34" charset="0"/>
                <a:ea typeface="Calibri" panose="020F0502020204030204" pitchFamily="34" charset="0"/>
                <a:cs typeface="Calibri" panose="020F0502020204030204" pitchFamily="34" charset="0"/>
              </a:rPr>
              <a:t>S</a:t>
            </a:r>
            <a:r>
              <a:rPr lang="en-IN" sz="1800" b="1" i="1" u="sng"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upervisory </a:t>
            </a:r>
            <a:r>
              <a:rPr lang="en-IN" sz="1800" b="1" i="1" u="sng" dirty="0">
                <a:solidFill>
                  <a:srgbClr val="0D0D0D"/>
                </a:solidFill>
                <a:latin typeface="Calibri" panose="020F0502020204030204" pitchFamily="34" charset="0"/>
                <a:ea typeface="Calibri" panose="020F0502020204030204" pitchFamily="34" charset="0"/>
                <a:cs typeface="Calibri" panose="020F0502020204030204" pitchFamily="34" charset="0"/>
              </a:rPr>
              <a:t>A</a:t>
            </a:r>
            <a:r>
              <a:rPr lang="en-IN" sz="1800" b="1" i="1" u="sng"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ssessment </a:t>
            </a:r>
            <a:r>
              <a:rPr lang="en-IN" sz="1800" b="1" i="1" u="sng" dirty="0">
                <a:solidFill>
                  <a:srgbClr val="0D0D0D"/>
                </a:solidFill>
                <a:latin typeface="Calibri" panose="020F0502020204030204" pitchFamily="34" charset="0"/>
                <a:ea typeface="Calibri" panose="020F0502020204030204" pitchFamily="34" charset="0"/>
                <a:cs typeface="Calibri" panose="020F0502020204030204" pitchFamily="34" charset="0"/>
              </a:rPr>
              <a:t>S</a:t>
            </a:r>
            <a:r>
              <a:rPr lang="en-IN" sz="1800" b="1" i="1" u="sng"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ubsequently</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420462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i="0" cap="none" dirty="0">
                <a:solidFill>
                  <a:srgbClr val="333333"/>
                </a:solidFill>
                <a:effectLst/>
                <a:latin typeface="robotoregular"/>
              </a:rPr>
              <a:t>RBI Regulations for System Security</a:t>
            </a:r>
            <a:r>
              <a:rPr lang="en-IN" sz="2700" b="1" i="0" dirty="0">
                <a:solidFill>
                  <a:srgbClr val="333333"/>
                </a:solidFill>
                <a:effectLst/>
                <a:latin typeface="robotoregular"/>
              </a:rPr>
              <a:t> </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3843128"/>
          </a:xfrm>
        </p:spPr>
        <p:txBody>
          <a:bodyPr>
            <a:noAutofit/>
          </a:bodyPr>
          <a:lstStyle/>
          <a:p>
            <a:pPr marL="0" indent="0" algn="just">
              <a:buNone/>
            </a:pP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Comprehensively address network and Database Security</a:t>
            </a:r>
            <a:r>
              <a:rPr lang="en-IN" sz="1800" b="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Recent Incidents have highlighted the need to </a:t>
            </a:r>
            <a:r>
              <a:rPr lang="en-IN" sz="1800" b="1" i="1" u="sng"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thoroughly review network security</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in every bank. In addition, it has been observed that many times connections to </a:t>
            </a:r>
            <a:r>
              <a:rPr lang="en-IN" sz="1800" b="1" i="1" u="sng"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networks / databases are allowed for a specified period of time to facilitate some business or operational requirement</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t>
            </a:r>
          </a:p>
          <a:p>
            <a:pPr algn="just"/>
            <a:endPar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However, the same do not get closed due to </a:t>
            </a:r>
            <a:r>
              <a:rPr lang="en-IN" sz="1800" b="1" i="1" u="sng"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oversight making the network / database vulnerable to cyber-attacks</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989921916"/>
      </p:ext>
    </p:extLst>
  </p:cSld>
  <p:clrMapOvr>
    <a:masterClrMapping/>
  </p:clrMapOvr>
</p:sld>
</file>

<file path=ppt/theme/theme1.xml><?xml version="1.0" encoding="utf-8"?>
<a:theme xmlns:a="http://schemas.openxmlformats.org/drawingml/2006/main" name="Gallery">
  <a:themeElements>
    <a:clrScheme name="Custom 10">
      <a:dk1>
        <a:sysClr val="windowText" lastClr="000000"/>
      </a:dk1>
      <a:lt1>
        <a:sysClr val="window" lastClr="FFFFFF"/>
      </a:lt1>
      <a:dk2>
        <a:srgbClr val="454545"/>
      </a:dk2>
      <a:lt2>
        <a:srgbClr val="DFDBD5"/>
      </a:lt2>
      <a:accent1>
        <a:srgbClr val="B71E42"/>
      </a:accent1>
      <a:accent2>
        <a:srgbClr val="84582C"/>
      </a:accent2>
      <a:accent3>
        <a:srgbClr val="002060"/>
      </a:accent3>
      <a:accent4>
        <a:srgbClr val="586EA6"/>
      </a:accent4>
      <a:accent5>
        <a:srgbClr val="586EA6"/>
      </a:accent5>
      <a:accent6>
        <a:srgbClr val="6892A0"/>
      </a:accent6>
      <a:hlink>
        <a:srgbClr val="B71E42"/>
      </a:hlink>
      <a:folHlink>
        <a:srgbClr val="586EA6"/>
      </a:folHlink>
    </a:clrScheme>
    <a:fontScheme name="Default">
      <a:majorFont>
        <a:latin typeface="Gill Sans MT"/>
        <a:ea typeface=""/>
        <a:cs typeface=""/>
      </a:majorFont>
      <a:minorFont>
        <a:latin typeface="Gill Sans MT"/>
        <a:ea typeface=""/>
        <a:cs typeface=""/>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spDef>
      <a:spPr>
        <a:solidFill>
          <a:srgbClr val="B71E42"/>
        </a:solidFill>
        <a:ln>
          <a:noFill/>
        </a:ln>
      </a:spPr>
      <a:bodyPr rtlCol="0" anchor="ctr"/>
      <a:lstStyle>
        <a:defPPr algn="ctr">
          <a:defRPr/>
        </a:defPPr>
      </a:lstStyle>
      <a:style>
        <a:lnRef idx="3">
          <a:schemeClr val="lt1"/>
        </a:lnRef>
        <a:fillRef idx="1">
          <a:schemeClr val="accent1"/>
        </a:fillRef>
        <a:effectRef idx="1">
          <a:schemeClr val="accent1"/>
        </a:effectRef>
        <a:fontRef idx="minor">
          <a:schemeClr val="lt1"/>
        </a:fontRef>
      </a:style>
    </a:spDef>
    <a:lnDef>
      <a:spPr>
        <a:ln w="31750"/>
      </a:spPr>
      <a:bodyPr/>
      <a:lstStyle/>
      <a:style>
        <a:lnRef idx="3">
          <a:schemeClr val="accent1"/>
        </a:lnRef>
        <a:fillRef idx="0">
          <a:schemeClr val="accent1"/>
        </a:fillRef>
        <a:effectRef idx="2">
          <a:schemeClr val="accent1"/>
        </a:effectRef>
        <a:fontRef idx="minor">
          <a:schemeClr val="tx1"/>
        </a:fontRef>
      </a:style>
    </a:lnDef>
  </a:objectDefaults>
  <a:extraClrSchemeLst/>
  <a:extLst>
    <a:ext uri="{05A4C25C-085E-4340-85A3-A5531E510DB2}">
      <thm15:themeFamily xmlns:thm15="http://schemas.microsoft.com/office/thememl/2012/main" name="TF66921596_My invention presentation_AAS_v5" id="{87E5ADC5-22B1-48B6-A377-CC62C9F76903}" vid="{35D6D025-A430-4CAD-B81F-81678F6B39C9}"/>
    </a:ext>
  </a:extLst>
</a:theme>
</file>

<file path=ppt/theme/theme2.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3431380.potx" id="{B573BD99-E105-4D2A-964B-B901A176567A}" vid="{B1D363B9-18DE-4874-9E2B-FD69B5C6548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59C8665-7E41-4E8E-957E-307F6F826AF4}">
  <ds:schemaRefs>
    <ds:schemaRef ds:uri="http://schemas.microsoft.com/sharepoint/v3/contenttype/forms"/>
  </ds:schemaRefs>
</ds:datastoreItem>
</file>

<file path=customXml/itemProps2.xml><?xml version="1.0" encoding="utf-8"?>
<ds:datastoreItem xmlns:ds="http://schemas.openxmlformats.org/officeDocument/2006/customXml" ds:itemID="{FA1DB373-C1A1-4924-9AF2-F04368201509}">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CFA01955-FFEB-4169-B0BF-D790410D62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{7EB00C54-0E32-4713-B688-67C713E3E415}tf66921596_win32</Template>
  <TotalTime>1110</TotalTime>
  <Words>2508</Words>
  <Application>Microsoft Office PowerPoint</Application>
  <PresentationFormat>Widescreen</PresentationFormat>
  <Paragraphs>197</Paragraphs>
  <Slides>36</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36</vt:i4>
      </vt:variant>
    </vt:vector>
  </HeadingPairs>
  <TitlesOfParts>
    <vt:vector size="48" baseType="lpstr">
      <vt:lpstr>Arial</vt:lpstr>
      <vt:lpstr>Arial Narrow</vt:lpstr>
      <vt:lpstr>Calibri</vt:lpstr>
      <vt:lpstr>Century Gothic</vt:lpstr>
      <vt:lpstr>Euphemia</vt:lpstr>
      <vt:lpstr>Gill Sans MT</vt:lpstr>
      <vt:lpstr>Plantagenet Cherokee</vt:lpstr>
      <vt:lpstr>robotoregular</vt:lpstr>
      <vt:lpstr>Symbol</vt:lpstr>
      <vt:lpstr>Wingdings</vt:lpstr>
      <vt:lpstr>Gallery</vt:lpstr>
      <vt:lpstr>Academic Literature 16x9</vt:lpstr>
      <vt:lpstr>Welcome to the Participants</vt:lpstr>
      <vt:lpstr>A. IT Audit in Banking Sector</vt:lpstr>
      <vt:lpstr>RBI Regulations for System Security </vt:lpstr>
      <vt:lpstr>RBI Regulations for System Security </vt:lpstr>
      <vt:lpstr>RBI Regulations for System Security </vt:lpstr>
      <vt:lpstr>RBI Regulations for System Security </vt:lpstr>
      <vt:lpstr>RBI Regulations for System Security </vt:lpstr>
      <vt:lpstr>RBI Regulations for System Security </vt:lpstr>
      <vt:lpstr>RBI Regulations for System Security </vt:lpstr>
      <vt:lpstr>RBI Regulations for System Security </vt:lpstr>
      <vt:lpstr>RBI Regulations for System Security </vt:lpstr>
      <vt:lpstr>RBI Regulations for System Security </vt:lpstr>
      <vt:lpstr>RBI Regulations for System Security </vt:lpstr>
      <vt:lpstr>RBI Regulations for System Security </vt:lpstr>
      <vt:lpstr>RBI Regulations for System Security </vt:lpstr>
      <vt:lpstr>RBI Regulations for System Security </vt:lpstr>
      <vt:lpstr>RBI Regulations for System Security </vt:lpstr>
      <vt:lpstr>RBI Regulations for System Security </vt:lpstr>
      <vt:lpstr>RBI Regulations for System Security </vt:lpstr>
      <vt:lpstr>RBI Regulations for System Security </vt:lpstr>
      <vt:lpstr>RBI Regulations for System Security </vt:lpstr>
      <vt:lpstr>RBI Regulations for System Security </vt:lpstr>
      <vt:lpstr>RBI Regulations for System Security </vt:lpstr>
      <vt:lpstr>RBI Regulations for System Security </vt:lpstr>
      <vt:lpstr>RBI Regulations for System Security </vt:lpstr>
      <vt:lpstr>RBI Regulations for System Security </vt:lpstr>
      <vt:lpstr>RBI Regulations for System Security </vt:lpstr>
      <vt:lpstr>Control &amp; Audit Perspective </vt:lpstr>
      <vt:lpstr>Control &amp; Audit Perspective </vt:lpstr>
      <vt:lpstr>Control &amp; Audit Perspective </vt:lpstr>
      <vt:lpstr>Control &amp; Audit Perspective </vt:lpstr>
      <vt:lpstr>Control &amp; Audit Perspective </vt:lpstr>
      <vt:lpstr>Control &amp; Audit Perspective </vt:lpstr>
      <vt:lpstr>Control &amp; Audit Perspective </vt:lpstr>
      <vt:lpstr>Control &amp; Audit Perspective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Non-Deliverable Forward (NDF) market</dc:title>
  <dc:creator>Indu Sekhar Dantu</dc:creator>
  <cp:lastModifiedBy>Indu Sekhar Dantu</cp:lastModifiedBy>
  <cp:revision>38</cp:revision>
  <dcterms:created xsi:type="dcterms:W3CDTF">2020-10-01T03:17:05Z</dcterms:created>
  <dcterms:modified xsi:type="dcterms:W3CDTF">2021-02-27T10:52:16Z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