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</p:sldMasterIdLst>
  <p:notesMasterIdLst>
    <p:notesMasterId r:id="rId42"/>
  </p:notesMasterIdLst>
  <p:handoutMasterIdLst>
    <p:handoutMasterId r:id="rId43"/>
  </p:handoutMasterIdLst>
  <p:sldIdLst>
    <p:sldId id="629" r:id="rId6"/>
    <p:sldId id="256" r:id="rId7"/>
    <p:sldId id="364" r:id="rId8"/>
    <p:sldId id="365" r:id="rId9"/>
    <p:sldId id="395" r:id="rId10"/>
    <p:sldId id="635" r:id="rId11"/>
    <p:sldId id="366" r:id="rId12"/>
    <p:sldId id="396" r:id="rId13"/>
    <p:sldId id="633" r:id="rId14"/>
    <p:sldId id="634" r:id="rId15"/>
    <p:sldId id="367" r:id="rId16"/>
    <p:sldId id="397" r:id="rId17"/>
    <p:sldId id="368" r:id="rId18"/>
    <p:sldId id="369" r:id="rId19"/>
    <p:sldId id="370" r:id="rId20"/>
    <p:sldId id="398" r:id="rId21"/>
    <p:sldId id="394" r:id="rId22"/>
    <p:sldId id="632" r:id="rId23"/>
    <p:sldId id="371" r:id="rId24"/>
    <p:sldId id="372" r:id="rId25"/>
    <p:sldId id="399" r:id="rId26"/>
    <p:sldId id="373" r:id="rId27"/>
    <p:sldId id="374" r:id="rId28"/>
    <p:sldId id="375" r:id="rId29"/>
    <p:sldId id="400" r:id="rId30"/>
    <p:sldId id="376" r:id="rId31"/>
    <p:sldId id="630" r:id="rId32"/>
    <p:sldId id="377" r:id="rId33"/>
    <p:sldId id="631" r:id="rId34"/>
    <p:sldId id="378" r:id="rId35"/>
    <p:sldId id="379" r:id="rId36"/>
    <p:sldId id="380" r:id="rId37"/>
    <p:sldId id="381" r:id="rId38"/>
    <p:sldId id="382" r:id="rId39"/>
    <p:sldId id="383" r:id="rId40"/>
    <p:sldId id="26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3A17866F-5BBB-479B-9D32-2BAB79BBD3E7}"/>
    <pc:docChg chg="custSel delSld modSld">
      <pc:chgData name="Indu Sekhar Dantu" userId="4218edbc7ffe59d5" providerId="LiveId" clId="{3A17866F-5BBB-479B-9D32-2BAB79BBD3E7}" dt="2020-11-27T12:41:18.694" v="75" actId="20577"/>
      <pc:docMkLst>
        <pc:docMk/>
      </pc:docMkLst>
      <pc:sldChg chg="del">
        <pc:chgData name="Indu Sekhar Dantu" userId="4218edbc7ffe59d5" providerId="LiveId" clId="{3A17866F-5BBB-479B-9D32-2BAB79BBD3E7}" dt="2020-11-27T10:36:15.150" v="60" actId="47"/>
        <pc:sldMkLst>
          <pc:docMk/>
          <pc:sldMk cId="2412294028" sldId="263"/>
        </pc:sldMkLst>
      </pc:sldChg>
      <pc:sldChg chg="modSp mod">
        <pc:chgData name="Indu Sekhar Dantu" userId="4218edbc7ffe59d5" providerId="LiveId" clId="{3A17866F-5BBB-479B-9D32-2BAB79BBD3E7}" dt="2020-11-27T12:41:18.694" v="75" actId="20577"/>
        <pc:sldMkLst>
          <pc:docMk/>
          <pc:sldMk cId="2394598200" sldId="264"/>
        </pc:sldMkLst>
        <pc:spChg chg="mod">
          <ac:chgData name="Indu Sekhar Dantu" userId="4218edbc7ffe59d5" providerId="LiveId" clId="{3A17866F-5BBB-479B-9D32-2BAB79BBD3E7}" dt="2020-11-27T12:41:18.694" v="75" actId="20577"/>
          <ac:spMkLst>
            <pc:docMk/>
            <pc:sldMk cId="2394598200" sldId="264"/>
            <ac:spMk id="5" creationId="{709B7055-9267-49EB-9C0B-A1E68804365F}"/>
          </ac:spMkLst>
        </pc:spChg>
      </pc:sldChg>
      <pc:sldChg chg="del">
        <pc:chgData name="Indu Sekhar Dantu" userId="4218edbc7ffe59d5" providerId="LiveId" clId="{3A17866F-5BBB-479B-9D32-2BAB79BBD3E7}" dt="2020-11-27T10:36:17.395" v="63" actId="47"/>
        <pc:sldMkLst>
          <pc:docMk/>
          <pc:sldMk cId="323831672" sldId="273"/>
        </pc:sldMkLst>
      </pc:sldChg>
      <pc:sldChg chg="del">
        <pc:chgData name="Indu Sekhar Dantu" userId="4218edbc7ffe59d5" providerId="LiveId" clId="{3A17866F-5BBB-479B-9D32-2BAB79BBD3E7}" dt="2020-11-27T10:36:19.575" v="65" actId="47"/>
        <pc:sldMkLst>
          <pc:docMk/>
          <pc:sldMk cId="1071311220" sldId="274"/>
        </pc:sldMkLst>
      </pc:sldChg>
      <pc:sldChg chg="del">
        <pc:chgData name="Indu Sekhar Dantu" userId="4218edbc7ffe59d5" providerId="LiveId" clId="{3A17866F-5BBB-479B-9D32-2BAB79BBD3E7}" dt="2020-11-27T10:36:40.642" v="68" actId="47"/>
        <pc:sldMkLst>
          <pc:docMk/>
          <pc:sldMk cId="2587586936" sldId="280"/>
        </pc:sldMkLst>
      </pc:sldChg>
      <pc:sldChg chg="del">
        <pc:chgData name="Indu Sekhar Dantu" userId="4218edbc7ffe59d5" providerId="LiveId" clId="{3A17866F-5BBB-479B-9D32-2BAB79BBD3E7}" dt="2020-11-27T10:36:42.027" v="69" actId="47"/>
        <pc:sldMkLst>
          <pc:docMk/>
          <pc:sldMk cId="1725823708" sldId="287"/>
        </pc:sldMkLst>
      </pc:sldChg>
      <pc:sldChg chg="del">
        <pc:chgData name="Indu Sekhar Dantu" userId="4218edbc7ffe59d5" providerId="LiveId" clId="{3A17866F-5BBB-479B-9D32-2BAB79BBD3E7}" dt="2020-11-27T10:36:16.014" v="61" actId="47"/>
        <pc:sldMkLst>
          <pc:docMk/>
          <pc:sldMk cId="3804294966" sldId="299"/>
        </pc:sldMkLst>
      </pc:sldChg>
      <pc:sldChg chg="del">
        <pc:chgData name="Indu Sekhar Dantu" userId="4218edbc7ffe59d5" providerId="LiveId" clId="{3A17866F-5BBB-479B-9D32-2BAB79BBD3E7}" dt="2020-11-27T10:36:16.668" v="62" actId="47"/>
        <pc:sldMkLst>
          <pc:docMk/>
          <pc:sldMk cId="1079157938" sldId="300"/>
        </pc:sldMkLst>
      </pc:sldChg>
      <pc:sldChg chg="del">
        <pc:chgData name="Indu Sekhar Dantu" userId="4218edbc7ffe59d5" providerId="LiveId" clId="{3A17866F-5BBB-479B-9D32-2BAB79BBD3E7}" dt="2020-11-27T10:36:18.137" v="64" actId="47"/>
        <pc:sldMkLst>
          <pc:docMk/>
          <pc:sldMk cId="2797782353" sldId="301"/>
        </pc:sldMkLst>
      </pc:sldChg>
      <pc:sldChg chg="del">
        <pc:chgData name="Indu Sekhar Dantu" userId="4218edbc7ffe59d5" providerId="LiveId" clId="{3A17866F-5BBB-479B-9D32-2BAB79BBD3E7}" dt="2020-11-27T10:36:21.836" v="66" actId="47"/>
        <pc:sldMkLst>
          <pc:docMk/>
          <pc:sldMk cId="792295414" sldId="302"/>
        </pc:sldMkLst>
      </pc:sldChg>
      <pc:sldChg chg="del">
        <pc:chgData name="Indu Sekhar Dantu" userId="4218edbc7ffe59d5" providerId="LiveId" clId="{3A17866F-5BBB-479B-9D32-2BAB79BBD3E7}" dt="2020-11-27T10:30:29.524" v="54" actId="47"/>
        <pc:sldMkLst>
          <pc:docMk/>
          <pc:sldMk cId="3528890380" sldId="323"/>
        </pc:sldMkLst>
      </pc:sldChg>
      <pc:sldChg chg="del">
        <pc:chgData name="Indu Sekhar Dantu" userId="4218edbc7ffe59d5" providerId="LiveId" clId="{3A17866F-5BBB-479B-9D32-2BAB79BBD3E7}" dt="2020-11-27T10:30:30.607" v="55" actId="47"/>
        <pc:sldMkLst>
          <pc:docMk/>
          <pc:sldMk cId="1622551483" sldId="331"/>
        </pc:sldMkLst>
      </pc:sldChg>
      <pc:sldChg chg="del">
        <pc:chgData name="Indu Sekhar Dantu" userId="4218edbc7ffe59d5" providerId="LiveId" clId="{3A17866F-5BBB-479B-9D32-2BAB79BBD3E7}" dt="2020-11-27T10:30:32.297" v="56" actId="47"/>
        <pc:sldMkLst>
          <pc:docMk/>
          <pc:sldMk cId="3491670581" sldId="332"/>
        </pc:sldMkLst>
      </pc:sldChg>
      <pc:sldChg chg="del">
        <pc:chgData name="Indu Sekhar Dantu" userId="4218edbc7ffe59d5" providerId="LiveId" clId="{3A17866F-5BBB-479B-9D32-2BAB79BBD3E7}" dt="2020-11-27T10:36:14.430" v="59" actId="47"/>
        <pc:sldMkLst>
          <pc:docMk/>
          <pc:sldMk cId="3229602187" sldId="339"/>
        </pc:sldMkLst>
      </pc:sldChg>
      <pc:sldChg chg="del">
        <pc:chgData name="Indu Sekhar Dantu" userId="4218edbc7ffe59d5" providerId="LiveId" clId="{3A17866F-5BBB-479B-9D32-2BAB79BBD3E7}" dt="2020-11-27T10:36:36.863" v="67" actId="47"/>
        <pc:sldMkLst>
          <pc:docMk/>
          <pc:sldMk cId="2584847512" sldId="341"/>
        </pc:sldMkLst>
      </pc:sldChg>
      <pc:sldChg chg="del">
        <pc:chgData name="Indu Sekhar Dantu" userId="4218edbc7ffe59d5" providerId="LiveId" clId="{3A17866F-5BBB-479B-9D32-2BAB79BBD3E7}" dt="2020-11-27T10:34:16.124" v="58" actId="47"/>
        <pc:sldMkLst>
          <pc:docMk/>
          <pc:sldMk cId="2972385683" sldId="358"/>
        </pc:sldMkLst>
      </pc:sldChg>
      <pc:sldChg chg="del">
        <pc:chgData name="Indu Sekhar Dantu" userId="4218edbc7ffe59d5" providerId="LiveId" clId="{3A17866F-5BBB-479B-9D32-2BAB79BBD3E7}" dt="2020-11-27T10:34:14.636" v="57" actId="47"/>
        <pc:sldMkLst>
          <pc:docMk/>
          <pc:sldMk cId="3305605232" sldId="365"/>
        </pc:sldMkLst>
      </pc:sldChg>
      <pc:sldChg chg="addSp delSp modSp mod">
        <pc:chgData name="Indu Sekhar Dantu" userId="4218edbc7ffe59d5" providerId="LiveId" clId="{3A17866F-5BBB-479B-9D32-2BAB79BBD3E7}" dt="2020-11-24T15:14:26.027" v="53" actId="1036"/>
        <pc:sldMkLst>
          <pc:docMk/>
          <pc:sldMk cId="711155402" sldId="367"/>
        </pc:sldMkLst>
        <pc:spChg chg="del mod">
          <ac:chgData name="Indu Sekhar Dantu" userId="4218edbc7ffe59d5" providerId="LiveId" clId="{3A17866F-5BBB-479B-9D32-2BAB79BBD3E7}" dt="2020-11-24T15:13:04.953" v="1" actId="478"/>
          <ac:spMkLst>
            <pc:docMk/>
            <pc:sldMk cId="711155402" sldId="367"/>
            <ac:spMk id="2" creationId="{90DCA56C-7A25-4BD4-AA72-5256E68BE4CB}"/>
          </ac:spMkLst>
        </pc:spChg>
        <pc:spChg chg="del mod">
          <ac:chgData name="Indu Sekhar Dantu" userId="4218edbc7ffe59d5" providerId="LiveId" clId="{3A17866F-5BBB-479B-9D32-2BAB79BBD3E7}" dt="2020-11-24T15:13:57.991" v="31" actId="478"/>
          <ac:spMkLst>
            <pc:docMk/>
            <pc:sldMk cId="711155402" sldId="367"/>
            <ac:spMk id="3" creationId="{BBBCF363-1123-45B1-8A9A-ABCDA40EF3F2}"/>
          </ac:spMkLst>
        </pc:spChg>
        <pc:spChg chg="add del mod">
          <ac:chgData name="Indu Sekhar Dantu" userId="4218edbc7ffe59d5" providerId="LiveId" clId="{3A17866F-5BBB-479B-9D32-2BAB79BBD3E7}" dt="2020-11-24T15:13:07.198" v="2" actId="478"/>
          <ac:spMkLst>
            <pc:docMk/>
            <pc:sldMk cId="711155402" sldId="367"/>
            <ac:spMk id="6" creationId="{7E270401-BB87-49A7-B1EB-8AFA69C64CB6}"/>
          </ac:spMkLst>
        </pc:spChg>
        <pc:spChg chg="add del mod">
          <ac:chgData name="Indu Sekhar Dantu" userId="4218edbc7ffe59d5" providerId="LiveId" clId="{3A17866F-5BBB-479B-9D32-2BAB79BBD3E7}" dt="2020-11-24T15:14:00" v="32" actId="478"/>
          <ac:spMkLst>
            <pc:docMk/>
            <pc:sldMk cId="711155402" sldId="367"/>
            <ac:spMk id="10" creationId="{13625FD4-A960-43EE-897B-BD689E759FD3}"/>
          </ac:spMkLst>
        </pc:spChg>
        <pc:picChg chg="del">
          <ac:chgData name="Indu Sekhar Dantu" userId="4218edbc7ffe59d5" providerId="LiveId" clId="{3A17866F-5BBB-479B-9D32-2BAB79BBD3E7}" dt="2020-11-24T15:13:10.042" v="3" actId="478"/>
          <ac:picMkLst>
            <pc:docMk/>
            <pc:sldMk cId="711155402" sldId="367"/>
            <ac:picMk id="5" creationId="{D011E263-3212-4780-A140-E652B108BDC5}"/>
          </ac:picMkLst>
        </pc:picChg>
        <pc:picChg chg="add mod">
          <ac:chgData name="Indu Sekhar Dantu" userId="4218edbc7ffe59d5" providerId="LiveId" clId="{3A17866F-5BBB-479B-9D32-2BAB79BBD3E7}" dt="2020-11-24T15:14:26.027" v="53" actId="1036"/>
          <ac:picMkLst>
            <pc:docMk/>
            <pc:sldMk cId="711155402" sldId="367"/>
            <ac:picMk id="8" creationId="{0BC0A9C3-0298-449C-A6AC-726D2B16D6C1}"/>
          </ac:picMkLst>
        </pc:picChg>
      </pc:sldChg>
    </pc:docChg>
  </pc:docChgLst>
  <pc:docChgLst>
    <pc:chgData name="Indu Sekhar Dantu" userId="4218edbc7ffe59d5" providerId="LiveId" clId="{69085705-7FD9-490E-9840-5AF01E38BBD2}"/>
    <pc:docChg chg="custSel addSld delSld modSld">
      <pc:chgData name="Indu Sekhar Dantu" userId="4218edbc7ffe59d5" providerId="LiveId" clId="{69085705-7FD9-490E-9840-5AF01E38BBD2}" dt="2021-02-27T02:24:21.003" v="2778" actId="1036"/>
      <pc:docMkLst>
        <pc:docMk/>
      </pc:docMkLst>
      <pc:sldChg chg="modSp mod">
        <pc:chgData name="Indu Sekhar Dantu" userId="4218edbc7ffe59d5" providerId="LiveId" clId="{69085705-7FD9-490E-9840-5AF01E38BBD2}" dt="2021-02-22T16:21:27.254" v="162" actId="20577"/>
        <pc:sldMkLst>
          <pc:docMk/>
          <pc:sldMk cId="410429437" sldId="256"/>
        </pc:sldMkLst>
        <pc:spChg chg="mod">
          <ac:chgData name="Indu Sekhar Dantu" userId="4218edbc7ffe59d5" providerId="LiveId" clId="{69085705-7FD9-490E-9840-5AF01E38BBD2}" dt="2021-02-22T16:21:27.254" v="162" actId="2057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69085705-7FD9-490E-9840-5AF01E38BBD2}" dt="2021-02-26T16:24:31.464" v="1753" actId="113"/>
        <pc:sldMkLst>
          <pc:docMk/>
          <pc:sldMk cId="876088118" sldId="364"/>
        </pc:sldMkLst>
        <pc:spChg chg="mod">
          <ac:chgData name="Indu Sekhar Dantu" userId="4218edbc7ffe59d5" providerId="LiveId" clId="{69085705-7FD9-490E-9840-5AF01E38BBD2}" dt="2021-02-22T01:49:15.115" v="128" actId="255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69085705-7FD9-490E-9840-5AF01E38BBD2}" dt="2021-02-26T16:24:31.464" v="1753" actId="113"/>
          <ac:spMkLst>
            <pc:docMk/>
            <pc:sldMk cId="876088118" sldId="36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69085705-7FD9-490E-9840-5AF01E38BBD2}" dt="2021-02-27T02:13:46.208" v="2251" actId="113"/>
        <pc:sldMkLst>
          <pc:docMk/>
          <pc:sldMk cId="2287031235" sldId="365"/>
        </pc:sldMkLst>
        <pc:spChg chg="mod">
          <ac:chgData name="Indu Sekhar Dantu" userId="4218edbc7ffe59d5" providerId="LiveId" clId="{69085705-7FD9-490E-9840-5AF01E38BBD2}" dt="2021-02-27T02:13:46.208" v="2251" actId="113"/>
          <ac:spMkLst>
            <pc:docMk/>
            <pc:sldMk cId="2287031235" sldId="365"/>
            <ac:spMk id="3" creationId="{C3C0199F-A274-44C6-BF37-784A855E6EEA}"/>
          </ac:spMkLst>
        </pc:spChg>
      </pc:sldChg>
      <pc:sldChg chg="del">
        <pc:chgData name="Indu Sekhar Dantu" userId="4218edbc7ffe59d5" providerId="LiveId" clId="{69085705-7FD9-490E-9840-5AF01E38BBD2}" dt="2021-02-22T01:48:15.459" v="0" actId="47"/>
        <pc:sldMkLst>
          <pc:docMk/>
          <pc:sldMk cId="4107847369" sldId="365"/>
        </pc:sldMkLst>
      </pc:sldChg>
      <pc:sldChg chg="modSp add mod">
        <pc:chgData name="Indu Sekhar Dantu" userId="4218edbc7ffe59d5" providerId="LiveId" clId="{69085705-7FD9-490E-9840-5AF01E38BBD2}" dt="2021-02-27T02:15:37.510" v="2267" actId="115"/>
        <pc:sldMkLst>
          <pc:docMk/>
          <pc:sldMk cId="4123802590" sldId="366"/>
        </pc:sldMkLst>
        <pc:spChg chg="mod">
          <ac:chgData name="Indu Sekhar Dantu" userId="4218edbc7ffe59d5" providerId="LiveId" clId="{69085705-7FD9-490E-9840-5AF01E38BBD2}" dt="2021-02-27T02:15:37.510" v="2267" actId="115"/>
          <ac:spMkLst>
            <pc:docMk/>
            <pc:sldMk cId="4123802590" sldId="36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69085705-7FD9-490E-9840-5AF01E38BBD2}" dt="2021-02-27T02:18:27.056" v="2323" actId="113"/>
        <pc:sldMkLst>
          <pc:docMk/>
          <pc:sldMk cId="2176409366" sldId="367"/>
        </pc:sldMkLst>
        <pc:spChg chg="mod">
          <ac:chgData name="Indu Sekhar Dantu" userId="4218edbc7ffe59d5" providerId="LiveId" clId="{69085705-7FD9-490E-9840-5AF01E38BBD2}" dt="2021-02-27T02:18:27.056" v="2323" actId="113"/>
          <ac:spMkLst>
            <pc:docMk/>
            <pc:sldMk cId="2176409366" sldId="36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69085705-7FD9-490E-9840-5AF01E38BBD2}" dt="2021-02-27T02:19:36.425" v="2337" actId="113"/>
        <pc:sldMkLst>
          <pc:docMk/>
          <pc:sldMk cId="3357798783" sldId="368"/>
        </pc:sldMkLst>
        <pc:spChg chg="mod">
          <ac:chgData name="Indu Sekhar Dantu" userId="4218edbc7ffe59d5" providerId="LiveId" clId="{69085705-7FD9-490E-9840-5AF01E38BBD2}" dt="2021-02-27T02:19:36.425" v="2337" actId="113"/>
          <ac:spMkLst>
            <pc:docMk/>
            <pc:sldMk cId="3357798783" sldId="368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69085705-7FD9-490E-9840-5AF01E38BBD2}" dt="2021-02-27T02:19:56.115" v="2339" actId="113"/>
        <pc:sldMkLst>
          <pc:docMk/>
          <pc:sldMk cId="3828787937" sldId="369"/>
        </pc:sldMkLst>
        <pc:spChg chg="mod">
          <ac:chgData name="Indu Sekhar Dantu" userId="4218edbc7ffe59d5" providerId="LiveId" clId="{69085705-7FD9-490E-9840-5AF01E38BBD2}" dt="2021-02-27T02:19:56.115" v="2339" actId="113"/>
          <ac:spMkLst>
            <pc:docMk/>
            <pc:sldMk cId="3828787937" sldId="369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69085705-7FD9-490E-9840-5AF01E38BBD2}" dt="2021-02-27T02:20:35.779" v="2345" actId="113"/>
        <pc:sldMkLst>
          <pc:docMk/>
          <pc:sldMk cId="636151813" sldId="370"/>
        </pc:sldMkLst>
        <pc:spChg chg="mod">
          <ac:chgData name="Indu Sekhar Dantu" userId="4218edbc7ffe59d5" providerId="LiveId" clId="{69085705-7FD9-490E-9840-5AF01E38BBD2}" dt="2021-02-27T02:20:35.779" v="2345" actId="113"/>
          <ac:spMkLst>
            <pc:docMk/>
            <pc:sldMk cId="636151813" sldId="37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69085705-7FD9-490E-9840-5AF01E38BBD2}" dt="2021-02-26T16:42:10.083" v="1817" actId="115"/>
        <pc:sldMkLst>
          <pc:docMk/>
          <pc:sldMk cId="2930562943" sldId="371"/>
        </pc:sldMkLst>
        <pc:spChg chg="mod">
          <ac:chgData name="Indu Sekhar Dantu" userId="4218edbc7ffe59d5" providerId="LiveId" clId="{69085705-7FD9-490E-9840-5AF01E38BBD2}" dt="2021-02-26T16:42:10.083" v="1817" actId="115"/>
          <ac:spMkLst>
            <pc:docMk/>
            <pc:sldMk cId="2930562943" sldId="37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69085705-7FD9-490E-9840-5AF01E38BBD2}" dt="2021-02-26T16:43:41.765" v="1821" actId="6549"/>
        <pc:sldMkLst>
          <pc:docMk/>
          <pc:sldMk cId="2364871557" sldId="372"/>
        </pc:sldMkLst>
        <pc:spChg chg="mod">
          <ac:chgData name="Indu Sekhar Dantu" userId="4218edbc7ffe59d5" providerId="LiveId" clId="{69085705-7FD9-490E-9840-5AF01E38BBD2}" dt="2021-02-26T16:43:41.765" v="1821" actId="6549"/>
          <ac:spMkLst>
            <pc:docMk/>
            <pc:sldMk cId="2364871557" sldId="37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69085705-7FD9-490E-9840-5AF01E38BBD2}" dt="2021-02-26T17:06:15.109" v="2122" actId="6549"/>
        <pc:sldMkLst>
          <pc:docMk/>
          <pc:sldMk cId="680631043" sldId="373"/>
        </pc:sldMkLst>
        <pc:spChg chg="mod">
          <ac:chgData name="Indu Sekhar Dantu" userId="4218edbc7ffe59d5" providerId="LiveId" clId="{69085705-7FD9-490E-9840-5AF01E38BBD2}" dt="2021-02-26T17:06:15.109" v="2122" actId="6549"/>
          <ac:spMkLst>
            <pc:docMk/>
            <pc:sldMk cId="680631043" sldId="37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69085705-7FD9-490E-9840-5AF01E38BBD2}" dt="2021-02-26T16:45:37.256" v="1828" actId="115"/>
        <pc:sldMkLst>
          <pc:docMk/>
          <pc:sldMk cId="3422333465" sldId="374"/>
        </pc:sldMkLst>
        <pc:spChg chg="mod">
          <ac:chgData name="Indu Sekhar Dantu" userId="4218edbc7ffe59d5" providerId="LiveId" clId="{69085705-7FD9-490E-9840-5AF01E38BBD2}" dt="2021-02-26T16:45:37.256" v="1828" actId="115"/>
          <ac:spMkLst>
            <pc:docMk/>
            <pc:sldMk cId="3422333465" sldId="37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69085705-7FD9-490E-9840-5AF01E38BBD2}" dt="2021-02-26T16:48:23.564" v="1832" actId="115"/>
        <pc:sldMkLst>
          <pc:docMk/>
          <pc:sldMk cId="2349148953" sldId="375"/>
        </pc:sldMkLst>
        <pc:spChg chg="mod">
          <ac:chgData name="Indu Sekhar Dantu" userId="4218edbc7ffe59d5" providerId="LiveId" clId="{69085705-7FD9-490E-9840-5AF01E38BBD2}" dt="2021-02-26T16:48:23.564" v="1832" actId="115"/>
          <ac:spMkLst>
            <pc:docMk/>
            <pc:sldMk cId="2349148953" sldId="375"/>
            <ac:spMk id="3" creationId="{C3C0199F-A274-44C6-BF37-784A855E6EEA}"/>
          </ac:spMkLst>
        </pc:spChg>
      </pc:sldChg>
      <pc:sldChg chg="addSp delSp modSp add mod">
        <pc:chgData name="Indu Sekhar Dantu" userId="4218edbc7ffe59d5" providerId="LiveId" clId="{69085705-7FD9-490E-9840-5AF01E38BBD2}" dt="2021-02-27T02:24:09.163" v="2741" actId="1076"/>
        <pc:sldMkLst>
          <pc:docMk/>
          <pc:sldMk cId="674923513" sldId="376"/>
        </pc:sldMkLst>
        <pc:spChg chg="mod">
          <ac:chgData name="Indu Sekhar Dantu" userId="4218edbc7ffe59d5" providerId="LiveId" clId="{69085705-7FD9-490E-9840-5AF01E38BBD2}" dt="2021-02-26T16:50:30.661" v="1841" actId="115"/>
          <ac:spMkLst>
            <pc:docMk/>
            <pc:sldMk cId="674923513" sldId="376"/>
            <ac:spMk id="3" creationId="{C3C0199F-A274-44C6-BF37-784A855E6EEA}"/>
          </ac:spMkLst>
        </pc:spChg>
        <pc:spChg chg="add del">
          <ac:chgData name="Indu Sekhar Dantu" userId="4218edbc7ffe59d5" providerId="LiveId" clId="{69085705-7FD9-490E-9840-5AF01E38BBD2}" dt="2021-02-24T01:59:02.464" v="239"/>
          <ac:spMkLst>
            <pc:docMk/>
            <pc:sldMk cId="674923513" sldId="376"/>
            <ac:spMk id="5" creationId="{B651A491-B027-4A39-9D86-F6CB062FA310}"/>
          </ac:spMkLst>
        </pc:spChg>
        <pc:spChg chg="add del">
          <ac:chgData name="Indu Sekhar Dantu" userId="4218edbc7ffe59d5" providerId="LiveId" clId="{69085705-7FD9-490E-9840-5AF01E38BBD2}" dt="2021-02-24T01:59:02.464" v="239"/>
          <ac:spMkLst>
            <pc:docMk/>
            <pc:sldMk cId="674923513" sldId="376"/>
            <ac:spMk id="6" creationId="{D4A819A4-749F-4CFB-B32F-25E952CF0FE3}"/>
          </ac:spMkLst>
        </pc:spChg>
        <pc:picChg chg="add mod">
          <ac:chgData name="Indu Sekhar Dantu" userId="4218edbc7ffe59d5" providerId="LiveId" clId="{69085705-7FD9-490E-9840-5AF01E38BBD2}" dt="2021-02-27T02:24:09.163" v="2741" actId="1076"/>
          <ac:picMkLst>
            <pc:docMk/>
            <pc:sldMk cId="674923513" sldId="376"/>
            <ac:picMk id="5" creationId="{18832008-4BB8-4873-B2FA-47E9DC76588E}"/>
          </ac:picMkLst>
        </pc:picChg>
        <pc:picChg chg="add del">
          <ac:chgData name="Indu Sekhar Dantu" userId="4218edbc7ffe59d5" providerId="LiveId" clId="{69085705-7FD9-490E-9840-5AF01E38BBD2}" dt="2021-02-24T01:59:02.464" v="239"/>
          <ac:picMkLst>
            <pc:docMk/>
            <pc:sldMk cId="674923513" sldId="376"/>
            <ac:picMk id="1025" creationId="{5D2FC2AB-3010-4233-B2DD-561ECCD547E5}"/>
          </ac:picMkLst>
        </pc:picChg>
      </pc:sldChg>
      <pc:sldChg chg="addSp modSp add mod">
        <pc:chgData name="Indu Sekhar Dantu" userId="4218edbc7ffe59d5" providerId="LiveId" clId="{69085705-7FD9-490E-9840-5AF01E38BBD2}" dt="2021-02-27T02:22:14.179" v="2445" actId="1035"/>
        <pc:sldMkLst>
          <pc:docMk/>
          <pc:sldMk cId="3127094562" sldId="377"/>
        </pc:sldMkLst>
        <pc:spChg chg="mod">
          <ac:chgData name="Indu Sekhar Dantu" userId="4218edbc7ffe59d5" providerId="LiveId" clId="{69085705-7FD9-490E-9840-5AF01E38BBD2}" dt="2021-02-27T02:22:11.072" v="2441" actId="20577"/>
          <ac:spMkLst>
            <pc:docMk/>
            <pc:sldMk cId="3127094562" sldId="377"/>
            <ac:spMk id="3" creationId="{C3C0199F-A274-44C6-BF37-784A855E6EEA}"/>
          </ac:spMkLst>
        </pc:spChg>
        <pc:picChg chg="add mod">
          <ac:chgData name="Indu Sekhar Dantu" userId="4218edbc7ffe59d5" providerId="LiveId" clId="{69085705-7FD9-490E-9840-5AF01E38BBD2}" dt="2021-02-27T02:22:14.179" v="2445" actId="1035"/>
          <ac:picMkLst>
            <pc:docMk/>
            <pc:sldMk cId="3127094562" sldId="377"/>
            <ac:picMk id="5" creationId="{FE333653-E8E5-40C9-834A-382B1632B877}"/>
          </ac:picMkLst>
        </pc:picChg>
      </pc:sldChg>
      <pc:sldChg chg="addSp modSp add mod">
        <pc:chgData name="Indu Sekhar Dantu" userId="4218edbc7ffe59d5" providerId="LiveId" clId="{69085705-7FD9-490E-9840-5AF01E38BBD2}" dt="2021-02-27T02:22:26.218" v="2481" actId="20577"/>
        <pc:sldMkLst>
          <pc:docMk/>
          <pc:sldMk cId="1584741612" sldId="378"/>
        </pc:sldMkLst>
        <pc:spChg chg="mod">
          <ac:chgData name="Indu Sekhar Dantu" userId="4218edbc7ffe59d5" providerId="LiveId" clId="{69085705-7FD9-490E-9840-5AF01E38BBD2}" dt="2021-02-27T02:22:26.218" v="2481" actId="20577"/>
          <ac:spMkLst>
            <pc:docMk/>
            <pc:sldMk cId="1584741612" sldId="378"/>
            <ac:spMk id="3" creationId="{C3C0199F-A274-44C6-BF37-784A855E6EEA}"/>
          </ac:spMkLst>
        </pc:spChg>
        <pc:picChg chg="add mod">
          <ac:chgData name="Indu Sekhar Dantu" userId="4218edbc7ffe59d5" providerId="LiveId" clId="{69085705-7FD9-490E-9840-5AF01E38BBD2}" dt="2021-02-27T02:22:23.089" v="2480" actId="1035"/>
          <ac:picMkLst>
            <pc:docMk/>
            <pc:sldMk cId="1584741612" sldId="378"/>
            <ac:picMk id="5" creationId="{C474CFC5-B2E8-488F-A86A-3F7B0D85B45C}"/>
          </ac:picMkLst>
        </pc:picChg>
      </pc:sldChg>
      <pc:sldChg chg="addSp modSp add mod">
        <pc:chgData name="Indu Sekhar Dantu" userId="4218edbc7ffe59d5" providerId="LiveId" clId="{69085705-7FD9-490E-9840-5AF01E38BBD2}" dt="2021-02-27T02:22:41.245" v="2528" actId="1035"/>
        <pc:sldMkLst>
          <pc:docMk/>
          <pc:sldMk cId="4210431013" sldId="379"/>
        </pc:sldMkLst>
        <pc:spChg chg="mod">
          <ac:chgData name="Indu Sekhar Dantu" userId="4218edbc7ffe59d5" providerId="LiveId" clId="{69085705-7FD9-490E-9840-5AF01E38BBD2}" dt="2021-02-27T02:22:34.804" v="2482" actId="20577"/>
          <ac:spMkLst>
            <pc:docMk/>
            <pc:sldMk cId="4210431013" sldId="379"/>
            <ac:spMk id="3" creationId="{C3C0199F-A274-44C6-BF37-784A855E6EEA}"/>
          </ac:spMkLst>
        </pc:spChg>
        <pc:picChg chg="add mod">
          <ac:chgData name="Indu Sekhar Dantu" userId="4218edbc7ffe59d5" providerId="LiveId" clId="{69085705-7FD9-490E-9840-5AF01E38BBD2}" dt="2021-02-27T02:22:41.245" v="2528" actId="1035"/>
          <ac:picMkLst>
            <pc:docMk/>
            <pc:sldMk cId="4210431013" sldId="379"/>
            <ac:picMk id="5" creationId="{DF43E071-EDA9-4943-B725-40B2F78B0D12}"/>
          </ac:picMkLst>
        </pc:picChg>
      </pc:sldChg>
      <pc:sldChg chg="addSp modSp add mod">
        <pc:chgData name="Indu Sekhar Dantu" userId="4218edbc7ffe59d5" providerId="LiveId" clId="{69085705-7FD9-490E-9840-5AF01E38BBD2}" dt="2021-02-27T02:22:58.133" v="2571" actId="1035"/>
        <pc:sldMkLst>
          <pc:docMk/>
          <pc:sldMk cId="382836589" sldId="380"/>
        </pc:sldMkLst>
        <pc:spChg chg="mod">
          <ac:chgData name="Indu Sekhar Dantu" userId="4218edbc7ffe59d5" providerId="LiveId" clId="{69085705-7FD9-490E-9840-5AF01E38BBD2}" dt="2021-02-26T16:54:36.575" v="1864" actId="115"/>
          <ac:spMkLst>
            <pc:docMk/>
            <pc:sldMk cId="382836589" sldId="380"/>
            <ac:spMk id="3" creationId="{C3C0199F-A274-44C6-BF37-784A855E6EEA}"/>
          </ac:spMkLst>
        </pc:spChg>
        <pc:picChg chg="add mod">
          <ac:chgData name="Indu Sekhar Dantu" userId="4218edbc7ffe59d5" providerId="LiveId" clId="{69085705-7FD9-490E-9840-5AF01E38BBD2}" dt="2021-02-27T02:22:58.133" v="2571" actId="1035"/>
          <ac:picMkLst>
            <pc:docMk/>
            <pc:sldMk cId="382836589" sldId="380"/>
            <ac:picMk id="5" creationId="{D0C19990-EFF4-48E3-9B37-8716FE92B5E9}"/>
          </ac:picMkLst>
        </pc:picChg>
      </pc:sldChg>
      <pc:sldChg chg="addSp modSp add mod">
        <pc:chgData name="Indu Sekhar Dantu" userId="4218edbc7ffe59d5" providerId="LiveId" clId="{69085705-7FD9-490E-9840-5AF01E38BBD2}" dt="2021-02-27T02:23:08.116" v="2615" actId="20577"/>
        <pc:sldMkLst>
          <pc:docMk/>
          <pc:sldMk cId="3720085789" sldId="381"/>
        </pc:sldMkLst>
        <pc:spChg chg="mod">
          <ac:chgData name="Indu Sekhar Dantu" userId="4218edbc7ffe59d5" providerId="LiveId" clId="{69085705-7FD9-490E-9840-5AF01E38BBD2}" dt="2021-02-27T02:23:08.116" v="2615" actId="20577"/>
          <ac:spMkLst>
            <pc:docMk/>
            <pc:sldMk cId="3720085789" sldId="381"/>
            <ac:spMk id="3" creationId="{C3C0199F-A274-44C6-BF37-784A855E6EEA}"/>
          </ac:spMkLst>
        </pc:spChg>
        <pc:picChg chg="add mod">
          <ac:chgData name="Indu Sekhar Dantu" userId="4218edbc7ffe59d5" providerId="LiveId" clId="{69085705-7FD9-490E-9840-5AF01E38BBD2}" dt="2021-02-27T02:23:05.137" v="2614" actId="1035"/>
          <ac:picMkLst>
            <pc:docMk/>
            <pc:sldMk cId="3720085789" sldId="381"/>
            <ac:picMk id="5" creationId="{9A9C4DB4-F1F8-49AD-A32B-00452459F8E9}"/>
          </ac:picMkLst>
        </pc:picChg>
      </pc:sldChg>
      <pc:sldChg chg="addSp modSp add mod">
        <pc:chgData name="Indu Sekhar Dantu" userId="4218edbc7ffe59d5" providerId="LiveId" clId="{69085705-7FD9-490E-9840-5AF01E38BBD2}" dt="2021-02-27T02:23:22.050" v="2660" actId="20577"/>
        <pc:sldMkLst>
          <pc:docMk/>
          <pc:sldMk cId="106153269" sldId="382"/>
        </pc:sldMkLst>
        <pc:spChg chg="mod">
          <ac:chgData name="Indu Sekhar Dantu" userId="4218edbc7ffe59d5" providerId="LiveId" clId="{69085705-7FD9-490E-9840-5AF01E38BBD2}" dt="2021-02-27T02:23:22.050" v="2660" actId="20577"/>
          <ac:spMkLst>
            <pc:docMk/>
            <pc:sldMk cId="106153269" sldId="382"/>
            <ac:spMk id="3" creationId="{C3C0199F-A274-44C6-BF37-784A855E6EEA}"/>
          </ac:spMkLst>
        </pc:spChg>
        <pc:picChg chg="add mod">
          <ac:chgData name="Indu Sekhar Dantu" userId="4218edbc7ffe59d5" providerId="LiveId" clId="{69085705-7FD9-490E-9840-5AF01E38BBD2}" dt="2021-02-27T02:23:19.151" v="2659" actId="1035"/>
          <ac:picMkLst>
            <pc:docMk/>
            <pc:sldMk cId="106153269" sldId="382"/>
            <ac:picMk id="5" creationId="{6FBD1196-5CCE-4AA6-8F96-304162CC4E60}"/>
          </ac:picMkLst>
        </pc:picChg>
      </pc:sldChg>
      <pc:sldChg chg="addSp modSp add mod">
        <pc:chgData name="Indu Sekhar Dantu" userId="4218edbc7ffe59d5" providerId="LiveId" clId="{69085705-7FD9-490E-9840-5AF01E38BBD2}" dt="2021-02-27T02:23:32.646" v="2705" actId="1035"/>
        <pc:sldMkLst>
          <pc:docMk/>
          <pc:sldMk cId="1537214803" sldId="383"/>
        </pc:sldMkLst>
        <pc:spChg chg="mod">
          <ac:chgData name="Indu Sekhar Dantu" userId="4218edbc7ffe59d5" providerId="LiveId" clId="{69085705-7FD9-490E-9840-5AF01E38BBD2}" dt="2021-02-27T02:23:27.486" v="2661" actId="20577"/>
          <ac:spMkLst>
            <pc:docMk/>
            <pc:sldMk cId="1537214803" sldId="383"/>
            <ac:spMk id="3" creationId="{C3C0199F-A274-44C6-BF37-784A855E6EEA}"/>
          </ac:spMkLst>
        </pc:spChg>
        <pc:picChg chg="add mod">
          <ac:chgData name="Indu Sekhar Dantu" userId="4218edbc7ffe59d5" providerId="LiveId" clId="{69085705-7FD9-490E-9840-5AF01E38BBD2}" dt="2021-02-27T02:23:32.646" v="2705" actId="1035"/>
          <ac:picMkLst>
            <pc:docMk/>
            <pc:sldMk cId="1537214803" sldId="383"/>
            <ac:picMk id="5" creationId="{B1E95D42-3FBA-4E44-A350-CF45CE492B91}"/>
          </ac:picMkLst>
        </pc:picChg>
      </pc:sldChg>
      <pc:sldChg chg="add del">
        <pc:chgData name="Indu Sekhar Dantu" userId="4218edbc7ffe59d5" providerId="LiveId" clId="{69085705-7FD9-490E-9840-5AF01E38BBD2}" dt="2021-02-26T16:56:54.207" v="1876" actId="2696"/>
        <pc:sldMkLst>
          <pc:docMk/>
          <pc:sldMk cId="3832854908" sldId="384"/>
        </pc:sldMkLst>
      </pc:sldChg>
      <pc:sldChg chg="add del">
        <pc:chgData name="Indu Sekhar Dantu" userId="4218edbc7ffe59d5" providerId="LiveId" clId="{69085705-7FD9-490E-9840-5AF01E38BBD2}" dt="2021-02-26T11:32:26.083" v="529" actId="47"/>
        <pc:sldMkLst>
          <pc:docMk/>
          <pc:sldMk cId="3747472093" sldId="385"/>
        </pc:sldMkLst>
      </pc:sldChg>
      <pc:sldChg chg="add del">
        <pc:chgData name="Indu Sekhar Dantu" userId="4218edbc7ffe59d5" providerId="LiveId" clId="{69085705-7FD9-490E-9840-5AF01E38BBD2}" dt="2021-02-26T11:32:27.451" v="530" actId="47"/>
        <pc:sldMkLst>
          <pc:docMk/>
          <pc:sldMk cId="4227459449" sldId="386"/>
        </pc:sldMkLst>
      </pc:sldChg>
      <pc:sldChg chg="add del">
        <pc:chgData name="Indu Sekhar Dantu" userId="4218edbc7ffe59d5" providerId="LiveId" clId="{69085705-7FD9-490E-9840-5AF01E38BBD2}" dt="2021-02-26T11:32:27.905" v="531" actId="47"/>
        <pc:sldMkLst>
          <pc:docMk/>
          <pc:sldMk cId="718403466" sldId="387"/>
        </pc:sldMkLst>
      </pc:sldChg>
      <pc:sldChg chg="add del">
        <pc:chgData name="Indu Sekhar Dantu" userId="4218edbc7ffe59d5" providerId="LiveId" clId="{69085705-7FD9-490E-9840-5AF01E38BBD2}" dt="2021-02-26T11:32:28.695" v="532" actId="47"/>
        <pc:sldMkLst>
          <pc:docMk/>
          <pc:sldMk cId="2151504630" sldId="388"/>
        </pc:sldMkLst>
      </pc:sldChg>
      <pc:sldChg chg="add del">
        <pc:chgData name="Indu Sekhar Dantu" userId="4218edbc7ffe59d5" providerId="LiveId" clId="{69085705-7FD9-490E-9840-5AF01E38BBD2}" dt="2021-02-26T11:32:29.085" v="533" actId="47"/>
        <pc:sldMkLst>
          <pc:docMk/>
          <pc:sldMk cId="211232867" sldId="389"/>
        </pc:sldMkLst>
      </pc:sldChg>
      <pc:sldChg chg="add del">
        <pc:chgData name="Indu Sekhar Dantu" userId="4218edbc7ffe59d5" providerId="LiveId" clId="{69085705-7FD9-490E-9840-5AF01E38BBD2}" dt="2021-02-26T11:32:29.907" v="534" actId="47"/>
        <pc:sldMkLst>
          <pc:docMk/>
          <pc:sldMk cId="3883170879" sldId="390"/>
        </pc:sldMkLst>
      </pc:sldChg>
      <pc:sldChg chg="add del">
        <pc:chgData name="Indu Sekhar Dantu" userId="4218edbc7ffe59d5" providerId="LiveId" clId="{69085705-7FD9-490E-9840-5AF01E38BBD2}" dt="2021-02-26T11:32:30.607" v="535" actId="47"/>
        <pc:sldMkLst>
          <pc:docMk/>
          <pc:sldMk cId="3354198262" sldId="391"/>
        </pc:sldMkLst>
      </pc:sldChg>
      <pc:sldChg chg="add del">
        <pc:chgData name="Indu Sekhar Dantu" userId="4218edbc7ffe59d5" providerId="LiveId" clId="{69085705-7FD9-490E-9840-5AF01E38BBD2}" dt="2021-02-26T11:32:31.450" v="536" actId="47"/>
        <pc:sldMkLst>
          <pc:docMk/>
          <pc:sldMk cId="2210294163" sldId="392"/>
        </pc:sldMkLst>
      </pc:sldChg>
      <pc:sldChg chg="add del">
        <pc:chgData name="Indu Sekhar Dantu" userId="4218edbc7ffe59d5" providerId="LiveId" clId="{69085705-7FD9-490E-9840-5AF01E38BBD2}" dt="2021-02-26T11:32:32.478" v="537" actId="47"/>
        <pc:sldMkLst>
          <pc:docMk/>
          <pc:sldMk cId="1035940141" sldId="393"/>
        </pc:sldMkLst>
      </pc:sldChg>
      <pc:sldChg chg="modSp mod">
        <pc:chgData name="Indu Sekhar Dantu" userId="4218edbc7ffe59d5" providerId="LiveId" clId="{69085705-7FD9-490E-9840-5AF01E38BBD2}" dt="2021-02-27T02:21:11.028" v="2353" actId="113"/>
        <pc:sldMkLst>
          <pc:docMk/>
          <pc:sldMk cId="502470981" sldId="394"/>
        </pc:sldMkLst>
        <pc:spChg chg="mod">
          <ac:chgData name="Indu Sekhar Dantu" userId="4218edbc7ffe59d5" providerId="LiveId" clId="{69085705-7FD9-490E-9840-5AF01E38BBD2}" dt="2021-02-27T02:21:11.028" v="2353" actId="113"/>
          <ac:spMkLst>
            <pc:docMk/>
            <pc:sldMk cId="502470981" sldId="39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69085705-7FD9-490E-9840-5AF01E38BBD2}" dt="2021-02-26T16:25:30.777" v="1758" actId="115"/>
        <pc:sldMkLst>
          <pc:docMk/>
          <pc:sldMk cId="3541548074" sldId="395"/>
        </pc:sldMkLst>
        <pc:spChg chg="mod">
          <ac:chgData name="Indu Sekhar Dantu" userId="4218edbc7ffe59d5" providerId="LiveId" clId="{69085705-7FD9-490E-9840-5AF01E38BBD2}" dt="2021-02-26T16:25:30.777" v="1758" actId="115"/>
          <ac:spMkLst>
            <pc:docMk/>
            <pc:sldMk cId="3541548074" sldId="39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69085705-7FD9-490E-9840-5AF01E38BBD2}" dt="2021-02-27T02:15:56.743" v="2269" actId="114"/>
        <pc:sldMkLst>
          <pc:docMk/>
          <pc:sldMk cId="3754488184" sldId="396"/>
        </pc:sldMkLst>
        <pc:spChg chg="mod">
          <ac:chgData name="Indu Sekhar Dantu" userId="4218edbc7ffe59d5" providerId="LiveId" clId="{69085705-7FD9-490E-9840-5AF01E38BBD2}" dt="2021-02-27T02:15:56.743" v="2269" actId="114"/>
          <ac:spMkLst>
            <pc:docMk/>
            <pc:sldMk cId="3754488184" sldId="39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69085705-7FD9-490E-9840-5AF01E38BBD2}" dt="2021-02-27T02:18:58.538" v="2327" actId="113"/>
        <pc:sldMkLst>
          <pc:docMk/>
          <pc:sldMk cId="1969149011" sldId="397"/>
        </pc:sldMkLst>
        <pc:spChg chg="mod">
          <ac:chgData name="Indu Sekhar Dantu" userId="4218edbc7ffe59d5" providerId="LiveId" clId="{69085705-7FD9-490E-9840-5AF01E38BBD2}" dt="2021-02-27T02:18:58.538" v="2327" actId="113"/>
          <ac:spMkLst>
            <pc:docMk/>
            <pc:sldMk cId="1969149011" sldId="397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69085705-7FD9-490E-9840-5AF01E38BBD2}" dt="2021-02-26T15:26:44.710" v="983" actId="20577"/>
        <pc:sldMkLst>
          <pc:docMk/>
          <pc:sldMk cId="176393841" sldId="398"/>
        </pc:sldMkLst>
        <pc:spChg chg="mod">
          <ac:chgData name="Indu Sekhar Dantu" userId="4218edbc7ffe59d5" providerId="LiveId" clId="{69085705-7FD9-490E-9840-5AF01E38BBD2}" dt="2021-02-26T15:26:44.710" v="983" actId="20577"/>
          <ac:spMkLst>
            <pc:docMk/>
            <pc:sldMk cId="176393841" sldId="398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69085705-7FD9-490E-9840-5AF01E38BBD2}" dt="2021-02-26T16:44:18.582" v="1824" actId="6549"/>
        <pc:sldMkLst>
          <pc:docMk/>
          <pc:sldMk cId="362667425" sldId="399"/>
        </pc:sldMkLst>
        <pc:spChg chg="mod">
          <ac:chgData name="Indu Sekhar Dantu" userId="4218edbc7ffe59d5" providerId="LiveId" clId="{69085705-7FD9-490E-9840-5AF01E38BBD2}" dt="2021-02-26T16:44:18.582" v="1824" actId="6549"/>
          <ac:spMkLst>
            <pc:docMk/>
            <pc:sldMk cId="362667425" sldId="399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69085705-7FD9-490E-9840-5AF01E38BBD2}" dt="2021-02-26T16:48:49.524" v="1834" actId="115"/>
        <pc:sldMkLst>
          <pc:docMk/>
          <pc:sldMk cId="1434284686" sldId="400"/>
        </pc:sldMkLst>
        <pc:spChg chg="mod">
          <ac:chgData name="Indu Sekhar Dantu" userId="4218edbc7ffe59d5" providerId="LiveId" clId="{69085705-7FD9-490E-9840-5AF01E38BBD2}" dt="2021-02-26T16:48:49.524" v="1834" actId="115"/>
          <ac:spMkLst>
            <pc:docMk/>
            <pc:sldMk cId="1434284686" sldId="400"/>
            <ac:spMk id="3" creationId="{C3C0199F-A274-44C6-BF37-784A855E6EEA}"/>
          </ac:spMkLst>
        </pc:spChg>
      </pc:sldChg>
      <pc:sldChg chg="addSp modSp mod">
        <pc:chgData name="Indu Sekhar Dantu" userId="4218edbc7ffe59d5" providerId="LiveId" clId="{69085705-7FD9-490E-9840-5AF01E38BBD2}" dt="2021-02-27T02:24:21.003" v="2778" actId="1036"/>
        <pc:sldMkLst>
          <pc:docMk/>
          <pc:sldMk cId="616683931" sldId="630"/>
        </pc:sldMkLst>
        <pc:spChg chg="mod">
          <ac:chgData name="Indu Sekhar Dantu" userId="4218edbc7ffe59d5" providerId="LiveId" clId="{69085705-7FD9-490E-9840-5AF01E38BBD2}" dt="2021-02-27T02:24:05.485" v="2740" actId="20577"/>
          <ac:spMkLst>
            <pc:docMk/>
            <pc:sldMk cId="616683931" sldId="630"/>
            <ac:spMk id="3" creationId="{C3C0199F-A274-44C6-BF37-784A855E6EEA}"/>
          </ac:spMkLst>
        </pc:spChg>
        <pc:picChg chg="add mod">
          <ac:chgData name="Indu Sekhar Dantu" userId="4218edbc7ffe59d5" providerId="LiveId" clId="{69085705-7FD9-490E-9840-5AF01E38BBD2}" dt="2021-02-27T02:24:21.003" v="2778" actId="1036"/>
          <ac:picMkLst>
            <pc:docMk/>
            <pc:sldMk cId="616683931" sldId="630"/>
            <ac:picMk id="5" creationId="{0C9FD36A-D3FF-4D6A-8BA0-0BBD1D40BE2E}"/>
          </ac:picMkLst>
        </pc:picChg>
      </pc:sldChg>
      <pc:sldChg chg="addSp modSp mod">
        <pc:chgData name="Indu Sekhar Dantu" userId="4218edbc7ffe59d5" providerId="LiveId" clId="{69085705-7FD9-490E-9840-5AF01E38BBD2}" dt="2021-02-27T02:23:57.858" v="2739" actId="1036"/>
        <pc:sldMkLst>
          <pc:docMk/>
          <pc:sldMk cId="3949549365" sldId="631"/>
        </pc:sldMkLst>
        <pc:spChg chg="mod">
          <ac:chgData name="Indu Sekhar Dantu" userId="4218edbc7ffe59d5" providerId="LiveId" clId="{69085705-7FD9-490E-9840-5AF01E38BBD2}" dt="2021-02-27T02:23:45.514" v="2706" actId="20577"/>
          <ac:spMkLst>
            <pc:docMk/>
            <pc:sldMk cId="3949549365" sldId="631"/>
            <ac:spMk id="3" creationId="{C3C0199F-A274-44C6-BF37-784A855E6EEA}"/>
          </ac:spMkLst>
        </pc:spChg>
        <pc:picChg chg="add mod">
          <ac:chgData name="Indu Sekhar Dantu" userId="4218edbc7ffe59d5" providerId="LiveId" clId="{69085705-7FD9-490E-9840-5AF01E38BBD2}" dt="2021-02-27T02:23:57.858" v="2739" actId="1036"/>
          <ac:picMkLst>
            <pc:docMk/>
            <pc:sldMk cId="3949549365" sldId="631"/>
            <ac:picMk id="5" creationId="{001D3582-8F5F-42AC-8D00-F36F4F4AB02F}"/>
          </ac:picMkLst>
        </pc:picChg>
      </pc:sldChg>
      <pc:sldChg chg="addSp delSp modSp mod">
        <pc:chgData name="Indu Sekhar Dantu" userId="4218edbc7ffe59d5" providerId="LiveId" clId="{69085705-7FD9-490E-9840-5AF01E38BBD2}" dt="2021-02-26T17:01:48.126" v="1887" actId="255"/>
        <pc:sldMkLst>
          <pc:docMk/>
          <pc:sldMk cId="2897436934" sldId="632"/>
        </pc:sldMkLst>
        <pc:spChg chg="del mod">
          <ac:chgData name="Indu Sekhar Dantu" userId="4218edbc7ffe59d5" providerId="LiveId" clId="{69085705-7FD9-490E-9840-5AF01E38BBD2}" dt="2021-02-26T17:00:47.816" v="1878" actId="478"/>
          <ac:spMkLst>
            <pc:docMk/>
            <pc:sldMk cId="2897436934" sldId="632"/>
            <ac:spMk id="3" creationId="{C3C0199F-A274-44C6-BF37-784A855E6EEA}"/>
          </ac:spMkLst>
        </pc:spChg>
        <pc:graphicFrameChg chg="add mod modGraphic">
          <ac:chgData name="Indu Sekhar Dantu" userId="4218edbc7ffe59d5" providerId="LiveId" clId="{69085705-7FD9-490E-9840-5AF01E38BBD2}" dt="2021-02-26T17:01:48.126" v="1887" actId="255"/>
          <ac:graphicFrameMkLst>
            <pc:docMk/>
            <pc:sldMk cId="2897436934" sldId="632"/>
            <ac:graphicFrameMk id="5" creationId="{571AB161-1A1F-44C9-BDA1-2F94CFC34BB9}"/>
          </ac:graphicFrameMkLst>
        </pc:graphicFrameChg>
      </pc:sldChg>
      <pc:sldChg chg="modSp add mod">
        <pc:chgData name="Indu Sekhar Dantu" userId="4218edbc7ffe59d5" providerId="LiveId" clId="{69085705-7FD9-490E-9840-5AF01E38BBD2}" dt="2021-02-27T02:17:22.739" v="2309" actId="114"/>
        <pc:sldMkLst>
          <pc:docMk/>
          <pc:sldMk cId="3347089604" sldId="633"/>
        </pc:sldMkLst>
        <pc:spChg chg="mod">
          <ac:chgData name="Indu Sekhar Dantu" userId="4218edbc7ffe59d5" providerId="LiveId" clId="{69085705-7FD9-490E-9840-5AF01E38BBD2}" dt="2021-02-27T02:17:22.739" v="2309" actId="114"/>
          <ac:spMkLst>
            <pc:docMk/>
            <pc:sldMk cId="3347089604" sldId="63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69085705-7FD9-490E-9840-5AF01E38BBD2}" dt="2021-02-27T02:18:01.756" v="2321" actId="113"/>
        <pc:sldMkLst>
          <pc:docMk/>
          <pc:sldMk cId="2357672661" sldId="634"/>
        </pc:sldMkLst>
        <pc:spChg chg="mod">
          <ac:chgData name="Indu Sekhar Dantu" userId="4218edbc7ffe59d5" providerId="LiveId" clId="{69085705-7FD9-490E-9840-5AF01E38BBD2}" dt="2021-02-27T02:18:01.756" v="2321" actId="113"/>
          <ac:spMkLst>
            <pc:docMk/>
            <pc:sldMk cId="2357672661" sldId="63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69085705-7FD9-490E-9840-5AF01E38BBD2}" dt="2021-02-27T02:15:09.090" v="2262" actId="113"/>
        <pc:sldMkLst>
          <pc:docMk/>
          <pc:sldMk cId="2063225942" sldId="635"/>
        </pc:sldMkLst>
        <pc:spChg chg="mod">
          <ac:chgData name="Indu Sekhar Dantu" userId="4218edbc7ffe59d5" providerId="LiveId" clId="{69085705-7FD9-490E-9840-5AF01E38BBD2}" dt="2021-02-27T02:15:09.090" v="2262" actId="113"/>
          <ac:spMkLst>
            <pc:docMk/>
            <pc:sldMk cId="2063225942" sldId="635"/>
            <ac:spMk id="3" creationId="{C3C0199F-A274-44C6-BF37-784A855E6EEA}"/>
          </ac:spMkLst>
        </pc:spChg>
      </pc:sldChg>
    </pc:docChg>
  </pc:docChgLst>
  <pc:docChgLst>
    <pc:chgData name="Indu Sekhar Dantu" userId="4218edbc7ffe59d5" providerId="LiveId" clId="{B67B266E-E175-44B2-A73C-0ED8328B81AC}"/>
    <pc:docChg chg="delSld">
      <pc:chgData name="Indu Sekhar Dantu" userId="4218edbc7ffe59d5" providerId="LiveId" clId="{B67B266E-E175-44B2-A73C-0ED8328B81AC}" dt="2021-02-09T05:18:40.557" v="3" actId="2696"/>
      <pc:docMkLst>
        <pc:docMk/>
      </pc:docMkLst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094298288" sldId="2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49431650" sldId="25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712936521" sldId="2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64098364" sldId="2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54679895" sldId="26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44709477" sldId="26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46921056" sldId="27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893328419" sldId="27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29236908" sldId="27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3536039" sldId="27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158051622" sldId="28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240742344" sldId="28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6667691" sldId="28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74743501" sldId="29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63614573" sldId="29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376241986" sldId="29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05950464" sldId="29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78882766" sldId="29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4364485" sldId="29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85671310" sldId="29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11429199" sldId="29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913405405" sldId="29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9200419" sldId="30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96613939" sldId="30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93999435" sldId="30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310796500" sldId="30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67002956" sldId="30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14398019" sldId="31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913991516" sldId="31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17495887" sldId="31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871629" sldId="31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1830643" sldId="31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6940301" sldId="31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11208870" sldId="31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22824336" sldId="31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06263285" sldId="31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5673752" sldId="31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35404412" sldId="32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47533731" sldId="32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9489238" sldId="32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87735147" sldId="32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97033291" sldId="32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8896353" sldId="32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0912800" sldId="32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05852165" sldId="32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86640800" sldId="330"/>
        </pc:sldMkLst>
      </pc:sldChg>
      <pc:sldChg chg="del">
        <pc:chgData name="Indu Sekhar Dantu" userId="4218edbc7ffe59d5" providerId="LiveId" clId="{B67B266E-E175-44B2-A73C-0ED8328B81AC}" dt="2021-02-09T05:18:22.895" v="1" actId="47"/>
        <pc:sldMkLst>
          <pc:docMk/>
          <pc:sldMk cId="1769950668" sldId="33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242168864" sldId="33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3988172" sldId="33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86689593" sldId="33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781971048" sldId="33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31971832" sldId="33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45792426" sldId="34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36415951" sldId="34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45621842" sldId="34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9794144" sldId="34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28089887" sldId="34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12025913" sldId="34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48906737" sldId="34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63276263" sldId="34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13771935" sldId="34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6280624" sldId="35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7938079" sldId="35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49177655" sldId="35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6067480" sldId="35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946500566" sldId="35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005330885" sldId="35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11139444" sldId="35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51996589" sldId="3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49168752" sldId="3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98146891" sldId="3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17962849" sldId="36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841396" sldId="36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28852139" sldId="36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47591815" sldId="366"/>
        </pc:sldMkLst>
      </pc:sldChg>
      <pc:sldChg chg="del">
        <pc:chgData name="Indu Sekhar Dantu" userId="4218edbc7ffe59d5" providerId="LiveId" clId="{B67B266E-E175-44B2-A73C-0ED8328B81AC}" dt="2021-02-09T05:18:12.171" v="0" actId="47"/>
        <pc:sldMkLst>
          <pc:docMk/>
          <pc:sldMk cId="711155402" sldId="367"/>
        </pc:sldMkLst>
      </pc:sldChg>
      <pc:sldChg chg="del">
        <pc:chgData name="Indu Sekhar Dantu" userId="4218edbc7ffe59d5" providerId="LiveId" clId="{B67B266E-E175-44B2-A73C-0ED8328B81AC}" dt="2021-02-09T05:18:40.557" v="3" actId="2696"/>
        <pc:sldMkLst>
          <pc:docMk/>
          <pc:sldMk cId="2536343809" sldId="368"/>
        </pc:sldMkLst>
      </pc:sldChg>
    </pc:docChg>
  </pc:docChgLst>
  <pc:docChgLst>
    <pc:chgData name="Indu Sekhar Dantu" userId="4218edbc7ffe59d5" providerId="LiveId" clId="{53BFFF45-83C9-478B-8C5A-8491DEAAF05A}"/>
    <pc:docChg chg="modSld">
      <pc:chgData name="Indu Sekhar Dantu" userId="4218edbc7ffe59d5" providerId="LiveId" clId="{53BFFF45-83C9-478B-8C5A-8491DEAAF05A}" dt="2021-02-22T01:42:04.416" v="165" actId="255"/>
      <pc:docMkLst>
        <pc:docMk/>
      </pc:docMkLst>
      <pc:sldChg chg="modSp mod">
        <pc:chgData name="Indu Sekhar Dantu" userId="4218edbc7ffe59d5" providerId="LiveId" clId="{53BFFF45-83C9-478B-8C5A-8491DEAAF05A}" dt="2021-02-22T01:39:47.743" v="20" actId="207"/>
        <pc:sldMkLst>
          <pc:docMk/>
          <pc:sldMk cId="410429437" sldId="256"/>
        </pc:sldMkLst>
        <pc:spChg chg="mod">
          <ac:chgData name="Indu Sekhar Dantu" userId="4218edbc7ffe59d5" providerId="LiveId" clId="{53BFFF45-83C9-478B-8C5A-8491DEAAF05A}" dt="2021-02-22T01:39:47.743" v="20" actId="20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53BFFF45-83C9-478B-8C5A-8491DEAAF05A}" dt="2021-02-22T01:41:05.128" v="94" actId="20577"/>
        <pc:sldMkLst>
          <pc:docMk/>
          <pc:sldMk cId="876088118" sldId="364"/>
        </pc:sldMkLst>
        <pc:spChg chg="mod">
          <ac:chgData name="Indu Sekhar Dantu" userId="4218edbc7ffe59d5" providerId="LiveId" clId="{53BFFF45-83C9-478B-8C5A-8491DEAAF05A}" dt="2021-02-22T01:41:05.128" v="94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53BFFF45-83C9-478B-8C5A-8491DEAAF05A}" dt="2021-02-22T01:40:41.454" v="93" actId="6549"/>
          <ac:spMkLst>
            <pc:docMk/>
            <pc:sldMk cId="876088118" sldId="36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3BFFF45-83C9-478B-8C5A-8491DEAAF05A}" dt="2021-02-22T01:42:04.416" v="165" actId="255"/>
        <pc:sldMkLst>
          <pc:docMk/>
          <pc:sldMk cId="4107847369" sldId="365"/>
        </pc:sldMkLst>
        <pc:spChg chg="mod">
          <ac:chgData name="Indu Sekhar Dantu" userId="4218edbc7ffe59d5" providerId="LiveId" clId="{53BFFF45-83C9-478B-8C5A-8491DEAAF05A}" dt="2021-02-22T01:42:04.416" v="165" actId="255"/>
          <ac:spMkLst>
            <pc:docMk/>
            <pc:sldMk cId="4107847369" sldId="365"/>
            <ac:spMk id="2" creationId="{B569CD3E-5E33-4EB5-A2CE-C636605E63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2/27/2021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2/27/2021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2/27/2021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76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61304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41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95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87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818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22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50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7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149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984328" y="1226003"/>
            <a:ext cx="3173413" cy="276999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7" y="333043"/>
            <a:ext cx="94869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011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69D3B9-EA65-4626-A6E1-48087CA7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6B51FA-9BF1-404B-8756-C7D941F9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6A7D71-7F1B-4E54-8389-6F767E6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B749-CA15-4FF1-B934-017EA7AF7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83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2/27/2021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2/27/2021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2/27/2021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2/27/2021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2/27/2021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2/27/2021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2/27/2021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504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to the Participants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52938" y="1643269"/>
            <a:ext cx="9934161" cy="4767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DISSA Course</a:t>
            </a:r>
          </a:p>
          <a:p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2400" b="1" i="0" dirty="0">
                <a:solidFill>
                  <a:srgbClr val="943126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The Institute of Cost Accountants of India</a:t>
            </a:r>
          </a:p>
          <a:p>
            <a:pPr marL="0" indent="0" algn="ctr">
              <a:buNone/>
            </a:pPr>
            <a:r>
              <a:rPr lang="en-IN" sz="2400" b="1" dirty="0">
                <a:solidFill>
                  <a:srgbClr val="9431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Kolkata</a:t>
            </a: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CAI-CMA">
            <a:extLst>
              <a:ext uri="{FF2B5EF4-FFF2-40B4-BE49-F238E27FC236}">
                <a16:creationId xmlns:a16="http://schemas.microsoft.com/office/drawing/2014/main" id="{2587EB69-958A-4507-AD2E-C16CDC06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29" y="2666060"/>
            <a:ext cx="673846" cy="10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Corres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pondent Outlets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initial deposit and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minimum balance to be maintained is NIL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 of interest is as applicable to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 savings accounts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Cash withdrawals and funds transfer will be permitted at the CSP,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 to satisfactory biometric verification of the card holder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KYC norms will be done as per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RBI guidelines for No Frills accounts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Solutions (CBS) Branch closest to the CSP of the Business Correspondent will be the link branch. The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smart card accounts will have the link branch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their home branch.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Banks normally designate an official to attend to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grievances of the card holders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7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10750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Deposit and Withdraws (Direct)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This Service under e-Banking offers the Customer a Facility to approve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hecks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regularly to the Account. </a:t>
            </a: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Customer can give the Bank an authority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deduct funds from his / her account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Pay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ills, Instalments of any Kind, Insurance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ayments, and Many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0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 by Phone Systems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This Service allows the Customer to Contact his / her bank to request them for any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Bill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ayment or to Transfer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some other Account.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Point-of-Sale Transfer Terminals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This Service allows Customers to pay for the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Purchase through a Debit / Credit Card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Instantly.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49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 Banking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of the most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Convenient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provided by the majority of the Banks and Financial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nstitutions is Phone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anking. </a:t>
            </a: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has made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asy as account holders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initiate Transactions as well as Complete some of the Transactions from the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Convenience of their Mobile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Customers can enjoy the flexibility of time with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24-hour Phone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Account holder can Enquire about Account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alance, make Bill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ayments, Transfer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unds to another Account and do much more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Phone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acility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98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Banking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Banking in lay man terms means the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of a Mobile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hone to offer Banking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Banks have introduced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ifferent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obile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One is a Personal / Retail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roduct and the other is a Product to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romote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inancial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nclusion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Personal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roduct, it is offered to every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Savings / Current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ccount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holder and provides anytime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nywhere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Mobile Banking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ervice is Primarily available over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SMS (Short Messaging Service)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or through GPRS (General Packet Radio Service) or sometimes through USSD (Unstructured Supplementary Service Data).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8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 Banking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Demonetisation in 2016, Digital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has grown at a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Faster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of the Indian Banks have launched their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and Mobile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ebsites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facilitate the Customers with Online availability of almost all Banking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roducts.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 Banking is now a Common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 of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Secure and Convenient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ervices. 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51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 Banking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 Banking, also known as Net-Banking or Online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anking, is an Electronic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 that enables the Customer of a Bank or a Financial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nstitution to make Financial or Non-Financial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ransactions online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the Internet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Service gives Online access to almost every Banking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ervice,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raditionally available through a Local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ranch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including Fund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ransfers, Deposits, and Online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ayments to the Customers.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3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 Banking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 Banking can be accessed by any Individual who has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Registered for Online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at the Bank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having an Active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ccount or any Financial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nstitution.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Registering for Online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acilities, a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need not Visit the Bank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 time he / she wants to avail a Banking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not just Convenient but also a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ethod of Banking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Net Banking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ortals are secured by Unique User / Customer IDs and Passwords.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70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1AB161-1A1F-44C9-BDA1-2F94CFC34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638789"/>
              </p:ext>
            </p:extLst>
          </p:nvPr>
        </p:nvGraphicFramePr>
        <p:xfrm>
          <a:off x="1298714" y="1510748"/>
          <a:ext cx="9598924" cy="3959309"/>
        </p:xfrm>
        <a:graphic>
          <a:graphicData uri="http://schemas.openxmlformats.org/drawingml/2006/table">
            <a:tbl>
              <a:tblPr firstRow="1" firstCol="1" bandRow="1"/>
              <a:tblGrid>
                <a:gridCol w="2996025">
                  <a:extLst>
                    <a:ext uri="{9D8B030D-6E8A-4147-A177-3AD203B41FA5}">
                      <a16:colId xmlns:a16="http://schemas.microsoft.com/office/drawing/2014/main" val="2454178317"/>
                    </a:ext>
                  </a:extLst>
                </a:gridCol>
                <a:gridCol w="3151648">
                  <a:extLst>
                    <a:ext uri="{9D8B030D-6E8A-4147-A177-3AD203B41FA5}">
                      <a16:colId xmlns:a16="http://schemas.microsoft.com/office/drawing/2014/main" val="3799296957"/>
                    </a:ext>
                  </a:extLst>
                </a:gridCol>
                <a:gridCol w="3451251">
                  <a:extLst>
                    <a:ext uri="{9D8B030D-6E8A-4147-A177-3AD203B41FA5}">
                      <a16:colId xmlns:a16="http://schemas.microsoft.com/office/drawing/2014/main" val="3487057193"/>
                    </a:ext>
                  </a:extLst>
                </a:gridCol>
              </a:tblGrid>
              <a:tr h="56227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Services Available on the Internet Banking Portals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14987"/>
                  </a:ext>
                </a:extLst>
              </a:tr>
              <a:tr h="562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Account Balance Check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8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View Bank Statements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8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NEFT &amp; RTGS Fund Transfer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73805"/>
                  </a:ext>
                </a:extLst>
              </a:tr>
              <a:tr h="562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IMPS Fund Transfer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8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Utility Bill Payment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8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Start a Deposit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610546"/>
                  </a:ext>
                </a:extLst>
              </a:tr>
              <a:tr h="562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Open / Close a Fixed Deposit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8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Make Merchant Payments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8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Issuance of Cheque Book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869512"/>
                  </a:ext>
                </a:extLst>
              </a:tr>
              <a:tr h="562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Start Investments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8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Buy General Insurance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8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Recharge Prepaid Mobile / DTH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88579"/>
                  </a:ext>
                </a:extLst>
              </a:tr>
              <a:tr h="562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Check Mortgages, Loans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8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Set-up / Cancel Automatic Payments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8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Manage / Change Account Details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070324"/>
                  </a:ext>
                </a:extLst>
              </a:tr>
              <a:tr h="562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Book Online Tickets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Buy / Sell on E-Commerce Platforms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Invest and Conduct Trade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997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436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Automated Teller Machine (ATM)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ackdrop in Different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ountries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1960s and 1970s played a Pivotal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ole in furthering the cause of ATMs.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U.K.,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Worker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were gaining power and influence during that period. Banking Unions were putting unprecedented pressure on the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Banks to Close on Saturdays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same time, “Automation” was a Buzzword that appealed to the masses and was thought to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 time and Labour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Automating the Teller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rocess seemed to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appease all the Stakeholders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Satisfying the Customers and the Banking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nions, and Driving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nnovation in the Banking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ndustry.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6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A. IT Audit in Banking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ector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Automated Teller Machine (ATM)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U.S., Banks were encountering resistance from their Employees for their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Horrible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orking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Push for ATMs was motivated by the need to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Shorten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reduce Congestion in Bank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ranches, and Cut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osts.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71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Automated Teller Machine (ATM)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Advent of ATMs revolutionized the field of Banking and Changed the way Banks interacted with their Customers.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began Identifying themselves with the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Bank’s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rand, rather than the Individual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ranch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ATM amplified the Ubiquitous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ature of Banking, where Banking wasn’t tied to a Branch or a Human being, was Available 24/7, and could be accessed through Machines.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7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Where Banking</a:t>
            </a:r>
            <a:r>
              <a:rPr lang="en-IN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 Financial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echnology progressed, Traditional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anks began to explore the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option of Offering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nline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ervices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 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There’s No doubt that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Online 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anking can be Convenient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-whenever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ustomer turn on Computer or Smartphone, Customer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ank is there waiting for-but there are other Advantages, and Disadvantages, as well.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24/7 account and service access.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Speed and efficiency. Online bill payment.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overhead can mean low fees.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overhead can mean high interest rates on deposit accounts.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31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Wallets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Cash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runch going on in today’s Indian Economy, Mobile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allets can come to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ustomer rescue in this Critical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In fact, instead of using Credit or Debit card transactions, India has preferred Mobile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ayments as an alternative Solution for Transacting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nline.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Nandan Nilekani, one of India’s most famous Technology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uru, while supporting Demonetization of ₹ 1,000 and ₹ 500 Currency notes, said Digital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ransactions will increase in the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hree to Six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onths to a rate that would otherwise have taken three to Six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33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 Tool for Payments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Mobile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allet is a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which is available online, using which can make the Payments.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Load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ash in the Mobile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allet, the user can make the payment from their Banks using Online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anking, or via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 / Debit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ards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User can also request their Friends to Transfer the Money to their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using other Wallets.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48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37254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 Tool for Payments</a:t>
            </a:r>
            <a:r>
              <a:rPr lang="en-IN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Multiple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allets available in the Market with varied features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lmost same.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Rate at which different Mobile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allets (or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m-Wallets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are getting introduced in the Indian Market is Striking.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Payments are becoming a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pportunity for the New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tart-ups and Young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ntrepreneurs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84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Paytm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Paytm is one of the Fastest growing Organization and has been riding on the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 of Change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Paytm has received the Mobile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icense from Reserve Bank of India in 2014, and within the end of this Year, it has aimed to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 the 100-million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user’s Mark.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32008-4BB8-4873-B2FA-47E9DC76588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524002"/>
            <a:ext cx="2857500" cy="833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923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Paytm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its Mobile-first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trategy, Paytm does more than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Million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rders Digitally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Logistics of Physical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oods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Month.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Paytm Wallet is India’s dominating Mobile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latform.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has gained in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Popularity and the Twitter tag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#PaytmKaro has been trending quite a lot.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FD36A-D3FF-4D6A-8BA0-0BBD1D40B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12" y="1537254"/>
            <a:ext cx="2853175" cy="8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83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Oxigen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Oxigen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Wallet (e-Wallet) is powered by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Oxigen Services India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Private Ltd.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was founded by Pramod Saxena having a Tie-up with a South African Company, Blue Label Telecom in 2004, as a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Payment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olutions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one of the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Oldest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lectronic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allet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echnology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layers in the Market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Although, it ventured into Mobile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arket in 2014.</a:t>
            </a: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33653-E8E5-40C9-834A-382B1632B8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536214"/>
            <a:ext cx="2857500" cy="796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094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Oxigen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Oxigen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Wallet is a prepaid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Non-bank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is approved by RBI.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best part about </a:t>
            </a:r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Oxigen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Wallet is because it is certified by RBI,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Pretty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eliable, Secure and Bank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D3582-8F5F-42AC-8D00-F36F4F4AB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12" y="1563756"/>
            <a:ext cx="2853175" cy="7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E-Banking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Electronic Banking refers to all the forms of Banking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 and Transactions performed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Electronic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allows Individuals, Institutions and Businesses to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their Accounts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Transact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usiness, or obtain Information </a:t>
            </a:r>
            <a:r>
              <a:rPr lang="en-IN" sz="18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various Financial </a:t>
            </a:r>
            <a:r>
              <a:rPr lang="en-IN" sz="1800" b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roducts and Services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via a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or Private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etwork, including the Internet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88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Mobikwik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Mobikwik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 Launched in 2009 as a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echarge and Bill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ayments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allows Users to Use their Wallet to recharge their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ills and Shop across a Large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umber of Online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erchants.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4CFC5-B2E8-488F-A86A-3F7B0D85B45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558785"/>
            <a:ext cx="2857500" cy="614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741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PayUMoney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PayUMoney, a Gurgaon-based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e-Wallet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ompany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started with a Payment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ateway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has the Award-winning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echnology to Support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ateway options to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usinesses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provides the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 and Premium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ccounts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is Associated with Multiple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erchants and Partners.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3E071-EDA9-4943-B725-40B2F78B0D1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7" y="1542843"/>
            <a:ext cx="2066925" cy="47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431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Vodafone m-</a:t>
            </a:r>
            <a:r>
              <a:rPr lang="en-IN" sz="1800" b="1" i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Pesa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Vodafone’s m-</a:t>
            </a:r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Claims to be the One having the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Largest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ash out Network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Bouquet of Services allows the Users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send Money to anyone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ake Mobile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echarges, DTH and Utility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ayments.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19990-EFF4-48E3-9B37-8716FE92B5E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7" y="1556300"/>
            <a:ext cx="2066925" cy="683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36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FreeCharge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FreeCharge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 founded in 2010 and was initially catering the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echarge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was launched as Mobile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echarge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latform and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as a Mobile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Users can still use it as a Wallet with the Money to be used for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Selective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 only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 time the Users get their Mobile recharged, they get some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Discount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oupons to Use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C4DB4-F1F8-49AD-A32B-00452459F8E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02" y="1555665"/>
            <a:ext cx="2093595" cy="750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085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Airtel Money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Airtel Money is a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Semi-closed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doesn’t permit Cash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ithdrawal or Redemption by the Customer.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can be used to do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Recharges, make Money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ransfers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Contacts, to make Bill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ayments and for Online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hopping.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can be used to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rain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ickets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well. It allows to make Payments without Loading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oney in the Wallet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irst.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App also lets user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Split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ills and Expenses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Friends, by entering their Phone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umbers.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D1196-5CCE-4AA6-8F96-304162CC4E6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545739"/>
            <a:ext cx="2095500" cy="826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53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ICICI Pockets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ICICI Pockets is a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VISA Powered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igital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Customers of any Bank can use to make Online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ayments.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Wallet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 a Virtual VISA Card that enables its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Users to Transact on any Website or Mobile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 in India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provides Exclusive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eals or Packages from Associated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rands.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the Last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ouple of Years, the operations of </a:t>
            </a:r>
            <a:r>
              <a:rPr lang="en-IN" sz="1800" u="sng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mRUPEE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enabled Customers to Pay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tility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Recharge their Mobile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hones and send Money to their Friends and Family through an e-Wallet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latform.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95D42-3FBA-4E44-A350-CF45CE492B9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559191"/>
            <a:ext cx="2381250" cy="524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214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09B7055-9267-49EB-9C0B-A1E68804365F}"/>
              </a:ext>
            </a:extLst>
          </p:cNvPr>
          <p:cNvSpPr txBox="1">
            <a:spLocks/>
          </p:cNvSpPr>
          <p:nvPr/>
        </p:nvSpPr>
        <p:spPr>
          <a:xfrm>
            <a:off x="3114261" y="1974575"/>
            <a:ext cx="5804452" cy="22528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T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H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A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N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K 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Y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O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73DE0085-77D6-4755-8A89-519AC4E9E21D}"/>
              </a:ext>
            </a:extLst>
          </p:cNvPr>
          <p:cNvSpPr txBox="1">
            <a:spLocks/>
          </p:cNvSpPr>
          <p:nvPr/>
        </p:nvSpPr>
        <p:spPr>
          <a:xfrm>
            <a:off x="5353877" y="4505740"/>
            <a:ext cx="5817711" cy="9881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CMA (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Dr.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) 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Puvvala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 Siva Rama Prasad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M.Com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., MBA (Finance)., FCMA., FCS., FIIBF., FIII (Life &amp; General)., MAIMA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 Banking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It is the type of Electronic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 which enables </a:t>
            </a:r>
            <a:r>
              <a:rPr lang="en-IN" sz="1800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Customers to Perform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everal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inancial and Non-Financial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ransactions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via the Internet.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Internet or Online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or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et-Banking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Customers can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unds to another Bank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ccount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Check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ccount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alance, View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tatements, Pay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tility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ills, and much more.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3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Banking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This Electronic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 enables Customers to perform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inancial and Non-Financial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ransactions </a:t>
            </a:r>
            <a:r>
              <a:rPr lang="en-IN" sz="18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Mobile </a:t>
            </a:r>
            <a:r>
              <a:rPr lang="en-IN" sz="1800" b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of the Banks have launched their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available on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 Play store and Apple App Store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 like the Net-Banking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ortal, Customers can use the </a:t>
            </a:r>
            <a:r>
              <a:rPr lang="en-IN" sz="18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</a:t>
            </a:r>
            <a:r>
              <a:rPr lang="en-IN" sz="1800" b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 to Access </a:t>
            </a:r>
            <a:r>
              <a:rPr lang="en-IN" sz="1800" b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</a:t>
            </a:r>
            <a:r>
              <a:rPr lang="en-IN" sz="1800" b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4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Banking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Mobile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as a product of Financial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nclusion: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 group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low income urban and Rural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ndividuals / Customers.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Correspondent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Intermediary.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 Opening,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Cash in and Cash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possible.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Self-service is possible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some activities only, e.g.,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Remittances and Balance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nquiry.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other facilities like DEMAT etc are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possible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Security is either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Biometric or PIN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2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ATM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Automated Teller Machines (ATM) is one of the most </a:t>
            </a:r>
            <a:r>
              <a:rPr lang="en-IN" sz="1800" b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opular </a:t>
            </a:r>
            <a:r>
              <a:rPr lang="en-IN" sz="1800" b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ypes of e-Banking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ATMs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llow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ustomers to withdraw Funds, Deposit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oney, Change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Debit Card PIN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other Banking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make use of an ATM, the user must have a Password. Banks Charge a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ominal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 from the Customers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every Transaction made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Crossing the specified limit of Free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ransactions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if the Transaction is done from any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Bank’s ATM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0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Debit Cards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 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Customer Bank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ccount and Customer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ashless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Card.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can use Debit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ard for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Types of Transactions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Transaction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mount is Debited from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Account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nstantly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8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Digital Banking Channel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1400" b="1" i="0" cap="none" dirty="0">
                <a:solidFill>
                  <a:srgbClr val="333333"/>
                </a:solidFill>
                <a:effectLst/>
                <a:latin typeface="robotoregular"/>
              </a:rPr>
              <a:t>(Phone Banking, Mobile Banking, Net Banking, ATM, Anywhere Banking, Mobile Wallet)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Corres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pondent Outlets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Thus, Customers can operate their account through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Correspondent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outlet that only needs a Mobile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hone, a Finger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canner and a Small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rinter to Provide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acilities and Financial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ecurity to the Customer.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salient features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account are: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No-Frills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saving account.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Opened by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ndividuals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only.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oint Accounts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permitted.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available at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Service Points (CSP) of Bank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appointed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Correspondents / Business Facilitators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8960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1204</TotalTime>
  <Words>3101</Words>
  <Application>Microsoft Office PowerPoint</Application>
  <PresentationFormat>Widescreen</PresentationFormat>
  <Paragraphs>216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Arial Narrow</vt:lpstr>
      <vt:lpstr>Calibri</vt:lpstr>
      <vt:lpstr>Century Gothic</vt:lpstr>
      <vt:lpstr>Euphemia</vt:lpstr>
      <vt:lpstr>Gill Sans MT</vt:lpstr>
      <vt:lpstr>Plantagenet Cherokee</vt:lpstr>
      <vt:lpstr>robotoregular</vt:lpstr>
      <vt:lpstr>Wingdings</vt:lpstr>
      <vt:lpstr>Gallery</vt:lpstr>
      <vt:lpstr>Academic Literature 16x9</vt:lpstr>
      <vt:lpstr>Welcome to the Participants</vt:lpstr>
      <vt:lpstr>A. IT Audit in Banking Sector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Digital Banking Channel (Phone Banking, Mobile Banking, Net Banking, ATM, Anywhere Banking, Mobile Wallet)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Indu Sekhar Dantu</cp:lastModifiedBy>
  <cp:revision>48</cp:revision>
  <dcterms:created xsi:type="dcterms:W3CDTF">2020-10-01T03:17:05Z</dcterms:created>
  <dcterms:modified xsi:type="dcterms:W3CDTF">2021-02-27T02:25:05Z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