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8" r:id="rId5"/>
  </p:sldMasterIdLst>
  <p:notesMasterIdLst>
    <p:notesMasterId r:id="rId33"/>
  </p:notesMasterIdLst>
  <p:handoutMasterIdLst>
    <p:handoutMasterId r:id="rId34"/>
  </p:handoutMasterIdLst>
  <p:sldIdLst>
    <p:sldId id="629" r:id="rId6"/>
    <p:sldId id="256" r:id="rId7"/>
    <p:sldId id="364" r:id="rId8"/>
    <p:sldId id="396" r:id="rId9"/>
    <p:sldId id="395" r:id="rId10"/>
    <p:sldId id="366" r:id="rId11"/>
    <p:sldId id="397" r:id="rId12"/>
    <p:sldId id="367" r:id="rId13"/>
    <p:sldId id="368" r:id="rId14"/>
    <p:sldId id="406" r:id="rId15"/>
    <p:sldId id="405" r:id="rId16"/>
    <p:sldId id="404" r:id="rId17"/>
    <p:sldId id="365" r:id="rId18"/>
    <p:sldId id="380" r:id="rId19"/>
    <p:sldId id="398" r:id="rId20"/>
    <p:sldId id="381" r:id="rId21"/>
    <p:sldId id="399" r:id="rId22"/>
    <p:sldId id="382" r:id="rId23"/>
    <p:sldId id="400" r:id="rId24"/>
    <p:sldId id="383" r:id="rId25"/>
    <p:sldId id="384" r:id="rId26"/>
    <p:sldId id="401" r:id="rId27"/>
    <p:sldId id="393" r:id="rId28"/>
    <p:sldId id="402" r:id="rId29"/>
    <p:sldId id="394" r:id="rId30"/>
    <p:sldId id="403" r:id="rId31"/>
    <p:sldId id="26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3A17866F-5BBB-479B-9D32-2BAB79BBD3E7}"/>
    <pc:docChg chg="custSel delSld modSld">
      <pc:chgData name="Indu Sekhar Dantu" userId="4218edbc7ffe59d5" providerId="LiveId" clId="{3A17866F-5BBB-479B-9D32-2BAB79BBD3E7}" dt="2020-11-27T12:41:18.694" v="75" actId="20577"/>
      <pc:docMkLst>
        <pc:docMk/>
      </pc:docMkLst>
      <pc:sldChg chg="del">
        <pc:chgData name="Indu Sekhar Dantu" userId="4218edbc7ffe59d5" providerId="LiveId" clId="{3A17866F-5BBB-479B-9D32-2BAB79BBD3E7}" dt="2020-11-27T10:36:15.150" v="60" actId="47"/>
        <pc:sldMkLst>
          <pc:docMk/>
          <pc:sldMk cId="2412294028" sldId="263"/>
        </pc:sldMkLst>
      </pc:sldChg>
      <pc:sldChg chg="modSp mod">
        <pc:chgData name="Indu Sekhar Dantu" userId="4218edbc7ffe59d5" providerId="LiveId" clId="{3A17866F-5BBB-479B-9D32-2BAB79BBD3E7}" dt="2020-11-27T12:41:18.694" v="75" actId="20577"/>
        <pc:sldMkLst>
          <pc:docMk/>
          <pc:sldMk cId="2394598200" sldId="264"/>
        </pc:sldMkLst>
        <pc:spChg chg="mod">
          <ac:chgData name="Indu Sekhar Dantu" userId="4218edbc7ffe59d5" providerId="LiveId" clId="{3A17866F-5BBB-479B-9D32-2BAB79BBD3E7}" dt="2020-11-27T12:41:18.694" v="75" actId="20577"/>
          <ac:spMkLst>
            <pc:docMk/>
            <pc:sldMk cId="2394598200" sldId="264"/>
            <ac:spMk id="5" creationId="{709B7055-9267-49EB-9C0B-A1E68804365F}"/>
          </ac:spMkLst>
        </pc:spChg>
      </pc:sldChg>
      <pc:sldChg chg="del">
        <pc:chgData name="Indu Sekhar Dantu" userId="4218edbc7ffe59d5" providerId="LiveId" clId="{3A17866F-5BBB-479B-9D32-2BAB79BBD3E7}" dt="2020-11-27T10:36:17.395" v="63" actId="47"/>
        <pc:sldMkLst>
          <pc:docMk/>
          <pc:sldMk cId="323831672" sldId="273"/>
        </pc:sldMkLst>
      </pc:sldChg>
      <pc:sldChg chg="del">
        <pc:chgData name="Indu Sekhar Dantu" userId="4218edbc7ffe59d5" providerId="LiveId" clId="{3A17866F-5BBB-479B-9D32-2BAB79BBD3E7}" dt="2020-11-27T10:36:19.575" v="65" actId="47"/>
        <pc:sldMkLst>
          <pc:docMk/>
          <pc:sldMk cId="1071311220" sldId="274"/>
        </pc:sldMkLst>
      </pc:sldChg>
      <pc:sldChg chg="del">
        <pc:chgData name="Indu Sekhar Dantu" userId="4218edbc7ffe59d5" providerId="LiveId" clId="{3A17866F-5BBB-479B-9D32-2BAB79BBD3E7}" dt="2020-11-27T10:36:40.642" v="68" actId="47"/>
        <pc:sldMkLst>
          <pc:docMk/>
          <pc:sldMk cId="2587586936" sldId="280"/>
        </pc:sldMkLst>
      </pc:sldChg>
      <pc:sldChg chg="del">
        <pc:chgData name="Indu Sekhar Dantu" userId="4218edbc7ffe59d5" providerId="LiveId" clId="{3A17866F-5BBB-479B-9D32-2BAB79BBD3E7}" dt="2020-11-27T10:36:42.027" v="69" actId="47"/>
        <pc:sldMkLst>
          <pc:docMk/>
          <pc:sldMk cId="1725823708" sldId="287"/>
        </pc:sldMkLst>
      </pc:sldChg>
      <pc:sldChg chg="del">
        <pc:chgData name="Indu Sekhar Dantu" userId="4218edbc7ffe59d5" providerId="LiveId" clId="{3A17866F-5BBB-479B-9D32-2BAB79BBD3E7}" dt="2020-11-27T10:36:16.014" v="61" actId="47"/>
        <pc:sldMkLst>
          <pc:docMk/>
          <pc:sldMk cId="3804294966" sldId="299"/>
        </pc:sldMkLst>
      </pc:sldChg>
      <pc:sldChg chg="del">
        <pc:chgData name="Indu Sekhar Dantu" userId="4218edbc7ffe59d5" providerId="LiveId" clId="{3A17866F-5BBB-479B-9D32-2BAB79BBD3E7}" dt="2020-11-27T10:36:16.668" v="62" actId="47"/>
        <pc:sldMkLst>
          <pc:docMk/>
          <pc:sldMk cId="1079157938" sldId="300"/>
        </pc:sldMkLst>
      </pc:sldChg>
      <pc:sldChg chg="del">
        <pc:chgData name="Indu Sekhar Dantu" userId="4218edbc7ffe59d5" providerId="LiveId" clId="{3A17866F-5BBB-479B-9D32-2BAB79BBD3E7}" dt="2020-11-27T10:36:18.137" v="64" actId="47"/>
        <pc:sldMkLst>
          <pc:docMk/>
          <pc:sldMk cId="2797782353" sldId="301"/>
        </pc:sldMkLst>
      </pc:sldChg>
      <pc:sldChg chg="del">
        <pc:chgData name="Indu Sekhar Dantu" userId="4218edbc7ffe59d5" providerId="LiveId" clId="{3A17866F-5BBB-479B-9D32-2BAB79BBD3E7}" dt="2020-11-27T10:36:21.836" v="66" actId="47"/>
        <pc:sldMkLst>
          <pc:docMk/>
          <pc:sldMk cId="792295414" sldId="302"/>
        </pc:sldMkLst>
      </pc:sldChg>
      <pc:sldChg chg="del">
        <pc:chgData name="Indu Sekhar Dantu" userId="4218edbc7ffe59d5" providerId="LiveId" clId="{3A17866F-5BBB-479B-9D32-2BAB79BBD3E7}" dt="2020-11-27T10:30:29.524" v="54" actId="47"/>
        <pc:sldMkLst>
          <pc:docMk/>
          <pc:sldMk cId="3528890380" sldId="323"/>
        </pc:sldMkLst>
      </pc:sldChg>
      <pc:sldChg chg="del">
        <pc:chgData name="Indu Sekhar Dantu" userId="4218edbc7ffe59d5" providerId="LiveId" clId="{3A17866F-5BBB-479B-9D32-2BAB79BBD3E7}" dt="2020-11-27T10:30:30.607" v="55" actId="47"/>
        <pc:sldMkLst>
          <pc:docMk/>
          <pc:sldMk cId="1622551483" sldId="331"/>
        </pc:sldMkLst>
      </pc:sldChg>
      <pc:sldChg chg="del">
        <pc:chgData name="Indu Sekhar Dantu" userId="4218edbc7ffe59d5" providerId="LiveId" clId="{3A17866F-5BBB-479B-9D32-2BAB79BBD3E7}" dt="2020-11-27T10:30:32.297" v="56" actId="47"/>
        <pc:sldMkLst>
          <pc:docMk/>
          <pc:sldMk cId="3491670581" sldId="332"/>
        </pc:sldMkLst>
      </pc:sldChg>
      <pc:sldChg chg="del">
        <pc:chgData name="Indu Sekhar Dantu" userId="4218edbc7ffe59d5" providerId="LiveId" clId="{3A17866F-5BBB-479B-9D32-2BAB79BBD3E7}" dt="2020-11-27T10:36:14.430" v="59" actId="47"/>
        <pc:sldMkLst>
          <pc:docMk/>
          <pc:sldMk cId="3229602187" sldId="339"/>
        </pc:sldMkLst>
      </pc:sldChg>
      <pc:sldChg chg="del">
        <pc:chgData name="Indu Sekhar Dantu" userId="4218edbc7ffe59d5" providerId="LiveId" clId="{3A17866F-5BBB-479B-9D32-2BAB79BBD3E7}" dt="2020-11-27T10:36:36.863" v="67" actId="47"/>
        <pc:sldMkLst>
          <pc:docMk/>
          <pc:sldMk cId="2584847512" sldId="341"/>
        </pc:sldMkLst>
      </pc:sldChg>
      <pc:sldChg chg="del">
        <pc:chgData name="Indu Sekhar Dantu" userId="4218edbc7ffe59d5" providerId="LiveId" clId="{3A17866F-5BBB-479B-9D32-2BAB79BBD3E7}" dt="2020-11-27T10:34:16.124" v="58" actId="47"/>
        <pc:sldMkLst>
          <pc:docMk/>
          <pc:sldMk cId="2972385683" sldId="358"/>
        </pc:sldMkLst>
      </pc:sldChg>
      <pc:sldChg chg="del">
        <pc:chgData name="Indu Sekhar Dantu" userId="4218edbc7ffe59d5" providerId="LiveId" clId="{3A17866F-5BBB-479B-9D32-2BAB79BBD3E7}" dt="2020-11-27T10:34:14.636" v="57" actId="47"/>
        <pc:sldMkLst>
          <pc:docMk/>
          <pc:sldMk cId="3305605232" sldId="365"/>
        </pc:sldMkLst>
      </pc:sldChg>
      <pc:sldChg chg="addSp delSp modSp mod">
        <pc:chgData name="Indu Sekhar Dantu" userId="4218edbc7ffe59d5" providerId="LiveId" clId="{3A17866F-5BBB-479B-9D32-2BAB79BBD3E7}" dt="2020-11-24T15:14:26.027" v="53" actId="1036"/>
        <pc:sldMkLst>
          <pc:docMk/>
          <pc:sldMk cId="711155402" sldId="367"/>
        </pc:sldMkLst>
        <pc:spChg chg="del mod">
          <ac:chgData name="Indu Sekhar Dantu" userId="4218edbc7ffe59d5" providerId="LiveId" clId="{3A17866F-5BBB-479B-9D32-2BAB79BBD3E7}" dt="2020-11-24T15:13:04.953" v="1" actId="478"/>
          <ac:spMkLst>
            <pc:docMk/>
            <pc:sldMk cId="711155402" sldId="367"/>
            <ac:spMk id="2" creationId="{90DCA56C-7A25-4BD4-AA72-5256E68BE4CB}"/>
          </ac:spMkLst>
        </pc:spChg>
        <pc:spChg chg="del mod">
          <ac:chgData name="Indu Sekhar Dantu" userId="4218edbc7ffe59d5" providerId="LiveId" clId="{3A17866F-5BBB-479B-9D32-2BAB79BBD3E7}" dt="2020-11-24T15:13:57.991" v="31" actId="478"/>
          <ac:spMkLst>
            <pc:docMk/>
            <pc:sldMk cId="711155402" sldId="367"/>
            <ac:spMk id="3" creationId="{BBBCF363-1123-45B1-8A9A-ABCDA40EF3F2}"/>
          </ac:spMkLst>
        </pc:spChg>
        <pc:spChg chg="add del mod">
          <ac:chgData name="Indu Sekhar Dantu" userId="4218edbc7ffe59d5" providerId="LiveId" clId="{3A17866F-5BBB-479B-9D32-2BAB79BBD3E7}" dt="2020-11-24T15:13:07.198" v="2" actId="478"/>
          <ac:spMkLst>
            <pc:docMk/>
            <pc:sldMk cId="711155402" sldId="367"/>
            <ac:spMk id="6" creationId="{7E270401-BB87-49A7-B1EB-8AFA69C64CB6}"/>
          </ac:spMkLst>
        </pc:spChg>
        <pc:spChg chg="add del mod">
          <ac:chgData name="Indu Sekhar Dantu" userId="4218edbc7ffe59d5" providerId="LiveId" clId="{3A17866F-5BBB-479B-9D32-2BAB79BBD3E7}" dt="2020-11-24T15:14:00" v="32" actId="478"/>
          <ac:spMkLst>
            <pc:docMk/>
            <pc:sldMk cId="711155402" sldId="367"/>
            <ac:spMk id="10" creationId="{13625FD4-A960-43EE-897B-BD689E759FD3}"/>
          </ac:spMkLst>
        </pc:spChg>
        <pc:picChg chg="del">
          <ac:chgData name="Indu Sekhar Dantu" userId="4218edbc7ffe59d5" providerId="LiveId" clId="{3A17866F-5BBB-479B-9D32-2BAB79BBD3E7}" dt="2020-11-24T15:13:10.042" v="3" actId="478"/>
          <ac:picMkLst>
            <pc:docMk/>
            <pc:sldMk cId="711155402" sldId="367"/>
            <ac:picMk id="5" creationId="{D011E263-3212-4780-A140-E652B108BDC5}"/>
          </ac:picMkLst>
        </pc:picChg>
        <pc:picChg chg="add mod">
          <ac:chgData name="Indu Sekhar Dantu" userId="4218edbc7ffe59d5" providerId="LiveId" clId="{3A17866F-5BBB-479B-9D32-2BAB79BBD3E7}" dt="2020-11-24T15:14:26.027" v="53" actId="1036"/>
          <ac:picMkLst>
            <pc:docMk/>
            <pc:sldMk cId="711155402" sldId="367"/>
            <ac:picMk id="8" creationId="{0BC0A9C3-0298-449C-A6AC-726D2B16D6C1}"/>
          </ac:picMkLst>
        </pc:picChg>
      </pc:sldChg>
    </pc:docChg>
  </pc:docChgLst>
  <pc:docChgLst>
    <pc:chgData name="Indu Sekhar Dantu" userId="4218edbc7ffe59d5" providerId="LiveId" clId="{B67B266E-E175-44B2-A73C-0ED8328B81AC}"/>
    <pc:docChg chg="delSld">
      <pc:chgData name="Indu Sekhar Dantu" userId="4218edbc7ffe59d5" providerId="LiveId" clId="{B67B266E-E175-44B2-A73C-0ED8328B81AC}" dt="2021-02-09T05:18:40.557" v="3" actId="2696"/>
      <pc:docMkLst>
        <pc:docMk/>
      </pc:docMkLst>
      <pc:sldChg chg="del">
        <pc:chgData name="Indu Sekhar Dantu" userId="4218edbc7ffe59d5" providerId="LiveId" clId="{B67B266E-E175-44B2-A73C-0ED8328B81AC}" dt="2021-02-09T05:18:35.956" v="2" actId="47"/>
        <pc:sldMkLst>
          <pc:docMk/>
          <pc:sldMk cId="2094298288" sldId="257"/>
        </pc:sldMkLst>
      </pc:sldChg>
      <pc:sldChg chg="del">
        <pc:chgData name="Indu Sekhar Dantu" userId="4218edbc7ffe59d5" providerId="LiveId" clId="{B67B266E-E175-44B2-A73C-0ED8328B81AC}" dt="2021-02-09T05:18:35.956" v="2" actId="47"/>
        <pc:sldMkLst>
          <pc:docMk/>
          <pc:sldMk cId="2449431650" sldId="258"/>
        </pc:sldMkLst>
      </pc:sldChg>
      <pc:sldChg chg="del">
        <pc:chgData name="Indu Sekhar Dantu" userId="4218edbc7ffe59d5" providerId="LiveId" clId="{B67B266E-E175-44B2-A73C-0ED8328B81AC}" dt="2021-02-09T05:18:35.956" v="2" actId="47"/>
        <pc:sldMkLst>
          <pc:docMk/>
          <pc:sldMk cId="2712936521" sldId="259"/>
        </pc:sldMkLst>
      </pc:sldChg>
      <pc:sldChg chg="del">
        <pc:chgData name="Indu Sekhar Dantu" userId="4218edbc7ffe59d5" providerId="LiveId" clId="{B67B266E-E175-44B2-A73C-0ED8328B81AC}" dt="2021-02-09T05:18:35.956" v="2" actId="47"/>
        <pc:sldMkLst>
          <pc:docMk/>
          <pc:sldMk cId="4164098364" sldId="260"/>
        </pc:sldMkLst>
      </pc:sldChg>
      <pc:sldChg chg="del">
        <pc:chgData name="Indu Sekhar Dantu" userId="4218edbc7ffe59d5" providerId="LiveId" clId="{B67B266E-E175-44B2-A73C-0ED8328B81AC}" dt="2021-02-09T05:18:35.956" v="2" actId="47"/>
        <pc:sldMkLst>
          <pc:docMk/>
          <pc:sldMk cId="2654679895" sldId="267"/>
        </pc:sldMkLst>
      </pc:sldChg>
      <pc:sldChg chg="del">
        <pc:chgData name="Indu Sekhar Dantu" userId="4218edbc7ffe59d5" providerId="LiveId" clId="{B67B266E-E175-44B2-A73C-0ED8328B81AC}" dt="2021-02-09T05:18:35.956" v="2" actId="47"/>
        <pc:sldMkLst>
          <pc:docMk/>
          <pc:sldMk cId="3644709477" sldId="269"/>
        </pc:sldMkLst>
      </pc:sldChg>
      <pc:sldChg chg="del">
        <pc:chgData name="Indu Sekhar Dantu" userId="4218edbc7ffe59d5" providerId="LiveId" clId="{B67B266E-E175-44B2-A73C-0ED8328B81AC}" dt="2021-02-09T05:18:35.956" v="2" actId="47"/>
        <pc:sldMkLst>
          <pc:docMk/>
          <pc:sldMk cId="1646921056" sldId="270"/>
        </pc:sldMkLst>
      </pc:sldChg>
      <pc:sldChg chg="del">
        <pc:chgData name="Indu Sekhar Dantu" userId="4218edbc7ffe59d5" providerId="LiveId" clId="{B67B266E-E175-44B2-A73C-0ED8328B81AC}" dt="2021-02-09T05:18:35.956" v="2" actId="47"/>
        <pc:sldMkLst>
          <pc:docMk/>
          <pc:sldMk cId="893328419" sldId="272"/>
        </pc:sldMkLst>
      </pc:sldChg>
      <pc:sldChg chg="del">
        <pc:chgData name="Indu Sekhar Dantu" userId="4218edbc7ffe59d5" providerId="LiveId" clId="{B67B266E-E175-44B2-A73C-0ED8328B81AC}" dt="2021-02-09T05:18:35.956" v="2" actId="47"/>
        <pc:sldMkLst>
          <pc:docMk/>
          <pc:sldMk cId="429236908" sldId="275"/>
        </pc:sldMkLst>
      </pc:sldChg>
      <pc:sldChg chg="del">
        <pc:chgData name="Indu Sekhar Dantu" userId="4218edbc7ffe59d5" providerId="LiveId" clId="{B67B266E-E175-44B2-A73C-0ED8328B81AC}" dt="2021-02-09T05:18:35.956" v="2" actId="47"/>
        <pc:sldMkLst>
          <pc:docMk/>
          <pc:sldMk cId="63536039" sldId="279"/>
        </pc:sldMkLst>
      </pc:sldChg>
      <pc:sldChg chg="del">
        <pc:chgData name="Indu Sekhar Dantu" userId="4218edbc7ffe59d5" providerId="LiveId" clId="{B67B266E-E175-44B2-A73C-0ED8328B81AC}" dt="2021-02-09T05:18:35.956" v="2" actId="47"/>
        <pc:sldMkLst>
          <pc:docMk/>
          <pc:sldMk cId="3158051622" sldId="281"/>
        </pc:sldMkLst>
      </pc:sldChg>
      <pc:sldChg chg="del">
        <pc:chgData name="Indu Sekhar Dantu" userId="4218edbc7ffe59d5" providerId="LiveId" clId="{B67B266E-E175-44B2-A73C-0ED8328B81AC}" dt="2021-02-09T05:18:35.956" v="2" actId="47"/>
        <pc:sldMkLst>
          <pc:docMk/>
          <pc:sldMk cId="3240742344" sldId="288"/>
        </pc:sldMkLst>
      </pc:sldChg>
      <pc:sldChg chg="del">
        <pc:chgData name="Indu Sekhar Dantu" userId="4218edbc7ffe59d5" providerId="LiveId" clId="{B67B266E-E175-44B2-A73C-0ED8328B81AC}" dt="2021-02-09T05:18:35.956" v="2" actId="47"/>
        <pc:sldMkLst>
          <pc:docMk/>
          <pc:sldMk cId="1096667691" sldId="289"/>
        </pc:sldMkLst>
      </pc:sldChg>
      <pc:sldChg chg="del">
        <pc:chgData name="Indu Sekhar Dantu" userId="4218edbc7ffe59d5" providerId="LiveId" clId="{B67B266E-E175-44B2-A73C-0ED8328B81AC}" dt="2021-02-09T05:18:35.956" v="2" actId="47"/>
        <pc:sldMkLst>
          <pc:docMk/>
          <pc:sldMk cId="474743501" sldId="290"/>
        </pc:sldMkLst>
      </pc:sldChg>
      <pc:sldChg chg="del">
        <pc:chgData name="Indu Sekhar Dantu" userId="4218edbc7ffe59d5" providerId="LiveId" clId="{B67B266E-E175-44B2-A73C-0ED8328B81AC}" dt="2021-02-09T05:18:35.956" v="2" actId="47"/>
        <pc:sldMkLst>
          <pc:docMk/>
          <pc:sldMk cId="1863614573" sldId="291"/>
        </pc:sldMkLst>
      </pc:sldChg>
      <pc:sldChg chg="del">
        <pc:chgData name="Indu Sekhar Dantu" userId="4218edbc7ffe59d5" providerId="LiveId" clId="{B67B266E-E175-44B2-A73C-0ED8328B81AC}" dt="2021-02-09T05:18:35.956" v="2" actId="47"/>
        <pc:sldMkLst>
          <pc:docMk/>
          <pc:sldMk cId="3376241986" sldId="292"/>
        </pc:sldMkLst>
      </pc:sldChg>
      <pc:sldChg chg="del">
        <pc:chgData name="Indu Sekhar Dantu" userId="4218edbc7ffe59d5" providerId="LiveId" clId="{B67B266E-E175-44B2-A73C-0ED8328B81AC}" dt="2021-02-09T05:18:35.956" v="2" actId="47"/>
        <pc:sldMkLst>
          <pc:docMk/>
          <pc:sldMk cId="2505950464" sldId="293"/>
        </pc:sldMkLst>
      </pc:sldChg>
      <pc:sldChg chg="del">
        <pc:chgData name="Indu Sekhar Dantu" userId="4218edbc7ffe59d5" providerId="LiveId" clId="{B67B266E-E175-44B2-A73C-0ED8328B81AC}" dt="2021-02-09T05:18:35.956" v="2" actId="47"/>
        <pc:sldMkLst>
          <pc:docMk/>
          <pc:sldMk cId="2178882766" sldId="294"/>
        </pc:sldMkLst>
      </pc:sldChg>
      <pc:sldChg chg="del">
        <pc:chgData name="Indu Sekhar Dantu" userId="4218edbc7ffe59d5" providerId="LiveId" clId="{B67B266E-E175-44B2-A73C-0ED8328B81AC}" dt="2021-02-09T05:18:35.956" v="2" actId="47"/>
        <pc:sldMkLst>
          <pc:docMk/>
          <pc:sldMk cId="2634364485" sldId="295"/>
        </pc:sldMkLst>
      </pc:sldChg>
      <pc:sldChg chg="del">
        <pc:chgData name="Indu Sekhar Dantu" userId="4218edbc7ffe59d5" providerId="LiveId" clId="{B67B266E-E175-44B2-A73C-0ED8328B81AC}" dt="2021-02-09T05:18:35.956" v="2" actId="47"/>
        <pc:sldMkLst>
          <pc:docMk/>
          <pc:sldMk cId="685671310" sldId="296"/>
        </pc:sldMkLst>
      </pc:sldChg>
      <pc:sldChg chg="del">
        <pc:chgData name="Indu Sekhar Dantu" userId="4218edbc7ffe59d5" providerId="LiveId" clId="{B67B266E-E175-44B2-A73C-0ED8328B81AC}" dt="2021-02-09T05:18:35.956" v="2" actId="47"/>
        <pc:sldMkLst>
          <pc:docMk/>
          <pc:sldMk cId="2211429199" sldId="297"/>
        </pc:sldMkLst>
      </pc:sldChg>
      <pc:sldChg chg="del">
        <pc:chgData name="Indu Sekhar Dantu" userId="4218edbc7ffe59d5" providerId="LiveId" clId="{B67B266E-E175-44B2-A73C-0ED8328B81AC}" dt="2021-02-09T05:18:35.956" v="2" actId="47"/>
        <pc:sldMkLst>
          <pc:docMk/>
          <pc:sldMk cId="3913405405" sldId="298"/>
        </pc:sldMkLst>
      </pc:sldChg>
      <pc:sldChg chg="del">
        <pc:chgData name="Indu Sekhar Dantu" userId="4218edbc7ffe59d5" providerId="LiveId" clId="{B67B266E-E175-44B2-A73C-0ED8328B81AC}" dt="2021-02-09T05:18:35.956" v="2" actId="47"/>
        <pc:sldMkLst>
          <pc:docMk/>
          <pc:sldMk cId="1419200419" sldId="303"/>
        </pc:sldMkLst>
      </pc:sldChg>
      <pc:sldChg chg="del">
        <pc:chgData name="Indu Sekhar Dantu" userId="4218edbc7ffe59d5" providerId="LiveId" clId="{B67B266E-E175-44B2-A73C-0ED8328B81AC}" dt="2021-02-09T05:18:35.956" v="2" actId="47"/>
        <pc:sldMkLst>
          <pc:docMk/>
          <pc:sldMk cId="2696613939" sldId="306"/>
        </pc:sldMkLst>
      </pc:sldChg>
      <pc:sldChg chg="del">
        <pc:chgData name="Indu Sekhar Dantu" userId="4218edbc7ffe59d5" providerId="LiveId" clId="{B67B266E-E175-44B2-A73C-0ED8328B81AC}" dt="2021-02-09T05:18:35.956" v="2" actId="47"/>
        <pc:sldMkLst>
          <pc:docMk/>
          <pc:sldMk cId="3593999435" sldId="307"/>
        </pc:sldMkLst>
      </pc:sldChg>
      <pc:sldChg chg="del">
        <pc:chgData name="Indu Sekhar Dantu" userId="4218edbc7ffe59d5" providerId="LiveId" clId="{B67B266E-E175-44B2-A73C-0ED8328B81AC}" dt="2021-02-09T05:18:35.956" v="2" actId="47"/>
        <pc:sldMkLst>
          <pc:docMk/>
          <pc:sldMk cId="1310796500" sldId="308"/>
        </pc:sldMkLst>
      </pc:sldChg>
      <pc:sldChg chg="del">
        <pc:chgData name="Indu Sekhar Dantu" userId="4218edbc7ffe59d5" providerId="LiveId" clId="{B67B266E-E175-44B2-A73C-0ED8328B81AC}" dt="2021-02-09T05:18:35.956" v="2" actId="47"/>
        <pc:sldMkLst>
          <pc:docMk/>
          <pc:sldMk cId="667002956" sldId="309"/>
        </pc:sldMkLst>
      </pc:sldChg>
      <pc:sldChg chg="del">
        <pc:chgData name="Indu Sekhar Dantu" userId="4218edbc7ffe59d5" providerId="LiveId" clId="{B67B266E-E175-44B2-A73C-0ED8328B81AC}" dt="2021-02-09T05:18:35.956" v="2" actId="47"/>
        <pc:sldMkLst>
          <pc:docMk/>
          <pc:sldMk cId="3414398019" sldId="310"/>
        </pc:sldMkLst>
      </pc:sldChg>
      <pc:sldChg chg="del">
        <pc:chgData name="Indu Sekhar Dantu" userId="4218edbc7ffe59d5" providerId="LiveId" clId="{B67B266E-E175-44B2-A73C-0ED8328B81AC}" dt="2021-02-09T05:18:35.956" v="2" actId="47"/>
        <pc:sldMkLst>
          <pc:docMk/>
          <pc:sldMk cId="2913991516" sldId="311"/>
        </pc:sldMkLst>
      </pc:sldChg>
      <pc:sldChg chg="del">
        <pc:chgData name="Indu Sekhar Dantu" userId="4218edbc7ffe59d5" providerId="LiveId" clId="{B67B266E-E175-44B2-A73C-0ED8328B81AC}" dt="2021-02-09T05:18:35.956" v="2" actId="47"/>
        <pc:sldMkLst>
          <pc:docMk/>
          <pc:sldMk cId="617495887" sldId="312"/>
        </pc:sldMkLst>
      </pc:sldChg>
      <pc:sldChg chg="del">
        <pc:chgData name="Indu Sekhar Dantu" userId="4218edbc7ffe59d5" providerId="LiveId" clId="{B67B266E-E175-44B2-A73C-0ED8328B81AC}" dt="2021-02-09T05:18:35.956" v="2" actId="47"/>
        <pc:sldMkLst>
          <pc:docMk/>
          <pc:sldMk cId="37871629" sldId="313"/>
        </pc:sldMkLst>
      </pc:sldChg>
      <pc:sldChg chg="del">
        <pc:chgData name="Indu Sekhar Dantu" userId="4218edbc7ffe59d5" providerId="LiveId" clId="{B67B266E-E175-44B2-A73C-0ED8328B81AC}" dt="2021-02-09T05:18:35.956" v="2" actId="47"/>
        <pc:sldMkLst>
          <pc:docMk/>
          <pc:sldMk cId="671830643" sldId="314"/>
        </pc:sldMkLst>
      </pc:sldChg>
      <pc:sldChg chg="del">
        <pc:chgData name="Indu Sekhar Dantu" userId="4218edbc7ffe59d5" providerId="LiveId" clId="{B67B266E-E175-44B2-A73C-0ED8328B81AC}" dt="2021-02-09T05:18:35.956" v="2" actId="47"/>
        <pc:sldMkLst>
          <pc:docMk/>
          <pc:sldMk cId="386940301" sldId="315"/>
        </pc:sldMkLst>
      </pc:sldChg>
      <pc:sldChg chg="del">
        <pc:chgData name="Indu Sekhar Dantu" userId="4218edbc7ffe59d5" providerId="LiveId" clId="{B67B266E-E175-44B2-A73C-0ED8328B81AC}" dt="2021-02-09T05:18:35.956" v="2" actId="47"/>
        <pc:sldMkLst>
          <pc:docMk/>
          <pc:sldMk cId="4111208870" sldId="316"/>
        </pc:sldMkLst>
      </pc:sldChg>
      <pc:sldChg chg="del">
        <pc:chgData name="Indu Sekhar Dantu" userId="4218edbc7ffe59d5" providerId="LiveId" clId="{B67B266E-E175-44B2-A73C-0ED8328B81AC}" dt="2021-02-09T05:18:35.956" v="2" actId="47"/>
        <pc:sldMkLst>
          <pc:docMk/>
          <pc:sldMk cId="3022824336" sldId="317"/>
        </pc:sldMkLst>
      </pc:sldChg>
      <pc:sldChg chg="del">
        <pc:chgData name="Indu Sekhar Dantu" userId="4218edbc7ffe59d5" providerId="LiveId" clId="{B67B266E-E175-44B2-A73C-0ED8328B81AC}" dt="2021-02-09T05:18:35.956" v="2" actId="47"/>
        <pc:sldMkLst>
          <pc:docMk/>
          <pc:sldMk cId="606263285" sldId="318"/>
        </pc:sldMkLst>
      </pc:sldChg>
      <pc:sldChg chg="del">
        <pc:chgData name="Indu Sekhar Dantu" userId="4218edbc7ffe59d5" providerId="LiveId" clId="{B67B266E-E175-44B2-A73C-0ED8328B81AC}" dt="2021-02-09T05:18:35.956" v="2" actId="47"/>
        <pc:sldMkLst>
          <pc:docMk/>
          <pc:sldMk cId="255673752" sldId="319"/>
        </pc:sldMkLst>
      </pc:sldChg>
      <pc:sldChg chg="del">
        <pc:chgData name="Indu Sekhar Dantu" userId="4218edbc7ffe59d5" providerId="LiveId" clId="{B67B266E-E175-44B2-A73C-0ED8328B81AC}" dt="2021-02-09T05:18:35.956" v="2" actId="47"/>
        <pc:sldMkLst>
          <pc:docMk/>
          <pc:sldMk cId="2435404412" sldId="320"/>
        </pc:sldMkLst>
      </pc:sldChg>
      <pc:sldChg chg="del">
        <pc:chgData name="Indu Sekhar Dantu" userId="4218edbc7ffe59d5" providerId="LiveId" clId="{B67B266E-E175-44B2-A73C-0ED8328B81AC}" dt="2021-02-09T05:18:35.956" v="2" actId="47"/>
        <pc:sldMkLst>
          <pc:docMk/>
          <pc:sldMk cId="3847533731" sldId="321"/>
        </pc:sldMkLst>
      </pc:sldChg>
      <pc:sldChg chg="del">
        <pc:chgData name="Indu Sekhar Dantu" userId="4218edbc7ffe59d5" providerId="LiveId" clId="{B67B266E-E175-44B2-A73C-0ED8328B81AC}" dt="2021-02-09T05:18:35.956" v="2" actId="47"/>
        <pc:sldMkLst>
          <pc:docMk/>
          <pc:sldMk cId="679489238" sldId="322"/>
        </pc:sldMkLst>
      </pc:sldChg>
      <pc:sldChg chg="del">
        <pc:chgData name="Indu Sekhar Dantu" userId="4218edbc7ffe59d5" providerId="LiveId" clId="{B67B266E-E175-44B2-A73C-0ED8328B81AC}" dt="2021-02-09T05:18:35.956" v="2" actId="47"/>
        <pc:sldMkLst>
          <pc:docMk/>
          <pc:sldMk cId="487735147" sldId="324"/>
        </pc:sldMkLst>
      </pc:sldChg>
      <pc:sldChg chg="del">
        <pc:chgData name="Indu Sekhar Dantu" userId="4218edbc7ffe59d5" providerId="LiveId" clId="{B67B266E-E175-44B2-A73C-0ED8328B81AC}" dt="2021-02-09T05:18:35.956" v="2" actId="47"/>
        <pc:sldMkLst>
          <pc:docMk/>
          <pc:sldMk cId="3897033291" sldId="326"/>
        </pc:sldMkLst>
      </pc:sldChg>
      <pc:sldChg chg="del">
        <pc:chgData name="Indu Sekhar Dantu" userId="4218edbc7ffe59d5" providerId="LiveId" clId="{B67B266E-E175-44B2-A73C-0ED8328B81AC}" dt="2021-02-09T05:18:35.956" v="2" actId="47"/>
        <pc:sldMkLst>
          <pc:docMk/>
          <pc:sldMk cId="358896353" sldId="327"/>
        </pc:sldMkLst>
      </pc:sldChg>
      <pc:sldChg chg="del">
        <pc:chgData name="Indu Sekhar Dantu" userId="4218edbc7ffe59d5" providerId="LiveId" clId="{B67B266E-E175-44B2-A73C-0ED8328B81AC}" dt="2021-02-09T05:18:35.956" v="2" actId="47"/>
        <pc:sldMkLst>
          <pc:docMk/>
          <pc:sldMk cId="110912800" sldId="328"/>
        </pc:sldMkLst>
      </pc:sldChg>
      <pc:sldChg chg="del">
        <pc:chgData name="Indu Sekhar Dantu" userId="4218edbc7ffe59d5" providerId="LiveId" clId="{B67B266E-E175-44B2-A73C-0ED8328B81AC}" dt="2021-02-09T05:18:35.956" v="2" actId="47"/>
        <pc:sldMkLst>
          <pc:docMk/>
          <pc:sldMk cId="2205852165" sldId="329"/>
        </pc:sldMkLst>
      </pc:sldChg>
      <pc:sldChg chg="del">
        <pc:chgData name="Indu Sekhar Dantu" userId="4218edbc7ffe59d5" providerId="LiveId" clId="{B67B266E-E175-44B2-A73C-0ED8328B81AC}" dt="2021-02-09T05:18:35.956" v="2" actId="47"/>
        <pc:sldMkLst>
          <pc:docMk/>
          <pc:sldMk cId="2386640800" sldId="330"/>
        </pc:sldMkLst>
      </pc:sldChg>
      <pc:sldChg chg="del">
        <pc:chgData name="Indu Sekhar Dantu" userId="4218edbc7ffe59d5" providerId="LiveId" clId="{B67B266E-E175-44B2-A73C-0ED8328B81AC}" dt="2021-02-09T05:18:22.895" v="1" actId="47"/>
        <pc:sldMkLst>
          <pc:docMk/>
          <pc:sldMk cId="1769950668" sldId="333"/>
        </pc:sldMkLst>
      </pc:sldChg>
      <pc:sldChg chg="del">
        <pc:chgData name="Indu Sekhar Dantu" userId="4218edbc7ffe59d5" providerId="LiveId" clId="{B67B266E-E175-44B2-A73C-0ED8328B81AC}" dt="2021-02-09T05:18:35.956" v="2" actId="47"/>
        <pc:sldMkLst>
          <pc:docMk/>
          <pc:sldMk cId="1242168864" sldId="334"/>
        </pc:sldMkLst>
      </pc:sldChg>
      <pc:sldChg chg="del">
        <pc:chgData name="Indu Sekhar Dantu" userId="4218edbc7ffe59d5" providerId="LiveId" clId="{B67B266E-E175-44B2-A73C-0ED8328B81AC}" dt="2021-02-09T05:18:35.956" v="2" actId="47"/>
        <pc:sldMkLst>
          <pc:docMk/>
          <pc:sldMk cId="413988172" sldId="335"/>
        </pc:sldMkLst>
      </pc:sldChg>
      <pc:sldChg chg="del">
        <pc:chgData name="Indu Sekhar Dantu" userId="4218edbc7ffe59d5" providerId="LiveId" clId="{B67B266E-E175-44B2-A73C-0ED8328B81AC}" dt="2021-02-09T05:18:35.956" v="2" actId="47"/>
        <pc:sldMkLst>
          <pc:docMk/>
          <pc:sldMk cId="3086689593" sldId="336"/>
        </pc:sldMkLst>
      </pc:sldChg>
      <pc:sldChg chg="del">
        <pc:chgData name="Indu Sekhar Dantu" userId="4218edbc7ffe59d5" providerId="LiveId" clId="{B67B266E-E175-44B2-A73C-0ED8328B81AC}" dt="2021-02-09T05:18:35.956" v="2" actId="47"/>
        <pc:sldMkLst>
          <pc:docMk/>
          <pc:sldMk cId="1781971048" sldId="337"/>
        </pc:sldMkLst>
      </pc:sldChg>
      <pc:sldChg chg="del">
        <pc:chgData name="Indu Sekhar Dantu" userId="4218edbc7ffe59d5" providerId="LiveId" clId="{B67B266E-E175-44B2-A73C-0ED8328B81AC}" dt="2021-02-09T05:18:35.956" v="2" actId="47"/>
        <pc:sldMkLst>
          <pc:docMk/>
          <pc:sldMk cId="1431971832" sldId="338"/>
        </pc:sldMkLst>
      </pc:sldChg>
      <pc:sldChg chg="del">
        <pc:chgData name="Indu Sekhar Dantu" userId="4218edbc7ffe59d5" providerId="LiveId" clId="{B67B266E-E175-44B2-A73C-0ED8328B81AC}" dt="2021-02-09T05:18:35.956" v="2" actId="47"/>
        <pc:sldMkLst>
          <pc:docMk/>
          <pc:sldMk cId="1845792426" sldId="340"/>
        </pc:sldMkLst>
      </pc:sldChg>
      <pc:sldChg chg="del">
        <pc:chgData name="Indu Sekhar Dantu" userId="4218edbc7ffe59d5" providerId="LiveId" clId="{B67B266E-E175-44B2-A73C-0ED8328B81AC}" dt="2021-02-09T05:18:35.956" v="2" actId="47"/>
        <pc:sldMkLst>
          <pc:docMk/>
          <pc:sldMk cId="3636415951" sldId="342"/>
        </pc:sldMkLst>
      </pc:sldChg>
      <pc:sldChg chg="del">
        <pc:chgData name="Indu Sekhar Dantu" userId="4218edbc7ffe59d5" providerId="LiveId" clId="{B67B266E-E175-44B2-A73C-0ED8328B81AC}" dt="2021-02-09T05:18:35.956" v="2" actId="47"/>
        <pc:sldMkLst>
          <pc:docMk/>
          <pc:sldMk cId="3045621842" sldId="343"/>
        </pc:sldMkLst>
      </pc:sldChg>
      <pc:sldChg chg="del">
        <pc:chgData name="Indu Sekhar Dantu" userId="4218edbc7ffe59d5" providerId="LiveId" clId="{B67B266E-E175-44B2-A73C-0ED8328B81AC}" dt="2021-02-09T05:18:35.956" v="2" actId="47"/>
        <pc:sldMkLst>
          <pc:docMk/>
          <pc:sldMk cId="1099794144" sldId="344"/>
        </pc:sldMkLst>
      </pc:sldChg>
      <pc:sldChg chg="del">
        <pc:chgData name="Indu Sekhar Dantu" userId="4218edbc7ffe59d5" providerId="LiveId" clId="{B67B266E-E175-44B2-A73C-0ED8328B81AC}" dt="2021-02-09T05:18:35.956" v="2" actId="47"/>
        <pc:sldMkLst>
          <pc:docMk/>
          <pc:sldMk cId="3428089887" sldId="345"/>
        </pc:sldMkLst>
      </pc:sldChg>
      <pc:sldChg chg="del">
        <pc:chgData name="Indu Sekhar Dantu" userId="4218edbc7ffe59d5" providerId="LiveId" clId="{B67B266E-E175-44B2-A73C-0ED8328B81AC}" dt="2021-02-09T05:18:35.956" v="2" actId="47"/>
        <pc:sldMkLst>
          <pc:docMk/>
          <pc:sldMk cId="3012025913" sldId="346"/>
        </pc:sldMkLst>
      </pc:sldChg>
      <pc:sldChg chg="del">
        <pc:chgData name="Indu Sekhar Dantu" userId="4218edbc7ffe59d5" providerId="LiveId" clId="{B67B266E-E175-44B2-A73C-0ED8328B81AC}" dt="2021-02-09T05:18:35.956" v="2" actId="47"/>
        <pc:sldMkLst>
          <pc:docMk/>
          <pc:sldMk cId="3548906737" sldId="347"/>
        </pc:sldMkLst>
      </pc:sldChg>
      <pc:sldChg chg="del">
        <pc:chgData name="Indu Sekhar Dantu" userId="4218edbc7ffe59d5" providerId="LiveId" clId="{B67B266E-E175-44B2-A73C-0ED8328B81AC}" dt="2021-02-09T05:18:35.956" v="2" actId="47"/>
        <pc:sldMkLst>
          <pc:docMk/>
          <pc:sldMk cId="3663276263" sldId="348"/>
        </pc:sldMkLst>
      </pc:sldChg>
      <pc:sldChg chg="del">
        <pc:chgData name="Indu Sekhar Dantu" userId="4218edbc7ffe59d5" providerId="LiveId" clId="{B67B266E-E175-44B2-A73C-0ED8328B81AC}" dt="2021-02-09T05:18:35.956" v="2" actId="47"/>
        <pc:sldMkLst>
          <pc:docMk/>
          <pc:sldMk cId="3813771935" sldId="349"/>
        </pc:sldMkLst>
      </pc:sldChg>
      <pc:sldChg chg="del">
        <pc:chgData name="Indu Sekhar Dantu" userId="4218edbc7ffe59d5" providerId="LiveId" clId="{B67B266E-E175-44B2-A73C-0ED8328B81AC}" dt="2021-02-09T05:18:35.956" v="2" actId="47"/>
        <pc:sldMkLst>
          <pc:docMk/>
          <pc:sldMk cId="226280624" sldId="350"/>
        </pc:sldMkLst>
      </pc:sldChg>
      <pc:sldChg chg="del">
        <pc:chgData name="Indu Sekhar Dantu" userId="4218edbc7ffe59d5" providerId="LiveId" clId="{B67B266E-E175-44B2-A73C-0ED8328B81AC}" dt="2021-02-09T05:18:35.956" v="2" actId="47"/>
        <pc:sldMkLst>
          <pc:docMk/>
          <pc:sldMk cId="247938079" sldId="351"/>
        </pc:sldMkLst>
      </pc:sldChg>
      <pc:sldChg chg="del">
        <pc:chgData name="Indu Sekhar Dantu" userId="4218edbc7ffe59d5" providerId="LiveId" clId="{B67B266E-E175-44B2-A73C-0ED8328B81AC}" dt="2021-02-09T05:18:35.956" v="2" actId="47"/>
        <pc:sldMkLst>
          <pc:docMk/>
          <pc:sldMk cId="649177655" sldId="352"/>
        </pc:sldMkLst>
      </pc:sldChg>
      <pc:sldChg chg="del">
        <pc:chgData name="Indu Sekhar Dantu" userId="4218edbc7ffe59d5" providerId="LiveId" clId="{B67B266E-E175-44B2-A73C-0ED8328B81AC}" dt="2021-02-09T05:18:35.956" v="2" actId="47"/>
        <pc:sldMkLst>
          <pc:docMk/>
          <pc:sldMk cId="2636067480" sldId="353"/>
        </pc:sldMkLst>
      </pc:sldChg>
      <pc:sldChg chg="del">
        <pc:chgData name="Indu Sekhar Dantu" userId="4218edbc7ffe59d5" providerId="LiveId" clId="{B67B266E-E175-44B2-A73C-0ED8328B81AC}" dt="2021-02-09T05:18:35.956" v="2" actId="47"/>
        <pc:sldMkLst>
          <pc:docMk/>
          <pc:sldMk cId="1946500566" sldId="354"/>
        </pc:sldMkLst>
      </pc:sldChg>
      <pc:sldChg chg="del">
        <pc:chgData name="Indu Sekhar Dantu" userId="4218edbc7ffe59d5" providerId="LiveId" clId="{B67B266E-E175-44B2-A73C-0ED8328B81AC}" dt="2021-02-09T05:18:35.956" v="2" actId="47"/>
        <pc:sldMkLst>
          <pc:docMk/>
          <pc:sldMk cId="4005330885" sldId="355"/>
        </pc:sldMkLst>
      </pc:sldChg>
      <pc:sldChg chg="del">
        <pc:chgData name="Indu Sekhar Dantu" userId="4218edbc7ffe59d5" providerId="LiveId" clId="{B67B266E-E175-44B2-A73C-0ED8328B81AC}" dt="2021-02-09T05:18:35.956" v="2" actId="47"/>
        <pc:sldMkLst>
          <pc:docMk/>
          <pc:sldMk cId="1011139444" sldId="356"/>
        </pc:sldMkLst>
      </pc:sldChg>
      <pc:sldChg chg="del">
        <pc:chgData name="Indu Sekhar Dantu" userId="4218edbc7ffe59d5" providerId="LiveId" clId="{B67B266E-E175-44B2-A73C-0ED8328B81AC}" dt="2021-02-09T05:18:35.956" v="2" actId="47"/>
        <pc:sldMkLst>
          <pc:docMk/>
          <pc:sldMk cId="4151996589" sldId="357"/>
        </pc:sldMkLst>
      </pc:sldChg>
      <pc:sldChg chg="del">
        <pc:chgData name="Indu Sekhar Dantu" userId="4218edbc7ffe59d5" providerId="LiveId" clId="{B67B266E-E175-44B2-A73C-0ED8328B81AC}" dt="2021-02-09T05:18:35.956" v="2" actId="47"/>
        <pc:sldMkLst>
          <pc:docMk/>
          <pc:sldMk cId="2149168752" sldId="359"/>
        </pc:sldMkLst>
      </pc:sldChg>
      <pc:sldChg chg="del">
        <pc:chgData name="Indu Sekhar Dantu" userId="4218edbc7ffe59d5" providerId="LiveId" clId="{B67B266E-E175-44B2-A73C-0ED8328B81AC}" dt="2021-02-09T05:18:35.956" v="2" actId="47"/>
        <pc:sldMkLst>
          <pc:docMk/>
          <pc:sldMk cId="1698146891" sldId="360"/>
        </pc:sldMkLst>
      </pc:sldChg>
      <pc:sldChg chg="del">
        <pc:chgData name="Indu Sekhar Dantu" userId="4218edbc7ffe59d5" providerId="LiveId" clId="{B67B266E-E175-44B2-A73C-0ED8328B81AC}" dt="2021-02-09T05:18:35.956" v="2" actId="47"/>
        <pc:sldMkLst>
          <pc:docMk/>
          <pc:sldMk cId="1117962849" sldId="361"/>
        </pc:sldMkLst>
      </pc:sldChg>
      <pc:sldChg chg="del">
        <pc:chgData name="Indu Sekhar Dantu" userId="4218edbc7ffe59d5" providerId="LiveId" clId="{B67B266E-E175-44B2-A73C-0ED8328B81AC}" dt="2021-02-09T05:18:35.956" v="2" actId="47"/>
        <pc:sldMkLst>
          <pc:docMk/>
          <pc:sldMk cId="141841396" sldId="362"/>
        </pc:sldMkLst>
      </pc:sldChg>
      <pc:sldChg chg="del">
        <pc:chgData name="Indu Sekhar Dantu" userId="4218edbc7ffe59d5" providerId="LiveId" clId="{B67B266E-E175-44B2-A73C-0ED8328B81AC}" dt="2021-02-09T05:18:35.956" v="2" actId="47"/>
        <pc:sldMkLst>
          <pc:docMk/>
          <pc:sldMk cId="3728852139" sldId="363"/>
        </pc:sldMkLst>
      </pc:sldChg>
      <pc:sldChg chg="del">
        <pc:chgData name="Indu Sekhar Dantu" userId="4218edbc7ffe59d5" providerId="LiveId" clId="{B67B266E-E175-44B2-A73C-0ED8328B81AC}" dt="2021-02-09T05:18:35.956" v="2" actId="47"/>
        <pc:sldMkLst>
          <pc:docMk/>
          <pc:sldMk cId="2347591815" sldId="366"/>
        </pc:sldMkLst>
      </pc:sldChg>
      <pc:sldChg chg="del">
        <pc:chgData name="Indu Sekhar Dantu" userId="4218edbc7ffe59d5" providerId="LiveId" clId="{B67B266E-E175-44B2-A73C-0ED8328B81AC}" dt="2021-02-09T05:18:12.171" v="0" actId="47"/>
        <pc:sldMkLst>
          <pc:docMk/>
          <pc:sldMk cId="711155402" sldId="367"/>
        </pc:sldMkLst>
      </pc:sldChg>
      <pc:sldChg chg="del">
        <pc:chgData name="Indu Sekhar Dantu" userId="4218edbc7ffe59d5" providerId="LiveId" clId="{B67B266E-E175-44B2-A73C-0ED8328B81AC}" dt="2021-02-09T05:18:40.557" v="3" actId="2696"/>
        <pc:sldMkLst>
          <pc:docMk/>
          <pc:sldMk cId="2536343809" sldId="368"/>
        </pc:sldMkLst>
      </pc:sldChg>
    </pc:docChg>
  </pc:docChgLst>
  <pc:docChgLst>
    <pc:chgData name="Indu Sekhar Dantu" userId="4218edbc7ffe59d5" providerId="LiveId" clId="{53BFFF45-83C9-478B-8C5A-8491DEAAF05A}"/>
    <pc:docChg chg="modSld">
      <pc:chgData name="Indu Sekhar Dantu" userId="4218edbc7ffe59d5" providerId="LiveId" clId="{53BFFF45-83C9-478B-8C5A-8491DEAAF05A}" dt="2021-02-22T01:42:04.416" v="165" actId="255"/>
      <pc:docMkLst>
        <pc:docMk/>
      </pc:docMkLst>
      <pc:sldChg chg="modSp mod">
        <pc:chgData name="Indu Sekhar Dantu" userId="4218edbc7ffe59d5" providerId="LiveId" clId="{53BFFF45-83C9-478B-8C5A-8491DEAAF05A}" dt="2021-02-22T01:39:47.743" v="20" actId="207"/>
        <pc:sldMkLst>
          <pc:docMk/>
          <pc:sldMk cId="410429437" sldId="256"/>
        </pc:sldMkLst>
        <pc:spChg chg="mod">
          <ac:chgData name="Indu Sekhar Dantu" userId="4218edbc7ffe59d5" providerId="LiveId" clId="{53BFFF45-83C9-478B-8C5A-8491DEAAF05A}" dt="2021-02-22T01:39:47.743" v="20" actId="207"/>
          <ac:spMkLst>
            <pc:docMk/>
            <pc:sldMk cId="410429437" sldId="256"/>
            <ac:spMk id="2" creationId="{90DCA56C-7A25-4BD4-AA72-5256E68BE4CB}"/>
          </ac:spMkLst>
        </pc:spChg>
      </pc:sldChg>
      <pc:sldChg chg="modSp mod">
        <pc:chgData name="Indu Sekhar Dantu" userId="4218edbc7ffe59d5" providerId="LiveId" clId="{53BFFF45-83C9-478B-8C5A-8491DEAAF05A}" dt="2021-02-22T01:41:05.128" v="94" actId="20577"/>
        <pc:sldMkLst>
          <pc:docMk/>
          <pc:sldMk cId="876088118" sldId="364"/>
        </pc:sldMkLst>
        <pc:spChg chg="mod">
          <ac:chgData name="Indu Sekhar Dantu" userId="4218edbc7ffe59d5" providerId="LiveId" clId="{53BFFF45-83C9-478B-8C5A-8491DEAAF05A}" dt="2021-02-22T01:41:05.128" v="94" actId="20577"/>
          <ac:spMkLst>
            <pc:docMk/>
            <pc:sldMk cId="876088118" sldId="364"/>
            <ac:spMk id="2" creationId="{B569CD3E-5E33-4EB5-A2CE-C636605E633F}"/>
          </ac:spMkLst>
        </pc:spChg>
        <pc:spChg chg="mod">
          <ac:chgData name="Indu Sekhar Dantu" userId="4218edbc7ffe59d5" providerId="LiveId" clId="{53BFFF45-83C9-478B-8C5A-8491DEAAF05A}" dt="2021-02-22T01:40:41.454" v="93" actId="6549"/>
          <ac:spMkLst>
            <pc:docMk/>
            <pc:sldMk cId="876088118" sldId="364"/>
            <ac:spMk id="3" creationId="{C3C0199F-A274-44C6-BF37-784A855E6EEA}"/>
          </ac:spMkLst>
        </pc:spChg>
      </pc:sldChg>
      <pc:sldChg chg="modSp mod">
        <pc:chgData name="Indu Sekhar Dantu" userId="4218edbc7ffe59d5" providerId="LiveId" clId="{53BFFF45-83C9-478B-8C5A-8491DEAAF05A}" dt="2021-02-22T01:42:04.416" v="165" actId="255"/>
        <pc:sldMkLst>
          <pc:docMk/>
          <pc:sldMk cId="4107847369" sldId="365"/>
        </pc:sldMkLst>
        <pc:spChg chg="mod">
          <ac:chgData name="Indu Sekhar Dantu" userId="4218edbc7ffe59d5" providerId="LiveId" clId="{53BFFF45-83C9-478B-8C5A-8491DEAAF05A}" dt="2021-02-22T01:42:04.416" v="165" actId="255"/>
          <ac:spMkLst>
            <pc:docMk/>
            <pc:sldMk cId="4107847369" sldId="365"/>
            <ac:spMk id="2" creationId="{B569CD3E-5E33-4EB5-A2CE-C636605E633F}"/>
          </ac:spMkLst>
        </pc:spChg>
      </pc:sldChg>
    </pc:docChg>
  </pc:docChgLst>
  <pc:docChgLst>
    <pc:chgData name="Indu Sekhar Dantu" userId="4218edbc7ffe59d5" providerId="LiveId" clId="{D4B97923-A221-4CFD-92A4-C4FCE248E1B6}"/>
    <pc:docChg chg="undo custSel addSld delSld modSld">
      <pc:chgData name="Indu Sekhar Dantu" userId="4218edbc7ffe59d5" providerId="LiveId" clId="{D4B97923-A221-4CFD-92A4-C4FCE248E1B6}" dt="2021-02-26T08:18:44.352" v="922" actId="113"/>
      <pc:docMkLst>
        <pc:docMk/>
      </pc:docMkLst>
      <pc:sldChg chg="modSp mod">
        <pc:chgData name="Indu Sekhar Dantu" userId="4218edbc7ffe59d5" providerId="LiveId" clId="{D4B97923-A221-4CFD-92A4-C4FCE248E1B6}" dt="2021-02-22T16:21:14.775" v="83" actId="20577"/>
        <pc:sldMkLst>
          <pc:docMk/>
          <pc:sldMk cId="410429437" sldId="256"/>
        </pc:sldMkLst>
        <pc:spChg chg="mod">
          <ac:chgData name="Indu Sekhar Dantu" userId="4218edbc7ffe59d5" providerId="LiveId" clId="{D4B97923-A221-4CFD-92A4-C4FCE248E1B6}" dt="2021-02-22T16:21:14.775" v="83" actId="20577"/>
          <ac:spMkLst>
            <pc:docMk/>
            <pc:sldMk cId="410429437" sldId="256"/>
            <ac:spMk id="2" creationId="{90DCA56C-7A25-4BD4-AA72-5256E68BE4CB}"/>
          </ac:spMkLst>
        </pc:spChg>
      </pc:sldChg>
      <pc:sldChg chg="modSp mod">
        <pc:chgData name="Indu Sekhar Dantu" userId="4218edbc7ffe59d5" providerId="LiveId" clId="{D4B97923-A221-4CFD-92A4-C4FCE248E1B6}" dt="2021-02-26T07:55:17.444" v="401" actId="113"/>
        <pc:sldMkLst>
          <pc:docMk/>
          <pc:sldMk cId="876088118" sldId="364"/>
        </pc:sldMkLst>
        <pc:spChg chg="mod">
          <ac:chgData name="Indu Sekhar Dantu" userId="4218edbc7ffe59d5" providerId="LiveId" clId="{D4B97923-A221-4CFD-92A4-C4FCE248E1B6}" dt="2021-02-22T01:47:22.261" v="43" actId="20577"/>
          <ac:spMkLst>
            <pc:docMk/>
            <pc:sldMk cId="876088118" sldId="364"/>
            <ac:spMk id="2" creationId="{B569CD3E-5E33-4EB5-A2CE-C636605E633F}"/>
          </ac:spMkLst>
        </pc:spChg>
        <pc:spChg chg="mod">
          <ac:chgData name="Indu Sekhar Dantu" userId="4218edbc7ffe59d5" providerId="LiveId" clId="{D4B97923-A221-4CFD-92A4-C4FCE248E1B6}" dt="2021-02-26T07:55:17.444" v="401" actId="113"/>
          <ac:spMkLst>
            <pc:docMk/>
            <pc:sldMk cId="876088118" sldId="364"/>
            <ac:spMk id="3" creationId="{C3C0199F-A274-44C6-BF37-784A855E6EEA}"/>
          </ac:spMkLst>
        </pc:spChg>
      </pc:sldChg>
      <pc:sldChg chg="modSp mod">
        <pc:chgData name="Indu Sekhar Dantu" userId="4218edbc7ffe59d5" providerId="LiveId" clId="{D4B97923-A221-4CFD-92A4-C4FCE248E1B6}" dt="2021-02-26T08:04:21.680" v="661" actId="20577"/>
        <pc:sldMkLst>
          <pc:docMk/>
          <pc:sldMk cId="4107847369" sldId="365"/>
        </pc:sldMkLst>
        <pc:spChg chg="mod">
          <ac:chgData name="Indu Sekhar Dantu" userId="4218edbc7ffe59d5" providerId="LiveId" clId="{D4B97923-A221-4CFD-92A4-C4FCE248E1B6}" dt="2021-02-22T01:47:44.247" v="52" actId="20577"/>
          <ac:spMkLst>
            <pc:docMk/>
            <pc:sldMk cId="4107847369" sldId="365"/>
            <ac:spMk id="2" creationId="{B569CD3E-5E33-4EB5-A2CE-C636605E633F}"/>
          </ac:spMkLst>
        </pc:spChg>
        <pc:spChg chg="mod">
          <ac:chgData name="Indu Sekhar Dantu" userId="4218edbc7ffe59d5" providerId="LiveId" clId="{D4B97923-A221-4CFD-92A4-C4FCE248E1B6}" dt="2021-02-26T08:04:21.680" v="661" actId="20577"/>
          <ac:spMkLst>
            <pc:docMk/>
            <pc:sldMk cId="4107847369" sldId="365"/>
            <ac:spMk id="3" creationId="{C3C0199F-A274-44C6-BF37-784A855E6EEA}"/>
          </ac:spMkLst>
        </pc:spChg>
      </pc:sldChg>
      <pc:sldChg chg="modSp add mod">
        <pc:chgData name="Indu Sekhar Dantu" userId="4218edbc7ffe59d5" providerId="LiveId" clId="{D4B97923-A221-4CFD-92A4-C4FCE248E1B6}" dt="2021-02-26T07:57:42.162" v="483" actId="313"/>
        <pc:sldMkLst>
          <pc:docMk/>
          <pc:sldMk cId="1286988038" sldId="366"/>
        </pc:sldMkLst>
        <pc:spChg chg="mod">
          <ac:chgData name="Indu Sekhar Dantu" userId="4218edbc7ffe59d5" providerId="LiveId" clId="{D4B97923-A221-4CFD-92A4-C4FCE248E1B6}" dt="2021-02-26T07:57:42.162" v="483" actId="313"/>
          <ac:spMkLst>
            <pc:docMk/>
            <pc:sldMk cId="1286988038" sldId="366"/>
            <ac:spMk id="3" creationId="{C3C0199F-A274-44C6-BF37-784A855E6EEA}"/>
          </ac:spMkLst>
        </pc:spChg>
      </pc:sldChg>
      <pc:sldChg chg="modSp add mod">
        <pc:chgData name="Indu Sekhar Dantu" userId="4218edbc7ffe59d5" providerId="LiveId" clId="{D4B97923-A221-4CFD-92A4-C4FCE248E1B6}" dt="2021-02-26T08:00:48.166" v="584" actId="114"/>
        <pc:sldMkLst>
          <pc:docMk/>
          <pc:sldMk cId="872834132" sldId="367"/>
        </pc:sldMkLst>
        <pc:spChg chg="mod">
          <ac:chgData name="Indu Sekhar Dantu" userId="4218edbc7ffe59d5" providerId="LiveId" clId="{D4B97923-A221-4CFD-92A4-C4FCE248E1B6}" dt="2021-02-26T08:00:48.166" v="584" actId="114"/>
          <ac:spMkLst>
            <pc:docMk/>
            <pc:sldMk cId="872834132" sldId="367"/>
            <ac:spMk id="3" creationId="{C3C0199F-A274-44C6-BF37-784A855E6EEA}"/>
          </ac:spMkLst>
        </pc:spChg>
      </pc:sldChg>
      <pc:sldChg chg="modSp add mod">
        <pc:chgData name="Indu Sekhar Dantu" userId="4218edbc7ffe59d5" providerId="LiveId" clId="{D4B97923-A221-4CFD-92A4-C4FCE248E1B6}" dt="2021-02-26T08:01:50.113" v="619" actId="114"/>
        <pc:sldMkLst>
          <pc:docMk/>
          <pc:sldMk cId="3598510697" sldId="368"/>
        </pc:sldMkLst>
        <pc:spChg chg="mod">
          <ac:chgData name="Indu Sekhar Dantu" userId="4218edbc7ffe59d5" providerId="LiveId" clId="{D4B97923-A221-4CFD-92A4-C4FCE248E1B6}" dt="2021-02-26T08:01:50.113" v="619" actId="114"/>
          <ac:spMkLst>
            <pc:docMk/>
            <pc:sldMk cId="3598510697" sldId="368"/>
            <ac:spMk id="3" creationId="{C3C0199F-A274-44C6-BF37-784A855E6EEA}"/>
          </ac:spMkLst>
        </pc:spChg>
      </pc:sldChg>
      <pc:sldChg chg="add del">
        <pc:chgData name="Indu Sekhar Dantu" userId="4218edbc7ffe59d5" providerId="LiveId" clId="{D4B97923-A221-4CFD-92A4-C4FCE248E1B6}" dt="2021-02-25T15:27:05.879" v="167" actId="47"/>
        <pc:sldMkLst>
          <pc:docMk/>
          <pc:sldMk cId="1868854741" sldId="369"/>
        </pc:sldMkLst>
      </pc:sldChg>
      <pc:sldChg chg="add del">
        <pc:chgData name="Indu Sekhar Dantu" userId="4218edbc7ffe59d5" providerId="LiveId" clId="{D4B97923-A221-4CFD-92A4-C4FCE248E1B6}" dt="2021-02-24T01:42:20.647" v="90" actId="47"/>
        <pc:sldMkLst>
          <pc:docMk/>
          <pc:sldMk cId="862274240" sldId="370"/>
        </pc:sldMkLst>
      </pc:sldChg>
      <pc:sldChg chg="add del">
        <pc:chgData name="Indu Sekhar Dantu" userId="4218edbc7ffe59d5" providerId="LiveId" clId="{D4B97923-A221-4CFD-92A4-C4FCE248E1B6}" dt="2021-02-24T01:42:21.223" v="91" actId="47"/>
        <pc:sldMkLst>
          <pc:docMk/>
          <pc:sldMk cId="832439690" sldId="371"/>
        </pc:sldMkLst>
      </pc:sldChg>
      <pc:sldChg chg="add del">
        <pc:chgData name="Indu Sekhar Dantu" userId="4218edbc7ffe59d5" providerId="LiveId" clId="{D4B97923-A221-4CFD-92A4-C4FCE248E1B6}" dt="2021-02-24T01:42:22.061" v="92" actId="47"/>
        <pc:sldMkLst>
          <pc:docMk/>
          <pc:sldMk cId="1751723176" sldId="372"/>
        </pc:sldMkLst>
      </pc:sldChg>
      <pc:sldChg chg="add del">
        <pc:chgData name="Indu Sekhar Dantu" userId="4218edbc7ffe59d5" providerId="LiveId" clId="{D4B97923-A221-4CFD-92A4-C4FCE248E1B6}" dt="2021-02-24T01:42:22.643" v="93" actId="47"/>
        <pc:sldMkLst>
          <pc:docMk/>
          <pc:sldMk cId="1376151608" sldId="373"/>
        </pc:sldMkLst>
      </pc:sldChg>
      <pc:sldChg chg="add del">
        <pc:chgData name="Indu Sekhar Dantu" userId="4218edbc7ffe59d5" providerId="LiveId" clId="{D4B97923-A221-4CFD-92A4-C4FCE248E1B6}" dt="2021-02-24T01:42:23.677" v="94" actId="47"/>
        <pc:sldMkLst>
          <pc:docMk/>
          <pc:sldMk cId="2913505883" sldId="374"/>
        </pc:sldMkLst>
      </pc:sldChg>
      <pc:sldChg chg="add del">
        <pc:chgData name="Indu Sekhar Dantu" userId="4218edbc7ffe59d5" providerId="LiveId" clId="{D4B97923-A221-4CFD-92A4-C4FCE248E1B6}" dt="2021-02-24T01:42:24.383" v="95" actId="47"/>
        <pc:sldMkLst>
          <pc:docMk/>
          <pc:sldMk cId="2986863958" sldId="375"/>
        </pc:sldMkLst>
      </pc:sldChg>
      <pc:sldChg chg="add del">
        <pc:chgData name="Indu Sekhar Dantu" userId="4218edbc7ffe59d5" providerId="LiveId" clId="{D4B97923-A221-4CFD-92A4-C4FCE248E1B6}" dt="2021-02-24T01:42:25.176" v="96" actId="47"/>
        <pc:sldMkLst>
          <pc:docMk/>
          <pc:sldMk cId="1226911198" sldId="376"/>
        </pc:sldMkLst>
      </pc:sldChg>
      <pc:sldChg chg="add del">
        <pc:chgData name="Indu Sekhar Dantu" userId="4218edbc7ffe59d5" providerId="LiveId" clId="{D4B97923-A221-4CFD-92A4-C4FCE248E1B6}" dt="2021-02-24T01:42:26.100" v="97" actId="47"/>
        <pc:sldMkLst>
          <pc:docMk/>
          <pc:sldMk cId="3702379529" sldId="377"/>
        </pc:sldMkLst>
      </pc:sldChg>
      <pc:sldChg chg="add del">
        <pc:chgData name="Indu Sekhar Dantu" userId="4218edbc7ffe59d5" providerId="LiveId" clId="{D4B97923-A221-4CFD-92A4-C4FCE248E1B6}" dt="2021-02-24T01:42:26.782" v="98" actId="47"/>
        <pc:sldMkLst>
          <pc:docMk/>
          <pc:sldMk cId="299495060" sldId="378"/>
        </pc:sldMkLst>
      </pc:sldChg>
      <pc:sldChg chg="add del">
        <pc:chgData name="Indu Sekhar Dantu" userId="4218edbc7ffe59d5" providerId="LiveId" clId="{D4B97923-A221-4CFD-92A4-C4FCE248E1B6}" dt="2021-02-25T15:27:08.380" v="168" actId="47"/>
        <pc:sldMkLst>
          <pc:docMk/>
          <pc:sldMk cId="2648906242" sldId="379"/>
        </pc:sldMkLst>
      </pc:sldChg>
      <pc:sldChg chg="modSp add mod">
        <pc:chgData name="Indu Sekhar Dantu" userId="4218edbc7ffe59d5" providerId="LiveId" clId="{D4B97923-A221-4CFD-92A4-C4FCE248E1B6}" dt="2021-02-26T08:04:41.244" v="663" actId="113"/>
        <pc:sldMkLst>
          <pc:docMk/>
          <pc:sldMk cId="597534577" sldId="380"/>
        </pc:sldMkLst>
        <pc:spChg chg="mod">
          <ac:chgData name="Indu Sekhar Dantu" userId="4218edbc7ffe59d5" providerId="LiveId" clId="{D4B97923-A221-4CFD-92A4-C4FCE248E1B6}" dt="2021-02-26T08:04:41.244" v="663" actId="113"/>
          <ac:spMkLst>
            <pc:docMk/>
            <pc:sldMk cId="597534577" sldId="380"/>
            <ac:spMk id="3" creationId="{C3C0199F-A274-44C6-BF37-784A855E6EEA}"/>
          </ac:spMkLst>
        </pc:spChg>
      </pc:sldChg>
      <pc:sldChg chg="modSp add mod">
        <pc:chgData name="Indu Sekhar Dantu" userId="4218edbc7ffe59d5" providerId="LiveId" clId="{D4B97923-A221-4CFD-92A4-C4FCE248E1B6}" dt="2021-02-26T08:05:39.188" v="678" actId="20577"/>
        <pc:sldMkLst>
          <pc:docMk/>
          <pc:sldMk cId="1695133757" sldId="381"/>
        </pc:sldMkLst>
        <pc:spChg chg="mod">
          <ac:chgData name="Indu Sekhar Dantu" userId="4218edbc7ffe59d5" providerId="LiveId" clId="{D4B97923-A221-4CFD-92A4-C4FCE248E1B6}" dt="2021-02-26T08:05:39.188" v="678" actId="20577"/>
          <ac:spMkLst>
            <pc:docMk/>
            <pc:sldMk cId="1695133757" sldId="381"/>
            <ac:spMk id="3" creationId="{C3C0199F-A274-44C6-BF37-784A855E6EEA}"/>
          </ac:spMkLst>
        </pc:spChg>
      </pc:sldChg>
      <pc:sldChg chg="modSp add mod">
        <pc:chgData name="Indu Sekhar Dantu" userId="4218edbc7ffe59d5" providerId="LiveId" clId="{D4B97923-A221-4CFD-92A4-C4FCE248E1B6}" dt="2021-02-26T08:07:29.941" v="717" actId="20577"/>
        <pc:sldMkLst>
          <pc:docMk/>
          <pc:sldMk cId="1956149049" sldId="382"/>
        </pc:sldMkLst>
        <pc:spChg chg="mod">
          <ac:chgData name="Indu Sekhar Dantu" userId="4218edbc7ffe59d5" providerId="LiveId" clId="{D4B97923-A221-4CFD-92A4-C4FCE248E1B6}" dt="2021-02-26T08:07:29.941" v="717" actId="20577"/>
          <ac:spMkLst>
            <pc:docMk/>
            <pc:sldMk cId="1956149049" sldId="382"/>
            <ac:spMk id="3" creationId="{C3C0199F-A274-44C6-BF37-784A855E6EEA}"/>
          </ac:spMkLst>
        </pc:spChg>
      </pc:sldChg>
      <pc:sldChg chg="modSp add mod">
        <pc:chgData name="Indu Sekhar Dantu" userId="4218edbc7ffe59d5" providerId="LiveId" clId="{D4B97923-A221-4CFD-92A4-C4FCE248E1B6}" dt="2021-02-26T08:09:40.299" v="775" actId="20577"/>
        <pc:sldMkLst>
          <pc:docMk/>
          <pc:sldMk cId="1533495077" sldId="383"/>
        </pc:sldMkLst>
        <pc:spChg chg="mod">
          <ac:chgData name="Indu Sekhar Dantu" userId="4218edbc7ffe59d5" providerId="LiveId" clId="{D4B97923-A221-4CFD-92A4-C4FCE248E1B6}" dt="2021-02-26T08:09:40.299" v="775" actId="20577"/>
          <ac:spMkLst>
            <pc:docMk/>
            <pc:sldMk cId="1533495077" sldId="383"/>
            <ac:spMk id="3" creationId="{C3C0199F-A274-44C6-BF37-784A855E6EEA}"/>
          </ac:spMkLst>
        </pc:spChg>
      </pc:sldChg>
      <pc:sldChg chg="modSp add mod">
        <pc:chgData name="Indu Sekhar Dantu" userId="4218edbc7ffe59d5" providerId="LiveId" clId="{D4B97923-A221-4CFD-92A4-C4FCE248E1B6}" dt="2021-02-26T08:10:32.455" v="796" actId="20577"/>
        <pc:sldMkLst>
          <pc:docMk/>
          <pc:sldMk cId="1308521791" sldId="384"/>
        </pc:sldMkLst>
        <pc:spChg chg="mod">
          <ac:chgData name="Indu Sekhar Dantu" userId="4218edbc7ffe59d5" providerId="LiveId" clId="{D4B97923-A221-4CFD-92A4-C4FCE248E1B6}" dt="2021-02-26T08:10:32.455" v="796" actId="20577"/>
          <ac:spMkLst>
            <pc:docMk/>
            <pc:sldMk cId="1308521791" sldId="384"/>
            <ac:spMk id="3" creationId="{C3C0199F-A274-44C6-BF37-784A855E6EEA}"/>
          </ac:spMkLst>
        </pc:spChg>
      </pc:sldChg>
      <pc:sldChg chg="add del">
        <pc:chgData name="Indu Sekhar Dantu" userId="4218edbc7ffe59d5" providerId="LiveId" clId="{D4B97923-A221-4CFD-92A4-C4FCE248E1B6}" dt="2021-02-24T01:44:21.954" v="109" actId="47"/>
        <pc:sldMkLst>
          <pc:docMk/>
          <pc:sldMk cId="3990555693" sldId="385"/>
        </pc:sldMkLst>
      </pc:sldChg>
      <pc:sldChg chg="add del">
        <pc:chgData name="Indu Sekhar Dantu" userId="4218edbc7ffe59d5" providerId="LiveId" clId="{D4B97923-A221-4CFD-92A4-C4FCE248E1B6}" dt="2021-02-24T01:44:22.589" v="110" actId="47"/>
        <pc:sldMkLst>
          <pc:docMk/>
          <pc:sldMk cId="3459771239" sldId="386"/>
        </pc:sldMkLst>
      </pc:sldChg>
      <pc:sldChg chg="add del">
        <pc:chgData name="Indu Sekhar Dantu" userId="4218edbc7ffe59d5" providerId="LiveId" clId="{D4B97923-A221-4CFD-92A4-C4FCE248E1B6}" dt="2021-02-24T01:44:23.329" v="111" actId="47"/>
        <pc:sldMkLst>
          <pc:docMk/>
          <pc:sldMk cId="3133181945" sldId="387"/>
        </pc:sldMkLst>
      </pc:sldChg>
      <pc:sldChg chg="add del">
        <pc:chgData name="Indu Sekhar Dantu" userId="4218edbc7ffe59d5" providerId="LiveId" clId="{D4B97923-A221-4CFD-92A4-C4FCE248E1B6}" dt="2021-02-24T01:44:24.109" v="112" actId="47"/>
        <pc:sldMkLst>
          <pc:docMk/>
          <pc:sldMk cId="2952310630" sldId="388"/>
        </pc:sldMkLst>
      </pc:sldChg>
      <pc:sldChg chg="add del">
        <pc:chgData name="Indu Sekhar Dantu" userId="4218edbc7ffe59d5" providerId="LiveId" clId="{D4B97923-A221-4CFD-92A4-C4FCE248E1B6}" dt="2021-02-24T01:44:24.713" v="113" actId="47"/>
        <pc:sldMkLst>
          <pc:docMk/>
          <pc:sldMk cId="1484049881" sldId="389"/>
        </pc:sldMkLst>
      </pc:sldChg>
      <pc:sldChg chg="add del">
        <pc:chgData name="Indu Sekhar Dantu" userId="4218edbc7ffe59d5" providerId="LiveId" clId="{D4B97923-A221-4CFD-92A4-C4FCE248E1B6}" dt="2021-02-24T01:44:25.489" v="114" actId="47"/>
        <pc:sldMkLst>
          <pc:docMk/>
          <pc:sldMk cId="3225323823" sldId="390"/>
        </pc:sldMkLst>
      </pc:sldChg>
      <pc:sldChg chg="add del">
        <pc:chgData name="Indu Sekhar Dantu" userId="4218edbc7ffe59d5" providerId="LiveId" clId="{D4B97923-A221-4CFD-92A4-C4FCE248E1B6}" dt="2021-02-24T01:44:26.148" v="115" actId="47"/>
        <pc:sldMkLst>
          <pc:docMk/>
          <pc:sldMk cId="524288079" sldId="391"/>
        </pc:sldMkLst>
      </pc:sldChg>
      <pc:sldChg chg="add del">
        <pc:chgData name="Indu Sekhar Dantu" userId="4218edbc7ffe59d5" providerId="LiveId" clId="{D4B97923-A221-4CFD-92A4-C4FCE248E1B6}" dt="2021-02-25T15:30:18.842" v="194" actId="47"/>
        <pc:sldMkLst>
          <pc:docMk/>
          <pc:sldMk cId="2682618518" sldId="392"/>
        </pc:sldMkLst>
      </pc:sldChg>
      <pc:sldChg chg="modSp add mod">
        <pc:chgData name="Indu Sekhar Dantu" userId="4218edbc7ffe59d5" providerId="LiveId" clId="{D4B97923-A221-4CFD-92A4-C4FCE248E1B6}" dt="2021-02-26T08:12:45.505" v="846" actId="20577"/>
        <pc:sldMkLst>
          <pc:docMk/>
          <pc:sldMk cId="3566205787" sldId="393"/>
        </pc:sldMkLst>
        <pc:spChg chg="mod">
          <ac:chgData name="Indu Sekhar Dantu" userId="4218edbc7ffe59d5" providerId="LiveId" clId="{D4B97923-A221-4CFD-92A4-C4FCE248E1B6}" dt="2021-02-24T01:46:47.250" v="126" actId="20577"/>
          <ac:spMkLst>
            <pc:docMk/>
            <pc:sldMk cId="3566205787" sldId="393"/>
            <ac:spMk id="2" creationId="{B569CD3E-5E33-4EB5-A2CE-C636605E633F}"/>
          </ac:spMkLst>
        </pc:spChg>
        <pc:spChg chg="mod">
          <ac:chgData name="Indu Sekhar Dantu" userId="4218edbc7ffe59d5" providerId="LiveId" clId="{D4B97923-A221-4CFD-92A4-C4FCE248E1B6}" dt="2021-02-26T08:12:45.505" v="846" actId="20577"/>
          <ac:spMkLst>
            <pc:docMk/>
            <pc:sldMk cId="3566205787" sldId="393"/>
            <ac:spMk id="3" creationId="{C3C0199F-A274-44C6-BF37-784A855E6EEA}"/>
          </ac:spMkLst>
        </pc:spChg>
      </pc:sldChg>
      <pc:sldChg chg="modSp add mod">
        <pc:chgData name="Indu Sekhar Dantu" userId="4218edbc7ffe59d5" providerId="LiveId" clId="{D4B97923-A221-4CFD-92A4-C4FCE248E1B6}" dt="2021-02-26T08:14:13.018" v="880" actId="114"/>
        <pc:sldMkLst>
          <pc:docMk/>
          <pc:sldMk cId="2147444234" sldId="394"/>
        </pc:sldMkLst>
        <pc:spChg chg="mod">
          <ac:chgData name="Indu Sekhar Dantu" userId="4218edbc7ffe59d5" providerId="LiveId" clId="{D4B97923-A221-4CFD-92A4-C4FCE248E1B6}" dt="2021-02-26T04:00:39.820" v="372"/>
          <ac:spMkLst>
            <pc:docMk/>
            <pc:sldMk cId="2147444234" sldId="394"/>
            <ac:spMk id="2" creationId="{B569CD3E-5E33-4EB5-A2CE-C636605E633F}"/>
          </ac:spMkLst>
        </pc:spChg>
        <pc:spChg chg="mod">
          <ac:chgData name="Indu Sekhar Dantu" userId="4218edbc7ffe59d5" providerId="LiveId" clId="{D4B97923-A221-4CFD-92A4-C4FCE248E1B6}" dt="2021-02-26T08:14:13.018" v="880" actId="114"/>
          <ac:spMkLst>
            <pc:docMk/>
            <pc:sldMk cId="2147444234" sldId="394"/>
            <ac:spMk id="3" creationId="{C3C0199F-A274-44C6-BF37-784A855E6EEA}"/>
          </ac:spMkLst>
        </pc:spChg>
      </pc:sldChg>
      <pc:sldChg chg="add del">
        <pc:chgData name="Indu Sekhar Dantu" userId="4218edbc7ffe59d5" providerId="LiveId" clId="{D4B97923-A221-4CFD-92A4-C4FCE248E1B6}" dt="2021-02-25T15:31:23.870" v="202" actId="47"/>
        <pc:sldMkLst>
          <pc:docMk/>
          <pc:sldMk cId="2220504067" sldId="395"/>
        </pc:sldMkLst>
      </pc:sldChg>
      <pc:sldChg chg="modSp mod">
        <pc:chgData name="Indu Sekhar Dantu" userId="4218edbc7ffe59d5" providerId="LiveId" clId="{D4B97923-A221-4CFD-92A4-C4FCE248E1B6}" dt="2021-02-26T07:56:11.349" v="428" actId="114"/>
        <pc:sldMkLst>
          <pc:docMk/>
          <pc:sldMk cId="3573883858" sldId="395"/>
        </pc:sldMkLst>
        <pc:spChg chg="mod">
          <ac:chgData name="Indu Sekhar Dantu" userId="4218edbc7ffe59d5" providerId="LiveId" clId="{D4B97923-A221-4CFD-92A4-C4FCE248E1B6}" dt="2021-02-26T07:56:11.349" v="428" actId="114"/>
          <ac:spMkLst>
            <pc:docMk/>
            <pc:sldMk cId="3573883858" sldId="395"/>
            <ac:spMk id="3" creationId="{C3C0199F-A274-44C6-BF37-784A855E6EEA}"/>
          </ac:spMkLst>
        </pc:spChg>
      </pc:sldChg>
      <pc:sldChg chg="addSp delSp modSp mod">
        <pc:chgData name="Indu Sekhar Dantu" userId="4218edbc7ffe59d5" providerId="LiveId" clId="{D4B97923-A221-4CFD-92A4-C4FCE248E1B6}" dt="2021-02-26T03:53:28.665" v="283" actId="20577"/>
        <pc:sldMkLst>
          <pc:docMk/>
          <pc:sldMk cId="321221937" sldId="396"/>
        </pc:sldMkLst>
        <pc:spChg chg="del mod">
          <ac:chgData name="Indu Sekhar Dantu" userId="4218edbc7ffe59d5" providerId="LiveId" clId="{D4B97923-A221-4CFD-92A4-C4FCE248E1B6}" dt="2021-02-26T03:50:03.276" v="253" actId="478"/>
          <ac:spMkLst>
            <pc:docMk/>
            <pc:sldMk cId="321221937" sldId="396"/>
            <ac:spMk id="3" creationId="{C3C0199F-A274-44C6-BF37-784A855E6EEA}"/>
          </ac:spMkLst>
        </pc:spChg>
        <pc:graphicFrameChg chg="add mod modGraphic">
          <ac:chgData name="Indu Sekhar Dantu" userId="4218edbc7ffe59d5" providerId="LiveId" clId="{D4B97923-A221-4CFD-92A4-C4FCE248E1B6}" dt="2021-02-26T03:53:28.665" v="283" actId="20577"/>
          <ac:graphicFrameMkLst>
            <pc:docMk/>
            <pc:sldMk cId="321221937" sldId="396"/>
            <ac:graphicFrameMk id="5" creationId="{CA1C1A90-8278-4DED-BA61-DD0A3DB1EC16}"/>
          </ac:graphicFrameMkLst>
        </pc:graphicFrameChg>
      </pc:sldChg>
      <pc:sldChg chg="modSp mod">
        <pc:chgData name="Indu Sekhar Dantu" userId="4218edbc7ffe59d5" providerId="LiveId" clId="{D4B97923-A221-4CFD-92A4-C4FCE248E1B6}" dt="2021-02-26T07:58:55.955" v="519" actId="114"/>
        <pc:sldMkLst>
          <pc:docMk/>
          <pc:sldMk cId="3275625734" sldId="397"/>
        </pc:sldMkLst>
        <pc:spChg chg="mod">
          <ac:chgData name="Indu Sekhar Dantu" userId="4218edbc7ffe59d5" providerId="LiveId" clId="{D4B97923-A221-4CFD-92A4-C4FCE248E1B6}" dt="2021-02-26T07:58:55.955" v="519" actId="114"/>
          <ac:spMkLst>
            <pc:docMk/>
            <pc:sldMk cId="3275625734" sldId="397"/>
            <ac:spMk id="3" creationId="{C3C0199F-A274-44C6-BF37-784A855E6EEA}"/>
          </ac:spMkLst>
        </pc:spChg>
      </pc:sldChg>
      <pc:sldChg chg="modSp add mod">
        <pc:chgData name="Indu Sekhar Dantu" userId="4218edbc7ffe59d5" providerId="LiveId" clId="{D4B97923-A221-4CFD-92A4-C4FCE248E1B6}" dt="2021-02-26T08:05:18.361" v="671" actId="20577"/>
        <pc:sldMkLst>
          <pc:docMk/>
          <pc:sldMk cId="1353597062" sldId="398"/>
        </pc:sldMkLst>
        <pc:spChg chg="mod">
          <ac:chgData name="Indu Sekhar Dantu" userId="4218edbc7ffe59d5" providerId="LiveId" clId="{D4B97923-A221-4CFD-92A4-C4FCE248E1B6}" dt="2021-02-26T08:05:18.361" v="671" actId="20577"/>
          <ac:spMkLst>
            <pc:docMk/>
            <pc:sldMk cId="1353597062" sldId="398"/>
            <ac:spMk id="3" creationId="{C3C0199F-A274-44C6-BF37-784A855E6EEA}"/>
          </ac:spMkLst>
        </pc:spChg>
      </pc:sldChg>
      <pc:sldChg chg="modSp mod">
        <pc:chgData name="Indu Sekhar Dantu" userId="4218edbc7ffe59d5" providerId="LiveId" clId="{D4B97923-A221-4CFD-92A4-C4FCE248E1B6}" dt="2021-02-26T08:06:41.154" v="696" actId="20577"/>
        <pc:sldMkLst>
          <pc:docMk/>
          <pc:sldMk cId="1036273181" sldId="399"/>
        </pc:sldMkLst>
        <pc:spChg chg="mod">
          <ac:chgData name="Indu Sekhar Dantu" userId="4218edbc7ffe59d5" providerId="LiveId" clId="{D4B97923-A221-4CFD-92A4-C4FCE248E1B6}" dt="2021-02-26T08:06:41.154" v="696" actId="20577"/>
          <ac:spMkLst>
            <pc:docMk/>
            <pc:sldMk cId="1036273181" sldId="399"/>
            <ac:spMk id="3" creationId="{C3C0199F-A274-44C6-BF37-784A855E6EEA}"/>
          </ac:spMkLst>
        </pc:spChg>
      </pc:sldChg>
      <pc:sldChg chg="modSp mod">
        <pc:chgData name="Indu Sekhar Dantu" userId="4218edbc7ffe59d5" providerId="LiveId" clId="{D4B97923-A221-4CFD-92A4-C4FCE248E1B6}" dt="2021-02-26T08:08:52.834" v="767" actId="20577"/>
        <pc:sldMkLst>
          <pc:docMk/>
          <pc:sldMk cId="3020908045" sldId="400"/>
        </pc:sldMkLst>
        <pc:spChg chg="mod">
          <ac:chgData name="Indu Sekhar Dantu" userId="4218edbc7ffe59d5" providerId="LiveId" clId="{D4B97923-A221-4CFD-92A4-C4FCE248E1B6}" dt="2021-02-26T08:08:52.834" v="767" actId="20577"/>
          <ac:spMkLst>
            <pc:docMk/>
            <pc:sldMk cId="3020908045" sldId="400"/>
            <ac:spMk id="3" creationId="{C3C0199F-A274-44C6-BF37-784A855E6EEA}"/>
          </ac:spMkLst>
        </pc:spChg>
      </pc:sldChg>
      <pc:sldChg chg="modSp mod">
        <pc:chgData name="Indu Sekhar Dantu" userId="4218edbc7ffe59d5" providerId="LiveId" clId="{D4B97923-A221-4CFD-92A4-C4FCE248E1B6}" dt="2021-02-26T08:11:39.811" v="830" actId="113"/>
        <pc:sldMkLst>
          <pc:docMk/>
          <pc:sldMk cId="2367333041" sldId="401"/>
        </pc:sldMkLst>
        <pc:spChg chg="mod">
          <ac:chgData name="Indu Sekhar Dantu" userId="4218edbc7ffe59d5" providerId="LiveId" clId="{D4B97923-A221-4CFD-92A4-C4FCE248E1B6}" dt="2021-02-26T08:11:39.811" v="830" actId="113"/>
          <ac:spMkLst>
            <pc:docMk/>
            <pc:sldMk cId="2367333041" sldId="401"/>
            <ac:spMk id="3" creationId="{C3C0199F-A274-44C6-BF37-784A855E6EEA}"/>
          </ac:spMkLst>
        </pc:spChg>
      </pc:sldChg>
      <pc:sldChg chg="modSp mod">
        <pc:chgData name="Indu Sekhar Dantu" userId="4218edbc7ffe59d5" providerId="LiveId" clId="{D4B97923-A221-4CFD-92A4-C4FCE248E1B6}" dt="2021-02-26T08:13:30.472" v="866" actId="20577"/>
        <pc:sldMkLst>
          <pc:docMk/>
          <pc:sldMk cId="4088433820" sldId="402"/>
        </pc:sldMkLst>
        <pc:spChg chg="mod">
          <ac:chgData name="Indu Sekhar Dantu" userId="4218edbc7ffe59d5" providerId="LiveId" clId="{D4B97923-A221-4CFD-92A4-C4FCE248E1B6}" dt="2021-02-26T08:13:30.472" v="866" actId="20577"/>
          <ac:spMkLst>
            <pc:docMk/>
            <pc:sldMk cId="4088433820" sldId="402"/>
            <ac:spMk id="3" creationId="{C3C0199F-A274-44C6-BF37-784A855E6EEA}"/>
          </ac:spMkLst>
        </pc:spChg>
      </pc:sldChg>
      <pc:sldChg chg="modSp mod">
        <pc:chgData name="Indu Sekhar Dantu" userId="4218edbc7ffe59d5" providerId="LiveId" clId="{D4B97923-A221-4CFD-92A4-C4FCE248E1B6}" dt="2021-02-26T08:14:33.898" v="892" actId="20577"/>
        <pc:sldMkLst>
          <pc:docMk/>
          <pc:sldMk cId="772375535" sldId="403"/>
        </pc:sldMkLst>
        <pc:spChg chg="mod">
          <ac:chgData name="Indu Sekhar Dantu" userId="4218edbc7ffe59d5" providerId="LiveId" clId="{D4B97923-A221-4CFD-92A4-C4FCE248E1B6}" dt="2021-02-26T04:00:44.773" v="373"/>
          <ac:spMkLst>
            <pc:docMk/>
            <pc:sldMk cId="772375535" sldId="403"/>
            <ac:spMk id="2" creationId="{B569CD3E-5E33-4EB5-A2CE-C636605E633F}"/>
          </ac:spMkLst>
        </pc:spChg>
        <pc:spChg chg="mod">
          <ac:chgData name="Indu Sekhar Dantu" userId="4218edbc7ffe59d5" providerId="LiveId" clId="{D4B97923-A221-4CFD-92A4-C4FCE248E1B6}" dt="2021-02-26T08:14:33.898" v="892" actId="20577"/>
          <ac:spMkLst>
            <pc:docMk/>
            <pc:sldMk cId="772375535" sldId="403"/>
            <ac:spMk id="3" creationId="{C3C0199F-A274-44C6-BF37-784A855E6EEA}"/>
          </ac:spMkLst>
        </pc:spChg>
      </pc:sldChg>
      <pc:sldChg chg="modSp mod">
        <pc:chgData name="Indu Sekhar Dantu" userId="4218edbc7ffe59d5" providerId="LiveId" clId="{D4B97923-A221-4CFD-92A4-C4FCE248E1B6}" dt="2021-02-26T08:04:09.045" v="657" actId="21"/>
        <pc:sldMkLst>
          <pc:docMk/>
          <pc:sldMk cId="2044945130" sldId="404"/>
        </pc:sldMkLst>
        <pc:spChg chg="mod">
          <ac:chgData name="Indu Sekhar Dantu" userId="4218edbc7ffe59d5" providerId="LiveId" clId="{D4B97923-A221-4CFD-92A4-C4FCE248E1B6}" dt="2021-02-26T08:04:09.045" v="657" actId="21"/>
          <ac:spMkLst>
            <pc:docMk/>
            <pc:sldMk cId="2044945130" sldId="404"/>
            <ac:spMk id="3" creationId="{C3C0199F-A274-44C6-BF37-784A855E6EEA}"/>
          </ac:spMkLst>
        </pc:spChg>
      </pc:sldChg>
      <pc:sldChg chg="modSp mod">
        <pc:chgData name="Indu Sekhar Dantu" userId="4218edbc7ffe59d5" providerId="LiveId" clId="{D4B97923-A221-4CFD-92A4-C4FCE248E1B6}" dt="2021-02-26T08:03:15.028" v="644" actId="6549"/>
        <pc:sldMkLst>
          <pc:docMk/>
          <pc:sldMk cId="2080988144" sldId="405"/>
        </pc:sldMkLst>
        <pc:spChg chg="mod">
          <ac:chgData name="Indu Sekhar Dantu" userId="4218edbc7ffe59d5" providerId="LiveId" clId="{D4B97923-A221-4CFD-92A4-C4FCE248E1B6}" dt="2021-02-26T08:03:15.028" v="644" actId="6549"/>
          <ac:spMkLst>
            <pc:docMk/>
            <pc:sldMk cId="2080988144" sldId="405"/>
            <ac:spMk id="3" creationId="{C3C0199F-A274-44C6-BF37-784A855E6EEA}"/>
          </ac:spMkLst>
        </pc:spChg>
      </pc:sldChg>
      <pc:sldChg chg="modSp mod">
        <pc:chgData name="Indu Sekhar Dantu" userId="4218edbc7ffe59d5" providerId="LiveId" clId="{D4B97923-A221-4CFD-92A4-C4FCE248E1B6}" dt="2021-02-26T08:18:44.352" v="922" actId="113"/>
        <pc:sldMkLst>
          <pc:docMk/>
          <pc:sldMk cId="3499451071" sldId="406"/>
        </pc:sldMkLst>
        <pc:spChg chg="mod">
          <ac:chgData name="Indu Sekhar Dantu" userId="4218edbc7ffe59d5" providerId="LiveId" clId="{D4B97923-A221-4CFD-92A4-C4FCE248E1B6}" dt="2021-02-26T08:18:44.352" v="922" actId="113"/>
          <ac:spMkLst>
            <pc:docMk/>
            <pc:sldMk cId="3499451071" sldId="406"/>
            <ac:spMk id="3" creationId="{C3C0199F-A274-44C6-BF37-784A855E6E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2/26/2021</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2/26/2021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2/26/2021</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2/26/2021</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2/26/2021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8662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4289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67616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5361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66161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2/26/2021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26931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2/26/2021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84313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2/26/2021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35335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59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2/26/2021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421217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545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0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8984328" y="1226003"/>
            <a:ext cx="3173413" cy="276999"/>
          </a:xfrm>
        </p:spPr>
        <p:txBody>
          <a:bodyPr/>
          <a:lstStyle/>
          <a:p>
            <a:pPr lvl="0"/>
            <a:endParaRPr lang="en-IN" noProof="0"/>
          </a:p>
        </p:txBody>
      </p:sp>
      <p:sp>
        <p:nvSpPr>
          <p:cNvPr id="2" name="Title 1"/>
          <p:cNvSpPr>
            <a:spLocks noGrp="1"/>
          </p:cNvSpPr>
          <p:nvPr>
            <p:ph type="title"/>
          </p:nvPr>
        </p:nvSpPr>
        <p:spPr>
          <a:xfrm>
            <a:off x="253667" y="333043"/>
            <a:ext cx="9486900" cy="369332"/>
          </a:xfrm>
          <a:prstGeom prst="rect">
            <a:avLst/>
          </a:prstGeom>
        </p:spPr>
        <p:txBody>
          <a:bodyPr/>
          <a:lstStyle>
            <a:lvl1pPr>
              <a:defRPr sz="2400" b="1">
                <a:solidFill>
                  <a:schemeClr val="tx2"/>
                </a:solidFill>
              </a:defRPr>
            </a:lvl1pPr>
          </a:lstStyle>
          <a:p>
            <a:r>
              <a:rPr lang="en-US"/>
              <a:t>Click to edit Master title style</a:t>
            </a:r>
            <a:endParaRPr lang="en-IN"/>
          </a:p>
        </p:txBody>
      </p:sp>
    </p:spTree>
    <p:extLst>
      <p:ext uri="{BB962C8B-B14F-4D97-AF65-F5344CB8AC3E}">
        <p14:creationId xmlns:p14="http://schemas.microsoft.com/office/powerpoint/2010/main" val="1323481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Date Placeholder 3">
            <a:extLst>
              <a:ext uri="{FF2B5EF4-FFF2-40B4-BE49-F238E27FC236}">
                <a16:creationId xmlns:a16="http://schemas.microsoft.com/office/drawing/2014/main" id="{0469D3B9-EA65-4626-A6E1-48087CA72D6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6B51FA-9BF1-404B-8756-C7D941F989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6A7D71-7F1B-4E54-8389-6F767E65A6A5}"/>
              </a:ext>
            </a:extLst>
          </p:cNvPr>
          <p:cNvSpPr>
            <a:spLocks noGrp="1"/>
          </p:cNvSpPr>
          <p:nvPr>
            <p:ph type="sldNum" sz="quarter" idx="12"/>
          </p:nvPr>
        </p:nvSpPr>
        <p:spPr/>
        <p:txBody>
          <a:bodyPr/>
          <a:lstStyle>
            <a:lvl1pPr>
              <a:defRPr/>
            </a:lvl1pPr>
          </a:lstStyle>
          <a:p>
            <a:fld id="{6760B749-CA15-4FF1-B934-017EA7AF7611}" type="slidenum">
              <a:rPr lang="en-US" altLang="en-US"/>
              <a:pPr/>
              <a:t>‹#›</a:t>
            </a:fld>
            <a:endParaRPr lang="en-US" altLang="en-US"/>
          </a:p>
        </p:txBody>
      </p:sp>
    </p:spTree>
    <p:extLst>
      <p:ext uri="{BB962C8B-B14F-4D97-AF65-F5344CB8AC3E}">
        <p14:creationId xmlns:p14="http://schemas.microsoft.com/office/powerpoint/2010/main" val="132975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2/26/2021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2/26/2021</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2/26/2021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11164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Welcome to the Participants</a:t>
            </a:r>
          </a:p>
        </p:txBody>
      </p:sp>
      <p:sp>
        <p:nvSpPr>
          <p:cNvPr id="14" name="Content Placeholder 13"/>
          <p:cNvSpPr>
            <a:spLocks noGrp="1"/>
          </p:cNvSpPr>
          <p:nvPr>
            <p:ph idx="1"/>
          </p:nvPr>
        </p:nvSpPr>
        <p:spPr>
          <a:xfrm>
            <a:off x="1152938" y="1643269"/>
            <a:ext cx="9934161" cy="4767471"/>
          </a:xfrm>
        </p:spPr>
        <p:txBody>
          <a:bodyPr>
            <a:noAutofit/>
          </a:bodyPr>
          <a:lstStyle/>
          <a:p>
            <a:pPr marL="0" indent="0" algn="ctr">
              <a:buNone/>
            </a:pPr>
            <a:r>
              <a:rPr lang="en-IN" sz="2300" b="1" dirty="0">
                <a:effectLst/>
                <a:latin typeface="Century Gothic" panose="020B0502020202020204" pitchFamily="34" charset="0"/>
                <a:ea typeface="Calibri" panose="020F0502020204030204" pitchFamily="34" charset="0"/>
                <a:cs typeface="Times New Roman" panose="02020603050405020304" pitchFamily="18" charset="0"/>
              </a:rPr>
              <a:t>DISSA Course</a:t>
            </a:r>
          </a:p>
          <a:p>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IN" sz="2400" b="1" i="0" dirty="0">
              <a:solidFill>
                <a:srgbClr val="943126"/>
              </a:solidFill>
              <a:effectLst/>
              <a:latin typeface="Century Gothic" panose="020B0502020202020204" pitchFamily="34" charset="0"/>
              <a:cs typeface="Times New Roman" panose="02020603050405020304" pitchFamily="18" charset="0"/>
            </a:endParaRPr>
          </a:p>
          <a:p>
            <a:pPr marL="0" indent="0" algn="ctr">
              <a:buNone/>
            </a:pPr>
            <a:r>
              <a:rPr lang="en-IN" sz="2400" b="1" i="0" dirty="0">
                <a:solidFill>
                  <a:srgbClr val="943126"/>
                </a:solidFill>
                <a:effectLst/>
                <a:latin typeface="Century Gothic" panose="020B0502020202020204" pitchFamily="34" charset="0"/>
                <a:cs typeface="Times New Roman" panose="02020603050405020304" pitchFamily="18" charset="0"/>
              </a:rPr>
              <a:t>The Institute of Cost Accountants of India</a:t>
            </a:r>
          </a:p>
          <a:p>
            <a:pPr marL="0" indent="0" algn="ctr">
              <a:buNone/>
            </a:pPr>
            <a:r>
              <a:rPr lang="en-IN" sz="2400" b="1" dirty="0">
                <a:solidFill>
                  <a:srgbClr val="943126"/>
                </a:solidFill>
                <a:latin typeface="Century Gothic" panose="020B0502020202020204" pitchFamily="34" charset="0"/>
                <a:cs typeface="Times New Roman" panose="02020603050405020304" pitchFamily="18" charset="0"/>
              </a:rPr>
              <a:t>Kolkata</a:t>
            </a:r>
            <a:endParaRPr lang="en-IN" sz="2400" b="1" i="0" dirty="0">
              <a:solidFill>
                <a:srgbClr val="943126"/>
              </a:solidFill>
              <a:effectLst/>
              <a:latin typeface="Century Gothic" panose="020B0502020202020204" pitchFamily="34" charset="0"/>
              <a:cs typeface="Times New Roman" panose="02020603050405020304" pitchFamily="18" charset="0"/>
            </a:endParaRPr>
          </a:p>
          <a:p>
            <a:endParaRPr lang="en-IN"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30" name="Picture 6" descr="ICAI-CMA">
            <a:extLst>
              <a:ext uri="{FF2B5EF4-FFF2-40B4-BE49-F238E27FC236}">
                <a16:creationId xmlns:a16="http://schemas.microsoft.com/office/drawing/2014/main" id="{2587EB69-958A-4507-AD2E-C16CDC06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29" y="2666060"/>
            <a:ext cx="673846" cy="10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Debit Card / Credit Card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buNone/>
            </a:pPr>
            <a:r>
              <a:rPr lang="en-IN" sz="1800" b="1" dirty="0" err="1">
                <a:solidFill>
                  <a:srgbClr val="0D0D0D"/>
                </a:solidFill>
                <a:latin typeface="Calibri" panose="020F0502020204030204" pitchFamily="34" charset="0"/>
                <a:ea typeface="Calibri" panose="020F0502020204030204" pitchFamily="34" charset="0"/>
                <a:cs typeface="Times New Roman" panose="02020603050405020304" pitchFamily="18" charset="0"/>
              </a:rPr>
              <a:t>RuPay</a:t>
            </a:r>
            <a:r>
              <a:rPr lang="en-IN" sz="18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 Card</a:t>
            </a:r>
            <a:r>
              <a:rPr lang="en-IN" sz="1800" dirty="0">
                <a:solidFill>
                  <a:srgbClr val="0D0D0D"/>
                </a:solidFill>
                <a:latin typeface="Calibri" panose="020F0502020204030204" pitchFamily="34" charset="0"/>
                <a:ea typeface="Calibri" panose="020F0502020204030204" pitchFamily="34" charset="0"/>
                <a:cs typeface="Times New Roman" panose="02020603050405020304" pitchFamily="18" charset="0"/>
              </a:rPr>
              <a:t>:</a:t>
            </a:r>
            <a:endPar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RuPay</a:t>
            </a:r>
            <a:r>
              <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cards have emerged as a strong contender to VISA and MasterCard in India.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The Board for Payment and Settlement Systems in India was established in 2005 after the RBI realized the need to bring together, all retail payment systems under one channel and this gradually led to the formation of NPCI.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The National Payment Corporation of India promoted by the Reserve Bank of India introduced </a:t>
            </a:r>
            <a:r>
              <a:rPr lang="en-IN" sz="180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RuPay</a:t>
            </a:r>
            <a:r>
              <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in 2012.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180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RuPay</a:t>
            </a:r>
            <a:r>
              <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cards have since then seen a colossal growth and is becoming a </a:t>
            </a:r>
            <a:r>
              <a:rPr lang="en-IN" sz="180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favorite</a:t>
            </a:r>
            <a:r>
              <a:rPr lang="en-IN" sz="18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among the Indians.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45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buFont typeface="Arial" panose="020B0604020202020204" pitchFamily="34" charset="0"/>
              <a:buChar char="•"/>
            </a:pPr>
            <a:r>
              <a:rPr lang="en-IN" sz="1800" b="0" i="0" dirty="0">
                <a:solidFill>
                  <a:schemeClr val="tx1">
                    <a:lumMod val="95000"/>
                    <a:lumOff val="5000"/>
                  </a:schemeClr>
                </a:solidFill>
                <a:effectLst/>
                <a:latin typeface="Calibri" panose="020F0502020204030204" pitchFamily="34" charset="0"/>
                <a:cs typeface="Calibri" panose="020F0502020204030204" pitchFamily="34" charset="0"/>
              </a:rPr>
              <a:t>BANKNET is a internet based communication network backbone. </a:t>
            </a:r>
          </a:p>
          <a:p>
            <a:pPr algn="just">
              <a:buFont typeface="Arial" panose="020B0604020202020204" pitchFamily="34" charset="0"/>
              <a:buChar char="•"/>
            </a:pPr>
            <a:r>
              <a:rPr lang="en-IN" sz="1800" b="0" i="0" dirty="0">
                <a:solidFill>
                  <a:schemeClr val="tx1">
                    <a:lumMod val="95000"/>
                    <a:lumOff val="5000"/>
                  </a:schemeClr>
                </a:solidFill>
                <a:effectLst/>
                <a:latin typeface="Calibri" panose="020F0502020204030204" pitchFamily="34" charset="0"/>
                <a:cs typeface="Calibri" panose="020F0502020204030204" pitchFamily="34" charset="0"/>
              </a:rPr>
              <a:t>It provides speed of financial transaction. </a:t>
            </a:r>
          </a:p>
          <a:p>
            <a:pPr algn="just">
              <a:buFont typeface="Arial" panose="020B0604020202020204" pitchFamily="34" charset="0"/>
              <a:buChar char="•"/>
            </a:pPr>
            <a:r>
              <a:rPr lang="en-IN" sz="1800" b="0" i="0" dirty="0">
                <a:solidFill>
                  <a:schemeClr val="tx1">
                    <a:lumMod val="95000"/>
                    <a:lumOff val="5000"/>
                  </a:schemeClr>
                </a:solidFill>
                <a:effectLst/>
                <a:latin typeface="Calibri" panose="020F0502020204030204" pitchFamily="34" charset="0"/>
                <a:cs typeface="Calibri" panose="020F0502020204030204" pitchFamily="34" charset="0"/>
              </a:rPr>
              <a:t>Seven </a:t>
            </a:r>
            <a:r>
              <a:rPr lang="en-IN" sz="1800" b="0" i="0" dirty="0" err="1">
                <a:solidFill>
                  <a:schemeClr val="tx1">
                    <a:lumMod val="95000"/>
                    <a:lumOff val="5000"/>
                  </a:schemeClr>
                </a:solidFill>
                <a:effectLst/>
                <a:latin typeface="Calibri" panose="020F0502020204030204" pitchFamily="34" charset="0"/>
                <a:cs typeface="Calibri" panose="020F0502020204030204" pitchFamily="34" charset="0"/>
              </a:rPr>
              <a:t>centers</a:t>
            </a:r>
            <a:r>
              <a:rPr lang="en-IN" sz="1800" b="0" i="0" dirty="0">
                <a:solidFill>
                  <a:schemeClr val="tx1">
                    <a:lumMod val="95000"/>
                    <a:lumOff val="5000"/>
                  </a:schemeClr>
                </a:solidFill>
                <a:effectLst/>
                <a:latin typeface="Calibri" panose="020F0502020204030204" pitchFamily="34" charset="0"/>
                <a:cs typeface="Calibri" panose="020F0502020204030204" pitchFamily="34" charset="0"/>
              </a:rPr>
              <a:t> viz. Mumbai, Delhi, Calcutta, Madras, Nagpur, Bangalore and Hyderabad. </a:t>
            </a:r>
          </a:p>
          <a:p>
            <a:pPr algn="just">
              <a:buFont typeface="Arial" panose="020B0604020202020204" pitchFamily="34" charset="0"/>
              <a:buChar char="•"/>
            </a:pPr>
            <a:r>
              <a:rPr lang="en-IN" sz="1800" b="0" i="0" dirty="0">
                <a:solidFill>
                  <a:schemeClr val="tx1">
                    <a:lumMod val="95000"/>
                    <a:lumOff val="5000"/>
                  </a:schemeClr>
                </a:solidFill>
                <a:effectLst/>
                <a:latin typeface="Calibri" panose="020F0502020204030204" pitchFamily="34" charset="0"/>
                <a:cs typeface="Calibri" panose="020F0502020204030204" pitchFamily="34" charset="0"/>
              </a:rPr>
              <a:t>Set up in 1991 by the RBI, this backbone is meant to facilitate </a:t>
            </a:r>
            <a:r>
              <a:rPr lang="en-IN" sz="1800" b="1" i="1" dirty="0">
                <a:solidFill>
                  <a:schemeClr val="tx1">
                    <a:lumMod val="95000"/>
                    <a:lumOff val="5000"/>
                  </a:schemeClr>
                </a:solidFill>
                <a:effectLst/>
                <a:latin typeface="Calibri" panose="020F0502020204030204" pitchFamily="34" charset="0"/>
                <a:cs typeface="Calibri" panose="020F0502020204030204" pitchFamily="34" charset="0"/>
              </a:rPr>
              <a:t>transfer of inter-bank (and inter-branch) messages within India by Public Sector banks who are members of this network</a:t>
            </a:r>
            <a:r>
              <a:rPr lang="en-IN" sz="1800" b="0" i="0" dirty="0">
                <a:solidFill>
                  <a:schemeClr val="tx1">
                    <a:lumMod val="95000"/>
                    <a:lumOff val="5000"/>
                  </a:schemeClr>
                </a:solidFill>
                <a:effectLst/>
                <a:latin typeface="Calibri" panose="020F0502020204030204" pitchFamily="34" charset="0"/>
                <a:cs typeface="Calibri" panose="020F0502020204030204" pitchFamily="34" charset="0"/>
              </a:rPr>
              <a:t>. </a:t>
            </a:r>
          </a:p>
          <a:p>
            <a:pPr algn="just">
              <a:buFont typeface="Arial" panose="020B0604020202020204" pitchFamily="34" charset="0"/>
              <a:buChar char="•"/>
            </a:pPr>
            <a:r>
              <a:rPr lang="en-IN" sz="1800" b="0" i="0" dirty="0">
                <a:solidFill>
                  <a:schemeClr val="tx1">
                    <a:lumMod val="95000"/>
                    <a:lumOff val="5000"/>
                  </a:schemeClr>
                </a:solidFill>
                <a:effectLst/>
                <a:latin typeface="Calibri" panose="020F0502020204030204" pitchFamily="34" charset="0"/>
                <a:cs typeface="Calibri" panose="020F0502020204030204" pitchFamily="34" charset="0"/>
              </a:rPr>
              <a:t>More centres (like Pune, Ahmedabad, Kanpur, Lucknow, Chandigarh, Kochi, Jaipur, Bhopal, Patna, Bhubaneshwar, Thiruvananthapuram, Guwahati, Panaji Jammu etc) are being brought on the network.</a:t>
            </a:r>
            <a:endParaRPr lang="en-US" sz="1800" b="0" i="0" dirty="0">
              <a:solidFill>
                <a:schemeClr val="tx1">
                  <a:lumMod val="95000"/>
                  <a:lumOff val="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98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US" sz="1600" b="0" i="0" dirty="0">
                <a:solidFill>
                  <a:srgbClr val="000000"/>
                </a:solidFill>
                <a:effectLst/>
                <a:latin typeface="Roboto"/>
              </a:rPr>
              <a:t>BANK NET is a payment network established by RBI (on </a:t>
            </a:r>
            <a:r>
              <a:rPr lang="en-US" sz="1600" dirty="0">
                <a:solidFill>
                  <a:srgbClr val="000000"/>
                </a:solidFill>
                <a:latin typeface="Roboto"/>
              </a:rPr>
              <a:t>R</a:t>
            </a:r>
            <a:r>
              <a:rPr lang="en-US" sz="1600" b="0" i="0" dirty="0">
                <a:solidFill>
                  <a:srgbClr val="000000"/>
                </a:solidFill>
                <a:effectLst/>
                <a:latin typeface="Roboto"/>
              </a:rPr>
              <a:t>ecommendation of </a:t>
            </a:r>
            <a:r>
              <a:rPr lang="en-US" sz="1600" b="0" i="0" dirty="0" err="1">
                <a:solidFill>
                  <a:srgbClr val="000000"/>
                </a:solidFill>
                <a:effectLst/>
                <a:latin typeface="Roboto"/>
              </a:rPr>
              <a:t>Iyer</a:t>
            </a:r>
            <a:r>
              <a:rPr lang="en-US" sz="1600" b="0" i="0" dirty="0">
                <a:solidFill>
                  <a:srgbClr val="000000"/>
                </a:solidFill>
                <a:effectLst/>
                <a:latin typeface="Roboto"/>
              </a:rPr>
              <a:t> Committee) which functions within India and was launched during 1991. </a:t>
            </a:r>
          </a:p>
          <a:p>
            <a:pPr algn="l">
              <a:buFont typeface="Arial" panose="020B0604020202020204" pitchFamily="34" charset="0"/>
              <a:buChar char="•"/>
            </a:pPr>
            <a:r>
              <a:rPr lang="en-US" sz="1600" b="0" i="0" dirty="0">
                <a:solidFill>
                  <a:srgbClr val="000000"/>
                </a:solidFill>
                <a:effectLst/>
                <a:latin typeface="Roboto"/>
              </a:rPr>
              <a:t>The system makes use of Intercity </a:t>
            </a:r>
            <a:r>
              <a:rPr lang="en-US" sz="1600" dirty="0">
                <a:solidFill>
                  <a:srgbClr val="000000"/>
                </a:solidFill>
                <a:latin typeface="Roboto"/>
              </a:rPr>
              <a:t>T</a:t>
            </a:r>
            <a:r>
              <a:rPr lang="en-US" sz="1600" b="0" i="0" dirty="0">
                <a:solidFill>
                  <a:srgbClr val="000000"/>
                </a:solidFill>
                <a:effectLst/>
                <a:latin typeface="Roboto"/>
              </a:rPr>
              <a:t>runk within India and was launched during 1991.</a:t>
            </a:r>
          </a:p>
          <a:p>
            <a:pPr algn="l">
              <a:buFont typeface="Arial" panose="020B0604020202020204" pitchFamily="34" charset="0"/>
              <a:buChar char="•"/>
            </a:pPr>
            <a:r>
              <a:rPr lang="en-US" sz="1600" b="0" i="0" dirty="0">
                <a:solidFill>
                  <a:srgbClr val="000000"/>
                </a:solidFill>
                <a:effectLst/>
                <a:latin typeface="Roboto"/>
              </a:rPr>
              <a:t>The system makes use of intercity trunk voice grade data circuits. </a:t>
            </a:r>
          </a:p>
          <a:p>
            <a:pPr algn="l">
              <a:buFont typeface="Arial" panose="020B0604020202020204" pitchFamily="34" charset="0"/>
              <a:buChar char="•"/>
            </a:pPr>
            <a:r>
              <a:rPr lang="en-US" sz="1600" b="0" i="0" dirty="0">
                <a:solidFill>
                  <a:srgbClr val="000000"/>
                </a:solidFill>
                <a:effectLst/>
                <a:latin typeface="Roboto"/>
              </a:rPr>
              <a:t>The user banks can access BANK NET from their premises </a:t>
            </a:r>
            <a:r>
              <a:rPr lang="en-US" sz="1600" b="1" i="1" dirty="0">
                <a:solidFill>
                  <a:srgbClr val="000000"/>
                </a:solidFill>
                <a:effectLst/>
                <a:latin typeface="Roboto"/>
              </a:rPr>
              <a:t>through lease or dial up lines at the local centers using ports on PADS and UNIX machines</a:t>
            </a:r>
            <a:r>
              <a:rPr lang="en-US" sz="1600" b="0" i="0" dirty="0">
                <a:solidFill>
                  <a:srgbClr val="000000"/>
                </a:solidFill>
                <a:effectLst/>
                <a:latin typeface="Roboto"/>
              </a:rPr>
              <a:t> with popular data communication software.</a:t>
            </a:r>
          </a:p>
        </p:txBody>
      </p:sp>
    </p:spTree>
    <p:extLst>
      <p:ext uri="{BB962C8B-B14F-4D97-AF65-F5344CB8AC3E}">
        <p14:creationId xmlns:p14="http://schemas.microsoft.com/office/powerpoint/2010/main" val="204494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Bank recognised the pressing need to harness information technology for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ntra-bank and Inter-bank communications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the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1980s and set up BANKNET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design and implementation of BANKNET was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entrusted to M/s. CMC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84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Commissioned in 1991, BANKNET is a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packet switched X.25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based network with nodes at Mumbai, Delhi, Chennai and Calcutta, and a switching centre at Nagpur with a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mesh topology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BANKNET uses a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store-and-collect transmission logic, provided by the “Message Transfer” Utility (MTU), in the systems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53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 addition, Bangalore and Hyderabad are connected to Chennai through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remote PADs. </a:t>
            </a:r>
          </a:p>
          <a:p>
            <a:pPr algn="just"/>
            <a:endPar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IBM 4381 Mainframes at the 4 (National Centre for Communication Securities) NCCs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connected to Nodal Packet Switch Exchanges (PSEs) through Front-End processors using NCP / NPSI (Network Control Program / Network Packet Switching Interface), provide messaging facility. </a:t>
            </a:r>
          </a:p>
        </p:txBody>
      </p:sp>
    </p:spTree>
    <p:extLst>
      <p:ext uri="{BB962C8B-B14F-4D97-AF65-F5344CB8AC3E}">
        <p14:creationId xmlns:p14="http://schemas.microsoft.com/office/powerpoint/2010/main" val="135359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User Banks access BANKNET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through Leased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L</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the respective local centres using asynchronous ports on PADs and PC / UNIX machines with COMET (Computerised Message Transfer and File Transfer) software, developed in 'C’.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Message Transfer Utility enables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400 users to login at a time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each IBM node.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13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COMET (Computerised Message Transfer and File Transfer) has facilities for message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reation, Deletion, Editing, Ascertaining status of Messages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listing and receiving acknowledgement etc.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also permits free format messages of 8 lines of 48 Characters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ach.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27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Various Message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F</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ormat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emplates, Similar to SWIFT formats are available in COMET (Computerised Message Transfer and File Transfer).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Message formats for funds transfer applications such as TT Issue, TT Purchase and TT Confirmation, Bank Transfer on own account, Bank Transfer in favour of a Third party, etc. are available. </a:t>
            </a:r>
          </a:p>
        </p:txBody>
      </p:sp>
    </p:spTree>
    <p:extLst>
      <p:ext uri="{BB962C8B-B14F-4D97-AF65-F5344CB8AC3E}">
        <p14:creationId xmlns:p14="http://schemas.microsoft.com/office/powerpoint/2010/main" val="195614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Similarly, Several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essage formats for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Critical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ata transmission activities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such as reporting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W</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eekly Statement of Accounts, Daily and Monthly balances of Government Accounts, Agency transactions in Government Accounts, Transfer responding Advices, Foreign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urrency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ates, Advice of Cheques for Collection, Balance Queries, Inter-city advices etc. too are available.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90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9"/>
            <a:ext cx="8637073" cy="1318050"/>
          </a:xfrm>
        </p:spPr>
        <p:txBody>
          <a:bodyPr>
            <a:normAutofit/>
          </a:bodyPr>
          <a:lstStyle/>
          <a:p>
            <a:pPr algn="ctr"/>
            <a:r>
              <a:rPr lang="en-IN" sz="3200" cap="none">
                <a:solidFill>
                  <a:schemeClr val="tx1">
                    <a:lumMod val="95000"/>
                    <a:lumOff val="5000"/>
                  </a:schemeClr>
                </a:solidFill>
                <a:effectLst/>
                <a:ea typeface="Tahoma" panose="020B0604030504040204" pitchFamily="34" charset="0"/>
                <a:cs typeface="Tahoma" panose="020B0604030504040204" pitchFamily="34" charset="0"/>
              </a:rPr>
              <a:t>A. IT </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Audit in Banking </a:t>
            </a:r>
            <a:r>
              <a:rPr lang="en-IN" sz="3200" cap="none" dirty="0">
                <a:solidFill>
                  <a:schemeClr val="tx1">
                    <a:lumMod val="95000"/>
                    <a:lumOff val="5000"/>
                  </a:schemeClr>
                </a:solidFill>
                <a:ea typeface="Tahoma" panose="020B0604030504040204" pitchFamily="34" charset="0"/>
                <a:cs typeface="Tahoma" panose="020B0604030504040204" pitchFamily="34" charset="0"/>
              </a:rPr>
              <a:t>S</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ector</a:t>
            </a:r>
            <a:endParaRPr lang="en-US" sz="3200" cap="none" dirty="0">
              <a:solidFill>
                <a:schemeClr val="tx1">
                  <a:lumMod val="95000"/>
                  <a:lumOff val="5000"/>
                </a:schemeClr>
              </a:solidFill>
              <a:ea typeface="Tahoma" panose="020B0604030504040204" pitchFamily="34" charset="0"/>
              <a:cs typeface="Tahoma" panose="020B0604030504040204" pitchFamily="34" charset="0"/>
            </a:endParaRP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a:t>
            </a:r>
            <a:r>
              <a:rPr lang="en-US" sz="2900" b="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Puvvala</a:t>
            </a:r>
            <a:endPar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rPr>
              <a:t>BANKNET Usage, however, fell far below expectations. </a:t>
            </a:r>
          </a:p>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rPr>
              <a:t>The main reason for this was that BANKNET was far ahead of its time in the sense, </a:t>
            </a:r>
            <a:r>
              <a:rPr lang="en-IN" sz="1800" b="1" i="1" dirty="0">
                <a:solidFill>
                  <a:srgbClr val="0D0D0D"/>
                </a:solidFill>
                <a:effectLst/>
                <a:latin typeface="Calibri" panose="020F0502020204030204" pitchFamily="34" charset="0"/>
                <a:ea typeface="Calibri" panose="020F0502020204030204" pitchFamily="34" charset="0"/>
              </a:rPr>
              <a:t>that a critical mass in computerisation</a:t>
            </a:r>
            <a:r>
              <a:rPr lang="en-IN" sz="1800" dirty="0">
                <a:solidFill>
                  <a:srgbClr val="0D0D0D"/>
                </a:solidFill>
                <a:effectLst/>
                <a:latin typeface="Calibri" panose="020F0502020204030204" pitchFamily="34" charset="0"/>
                <a:ea typeface="Calibri" panose="020F0502020204030204" pitchFamily="34" charset="0"/>
              </a:rPr>
              <a:t>, change in work procedures necessitating the use of communication technology had not been reached at the user end. </a:t>
            </a:r>
          </a:p>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rPr>
              <a:t>The users did not, therefore, feel the necessity to make use of the </a:t>
            </a:r>
            <a:r>
              <a:rPr lang="en-IN" sz="1800" b="1" i="1" dirty="0">
                <a:solidFill>
                  <a:srgbClr val="0D0D0D"/>
                </a:solidFill>
                <a:effectLst/>
                <a:latin typeface="Calibri" panose="020F0502020204030204" pitchFamily="34" charset="0"/>
                <a:ea typeface="Calibri" panose="020F0502020204030204" pitchFamily="34" charset="0"/>
              </a:rPr>
              <a:t>network resources</a:t>
            </a:r>
            <a:r>
              <a:rPr lang="en-IN" sz="1800" dirty="0">
                <a:solidFill>
                  <a:srgbClr val="0D0D0D"/>
                </a:solidFill>
                <a:effectLst/>
                <a:latin typeface="Calibri" panose="020F0502020204030204" pitchFamily="34" charset="0"/>
                <a:ea typeface="Calibri" panose="020F0502020204030204" pitchFamily="34" charset="0"/>
              </a:rPr>
              <a:t>. </a:t>
            </a:r>
            <a:endParaRPr lang="en-IN"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49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Coupled with this was the High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ate of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leased line failure of both the inter-city and intra-city data</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Circuits.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Another Crippling factor was the Reach of the Network, which was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limited to the Number of BANKNET Ports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a bank had. </a:t>
            </a:r>
          </a:p>
        </p:txBody>
      </p:sp>
    </p:spTree>
    <p:extLst>
      <p:ext uri="{BB962C8B-B14F-4D97-AF65-F5344CB8AC3E}">
        <p14:creationId xmlns:p14="http://schemas.microsoft.com/office/powerpoint/2010/main" val="130852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BankNet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Essentially meant that the Exchange of Messages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was limited to these Nodes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mproper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L</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ocation of these Ports at the Banks’ End was also an Additional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F</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actor.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limitations of the COMET (Computerised Message Transfer and File Transfer) Application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oftware, which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did not permit file transfer was yet another factor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733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RBINet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endParaRPr lang="en-IN" sz="1800" dirty="0">
              <a:solidFill>
                <a:srgbClr val="0D0D0D"/>
              </a:solidFill>
              <a:latin typeface="Calibri" panose="020F0502020204030204" pitchFamily="34" charset="0"/>
              <a:ea typeface="Calibri" panose="020F0502020204030204" pitchFamily="34" charset="0"/>
            </a:endParaRPr>
          </a:p>
          <a:p>
            <a:pPr algn="just">
              <a:lnSpc>
                <a:spcPct val="107000"/>
              </a:lnSpc>
              <a:spcAft>
                <a:spcPts val="800"/>
              </a:spcAft>
            </a:pPr>
            <a:r>
              <a:rPr lang="en-IN" sz="1800" dirty="0" err="1">
                <a:solidFill>
                  <a:srgbClr val="0D0D0D"/>
                </a:solidFill>
                <a:effectLst/>
                <a:latin typeface="Calibri" panose="020F0502020204030204" pitchFamily="34" charset="0"/>
                <a:ea typeface="Calibri" panose="020F0502020204030204" pitchFamily="34" charset="0"/>
              </a:rPr>
              <a:t>RBINet</a:t>
            </a:r>
            <a:r>
              <a:rPr lang="en-IN" sz="1800" dirty="0">
                <a:solidFill>
                  <a:srgbClr val="0D0D0D"/>
                </a:solidFill>
                <a:effectLst/>
                <a:latin typeface="Calibri" panose="020F0502020204030204" pitchFamily="34" charset="0"/>
                <a:ea typeface="Calibri" panose="020F0502020204030204" pitchFamily="34" charset="0"/>
              </a:rPr>
              <a:t>, a Communication </a:t>
            </a:r>
            <a:r>
              <a:rPr lang="en-IN" sz="1800" dirty="0">
                <a:solidFill>
                  <a:srgbClr val="0D0D0D"/>
                </a:solidFill>
                <a:latin typeface="Calibri" panose="020F0502020204030204" pitchFamily="34" charset="0"/>
                <a:ea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rPr>
              <a:t>oftware, developed in 'C' and Available for both DOS and UNIX machines, allows free format messaging and File </a:t>
            </a:r>
            <a:r>
              <a:rPr lang="en-IN" sz="1800" dirty="0">
                <a:solidFill>
                  <a:srgbClr val="0D0D0D"/>
                </a:solidFill>
                <a:latin typeface="Calibri" panose="020F0502020204030204" pitchFamily="34" charset="0"/>
                <a:ea typeface="Calibri" panose="020F0502020204030204" pitchFamily="34" charset="0"/>
              </a:rPr>
              <a:t>T</a:t>
            </a:r>
            <a:r>
              <a:rPr lang="en-IN" sz="1800" dirty="0">
                <a:solidFill>
                  <a:srgbClr val="0D0D0D"/>
                </a:solidFill>
                <a:effectLst/>
                <a:latin typeface="Calibri" panose="020F0502020204030204" pitchFamily="34" charset="0"/>
                <a:ea typeface="Calibri" panose="020F0502020204030204" pitchFamily="34" charset="0"/>
              </a:rPr>
              <a:t>ransfer on the existing BANKNET infrastructure with the help of UNIX servers installed at the </a:t>
            </a:r>
            <a:r>
              <a:rPr lang="en-IN" sz="1800" b="1" dirty="0">
                <a:solidFill>
                  <a:srgbClr val="0D0D0D"/>
                </a:solidFill>
                <a:effectLst/>
                <a:latin typeface="Calibri" panose="020F0502020204030204" pitchFamily="34" charset="0"/>
                <a:ea typeface="Calibri" panose="020F0502020204030204" pitchFamily="34" charset="0"/>
              </a:rPr>
              <a:t>4 NCCs</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(National Centre for Communication Securities)</a:t>
            </a:r>
            <a:r>
              <a:rPr lang="en-IN" sz="1800" dirty="0">
                <a:solidFill>
                  <a:srgbClr val="0D0D0D"/>
                </a:solidFill>
                <a:effectLst/>
                <a:latin typeface="Calibri" panose="020F0502020204030204" pitchFamily="34" charset="0"/>
                <a:ea typeface="Calibri" panose="020F0502020204030204" pitchFamily="34" charset="0"/>
              </a:rPr>
              <a:t>. </a:t>
            </a:r>
          </a:p>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rPr>
              <a:t>Each </a:t>
            </a:r>
            <a:r>
              <a:rPr lang="en-IN" sz="1800" dirty="0" err="1">
                <a:solidFill>
                  <a:srgbClr val="0D0D0D"/>
                </a:solidFill>
                <a:effectLst/>
                <a:latin typeface="Calibri" panose="020F0502020204030204" pitchFamily="34" charset="0"/>
                <a:ea typeface="Calibri" panose="020F0502020204030204" pitchFamily="34" charset="0"/>
              </a:rPr>
              <a:t>RBINet</a:t>
            </a:r>
            <a:r>
              <a:rPr lang="en-IN" sz="1800" dirty="0">
                <a:solidFill>
                  <a:srgbClr val="0D0D0D"/>
                </a:solidFill>
                <a:effectLst/>
                <a:latin typeface="Calibri" panose="020F0502020204030204" pitchFamily="34" charset="0"/>
                <a:ea typeface="Calibri" panose="020F0502020204030204" pitchFamily="34" charset="0"/>
              </a:rPr>
              <a:t> user interacts </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with the local UNIX Server through PADs connected to the X.25 Switch. </a:t>
            </a:r>
          </a:p>
        </p:txBody>
      </p:sp>
    </p:spTree>
    <p:extLst>
      <p:ext uri="{BB962C8B-B14F-4D97-AF65-F5344CB8AC3E}">
        <p14:creationId xmlns:p14="http://schemas.microsoft.com/office/powerpoint/2010/main" val="356620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RBINet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UNIX Servers in turn Communicate with each other using TCP / IP over the X.25 Protocol. </a:t>
            </a:r>
          </a:p>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Software allows Free format messaging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without any restrictions on the length of the message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enables file transfer of both ASCII-text and Binary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spreadsheets, data bases, programs etc.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files, facilitates dial-up access, and has security features such as end-to-end encryption, Audit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rail, etc.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43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RBINet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RBINet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is also being used by Several Departments of the Bank for various applications such as transmission of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Sec 42(2) of the RBI Act, 1934</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data by Commercial banks to Regional offices of Department of Banking Operations and Development (DBOD) and Furnishing of Consolidated data by the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Regional offices of DBOD to Central DBOD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44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cap="none" dirty="0" err="1">
                <a:solidFill>
                  <a:srgbClr val="333333"/>
                </a:solidFill>
                <a:latin typeface="robotoregular"/>
              </a:rPr>
              <a:t>RBINet</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Press Relations Division daily News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ummary of important Financial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atters.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Department of Economic Analysis and Policy Macro Economic Indicators on a Weekly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B</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asis.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375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09B7055-9267-49EB-9C0B-A1E68804365F}"/>
              </a:ext>
            </a:extLst>
          </p:cNvPr>
          <p:cNvSpPr txBox="1">
            <a:spLocks/>
          </p:cNvSpPr>
          <p:nvPr/>
        </p:nvSpPr>
        <p:spPr>
          <a:xfrm>
            <a:off x="3114261" y="1974575"/>
            <a:ext cx="5804452" cy="2252868"/>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T</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H</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A</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N</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K </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Y</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O</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U</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p:txBody>
      </p:sp>
      <p:sp>
        <p:nvSpPr>
          <p:cNvPr id="6" name="Subtitle 6">
            <a:extLst>
              <a:ext uri="{FF2B5EF4-FFF2-40B4-BE49-F238E27FC236}">
                <a16:creationId xmlns:a16="http://schemas.microsoft.com/office/drawing/2014/main" id="{73DE0085-77D6-4755-8A89-519AC4E9E21D}"/>
              </a:ext>
            </a:extLst>
          </p:cNvPr>
          <p:cNvSpPr txBox="1">
            <a:spLocks/>
          </p:cNvSpPr>
          <p:nvPr/>
        </p:nvSpPr>
        <p:spPr>
          <a:xfrm>
            <a:off x="5353877" y="4505740"/>
            <a:ext cx="5817711" cy="98811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2100" b="1" i="0" u="none" strike="noStrike" kern="1200" cap="none" spc="0" normalizeH="0" baseline="0" noProof="0" dirty="0">
                <a:ln>
                  <a:noFill/>
                </a:ln>
                <a:effectLst/>
                <a:uLnTx/>
                <a:uFillTx/>
                <a:latin typeface="Euphemia"/>
                <a:ea typeface="+mn-ea"/>
                <a:cs typeface="+mn-cs"/>
              </a:rPr>
              <a:t>CMA (</a:t>
            </a:r>
            <a:r>
              <a:rPr kumimoji="0" lang="en-IN" sz="2100" b="1" i="0" u="none" strike="noStrike" kern="1200" cap="none" spc="0" normalizeH="0" baseline="0" noProof="0" dirty="0" err="1">
                <a:ln>
                  <a:noFill/>
                </a:ln>
                <a:effectLst/>
                <a:uLnTx/>
                <a:uFillTx/>
                <a:latin typeface="Euphemia"/>
                <a:ea typeface="+mn-ea"/>
                <a:cs typeface="+mn-cs"/>
              </a:rPr>
              <a:t>Dr.</a:t>
            </a:r>
            <a:r>
              <a:rPr kumimoji="0" lang="en-IN" sz="2100" b="1" i="0" u="none" strike="noStrike" kern="1200" cap="none" spc="0" normalizeH="0" baseline="0" noProof="0" dirty="0">
                <a:ln>
                  <a:noFill/>
                </a:ln>
                <a:effectLst/>
                <a:uLnTx/>
                <a:uFillTx/>
                <a:latin typeface="Euphemia"/>
                <a:ea typeface="+mn-ea"/>
                <a:cs typeface="+mn-cs"/>
              </a:rPr>
              <a:t>) </a:t>
            </a:r>
            <a:r>
              <a:rPr kumimoji="0" lang="en-IN" sz="2100" b="1" i="0" u="none" strike="noStrike" kern="1200" cap="none" spc="0" normalizeH="0" baseline="0" noProof="0" dirty="0" err="1">
                <a:ln>
                  <a:noFill/>
                </a:ln>
                <a:effectLst/>
                <a:uLnTx/>
                <a:uFillTx/>
                <a:latin typeface="Euphemia"/>
                <a:ea typeface="+mn-ea"/>
                <a:cs typeface="+mn-cs"/>
              </a:rPr>
              <a:t>Puvvala</a:t>
            </a:r>
            <a:r>
              <a:rPr kumimoji="0" lang="en-IN" sz="2100" b="1" i="0" u="none" strike="noStrike" kern="1200" cap="none" spc="0" normalizeH="0" baseline="0" noProof="0" dirty="0">
                <a:ln>
                  <a:noFill/>
                </a:ln>
                <a:effectLst/>
                <a:uLnTx/>
                <a:uFillTx/>
                <a:latin typeface="Euphemia"/>
                <a:ea typeface="+mn-ea"/>
                <a:cs typeface="+mn-cs"/>
              </a:rPr>
              <a:t> Siva Rama Prasad</a:t>
            </a:r>
            <a:endParaRPr kumimoji="0" lang="en-IN" sz="2100" b="0"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IN" sz="1400" b="1"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1400" b="1" i="0" u="none" strike="noStrike" kern="1200" cap="none" spc="0" normalizeH="0" baseline="0" noProof="0" dirty="0" err="1">
                <a:ln>
                  <a:noFill/>
                </a:ln>
                <a:effectLst/>
                <a:uLnTx/>
                <a:uFillTx/>
                <a:latin typeface="Euphemia"/>
                <a:ea typeface="+mn-ea"/>
                <a:cs typeface="+mn-cs"/>
              </a:rPr>
              <a:t>M.Com</a:t>
            </a:r>
            <a:r>
              <a:rPr kumimoji="0" lang="en-IN" sz="1400" b="1" i="0" u="none" strike="noStrike" kern="1200" cap="none" spc="0" normalizeH="0" baseline="0" noProof="0" dirty="0">
                <a:ln>
                  <a:noFill/>
                </a:ln>
                <a:effectLst/>
                <a:uLnTx/>
                <a:uFillTx/>
                <a:latin typeface="Euphemia"/>
                <a:ea typeface="+mn-ea"/>
                <a:cs typeface="+mn-cs"/>
              </a:rPr>
              <a:t>., MBA (Finance)., FCMA., FCS., FIIBF., FIII (Life &amp; General)., MAIMA</a:t>
            </a:r>
            <a:endParaRPr kumimoji="0" lang="en-IN" sz="1400" b="0" i="0" u="none" strike="noStrike" kern="1200" cap="none" spc="0" normalizeH="0" baseline="0" noProof="0" dirty="0">
              <a:ln>
                <a:noFill/>
              </a:ln>
              <a:effectLst/>
              <a:uLnTx/>
              <a:uFillTx/>
              <a:latin typeface="Euphemia"/>
              <a:ea typeface="+mn-ea"/>
              <a:cs typeface="+mn-cs"/>
            </a:endParaRPr>
          </a:p>
        </p:txBody>
      </p:sp>
    </p:spTree>
    <p:extLst>
      <p:ext uri="{BB962C8B-B14F-4D97-AF65-F5344CB8AC3E}">
        <p14:creationId xmlns:p14="http://schemas.microsoft.com/office/powerpoint/2010/main" val="23945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Debit Card / Credit Card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Innovative Banking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ervices like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lastic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introduced in the Market which has changed the ‘Customer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L</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ifestyle’ by making them more Dynamic.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Today’s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ustomer Mostly made the Transactions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hrough Plastic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most Preferably the Highly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cceptable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Debit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08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Debit Card / Credit Card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graphicFrame>
        <p:nvGraphicFramePr>
          <p:cNvPr id="5" name="Table 4">
            <a:extLst>
              <a:ext uri="{FF2B5EF4-FFF2-40B4-BE49-F238E27FC236}">
                <a16:creationId xmlns:a16="http://schemas.microsoft.com/office/drawing/2014/main" id="{CA1C1A90-8278-4DED-BA61-DD0A3DB1EC16}"/>
              </a:ext>
            </a:extLst>
          </p:cNvPr>
          <p:cNvGraphicFramePr>
            <a:graphicFrameLocks noGrp="1"/>
          </p:cNvGraphicFramePr>
          <p:nvPr>
            <p:extLst>
              <p:ext uri="{D42A27DB-BD31-4B8C-83A1-F6EECF244321}">
                <p14:modId xmlns:p14="http://schemas.microsoft.com/office/powerpoint/2010/main" val="971345856"/>
              </p:ext>
            </p:extLst>
          </p:nvPr>
        </p:nvGraphicFramePr>
        <p:xfrm>
          <a:off x="1298713" y="1510748"/>
          <a:ext cx="9598925" cy="4518994"/>
        </p:xfrm>
        <a:graphic>
          <a:graphicData uri="http://schemas.openxmlformats.org/drawingml/2006/table">
            <a:tbl>
              <a:tblPr firstRow="1" firstCol="1" bandRow="1"/>
              <a:tblGrid>
                <a:gridCol w="3385559">
                  <a:extLst>
                    <a:ext uri="{9D8B030D-6E8A-4147-A177-3AD203B41FA5}">
                      <a16:colId xmlns:a16="http://schemas.microsoft.com/office/drawing/2014/main" val="1137936888"/>
                    </a:ext>
                  </a:extLst>
                </a:gridCol>
                <a:gridCol w="1784061">
                  <a:extLst>
                    <a:ext uri="{9D8B030D-6E8A-4147-A177-3AD203B41FA5}">
                      <a16:colId xmlns:a16="http://schemas.microsoft.com/office/drawing/2014/main" val="4184059333"/>
                    </a:ext>
                  </a:extLst>
                </a:gridCol>
                <a:gridCol w="1679559">
                  <a:extLst>
                    <a:ext uri="{9D8B030D-6E8A-4147-A177-3AD203B41FA5}">
                      <a16:colId xmlns:a16="http://schemas.microsoft.com/office/drawing/2014/main" val="1100691654"/>
                    </a:ext>
                  </a:extLst>
                </a:gridCol>
                <a:gridCol w="1679559">
                  <a:extLst>
                    <a:ext uri="{9D8B030D-6E8A-4147-A177-3AD203B41FA5}">
                      <a16:colId xmlns:a16="http://schemas.microsoft.com/office/drawing/2014/main" val="2322571358"/>
                    </a:ext>
                  </a:extLst>
                </a:gridCol>
                <a:gridCol w="1070187">
                  <a:extLst>
                    <a:ext uri="{9D8B030D-6E8A-4147-A177-3AD203B41FA5}">
                      <a16:colId xmlns:a16="http://schemas.microsoft.com/office/drawing/2014/main" val="2344455682"/>
                    </a:ext>
                  </a:extLst>
                </a:gridCol>
              </a:tblGrid>
              <a:tr h="197865">
                <a:tc gridSpan="5">
                  <a:txBody>
                    <a:bodyPr/>
                    <a:lstStyle/>
                    <a:p>
                      <a:pPr algn="ctr">
                        <a:lnSpc>
                          <a:spcPct val="107000"/>
                        </a:lnSpc>
                        <a:spcAft>
                          <a:spcPts val="800"/>
                        </a:spcAft>
                      </a:pPr>
                      <a:r>
                        <a:rPr lang="en-IN"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ATM Card Statistics for the Month December 2020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33499123"/>
                  </a:ext>
                </a:extLst>
              </a:tr>
              <a:tr h="133789">
                <a:tc rowSpan="3">
                  <a:txBody>
                    <a:bodyPr/>
                    <a:lstStyle/>
                    <a:p>
                      <a:pPr algn="ctr">
                        <a:lnSpc>
                          <a:spcPct val="107000"/>
                        </a:lnSpc>
                        <a:spcAft>
                          <a:spcPts val="800"/>
                        </a:spcAft>
                      </a:pPr>
                      <a:r>
                        <a:rPr lang="en-IN"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Bank Name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07000"/>
                        </a:lnSpc>
                        <a:spcAft>
                          <a:spcPts val="800"/>
                        </a:spcAft>
                      </a:pPr>
                      <a:r>
                        <a:rPr lang="en-IN" sz="7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97782882"/>
                  </a:ext>
                </a:extLst>
              </a:tr>
              <a:tr h="448584">
                <a:tc vMerge="1">
                  <a:txBody>
                    <a:bodyPr/>
                    <a:lstStyle/>
                    <a:p>
                      <a:endParaRPr lang="en-IN"/>
                    </a:p>
                  </a:txBody>
                  <a:tcPr/>
                </a:tc>
                <a:tc gridSpan="2">
                  <a:txBody>
                    <a:bodyPr/>
                    <a:lstStyle/>
                    <a:p>
                      <a:pPr algn="ctr">
                        <a:lnSpc>
                          <a:spcPct val="107000"/>
                        </a:lnSpc>
                        <a:spcAft>
                          <a:spcPts val="800"/>
                        </a:spcAft>
                      </a:pPr>
                      <a:r>
                        <a:rPr lang="en-IN"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Transactions</a:t>
                      </a:r>
                      <a:br>
                        <a:rPr lang="en-IN"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IN"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gridSpan="2">
                  <a:txBody>
                    <a:bodyPr/>
                    <a:lstStyle/>
                    <a:p>
                      <a:pPr algn="ctr">
                        <a:lnSpc>
                          <a:spcPct val="107000"/>
                        </a:lnSpc>
                        <a:spcAft>
                          <a:spcPts val="800"/>
                        </a:spcAft>
                      </a:pPr>
                      <a:r>
                        <a:rPr lang="en-IN"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 of transactions</a:t>
                      </a:r>
                      <a:br>
                        <a:rPr lang="en-IN"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IN"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(Rupees Lakh)</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1810130402"/>
                  </a:ext>
                </a:extLst>
              </a:tr>
              <a:tr h="385626">
                <a:tc vMerge="1">
                  <a:txBody>
                    <a:bodyPr/>
                    <a:lstStyle/>
                    <a:p>
                      <a:endParaRPr lang="en-IN"/>
                    </a:p>
                  </a:txBody>
                  <a:tcPr/>
                </a:tc>
                <a:tc>
                  <a:txBody>
                    <a:bodyPr/>
                    <a:lstStyle/>
                    <a:p>
                      <a:pPr algn="ctr">
                        <a:lnSpc>
                          <a:spcPct val="107000"/>
                        </a:lnSpc>
                        <a:spcAft>
                          <a:spcPts val="800"/>
                        </a:spcAft>
                      </a:pPr>
                      <a:r>
                        <a:rPr lang="en-IN"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ATM</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IN"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IN"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ATM</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IN"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2255496"/>
                  </a:ext>
                </a:extLst>
              </a:tr>
              <a:tr h="197865">
                <a:tc>
                  <a:txBody>
                    <a:bodyPr/>
                    <a:lstStyle/>
                    <a:p>
                      <a:pPr>
                        <a:lnSpc>
                          <a:spcPct val="107000"/>
                        </a:lnSpc>
                        <a:spcAft>
                          <a:spcPts val="800"/>
                        </a:spcAft>
                      </a:pPr>
                      <a:r>
                        <a:rPr lang="en-IN"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 Sector Banks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07000"/>
                        </a:lnSpc>
                        <a:spcAft>
                          <a:spcPts val="800"/>
                        </a:spcAft>
                      </a:pPr>
                      <a:r>
                        <a:rPr lang="en-IN"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9514650"/>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BANK OF BARODA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29204051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16392607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1407528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252453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140699"/>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BANK OF INDIA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19264181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10233198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727818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135830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2407633"/>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BANK OF MAHARASHTRA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7272510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4760388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302228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62440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5458535"/>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CANARA BANK</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30943747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14715844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1340434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230150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6249146"/>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CENTRAL BANK OF INDIA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10991472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5957292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490839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93522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9341811"/>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INDIAN BANK</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21630662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11193304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962577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159854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904863"/>
                  </a:ext>
                </a:extLst>
              </a:tr>
              <a:tr h="19786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INDIAN OVERSEAS BANK</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14883353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5457424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684774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82702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4265770"/>
                  </a:ext>
                </a:extLst>
              </a:tr>
              <a:tr h="19786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PUNJAB AND SIND BANK</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1900827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953759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81541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15984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3238571"/>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PUNJAB NATIONAL BANK</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24099558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12359618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1174256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227290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2925768"/>
                  </a:ext>
                </a:extLst>
              </a:tr>
              <a:tr h="19786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UCO BANK</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6364617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3562048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271309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54776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6119733"/>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UNION BANK OF INDIA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46613412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26248201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1430874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412142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3532314"/>
                  </a:ext>
                </a:extLst>
              </a:tr>
              <a:tr h="19786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IDBI LTD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7747496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4924778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384969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81608</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824078"/>
                  </a:ext>
                </a:extLst>
              </a:tr>
              <a:tr h="262645">
                <a:tc>
                  <a:txBody>
                    <a:bodyPr/>
                    <a:lstStyle/>
                    <a:p>
                      <a:pP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STATE BANK OF INDIA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20,91,55,883</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11,29,16,097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1,18,776,57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IN"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18,409,51</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77" marR="472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416144"/>
                  </a:ext>
                </a:extLst>
              </a:tr>
            </a:tbl>
          </a:graphicData>
        </a:graphic>
      </p:graphicFrame>
    </p:spTree>
    <p:extLst>
      <p:ext uri="{BB962C8B-B14F-4D97-AF65-F5344CB8AC3E}">
        <p14:creationId xmlns:p14="http://schemas.microsoft.com/office/powerpoint/2010/main" val="32122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Debit Card / Credit Card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Debit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ards are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Highly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ttractive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Convenience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riven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onsumer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arkets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B</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usiness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epends on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V</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ery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R</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eliable and Secure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echnology”</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requires a “</a:t>
            </a:r>
            <a:r>
              <a:rPr lang="en-IN" sz="1800"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Very </a:t>
            </a:r>
            <a:r>
              <a:rPr lang="en-IN" sz="1800"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trong </a:t>
            </a:r>
            <a:r>
              <a:rPr lang="en-IN" sz="1800" i="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onnectivity </a:t>
            </a:r>
            <a:r>
              <a:rPr lang="en-IN" sz="1800" i="1" dirty="0">
                <a:solidFill>
                  <a:srgbClr val="0D0D0D"/>
                </a:solidFill>
                <a:latin typeface="Calibri" panose="020F0502020204030204" pitchFamily="34" charset="0"/>
                <a:ea typeface="Calibri" panose="020F0502020204030204" pitchFamily="34" charset="0"/>
                <a:cs typeface="Calibri" panose="020F0502020204030204" pitchFamily="34" charset="0"/>
              </a:rPr>
              <a:t>B</a:t>
            </a:r>
            <a:r>
              <a:rPr lang="en-IN" sz="1800"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ackbone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388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Debit Card / Credit Card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rPr>
              <a:t>There is a </a:t>
            </a:r>
            <a:r>
              <a:rPr lang="en-IN" sz="1800" b="1" dirty="0">
                <a:solidFill>
                  <a:srgbClr val="0D0D0D"/>
                </a:solidFill>
                <a:latin typeface="Calibri" panose="020F0502020204030204" pitchFamily="34" charset="0"/>
                <a:ea typeface="Calibri" panose="020F0502020204030204" pitchFamily="34" charset="0"/>
              </a:rPr>
              <a:t>R</a:t>
            </a:r>
            <a:r>
              <a:rPr lang="en-IN" sz="1800" b="1" dirty="0">
                <a:solidFill>
                  <a:srgbClr val="0D0D0D"/>
                </a:solidFill>
                <a:effectLst/>
                <a:latin typeface="Calibri" panose="020F0502020204030204" pitchFamily="34" charset="0"/>
                <a:ea typeface="Calibri" panose="020F0502020204030204" pitchFamily="34" charset="0"/>
              </a:rPr>
              <a:t>ising </a:t>
            </a:r>
            <a:r>
              <a:rPr lang="en-IN" sz="1800" b="1" dirty="0">
                <a:solidFill>
                  <a:srgbClr val="0D0D0D"/>
                </a:solidFill>
                <a:latin typeface="Calibri" panose="020F0502020204030204" pitchFamily="34" charset="0"/>
                <a:ea typeface="Calibri" panose="020F0502020204030204" pitchFamily="34" charset="0"/>
              </a:rPr>
              <a:t>A</a:t>
            </a:r>
            <a:r>
              <a:rPr lang="en-IN" sz="1800" b="1" dirty="0">
                <a:solidFill>
                  <a:srgbClr val="0D0D0D"/>
                </a:solidFill>
                <a:effectLst/>
                <a:latin typeface="Calibri" panose="020F0502020204030204" pitchFamily="34" charset="0"/>
                <a:ea typeface="Calibri" panose="020F0502020204030204" pitchFamily="34" charset="0"/>
              </a:rPr>
              <a:t>cceptance of Debit </a:t>
            </a:r>
            <a:r>
              <a:rPr lang="en-IN" sz="1800" b="1" dirty="0">
                <a:solidFill>
                  <a:srgbClr val="0D0D0D"/>
                </a:solidFill>
                <a:latin typeface="Calibri" panose="020F0502020204030204" pitchFamily="34" charset="0"/>
                <a:ea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rPr>
              <a:t>ards</a:t>
            </a:r>
            <a:r>
              <a:rPr lang="en-IN" sz="1800" dirty="0">
                <a:solidFill>
                  <a:srgbClr val="0D0D0D"/>
                </a:solidFill>
                <a:effectLst/>
                <a:latin typeface="Calibri" panose="020F0502020204030204" pitchFamily="34" charset="0"/>
                <a:ea typeface="Calibri" panose="020F0502020204030204" pitchFamily="34" charset="0"/>
              </a:rPr>
              <a:t> in “Retail </a:t>
            </a:r>
            <a:r>
              <a:rPr lang="en-IN" sz="1800" dirty="0">
                <a:solidFill>
                  <a:srgbClr val="0D0D0D"/>
                </a:solidFill>
                <a:latin typeface="Calibri" panose="020F0502020204030204" pitchFamily="34" charset="0"/>
                <a:ea typeface="Calibri" panose="020F0502020204030204" pitchFamily="34" charset="0"/>
              </a:rPr>
              <a:t>L</a:t>
            </a:r>
            <a:r>
              <a:rPr lang="en-IN" sz="1800" dirty="0">
                <a:solidFill>
                  <a:srgbClr val="0D0D0D"/>
                </a:solidFill>
                <a:effectLst/>
                <a:latin typeface="Calibri" panose="020F0502020204030204" pitchFamily="34" charset="0"/>
                <a:ea typeface="Calibri" panose="020F0502020204030204" pitchFamily="34" charset="0"/>
              </a:rPr>
              <a:t>ocations” which has increased the “</a:t>
            </a:r>
            <a:r>
              <a:rPr lang="en-IN" sz="1800" i="1" dirty="0">
                <a:solidFill>
                  <a:srgbClr val="0D0D0D"/>
                </a:solidFill>
                <a:effectLst/>
                <a:latin typeface="Calibri" panose="020F0502020204030204" pitchFamily="34" charset="0"/>
                <a:ea typeface="Calibri" panose="020F0502020204030204" pitchFamily="34" charset="0"/>
              </a:rPr>
              <a:t>Debit </a:t>
            </a:r>
            <a:r>
              <a:rPr lang="en-IN" sz="1800" i="1" dirty="0">
                <a:solidFill>
                  <a:srgbClr val="0D0D0D"/>
                </a:solidFill>
                <a:latin typeface="Calibri" panose="020F0502020204030204" pitchFamily="34" charset="0"/>
                <a:ea typeface="Calibri" panose="020F0502020204030204" pitchFamily="34" charset="0"/>
              </a:rPr>
              <a:t>C</a:t>
            </a:r>
            <a:r>
              <a:rPr lang="en-IN" sz="1800" i="1" dirty="0">
                <a:solidFill>
                  <a:srgbClr val="0D0D0D"/>
                </a:solidFill>
                <a:effectLst/>
                <a:latin typeface="Calibri" panose="020F0502020204030204" pitchFamily="34" charset="0"/>
                <a:ea typeface="Calibri" panose="020F0502020204030204" pitchFamily="34" charset="0"/>
              </a:rPr>
              <a:t>ards transactions</a:t>
            </a:r>
            <a:r>
              <a:rPr lang="en-IN" sz="1800" dirty="0">
                <a:solidFill>
                  <a:srgbClr val="0D0D0D"/>
                </a:solidFill>
                <a:effectLst/>
                <a:latin typeface="Calibri" panose="020F0502020204030204" pitchFamily="34" charset="0"/>
                <a:ea typeface="Calibri" panose="020F0502020204030204" pitchFamily="34" charset="0"/>
              </a:rPr>
              <a:t>”. </a:t>
            </a:r>
          </a:p>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rPr>
              <a:t>Highest Number of Consumers and Merchant’s </a:t>
            </a:r>
            <a:r>
              <a:rPr lang="en-IN" sz="1800" dirty="0">
                <a:solidFill>
                  <a:srgbClr val="0D0D0D"/>
                </a:solidFill>
                <a:latin typeface="Calibri" panose="020F0502020204030204" pitchFamily="34" charset="0"/>
                <a:ea typeface="Calibri" panose="020F0502020204030204" pitchFamily="34" charset="0"/>
              </a:rPr>
              <a:t>A</a:t>
            </a:r>
            <a:r>
              <a:rPr lang="en-IN" sz="1800" dirty="0">
                <a:solidFill>
                  <a:srgbClr val="0D0D0D"/>
                </a:solidFill>
                <a:effectLst/>
                <a:latin typeface="Calibri" panose="020F0502020204030204" pitchFamily="34" charset="0"/>
                <a:ea typeface="Calibri" panose="020F0502020204030204" pitchFamily="34" charset="0"/>
              </a:rPr>
              <a:t>cceptance of Plastic </a:t>
            </a:r>
            <a:r>
              <a:rPr lang="en-IN" sz="1800" dirty="0">
                <a:solidFill>
                  <a:srgbClr val="0D0D0D"/>
                </a:solidFill>
                <a:latin typeface="Calibri" panose="020F0502020204030204" pitchFamily="34" charset="0"/>
                <a:ea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rPr>
              <a:t>ards has changed the way to move </a:t>
            </a:r>
            <a:r>
              <a:rPr lang="en-IN" sz="1800" b="1" dirty="0">
                <a:solidFill>
                  <a:srgbClr val="0D0D0D"/>
                </a:solidFill>
                <a:effectLst/>
                <a:latin typeface="Calibri" panose="020F0502020204030204" pitchFamily="34" charset="0"/>
                <a:ea typeface="Calibri" panose="020F0502020204030204" pitchFamily="34" charset="0"/>
              </a:rPr>
              <a:t>beyond the Traditionally </a:t>
            </a:r>
            <a:r>
              <a:rPr lang="en-IN" sz="1800" b="1" dirty="0">
                <a:solidFill>
                  <a:srgbClr val="0D0D0D"/>
                </a:solidFill>
                <a:latin typeface="Calibri" panose="020F0502020204030204" pitchFamily="34" charset="0"/>
                <a:ea typeface="Calibri" panose="020F0502020204030204" pitchFamily="34" charset="0"/>
              </a:rPr>
              <a:t>G</a:t>
            </a:r>
            <a:r>
              <a:rPr lang="en-IN" sz="1800" b="1" dirty="0">
                <a:solidFill>
                  <a:srgbClr val="0D0D0D"/>
                </a:solidFill>
                <a:effectLst/>
                <a:latin typeface="Calibri" panose="020F0502020204030204" pitchFamily="34" charset="0"/>
                <a:ea typeface="Calibri" panose="020F0502020204030204" pitchFamily="34" charset="0"/>
              </a:rPr>
              <a:t>eographic located Merchant </a:t>
            </a:r>
            <a:r>
              <a:rPr lang="en-IN" sz="1800" b="1" dirty="0">
                <a:solidFill>
                  <a:srgbClr val="0D0D0D"/>
                </a:solidFill>
                <a:latin typeface="Calibri" panose="020F0502020204030204" pitchFamily="34" charset="0"/>
                <a:ea typeface="Calibri" panose="020F0502020204030204" pitchFamily="34" charset="0"/>
              </a:rPr>
              <a:t>B</a:t>
            </a:r>
            <a:r>
              <a:rPr lang="en-IN" sz="1800" b="1" dirty="0">
                <a:solidFill>
                  <a:srgbClr val="0D0D0D"/>
                </a:solidFill>
                <a:effectLst/>
                <a:latin typeface="Calibri" panose="020F0502020204030204" pitchFamily="34" charset="0"/>
                <a:ea typeface="Calibri" panose="020F0502020204030204" pitchFamily="34" charset="0"/>
              </a:rPr>
              <a:t>ase</a:t>
            </a:r>
            <a:r>
              <a:rPr lang="en-IN" sz="1800" dirty="0">
                <a:solidFill>
                  <a:srgbClr val="0D0D0D"/>
                </a:solidFill>
                <a:effectLst/>
                <a:latin typeface="Calibri" panose="020F0502020204030204" pitchFamily="34" charset="0"/>
                <a:ea typeface="Calibri" panose="020F0502020204030204" pitchFamily="34" charset="0"/>
              </a:rPr>
              <a:t> to “Modern </a:t>
            </a:r>
            <a:r>
              <a:rPr lang="en-IN" sz="1800" dirty="0">
                <a:solidFill>
                  <a:srgbClr val="0D0D0D"/>
                </a:solidFill>
                <a:latin typeface="Calibri" panose="020F0502020204030204" pitchFamily="34" charset="0"/>
                <a:ea typeface="Calibri" panose="020F0502020204030204" pitchFamily="34" charset="0"/>
              </a:rPr>
              <a:t>A</a:t>
            </a:r>
            <a:r>
              <a:rPr lang="en-IN" sz="1800" dirty="0">
                <a:solidFill>
                  <a:srgbClr val="0D0D0D"/>
                </a:solidFill>
                <a:effectLst/>
                <a:latin typeface="Calibri" panose="020F0502020204030204" pitchFamily="34" charset="0"/>
                <a:ea typeface="Calibri" panose="020F0502020204030204" pitchFamily="34" charset="0"/>
              </a:rPr>
              <a:t>rena of Transactions”. </a:t>
            </a:r>
          </a:p>
        </p:txBody>
      </p:sp>
    </p:spTree>
    <p:extLst>
      <p:ext uri="{BB962C8B-B14F-4D97-AF65-F5344CB8AC3E}">
        <p14:creationId xmlns:p14="http://schemas.microsoft.com/office/powerpoint/2010/main" val="128698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Debit Card / Credit Card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rPr>
              <a:t>The </a:t>
            </a:r>
            <a:r>
              <a:rPr lang="en-IN" sz="1800" b="1" dirty="0">
                <a:solidFill>
                  <a:srgbClr val="0D0D0D"/>
                </a:solidFill>
                <a:latin typeface="Calibri" panose="020F0502020204030204" pitchFamily="34" charset="0"/>
                <a:ea typeface="Calibri" panose="020F0502020204030204" pitchFamily="34" charset="0"/>
              </a:rPr>
              <a:t>D</a:t>
            </a:r>
            <a:r>
              <a:rPr lang="en-IN" sz="1800" b="1" dirty="0">
                <a:solidFill>
                  <a:srgbClr val="0D0D0D"/>
                </a:solidFill>
                <a:effectLst/>
                <a:latin typeface="Calibri" panose="020F0502020204030204" pitchFamily="34" charset="0"/>
                <a:ea typeface="Calibri" panose="020F0502020204030204" pitchFamily="34" charset="0"/>
              </a:rPr>
              <a:t>emand for Debit </a:t>
            </a:r>
            <a:r>
              <a:rPr lang="en-IN" sz="1800" b="1" dirty="0">
                <a:solidFill>
                  <a:srgbClr val="0D0D0D"/>
                </a:solidFill>
                <a:latin typeface="Calibri" panose="020F0502020204030204" pitchFamily="34" charset="0"/>
                <a:ea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rPr>
              <a:t>ards has Grown </a:t>
            </a:r>
            <a:r>
              <a:rPr lang="en-IN" sz="1800" b="1" dirty="0">
                <a:solidFill>
                  <a:srgbClr val="0D0D0D"/>
                </a:solidFill>
                <a:latin typeface="Calibri" panose="020F0502020204030204" pitchFamily="34" charset="0"/>
                <a:ea typeface="Calibri" panose="020F0502020204030204" pitchFamily="34" charset="0"/>
              </a:rPr>
              <a:t>R</a:t>
            </a:r>
            <a:r>
              <a:rPr lang="en-IN" sz="1800" b="1" dirty="0">
                <a:solidFill>
                  <a:srgbClr val="0D0D0D"/>
                </a:solidFill>
                <a:effectLst/>
                <a:latin typeface="Calibri" panose="020F0502020204030204" pitchFamily="34" charset="0"/>
                <a:ea typeface="Calibri" panose="020F0502020204030204" pitchFamily="34" charset="0"/>
              </a:rPr>
              <a:t>apidly</a:t>
            </a:r>
            <a:r>
              <a:rPr lang="en-IN" sz="1800" dirty="0">
                <a:solidFill>
                  <a:srgbClr val="0D0D0D"/>
                </a:solidFill>
                <a:effectLst/>
                <a:latin typeface="Calibri" panose="020F0502020204030204" pitchFamily="34" charset="0"/>
                <a:ea typeface="Calibri" panose="020F0502020204030204" pitchFamily="34" charset="0"/>
              </a:rPr>
              <a:t> among consumers as these are more convenient than “</a:t>
            </a:r>
            <a:r>
              <a:rPr lang="en-IN" sz="1800" i="1" dirty="0">
                <a:solidFill>
                  <a:srgbClr val="0D0D0D"/>
                </a:solidFill>
                <a:effectLst/>
                <a:latin typeface="Calibri" panose="020F0502020204030204" pitchFamily="34" charset="0"/>
                <a:ea typeface="Calibri" panose="020F0502020204030204" pitchFamily="34" charset="0"/>
              </a:rPr>
              <a:t>other payment options and cost effective for merchants</a:t>
            </a:r>
            <a:r>
              <a:rPr lang="en-IN" sz="1800" dirty="0">
                <a:solidFill>
                  <a:srgbClr val="0D0D0D"/>
                </a:solidFill>
                <a:effectLst/>
                <a:latin typeface="Calibri" panose="020F0502020204030204" pitchFamily="34" charset="0"/>
                <a:ea typeface="Calibri" panose="020F0502020204030204" pitchFamily="34" charset="0"/>
              </a:rPr>
              <a:t>”. </a:t>
            </a:r>
          </a:p>
          <a:p>
            <a:pPr algn="just">
              <a:lnSpc>
                <a:spcPct val="107000"/>
              </a:lnSpc>
              <a:spcAft>
                <a:spcPts val="800"/>
              </a:spcAft>
            </a:pPr>
            <a:endParaRPr lang="en-IN" sz="1800" dirty="0">
              <a:solidFill>
                <a:srgbClr val="0D0D0D"/>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IN" sz="1800" dirty="0">
                <a:solidFill>
                  <a:srgbClr val="0D0D0D"/>
                </a:solidFill>
                <a:effectLst/>
                <a:latin typeface="Calibri" panose="020F0502020204030204" pitchFamily="34" charset="0"/>
                <a:ea typeface="Calibri" panose="020F0502020204030204" pitchFamily="34" charset="0"/>
              </a:rPr>
              <a:t>Consumers with the Limited access to </a:t>
            </a:r>
            <a:r>
              <a:rPr lang="en-IN" sz="1800" b="1" dirty="0">
                <a:solidFill>
                  <a:srgbClr val="0D0D0D"/>
                </a:solidFill>
                <a:latin typeface="Calibri" panose="020F0502020204030204" pitchFamily="34" charset="0"/>
                <a:ea typeface="Calibri" panose="020F0502020204030204" pitchFamily="34" charset="0"/>
              </a:rPr>
              <a:t>E</a:t>
            </a:r>
            <a:r>
              <a:rPr lang="en-IN" sz="1800" b="1" dirty="0">
                <a:solidFill>
                  <a:srgbClr val="0D0D0D"/>
                </a:solidFill>
                <a:effectLst/>
                <a:latin typeface="Calibri" panose="020F0502020204030204" pitchFamily="34" charset="0"/>
                <a:ea typeface="Calibri" panose="020F0502020204030204" pitchFamily="34" charset="0"/>
              </a:rPr>
              <a:t>xisting </a:t>
            </a:r>
            <a:r>
              <a:rPr lang="en-IN" sz="1800" b="1" dirty="0">
                <a:solidFill>
                  <a:srgbClr val="0D0D0D"/>
                </a:solidFill>
                <a:latin typeface="Calibri" panose="020F0502020204030204" pitchFamily="34" charset="0"/>
                <a:ea typeface="Calibri" panose="020F0502020204030204" pitchFamily="34" charset="0"/>
              </a:rPr>
              <a:t>P</a:t>
            </a:r>
            <a:r>
              <a:rPr lang="en-IN" sz="1800" b="1" dirty="0">
                <a:solidFill>
                  <a:srgbClr val="0D0D0D"/>
                </a:solidFill>
                <a:effectLst/>
                <a:latin typeface="Calibri" panose="020F0502020204030204" pitchFamily="34" charset="0"/>
                <a:ea typeface="Calibri" panose="020F0502020204030204" pitchFamily="34" charset="0"/>
              </a:rPr>
              <a:t>ayment </a:t>
            </a:r>
            <a:r>
              <a:rPr lang="en-IN" sz="1800" b="1" dirty="0">
                <a:solidFill>
                  <a:srgbClr val="0D0D0D"/>
                </a:solidFill>
                <a:latin typeface="Calibri" panose="020F0502020204030204" pitchFamily="34" charset="0"/>
                <a:ea typeface="Calibri" panose="020F0502020204030204" pitchFamily="34" charset="0"/>
              </a:rPr>
              <a:t>M</a:t>
            </a:r>
            <a:r>
              <a:rPr lang="en-IN" sz="1800" b="1" dirty="0">
                <a:solidFill>
                  <a:srgbClr val="0D0D0D"/>
                </a:solidFill>
                <a:effectLst/>
                <a:latin typeface="Calibri" panose="020F0502020204030204" pitchFamily="34" charset="0"/>
                <a:ea typeface="Calibri" panose="020F0502020204030204" pitchFamily="34" charset="0"/>
              </a:rPr>
              <a:t>ethods</a:t>
            </a:r>
            <a:r>
              <a:rPr lang="en-IN" sz="1800" dirty="0">
                <a:solidFill>
                  <a:srgbClr val="0D0D0D"/>
                </a:solidFill>
                <a:effectLst/>
                <a:latin typeface="Calibri" panose="020F0502020204030204" pitchFamily="34" charset="0"/>
                <a:ea typeface="Calibri" panose="020F0502020204030204" pitchFamily="34" charset="0"/>
              </a:rPr>
              <a:t> find a Debit </a:t>
            </a:r>
            <a:r>
              <a:rPr lang="en-IN" sz="1800" dirty="0">
                <a:solidFill>
                  <a:srgbClr val="0D0D0D"/>
                </a:solidFill>
                <a:latin typeface="Calibri" panose="020F0502020204030204" pitchFamily="34" charset="0"/>
                <a:ea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rPr>
              <a:t>ard is the most suitable instrument for the ‘</a:t>
            </a:r>
            <a:r>
              <a:rPr lang="en-IN" sz="1800" i="1" dirty="0">
                <a:solidFill>
                  <a:srgbClr val="0D0D0D"/>
                </a:solidFill>
                <a:effectLst/>
                <a:latin typeface="Calibri" panose="020F0502020204030204" pitchFamily="34" charset="0"/>
                <a:ea typeface="Calibri" panose="020F0502020204030204" pitchFamily="34" charset="0"/>
              </a:rPr>
              <a:t>Latest </a:t>
            </a:r>
            <a:r>
              <a:rPr lang="en-IN" sz="1800" i="1" dirty="0">
                <a:solidFill>
                  <a:srgbClr val="0D0D0D"/>
                </a:solidFill>
                <a:latin typeface="Calibri" panose="020F0502020204030204" pitchFamily="34" charset="0"/>
                <a:ea typeface="Calibri" panose="020F0502020204030204" pitchFamily="34" charset="0"/>
              </a:rPr>
              <a:t>T</a:t>
            </a:r>
            <a:r>
              <a:rPr lang="en-IN" sz="1800" i="1" dirty="0">
                <a:solidFill>
                  <a:srgbClr val="0D0D0D"/>
                </a:solidFill>
                <a:effectLst/>
                <a:latin typeface="Calibri" panose="020F0502020204030204" pitchFamily="34" charset="0"/>
                <a:ea typeface="Calibri" panose="020F0502020204030204" pitchFamily="34" charset="0"/>
              </a:rPr>
              <a:t>ransactions</a:t>
            </a:r>
            <a:r>
              <a:rPr lang="en-IN" sz="1800" dirty="0">
                <a:solidFill>
                  <a:srgbClr val="0D0D0D"/>
                </a:solidFill>
                <a:effectLst/>
                <a:latin typeface="Calibri" panose="020F0502020204030204" pitchFamily="34" charset="0"/>
                <a:ea typeface="Calibri" panose="020F0502020204030204" pitchFamily="34" charset="0"/>
              </a:rPr>
              <a:t>’.</a:t>
            </a:r>
            <a:endParaRPr lang="en-IN"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562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Debit Card / Credit Card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r>
              <a:rPr lang="en-IN" sz="1800"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Debit cards’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uperiority over Credit cards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as the most acceptable form of Electronic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ayment at the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oint-of-Sale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it becomes a Primary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onsumer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hoice which requires relatively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Little </a:t>
            </a:r>
            <a:r>
              <a:rPr lang="en-IN" sz="1800" b="1" i="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crutiny for Acceptance</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Debit Card users who have the Knowledge of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H</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idden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ost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A</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ssociated with the Credit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are rationally choose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 use debit card</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minimize the transaction costs.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D</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rawbacks like Binding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L</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imit in Credit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are </a:t>
            </a:r>
            <a:r>
              <a:rPr lang="en-IN" sz="1800"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converting customers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rely more on “debit cards”.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83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Debit Card / Credit Card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endPar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Debit Card </a:t>
            </a:r>
            <a:r>
              <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lays a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V</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ital role in Plastic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C</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ards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has changed the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F</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uture of Banking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ector</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positioned as a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M</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ultiple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S</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ervice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P</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rovider </a:t>
            </a:r>
            <a:r>
              <a:rPr lang="en-IN" sz="1800" b="1"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nstruments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for the Consumer. </a:t>
            </a:r>
          </a:p>
          <a:p>
            <a:pPr algn="just"/>
            <a:endParaRPr lang="en-IN" sz="18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gn="just"/>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can able to change the perception of </a:t>
            </a:r>
            <a:r>
              <a:rPr lang="en-IN" sz="1800" b="1"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both customers and merchant</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by </a:t>
            </a:r>
            <a:r>
              <a:rPr lang="en-IN" sz="18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reducing the complexities in the financial transactions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became a “</a:t>
            </a:r>
            <a:r>
              <a:rPr lang="en-IN" sz="1800" i="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strong instrument in banking operations</a:t>
            </a:r>
            <a:r>
              <a:rPr lang="en-IN"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8510697"/>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1DB373-C1A1-4924-9AF2-F0436820150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9C8665-7E41-4E8E-957E-307F6F826A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{7EB00C54-0E32-4713-B688-67C713E3E415}tf66921596_win32</Template>
  <TotalTime>1129</TotalTime>
  <Words>1637</Words>
  <Application>Microsoft Office PowerPoint</Application>
  <PresentationFormat>Widescreen</PresentationFormat>
  <Paragraphs>215</Paragraphs>
  <Slides>27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Arial Narrow</vt:lpstr>
      <vt:lpstr>Calibri</vt:lpstr>
      <vt:lpstr>Century Gothic</vt:lpstr>
      <vt:lpstr>Euphemia</vt:lpstr>
      <vt:lpstr>Gill Sans MT</vt:lpstr>
      <vt:lpstr>Plantagenet Cherokee</vt:lpstr>
      <vt:lpstr>Roboto</vt:lpstr>
      <vt:lpstr>robotoregular</vt:lpstr>
      <vt:lpstr>Wingdings</vt:lpstr>
      <vt:lpstr>Gallery</vt:lpstr>
      <vt:lpstr>Academic Literature 16x9</vt:lpstr>
      <vt:lpstr>Welcome to the Participants</vt:lpstr>
      <vt:lpstr>A. IT Audit in Banking Sector</vt:lpstr>
      <vt:lpstr>Debit Card / Credit Card</vt:lpstr>
      <vt:lpstr>Debit Card / Credit Card</vt:lpstr>
      <vt:lpstr>Debit Card / Credit Card</vt:lpstr>
      <vt:lpstr>Debit Card / Credit Card</vt:lpstr>
      <vt:lpstr>Debit Card / Credit Card</vt:lpstr>
      <vt:lpstr>Debit Card / Credit Card</vt:lpstr>
      <vt:lpstr>Debit Card / Credit Card</vt:lpstr>
      <vt:lpstr>Debit Card / Credit Card</vt:lpstr>
      <vt:lpstr>BankNet</vt:lpstr>
      <vt:lpstr>BankNet</vt:lpstr>
      <vt:lpstr>BankNet</vt:lpstr>
      <vt:lpstr>BankNet</vt:lpstr>
      <vt:lpstr>BankNet</vt:lpstr>
      <vt:lpstr>BankNet</vt:lpstr>
      <vt:lpstr>BankNet</vt:lpstr>
      <vt:lpstr>BankNet</vt:lpstr>
      <vt:lpstr>BankNet</vt:lpstr>
      <vt:lpstr>BankNet</vt:lpstr>
      <vt:lpstr>BankNet</vt:lpstr>
      <vt:lpstr>BankNet</vt:lpstr>
      <vt:lpstr>RBINet</vt:lpstr>
      <vt:lpstr>RBINet</vt:lpstr>
      <vt:lpstr>RBINet</vt:lpstr>
      <vt:lpstr>RBINet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Non-Deliverable Forward (NDF) market</dc:title>
  <dc:creator>Indu Sekhar Dantu</dc:creator>
  <cp:lastModifiedBy>Indu Sekhar Dantu</cp:lastModifiedBy>
  <cp:revision>37</cp:revision>
  <dcterms:created xsi:type="dcterms:W3CDTF">2020-10-01T03:17:05Z</dcterms:created>
  <dcterms:modified xsi:type="dcterms:W3CDTF">2021-02-26T08:28:38Z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