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45"/>
  </p:notesMasterIdLst>
  <p:handoutMasterIdLst>
    <p:handoutMasterId r:id="rId46"/>
  </p:handoutMasterIdLst>
  <p:sldIdLst>
    <p:sldId id="629" r:id="rId6"/>
    <p:sldId id="256" r:id="rId7"/>
    <p:sldId id="364" r:id="rId8"/>
    <p:sldId id="406" r:id="rId9"/>
    <p:sldId id="366" r:id="rId10"/>
    <p:sldId id="367" r:id="rId11"/>
    <p:sldId id="368" r:id="rId12"/>
    <p:sldId id="407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65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1" r:id="rId35"/>
    <p:sldId id="390" r:id="rId36"/>
    <p:sldId id="400" r:id="rId37"/>
    <p:sldId id="392" r:id="rId38"/>
    <p:sldId id="401" r:id="rId39"/>
    <p:sldId id="402" r:id="rId40"/>
    <p:sldId id="403" r:id="rId41"/>
    <p:sldId id="405" r:id="rId42"/>
    <p:sldId id="399" r:id="rId43"/>
    <p:sldId id="26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undo custSel addSld delSld modSld sldOrd">
      <pc:chgData name="Indu Sekhar Dantu" userId="4218edbc7ffe59d5" providerId="LiveId" clId="{53BFFF45-83C9-478B-8C5A-8491DEAAF05A}" dt="2021-02-26T02:26:38.876" v="1764" actId="6549"/>
      <pc:docMkLst>
        <pc:docMk/>
      </pc:docMkLst>
      <pc:sldChg chg="modSp mod">
        <pc:chgData name="Indu Sekhar Dantu" userId="4218edbc7ffe59d5" providerId="LiveId" clId="{53BFFF45-83C9-478B-8C5A-8491DEAAF05A}" dt="2021-02-22T16:20:59.093" v="193" actId="2057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16:20:59.093" v="193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6T01:26:14.813" v="943" actId="115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6T01:26:14.813" v="943" actId="115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6T01:37:34.104" v="1215" actId="20577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6T01:37:34.104" v="1215" actId="20577"/>
          <ac:spMkLst>
            <pc:docMk/>
            <pc:sldMk cId="4107847369" sldId="36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28:29.180" v="979" actId="115"/>
        <pc:sldMkLst>
          <pc:docMk/>
          <pc:sldMk cId="1906280448" sldId="366"/>
        </pc:sldMkLst>
        <pc:spChg chg="mod">
          <ac:chgData name="Indu Sekhar Dantu" userId="4218edbc7ffe59d5" providerId="LiveId" clId="{53BFFF45-83C9-478B-8C5A-8491DEAAF05A}" dt="2021-02-26T01:28:29.180" v="979" actId="115"/>
          <ac:spMkLst>
            <pc:docMk/>
            <pc:sldMk cId="1906280448" sldId="36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29:34.569" v="1014" actId="20577"/>
        <pc:sldMkLst>
          <pc:docMk/>
          <pc:sldMk cId="662788084" sldId="367"/>
        </pc:sldMkLst>
        <pc:spChg chg="mod">
          <ac:chgData name="Indu Sekhar Dantu" userId="4218edbc7ffe59d5" providerId="LiveId" clId="{53BFFF45-83C9-478B-8C5A-8491DEAAF05A}" dt="2021-02-26T01:29:34.569" v="1014" actId="20577"/>
          <ac:spMkLst>
            <pc:docMk/>
            <pc:sldMk cId="662788084" sldId="36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30:41.761" v="1038" actId="20577"/>
        <pc:sldMkLst>
          <pc:docMk/>
          <pc:sldMk cId="2878986169" sldId="368"/>
        </pc:sldMkLst>
        <pc:spChg chg="mod">
          <ac:chgData name="Indu Sekhar Dantu" userId="4218edbc7ffe59d5" providerId="LiveId" clId="{53BFFF45-83C9-478B-8C5A-8491DEAAF05A}" dt="2021-02-26T01:30:41.761" v="1038" actId="20577"/>
          <ac:spMkLst>
            <pc:docMk/>
            <pc:sldMk cId="2878986169" sldId="368"/>
            <ac:spMk id="3" creationId="{C3C0199F-A274-44C6-BF37-784A855E6EEA}"/>
          </ac:spMkLst>
        </pc:spChg>
      </pc:sldChg>
      <pc:sldChg chg="modSp add del mod">
        <pc:chgData name="Indu Sekhar Dantu" userId="4218edbc7ffe59d5" providerId="LiveId" clId="{53BFFF45-83C9-478B-8C5A-8491DEAAF05A}" dt="2021-02-26T01:32:06.852" v="1062" actId="47"/>
        <pc:sldMkLst>
          <pc:docMk/>
          <pc:sldMk cId="56111672" sldId="369"/>
        </pc:sldMkLst>
        <pc:spChg chg="mod">
          <ac:chgData name="Indu Sekhar Dantu" userId="4218edbc7ffe59d5" providerId="LiveId" clId="{53BFFF45-83C9-478B-8C5A-8491DEAAF05A}" dt="2021-02-25T14:55:04.349" v="739" actId="113"/>
          <ac:spMkLst>
            <pc:docMk/>
            <pc:sldMk cId="56111672" sldId="36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33:12.561" v="1098" actId="20577"/>
        <pc:sldMkLst>
          <pc:docMk/>
          <pc:sldMk cId="890911448" sldId="370"/>
        </pc:sldMkLst>
        <pc:spChg chg="mod">
          <ac:chgData name="Indu Sekhar Dantu" userId="4218edbc7ffe59d5" providerId="LiveId" clId="{53BFFF45-83C9-478B-8C5A-8491DEAAF05A}" dt="2021-02-26T01:33:12.561" v="1098" actId="20577"/>
          <ac:spMkLst>
            <pc:docMk/>
            <pc:sldMk cId="890911448" sldId="370"/>
            <ac:spMk id="3" creationId="{C3C0199F-A274-44C6-BF37-784A855E6EEA}"/>
          </ac:spMkLst>
        </pc:spChg>
      </pc:sldChg>
      <pc:sldChg chg="addSp delSp modSp add mod">
        <pc:chgData name="Indu Sekhar Dantu" userId="4218edbc7ffe59d5" providerId="LiveId" clId="{53BFFF45-83C9-478B-8C5A-8491DEAAF05A}" dt="2021-02-23T01:46:40.064" v="231" actId="14100"/>
        <pc:sldMkLst>
          <pc:docMk/>
          <pc:sldMk cId="3774938459" sldId="371"/>
        </pc:sldMkLst>
        <pc:spChg chg="del mod">
          <ac:chgData name="Indu Sekhar Dantu" userId="4218edbc7ffe59d5" providerId="LiveId" clId="{53BFFF45-83C9-478B-8C5A-8491DEAAF05A}" dt="2021-02-23T01:46:29.239" v="228"/>
          <ac:spMkLst>
            <pc:docMk/>
            <pc:sldMk cId="3774938459" sldId="371"/>
            <ac:spMk id="3" creationId="{C3C0199F-A274-44C6-BF37-784A855E6EEA}"/>
          </ac:spMkLst>
        </pc:spChg>
        <pc:picChg chg="add mod">
          <ac:chgData name="Indu Sekhar Dantu" userId="4218edbc7ffe59d5" providerId="LiveId" clId="{53BFFF45-83C9-478B-8C5A-8491DEAAF05A}" dt="2021-02-23T01:46:40.064" v="231" actId="14100"/>
          <ac:picMkLst>
            <pc:docMk/>
            <pc:sldMk cId="3774938459" sldId="371"/>
            <ac:picMk id="5" creationId="{4911824D-4D02-4F95-B993-0421BBA7569D}"/>
          </ac:picMkLst>
        </pc:picChg>
      </pc:sldChg>
      <pc:sldChg chg="modSp add mod">
        <pc:chgData name="Indu Sekhar Dantu" userId="4218edbc7ffe59d5" providerId="LiveId" clId="{53BFFF45-83C9-478B-8C5A-8491DEAAF05A}" dt="2021-02-23T01:47:13.018" v="237" actId="6549"/>
        <pc:sldMkLst>
          <pc:docMk/>
          <pc:sldMk cId="3937504187" sldId="372"/>
        </pc:sldMkLst>
        <pc:spChg chg="mod">
          <ac:chgData name="Indu Sekhar Dantu" userId="4218edbc7ffe59d5" providerId="LiveId" clId="{53BFFF45-83C9-478B-8C5A-8491DEAAF05A}" dt="2021-02-23T01:47:13.018" v="237" actId="6549"/>
          <ac:spMkLst>
            <pc:docMk/>
            <pc:sldMk cId="3937504187" sldId="37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34:19.689" v="1142" actId="20577"/>
        <pc:sldMkLst>
          <pc:docMk/>
          <pc:sldMk cId="822541572" sldId="373"/>
        </pc:sldMkLst>
        <pc:spChg chg="mod">
          <ac:chgData name="Indu Sekhar Dantu" userId="4218edbc7ffe59d5" providerId="LiveId" clId="{53BFFF45-83C9-478B-8C5A-8491DEAAF05A}" dt="2021-02-26T01:34:19.689" v="1142" actId="20577"/>
          <ac:spMkLst>
            <pc:docMk/>
            <pc:sldMk cId="822541572" sldId="37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35:32.882" v="1171" actId="20577"/>
        <pc:sldMkLst>
          <pc:docMk/>
          <pc:sldMk cId="209606883" sldId="374"/>
        </pc:sldMkLst>
        <pc:spChg chg="mod">
          <ac:chgData name="Indu Sekhar Dantu" userId="4218edbc7ffe59d5" providerId="LiveId" clId="{53BFFF45-83C9-478B-8C5A-8491DEAAF05A}" dt="2021-02-26T01:35:32.882" v="1171" actId="20577"/>
          <ac:spMkLst>
            <pc:docMk/>
            <pc:sldMk cId="209606883" sldId="37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37:06.741" v="1213" actId="20577"/>
        <pc:sldMkLst>
          <pc:docMk/>
          <pc:sldMk cId="3878582853" sldId="375"/>
        </pc:sldMkLst>
        <pc:spChg chg="mod">
          <ac:chgData name="Indu Sekhar Dantu" userId="4218edbc7ffe59d5" providerId="LiveId" clId="{53BFFF45-83C9-478B-8C5A-8491DEAAF05A}" dt="2021-02-26T01:37:06.741" v="1213" actId="20577"/>
          <ac:spMkLst>
            <pc:docMk/>
            <pc:sldMk cId="3878582853" sldId="37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5T14:59:46.584" v="764" actId="113"/>
        <pc:sldMkLst>
          <pc:docMk/>
          <pc:sldMk cId="3519033909" sldId="376"/>
        </pc:sldMkLst>
        <pc:spChg chg="mod">
          <ac:chgData name="Indu Sekhar Dantu" userId="4218edbc7ffe59d5" providerId="LiveId" clId="{53BFFF45-83C9-478B-8C5A-8491DEAAF05A}" dt="2021-02-25T14:59:46.584" v="764" actId="113"/>
          <ac:spMkLst>
            <pc:docMk/>
            <pc:sldMk cId="3519033909" sldId="37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5T15:01:07.520" v="773" actId="6549"/>
        <pc:sldMkLst>
          <pc:docMk/>
          <pc:sldMk cId="2372336334" sldId="377"/>
        </pc:sldMkLst>
        <pc:spChg chg="mod">
          <ac:chgData name="Indu Sekhar Dantu" userId="4218edbc7ffe59d5" providerId="LiveId" clId="{53BFFF45-83C9-478B-8C5A-8491DEAAF05A}" dt="2021-02-25T15:01:07.520" v="773" actId="6549"/>
          <ac:spMkLst>
            <pc:docMk/>
            <pc:sldMk cId="2372336334" sldId="37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5T15:00:54.271" v="772" actId="6549"/>
        <pc:sldMkLst>
          <pc:docMk/>
          <pc:sldMk cId="1463127758" sldId="378"/>
        </pc:sldMkLst>
        <pc:spChg chg="mod">
          <ac:chgData name="Indu Sekhar Dantu" userId="4218edbc7ffe59d5" providerId="LiveId" clId="{53BFFF45-83C9-478B-8C5A-8491DEAAF05A}" dt="2021-02-25T15:00:54.271" v="772" actId="6549"/>
          <ac:spMkLst>
            <pc:docMk/>
            <pc:sldMk cId="1463127758" sldId="378"/>
            <ac:spMk id="3" creationId="{C3C0199F-A274-44C6-BF37-784A855E6EEA}"/>
          </ac:spMkLst>
        </pc:spChg>
      </pc:sldChg>
      <pc:sldChg chg="addSp delSp modSp add mod">
        <pc:chgData name="Indu Sekhar Dantu" userId="4218edbc7ffe59d5" providerId="LiveId" clId="{53BFFF45-83C9-478B-8C5A-8491DEAAF05A}" dt="2021-02-23T01:54:09.779" v="421" actId="20577"/>
        <pc:sldMkLst>
          <pc:docMk/>
          <pc:sldMk cId="3934134874" sldId="379"/>
        </pc:sldMkLst>
        <pc:spChg chg="mod">
          <ac:chgData name="Indu Sekhar Dantu" userId="4218edbc7ffe59d5" providerId="LiveId" clId="{53BFFF45-83C9-478B-8C5A-8491DEAAF05A}" dt="2021-02-23T01:54:09.779" v="421" actId="20577"/>
          <ac:spMkLst>
            <pc:docMk/>
            <pc:sldMk cId="3934134874" sldId="379"/>
            <ac:spMk id="2" creationId="{B569CD3E-5E33-4EB5-A2CE-C636605E633F}"/>
          </ac:spMkLst>
        </pc:spChg>
        <pc:spChg chg="del mod">
          <ac:chgData name="Indu Sekhar Dantu" userId="4218edbc7ffe59d5" providerId="LiveId" clId="{53BFFF45-83C9-478B-8C5A-8491DEAAF05A}" dt="2021-02-23T01:53:05.796" v="297" actId="478"/>
          <ac:spMkLst>
            <pc:docMk/>
            <pc:sldMk cId="3934134874" sldId="379"/>
            <ac:spMk id="3" creationId="{C3C0199F-A274-44C6-BF37-784A855E6EEA}"/>
          </ac:spMkLst>
        </pc:spChg>
        <pc:picChg chg="add mod">
          <ac:chgData name="Indu Sekhar Dantu" userId="4218edbc7ffe59d5" providerId="LiveId" clId="{53BFFF45-83C9-478B-8C5A-8491DEAAF05A}" dt="2021-02-23T01:53:30.377" v="372" actId="14100"/>
          <ac:picMkLst>
            <pc:docMk/>
            <pc:sldMk cId="3934134874" sldId="379"/>
            <ac:picMk id="5" creationId="{6BD44AF8-A01A-4592-9EC7-7F3859234469}"/>
          </ac:picMkLst>
        </pc:picChg>
      </pc:sldChg>
      <pc:sldChg chg="modSp add mod">
        <pc:chgData name="Indu Sekhar Dantu" userId="4218edbc7ffe59d5" providerId="LiveId" clId="{53BFFF45-83C9-478B-8C5A-8491DEAAF05A}" dt="2021-02-26T01:38:30.365" v="1237" actId="20577"/>
        <pc:sldMkLst>
          <pc:docMk/>
          <pc:sldMk cId="2296161728" sldId="380"/>
        </pc:sldMkLst>
        <pc:spChg chg="mod">
          <ac:chgData name="Indu Sekhar Dantu" userId="4218edbc7ffe59d5" providerId="LiveId" clId="{53BFFF45-83C9-478B-8C5A-8491DEAAF05A}" dt="2021-02-26T01:38:30.365" v="1237" actId="20577"/>
          <ac:spMkLst>
            <pc:docMk/>
            <pc:sldMk cId="2296161728" sldId="38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39:48.136" v="1251" actId="115"/>
        <pc:sldMkLst>
          <pc:docMk/>
          <pc:sldMk cId="1013301822" sldId="381"/>
        </pc:sldMkLst>
        <pc:spChg chg="mod">
          <ac:chgData name="Indu Sekhar Dantu" userId="4218edbc7ffe59d5" providerId="LiveId" clId="{53BFFF45-83C9-478B-8C5A-8491DEAAF05A}" dt="2021-02-26T01:39:48.136" v="1251" actId="115"/>
          <ac:spMkLst>
            <pc:docMk/>
            <pc:sldMk cId="1013301822" sldId="38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40:38.124" v="1277" actId="20577"/>
        <pc:sldMkLst>
          <pc:docMk/>
          <pc:sldMk cId="1144459678" sldId="382"/>
        </pc:sldMkLst>
        <pc:spChg chg="mod">
          <ac:chgData name="Indu Sekhar Dantu" userId="4218edbc7ffe59d5" providerId="LiveId" clId="{53BFFF45-83C9-478B-8C5A-8491DEAAF05A}" dt="2021-02-26T01:40:38.124" v="1277" actId="20577"/>
          <ac:spMkLst>
            <pc:docMk/>
            <pc:sldMk cId="1144459678" sldId="38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41:21.748" v="1299" actId="20577"/>
        <pc:sldMkLst>
          <pc:docMk/>
          <pc:sldMk cId="814123790" sldId="383"/>
        </pc:sldMkLst>
        <pc:spChg chg="mod">
          <ac:chgData name="Indu Sekhar Dantu" userId="4218edbc7ffe59d5" providerId="LiveId" clId="{53BFFF45-83C9-478B-8C5A-8491DEAAF05A}" dt="2021-02-26T01:41:21.748" v="1299" actId="20577"/>
          <ac:spMkLst>
            <pc:docMk/>
            <pc:sldMk cId="814123790" sldId="38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41:37.408" v="1307" actId="20577"/>
        <pc:sldMkLst>
          <pc:docMk/>
          <pc:sldMk cId="667459054" sldId="384"/>
        </pc:sldMkLst>
        <pc:spChg chg="mod">
          <ac:chgData name="Indu Sekhar Dantu" userId="4218edbc7ffe59d5" providerId="LiveId" clId="{53BFFF45-83C9-478B-8C5A-8491DEAAF05A}" dt="2021-02-26T01:41:37.408" v="1307" actId="20577"/>
          <ac:spMkLst>
            <pc:docMk/>
            <pc:sldMk cId="667459054" sldId="38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42:22.680" v="1330" actId="20577"/>
        <pc:sldMkLst>
          <pc:docMk/>
          <pc:sldMk cId="263041329" sldId="385"/>
        </pc:sldMkLst>
        <pc:spChg chg="mod">
          <ac:chgData name="Indu Sekhar Dantu" userId="4218edbc7ffe59d5" providerId="LiveId" clId="{53BFFF45-83C9-478B-8C5A-8491DEAAF05A}" dt="2021-02-26T01:42:22.680" v="1330" actId="20577"/>
          <ac:spMkLst>
            <pc:docMk/>
            <pc:sldMk cId="263041329" sldId="38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42:48.100" v="1340" actId="20577"/>
        <pc:sldMkLst>
          <pc:docMk/>
          <pc:sldMk cId="821660359" sldId="386"/>
        </pc:sldMkLst>
        <pc:spChg chg="mod">
          <ac:chgData name="Indu Sekhar Dantu" userId="4218edbc7ffe59d5" providerId="LiveId" clId="{53BFFF45-83C9-478B-8C5A-8491DEAAF05A}" dt="2021-02-26T01:42:48.100" v="1340" actId="20577"/>
          <ac:spMkLst>
            <pc:docMk/>
            <pc:sldMk cId="821660359" sldId="38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43:44.476" v="1359" actId="113"/>
        <pc:sldMkLst>
          <pc:docMk/>
          <pc:sldMk cId="1822413559" sldId="387"/>
        </pc:sldMkLst>
        <pc:spChg chg="mod">
          <ac:chgData name="Indu Sekhar Dantu" userId="4218edbc7ffe59d5" providerId="LiveId" clId="{53BFFF45-83C9-478B-8C5A-8491DEAAF05A}" dt="2021-02-26T01:43:44.476" v="1359" actId="113"/>
          <ac:spMkLst>
            <pc:docMk/>
            <pc:sldMk cId="1822413559" sldId="38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44:39.303" v="1379" actId="20577"/>
        <pc:sldMkLst>
          <pc:docMk/>
          <pc:sldMk cId="1363412721" sldId="388"/>
        </pc:sldMkLst>
        <pc:spChg chg="mod">
          <ac:chgData name="Indu Sekhar Dantu" userId="4218edbc7ffe59d5" providerId="LiveId" clId="{53BFFF45-83C9-478B-8C5A-8491DEAAF05A}" dt="2021-02-26T01:44:39.303" v="1379" actId="20577"/>
          <ac:spMkLst>
            <pc:docMk/>
            <pc:sldMk cId="1363412721" sldId="38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45:39.554" v="1415" actId="20577"/>
        <pc:sldMkLst>
          <pc:docMk/>
          <pc:sldMk cId="223285660" sldId="389"/>
        </pc:sldMkLst>
        <pc:spChg chg="mod">
          <ac:chgData name="Indu Sekhar Dantu" userId="4218edbc7ffe59d5" providerId="LiveId" clId="{53BFFF45-83C9-478B-8C5A-8491DEAAF05A}" dt="2021-02-26T01:45:39.554" v="1415" actId="20577"/>
          <ac:spMkLst>
            <pc:docMk/>
            <pc:sldMk cId="223285660" sldId="38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48:40.928" v="1491" actId="20577"/>
        <pc:sldMkLst>
          <pc:docMk/>
          <pc:sldMk cId="2578708685" sldId="390"/>
        </pc:sldMkLst>
        <pc:spChg chg="mod">
          <ac:chgData name="Indu Sekhar Dantu" userId="4218edbc7ffe59d5" providerId="LiveId" clId="{53BFFF45-83C9-478B-8C5A-8491DEAAF05A}" dt="2021-02-26T01:48:40.928" v="1491" actId="20577"/>
          <ac:spMkLst>
            <pc:docMk/>
            <pc:sldMk cId="2578708685" sldId="39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6T01:47:01.498" v="1445" actId="20577"/>
        <pc:sldMkLst>
          <pc:docMk/>
          <pc:sldMk cId="1646849548" sldId="391"/>
        </pc:sldMkLst>
        <pc:spChg chg="mod">
          <ac:chgData name="Indu Sekhar Dantu" userId="4218edbc7ffe59d5" providerId="LiveId" clId="{53BFFF45-83C9-478B-8C5A-8491DEAAF05A}" dt="2021-02-26T01:47:01.498" v="1445" actId="20577"/>
          <ac:spMkLst>
            <pc:docMk/>
            <pc:sldMk cId="1646849548" sldId="39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51:35.772" v="1546" actId="6549"/>
        <pc:sldMkLst>
          <pc:docMk/>
          <pc:sldMk cId="1988243393" sldId="392"/>
        </pc:sldMkLst>
        <pc:spChg chg="mod">
          <ac:chgData name="Indu Sekhar Dantu" userId="4218edbc7ffe59d5" providerId="LiveId" clId="{53BFFF45-83C9-478B-8C5A-8491DEAAF05A}" dt="2021-02-26T01:51:35.772" v="1546" actId="6549"/>
          <ac:spMkLst>
            <pc:docMk/>
            <pc:sldMk cId="1988243393" sldId="392"/>
            <ac:spMk id="3" creationId="{C3C0199F-A274-44C6-BF37-784A855E6EEA}"/>
          </ac:spMkLst>
        </pc:spChg>
      </pc:sldChg>
      <pc:sldChg chg="modSp add del mod">
        <pc:chgData name="Indu Sekhar Dantu" userId="4218edbc7ffe59d5" providerId="LiveId" clId="{53BFFF45-83C9-478B-8C5A-8491DEAAF05A}" dt="2021-02-25T15:15:09.076" v="913" actId="47"/>
        <pc:sldMkLst>
          <pc:docMk/>
          <pc:sldMk cId="4248061212" sldId="393"/>
        </pc:sldMkLst>
        <pc:spChg chg="mod">
          <ac:chgData name="Indu Sekhar Dantu" userId="4218edbc7ffe59d5" providerId="LiveId" clId="{53BFFF45-83C9-478B-8C5A-8491DEAAF05A}" dt="2021-02-25T15:14:39.893" v="912" actId="20577"/>
          <ac:spMkLst>
            <pc:docMk/>
            <pc:sldMk cId="4248061212" sldId="393"/>
            <ac:spMk id="3" creationId="{C3C0199F-A274-44C6-BF37-784A855E6EEA}"/>
          </ac:spMkLst>
        </pc:spChg>
      </pc:sldChg>
      <pc:sldChg chg="add del">
        <pc:chgData name="Indu Sekhar Dantu" userId="4218edbc7ffe59d5" providerId="LiveId" clId="{53BFFF45-83C9-478B-8C5A-8491DEAAF05A}" dt="2021-02-23T02:03:22.255" v="527" actId="47"/>
        <pc:sldMkLst>
          <pc:docMk/>
          <pc:sldMk cId="4245714583" sldId="394"/>
        </pc:sldMkLst>
      </pc:sldChg>
      <pc:sldChg chg="add del">
        <pc:chgData name="Indu Sekhar Dantu" userId="4218edbc7ffe59d5" providerId="LiveId" clId="{53BFFF45-83C9-478B-8C5A-8491DEAAF05A}" dt="2021-02-23T02:03:23.158" v="528" actId="47"/>
        <pc:sldMkLst>
          <pc:docMk/>
          <pc:sldMk cId="1149038318" sldId="395"/>
        </pc:sldMkLst>
      </pc:sldChg>
      <pc:sldChg chg="add del">
        <pc:chgData name="Indu Sekhar Dantu" userId="4218edbc7ffe59d5" providerId="LiveId" clId="{53BFFF45-83C9-478B-8C5A-8491DEAAF05A}" dt="2021-02-23T02:03:23.972" v="529" actId="47"/>
        <pc:sldMkLst>
          <pc:docMk/>
          <pc:sldMk cId="2708797468" sldId="396"/>
        </pc:sldMkLst>
      </pc:sldChg>
      <pc:sldChg chg="add del">
        <pc:chgData name="Indu Sekhar Dantu" userId="4218edbc7ffe59d5" providerId="LiveId" clId="{53BFFF45-83C9-478B-8C5A-8491DEAAF05A}" dt="2021-02-23T02:03:24.875" v="530" actId="47"/>
        <pc:sldMkLst>
          <pc:docMk/>
          <pc:sldMk cId="2736198303" sldId="397"/>
        </pc:sldMkLst>
      </pc:sldChg>
      <pc:sldChg chg="add del">
        <pc:chgData name="Indu Sekhar Dantu" userId="4218edbc7ffe59d5" providerId="LiveId" clId="{53BFFF45-83C9-478B-8C5A-8491DEAAF05A}" dt="2021-02-23T02:03:25.688" v="531" actId="47"/>
        <pc:sldMkLst>
          <pc:docMk/>
          <pc:sldMk cId="3691827138" sldId="398"/>
        </pc:sldMkLst>
      </pc:sldChg>
      <pc:sldChg chg="modSp add mod ord">
        <pc:chgData name="Indu Sekhar Dantu" userId="4218edbc7ffe59d5" providerId="LiveId" clId="{53BFFF45-83C9-478B-8C5A-8491DEAAF05A}" dt="2021-02-26T01:56:09.622" v="1652" actId="12"/>
        <pc:sldMkLst>
          <pc:docMk/>
          <pc:sldMk cId="4101139504" sldId="399"/>
        </pc:sldMkLst>
        <pc:spChg chg="mod">
          <ac:chgData name="Indu Sekhar Dantu" userId="4218edbc7ffe59d5" providerId="LiveId" clId="{53BFFF45-83C9-478B-8C5A-8491DEAAF05A}" dt="2021-02-26T01:56:09.622" v="1652" actId="12"/>
          <ac:spMkLst>
            <pc:docMk/>
            <pc:sldMk cId="4101139504" sldId="39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50:15.632" v="1514" actId="14100"/>
        <pc:sldMkLst>
          <pc:docMk/>
          <pc:sldMk cId="3546565154" sldId="400"/>
        </pc:sldMkLst>
        <pc:spChg chg="mod">
          <ac:chgData name="Indu Sekhar Dantu" userId="4218edbc7ffe59d5" providerId="LiveId" clId="{53BFFF45-83C9-478B-8C5A-8491DEAAF05A}" dt="2021-02-26T01:50:15.632" v="1514" actId="14100"/>
          <ac:spMkLst>
            <pc:docMk/>
            <pc:sldMk cId="3546565154" sldId="40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52:21.742" v="1557" actId="113"/>
        <pc:sldMkLst>
          <pc:docMk/>
          <pc:sldMk cId="2212754940" sldId="401"/>
        </pc:sldMkLst>
        <pc:spChg chg="mod">
          <ac:chgData name="Indu Sekhar Dantu" userId="4218edbc7ffe59d5" providerId="LiveId" clId="{53BFFF45-83C9-478B-8C5A-8491DEAAF05A}" dt="2021-02-26T01:52:21.742" v="1557" actId="113"/>
          <ac:spMkLst>
            <pc:docMk/>
            <pc:sldMk cId="2212754940" sldId="40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53:20.498" v="1585" actId="20577"/>
        <pc:sldMkLst>
          <pc:docMk/>
          <pc:sldMk cId="866731754" sldId="402"/>
        </pc:sldMkLst>
        <pc:spChg chg="mod">
          <ac:chgData name="Indu Sekhar Dantu" userId="4218edbc7ffe59d5" providerId="LiveId" clId="{53BFFF45-83C9-478B-8C5A-8491DEAAF05A}" dt="2021-02-26T01:53:20.498" v="1585" actId="20577"/>
          <ac:spMkLst>
            <pc:docMk/>
            <pc:sldMk cId="866731754" sldId="40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54:16.130" v="1610" actId="20577"/>
        <pc:sldMkLst>
          <pc:docMk/>
          <pc:sldMk cId="2712933140" sldId="403"/>
        </pc:sldMkLst>
        <pc:spChg chg="mod">
          <ac:chgData name="Indu Sekhar Dantu" userId="4218edbc7ffe59d5" providerId="LiveId" clId="{53BFFF45-83C9-478B-8C5A-8491DEAAF05A}" dt="2021-02-26T01:54:16.130" v="1610" actId="20577"/>
          <ac:spMkLst>
            <pc:docMk/>
            <pc:sldMk cId="2712933140" sldId="403"/>
            <ac:spMk id="3" creationId="{C3C0199F-A274-44C6-BF37-784A855E6EEA}"/>
          </ac:spMkLst>
        </pc:spChg>
      </pc:sldChg>
      <pc:sldChg chg="modSp add del mod ord">
        <pc:chgData name="Indu Sekhar Dantu" userId="4218edbc7ffe59d5" providerId="LiveId" clId="{53BFFF45-83C9-478B-8C5A-8491DEAAF05A}" dt="2021-02-25T15:22:04.726" v="939" actId="47"/>
        <pc:sldMkLst>
          <pc:docMk/>
          <pc:sldMk cId="3952329812" sldId="404"/>
        </pc:sldMkLst>
        <pc:spChg chg="mod">
          <ac:chgData name="Indu Sekhar Dantu" userId="4218edbc7ffe59d5" providerId="LiveId" clId="{53BFFF45-83C9-478B-8C5A-8491DEAAF05A}" dt="2021-02-24T01:48:59.827" v="568" actId="20577"/>
          <ac:spMkLst>
            <pc:docMk/>
            <pc:sldMk cId="3952329812" sldId="40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5T15:17:08.690" v="926" actId="113"/>
          <ac:spMkLst>
            <pc:docMk/>
            <pc:sldMk cId="3952329812" sldId="40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3BFFF45-83C9-478B-8C5A-8491DEAAF05A}" dt="2021-02-26T01:55:13.898" v="1626" actId="20577"/>
        <pc:sldMkLst>
          <pc:docMk/>
          <pc:sldMk cId="201870339" sldId="405"/>
        </pc:sldMkLst>
        <pc:spChg chg="mod">
          <ac:chgData name="Indu Sekhar Dantu" userId="4218edbc7ffe59d5" providerId="LiveId" clId="{53BFFF45-83C9-478B-8C5A-8491DEAAF05A}" dt="2021-02-26T01:55:13.898" v="1626" actId="20577"/>
          <ac:spMkLst>
            <pc:docMk/>
            <pc:sldMk cId="201870339" sldId="40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6T01:26:55.900" v="946" actId="115"/>
        <pc:sldMkLst>
          <pc:docMk/>
          <pc:sldMk cId="2686766650" sldId="406"/>
        </pc:sldMkLst>
        <pc:spChg chg="mod">
          <ac:chgData name="Indu Sekhar Dantu" userId="4218edbc7ffe59d5" providerId="LiveId" clId="{53BFFF45-83C9-478B-8C5A-8491DEAAF05A}" dt="2021-02-26T01:26:55.900" v="946" actId="115"/>
          <ac:spMkLst>
            <pc:docMk/>
            <pc:sldMk cId="2686766650" sldId="40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6T01:31:47.798" v="1061" actId="20577"/>
        <pc:sldMkLst>
          <pc:docMk/>
          <pc:sldMk cId="3946581855" sldId="407"/>
        </pc:sldMkLst>
        <pc:spChg chg="mod">
          <ac:chgData name="Indu Sekhar Dantu" userId="4218edbc7ffe59d5" providerId="LiveId" clId="{53BFFF45-83C9-478B-8C5A-8491DEAAF05A}" dt="2021-02-26T01:31:47.798" v="1061" actId="20577"/>
          <ac:spMkLst>
            <pc:docMk/>
            <pc:sldMk cId="3946581855" sldId="407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6T02:26:38.876" v="1764" actId="6549"/>
        <pc:sldMkLst>
          <pc:docMk/>
          <pc:sldMk cId="2280254115" sldId="629"/>
        </pc:sldMkLst>
        <pc:spChg chg="mod">
          <ac:chgData name="Indu Sekhar Dantu" userId="4218edbc7ffe59d5" providerId="LiveId" clId="{53BFFF45-83C9-478B-8C5A-8491DEAAF05A}" dt="2021-02-26T02:26:12.068" v="1758" actId="20577"/>
          <ac:spMkLst>
            <pc:docMk/>
            <pc:sldMk cId="2280254115" sldId="629"/>
            <ac:spMk id="13" creationId="{00000000-0000-0000-0000-000000000000}"/>
          </ac:spMkLst>
        </pc:spChg>
        <pc:spChg chg="mod">
          <ac:chgData name="Indu Sekhar Dantu" userId="4218edbc7ffe59d5" providerId="LiveId" clId="{53BFFF45-83C9-478B-8C5A-8491DEAAF05A}" dt="2021-02-26T02:26:38.876" v="1764" actId="6549"/>
          <ac:spMkLst>
            <pc:docMk/>
            <pc:sldMk cId="2280254115" sldId="629"/>
            <ac:spMk id="14" creationId="{00000000-0000-0000-0000-000000000000}"/>
          </ac:spMkLst>
        </pc:spChg>
        <pc:picChg chg="mod">
          <ac:chgData name="Indu Sekhar Dantu" userId="4218edbc7ffe59d5" providerId="LiveId" clId="{53BFFF45-83C9-478B-8C5A-8491DEAAF05A}" dt="2021-02-26T02:25:54.642" v="1748" actId="1035"/>
          <ac:picMkLst>
            <pc:docMk/>
            <pc:sldMk cId="2280254115" sldId="629"/>
            <ac:picMk id="1030" creationId="{2587EB69-958A-4507-AD2E-C16CDC06A47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2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908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26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07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1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3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4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6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5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2/26/2021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68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590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78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2/26/2021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2/26/2021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88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11824D-4D02-4F95-B993-0421BBA756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63" y="1524000"/>
            <a:ext cx="9598924" cy="4545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93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Elements of CBS that helps Customers are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Banking.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Banking.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ATM.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 &amp; Kiosk Systems.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 Transfers – NEFT, RTGS.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0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for Customers:</a:t>
            </a:r>
            <a:endParaRPr lang="en-IN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Quicker Services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the Bank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ounters for routine transactions like Cash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eposits, Withdrawal, Passbooks, Statement of Accounts, Demand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rafts etc.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Anywhere banking by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eliminating Branch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Provision of 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X 7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Payment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rocessing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through Internet Banking, Mobile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Anytime Anywhere Banking through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ATMs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4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Branches access applications from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entral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ervers / Data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so deposits made in any branch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reflects immediately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Customer can withdraw money from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other branch throughout the world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CBS is very helpful to people living in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ural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farmers can receive e-payments towards subsidy etc. in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account directly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 of funds from the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ities to the Villages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ersa will be done Easily.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6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for Banks:</a:t>
            </a:r>
            <a:endParaRPr lang="en-IN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 Standardization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within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 &amp; Branches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Retention of Customers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through Better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ustomer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Accuracy in Transactions &amp;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inimization of Errors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ecords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having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centralized databases results in quick gathering of data &amp; MIS reports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Ease in Submission of Various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eports to the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&amp; Regulatory Boards like RBI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Convenience in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alculating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nterest, Implementing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hange in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policies like changing interest rates etc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8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India all most all Banks implemented the Core Banking Solutions including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Co-operative Banks, Regional Rural Banks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etc. to get the benefits of Core Banking System and also to provide Good Services to their Customers.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33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Some of the Banks using Finacle 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Bank of Baroda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Bank of India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Union Bank of India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Canara Bank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Federal Bank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IDBI Bank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ICICI Bank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Axis Bank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ABN </a:t>
            </a:r>
            <a:r>
              <a:rPr lang="en-US" altLang="en-US" dirty="0" err="1"/>
              <a:t>Amro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UCO Bank</a:t>
            </a:r>
          </a:p>
        </p:txBody>
      </p:sp>
    </p:spTree>
    <p:extLst>
      <p:ext uri="{BB962C8B-B14F-4D97-AF65-F5344CB8AC3E}">
        <p14:creationId xmlns:p14="http://schemas.microsoft.com/office/powerpoint/2010/main" val="2372336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spcBef>
                <a:spcPct val="10000"/>
              </a:spcBef>
              <a:buNone/>
            </a:pPr>
            <a:r>
              <a:rPr lang="en-US" altLang="en-US" sz="1800" dirty="0"/>
              <a:t>CRisMAC by D2K Technologies:  The software is used by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/>
              <a:t>Bank of Baroda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/>
              <a:t>Bank of Maharashtra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/>
              <a:t>Punjab National Bank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/>
              <a:t>Bank of Rajasthan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dirty="0"/>
              <a:t>Deutsche Bank</a:t>
            </a:r>
          </a:p>
        </p:txBody>
      </p:sp>
    </p:spTree>
    <p:extLst>
      <p:ext uri="{BB962C8B-B14F-4D97-AF65-F5344CB8AC3E}">
        <p14:creationId xmlns:p14="http://schemas.microsoft.com/office/powerpoint/2010/main" val="1463127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Treasury Management Solutions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BD44AF8-A01A-4592-9EC7-7F3859234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62" y="1470991"/>
            <a:ext cx="9598925" cy="458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134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SWIFT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India was the 74th country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join the Society for Worldwide Inter-bank Financial Telecommunication (SWIFT) network on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December 2, 1991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initial membership of Banks in India was 34. </a:t>
            </a:r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84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A. IT Audit in Banking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ector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advanced data-processing and telecommunications technology, the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SWIFT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system is based on the following features: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available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orldwide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24 hours a day, 7 days a week;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 Message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ormats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transactions enable members to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 language and interpretation problems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Ensures a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igh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evel of Security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while transmitting all messages;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Assumes financial liability for the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ccuracy, Completeness and Timely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elivery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all validated messages.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61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Country has a SWIFT gateway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called the SWIFT Access Point (SAP)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which the individual users' terminals are connected.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users are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onnected to the SAP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through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leased lines with PSTN as backup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SAPs are connected to 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Processors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in turn are connected on-line to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perating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USA and Netherlands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where the messages are distributed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ultimate destination address indicated in each message.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01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SWIFT has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types of Standard Message Categories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Each broad Message category has various message types for specific uses. A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majority of the forex related messages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sent to correspondent banks abroad through SWIFT.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Network in India are the Reserve Bank of India, all Major Banks including the Private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ector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anks, Branches of Foreign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anks and major Financial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nstitutions.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59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RTGS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cronym 'RTGS'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stands for Real Time Gross Settlement, which can be defined as the continuous (real-time) settlement of funds transfers individually on an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rder-by-Order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 (Without Netting)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Considering that the funds settlement takes place in the Books of the Reserve Bank of India, the payments are Final and Irrevocable.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23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Instructions on RTGS by RBI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Reserve Bank of India (RBI) had announced making available the Real Time Gross Settlement (RTGS) system </a:t>
            </a:r>
            <a:r>
              <a:rPr lang="en-IN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ound the Clock on all Days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RBI decided to make RTGS available Round the clock on all days of the year with effect from 00:30 hours on December 14, 2020.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5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Instructions on RTGS by RBI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RTGS shall be available for Customer and </a:t>
            </a:r>
            <a:r>
              <a:rPr lang="en-IN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nter-bank </a:t>
            </a:r>
            <a:r>
              <a:rPr lang="en-IN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ransactions </a:t>
            </a:r>
            <a:r>
              <a:rPr lang="en-IN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ound the Clock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except for the interval between ‘End-of-Day’ and ‘Start-of-Day’ processes, whose timings would be duly </a:t>
            </a:r>
            <a:r>
              <a:rPr lang="en-IN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roadcasted through the RTGS System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RTGS shall continue to be governed by the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RTGS System Regulations, 2013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 amended from time to time.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1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Instructions on RTGS by RBI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Intra-Day Liquidity (IDL) facility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the Participating Banks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shall be made available to facilitate smooth operations. </a:t>
            </a:r>
          </a:p>
          <a:p>
            <a:pPr marL="0" indent="0" algn="just">
              <a:buNone/>
            </a:pPr>
            <a:endParaRPr lang="en-IN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Intra-Day Liquidity (IDL) availed, if any, 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shall be Reversed before the ‘End-of-Day’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process Begins.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60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IMPS stand for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Immediate Payment Service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Indian 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erminologies. It is a Money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ransfer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echanism made available by the Apex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 of the Country, the Reserve Bank of India and the National Payments Corporation of India (NPCI).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Initiated in 2010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the NPCI with the help of a pilot project with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major banks, IMPS has now grown to 150+ Banks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 feature of IMPS is that it is available at all times for usage. It 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transfers funds instantly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is a great banking platform in case of emergencies. The transaction charges of this platform are also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very nominal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transfer limit is also considerable. Moreover, IMPS is available on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mobile too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makes it super-convenient.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13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National Payments Corporation of India (NPCI)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responsible for managing the IMPS fund transfer mechanism.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mechanism is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egulated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by the Reserve Bank of India.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One can define IMPS as an Immediate, Inter-bank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eal-time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ransfer mechanism enabled through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lectronic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IMPS was a revolutionary fund transfer system when it was launched in 2010.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made payment settlements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aster and Easier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12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features of the Immediate Payment Service system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IMPS is one of the fastest and one of the most reliable ways to conduct inter-account money transfers. The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Unified Payment Interface (UPI)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also built on this platform.</a:t>
            </a:r>
            <a:r>
              <a:rPr lang="en-IN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Immediate Payment Service (IMPS) is a fast, safe and secure way to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send and receive funds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IMPS work on both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et-banking and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obile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latforms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its services are available at all times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even on Public and Bank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olidays and Bank off-Days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Technology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has continuously played on </a:t>
            </a:r>
            <a:r>
              <a:rPr lang="en-IN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important role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en-IN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working of banking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N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institutions and the services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provided by them.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also viewed as an instrument of </a:t>
            </a:r>
            <a:r>
              <a:rPr lang="en-IN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reduction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IN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communication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people and institutions associated with the </a:t>
            </a:r>
            <a:r>
              <a:rPr lang="en-IN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banking business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88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eatures of the Immediate Payment Service System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Money can be sent to any Beneficiary through IMPS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obile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latform by only Providing his / her Mobile no.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Mobile Money Identifier (MMID).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Bank Account Nos.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necessarily required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IMPS fund transfer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Customer is Transacting through Mobile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Transfer notification is sent by the bank to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 the Payer and the Payee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when the transfer is complete.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49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NEFT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Electronic Funds Transfer (NEFT) is a nation-wide payment system facilitating one-to-one funds transfer. Under this Scheme,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ndividuals, Firms and Corporate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electronically transfer funds from any Bank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ranch to any Individual, Firm or Corporate having an Account with any other Bank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ranch in the Country participating in the Scheme.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IFSC or Indian Financial System Code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an Alpha-numeric code that uniquely identifies a Bank-Branch participating in the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NEFT system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This is an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11-digit code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first 4 alpha characters representing the Bank, and the last 6 characters representing the Branch. The 5th character is 0 (zero). IFSC is used by the NEFT system to identify the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riginating / Destination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anks / Branches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also to route the messages appropriately to the concerned Banks / Branches.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08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1"/>
            <a:ext cx="9603275" cy="40684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NEFT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case of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on-credit or delay in Credit to the Beneficiary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ccount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NEFT Customer Facilitation Centre (CFC) of the respective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 can be Contacted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(the remitter can Contact his Bank’s CFC; the beneficiary may Contact the CFC of his Bank).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NEFT can be used to transfer funds from or to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NRE and NRO accounts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country subject to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FEMA Guidelines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NEFT cannot be used for remittance to abroad except to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Nepal under Indo Nepal Remittance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Scheme.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65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NEFT Benefits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 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remitter need not send the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hysical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heque or Demand Draft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beneficiary.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beneficiary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eed not visit his / her Bank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depositing the paper instruments.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beneficiary need not be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pprehensive of Loss / Theft of Physical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nstruments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the likelihood of fraudulent encashment thereof.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Effective.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 Confirmation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remittances sent by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Email.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Remitter can initiate the remittances from his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ome / Place of work using the Internet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also.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43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casts a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iquidity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urden on the Banks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 they do not get benefit of excess funds at one clearing centre to offset the deficit at another.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is a need to settle the position of banks in the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various clearing houses centrally in accounts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maintained at Mumbai by means of a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National Settlement System (NSS)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enhance liquidity management efforts in banks.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54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proposed to achieve this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oal in a phased manner Starting with the Clearing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ettlement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at the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Four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etro </a:t>
            </a:r>
            <a:r>
              <a:rPr lang="en-IN" sz="1800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entres being Centralized at Mumbai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Appropriate technology-based solutions will be put in place so that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anks with Regional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resence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can have access to the Settlement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ccount at Mumbai. </a:t>
            </a:r>
          </a:p>
        </p:txBody>
      </p:sp>
    </p:spTree>
    <p:extLst>
      <p:ext uri="{BB962C8B-B14F-4D97-AF65-F5344CB8AC3E}">
        <p14:creationId xmlns:p14="http://schemas.microsoft.com/office/powerpoint/2010/main" val="866731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ECS Credit enables payment of amounts towards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istribution of Dividend, Interest, Salary, Pension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etc., of the user institution. ECS Debit is used by an institution for raising debits to a large number of accounts maintained with bank branches at various locations within the jurisdiction of an ECS Centre for single credit to the bank account of the user institution.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ECS Debit is useful for payment of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elephone / Electricity / Water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ills, Cess / Tax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ollections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loan instalment repayments, periodic investments in mutual funds, insurance premium etc., that are periodic or repetitive in nature and payable to the user institution by large number of customers etc.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33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ECS Debit: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ECS Debit transaction can be initiated by any institution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(Called ECS Debit User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which has to receive / collect amounts towards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telephone / electricity / water dues, cess / tax collections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loan instalment repayments, periodic investments in mutual funds, insurance premium etc. It is a Scheme under which an account holder with a bank branch can authorise an ECS User to recover an amount at a prescribed frequency by raising a debit to his / her bank account.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User institution has to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irst register with an ECS Centre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User institution has to also obtain the authorization (mandate) from its customers for debiting their account along with their Bank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ccount particulars prior to participation in the ECS Debit scheme.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Mandate has to be duly verified by the Beneficiary’s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0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cap="none" dirty="0">
                <a:solidFill>
                  <a:srgbClr val="333333"/>
                </a:solidFill>
                <a:latin typeface="robotoregular"/>
              </a:rPr>
              <a:t>Payment Applications</a:t>
            </a:r>
            <a:br>
              <a:rPr lang="en-IN" sz="2700" b="1" cap="none" dirty="0">
                <a:solidFill>
                  <a:srgbClr val="333333"/>
                </a:solidFill>
                <a:latin typeface="robotoregular"/>
              </a:rPr>
            </a:br>
            <a:r>
              <a:rPr lang="en-IN" sz="1800" b="1" cap="none" dirty="0">
                <a:solidFill>
                  <a:srgbClr val="333333"/>
                </a:solidFill>
                <a:latin typeface="robotoregular"/>
              </a:rPr>
              <a:t>SWIFT, RTGS, IMPS, NEFT, NSS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ECS Credit</a:t>
            </a:r>
            <a:r>
              <a:rPr lang="en-IN" sz="1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ECS Credit payments can be initiated by any institution (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alled ECS Credit User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which needs to make bulk or repetitive payments to a number of beneficiaries.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institutional User has to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irst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egister with an ECS Centre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User has to also obtain the Consent of Beneficiaries (i.e., the Recipients of Salary, Pension, Dividend, Interest etc.) and get their Bank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ccount particulars prior to participation in the ECS Credit Scheme.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39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be able to survive and grow in the </a:t>
            </a:r>
            <a:r>
              <a:rPr lang="en-IN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changing market environment banks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are going for the </a:t>
            </a:r>
            <a:r>
              <a:rPr lang="en-IN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latest technologies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which is being perceived as an '</a:t>
            </a:r>
            <a:r>
              <a:rPr lang="en-IN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enabling resource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' that can help in developing learner and </a:t>
            </a:r>
            <a:r>
              <a:rPr lang="en-IN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 flexible structure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that can respond quickly to the dynamics of a </a:t>
            </a:r>
            <a:r>
              <a:rPr lang="en-IN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fast-changing market scenario</a:t>
            </a:r>
            <a:r>
              <a:rPr lang="en-IN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IN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6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CBS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 Banking Solution (CBS) is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etworking of Bank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ranches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allows customers to manage their accounts, and use various banking facilities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any part of the world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simple term, there is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need to visit Customer own Branch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do banking transactions.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can do it from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Location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Time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can enjoy 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 from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Branch of the Bank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is on CBS Network 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regardless of Branch the Customer opened Account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8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CBS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bank which implements CBS, the customer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becomes the Bank’s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ustomer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instead of customer of particular branch.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 Banking Solutions has helped banks to offer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etter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ustomer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It has also reduced the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and increased the efficiency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Core Banking Solutions mainly work on the support of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ffective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ommunication and Good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nformation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echnology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278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on account of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merger of Communication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echnology and Information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echnology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enables the banks to offer Core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needs of the clients.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computer software handles the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ifferent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bank like, recording of transactions, updating the balances in the accounts based on the type of transactions, calculate interests and application of interest, charges etc., </a:t>
            </a:r>
          </a:p>
        </p:txBody>
      </p:sp>
    </p:spTree>
    <p:extLst>
      <p:ext uri="{BB962C8B-B14F-4D97-AF65-F5344CB8AC3E}">
        <p14:creationId xmlns:p14="http://schemas.microsoft.com/office/powerpoint/2010/main" val="287898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Core Banking Solutions are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omputer-based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pplications (Software)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works on a platform.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oftware is installed in the Branches and the Computer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ystems are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nterconnected with a main Computer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erver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 communication lines (</a:t>
            </a:r>
            <a:r>
              <a:rPr lang="en-IN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telephones, satellite, internet, fibre optical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8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Core Banking System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CBS is Required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meet the dynamically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hanging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arket &amp; Customer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eeds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mprove &amp; Simplify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anking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rocesses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 that bank staff can focus on sales &amp; marketing stuff.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Convenience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Customer as well as Bank.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Speed up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Banking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ransactions.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Expand presence in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ural &amp; Remote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114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1150</TotalTime>
  <Words>2757</Words>
  <Application>Microsoft Office PowerPoint</Application>
  <PresentationFormat>Widescreen</PresentationFormat>
  <Paragraphs>224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Arial Narrow</vt:lpstr>
      <vt:lpstr>Calibri</vt:lpstr>
      <vt:lpstr>Century Gothic</vt:lpstr>
      <vt:lpstr>Euphemia</vt:lpstr>
      <vt:lpstr>Gill Sans MT</vt:lpstr>
      <vt:lpstr>Plantagenet Cherokee</vt:lpstr>
      <vt:lpstr>robotoregular</vt:lpstr>
      <vt:lpstr>Wingdings</vt:lpstr>
      <vt:lpstr>Gallery</vt:lpstr>
      <vt:lpstr>Academic Literature 16x9</vt:lpstr>
      <vt:lpstr>Welcome to the Participants</vt:lpstr>
      <vt:lpstr>A. IT Audit in Banking Sector</vt:lpstr>
      <vt:lpstr>Core Banking System </vt:lpstr>
      <vt:lpstr>Core Banking System </vt:lpstr>
      <vt:lpstr>Core Banking System </vt:lpstr>
      <vt:lpstr>Core Banking System </vt:lpstr>
      <vt:lpstr>Core Banking System </vt:lpstr>
      <vt:lpstr>Core Banking System </vt:lpstr>
      <vt:lpstr>Core Banking System </vt:lpstr>
      <vt:lpstr>Core Banking System </vt:lpstr>
      <vt:lpstr>Core Banking System </vt:lpstr>
      <vt:lpstr>Core Banking System </vt:lpstr>
      <vt:lpstr>Core Banking System </vt:lpstr>
      <vt:lpstr>Core Banking System </vt:lpstr>
      <vt:lpstr>Core Banking System </vt:lpstr>
      <vt:lpstr>Core Banking System </vt:lpstr>
      <vt:lpstr>Core Banking System </vt:lpstr>
      <vt:lpstr>Treasury Management Solutions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Payment Applications SWIFT, RTGS, IMPS, NEFT, NSS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42</cp:revision>
  <dcterms:created xsi:type="dcterms:W3CDTF">2020-10-01T03:17:05Z</dcterms:created>
  <dcterms:modified xsi:type="dcterms:W3CDTF">2021-02-26T02:26:42Z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