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  <p:sldMasterId id="2147483698" r:id="rId5"/>
  </p:sldMasterIdLst>
  <p:notesMasterIdLst>
    <p:notesMasterId r:id="rId39"/>
  </p:notesMasterIdLst>
  <p:handoutMasterIdLst>
    <p:handoutMasterId r:id="rId40"/>
  </p:handoutMasterIdLst>
  <p:sldIdLst>
    <p:sldId id="256" r:id="rId6"/>
    <p:sldId id="988" r:id="rId7"/>
    <p:sldId id="1033" r:id="rId8"/>
    <p:sldId id="1034" r:id="rId9"/>
    <p:sldId id="1040" r:id="rId10"/>
    <p:sldId id="1035" r:id="rId11"/>
    <p:sldId id="1042" r:id="rId12"/>
    <p:sldId id="1036" r:id="rId13"/>
    <p:sldId id="1043" r:id="rId14"/>
    <p:sldId id="1041" r:id="rId15"/>
    <p:sldId id="1044" r:id="rId16"/>
    <p:sldId id="1037" r:id="rId17"/>
    <p:sldId id="1045" r:id="rId18"/>
    <p:sldId id="1038" r:id="rId19"/>
    <p:sldId id="1046" r:id="rId20"/>
    <p:sldId id="455" r:id="rId21"/>
    <p:sldId id="1024" r:id="rId22"/>
    <p:sldId id="991" r:id="rId23"/>
    <p:sldId id="1025" r:id="rId24"/>
    <p:sldId id="992" r:id="rId25"/>
    <p:sldId id="1026" r:id="rId26"/>
    <p:sldId id="1027" r:id="rId27"/>
    <p:sldId id="993" r:id="rId28"/>
    <p:sldId id="1028" r:id="rId29"/>
    <p:sldId id="994" r:id="rId30"/>
    <p:sldId id="1029" r:id="rId31"/>
    <p:sldId id="995" r:id="rId32"/>
    <p:sldId id="1030" r:id="rId33"/>
    <p:sldId id="996" r:id="rId34"/>
    <p:sldId id="1031" r:id="rId35"/>
    <p:sldId id="997" r:id="rId36"/>
    <p:sldId id="1032" r:id="rId37"/>
    <p:sldId id="264" r:id="rId3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1E42"/>
    <a:srgbClr val="E2DED9"/>
    <a:srgbClr val="FDFDFD"/>
    <a:srgbClr val="DEDB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C2FFA5D-87B4-456A-9821-1D502468CF0F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0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handoutMaster" Target="handoutMasters/handoutMaster1.xml"/><Relationship Id="rId45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ndu Sekhar Dantu" userId="4218edbc7ffe59d5" providerId="LiveId" clId="{F1E4CAE0-66A6-4A77-88F9-EC39BE8129F8}"/>
    <pc:docChg chg="undo redo custSel addSld delSld modSld">
      <pc:chgData name="Indu Sekhar Dantu" userId="4218edbc7ffe59d5" providerId="LiveId" clId="{F1E4CAE0-66A6-4A77-88F9-EC39BE8129F8}" dt="2021-08-31T10:54:11.315" v="714" actId="20577"/>
      <pc:docMkLst>
        <pc:docMk/>
      </pc:docMkLst>
      <pc:sldChg chg="modSp mod">
        <pc:chgData name="Indu Sekhar Dantu" userId="4218edbc7ffe59d5" providerId="LiveId" clId="{F1E4CAE0-66A6-4A77-88F9-EC39BE8129F8}" dt="2021-08-30T03:57:22.752" v="73" actId="20577"/>
        <pc:sldMkLst>
          <pc:docMk/>
          <pc:sldMk cId="410429437" sldId="256"/>
        </pc:sldMkLst>
        <pc:spChg chg="mod">
          <ac:chgData name="Indu Sekhar Dantu" userId="4218edbc7ffe59d5" providerId="LiveId" clId="{F1E4CAE0-66A6-4A77-88F9-EC39BE8129F8}" dt="2021-08-30T03:57:22.752" v="73" actId="20577"/>
          <ac:spMkLst>
            <pc:docMk/>
            <pc:sldMk cId="410429437" sldId="256"/>
            <ac:spMk id="2" creationId="{90DCA56C-7A25-4BD4-AA72-5256E68BE4CB}"/>
          </ac:spMkLst>
        </pc:spChg>
      </pc:sldChg>
      <pc:sldChg chg="modSp del mod">
        <pc:chgData name="Indu Sekhar Dantu" userId="4218edbc7ffe59d5" providerId="LiveId" clId="{F1E4CAE0-66A6-4A77-88F9-EC39BE8129F8}" dt="2021-08-31T09:19:30.956" v="108" actId="47"/>
        <pc:sldMkLst>
          <pc:docMk/>
          <pc:sldMk cId="4258434108" sldId="419"/>
        </pc:sldMkLst>
        <pc:spChg chg="mod">
          <ac:chgData name="Indu Sekhar Dantu" userId="4218edbc7ffe59d5" providerId="LiveId" clId="{F1E4CAE0-66A6-4A77-88F9-EC39BE8129F8}" dt="2021-08-30T03:56:06.266" v="16" actId="6549"/>
          <ac:spMkLst>
            <pc:docMk/>
            <pc:sldMk cId="4258434108" sldId="419"/>
            <ac:spMk id="2" creationId="{B569CD3E-5E33-4EB5-A2CE-C636605E633F}"/>
          </ac:spMkLst>
        </pc:spChg>
      </pc:sldChg>
      <pc:sldChg chg="modSp mod">
        <pc:chgData name="Indu Sekhar Dantu" userId="4218edbc7ffe59d5" providerId="LiveId" clId="{F1E4CAE0-66A6-4A77-88F9-EC39BE8129F8}" dt="2021-08-31T10:13:37.613" v="329" actId="115"/>
        <pc:sldMkLst>
          <pc:docMk/>
          <pc:sldMk cId="3840796960" sldId="455"/>
        </pc:sldMkLst>
        <pc:spChg chg="mod">
          <ac:chgData name="Indu Sekhar Dantu" userId="4218edbc7ffe59d5" providerId="LiveId" clId="{F1E4CAE0-66A6-4A77-88F9-EC39BE8129F8}" dt="2021-08-30T03:56:38.416" v="32"/>
          <ac:spMkLst>
            <pc:docMk/>
            <pc:sldMk cId="3840796960" sldId="455"/>
            <ac:spMk id="13" creationId="{00000000-0000-0000-0000-000000000000}"/>
          </ac:spMkLst>
        </pc:spChg>
        <pc:spChg chg="mod">
          <ac:chgData name="Indu Sekhar Dantu" userId="4218edbc7ffe59d5" providerId="LiveId" clId="{F1E4CAE0-66A6-4A77-88F9-EC39BE8129F8}" dt="2021-08-31T10:13:37.613" v="329" actId="115"/>
          <ac:spMkLst>
            <pc:docMk/>
            <pc:sldMk cId="3840796960" sldId="455"/>
            <ac:spMk id="14" creationId="{00000000-0000-0000-0000-000000000000}"/>
          </ac:spMkLst>
        </pc:spChg>
      </pc:sldChg>
      <pc:sldChg chg="modSp del mod">
        <pc:chgData name="Indu Sekhar Dantu" userId="4218edbc7ffe59d5" providerId="LiveId" clId="{F1E4CAE0-66A6-4A77-88F9-EC39BE8129F8}" dt="2021-08-31T09:19:30.028" v="107" actId="47"/>
        <pc:sldMkLst>
          <pc:docMk/>
          <pc:sldMk cId="1447184653" sldId="986"/>
        </pc:sldMkLst>
        <pc:spChg chg="mod">
          <ac:chgData name="Indu Sekhar Dantu" userId="4218edbc7ffe59d5" providerId="LiveId" clId="{F1E4CAE0-66A6-4A77-88F9-EC39BE8129F8}" dt="2021-08-28T15:07:05.867" v="1" actId="114"/>
          <ac:spMkLst>
            <pc:docMk/>
            <pc:sldMk cId="1447184653" sldId="986"/>
            <ac:spMk id="13" creationId="{00000000-0000-0000-0000-000000000000}"/>
          </ac:spMkLst>
        </pc:spChg>
      </pc:sldChg>
      <pc:sldChg chg="modSp del mod">
        <pc:chgData name="Indu Sekhar Dantu" userId="4218edbc7ffe59d5" providerId="LiveId" clId="{F1E4CAE0-66A6-4A77-88F9-EC39BE8129F8}" dt="2021-08-31T09:19:31.502" v="109" actId="47"/>
        <pc:sldMkLst>
          <pc:docMk/>
          <pc:sldMk cId="804791505" sldId="987"/>
        </pc:sldMkLst>
        <pc:spChg chg="mod">
          <ac:chgData name="Indu Sekhar Dantu" userId="4218edbc7ffe59d5" providerId="LiveId" clId="{F1E4CAE0-66A6-4A77-88F9-EC39BE8129F8}" dt="2021-08-30T03:56:17.734" v="29" actId="6549"/>
          <ac:spMkLst>
            <pc:docMk/>
            <pc:sldMk cId="804791505" sldId="987"/>
            <ac:spMk id="2" creationId="{B569CD3E-5E33-4EB5-A2CE-C636605E633F}"/>
          </ac:spMkLst>
        </pc:spChg>
      </pc:sldChg>
      <pc:sldChg chg="modSp mod">
        <pc:chgData name="Indu Sekhar Dantu" userId="4218edbc7ffe59d5" providerId="LiveId" clId="{F1E4CAE0-66A6-4A77-88F9-EC39BE8129F8}" dt="2021-08-28T15:07:00.833" v="0" actId="114"/>
        <pc:sldMkLst>
          <pc:docMk/>
          <pc:sldMk cId="3773182095" sldId="988"/>
        </pc:sldMkLst>
        <pc:spChg chg="mod">
          <ac:chgData name="Indu Sekhar Dantu" userId="4218edbc7ffe59d5" providerId="LiveId" clId="{F1E4CAE0-66A6-4A77-88F9-EC39BE8129F8}" dt="2021-08-28T15:07:00.833" v="0" actId="114"/>
          <ac:spMkLst>
            <pc:docMk/>
            <pc:sldMk cId="3773182095" sldId="988"/>
            <ac:spMk id="13" creationId="{00000000-0000-0000-0000-000000000000}"/>
          </ac:spMkLst>
        </pc:spChg>
      </pc:sldChg>
      <pc:sldChg chg="modSp del mod">
        <pc:chgData name="Indu Sekhar Dantu" userId="4218edbc7ffe59d5" providerId="LiveId" clId="{F1E4CAE0-66A6-4A77-88F9-EC39BE8129F8}" dt="2021-08-31T09:19:31.971" v="110" actId="47"/>
        <pc:sldMkLst>
          <pc:docMk/>
          <pc:sldMk cId="1687455674" sldId="989"/>
        </pc:sldMkLst>
        <pc:spChg chg="mod">
          <ac:chgData name="Indu Sekhar Dantu" userId="4218edbc7ffe59d5" providerId="LiveId" clId="{F1E4CAE0-66A6-4A77-88F9-EC39BE8129F8}" dt="2021-08-30T03:56:24.569" v="30"/>
          <ac:spMkLst>
            <pc:docMk/>
            <pc:sldMk cId="1687455674" sldId="989"/>
            <ac:spMk id="13" creationId="{00000000-0000-0000-0000-000000000000}"/>
          </ac:spMkLst>
        </pc:spChg>
      </pc:sldChg>
      <pc:sldChg chg="modSp del mod">
        <pc:chgData name="Indu Sekhar Dantu" userId="4218edbc7ffe59d5" providerId="LiveId" clId="{F1E4CAE0-66A6-4A77-88F9-EC39BE8129F8}" dt="2021-08-31T09:19:32.566" v="111" actId="47"/>
        <pc:sldMkLst>
          <pc:docMk/>
          <pc:sldMk cId="4015047334" sldId="990"/>
        </pc:sldMkLst>
        <pc:spChg chg="mod">
          <ac:chgData name="Indu Sekhar Dantu" userId="4218edbc7ffe59d5" providerId="LiveId" clId="{F1E4CAE0-66A6-4A77-88F9-EC39BE8129F8}" dt="2021-08-30T03:56:28.854" v="31"/>
          <ac:spMkLst>
            <pc:docMk/>
            <pc:sldMk cId="4015047334" sldId="990"/>
            <ac:spMk id="13" creationId="{00000000-0000-0000-0000-000000000000}"/>
          </ac:spMkLst>
        </pc:spChg>
      </pc:sldChg>
      <pc:sldChg chg="modSp add mod">
        <pc:chgData name="Indu Sekhar Dantu" userId="4218edbc7ffe59d5" providerId="LiveId" clId="{F1E4CAE0-66A6-4A77-88F9-EC39BE8129F8}" dt="2021-08-31T10:15:37.867" v="342" actId="115"/>
        <pc:sldMkLst>
          <pc:docMk/>
          <pc:sldMk cId="2699708788" sldId="991"/>
        </pc:sldMkLst>
        <pc:spChg chg="mod">
          <ac:chgData name="Indu Sekhar Dantu" userId="4218edbc7ffe59d5" providerId="LiveId" clId="{F1E4CAE0-66A6-4A77-88F9-EC39BE8129F8}" dt="2021-08-31T10:15:37.867" v="342" actId="115"/>
          <ac:spMkLst>
            <pc:docMk/>
            <pc:sldMk cId="2699708788" sldId="991"/>
            <ac:spMk id="14" creationId="{00000000-0000-0000-0000-000000000000}"/>
          </ac:spMkLst>
        </pc:spChg>
      </pc:sldChg>
      <pc:sldChg chg="modSp add mod">
        <pc:chgData name="Indu Sekhar Dantu" userId="4218edbc7ffe59d5" providerId="LiveId" clId="{F1E4CAE0-66A6-4A77-88F9-EC39BE8129F8}" dt="2021-08-31T10:17:45.756" v="353" actId="115"/>
        <pc:sldMkLst>
          <pc:docMk/>
          <pc:sldMk cId="3690580549" sldId="992"/>
        </pc:sldMkLst>
        <pc:spChg chg="mod">
          <ac:chgData name="Indu Sekhar Dantu" userId="4218edbc7ffe59d5" providerId="LiveId" clId="{F1E4CAE0-66A6-4A77-88F9-EC39BE8129F8}" dt="2021-08-31T10:17:45.756" v="353" actId="115"/>
          <ac:spMkLst>
            <pc:docMk/>
            <pc:sldMk cId="3690580549" sldId="992"/>
            <ac:spMk id="14" creationId="{00000000-0000-0000-0000-000000000000}"/>
          </ac:spMkLst>
        </pc:spChg>
      </pc:sldChg>
      <pc:sldChg chg="modSp add mod">
        <pc:chgData name="Indu Sekhar Dantu" userId="4218edbc7ffe59d5" providerId="LiveId" clId="{F1E4CAE0-66A6-4A77-88F9-EC39BE8129F8}" dt="2021-08-31T10:12:48.111" v="326" actId="20577"/>
        <pc:sldMkLst>
          <pc:docMk/>
          <pc:sldMk cId="1343076645" sldId="993"/>
        </pc:sldMkLst>
        <pc:spChg chg="mod">
          <ac:chgData name="Indu Sekhar Dantu" userId="4218edbc7ffe59d5" providerId="LiveId" clId="{F1E4CAE0-66A6-4A77-88F9-EC39BE8129F8}" dt="2021-08-31T10:12:48.111" v="326" actId="20577"/>
          <ac:spMkLst>
            <pc:docMk/>
            <pc:sldMk cId="1343076645" sldId="993"/>
            <ac:spMk id="14" creationId="{00000000-0000-0000-0000-000000000000}"/>
          </ac:spMkLst>
        </pc:spChg>
      </pc:sldChg>
      <pc:sldChg chg="modSp add mod">
        <pc:chgData name="Indu Sekhar Dantu" userId="4218edbc7ffe59d5" providerId="LiveId" clId="{F1E4CAE0-66A6-4A77-88F9-EC39BE8129F8}" dt="2021-08-31T10:20:40.287" v="365" actId="115"/>
        <pc:sldMkLst>
          <pc:docMk/>
          <pc:sldMk cId="2720181597" sldId="994"/>
        </pc:sldMkLst>
        <pc:spChg chg="mod">
          <ac:chgData name="Indu Sekhar Dantu" userId="4218edbc7ffe59d5" providerId="LiveId" clId="{F1E4CAE0-66A6-4A77-88F9-EC39BE8129F8}" dt="2021-08-31T10:20:40.287" v="365" actId="115"/>
          <ac:spMkLst>
            <pc:docMk/>
            <pc:sldMk cId="2720181597" sldId="994"/>
            <ac:spMk id="14" creationId="{00000000-0000-0000-0000-000000000000}"/>
          </ac:spMkLst>
        </pc:spChg>
      </pc:sldChg>
      <pc:sldChg chg="modSp add mod">
        <pc:chgData name="Indu Sekhar Dantu" userId="4218edbc7ffe59d5" providerId="LiveId" clId="{F1E4CAE0-66A6-4A77-88F9-EC39BE8129F8}" dt="2021-08-31T10:22:02.640" v="395" actId="115"/>
        <pc:sldMkLst>
          <pc:docMk/>
          <pc:sldMk cId="2589555908" sldId="995"/>
        </pc:sldMkLst>
        <pc:spChg chg="mod">
          <ac:chgData name="Indu Sekhar Dantu" userId="4218edbc7ffe59d5" providerId="LiveId" clId="{F1E4CAE0-66A6-4A77-88F9-EC39BE8129F8}" dt="2021-08-31T10:22:02.640" v="395" actId="115"/>
          <ac:spMkLst>
            <pc:docMk/>
            <pc:sldMk cId="2589555908" sldId="995"/>
            <ac:spMk id="14" creationId="{00000000-0000-0000-0000-000000000000}"/>
          </ac:spMkLst>
        </pc:spChg>
      </pc:sldChg>
      <pc:sldChg chg="modSp add mod">
        <pc:chgData name="Indu Sekhar Dantu" userId="4218edbc7ffe59d5" providerId="LiveId" clId="{F1E4CAE0-66A6-4A77-88F9-EC39BE8129F8}" dt="2021-08-31T10:27:43.322" v="457" actId="2711"/>
        <pc:sldMkLst>
          <pc:docMk/>
          <pc:sldMk cId="540821629" sldId="996"/>
        </pc:sldMkLst>
        <pc:spChg chg="mod">
          <ac:chgData name="Indu Sekhar Dantu" userId="4218edbc7ffe59d5" providerId="LiveId" clId="{F1E4CAE0-66A6-4A77-88F9-EC39BE8129F8}" dt="2021-08-31T10:27:43.322" v="457" actId="2711"/>
          <ac:spMkLst>
            <pc:docMk/>
            <pc:sldMk cId="540821629" sldId="996"/>
            <ac:spMk id="14" creationId="{00000000-0000-0000-0000-000000000000}"/>
          </ac:spMkLst>
        </pc:spChg>
      </pc:sldChg>
      <pc:sldChg chg="modSp add mod">
        <pc:chgData name="Indu Sekhar Dantu" userId="4218edbc7ffe59d5" providerId="LiveId" clId="{F1E4CAE0-66A6-4A77-88F9-EC39BE8129F8}" dt="2021-08-31T10:28:34.175" v="463" actId="255"/>
        <pc:sldMkLst>
          <pc:docMk/>
          <pc:sldMk cId="3456722630" sldId="997"/>
        </pc:sldMkLst>
        <pc:spChg chg="mod">
          <ac:chgData name="Indu Sekhar Dantu" userId="4218edbc7ffe59d5" providerId="LiveId" clId="{F1E4CAE0-66A6-4A77-88F9-EC39BE8129F8}" dt="2021-08-31T10:28:34.175" v="463" actId="255"/>
          <ac:spMkLst>
            <pc:docMk/>
            <pc:sldMk cId="3456722630" sldId="997"/>
            <ac:spMk id="14" creationId="{00000000-0000-0000-0000-000000000000}"/>
          </ac:spMkLst>
        </pc:spChg>
      </pc:sldChg>
      <pc:sldChg chg="add del">
        <pc:chgData name="Indu Sekhar Dantu" userId="4218edbc7ffe59d5" providerId="LiveId" clId="{F1E4CAE0-66A6-4A77-88F9-EC39BE8129F8}" dt="2021-08-31T10:49:54.173" v="653" actId="47"/>
        <pc:sldMkLst>
          <pc:docMk/>
          <pc:sldMk cId="801735462" sldId="998"/>
        </pc:sldMkLst>
      </pc:sldChg>
      <pc:sldChg chg="add del">
        <pc:chgData name="Indu Sekhar Dantu" userId="4218edbc7ffe59d5" providerId="LiveId" clId="{F1E4CAE0-66A6-4A77-88F9-EC39BE8129F8}" dt="2021-08-31T10:49:54.426" v="654" actId="47"/>
        <pc:sldMkLst>
          <pc:docMk/>
          <pc:sldMk cId="3449681575" sldId="999"/>
        </pc:sldMkLst>
      </pc:sldChg>
      <pc:sldChg chg="add del">
        <pc:chgData name="Indu Sekhar Dantu" userId="4218edbc7ffe59d5" providerId="LiveId" clId="{F1E4CAE0-66A6-4A77-88F9-EC39BE8129F8}" dt="2021-08-31T10:49:54.650" v="655" actId="47"/>
        <pc:sldMkLst>
          <pc:docMk/>
          <pc:sldMk cId="1190163433" sldId="1000"/>
        </pc:sldMkLst>
      </pc:sldChg>
      <pc:sldChg chg="add del">
        <pc:chgData name="Indu Sekhar Dantu" userId="4218edbc7ffe59d5" providerId="LiveId" clId="{F1E4CAE0-66A6-4A77-88F9-EC39BE8129F8}" dt="2021-08-31T10:49:54.866" v="656" actId="47"/>
        <pc:sldMkLst>
          <pc:docMk/>
          <pc:sldMk cId="1529327192" sldId="1001"/>
        </pc:sldMkLst>
      </pc:sldChg>
      <pc:sldChg chg="add del">
        <pc:chgData name="Indu Sekhar Dantu" userId="4218edbc7ffe59d5" providerId="LiveId" clId="{F1E4CAE0-66A6-4A77-88F9-EC39BE8129F8}" dt="2021-08-31T10:49:55.299" v="657" actId="47"/>
        <pc:sldMkLst>
          <pc:docMk/>
          <pc:sldMk cId="708566654" sldId="1002"/>
        </pc:sldMkLst>
      </pc:sldChg>
      <pc:sldChg chg="add del">
        <pc:chgData name="Indu Sekhar Dantu" userId="4218edbc7ffe59d5" providerId="LiveId" clId="{F1E4CAE0-66A6-4A77-88F9-EC39BE8129F8}" dt="2021-08-31T10:49:55.537" v="658" actId="47"/>
        <pc:sldMkLst>
          <pc:docMk/>
          <pc:sldMk cId="3793365394" sldId="1003"/>
        </pc:sldMkLst>
      </pc:sldChg>
      <pc:sldChg chg="add del">
        <pc:chgData name="Indu Sekhar Dantu" userId="4218edbc7ffe59d5" providerId="LiveId" clId="{F1E4CAE0-66A6-4A77-88F9-EC39BE8129F8}" dt="2021-08-31T10:49:55.774" v="659" actId="47"/>
        <pc:sldMkLst>
          <pc:docMk/>
          <pc:sldMk cId="2826215220" sldId="1004"/>
        </pc:sldMkLst>
      </pc:sldChg>
      <pc:sldChg chg="add del">
        <pc:chgData name="Indu Sekhar Dantu" userId="4218edbc7ffe59d5" providerId="LiveId" clId="{F1E4CAE0-66A6-4A77-88F9-EC39BE8129F8}" dt="2021-08-31T10:49:56.235" v="660" actId="47"/>
        <pc:sldMkLst>
          <pc:docMk/>
          <pc:sldMk cId="54492823" sldId="1005"/>
        </pc:sldMkLst>
      </pc:sldChg>
      <pc:sldChg chg="add del">
        <pc:chgData name="Indu Sekhar Dantu" userId="4218edbc7ffe59d5" providerId="LiveId" clId="{F1E4CAE0-66A6-4A77-88F9-EC39BE8129F8}" dt="2021-08-31T10:49:56.504" v="661" actId="47"/>
        <pc:sldMkLst>
          <pc:docMk/>
          <pc:sldMk cId="2209093203" sldId="1006"/>
        </pc:sldMkLst>
      </pc:sldChg>
      <pc:sldChg chg="add del">
        <pc:chgData name="Indu Sekhar Dantu" userId="4218edbc7ffe59d5" providerId="LiveId" clId="{F1E4CAE0-66A6-4A77-88F9-EC39BE8129F8}" dt="2021-08-31T10:49:56.971" v="662" actId="47"/>
        <pc:sldMkLst>
          <pc:docMk/>
          <pc:sldMk cId="1395342592" sldId="1007"/>
        </pc:sldMkLst>
      </pc:sldChg>
      <pc:sldChg chg="add del">
        <pc:chgData name="Indu Sekhar Dantu" userId="4218edbc7ffe59d5" providerId="LiveId" clId="{F1E4CAE0-66A6-4A77-88F9-EC39BE8129F8}" dt="2021-08-31T10:49:57.215" v="663" actId="47"/>
        <pc:sldMkLst>
          <pc:docMk/>
          <pc:sldMk cId="61831459" sldId="1008"/>
        </pc:sldMkLst>
      </pc:sldChg>
      <pc:sldChg chg="add del">
        <pc:chgData name="Indu Sekhar Dantu" userId="4218edbc7ffe59d5" providerId="LiveId" clId="{F1E4CAE0-66A6-4A77-88F9-EC39BE8129F8}" dt="2021-08-31T10:49:57.663" v="664" actId="47"/>
        <pc:sldMkLst>
          <pc:docMk/>
          <pc:sldMk cId="1335514937" sldId="1009"/>
        </pc:sldMkLst>
      </pc:sldChg>
      <pc:sldChg chg="add del">
        <pc:chgData name="Indu Sekhar Dantu" userId="4218edbc7ffe59d5" providerId="LiveId" clId="{F1E4CAE0-66A6-4A77-88F9-EC39BE8129F8}" dt="2021-08-31T10:49:57.896" v="665" actId="47"/>
        <pc:sldMkLst>
          <pc:docMk/>
          <pc:sldMk cId="3105219905" sldId="1010"/>
        </pc:sldMkLst>
      </pc:sldChg>
      <pc:sldChg chg="add del">
        <pc:chgData name="Indu Sekhar Dantu" userId="4218edbc7ffe59d5" providerId="LiveId" clId="{F1E4CAE0-66A6-4A77-88F9-EC39BE8129F8}" dt="2021-08-31T10:49:58.373" v="666" actId="47"/>
        <pc:sldMkLst>
          <pc:docMk/>
          <pc:sldMk cId="2021523988" sldId="1011"/>
        </pc:sldMkLst>
      </pc:sldChg>
      <pc:sldChg chg="add del">
        <pc:chgData name="Indu Sekhar Dantu" userId="4218edbc7ffe59d5" providerId="LiveId" clId="{F1E4CAE0-66A6-4A77-88F9-EC39BE8129F8}" dt="2021-08-31T10:49:58.610" v="667" actId="47"/>
        <pc:sldMkLst>
          <pc:docMk/>
          <pc:sldMk cId="1061141290" sldId="1012"/>
        </pc:sldMkLst>
      </pc:sldChg>
      <pc:sldChg chg="add del">
        <pc:chgData name="Indu Sekhar Dantu" userId="4218edbc7ffe59d5" providerId="LiveId" clId="{F1E4CAE0-66A6-4A77-88F9-EC39BE8129F8}" dt="2021-08-31T10:49:59.345" v="668" actId="47"/>
        <pc:sldMkLst>
          <pc:docMk/>
          <pc:sldMk cId="3337465443" sldId="1013"/>
        </pc:sldMkLst>
      </pc:sldChg>
      <pc:sldChg chg="add del">
        <pc:chgData name="Indu Sekhar Dantu" userId="4218edbc7ffe59d5" providerId="LiveId" clId="{F1E4CAE0-66A6-4A77-88F9-EC39BE8129F8}" dt="2021-08-31T10:49:59.561" v="669" actId="47"/>
        <pc:sldMkLst>
          <pc:docMk/>
          <pc:sldMk cId="3986269122" sldId="1014"/>
        </pc:sldMkLst>
      </pc:sldChg>
      <pc:sldChg chg="add del">
        <pc:chgData name="Indu Sekhar Dantu" userId="4218edbc7ffe59d5" providerId="LiveId" clId="{F1E4CAE0-66A6-4A77-88F9-EC39BE8129F8}" dt="2021-08-31T10:50:00.242" v="670" actId="47"/>
        <pc:sldMkLst>
          <pc:docMk/>
          <pc:sldMk cId="3560771316" sldId="1015"/>
        </pc:sldMkLst>
      </pc:sldChg>
      <pc:sldChg chg="add del">
        <pc:chgData name="Indu Sekhar Dantu" userId="4218edbc7ffe59d5" providerId="LiveId" clId="{F1E4CAE0-66A6-4A77-88F9-EC39BE8129F8}" dt="2021-08-31T10:50:00.824" v="671" actId="47"/>
        <pc:sldMkLst>
          <pc:docMk/>
          <pc:sldMk cId="88608843" sldId="1016"/>
        </pc:sldMkLst>
      </pc:sldChg>
      <pc:sldChg chg="add del">
        <pc:chgData name="Indu Sekhar Dantu" userId="4218edbc7ffe59d5" providerId="LiveId" clId="{F1E4CAE0-66A6-4A77-88F9-EC39BE8129F8}" dt="2021-08-31T10:50:01.309" v="672" actId="47"/>
        <pc:sldMkLst>
          <pc:docMk/>
          <pc:sldMk cId="1279054710" sldId="1017"/>
        </pc:sldMkLst>
      </pc:sldChg>
      <pc:sldChg chg="add del">
        <pc:chgData name="Indu Sekhar Dantu" userId="4218edbc7ffe59d5" providerId="LiveId" clId="{F1E4CAE0-66A6-4A77-88F9-EC39BE8129F8}" dt="2021-08-31T10:50:01.827" v="673" actId="47"/>
        <pc:sldMkLst>
          <pc:docMk/>
          <pc:sldMk cId="1244208579" sldId="1018"/>
        </pc:sldMkLst>
      </pc:sldChg>
      <pc:sldChg chg="add del">
        <pc:chgData name="Indu Sekhar Dantu" userId="4218edbc7ffe59d5" providerId="LiveId" clId="{F1E4CAE0-66A6-4A77-88F9-EC39BE8129F8}" dt="2021-08-31T10:50:02.303" v="674" actId="47"/>
        <pc:sldMkLst>
          <pc:docMk/>
          <pc:sldMk cId="510858672" sldId="1019"/>
        </pc:sldMkLst>
      </pc:sldChg>
      <pc:sldChg chg="add del">
        <pc:chgData name="Indu Sekhar Dantu" userId="4218edbc7ffe59d5" providerId="LiveId" clId="{F1E4CAE0-66A6-4A77-88F9-EC39BE8129F8}" dt="2021-08-31T10:50:02.781" v="675" actId="47"/>
        <pc:sldMkLst>
          <pc:docMk/>
          <pc:sldMk cId="3193791193" sldId="1020"/>
        </pc:sldMkLst>
      </pc:sldChg>
      <pc:sldChg chg="add del">
        <pc:chgData name="Indu Sekhar Dantu" userId="4218edbc7ffe59d5" providerId="LiveId" clId="{F1E4CAE0-66A6-4A77-88F9-EC39BE8129F8}" dt="2021-08-31T10:50:03.256" v="676" actId="47"/>
        <pc:sldMkLst>
          <pc:docMk/>
          <pc:sldMk cId="1189297821" sldId="1021"/>
        </pc:sldMkLst>
      </pc:sldChg>
      <pc:sldChg chg="add del">
        <pc:chgData name="Indu Sekhar Dantu" userId="4218edbc7ffe59d5" providerId="LiveId" clId="{F1E4CAE0-66A6-4A77-88F9-EC39BE8129F8}" dt="2021-08-31T10:50:03.731" v="677" actId="47"/>
        <pc:sldMkLst>
          <pc:docMk/>
          <pc:sldMk cId="2548908568" sldId="1022"/>
        </pc:sldMkLst>
      </pc:sldChg>
      <pc:sldChg chg="add del">
        <pc:chgData name="Indu Sekhar Dantu" userId="4218edbc7ffe59d5" providerId="LiveId" clId="{F1E4CAE0-66A6-4A77-88F9-EC39BE8129F8}" dt="2021-08-31T10:50:09.836" v="680" actId="47"/>
        <pc:sldMkLst>
          <pc:docMk/>
          <pc:sldMk cId="3109283827" sldId="1023"/>
        </pc:sldMkLst>
      </pc:sldChg>
      <pc:sldChg chg="add del">
        <pc:chgData name="Indu Sekhar Dantu" userId="4218edbc7ffe59d5" providerId="LiveId" clId="{F1E4CAE0-66A6-4A77-88F9-EC39BE8129F8}" dt="2021-08-31T09:19:25.371" v="106" actId="47"/>
        <pc:sldMkLst>
          <pc:docMk/>
          <pc:sldMk cId="3770619896" sldId="1024"/>
        </pc:sldMkLst>
      </pc:sldChg>
      <pc:sldChg chg="modSp mod">
        <pc:chgData name="Indu Sekhar Dantu" userId="4218edbc7ffe59d5" providerId="LiveId" clId="{F1E4CAE0-66A6-4A77-88F9-EC39BE8129F8}" dt="2021-08-31T10:14:48.327" v="338" actId="115"/>
        <pc:sldMkLst>
          <pc:docMk/>
          <pc:sldMk cId="3901250141" sldId="1024"/>
        </pc:sldMkLst>
        <pc:spChg chg="mod">
          <ac:chgData name="Indu Sekhar Dantu" userId="4218edbc7ffe59d5" providerId="LiveId" clId="{F1E4CAE0-66A6-4A77-88F9-EC39BE8129F8}" dt="2021-08-31T10:14:48.327" v="338" actId="115"/>
          <ac:spMkLst>
            <pc:docMk/>
            <pc:sldMk cId="3901250141" sldId="1024"/>
            <ac:spMk id="14" creationId="{00000000-0000-0000-0000-000000000000}"/>
          </ac:spMkLst>
        </pc:spChg>
      </pc:sldChg>
      <pc:sldChg chg="modSp mod">
        <pc:chgData name="Indu Sekhar Dantu" userId="4218edbc7ffe59d5" providerId="LiveId" clId="{F1E4CAE0-66A6-4A77-88F9-EC39BE8129F8}" dt="2021-08-31T10:16:33.520" v="349" actId="115"/>
        <pc:sldMkLst>
          <pc:docMk/>
          <pc:sldMk cId="2107496165" sldId="1025"/>
        </pc:sldMkLst>
        <pc:spChg chg="mod">
          <ac:chgData name="Indu Sekhar Dantu" userId="4218edbc7ffe59d5" providerId="LiveId" clId="{F1E4CAE0-66A6-4A77-88F9-EC39BE8129F8}" dt="2021-08-31T10:16:33.520" v="349" actId="115"/>
          <ac:spMkLst>
            <pc:docMk/>
            <pc:sldMk cId="2107496165" sldId="1025"/>
            <ac:spMk id="14" creationId="{00000000-0000-0000-0000-000000000000}"/>
          </ac:spMkLst>
        </pc:spChg>
      </pc:sldChg>
      <pc:sldChg chg="modSp mod">
        <pc:chgData name="Indu Sekhar Dantu" userId="4218edbc7ffe59d5" providerId="LiveId" clId="{F1E4CAE0-66A6-4A77-88F9-EC39BE8129F8}" dt="2021-08-31T10:18:16.537" v="355" actId="115"/>
        <pc:sldMkLst>
          <pc:docMk/>
          <pc:sldMk cId="1184068799" sldId="1026"/>
        </pc:sldMkLst>
        <pc:spChg chg="mod">
          <ac:chgData name="Indu Sekhar Dantu" userId="4218edbc7ffe59d5" providerId="LiveId" clId="{F1E4CAE0-66A6-4A77-88F9-EC39BE8129F8}" dt="2021-08-31T10:18:16.537" v="355" actId="115"/>
          <ac:spMkLst>
            <pc:docMk/>
            <pc:sldMk cId="1184068799" sldId="1026"/>
            <ac:spMk id="14" creationId="{00000000-0000-0000-0000-000000000000}"/>
          </ac:spMkLst>
        </pc:spChg>
      </pc:sldChg>
      <pc:sldChg chg="modSp mod">
        <pc:chgData name="Indu Sekhar Dantu" userId="4218edbc7ffe59d5" providerId="LiveId" clId="{F1E4CAE0-66A6-4A77-88F9-EC39BE8129F8}" dt="2021-08-31T10:19:09.433" v="357" actId="115"/>
        <pc:sldMkLst>
          <pc:docMk/>
          <pc:sldMk cId="2059943618" sldId="1027"/>
        </pc:sldMkLst>
        <pc:spChg chg="mod">
          <ac:chgData name="Indu Sekhar Dantu" userId="4218edbc7ffe59d5" providerId="LiveId" clId="{F1E4CAE0-66A6-4A77-88F9-EC39BE8129F8}" dt="2021-08-31T10:19:09.433" v="357" actId="115"/>
          <ac:spMkLst>
            <pc:docMk/>
            <pc:sldMk cId="2059943618" sldId="1027"/>
            <ac:spMk id="14" creationId="{00000000-0000-0000-0000-000000000000}"/>
          </ac:spMkLst>
        </pc:spChg>
      </pc:sldChg>
      <pc:sldChg chg="modSp mod">
        <pc:chgData name="Indu Sekhar Dantu" userId="4218edbc7ffe59d5" providerId="LiveId" clId="{F1E4CAE0-66A6-4A77-88F9-EC39BE8129F8}" dt="2021-08-31T10:20:16.356" v="362" actId="115"/>
        <pc:sldMkLst>
          <pc:docMk/>
          <pc:sldMk cId="1210332404" sldId="1028"/>
        </pc:sldMkLst>
        <pc:spChg chg="mod">
          <ac:chgData name="Indu Sekhar Dantu" userId="4218edbc7ffe59d5" providerId="LiveId" clId="{F1E4CAE0-66A6-4A77-88F9-EC39BE8129F8}" dt="2021-08-31T10:20:16.356" v="362" actId="115"/>
          <ac:spMkLst>
            <pc:docMk/>
            <pc:sldMk cId="1210332404" sldId="1028"/>
            <ac:spMk id="14" creationId="{00000000-0000-0000-0000-000000000000}"/>
          </ac:spMkLst>
        </pc:spChg>
      </pc:sldChg>
      <pc:sldChg chg="modSp mod">
        <pc:chgData name="Indu Sekhar Dantu" userId="4218edbc7ffe59d5" providerId="LiveId" clId="{F1E4CAE0-66A6-4A77-88F9-EC39BE8129F8}" dt="2021-08-31T10:21:01.287" v="368" actId="115"/>
        <pc:sldMkLst>
          <pc:docMk/>
          <pc:sldMk cId="589079565" sldId="1029"/>
        </pc:sldMkLst>
        <pc:spChg chg="mod">
          <ac:chgData name="Indu Sekhar Dantu" userId="4218edbc7ffe59d5" providerId="LiveId" clId="{F1E4CAE0-66A6-4A77-88F9-EC39BE8129F8}" dt="2021-08-31T10:21:01.287" v="368" actId="115"/>
          <ac:spMkLst>
            <pc:docMk/>
            <pc:sldMk cId="589079565" sldId="1029"/>
            <ac:spMk id="14" creationId="{00000000-0000-0000-0000-000000000000}"/>
          </ac:spMkLst>
        </pc:spChg>
      </pc:sldChg>
      <pc:sldChg chg="modSp mod">
        <pc:chgData name="Indu Sekhar Dantu" userId="4218edbc7ffe59d5" providerId="LiveId" clId="{F1E4CAE0-66A6-4A77-88F9-EC39BE8129F8}" dt="2021-08-31T10:22:27.425" v="398" actId="115"/>
        <pc:sldMkLst>
          <pc:docMk/>
          <pc:sldMk cId="1742133706" sldId="1030"/>
        </pc:sldMkLst>
        <pc:spChg chg="mod">
          <ac:chgData name="Indu Sekhar Dantu" userId="4218edbc7ffe59d5" providerId="LiveId" clId="{F1E4CAE0-66A6-4A77-88F9-EC39BE8129F8}" dt="2021-08-31T10:22:27.425" v="398" actId="115"/>
          <ac:spMkLst>
            <pc:docMk/>
            <pc:sldMk cId="1742133706" sldId="1030"/>
            <ac:spMk id="14" creationId="{00000000-0000-0000-0000-000000000000}"/>
          </ac:spMkLst>
        </pc:spChg>
      </pc:sldChg>
      <pc:sldChg chg="modSp mod">
        <pc:chgData name="Indu Sekhar Dantu" userId="4218edbc7ffe59d5" providerId="LiveId" clId="{F1E4CAE0-66A6-4A77-88F9-EC39BE8129F8}" dt="2021-08-31T10:27:23.752" v="455" actId="2711"/>
        <pc:sldMkLst>
          <pc:docMk/>
          <pc:sldMk cId="2024179280" sldId="1031"/>
        </pc:sldMkLst>
        <pc:spChg chg="mod">
          <ac:chgData name="Indu Sekhar Dantu" userId="4218edbc7ffe59d5" providerId="LiveId" clId="{F1E4CAE0-66A6-4A77-88F9-EC39BE8129F8}" dt="2021-08-31T10:27:23.752" v="455" actId="2711"/>
          <ac:spMkLst>
            <pc:docMk/>
            <pc:sldMk cId="2024179280" sldId="1031"/>
            <ac:spMk id="14" creationId="{00000000-0000-0000-0000-000000000000}"/>
          </ac:spMkLst>
        </pc:spChg>
      </pc:sldChg>
      <pc:sldChg chg="modSp mod">
        <pc:chgData name="Indu Sekhar Dantu" userId="4218edbc7ffe59d5" providerId="LiveId" clId="{F1E4CAE0-66A6-4A77-88F9-EC39BE8129F8}" dt="2021-08-31T10:28:18.925" v="461" actId="255"/>
        <pc:sldMkLst>
          <pc:docMk/>
          <pc:sldMk cId="1814667877" sldId="1032"/>
        </pc:sldMkLst>
        <pc:spChg chg="mod">
          <ac:chgData name="Indu Sekhar Dantu" userId="4218edbc7ffe59d5" providerId="LiveId" clId="{F1E4CAE0-66A6-4A77-88F9-EC39BE8129F8}" dt="2021-08-31T10:28:18.925" v="461" actId="255"/>
          <ac:spMkLst>
            <pc:docMk/>
            <pc:sldMk cId="1814667877" sldId="1032"/>
            <ac:spMk id="14" creationId="{00000000-0000-0000-0000-000000000000}"/>
          </ac:spMkLst>
        </pc:spChg>
      </pc:sldChg>
      <pc:sldChg chg="modSp mod">
        <pc:chgData name="Indu Sekhar Dantu" userId="4218edbc7ffe59d5" providerId="LiveId" clId="{F1E4CAE0-66A6-4A77-88F9-EC39BE8129F8}" dt="2021-08-31T10:47:36.883" v="635" actId="255"/>
        <pc:sldMkLst>
          <pc:docMk/>
          <pc:sldMk cId="2153581512" sldId="1033"/>
        </pc:sldMkLst>
        <pc:spChg chg="mod">
          <ac:chgData name="Indu Sekhar Dantu" userId="4218edbc7ffe59d5" providerId="LiveId" clId="{F1E4CAE0-66A6-4A77-88F9-EC39BE8129F8}" dt="2021-08-31T10:47:36.883" v="635" actId="255"/>
          <ac:spMkLst>
            <pc:docMk/>
            <pc:sldMk cId="2153581512" sldId="1033"/>
            <ac:spMk id="14" creationId="{00000000-0000-0000-0000-000000000000}"/>
          </ac:spMkLst>
        </pc:spChg>
      </pc:sldChg>
      <pc:sldChg chg="modSp add mod">
        <pc:chgData name="Indu Sekhar Dantu" userId="4218edbc7ffe59d5" providerId="LiveId" clId="{F1E4CAE0-66A6-4A77-88F9-EC39BE8129F8}" dt="2021-08-31T10:47:56.210" v="637" actId="255"/>
        <pc:sldMkLst>
          <pc:docMk/>
          <pc:sldMk cId="4273543547" sldId="1034"/>
        </pc:sldMkLst>
        <pc:spChg chg="mod">
          <ac:chgData name="Indu Sekhar Dantu" userId="4218edbc7ffe59d5" providerId="LiveId" clId="{F1E4CAE0-66A6-4A77-88F9-EC39BE8129F8}" dt="2021-08-31T10:47:56.210" v="637" actId="255"/>
          <ac:spMkLst>
            <pc:docMk/>
            <pc:sldMk cId="4273543547" sldId="1034"/>
            <ac:spMk id="14" creationId="{00000000-0000-0000-0000-000000000000}"/>
          </ac:spMkLst>
        </pc:spChg>
      </pc:sldChg>
      <pc:sldChg chg="addSp delSp modSp add mod">
        <pc:chgData name="Indu Sekhar Dantu" userId="4218edbc7ffe59d5" providerId="LiveId" clId="{F1E4CAE0-66A6-4A77-88F9-EC39BE8129F8}" dt="2021-08-31T10:50:55.081" v="684" actId="255"/>
        <pc:sldMkLst>
          <pc:docMk/>
          <pc:sldMk cId="1794322029" sldId="1035"/>
        </pc:sldMkLst>
        <pc:spChg chg="mod">
          <ac:chgData name="Indu Sekhar Dantu" userId="4218edbc7ffe59d5" providerId="LiveId" clId="{F1E4CAE0-66A6-4A77-88F9-EC39BE8129F8}" dt="2021-08-31T10:50:55.081" v="684" actId="255"/>
          <ac:spMkLst>
            <pc:docMk/>
            <pc:sldMk cId="1794322029" sldId="1035"/>
            <ac:spMk id="14" creationId="{00000000-0000-0000-0000-000000000000}"/>
          </ac:spMkLst>
        </pc:spChg>
        <pc:graphicFrameChg chg="add del mod">
          <ac:chgData name="Indu Sekhar Dantu" userId="4218edbc7ffe59d5" providerId="LiveId" clId="{F1E4CAE0-66A6-4A77-88F9-EC39BE8129F8}" dt="2021-08-31T10:36:45.015" v="555"/>
          <ac:graphicFrameMkLst>
            <pc:docMk/>
            <pc:sldMk cId="1794322029" sldId="1035"/>
            <ac:graphicFrameMk id="2" creationId="{29651BE0-7D2C-42AA-AE54-9290A4B4219A}"/>
          </ac:graphicFrameMkLst>
        </pc:graphicFrameChg>
      </pc:sldChg>
      <pc:sldChg chg="modSp add mod">
        <pc:chgData name="Indu Sekhar Dantu" userId="4218edbc7ffe59d5" providerId="LiveId" clId="{F1E4CAE0-66A6-4A77-88F9-EC39BE8129F8}" dt="2021-08-31T10:53:08.255" v="702" actId="20577"/>
        <pc:sldMkLst>
          <pc:docMk/>
          <pc:sldMk cId="920554165" sldId="1036"/>
        </pc:sldMkLst>
        <pc:spChg chg="mod">
          <ac:chgData name="Indu Sekhar Dantu" userId="4218edbc7ffe59d5" providerId="LiveId" clId="{F1E4CAE0-66A6-4A77-88F9-EC39BE8129F8}" dt="2021-08-31T10:53:08.255" v="702" actId="20577"/>
          <ac:spMkLst>
            <pc:docMk/>
            <pc:sldMk cId="920554165" sldId="1036"/>
            <ac:spMk id="14" creationId="{00000000-0000-0000-0000-000000000000}"/>
          </ac:spMkLst>
        </pc:spChg>
      </pc:sldChg>
      <pc:sldChg chg="modSp add mod">
        <pc:chgData name="Indu Sekhar Dantu" userId="4218edbc7ffe59d5" providerId="LiveId" clId="{F1E4CAE0-66A6-4A77-88F9-EC39BE8129F8}" dt="2021-08-31T10:52:29.103" v="695" actId="12"/>
        <pc:sldMkLst>
          <pc:docMk/>
          <pc:sldMk cId="123013433" sldId="1037"/>
        </pc:sldMkLst>
        <pc:spChg chg="mod">
          <ac:chgData name="Indu Sekhar Dantu" userId="4218edbc7ffe59d5" providerId="LiveId" clId="{F1E4CAE0-66A6-4A77-88F9-EC39BE8129F8}" dt="2021-08-31T10:52:29.103" v="695" actId="12"/>
          <ac:spMkLst>
            <pc:docMk/>
            <pc:sldMk cId="123013433" sldId="1037"/>
            <ac:spMk id="14" creationId="{00000000-0000-0000-0000-000000000000}"/>
          </ac:spMkLst>
        </pc:spChg>
      </pc:sldChg>
      <pc:sldChg chg="modSp add mod">
        <pc:chgData name="Indu Sekhar Dantu" userId="4218edbc7ffe59d5" providerId="LiveId" clId="{F1E4CAE0-66A6-4A77-88F9-EC39BE8129F8}" dt="2021-08-31T10:54:05.812" v="711" actId="20577"/>
        <pc:sldMkLst>
          <pc:docMk/>
          <pc:sldMk cId="3414027724" sldId="1038"/>
        </pc:sldMkLst>
        <pc:spChg chg="mod">
          <ac:chgData name="Indu Sekhar Dantu" userId="4218edbc7ffe59d5" providerId="LiveId" clId="{F1E4CAE0-66A6-4A77-88F9-EC39BE8129F8}" dt="2021-08-31T10:54:05.812" v="711" actId="20577"/>
          <ac:spMkLst>
            <pc:docMk/>
            <pc:sldMk cId="3414027724" sldId="1038"/>
            <ac:spMk id="14" creationId="{00000000-0000-0000-0000-000000000000}"/>
          </ac:spMkLst>
        </pc:spChg>
      </pc:sldChg>
      <pc:sldChg chg="add del">
        <pc:chgData name="Indu Sekhar Dantu" userId="4218edbc7ffe59d5" providerId="LiveId" clId="{F1E4CAE0-66A6-4A77-88F9-EC39BE8129F8}" dt="2021-08-31T10:49:43.210" v="652" actId="47"/>
        <pc:sldMkLst>
          <pc:docMk/>
          <pc:sldMk cId="3480925842" sldId="1039"/>
        </pc:sldMkLst>
      </pc:sldChg>
      <pc:sldChg chg="modSp mod">
        <pc:chgData name="Indu Sekhar Dantu" userId="4218edbc7ffe59d5" providerId="LiveId" clId="{F1E4CAE0-66A6-4A77-88F9-EC39BE8129F8}" dt="2021-08-31T10:48:06.243" v="638" actId="12"/>
        <pc:sldMkLst>
          <pc:docMk/>
          <pc:sldMk cId="649627003" sldId="1040"/>
        </pc:sldMkLst>
        <pc:spChg chg="mod">
          <ac:chgData name="Indu Sekhar Dantu" userId="4218edbc7ffe59d5" providerId="LiveId" clId="{F1E4CAE0-66A6-4A77-88F9-EC39BE8129F8}" dt="2021-08-31T10:48:06.243" v="638" actId="12"/>
          <ac:spMkLst>
            <pc:docMk/>
            <pc:sldMk cId="649627003" sldId="1040"/>
            <ac:spMk id="14" creationId="{00000000-0000-0000-0000-000000000000}"/>
          </ac:spMkLst>
        </pc:spChg>
      </pc:sldChg>
      <pc:sldChg chg="modSp mod">
        <pc:chgData name="Indu Sekhar Dantu" userId="4218edbc7ffe59d5" providerId="LiveId" clId="{F1E4CAE0-66A6-4A77-88F9-EC39BE8129F8}" dt="2021-08-31T10:52:43.049" v="697" actId="12"/>
        <pc:sldMkLst>
          <pc:docMk/>
          <pc:sldMk cId="4281497950" sldId="1041"/>
        </pc:sldMkLst>
        <pc:spChg chg="mod">
          <ac:chgData name="Indu Sekhar Dantu" userId="4218edbc7ffe59d5" providerId="LiveId" clId="{F1E4CAE0-66A6-4A77-88F9-EC39BE8129F8}" dt="2021-08-31T10:52:43.049" v="697" actId="12"/>
          <ac:spMkLst>
            <pc:docMk/>
            <pc:sldMk cId="4281497950" sldId="1041"/>
            <ac:spMk id="14" creationId="{00000000-0000-0000-0000-000000000000}"/>
          </ac:spMkLst>
        </pc:spChg>
      </pc:sldChg>
      <pc:sldChg chg="modSp mod">
        <pc:chgData name="Indu Sekhar Dantu" userId="4218edbc7ffe59d5" providerId="LiveId" clId="{F1E4CAE0-66A6-4A77-88F9-EC39BE8129F8}" dt="2021-08-31T10:50:46.250" v="683" actId="255"/>
        <pc:sldMkLst>
          <pc:docMk/>
          <pc:sldMk cId="877078746" sldId="1042"/>
        </pc:sldMkLst>
        <pc:spChg chg="mod">
          <ac:chgData name="Indu Sekhar Dantu" userId="4218edbc7ffe59d5" providerId="LiveId" clId="{F1E4CAE0-66A6-4A77-88F9-EC39BE8129F8}" dt="2021-08-31T10:50:46.250" v="683" actId="255"/>
          <ac:spMkLst>
            <pc:docMk/>
            <pc:sldMk cId="877078746" sldId="1042"/>
            <ac:spMk id="14" creationId="{00000000-0000-0000-0000-000000000000}"/>
          </ac:spMkLst>
        </pc:spChg>
      </pc:sldChg>
      <pc:sldChg chg="modSp mod">
        <pc:chgData name="Indu Sekhar Dantu" userId="4218edbc7ffe59d5" providerId="LiveId" clId="{F1E4CAE0-66A6-4A77-88F9-EC39BE8129F8}" dt="2021-08-31T10:53:12.452" v="703" actId="20577"/>
        <pc:sldMkLst>
          <pc:docMk/>
          <pc:sldMk cId="3511007914" sldId="1043"/>
        </pc:sldMkLst>
        <pc:spChg chg="mod">
          <ac:chgData name="Indu Sekhar Dantu" userId="4218edbc7ffe59d5" providerId="LiveId" clId="{F1E4CAE0-66A6-4A77-88F9-EC39BE8129F8}" dt="2021-08-31T10:53:12.452" v="703" actId="20577"/>
          <ac:spMkLst>
            <pc:docMk/>
            <pc:sldMk cId="3511007914" sldId="1043"/>
            <ac:spMk id="14" creationId="{00000000-0000-0000-0000-000000000000}"/>
          </ac:spMkLst>
        </pc:spChg>
      </pc:sldChg>
      <pc:sldChg chg="modSp mod">
        <pc:chgData name="Indu Sekhar Dantu" userId="4218edbc7ffe59d5" providerId="LiveId" clId="{F1E4CAE0-66A6-4A77-88F9-EC39BE8129F8}" dt="2021-08-31T10:52:36.317" v="696" actId="12"/>
        <pc:sldMkLst>
          <pc:docMk/>
          <pc:sldMk cId="2212482108" sldId="1044"/>
        </pc:sldMkLst>
        <pc:spChg chg="mod">
          <ac:chgData name="Indu Sekhar Dantu" userId="4218edbc7ffe59d5" providerId="LiveId" clId="{F1E4CAE0-66A6-4A77-88F9-EC39BE8129F8}" dt="2021-08-31T10:52:36.317" v="696" actId="12"/>
          <ac:spMkLst>
            <pc:docMk/>
            <pc:sldMk cId="2212482108" sldId="1044"/>
            <ac:spMk id="14" creationId="{00000000-0000-0000-0000-000000000000}"/>
          </ac:spMkLst>
        </pc:spChg>
      </pc:sldChg>
      <pc:sldChg chg="modSp mod">
        <pc:chgData name="Indu Sekhar Dantu" userId="4218edbc7ffe59d5" providerId="LiveId" clId="{F1E4CAE0-66A6-4A77-88F9-EC39BE8129F8}" dt="2021-08-31T10:52:21.267" v="694" actId="12"/>
        <pc:sldMkLst>
          <pc:docMk/>
          <pc:sldMk cId="2089838908" sldId="1045"/>
        </pc:sldMkLst>
        <pc:spChg chg="mod">
          <ac:chgData name="Indu Sekhar Dantu" userId="4218edbc7ffe59d5" providerId="LiveId" clId="{F1E4CAE0-66A6-4A77-88F9-EC39BE8129F8}" dt="2021-08-31T10:52:21.267" v="694" actId="12"/>
          <ac:spMkLst>
            <pc:docMk/>
            <pc:sldMk cId="2089838908" sldId="1045"/>
            <ac:spMk id="14" creationId="{00000000-0000-0000-0000-000000000000}"/>
          </ac:spMkLst>
        </pc:spChg>
      </pc:sldChg>
      <pc:sldChg chg="modSp mod">
        <pc:chgData name="Indu Sekhar Dantu" userId="4218edbc7ffe59d5" providerId="LiveId" clId="{F1E4CAE0-66A6-4A77-88F9-EC39BE8129F8}" dt="2021-08-31T10:54:11.315" v="714" actId="20577"/>
        <pc:sldMkLst>
          <pc:docMk/>
          <pc:sldMk cId="4106184230" sldId="1046"/>
        </pc:sldMkLst>
        <pc:spChg chg="mod">
          <ac:chgData name="Indu Sekhar Dantu" userId="4218edbc7ffe59d5" providerId="LiveId" clId="{F1E4CAE0-66A6-4A77-88F9-EC39BE8129F8}" dt="2021-08-31T10:54:11.315" v="714" actId="20577"/>
          <ac:spMkLst>
            <pc:docMk/>
            <pc:sldMk cId="4106184230" sldId="1046"/>
            <ac:spMk id="14" creationId="{00000000-0000-0000-0000-000000000000}"/>
          </ac:spMkLst>
        </pc:spChg>
      </pc:sldChg>
    </pc:docChg>
  </pc:docChgLst>
  <pc:docChgLst>
    <pc:chgData name="Indu Sekhar Dantu" userId="4218edbc7ffe59d5" providerId="LiveId" clId="{57A15ABE-8FD1-409B-9B35-EFD2B1452CE9}"/>
    <pc:docChg chg="undo custSel delSld modSld">
      <pc:chgData name="Indu Sekhar Dantu" userId="4218edbc7ffe59d5" providerId="LiveId" clId="{57A15ABE-8FD1-409B-9B35-EFD2B1452CE9}" dt="2021-08-28T15:04:59.798" v="94" actId="47"/>
      <pc:docMkLst>
        <pc:docMk/>
      </pc:docMkLst>
      <pc:sldChg chg="modSp mod">
        <pc:chgData name="Indu Sekhar Dantu" userId="4218edbc7ffe59d5" providerId="LiveId" clId="{57A15ABE-8FD1-409B-9B35-EFD2B1452CE9}" dt="2021-08-28T15:03:36.804" v="0" actId="114"/>
        <pc:sldMkLst>
          <pc:docMk/>
          <pc:sldMk cId="410429437" sldId="256"/>
        </pc:sldMkLst>
        <pc:spChg chg="mod">
          <ac:chgData name="Indu Sekhar Dantu" userId="4218edbc7ffe59d5" providerId="LiveId" clId="{57A15ABE-8FD1-409B-9B35-EFD2B1452CE9}" dt="2021-08-28T15:03:36.804" v="0" actId="114"/>
          <ac:spMkLst>
            <pc:docMk/>
            <pc:sldMk cId="410429437" sldId="256"/>
            <ac:spMk id="2" creationId="{90DCA56C-7A25-4BD4-AA72-5256E68BE4CB}"/>
          </ac:spMkLst>
        </pc:spChg>
      </pc:sldChg>
      <pc:sldChg chg="del">
        <pc:chgData name="Indu Sekhar Dantu" userId="4218edbc7ffe59d5" providerId="LiveId" clId="{57A15ABE-8FD1-409B-9B35-EFD2B1452CE9}" dt="2021-08-28T15:04:50.459" v="70" actId="47"/>
        <pc:sldMkLst>
          <pc:docMk/>
          <pc:sldMk cId="1695751639" sldId="347"/>
        </pc:sldMkLst>
      </pc:sldChg>
      <pc:sldChg chg="del">
        <pc:chgData name="Indu Sekhar Dantu" userId="4218edbc7ffe59d5" providerId="LiveId" clId="{57A15ABE-8FD1-409B-9B35-EFD2B1452CE9}" dt="2021-08-28T15:04:51.341" v="73" actId="47"/>
        <pc:sldMkLst>
          <pc:docMk/>
          <pc:sldMk cId="554247836" sldId="348"/>
        </pc:sldMkLst>
      </pc:sldChg>
      <pc:sldChg chg="del">
        <pc:chgData name="Indu Sekhar Dantu" userId="4218edbc7ffe59d5" providerId="LiveId" clId="{57A15ABE-8FD1-409B-9B35-EFD2B1452CE9}" dt="2021-08-28T15:04:51.676" v="74" actId="47"/>
        <pc:sldMkLst>
          <pc:docMk/>
          <pc:sldMk cId="3068643095" sldId="349"/>
        </pc:sldMkLst>
      </pc:sldChg>
      <pc:sldChg chg="del">
        <pc:chgData name="Indu Sekhar Dantu" userId="4218edbc7ffe59d5" providerId="LiveId" clId="{57A15ABE-8FD1-409B-9B35-EFD2B1452CE9}" dt="2021-08-28T15:04:51.920" v="75" actId="47"/>
        <pc:sldMkLst>
          <pc:docMk/>
          <pc:sldMk cId="2197734934" sldId="350"/>
        </pc:sldMkLst>
      </pc:sldChg>
      <pc:sldChg chg="del">
        <pc:chgData name="Indu Sekhar Dantu" userId="4218edbc7ffe59d5" providerId="LiveId" clId="{57A15ABE-8FD1-409B-9B35-EFD2B1452CE9}" dt="2021-08-28T15:04:52.195" v="76" actId="47"/>
        <pc:sldMkLst>
          <pc:docMk/>
          <pc:sldMk cId="4078391238" sldId="351"/>
        </pc:sldMkLst>
      </pc:sldChg>
      <pc:sldChg chg="del">
        <pc:chgData name="Indu Sekhar Dantu" userId="4218edbc7ffe59d5" providerId="LiveId" clId="{57A15ABE-8FD1-409B-9B35-EFD2B1452CE9}" dt="2021-08-28T15:04:52.483" v="77" actId="47"/>
        <pc:sldMkLst>
          <pc:docMk/>
          <pc:sldMk cId="3931379818" sldId="352"/>
        </pc:sldMkLst>
      </pc:sldChg>
      <pc:sldChg chg="del">
        <pc:chgData name="Indu Sekhar Dantu" userId="4218edbc7ffe59d5" providerId="LiveId" clId="{57A15ABE-8FD1-409B-9B35-EFD2B1452CE9}" dt="2021-08-28T15:04:53.179" v="79" actId="47"/>
        <pc:sldMkLst>
          <pc:docMk/>
          <pc:sldMk cId="2653026863" sldId="353"/>
        </pc:sldMkLst>
      </pc:sldChg>
      <pc:sldChg chg="del">
        <pc:chgData name="Indu Sekhar Dantu" userId="4218edbc7ffe59d5" providerId="LiveId" clId="{57A15ABE-8FD1-409B-9B35-EFD2B1452CE9}" dt="2021-08-28T15:04:54.103" v="81" actId="47"/>
        <pc:sldMkLst>
          <pc:docMk/>
          <pc:sldMk cId="1081504102" sldId="354"/>
        </pc:sldMkLst>
      </pc:sldChg>
      <pc:sldChg chg="del">
        <pc:chgData name="Indu Sekhar Dantu" userId="4218edbc7ffe59d5" providerId="LiveId" clId="{57A15ABE-8FD1-409B-9B35-EFD2B1452CE9}" dt="2021-08-28T15:04:54.704" v="83" actId="47"/>
        <pc:sldMkLst>
          <pc:docMk/>
          <pc:sldMk cId="2010513982" sldId="355"/>
        </pc:sldMkLst>
      </pc:sldChg>
      <pc:sldChg chg="del">
        <pc:chgData name="Indu Sekhar Dantu" userId="4218edbc7ffe59d5" providerId="LiveId" clId="{57A15ABE-8FD1-409B-9B35-EFD2B1452CE9}" dt="2021-08-28T15:04:55.582" v="85" actId="47"/>
        <pc:sldMkLst>
          <pc:docMk/>
          <pc:sldMk cId="2784860902" sldId="356"/>
        </pc:sldMkLst>
      </pc:sldChg>
      <pc:sldChg chg="del">
        <pc:chgData name="Indu Sekhar Dantu" userId="4218edbc7ffe59d5" providerId="LiveId" clId="{57A15ABE-8FD1-409B-9B35-EFD2B1452CE9}" dt="2021-08-28T15:04:56.796" v="89" actId="47"/>
        <pc:sldMkLst>
          <pc:docMk/>
          <pc:sldMk cId="574414390" sldId="357"/>
        </pc:sldMkLst>
      </pc:sldChg>
      <pc:sldChg chg="del">
        <pc:chgData name="Indu Sekhar Dantu" userId="4218edbc7ffe59d5" providerId="LiveId" clId="{57A15ABE-8FD1-409B-9B35-EFD2B1452CE9}" dt="2021-08-28T15:04:57.787" v="91" actId="47"/>
        <pc:sldMkLst>
          <pc:docMk/>
          <pc:sldMk cId="3200788007" sldId="358"/>
        </pc:sldMkLst>
      </pc:sldChg>
      <pc:sldChg chg="del">
        <pc:chgData name="Indu Sekhar Dantu" userId="4218edbc7ffe59d5" providerId="LiveId" clId="{57A15ABE-8FD1-409B-9B35-EFD2B1452CE9}" dt="2021-08-28T15:04:40.244" v="39" actId="47"/>
        <pc:sldMkLst>
          <pc:docMk/>
          <pc:sldMk cId="2842662041" sldId="359"/>
        </pc:sldMkLst>
      </pc:sldChg>
      <pc:sldChg chg="del">
        <pc:chgData name="Indu Sekhar Dantu" userId="4218edbc7ffe59d5" providerId="LiveId" clId="{57A15ABE-8FD1-409B-9B35-EFD2B1452CE9}" dt="2021-08-28T15:04:40.819" v="41" actId="47"/>
        <pc:sldMkLst>
          <pc:docMk/>
          <pc:sldMk cId="367478042" sldId="360"/>
        </pc:sldMkLst>
      </pc:sldChg>
      <pc:sldChg chg="del">
        <pc:chgData name="Indu Sekhar Dantu" userId="4218edbc7ffe59d5" providerId="LiveId" clId="{57A15ABE-8FD1-409B-9B35-EFD2B1452CE9}" dt="2021-08-28T15:04:42.417" v="46" actId="47"/>
        <pc:sldMkLst>
          <pc:docMk/>
          <pc:sldMk cId="565398470" sldId="361"/>
        </pc:sldMkLst>
      </pc:sldChg>
      <pc:sldChg chg="del">
        <pc:chgData name="Indu Sekhar Dantu" userId="4218edbc7ffe59d5" providerId="LiveId" clId="{57A15ABE-8FD1-409B-9B35-EFD2B1452CE9}" dt="2021-08-28T15:04:39.763" v="38" actId="47"/>
        <pc:sldMkLst>
          <pc:docMk/>
          <pc:sldMk cId="2653068255" sldId="362"/>
        </pc:sldMkLst>
      </pc:sldChg>
      <pc:sldChg chg="del">
        <pc:chgData name="Indu Sekhar Dantu" userId="4218edbc7ffe59d5" providerId="LiveId" clId="{57A15ABE-8FD1-409B-9B35-EFD2B1452CE9}" dt="2021-08-28T15:04:50.764" v="71" actId="47"/>
        <pc:sldMkLst>
          <pc:docMk/>
          <pc:sldMk cId="2317691900" sldId="363"/>
        </pc:sldMkLst>
      </pc:sldChg>
      <pc:sldChg chg="del">
        <pc:chgData name="Indu Sekhar Dantu" userId="4218edbc7ffe59d5" providerId="LiveId" clId="{57A15ABE-8FD1-409B-9B35-EFD2B1452CE9}" dt="2021-08-28T15:04:44.307" v="50" actId="47"/>
        <pc:sldMkLst>
          <pc:docMk/>
          <pc:sldMk cId="3344666128" sldId="364"/>
        </pc:sldMkLst>
      </pc:sldChg>
      <pc:sldChg chg="del">
        <pc:chgData name="Indu Sekhar Dantu" userId="4218edbc7ffe59d5" providerId="LiveId" clId="{57A15ABE-8FD1-409B-9B35-EFD2B1452CE9}" dt="2021-08-28T15:04:45.047" v="52" actId="47"/>
        <pc:sldMkLst>
          <pc:docMk/>
          <pc:sldMk cId="778752276" sldId="365"/>
        </pc:sldMkLst>
      </pc:sldChg>
      <pc:sldChg chg="del">
        <pc:chgData name="Indu Sekhar Dantu" userId="4218edbc7ffe59d5" providerId="LiveId" clId="{57A15ABE-8FD1-409B-9B35-EFD2B1452CE9}" dt="2021-08-28T15:04:45.717" v="54" actId="47"/>
        <pc:sldMkLst>
          <pc:docMk/>
          <pc:sldMk cId="3035340158" sldId="366"/>
        </pc:sldMkLst>
      </pc:sldChg>
      <pc:sldChg chg="del">
        <pc:chgData name="Indu Sekhar Dantu" userId="4218edbc7ffe59d5" providerId="LiveId" clId="{57A15ABE-8FD1-409B-9B35-EFD2B1452CE9}" dt="2021-08-28T15:04:46.595" v="57" actId="47"/>
        <pc:sldMkLst>
          <pc:docMk/>
          <pc:sldMk cId="1275740382" sldId="367"/>
        </pc:sldMkLst>
      </pc:sldChg>
      <pc:sldChg chg="del">
        <pc:chgData name="Indu Sekhar Dantu" userId="4218edbc7ffe59d5" providerId="LiveId" clId="{57A15ABE-8FD1-409B-9B35-EFD2B1452CE9}" dt="2021-08-28T15:04:47.565" v="60" actId="47"/>
        <pc:sldMkLst>
          <pc:docMk/>
          <pc:sldMk cId="1590677707" sldId="368"/>
        </pc:sldMkLst>
      </pc:sldChg>
      <pc:sldChg chg="del">
        <pc:chgData name="Indu Sekhar Dantu" userId="4218edbc7ffe59d5" providerId="LiveId" clId="{57A15ABE-8FD1-409B-9B35-EFD2B1452CE9}" dt="2021-08-28T15:04:48.110" v="62" actId="47"/>
        <pc:sldMkLst>
          <pc:docMk/>
          <pc:sldMk cId="4208919287" sldId="369"/>
        </pc:sldMkLst>
      </pc:sldChg>
      <pc:sldChg chg="del">
        <pc:chgData name="Indu Sekhar Dantu" userId="4218edbc7ffe59d5" providerId="LiveId" clId="{57A15ABE-8FD1-409B-9B35-EFD2B1452CE9}" dt="2021-08-28T15:04:48.713" v="64" actId="47"/>
        <pc:sldMkLst>
          <pc:docMk/>
          <pc:sldMk cId="81413248" sldId="370"/>
        </pc:sldMkLst>
      </pc:sldChg>
      <pc:sldChg chg="del">
        <pc:chgData name="Indu Sekhar Dantu" userId="4218edbc7ffe59d5" providerId="LiveId" clId="{57A15ABE-8FD1-409B-9B35-EFD2B1452CE9}" dt="2021-08-28T15:04:49.615" v="67" actId="47"/>
        <pc:sldMkLst>
          <pc:docMk/>
          <pc:sldMk cId="2298394941" sldId="371"/>
        </pc:sldMkLst>
      </pc:sldChg>
      <pc:sldChg chg="del">
        <pc:chgData name="Indu Sekhar Dantu" userId="4218edbc7ffe59d5" providerId="LiveId" clId="{57A15ABE-8FD1-409B-9B35-EFD2B1452CE9}" dt="2021-08-28T15:04:59.293" v="93" actId="47"/>
        <pc:sldMkLst>
          <pc:docMk/>
          <pc:sldMk cId="1232687122" sldId="423"/>
        </pc:sldMkLst>
      </pc:sldChg>
      <pc:sldChg chg="del">
        <pc:chgData name="Indu Sekhar Dantu" userId="4218edbc7ffe59d5" providerId="LiveId" clId="{57A15ABE-8FD1-409B-9B35-EFD2B1452CE9}" dt="2021-08-28T15:04:51.065" v="72" actId="47"/>
        <pc:sldMkLst>
          <pc:docMk/>
          <pc:sldMk cId="662479178" sldId="424"/>
        </pc:sldMkLst>
      </pc:sldChg>
      <pc:sldChg chg="del">
        <pc:chgData name="Indu Sekhar Dantu" userId="4218edbc7ffe59d5" providerId="LiveId" clId="{57A15ABE-8FD1-409B-9B35-EFD2B1452CE9}" dt="2021-08-28T15:04:41.701" v="44" actId="47"/>
        <pc:sldMkLst>
          <pc:docMk/>
          <pc:sldMk cId="3569567291" sldId="425"/>
        </pc:sldMkLst>
      </pc:sldChg>
      <pc:sldChg chg="del">
        <pc:chgData name="Indu Sekhar Dantu" userId="4218edbc7ffe59d5" providerId="LiveId" clId="{57A15ABE-8FD1-409B-9B35-EFD2B1452CE9}" dt="2021-08-28T15:04:41.988" v="45" actId="47"/>
        <pc:sldMkLst>
          <pc:docMk/>
          <pc:sldMk cId="3851932151" sldId="426"/>
        </pc:sldMkLst>
      </pc:sldChg>
      <pc:sldChg chg="del">
        <pc:chgData name="Indu Sekhar Dantu" userId="4218edbc7ffe59d5" providerId="LiveId" clId="{57A15ABE-8FD1-409B-9B35-EFD2B1452CE9}" dt="2021-08-28T15:04:43.849" v="49" actId="47"/>
        <pc:sldMkLst>
          <pc:docMk/>
          <pc:sldMk cId="2910565552" sldId="427"/>
        </pc:sldMkLst>
      </pc:sldChg>
      <pc:sldChg chg="del">
        <pc:chgData name="Indu Sekhar Dantu" userId="4218edbc7ffe59d5" providerId="LiveId" clId="{57A15ABE-8FD1-409B-9B35-EFD2B1452CE9}" dt="2021-08-28T15:04:46.370" v="56" actId="47"/>
        <pc:sldMkLst>
          <pc:docMk/>
          <pc:sldMk cId="2661769780" sldId="428"/>
        </pc:sldMkLst>
      </pc:sldChg>
      <pc:sldChg chg="del">
        <pc:chgData name="Indu Sekhar Dantu" userId="4218edbc7ffe59d5" providerId="LiveId" clId="{57A15ABE-8FD1-409B-9B35-EFD2B1452CE9}" dt="2021-08-28T15:04:48.446" v="63" actId="47"/>
        <pc:sldMkLst>
          <pc:docMk/>
          <pc:sldMk cId="2775840833" sldId="429"/>
        </pc:sldMkLst>
      </pc:sldChg>
      <pc:sldChg chg="del">
        <pc:chgData name="Indu Sekhar Dantu" userId="4218edbc7ffe59d5" providerId="LiveId" clId="{57A15ABE-8FD1-409B-9B35-EFD2B1452CE9}" dt="2021-08-28T15:04:50.175" v="69" actId="47"/>
        <pc:sldMkLst>
          <pc:docMk/>
          <pc:sldMk cId="809523429" sldId="430"/>
        </pc:sldMkLst>
      </pc:sldChg>
      <pc:sldChg chg="del">
        <pc:chgData name="Indu Sekhar Dantu" userId="4218edbc7ffe59d5" providerId="LiveId" clId="{57A15ABE-8FD1-409B-9B35-EFD2B1452CE9}" dt="2021-08-28T15:04:52.802" v="78" actId="47"/>
        <pc:sldMkLst>
          <pc:docMk/>
          <pc:sldMk cId="613852146" sldId="431"/>
        </pc:sldMkLst>
      </pc:sldChg>
      <pc:sldChg chg="del">
        <pc:chgData name="Indu Sekhar Dantu" userId="4218edbc7ffe59d5" providerId="LiveId" clId="{57A15ABE-8FD1-409B-9B35-EFD2B1452CE9}" dt="2021-08-28T15:04:53.526" v="80" actId="47"/>
        <pc:sldMkLst>
          <pc:docMk/>
          <pc:sldMk cId="824903306" sldId="432"/>
        </pc:sldMkLst>
      </pc:sldChg>
      <pc:sldChg chg="del">
        <pc:chgData name="Indu Sekhar Dantu" userId="4218edbc7ffe59d5" providerId="LiveId" clId="{57A15ABE-8FD1-409B-9B35-EFD2B1452CE9}" dt="2021-08-28T15:04:54.376" v="82" actId="47"/>
        <pc:sldMkLst>
          <pc:docMk/>
          <pc:sldMk cId="2549888987" sldId="433"/>
        </pc:sldMkLst>
      </pc:sldChg>
      <pc:sldChg chg="del">
        <pc:chgData name="Indu Sekhar Dantu" userId="4218edbc7ffe59d5" providerId="LiveId" clId="{57A15ABE-8FD1-409B-9B35-EFD2B1452CE9}" dt="2021-08-28T15:04:55.239" v="84" actId="47"/>
        <pc:sldMkLst>
          <pc:docMk/>
          <pc:sldMk cId="2873876401" sldId="434"/>
        </pc:sldMkLst>
      </pc:sldChg>
      <pc:sldChg chg="del">
        <pc:chgData name="Indu Sekhar Dantu" userId="4218edbc7ffe59d5" providerId="LiveId" clId="{57A15ABE-8FD1-409B-9B35-EFD2B1452CE9}" dt="2021-08-28T15:04:56.447" v="88" actId="47"/>
        <pc:sldMkLst>
          <pc:docMk/>
          <pc:sldMk cId="1912135" sldId="435"/>
        </pc:sldMkLst>
      </pc:sldChg>
      <pc:sldChg chg="del">
        <pc:chgData name="Indu Sekhar Dantu" userId="4218edbc7ffe59d5" providerId="LiveId" clId="{57A15ABE-8FD1-409B-9B35-EFD2B1452CE9}" dt="2021-08-28T15:04:57.123" v="90" actId="47"/>
        <pc:sldMkLst>
          <pc:docMk/>
          <pc:sldMk cId="2016584174" sldId="436"/>
        </pc:sldMkLst>
      </pc:sldChg>
      <pc:sldChg chg="del">
        <pc:chgData name="Indu Sekhar Dantu" userId="4218edbc7ffe59d5" providerId="LiveId" clId="{57A15ABE-8FD1-409B-9B35-EFD2B1452CE9}" dt="2021-08-28T15:04:41.417" v="43" actId="47"/>
        <pc:sldMkLst>
          <pc:docMk/>
          <pc:sldMk cId="105914697" sldId="437"/>
        </pc:sldMkLst>
      </pc:sldChg>
      <pc:sldChg chg="del">
        <pc:chgData name="Indu Sekhar Dantu" userId="4218edbc7ffe59d5" providerId="LiveId" clId="{57A15ABE-8FD1-409B-9B35-EFD2B1452CE9}" dt="2021-08-28T15:04:40.528" v="40" actId="47"/>
        <pc:sldMkLst>
          <pc:docMk/>
          <pc:sldMk cId="2425207219" sldId="438"/>
        </pc:sldMkLst>
      </pc:sldChg>
      <pc:sldChg chg="del">
        <pc:chgData name="Indu Sekhar Dantu" userId="4218edbc7ffe59d5" providerId="LiveId" clId="{57A15ABE-8FD1-409B-9B35-EFD2B1452CE9}" dt="2021-08-28T15:04:41.122" v="42" actId="47"/>
        <pc:sldMkLst>
          <pc:docMk/>
          <pc:sldMk cId="2231399747" sldId="439"/>
        </pc:sldMkLst>
      </pc:sldChg>
      <pc:sldChg chg="del">
        <pc:chgData name="Indu Sekhar Dantu" userId="4218edbc7ffe59d5" providerId="LiveId" clId="{57A15ABE-8FD1-409B-9B35-EFD2B1452CE9}" dt="2021-08-28T15:04:42.766" v="47" actId="47"/>
        <pc:sldMkLst>
          <pc:docMk/>
          <pc:sldMk cId="4119377274" sldId="440"/>
        </pc:sldMkLst>
      </pc:sldChg>
      <pc:sldChg chg="del">
        <pc:chgData name="Indu Sekhar Dantu" userId="4218edbc7ffe59d5" providerId="LiveId" clId="{57A15ABE-8FD1-409B-9B35-EFD2B1452CE9}" dt="2021-08-28T15:04:43.427" v="48" actId="47"/>
        <pc:sldMkLst>
          <pc:docMk/>
          <pc:sldMk cId="644767226" sldId="441"/>
        </pc:sldMkLst>
      </pc:sldChg>
      <pc:sldChg chg="del">
        <pc:chgData name="Indu Sekhar Dantu" userId="4218edbc7ffe59d5" providerId="LiveId" clId="{57A15ABE-8FD1-409B-9B35-EFD2B1452CE9}" dt="2021-08-28T15:04:44.600" v="51" actId="47"/>
        <pc:sldMkLst>
          <pc:docMk/>
          <pc:sldMk cId="1106817939" sldId="442"/>
        </pc:sldMkLst>
      </pc:sldChg>
      <pc:sldChg chg="del">
        <pc:chgData name="Indu Sekhar Dantu" userId="4218edbc7ffe59d5" providerId="LiveId" clId="{57A15ABE-8FD1-409B-9B35-EFD2B1452CE9}" dt="2021-08-28T15:04:45.377" v="53" actId="47"/>
        <pc:sldMkLst>
          <pc:docMk/>
          <pc:sldMk cId="1923285776" sldId="443"/>
        </pc:sldMkLst>
      </pc:sldChg>
      <pc:sldChg chg="del">
        <pc:chgData name="Indu Sekhar Dantu" userId="4218edbc7ffe59d5" providerId="LiveId" clId="{57A15ABE-8FD1-409B-9B35-EFD2B1452CE9}" dt="2021-08-28T15:04:45.970" v="55" actId="47"/>
        <pc:sldMkLst>
          <pc:docMk/>
          <pc:sldMk cId="3342214136" sldId="444"/>
        </pc:sldMkLst>
      </pc:sldChg>
      <pc:sldChg chg="del">
        <pc:chgData name="Indu Sekhar Dantu" userId="4218edbc7ffe59d5" providerId="LiveId" clId="{57A15ABE-8FD1-409B-9B35-EFD2B1452CE9}" dt="2021-08-28T15:04:46.977" v="58" actId="47"/>
        <pc:sldMkLst>
          <pc:docMk/>
          <pc:sldMk cId="800519759" sldId="445"/>
        </pc:sldMkLst>
      </pc:sldChg>
      <pc:sldChg chg="del">
        <pc:chgData name="Indu Sekhar Dantu" userId="4218edbc7ffe59d5" providerId="LiveId" clId="{57A15ABE-8FD1-409B-9B35-EFD2B1452CE9}" dt="2021-08-28T15:04:47.807" v="61" actId="47"/>
        <pc:sldMkLst>
          <pc:docMk/>
          <pc:sldMk cId="1456986789" sldId="446"/>
        </pc:sldMkLst>
      </pc:sldChg>
      <pc:sldChg chg="del">
        <pc:chgData name="Indu Sekhar Dantu" userId="4218edbc7ffe59d5" providerId="LiveId" clId="{57A15ABE-8FD1-409B-9B35-EFD2B1452CE9}" dt="2021-08-28T15:04:48.996" v="65" actId="47"/>
        <pc:sldMkLst>
          <pc:docMk/>
          <pc:sldMk cId="1364274416" sldId="447"/>
        </pc:sldMkLst>
      </pc:sldChg>
      <pc:sldChg chg="del">
        <pc:chgData name="Indu Sekhar Dantu" userId="4218edbc7ffe59d5" providerId="LiveId" clId="{57A15ABE-8FD1-409B-9B35-EFD2B1452CE9}" dt="2021-08-28T15:04:49.282" v="66" actId="47"/>
        <pc:sldMkLst>
          <pc:docMk/>
          <pc:sldMk cId="3247369216" sldId="448"/>
        </pc:sldMkLst>
      </pc:sldChg>
      <pc:sldChg chg="del">
        <pc:chgData name="Indu Sekhar Dantu" userId="4218edbc7ffe59d5" providerId="LiveId" clId="{57A15ABE-8FD1-409B-9B35-EFD2B1452CE9}" dt="2021-08-28T15:04:49.860" v="68" actId="47"/>
        <pc:sldMkLst>
          <pc:docMk/>
          <pc:sldMk cId="2136197686" sldId="449"/>
        </pc:sldMkLst>
      </pc:sldChg>
      <pc:sldChg chg="del">
        <pc:chgData name="Indu Sekhar Dantu" userId="4218edbc7ffe59d5" providerId="LiveId" clId="{57A15ABE-8FD1-409B-9B35-EFD2B1452CE9}" dt="2021-08-28T15:04:55.867" v="86" actId="47"/>
        <pc:sldMkLst>
          <pc:docMk/>
          <pc:sldMk cId="613335859" sldId="450"/>
        </pc:sldMkLst>
      </pc:sldChg>
      <pc:sldChg chg="del">
        <pc:chgData name="Indu Sekhar Dantu" userId="4218edbc7ffe59d5" providerId="LiveId" clId="{57A15ABE-8FD1-409B-9B35-EFD2B1452CE9}" dt="2021-08-28T15:04:58.340" v="92" actId="47"/>
        <pc:sldMkLst>
          <pc:docMk/>
          <pc:sldMk cId="1353778356" sldId="451"/>
        </pc:sldMkLst>
      </pc:sldChg>
      <pc:sldChg chg="del">
        <pc:chgData name="Indu Sekhar Dantu" userId="4218edbc7ffe59d5" providerId="LiveId" clId="{57A15ABE-8FD1-409B-9B35-EFD2B1452CE9}" dt="2021-08-28T15:04:56.144" v="87" actId="47"/>
        <pc:sldMkLst>
          <pc:docMk/>
          <pc:sldMk cId="6712285" sldId="452"/>
        </pc:sldMkLst>
      </pc:sldChg>
      <pc:sldChg chg="del">
        <pc:chgData name="Indu Sekhar Dantu" userId="4218edbc7ffe59d5" providerId="LiveId" clId="{57A15ABE-8FD1-409B-9B35-EFD2B1452CE9}" dt="2021-08-28T15:04:59.798" v="94" actId="47"/>
        <pc:sldMkLst>
          <pc:docMk/>
          <pc:sldMk cId="3153930692" sldId="453"/>
        </pc:sldMkLst>
      </pc:sldChg>
      <pc:sldChg chg="del">
        <pc:chgData name="Indu Sekhar Dantu" userId="4218edbc7ffe59d5" providerId="LiveId" clId="{57A15ABE-8FD1-409B-9B35-EFD2B1452CE9}" dt="2021-08-28T15:04:47.231" v="59" actId="47"/>
        <pc:sldMkLst>
          <pc:docMk/>
          <pc:sldMk cId="2891214189" sldId="454"/>
        </pc:sldMkLst>
      </pc:sldChg>
      <pc:sldChg chg="modSp mod">
        <pc:chgData name="Indu Sekhar Dantu" userId="4218edbc7ffe59d5" providerId="LiveId" clId="{57A15ABE-8FD1-409B-9B35-EFD2B1452CE9}" dt="2021-08-28T15:04:26.633" v="13" actId="6549"/>
        <pc:sldMkLst>
          <pc:docMk/>
          <pc:sldMk cId="3840796960" sldId="455"/>
        </pc:sldMkLst>
        <pc:spChg chg="mod">
          <ac:chgData name="Indu Sekhar Dantu" userId="4218edbc7ffe59d5" providerId="LiveId" clId="{57A15ABE-8FD1-409B-9B35-EFD2B1452CE9}" dt="2021-08-28T15:04:21.022" v="12" actId="114"/>
          <ac:spMkLst>
            <pc:docMk/>
            <pc:sldMk cId="3840796960" sldId="455"/>
            <ac:spMk id="13" creationId="{00000000-0000-0000-0000-000000000000}"/>
          </ac:spMkLst>
        </pc:spChg>
        <pc:spChg chg="mod">
          <ac:chgData name="Indu Sekhar Dantu" userId="4218edbc7ffe59d5" providerId="LiveId" clId="{57A15ABE-8FD1-409B-9B35-EFD2B1452CE9}" dt="2021-08-28T15:04:26.633" v="13" actId="6549"/>
          <ac:spMkLst>
            <pc:docMk/>
            <pc:sldMk cId="3840796960" sldId="455"/>
            <ac:spMk id="14" creationId="{00000000-0000-0000-0000-000000000000}"/>
          </ac:spMkLst>
        </pc:spChg>
      </pc:sldChg>
      <pc:sldChg chg="del">
        <pc:chgData name="Indu Sekhar Dantu" userId="4218edbc7ffe59d5" providerId="LiveId" clId="{57A15ABE-8FD1-409B-9B35-EFD2B1452CE9}" dt="2021-08-28T15:04:33.291" v="14" actId="47"/>
        <pc:sldMkLst>
          <pc:docMk/>
          <pc:sldMk cId="287787330" sldId="456"/>
        </pc:sldMkLst>
      </pc:sldChg>
      <pc:sldChg chg="del">
        <pc:chgData name="Indu Sekhar Dantu" userId="4218edbc7ffe59d5" providerId="LiveId" clId="{57A15ABE-8FD1-409B-9B35-EFD2B1452CE9}" dt="2021-08-28T15:04:33.507" v="15" actId="47"/>
        <pc:sldMkLst>
          <pc:docMk/>
          <pc:sldMk cId="3917734772" sldId="457"/>
        </pc:sldMkLst>
      </pc:sldChg>
      <pc:sldChg chg="del">
        <pc:chgData name="Indu Sekhar Dantu" userId="4218edbc7ffe59d5" providerId="LiveId" clId="{57A15ABE-8FD1-409B-9B35-EFD2B1452CE9}" dt="2021-08-28T15:04:34.015" v="17" actId="47"/>
        <pc:sldMkLst>
          <pc:docMk/>
          <pc:sldMk cId="889855846" sldId="458"/>
        </pc:sldMkLst>
      </pc:sldChg>
      <pc:sldChg chg="del">
        <pc:chgData name="Indu Sekhar Dantu" userId="4218edbc7ffe59d5" providerId="LiveId" clId="{57A15ABE-8FD1-409B-9B35-EFD2B1452CE9}" dt="2021-08-28T15:04:34.253" v="18" actId="47"/>
        <pc:sldMkLst>
          <pc:docMk/>
          <pc:sldMk cId="160799839" sldId="459"/>
        </pc:sldMkLst>
      </pc:sldChg>
      <pc:sldChg chg="del">
        <pc:chgData name="Indu Sekhar Dantu" userId="4218edbc7ffe59d5" providerId="LiveId" clId="{57A15ABE-8FD1-409B-9B35-EFD2B1452CE9}" dt="2021-08-28T15:04:34.738" v="20" actId="47"/>
        <pc:sldMkLst>
          <pc:docMk/>
          <pc:sldMk cId="4210725402" sldId="460"/>
        </pc:sldMkLst>
      </pc:sldChg>
      <pc:sldChg chg="del">
        <pc:chgData name="Indu Sekhar Dantu" userId="4218edbc7ffe59d5" providerId="LiveId" clId="{57A15ABE-8FD1-409B-9B35-EFD2B1452CE9}" dt="2021-08-28T15:04:35.182" v="22" actId="47"/>
        <pc:sldMkLst>
          <pc:docMk/>
          <pc:sldMk cId="879536575" sldId="461"/>
        </pc:sldMkLst>
      </pc:sldChg>
      <pc:sldChg chg="del">
        <pc:chgData name="Indu Sekhar Dantu" userId="4218edbc7ffe59d5" providerId="LiveId" clId="{57A15ABE-8FD1-409B-9B35-EFD2B1452CE9}" dt="2021-08-28T15:04:35.461" v="23" actId="47"/>
        <pc:sldMkLst>
          <pc:docMk/>
          <pc:sldMk cId="1425884870" sldId="462"/>
        </pc:sldMkLst>
      </pc:sldChg>
      <pc:sldChg chg="del">
        <pc:chgData name="Indu Sekhar Dantu" userId="4218edbc7ffe59d5" providerId="LiveId" clId="{57A15ABE-8FD1-409B-9B35-EFD2B1452CE9}" dt="2021-08-28T15:04:35.756" v="24" actId="47"/>
        <pc:sldMkLst>
          <pc:docMk/>
          <pc:sldMk cId="4209720177" sldId="463"/>
        </pc:sldMkLst>
      </pc:sldChg>
      <pc:sldChg chg="del">
        <pc:chgData name="Indu Sekhar Dantu" userId="4218edbc7ffe59d5" providerId="LiveId" clId="{57A15ABE-8FD1-409B-9B35-EFD2B1452CE9}" dt="2021-08-28T15:04:36.048" v="25" actId="47"/>
        <pc:sldMkLst>
          <pc:docMk/>
          <pc:sldMk cId="519838710" sldId="464"/>
        </pc:sldMkLst>
      </pc:sldChg>
      <pc:sldChg chg="del">
        <pc:chgData name="Indu Sekhar Dantu" userId="4218edbc7ffe59d5" providerId="LiveId" clId="{57A15ABE-8FD1-409B-9B35-EFD2B1452CE9}" dt="2021-08-28T15:04:36.351" v="26" actId="47"/>
        <pc:sldMkLst>
          <pc:docMk/>
          <pc:sldMk cId="2711156366" sldId="465"/>
        </pc:sldMkLst>
      </pc:sldChg>
      <pc:sldChg chg="del">
        <pc:chgData name="Indu Sekhar Dantu" userId="4218edbc7ffe59d5" providerId="LiveId" clId="{57A15ABE-8FD1-409B-9B35-EFD2B1452CE9}" dt="2021-08-28T15:04:36.610" v="27" actId="47"/>
        <pc:sldMkLst>
          <pc:docMk/>
          <pc:sldMk cId="664659717" sldId="466"/>
        </pc:sldMkLst>
      </pc:sldChg>
      <pc:sldChg chg="del">
        <pc:chgData name="Indu Sekhar Dantu" userId="4218edbc7ffe59d5" providerId="LiveId" clId="{57A15ABE-8FD1-409B-9B35-EFD2B1452CE9}" dt="2021-08-28T15:04:36.927" v="28" actId="47"/>
        <pc:sldMkLst>
          <pc:docMk/>
          <pc:sldMk cId="3353661781" sldId="467"/>
        </pc:sldMkLst>
      </pc:sldChg>
      <pc:sldChg chg="del">
        <pc:chgData name="Indu Sekhar Dantu" userId="4218edbc7ffe59d5" providerId="LiveId" clId="{57A15ABE-8FD1-409B-9B35-EFD2B1452CE9}" dt="2021-08-28T15:04:37.193" v="29" actId="47"/>
        <pc:sldMkLst>
          <pc:docMk/>
          <pc:sldMk cId="1281879499" sldId="468"/>
        </pc:sldMkLst>
      </pc:sldChg>
      <pc:sldChg chg="del">
        <pc:chgData name="Indu Sekhar Dantu" userId="4218edbc7ffe59d5" providerId="LiveId" clId="{57A15ABE-8FD1-409B-9B35-EFD2B1452CE9}" dt="2021-08-28T15:04:37.492" v="30" actId="47"/>
        <pc:sldMkLst>
          <pc:docMk/>
          <pc:sldMk cId="4003055577" sldId="469"/>
        </pc:sldMkLst>
      </pc:sldChg>
      <pc:sldChg chg="del">
        <pc:chgData name="Indu Sekhar Dantu" userId="4218edbc7ffe59d5" providerId="LiveId" clId="{57A15ABE-8FD1-409B-9B35-EFD2B1452CE9}" dt="2021-08-28T15:04:37.762" v="31" actId="47"/>
        <pc:sldMkLst>
          <pc:docMk/>
          <pc:sldMk cId="1729029225" sldId="470"/>
        </pc:sldMkLst>
      </pc:sldChg>
      <pc:sldChg chg="del">
        <pc:chgData name="Indu Sekhar Dantu" userId="4218edbc7ffe59d5" providerId="LiveId" clId="{57A15ABE-8FD1-409B-9B35-EFD2B1452CE9}" dt="2021-08-28T15:04:38.345" v="33" actId="47"/>
        <pc:sldMkLst>
          <pc:docMk/>
          <pc:sldMk cId="3511863021" sldId="471"/>
        </pc:sldMkLst>
      </pc:sldChg>
      <pc:sldChg chg="del">
        <pc:chgData name="Indu Sekhar Dantu" userId="4218edbc7ffe59d5" providerId="LiveId" clId="{57A15ABE-8FD1-409B-9B35-EFD2B1452CE9}" dt="2021-08-28T15:04:38.620" v="34" actId="47"/>
        <pc:sldMkLst>
          <pc:docMk/>
          <pc:sldMk cId="1324342991" sldId="472"/>
        </pc:sldMkLst>
      </pc:sldChg>
      <pc:sldChg chg="del">
        <pc:chgData name="Indu Sekhar Dantu" userId="4218edbc7ffe59d5" providerId="LiveId" clId="{57A15ABE-8FD1-409B-9B35-EFD2B1452CE9}" dt="2021-08-28T15:04:38.920" v="35" actId="47"/>
        <pc:sldMkLst>
          <pc:docMk/>
          <pc:sldMk cId="2355832534" sldId="473"/>
        </pc:sldMkLst>
      </pc:sldChg>
      <pc:sldChg chg="del">
        <pc:chgData name="Indu Sekhar Dantu" userId="4218edbc7ffe59d5" providerId="LiveId" clId="{57A15ABE-8FD1-409B-9B35-EFD2B1452CE9}" dt="2021-08-28T15:04:38.024" v="32" actId="47"/>
        <pc:sldMkLst>
          <pc:docMk/>
          <pc:sldMk cId="2322164814" sldId="474"/>
        </pc:sldMkLst>
      </pc:sldChg>
      <pc:sldChg chg="del">
        <pc:chgData name="Indu Sekhar Dantu" userId="4218edbc7ffe59d5" providerId="LiveId" clId="{57A15ABE-8FD1-409B-9B35-EFD2B1452CE9}" dt="2021-08-28T15:04:39.200" v="36" actId="47"/>
        <pc:sldMkLst>
          <pc:docMk/>
          <pc:sldMk cId="3174908062" sldId="475"/>
        </pc:sldMkLst>
      </pc:sldChg>
      <pc:sldChg chg="del">
        <pc:chgData name="Indu Sekhar Dantu" userId="4218edbc7ffe59d5" providerId="LiveId" clId="{57A15ABE-8FD1-409B-9B35-EFD2B1452CE9}" dt="2021-08-28T15:04:39.461" v="37" actId="47"/>
        <pc:sldMkLst>
          <pc:docMk/>
          <pc:sldMk cId="2051532708" sldId="476"/>
        </pc:sldMkLst>
      </pc:sldChg>
      <pc:sldChg chg="del">
        <pc:chgData name="Indu Sekhar Dantu" userId="4218edbc7ffe59d5" providerId="LiveId" clId="{57A15ABE-8FD1-409B-9B35-EFD2B1452CE9}" dt="2021-08-28T15:04:33.780" v="16" actId="47"/>
        <pc:sldMkLst>
          <pc:docMk/>
          <pc:sldMk cId="3002401086" sldId="477"/>
        </pc:sldMkLst>
      </pc:sldChg>
      <pc:sldChg chg="del">
        <pc:chgData name="Indu Sekhar Dantu" userId="4218edbc7ffe59d5" providerId="LiveId" clId="{57A15ABE-8FD1-409B-9B35-EFD2B1452CE9}" dt="2021-08-28T15:04:34.504" v="19" actId="47"/>
        <pc:sldMkLst>
          <pc:docMk/>
          <pc:sldMk cId="4204039248" sldId="478"/>
        </pc:sldMkLst>
      </pc:sldChg>
      <pc:sldChg chg="del">
        <pc:chgData name="Indu Sekhar Dantu" userId="4218edbc7ffe59d5" providerId="LiveId" clId="{57A15ABE-8FD1-409B-9B35-EFD2B1452CE9}" dt="2021-08-28T15:04:34.965" v="21" actId="47"/>
        <pc:sldMkLst>
          <pc:docMk/>
          <pc:sldMk cId="187730933" sldId="479"/>
        </pc:sldMkLst>
      </pc:sldChg>
    </pc:docChg>
  </pc:docChgLst>
  <pc:docChgLst>
    <pc:chgData name="Indu Sekhar Dantu" userId="4218edbc7ffe59d5" providerId="LiveId" clId="{B67B266E-E175-44B2-A73C-0ED8328B81AC}"/>
    <pc:docChg chg="delSld">
      <pc:chgData name="Indu Sekhar Dantu" userId="4218edbc7ffe59d5" providerId="LiveId" clId="{B67B266E-E175-44B2-A73C-0ED8328B81AC}" dt="2021-02-09T05:18:40.557" v="3" actId="2696"/>
      <pc:docMkLst>
        <pc:docMk/>
      </pc:docMkLst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2094298288" sldId="257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2449431650" sldId="258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2712936521" sldId="259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4164098364" sldId="260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2654679895" sldId="267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644709477" sldId="269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1646921056" sldId="270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893328419" sldId="272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429236908" sldId="275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63536039" sldId="279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158051622" sldId="281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240742344" sldId="288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1096667691" sldId="289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474743501" sldId="290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1863614573" sldId="291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376241986" sldId="292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2505950464" sldId="293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2178882766" sldId="294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2634364485" sldId="295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685671310" sldId="296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2211429199" sldId="297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913405405" sldId="298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1419200419" sldId="303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2696613939" sldId="306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593999435" sldId="307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1310796500" sldId="308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667002956" sldId="309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414398019" sldId="310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2913991516" sldId="311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617495887" sldId="312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7871629" sldId="313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671830643" sldId="314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86940301" sldId="315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4111208870" sldId="316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022824336" sldId="317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606263285" sldId="318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255673752" sldId="319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2435404412" sldId="320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847533731" sldId="321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679489238" sldId="322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487735147" sldId="324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897033291" sldId="326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58896353" sldId="327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110912800" sldId="328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2205852165" sldId="329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2386640800" sldId="330"/>
        </pc:sldMkLst>
      </pc:sldChg>
      <pc:sldChg chg="del">
        <pc:chgData name="Indu Sekhar Dantu" userId="4218edbc7ffe59d5" providerId="LiveId" clId="{B67B266E-E175-44B2-A73C-0ED8328B81AC}" dt="2021-02-09T05:18:22.895" v="1" actId="47"/>
        <pc:sldMkLst>
          <pc:docMk/>
          <pc:sldMk cId="1769950668" sldId="333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1242168864" sldId="334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413988172" sldId="335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086689593" sldId="336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1781971048" sldId="337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1431971832" sldId="338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1845792426" sldId="340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636415951" sldId="342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045621842" sldId="343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1099794144" sldId="344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428089887" sldId="345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012025913" sldId="346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548906737" sldId="347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663276263" sldId="348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813771935" sldId="349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226280624" sldId="350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247938079" sldId="351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649177655" sldId="352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2636067480" sldId="353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1946500566" sldId="354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4005330885" sldId="355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1011139444" sldId="356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4151996589" sldId="357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2149168752" sldId="359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1698146891" sldId="360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1117962849" sldId="361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141841396" sldId="362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728852139" sldId="363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2347591815" sldId="366"/>
        </pc:sldMkLst>
      </pc:sldChg>
      <pc:sldChg chg="del">
        <pc:chgData name="Indu Sekhar Dantu" userId="4218edbc7ffe59d5" providerId="LiveId" clId="{B67B266E-E175-44B2-A73C-0ED8328B81AC}" dt="2021-02-09T05:18:12.171" v="0" actId="47"/>
        <pc:sldMkLst>
          <pc:docMk/>
          <pc:sldMk cId="711155402" sldId="367"/>
        </pc:sldMkLst>
      </pc:sldChg>
      <pc:sldChg chg="del">
        <pc:chgData name="Indu Sekhar Dantu" userId="4218edbc7ffe59d5" providerId="LiveId" clId="{B67B266E-E175-44B2-A73C-0ED8328B81AC}" dt="2021-02-09T05:18:40.557" v="3" actId="2696"/>
        <pc:sldMkLst>
          <pc:docMk/>
          <pc:sldMk cId="2536343809" sldId="368"/>
        </pc:sldMkLst>
      </pc:sldChg>
    </pc:docChg>
  </pc:docChgLst>
  <pc:docChgLst>
    <pc:chgData name="Indu Sekhar Dantu" userId="4218edbc7ffe59d5" providerId="LiveId" clId="{F1DB03FD-A0D6-482E-BE1E-A2FE09062E3E}"/>
    <pc:docChg chg="undo custSel addSld delSld modSld sldOrd">
      <pc:chgData name="Indu Sekhar Dantu" userId="4218edbc7ffe59d5" providerId="LiveId" clId="{F1DB03FD-A0D6-482E-BE1E-A2FE09062E3E}" dt="2021-08-06T13:52:37.568" v="3612" actId="6549"/>
      <pc:docMkLst>
        <pc:docMk/>
      </pc:docMkLst>
      <pc:sldChg chg="modSp mod">
        <pc:chgData name="Indu Sekhar Dantu" userId="4218edbc7ffe59d5" providerId="LiveId" clId="{F1DB03FD-A0D6-482E-BE1E-A2FE09062E3E}" dt="2021-08-05T09:29:25.074" v="980" actId="113"/>
        <pc:sldMkLst>
          <pc:docMk/>
          <pc:sldMk cId="410429437" sldId="256"/>
        </pc:sldMkLst>
        <pc:spChg chg="mod">
          <ac:chgData name="Indu Sekhar Dantu" userId="4218edbc7ffe59d5" providerId="LiveId" clId="{F1DB03FD-A0D6-482E-BE1E-A2FE09062E3E}" dt="2021-08-05T09:29:25.074" v="980" actId="113"/>
          <ac:spMkLst>
            <pc:docMk/>
            <pc:sldMk cId="410429437" sldId="256"/>
            <ac:spMk id="2" creationId="{90DCA56C-7A25-4BD4-AA72-5256E68BE4CB}"/>
          </ac:spMkLst>
        </pc:spChg>
      </pc:sldChg>
      <pc:sldChg chg="del">
        <pc:chgData name="Indu Sekhar Dantu" userId="4218edbc7ffe59d5" providerId="LiveId" clId="{F1DB03FD-A0D6-482E-BE1E-A2FE09062E3E}" dt="2021-08-04T11:31:19.302" v="141" actId="47"/>
        <pc:sldMkLst>
          <pc:docMk/>
          <pc:sldMk cId="1654255301" sldId="257"/>
        </pc:sldMkLst>
      </pc:sldChg>
      <pc:sldChg chg="del">
        <pc:chgData name="Indu Sekhar Dantu" userId="4218edbc7ffe59d5" providerId="LiveId" clId="{F1DB03FD-A0D6-482E-BE1E-A2FE09062E3E}" dt="2021-08-04T11:31:19.817" v="143" actId="47"/>
        <pc:sldMkLst>
          <pc:docMk/>
          <pc:sldMk cId="928993876" sldId="297"/>
        </pc:sldMkLst>
      </pc:sldChg>
      <pc:sldChg chg="del">
        <pc:chgData name="Indu Sekhar Dantu" userId="4218edbc7ffe59d5" providerId="LiveId" clId="{F1DB03FD-A0D6-482E-BE1E-A2FE09062E3E}" dt="2021-08-04T11:31:20.302" v="145" actId="47"/>
        <pc:sldMkLst>
          <pc:docMk/>
          <pc:sldMk cId="3816254302" sldId="298"/>
        </pc:sldMkLst>
      </pc:sldChg>
      <pc:sldChg chg="del">
        <pc:chgData name="Indu Sekhar Dantu" userId="4218edbc7ffe59d5" providerId="LiveId" clId="{F1DB03FD-A0D6-482E-BE1E-A2FE09062E3E}" dt="2021-08-04T11:31:20.511" v="146" actId="47"/>
        <pc:sldMkLst>
          <pc:docMk/>
          <pc:sldMk cId="1546805313" sldId="299"/>
        </pc:sldMkLst>
      </pc:sldChg>
      <pc:sldChg chg="del">
        <pc:chgData name="Indu Sekhar Dantu" userId="4218edbc7ffe59d5" providerId="LiveId" clId="{F1DB03FD-A0D6-482E-BE1E-A2FE09062E3E}" dt="2021-08-04T11:31:21.300" v="149" actId="47"/>
        <pc:sldMkLst>
          <pc:docMk/>
          <pc:sldMk cId="3497651072" sldId="300"/>
        </pc:sldMkLst>
      </pc:sldChg>
      <pc:sldChg chg="del">
        <pc:chgData name="Indu Sekhar Dantu" userId="4218edbc7ffe59d5" providerId="LiveId" clId="{F1DB03FD-A0D6-482E-BE1E-A2FE09062E3E}" dt="2021-08-04T11:31:22.045" v="152" actId="47"/>
        <pc:sldMkLst>
          <pc:docMk/>
          <pc:sldMk cId="3448994326" sldId="301"/>
        </pc:sldMkLst>
      </pc:sldChg>
      <pc:sldChg chg="del">
        <pc:chgData name="Indu Sekhar Dantu" userId="4218edbc7ffe59d5" providerId="LiveId" clId="{F1DB03FD-A0D6-482E-BE1E-A2FE09062E3E}" dt="2021-08-04T11:31:23.588" v="158" actId="47"/>
        <pc:sldMkLst>
          <pc:docMk/>
          <pc:sldMk cId="1300569451" sldId="302"/>
        </pc:sldMkLst>
      </pc:sldChg>
      <pc:sldChg chg="del">
        <pc:chgData name="Indu Sekhar Dantu" userId="4218edbc7ffe59d5" providerId="LiveId" clId="{F1DB03FD-A0D6-482E-BE1E-A2FE09062E3E}" dt="2021-08-04T11:31:21.771" v="151" actId="47"/>
        <pc:sldMkLst>
          <pc:docMk/>
          <pc:sldMk cId="3771007132" sldId="304"/>
        </pc:sldMkLst>
      </pc:sldChg>
      <pc:sldChg chg="del">
        <pc:chgData name="Indu Sekhar Dantu" userId="4218edbc7ffe59d5" providerId="LiveId" clId="{F1DB03FD-A0D6-482E-BE1E-A2FE09062E3E}" dt="2021-08-04T11:31:22.799" v="155" actId="47"/>
        <pc:sldMkLst>
          <pc:docMk/>
          <pc:sldMk cId="3714772904" sldId="305"/>
        </pc:sldMkLst>
      </pc:sldChg>
      <pc:sldChg chg="del">
        <pc:chgData name="Indu Sekhar Dantu" userId="4218edbc7ffe59d5" providerId="LiveId" clId="{F1DB03FD-A0D6-482E-BE1E-A2FE09062E3E}" dt="2021-08-04T11:31:26.592" v="169" actId="47"/>
        <pc:sldMkLst>
          <pc:docMk/>
          <pc:sldMk cId="2753113907" sldId="307"/>
        </pc:sldMkLst>
      </pc:sldChg>
      <pc:sldChg chg="del">
        <pc:chgData name="Indu Sekhar Dantu" userId="4218edbc7ffe59d5" providerId="LiveId" clId="{F1DB03FD-A0D6-482E-BE1E-A2FE09062E3E}" dt="2021-08-04T11:31:27.116" v="171" actId="47"/>
        <pc:sldMkLst>
          <pc:docMk/>
          <pc:sldMk cId="3420482247" sldId="308"/>
        </pc:sldMkLst>
      </pc:sldChg>
      <pc:sldChg chg="del">
        <pc:chgData name="Indu Sekhar Dantu" userId="4218edbc7ffe59d5" providerId="LiveId" clId="{F1DB03FD-A0D6-482E-BE1E-A2FE09062E3E}" dt="2021-08-04T11:31:27.417" v="172" actId="47"/>
        <pc:sldMkLst>
          <pc:docMk/>
          <pc:sldMk cId="1333130584" sldId="309"/>
        </pc:sldMkLst>
      </pc:sldChg>
      <pc:sldChg chg="del">
        <pc:chgData name="Indu Sekhar Dantu" userId="4218edbc7ffe59d5" providerId="LiveId" clId="{F1DB03FD-A0D6-482E-BE1E-A2FE09062E3E}" dt="2021-08-04T11:31:27.738" v="173" actId="47"/>
        <pc:sldMkLst>
          <pc:docMk/>
          <pc:sldMk cId="3634548793" sldId="310"/>
        </pc:sldMkLst>
      </pc:sldChg>
      <pc:sldChg chg="del">
        <pc:chgData name="Indu Sekhar Dantu" userId="4218edbc7ffe59d5" providerId="LiveId" clId="{F1DB03FD-A0D6-482E-BE1E-A2FE09062E3E}" dt="2021-08-04T11:31:28.314" v="175" actId="47"/>
        <pc:sldMkLst>
          <pc:docMk/>
          <pc:sldMk cId="2622306199" sldId="311"/>
        </pc:sldMkLst>
      </pc:sldChg>
      <pc:sldChg chg="del">
        <pc:chgData name="Indu Sekhar Dantu" userId="4218edbc7ffe59d5" providerId="LiveId" clId="{F1DB03FD-A0D6-482E-BE1E-A2FE09062E3E}" dt="2021-08-04T11:31:28.839" v="177" actId="47"/>
        <pc:sldMkLst>
          <pc:docMk/>
          <pc:sldMk cId="1086257909" sldId="312"/>
        </pc:sldMkLst>
      </pc:sldChg>
      <pc:sldChg chg="del">
        <pc:chgData name="Indu Sekhar Dantu" userId="4218edbc7ffe59d5" providerId="LiveId" clId="{F1DB03FD-A0D6-482E-BE1E-A2FE09062E3E}" dt="2021-08-04T11:31:29.070" v="178" actId="47"/>
        <pc:sldMkLst>
          <pc:docMk/>
          <pc:sldMk cId="589237961" sldId="313"/>
        </pc:sldMkLst>
      </pc:sldChg>
      <pc:sldChg chg="del">
        <pc:chgData name="Indu Sekhar Dantu" userId="4218edbc7ffe59d5" providerId="LiveId" clId="{F1DB03FD-A0D6-482E-BE1E-A2FE09062E3E}" dt="2021-08-04T11:31:29.424" v="179" actId="47"/>
        <pc:sldMkLst>
          <pc:docMk/>
          <pc:sldMk cId="3850347754" sldId="322"/>
        </pc:sldMkLst>
      </pc:sldChg>
      <pc:sldChg chg="del">
        <pc:chgData name="Indu Sekhar Dantu" userId="4218edbc7ffe59d5" providerId="LiveId" clId="{F1DB03FD-A0D6-482E-BE1E-A2FE09062E3E}" dt="2021-08-04T11:31:32.809" v="188" actId="47"/>
        <pc:sldMkLst>
          <pc:docMk/>
          <pc:sldMk cId="962659786" sldId="323"/>
        </pc:sldMkLst>
      </pc:sldChg>
      <pc:sldChg chg="del">
        <pc:chgData name="Indu Sekhar Dantu" userId="4218edbc7ffe59d5" providerId="LiveId" clId="{F1DB03FD-A0D6-482E-BE1E-A2FE09062E3E}" dt="2021-08-04T11:31:30.988" v="185" actId="47"/>
        <pc:sldMkLst>
          <pc:docMk/>
          <pc:sldMk cId="1950696427" sldId="331"/>
        </pc:sldMkLst>
      </pc:sldChg>
      <pc:sldChg chg="del">
        <pc:chgData name="Indu Sekhar Dantu" userId="4218edbc7ffe59d5" providerId="LiveId" clId="{F1DB03FD-A0D6-482E-BE1E-A2FE09062E3E}" dt="2021-08-04T11:31:30.697" v="184" actId="47"/>
        <pc:sldMkLst>
          <pc:docMk/>
          <pc:sldMk cId="1498652949" sldId="332"/>
        </pc:sldMkLst>
      </pc:sldChg>
      <pc:sldChg chg="del">
        <pc:chgData name="Indu Sekhar Dantu" userId="4218edbc7ffe59d5" providerId="LiveId" clId="{F1DB03FD-A0D6-482E-BE1E-A2FE09062E3E}" dt="2021-08-04T11:31:30.015" v="181" actId="47"/>
        <pc:sldMkLst>
          <pc:docMk/>
          <pc:sldMk cId="2573155808" sldId="333"/>
        </pc:sldMkLst>
      </pc:sldChg>
      <pc:sldChg chg="del">
        <pc:chgData name="Indu Sekhar Dantu" userId="4218edbc7ffe59d5" providerId="LiveId" clId="{F1DB03FD-A0D6-482E-BE1E-A2FE09062E3E}" dt="2021-08-04T11:31:30.507" v="183" actId="47"/>
        <pc:sldMkLst>
          <pc:docMk/>
          <pc:sldMk cId="369547423" sldId="334"/>
        </pc:sldMkLst>
      </pc:sldChg>
      <pc:sldChg chg="del">
        <pc:chgData name="Indu Sekhar Dantu" userId="4218edbc7ffe59d5" providerId="LiveId" clId="{F1DB03FD-A0D6-482E-BE1E-A2FE09062E3E}" dt="2021-08-04T11:31:31.270" v="186" actId="47"/>
        <pc:sldMkLst>
          <pc:docMk/>
          <pc:sldMk cId="2275805115" sldId="335"/>
        </pc:sldMkLst>
      </pc:sldChg>
      <pc:sldChg chg="del">
        <pc:chgData name="Indu Sekhar Dantu" userId="4218edbc7ffe59d5" providerId="LiveId" clId="{F1DB03FD-A0D6-482E-BE1E-A2FE09062E3E}" dt="2021-08-04T11:31:23.305" v="157" actId="47"/>
        <pc:sldMkLst>
          <pc:docMk/>
          <pc:sldMk cId="1517669758" sldId="336"/>
        </pc:sldMkLst>
      </pc:sldChg>
      <pc:sldChg chg="del">
        <pc:chgData name="Indu Sekhar Dantu" userId="4218edbc7ffe59d5" providerId="LiveId" clId="{F1DB03FD-A0D6-482E-BE1E-A2FE09062E3E}" dt="2021-08-04T11:31:22.298" v="153" actId="47"/>
        <pc:sldMkLst>
          <pc:docMk/>
          <pc:sldMk cId="2507981742" sldId="337"/>
        </pc:sldMkLst>
      </pc:sldChg>
      <pc:sldChg chg="del">
        <pc:chgData name="Indu Sekhar Dantu" userId="4218edbc7ffe59d5" providerId="LiveId" clId="{F1DB03FD-A0D6-482E-BE1E-A2FE09062E3E}" dt="2021-08-04T11:31:23.858" v="159" actId="47"/>
        <pc:sldMkLst>
          <pc:docMk/>
          <pc:sldMk cId="1702166714" sldId="338"/>
        </pc:sldMkLst>
      </pc:sldChg>
      <pc:sldChg chg="del">
        <pc:chgData name="Indu Sekhar Dantu" userId="4218edbc7ffe59d5" providerId="LiveId" clId="{F1DB03FD-A0D6-482E-BE1E-A2FE09062E3E}" dt="2021-08-04T11:31:24.952" v="163" actId="47"/>
        <pc:sldMkLst>
          <pc:docMk/>
          <pc:sldMk cId="2079724415" sldId="339"/>
        </pc:sldMkLst>
      </pc:sldChg>
      <pc:sldChg chg="del">
        <pc:chgData name="Indu Sekhar Dantu" userId="4218edbc7ffe59d5" providerId="LiveId" clId="{F1DB03FD-A0D6-482E-BE1E-A2FE09062E3E}" dt="2021-08-04T11:31:25.487" v="165" actId="47"/>
        <pc:sldMkLst>
          <pc:docMk/>
          <pc:sldMk cId="1728800938" sldId="340"/>
        </pc:sldMkLst>
      </pc:sldChg>
      <pc:sldChg chg="del">
        <pc:chgData name="Indu Sekhar Dantu" userId="4218edbc7ffe59d5" providerId="LiveId" clId="{F1DB03FD-A0D6-482E-BE1E-A2FE09062E3E}" dt="2021-08-04T11:31:26.057" v="167" actId="47"/>
        <pc:sldMkLst>
          <pc:docMk/>
          <pc:sldMk cId="3148373168" sldId="341"/>
        </pc:sldMkLst>
      </pc:sldChg>
      <pc:sldChg chg="del">
        <pc:chgData name="Indu Sekhar Dantu" userId="4218edbc7ffe59d5" providerId="LiveId" clId="{F1DB03FD-A0D6-482E-BE1E-A2FE09062E3E}" dt="2021-08-04T11:31:21.505" v="150" actId="47"/>
        <pc:sldMkLst>
          <pc:docMk/>
          <pc:sldMk cId="4178936676" sldId="342"/>
        </pc:sldMkLst>
      </pc:sldChg>
      <pc:sldChg chg="del">
        <pc:chgData name="Indu Sekhar Dantu" userId="4218edbc7ffe59d5" providerId="LiveId" clId="{F1DB03FD-A0D6-482E-BE1E-A2FE09062E3E}" dt="2021-08-04T11:31:24.412" v="161" actId="47"/>
        <pc:sldMkLst>
          <pc:docMk/>
          <pc:sldMk cId="2706925466" sldId="344"/>
        </pc:sldMkLst>
      </pc:sldChg>
      <pc:sldChg chg="modSp mod">
        <pc:chgData name="Indu Sekhar Dantu" userId="4218edbc7ffe59d5" providerId="LiveId" clId="{F1DB03FD-A0D6-482E-BE1E-A2FE09062E3E}" dt="2021-08-05T17:21:57.067" v="3023" actId="20577"/>
        <pc:sldMkLst>
          <pc:docMk/>
          <pc:sldMk cId="1695751639" sldId="347"/>
        </pc:sldMkLst>
        <pc:spChg chg="mod">
          <ac:chgData name="Indu Sekhar Dantu" userId="4218edbc7ffe59d5" providerId="LiveId" clId="{F1DB03FD-A0D6-482E-BE1E-A2FE09062E3E}" dt="2021-08-04T11:31:03.815" v="137" actId="255"/>
          <ac:spMkLst>
            <pc:docMk/>
            <pc:sldMk cId="1695751639" sldId="347"/>
            <ac:spMk id="13" creationId="{00000000-0000-0000-0000-000000000000}"/>
          </ac:spMkLst>
        </pc:spChg>
        <pc:spChg chg="mod">
          <ac:chgData name="Indu Sekhar Dantu" userId="4218edbc7ffe59d5" providerId="LiveId" clId="{F1DB03FD-A0D6-482E-BE1E-A2FE09062E3E}" dt="2021-08-05T17:21:57.067" v="3023" actId="20577"/>
          <ac:spMkLst>
            <pc:docMk/>
            <pc:sldMk cId="1695751639" sldId="347"/>
            <ac:spMk id="14" creationId="{00000000-0000-0000-0000-000000000000}"/>
          </ac:spMkLst>
        </pc:spChg>
      </pc:sldChg>
      <pc:sldChg chg="modSp add mod">
        <pc:chgData name="Indu Sekhar Dantu" userId="4218edbc7ffe59d5" providerId="LiveId" clId="{F1DB03FD-A0D6-482E-BE1E-A2FE09062E3E}" dt="2021-08-05T17:24:53.338" v="3049" actId="113"/>
        <pc:sldMkLst>
          <pc:docMk/>
          <pc:sldMk cId="554247836" sldId="348"/>
        </pc:sldMkLst>
        <pc:spChg chg="mod">
          <ac:chgData name="Indu Sekhar Dantu" userId="4218edbc7ffe59d5" providerId="LiveId" clId="{F1DB03FD-A0D6-482E-BE1E-A2FE09062E3E}" dt="2021-08-05T17:24:53.338" v="3049" actId="113"/>
          <ac:spMkLst>
            <pc:docMk/>
            <pc:sldMk cId="554247836" sldId="348"/>
            <ac:spMk id="14" creationId="{00000000-0000-0000-0000-000000000000}"/>
          </ac:spMkLst>
        </pc:spChg>
      </pc:sldChg>
      <pc:sldChg chg="del">
        <pc:chgData name="Indu Sekhar Dantu" userId="4218edbc7ffe59d5" providerId="LiveId" clId="{F1DB03FD-A0D6-482E-BE1E-A2FE09062E3E}" dt="2021-08-04T11:31:20.741" v="147" actId="47"/>
        <pc:sldMkLst>
          <pc:docMk/>
          <pc:sldMk cId="987227313" sldId="348"/>
        </pc:sldMkLst>
      </pc:sldChg>
      <pc:sldChg chg="modSp add mod">
        <pc:chgData name="Indu Sekhar Dantu" userId="4218edbc7ffe59d5" providerId="LiveId" clId="{F1DB03FD-A0D6-482E-BE1E-A2FE09062E3E}" dt="2021-08-05T17:25:35.485" v="3057" actId="113"/>
        <pc:sldMkLst>
          <pc:docMk/>
          <pc:sldMk cId="3068643095" sldId="349"/>
        </pc:sldMkLst>
        <pc:spChg chg="mod">
          <ac:chgData name="Indu Sekhar Dantu" userId="4218edbc7ffe59d5" providerId="LiveId" clId="{F1DB03FD-A0D6-482E-BE1E-A2FE09062E3E}" dt="2021-08-05T17:25:35.485" v="3057" actId="113"/>
          <ac:spMkLst>
            <pc:docMk/>
            <pc:sldMk cId="3068643095" sldId="349"/>
            <ac:spMk id="14" creationId="{00000000-0000-0000-0000-000000000000}"/>
          </ac:spMkLst>
        </pc:spChg>
      </pc:sldChg>
      <pc:sldChg chg="del">
        <pc:chgData name="Indu Sekhar Dantu" userId="4218edbc7ffe59d5" providerId="LiveId" clId="{F1DB03FD-A0D6-482E-BE1E-A2FE09062E3E}" dt="2021-08-04T11:31:19.014" v="140" actId="47"/>
        <pc:sldMkLst>
          <pc:docMk/>
          <pc:sldMk cId="3880071349" sldId="349"/>
        </pc:sldMkLst>
      </pc:sldChg>
      <pc:sldChg chg="modSp add mod">
        <pc:chgData name="Indu Sekhar Dantu" userId="4218edbc7ffe59d5" providerId="LiveId" clId="{F1DB03FD-A0D6-482E-BE1E-A2FE09062E3E}" dt="2021-08-05T17:26:29.761" v="3067" actId="113"/>
        <pc:sldMkLst>
          <pc:docMk/>
          <pc:sldMk cId="2197734934" sldId="350"/>
        </pc:sldMkLst>
        <pc:spChg chg="mod">
          <ac:chgData name="Indu Sekhar Dantu" userId="4218edbc7ffe59d5" providerId="LiveId" clId="{F1DB03FD-A0D6-482E-BE1E-A2FE09062E3E}" dt="2021-08-05T17:26:29.761" v="3067" actId="113"/>
          <ac:spMkLst>
            <pc:docMk/>
            <pc:sldMk cId="2197734934" sldId="350"/>
            <ac:spMk id="14" creationId="{00000000-0000-0000-0000-000000000000}"/>
          </ac:spMkLst>
        </pc:spChg>
      </pc:sldChg>
      <pc:sldChg chg="del">
        <pc:chgData name="Indu Sekhar Dantu" userId="4218edbc7ffe59d5" providerId="LiveId" clId="{F1DB03FD-A0D6-482E-BE1E-A2FE09062E3E}" dt="2021-08-04T11:31:19.553" v="142" actId="47"/>
        <pc:sldMkLst>
          <pc:docMk/>
          <pc:sldMk cId="2220937426" sldId="350"/>
        </pc:sldMkLst>
      </pc:sldChg>
      <pc:sldChg chg="del">
        <pc:chgData name="Indu Sekhar Dantu" userId="4218edbc7ffe59d5" providerId="LiveId" clId="{F1DB03FD-A0D6-482E-BE1E-A2FE09062E3E}" dt="2021-08-04T11:31:20.059" v="144" actId="47"/>
        <pc:sldMkLst>
          <pc:docMk/>
          <pc:sldMk cId="2235947954" sldId="351"/>
        </pc:sldMkLst>
      </pc:sldChg>
      <pc:sldChg chg="modSp add mod">
        <pc:chgData name="Indu Sekhar Dantu" userId="4218edbc7ffe59d5" providerId="LiveId" clId="{F1DB03FD-A0D6-482E-BE1E-A2FE09062E3E}" dt="2021-08-05T17:27:18.933" v="3073" actId="113"/>
        <pc:sldMkLst>
          <pc:docMk/>
          <pc:sldMk cId="4078391238" sldId="351"/>
        </pc:sldMkLst>
        <pc:spChg chg="mod">
          <ac:chgData name="Indu Sekhar Dantu" userId="4218edbc7ffe59d5" providerId="LiveId" clId="{F1DB03FD-A0D6-482E-BE1E-A2FE09062E3E}" dt="2021-08-05T17:27:18.933" v="3073" actId="113"/>
          <ac:spMkLst>
            <pc:docMk/>
            <pc:sldMk cId="4078391238" sldId="351"/>
            <ac:spMk id="14" creationId="{00000000-0000-0000-0000-000000000000}"/>
          </ac:spMkLst>
        </pc:spChg>
      </pc:sldChg>
      <pc:sldChg chg="del">
        <pc:chgData name="Indu Sekhar Dantu" userId="4218edbc7ffe59d5" providerId="LiveId" clId="{F1DB03FD-A0D6-482E-BE1E-A2FE09062E3E}" dt="2021-08-04T11:31:21.007" v="148" actId="47"/>
        <pc:sldMkLst>
          <pc:docMk/>
          <pc:sldMk cId="145999765" sldId="352"/>
        </pc:sldMkLst>
      </pc:sldChg>
      <pc:sldChg chg="modSp add mod">
        <pc:chgData name="Indu Sekhar Dantu" userId="4218edbc7ffe59d5" providerId="LiveId" clId="{F1DB03FD-A0D6-482E-BE1E-A2FE09062E3E}" dt="2021-08-05T17:28:05.940" v="3081" actId="113"/>
        <pc:sldMkLst>
          <pc:docMk/>
          <pc:sldMk cId="3931379818" sldId="352"/>
        </pc:sldMkLst>
        <pc:spChg chg="mod">
          <ac:chgData name="Indu Sekhar Dantu" userId="4218edbc7ffe59d5" providerId="LiveId" clId="{F1DB03FD-A0D6-482E-BE1E-A2FE09062E3E}" dt="2021-08-05T17:28:05.940" v="3081" actId="113"/>
          <ac:spMkLst>
            <pc:docMk/>
            <pc:sldMk cId="3931379818" sldId="352"/>
            <ac:spMk id="14" creationId="{00000000-0000-0000-0000-000000000000}"/>
          </ac:spMkLst>
        </pc:spChg>
      </pc:sldChg>
      <pc:sldChg chg="del">
        <pc:chgData name="Indu Sekhar Dantu" userId="4218edbc7ffe59d5" providerId="LiveId" clId="{F1DB03FD-A0D6-482E-BE1E-A2FE09062E3E}" dt="2021-08-04T11:31:22.557" v="154" actId="47"/>
        <pc:sldMkLst>
          <pc:docMk/>
          <pc:sldMk cId="544845524" sldId="353"/>
        </pc:sldMkLst>
      </pc:sldChg>
      <pc:sldChg chg="modSp add mod">
        <pc:chgData name="Indu Sekhar Dantu" userId="4218edbc7ffe59d5" providerId="LiveId" clId="{F1DB03FD-A0D6-482E-BE1E-A2FE09062E3E}" dt="2021-08-05T17:19:44.404" v="2969" actId="20577"/>
        <pc:sldMkLst>
          <pc:docMk/>
          <pc:sldMk cId="2653026863" sldId="353"/>
        </pc:sldMkLst>
        <pc:spChg chg="mod">
          <ac:chgData name="Indu Sekhar Dantu" userId="4218edbc7ffe59d5" providerId="LiveId" clId="{F1DB03FD-A0D6-482E-BE1E-A2FE09062E3E}" dt="2021-08-05T17:19:44.404" v="2969" actId="20577"/>
          <ac:spMkLst>
            <pc:docMk/>
            <pc:sldMk cId="2653026863" sldId="353"/>
            <ac:spMk id="14" creationId="{00000000-0000-0000-0000-000000000000}"/>
          </ac:spMkLst>
        </pc:spChg>
      </pc:sldChg>
      <pc:sldChg chg="modSp add mod">
        <pc:chgData name="Indu Sekhar Dantu" userId="4218edbc7ffe59d5" providerId="LiveId" clId="{F1DB03FD-A0D6-482E-BE1E-A2FE09062E3E}" dt="2021-08-05T17:20:45.509" v="3007" actId="113"/>
        <pc:sldMkLst>
          <pc:docMk/>
          <pc:sldMk cId="1081504102" sldId="354"/>
        </pc:sldMkLst>
        <pc:spChg chg="mod">
          <ac:chgData name="Indu Sekhar Dantu" userId="4218edbc7ffe59d5" providerId="LiveId" clId="{F1DB03FD-A0D6-482E-BE1E-A2FE09062E3E}" dt="2021-08-05T17:20:45.509" v="3007" actId="113"/>
          <ac:spMkLst>
            <pc:docMk/>
            <pc:sldMk cId="1081504102" sldId="354"/>
            <ac:spMk id="14" creationId="{00000000-0000-0000-0000-000000000000}"/>
          </ac:spMkLst>
        </pc:spChg>
      </pc:sldChg>
      <pc:sldChg chg="del">
        <pc:chgData name="Indu Sekhar Dantu" userId="4218edbc7ffe59d5" providerId="LiveId" clId="{F1DB03FD-A0D6-482E-BE1E-A2FE09062E3E}" dt="2021-08-04T11:31:24.139" v="160" actId="47"/>
        <pc:sldMkLst>
          <pc:docMk/>
          <pc:sldMk cId="3173310061" sldId="354"/>
        </pc:sldMkLst>
      </pc:sldChg>
      <pc:sldChg chg="del">
        <pc:chgData name="Indu Sekhar Dantu" userId="4218edbc7ffe59d5" providerId="LiveId" clId="{F1DB03FD-A0D6-482E-BE1E-A2FE09062E3E}" dt="2021-08-04T11:31:33.509" v="189" actId="47"/>
        <pc:sldMkLst>
          <pc:docMk/>
          <pc:sldMk cId="1585229073" sldId="355"/>
        </pc:sldMkLst>
      </pc:sldChg>
      <pc:sldChg chg="modSp add mod">
        <pc:chgData name="Indu Sekhar Dantu" userId="4218edbc7ffe59d5" providerId="LiveId" clId="{F1DB03FD-A0D6-482E-BE1E-A2FE09062E3E}" dt="2021-08-05T17:17:26.882" v="2952" actId="313"/>
        <pc:sldMkLst>
          <pc:docMk/>
          <pc:sldMk cId="2010513982" sldId="355"/>
        </pc:sldMkLst>
        <pc:spChg chg="mod">
          <ac:chgData name="Indu Sekhar Dantu" userId="4218edbc7ffe59d5" providerId="LiveId" clId="{F1DB03FD-A0D6-482E-BE1E-A2FE09062E3E}" dt="2021-08-05T17:17:26.882" v="2952" actId="313"/>
          <ac:spMkLst>
            <pc:docMk/>
            <pc:sldMk cId="2010513982" sldId="355"/>
            <ac:spMk id="14" creationId="{00000000-0000-0000-0000-000000000000}"/>
          </ac:spMkLst>
        </pc:spChg>
      </pc:sldChg>
      <pc:sldChg chg="modSp add mod">
        <pc:chgData name="Indu Sekhar Dantu" userId="4218edbc7ffe59d5" providerId="LiveId" clId="{F1DB03FD-A0D6-482E-BE1E-A2FE09062E3E}" dt="2021-08-05T17:17:35.611" v="2953" actId="113"/>
        <pc:sldMkLst>
          <pc:docMk/>
          <pc:sldMk cId="2784860902" sldId="356"/>
        </pc:sldMkLst>
        <pc:spChg chg="mod">
          <ac:chgData name="Indu Sekhar Dantu" userId="4218edbc7ffe59d5" providerId="LiveId" clId="{F1DB03FD-A0D6-482E-BE1E-A2FE09062E3E}" dt="2021-08-05T17:17:35.611" v="2953" actId="113"/>
          <ac:spMkLst>
            <pc:docMk/>
            <pc:sldMk cId="2784860902" sldId="356"/>
            <ac:spMk id="14" creationId="{00000000-0000-0000-0000-000000000000}"/>
          </ac:spMkLst>
        </pc:spChg>
      </pc:sldChg>
      <pc:sldChg chg="del">
        <pc:chgData name="Indu Sekhar Dantu" userId="4218edbc7ffe59d5" providerId="LiveId" clId="{F1DB03FD-A0D6-482E-BE1E-A2FE09062E3E}" dt="2021-08-04T11:31:31.615" v="187" actId="47"/>
        <pc:sldMkLst>
          <pc:docMk/>
          <pc:sldMk cId="4171903266" sldId="356"/>
        </pc:sldMkLst>
      </pc:sldChg>
      <pc:sldChg chg="modSp add mod">
        <pc:chgData name="Indu Sekhar Dantu" userId="4218edbc7ffe59d5" providerId="LiveId" clId="{F1DB03FD-A0D6-482E-BE1E-A2FE09062E3E}" dt="2021-08-05T17:10:21.672" v="2907" actId="313"/>
        <pc:sldMkLst>
          <pc:docMk/>
          <pc:sldMk cId="574414390" sldId="357"/>
        </pc:sldMkLst>
        <pc:spChg chg="mod">
          <ac:chgData name="Indu Sekhar Dantu" userId="4218edbc7ffe59d5" providerId="LiveId" clId="{F1DB03FD-A0D6-482E-BE1E-A2FE09062E3E}" dt="2021-08-05T17:10:21.672" v="2907" actId="313"/>
          <ac:spMkLst>
            <pc:docMk/>
            <pc:sldMk cId="574414390" sldId="357"/>
            <ac:spMk id="14" creationId="{00000000-0000-0000-0000-000000000000}"/>
          </ac:spMkLst>
        </pc:spChg>
      </pc:sldChg>
      <pc:sldChg chg="del">
        <pc:chgData name="Indu Sekhar Dantu" userId="4218edbc7ffe59d5" providerId="LiveId" clId="{F1DB03FD-A0D6-482E-BE1E-A2FE09062E3E}" dt="2021-08-04T11:31:30.171" v="182" actId="47"/>
        <pc:sldMkLst>
          <pc:docMk/>
          <pc:sldMk cId="3817718496" sldId="357"/>
        </pc:sldMkLst>
      </pc:sldChg>
      <pc:sldChg chg="del">
        <pc:chgData name="Indu Sekhar Dantu" userId="4218edbc7ffe59d5" providerId="LiveId" clId="{F1DB03FD-A0D6-482E-BE1E-A2FE09062E3E}" dt="2021-08-04T11:31:29.641" v="180" actId="47"/>
        <pc:sldMkLst>
          <pc:docMk/>
          <pc:sldMk cId="2695361410" sldId="358"/>
        </pc:sldMkLst>
      </pc:sldChg>
      <pc:sldChg chg="modSp add mod">
        <pc:chgData name="Indu Sekhar Dantu" userId="4218edbc7ffe59d5" providerId="LiveId" clId="{F1DB03FD-A0D6-482E-BE1E-A2FE09062E3E}" dt="2021-08-05T16:45:16.729" v="2883" actId="6549"/>
        <pc:sldMkLst>
          <pc:docMk/>
          <pc:sldMk cId="3200788007" sldId="358"/>
        </pc:sldMkLst>
        <pc:spChg chg="mod">
          <ac:chgData name="Indu Sekhar Dantu" userId="4218edbc7ffe59d5" providerId="LiveId" clId="{F1DB03FD-A0D6-482E-BE1E-A2FE09062E3E}" dt="2021-08-05T16:45:16.729" v="2883" actId="6549"/>
          <ac:spMkLst>
            <pc:docMk/>
            <pc:sldMk cId="3200788007" sldId="358"/>
            <ac:spMk id="14" creationId="{00000000-0000-0000-0000-000000000000}"/>
          </ac:spMkLst>
        </pc:spChg>
      </pc:sldChg>
      <pc:sldChg chg="modSp mod">
        <pc:chgData name="Indu Sekhar Dantu" userId="4218edbc7ffe59d5" providerId="LiveId" clId="{F1DB03FD-A0D6-482E-BE1E-A2FE09062E3E}" dt="2021-08-05T17:28:54.103" v="3085" actId="113"/>
        <pc:sldMkLst>
          <pc:docMk/>
          <pc:sldMk cId="2842662041" sldId="359"/>
        </pc:sldMkLst>
        <pc:spChg chg="mod">
          <ac:chgData name="Indu Sekhar Dantu" userId="4218edbc7ffe59d5" providerId="LiveId" clId="{F1DB03FD-A0D6-482E-BE1E-A2FE09062E3E}" dt="2021-08-05T17:28:54.103" v="3085" actId="113"/>
          <ac:spMkLst>
            <pc:docMk/>
            <pc:sldMk cId="2842662041" sldId="359"/>
            <ac:spMk id="14" creationId="{00000000-0000-0000-0000-000000000000}"/>
          </ac:spMkLst>
        </pc:spChg>
      </pc:sldChg>
      <pc:sldChg chg="modSp add del mod">
        <pc:chgData name="Indu Sekhar Dantu" userId="4218edbc7ffe59d5" providerId="LiveId" clId="{F1DB03FD-A0D6-482E-BE1E-A2FE09062E3E}" dt="2021-08-04T12:26:57.016" v="464" actId="2696"/>
        <pc:sldMkLst>
          <pc:docMk/>
          <pc:sldMk cId="2875243909" sldId="359"/>
        </pc:sldMkLst>
        <pc:spChg chg="mod">
          <ac:chgData name="Indu Sekhar Dantu" userId="4218edbc7ffe59d5" providerId="LiveId" clId="{F1DB03FD-A0D6-482E-BE1E-A2FE09062E3E}" dt="2021-08-04T12:20:16.999" v="396" actId="20577"/>
          <ac:spMkLst>
            <pc:docMk/>
            <pc:sldMk cId="2875243909" sldId="359"/>
            <ac:spMk id="14" creationId="{00000000-0000-0000-0000-000000000000}"/>
          </ac:spMkLst>
        </pc:spChg>
      </pc:sldChg>
      <pc:sldChg chg="del">
        <pc:chgData name="Indu Sekhar Dantu" userId="4218edbc7ffe59d5" providerId="LiveId" clId="{F1DB03FD-A0D6-482E-BE1E-A2FE09062E3E}" dt="2021-08-04T11:31:28.528" v="176" actId="47"/>
        <pc:sldMkLst>
          <pc:docMk/>
          <pc:sldMk cId="3510646746" sldId="359"/>
        </pc:sldMkLst>
      </pc:sldChg>
      <pc:sldChg chg="modSp mod">
        <pc:chgData name="Indu Sekhar Dantu" userId="4218edbc7ffe59d5" providerId="LiveId" clId="{F1DB03FD-A0D6-482E-BE1E-A2FE09062E3E}" dt="2021-08-05T17:29:34.226" v="3091" actId="113"/>
        <pc:sldMkLst>
          <pc:docMk/>
          <pc:sldMk cId="367478042" sldId="360"/>
        </pc:sldMkLst>
        <pc:spChg chg="mod">
          <ac:chgData name="Indu Sekhar Dantu" userId="4218edbc7ffe59d5" providerId="LiveId" clId="{F1DB03FD-A0D6-482E-BE1E-A2FE09062E3E}" dt="2021-08-05T17:29:34.226" v="3091" actId="113"/>
          <ac:spMkLst>
            <pc:docMk/>
            <pc:sldMk cId="367478042" sldId="360"/>
            <ac:spMk id="14" creationId="{00000000-0000-0000-0000-000000000000}"/>
          </ac:spMkLst>
        </pc:spChg>
      </pc:sldChg>
      <pc:sldChg chg="modSp add del mod">
        <pc:chgData name="Indu Sekhar Dantu" userId="4218edbc7ffe59d5" providerId="LiveId" clId="{F1DB03FD-A0D6-482E-BE1E-A2FE09062E3E}" dt="2021-08-04T12:26:57.016" v="464" actId="2696"/>
        <pc:sldMkLst>
          <pc:docMk/>
          <pc:sldMk cId="1207577715" sldId="360"/>
        </pc:sldMkLst>
        <pc:spChg chg="mod">
          <ac:chgData name="Indu Sekhar Dantu" userId="4218edbc7ffe59d5" providerId="LiveId" clId="{F1DB03FD-A0D6-482E-BE1E-A2FE09062E3E}" dt="2021-08-04T12:19:25.738" v="372" actId="2711"/>
          <ac:spMkLst>
            <pc:docMk/>
            <pc:sldMk cId="1207577715" sldId="360"/>
            <ac:spMk id="14" creationId="{00000000-0000-0000-0000-000000000000}"/>
          </ac:spMkLst>
        </pc:spChg>
      </pc:sldChg>
      <pc:sldChg chg="del">
        <pc:chgData name="Indu Sekhar Dantu" userId="4218edbc7ffe59d5" providerId="LiveId" clId="{F1DB03FD-A0D6-482E-BE1E-A2FE09062E3E}" dt="2021-08-04T11:31:27.977" v="174" actId="47"/>
        <pc:sldMkLst>
          <pc:docMk/>
          <pc:sldMk cId="2401153965" sldId="360"/>
        </pc:sldMkLst>
      </pc:sldChg>
      <pc:sldChg chg="del">
        <pc:chgData name="Indu Sekhar Dantu" userId="4218edbc7ffe59d5" providerId="LiveId" clId="{F1DB03FD-A0D6-482E-BE1E-A2FE09062E3E}" dt="2021-08-04T11:31:26.857" v="170" actId="47"/>
        <pc:sldMkLst>
          <pc:docMk/>
          <pc:sldMk cId="254289949" sldId="361"/>
        </pc:sldMkLst>
      </pc:sldChg>
      <pc:sldChg chg="modSp mod">
        <pc:chgData name="Indu Sekhar Dantu" userId="4218edbc7ffe59d5" providerId="LiveId" clId="{F1DB03FD-A0D6-482E-BE1E-A2FE09062E3E}" dt="2021-08-05T17:30:55.834" v="3105" actId="113"/>
        <pc:sldMkLst>
          <pc:docMk/>
          <pc:sldMk cId="565398470" sldId="361"/>
        </pc:sldMkLst>
        <pc:spChg chg="mod">
          <ac:chgData name="Indu Sekhar Dantu" userId="4218edbc7ffe59d5" providerId="LiveId" clId="{F1DB03FD-A0D6-482E-BE1E-A2FE09062E3E}" dt="2021-08-05T17:30:55.834" v="3105" actId="113"/>
          <ac:spMkLst>
            <pc:docMk/>
            <pc:sldMk cId="565398470" sldId="361"/>
            <ac:spMk id="14" creationId="{00000000-0000-0000-0000-000000000000}"/>
          </ac:spMkLst>
        </pc:spChg>
      </pc:sldChg>
      <pc:sldChg chg="modSp add del mod">
        <pc:chgData name="Indu Sekhar Dantu" userId="4218edbc7ffe59d5" providerId="LiveId" clId="{F1DB03FD-A0D6-482E-BE1E-A2FE09062E3E}" dt="2021-08-04T12:26:57.016" v="464" actId="2696"/>
        <pc:sldMkLst>
          <pc:docMk/>
          <pc:sldMk cId="1358604493" sldId="361"/>
        </pc:sldMkLst>
        <pc:spChg chg="mod">
          <ac:chgData name="Indu Sekhar Dantu" userId="4218edbc7ffe59d5" providerId="LiveId" clId="{F1DB03FD-A0D6-482E-BE1E-A2FE09062E3E}" dt="2021-08-04T12:20:25.701" v="397" actId="20577"/>
          <ac:spMkLst>
            <pc:docMk/>
            <pc:sldMk cId="1358604493" sldId="361"/>
            <ac:spMk id="14" creationId="{00000000-0000-0000-0000-000000000000}"/>
          </ac:spMkLst>
        </pc:spChg>
      </pc:sldChg>
      <pc:sldChg chg="modSp add del mod ord">
        <pc:chgData name="Indu Sekhar Dantu" userId="4218edbc7ffe59d5" providerId="LiveId" clId="{F1DB03FD-A0D6-482E-BE1E-A2FE09062E3E}" dt="2021-08-04T12:26:57.016" v="464" actId="2696"/>
        <pc:sldMkLst>
          <pc:docMk/>
          <pc:sldMk cId="1045198071" sldId="362"/>
        </pc:sldMkLst>
        <pc:spChg chg="mod">
          <ac:chgData name="Indu Sekhar Dantu" userId="4218edbc7ffe59d5" providerId="LiveId" clId="{F1DB03FD-A0D6-482E-BE1E-A2FE09062E3E}" dt="2021-08-04T12:21:04.943" v="417" actId="255"/>
          <ac:spMkLst>
            <pc:docMk/>
            <pc:sldMk cId="1045198071" sldId="362"/>
            <ac:spMk id="14" creationId="{00000000-0000-0000-0000-000000000000}"/>
          </ac:spMkLst>
        </pc:spChg>
      </pc:sldChg>
      <pc:sldChg chg="del">
        <pc:chgData name="Indu Sekhar Dantu" userId="4218edbc7ffe59d5" providerId="LiveId" clId="{F1DB03FD-A0D6-482E-BE1E-A2FE09062E3E}" dt="2021-08-04T11:31:26.294" v="168" actId="47"/>
        <pc:sldMkLst>
          <pc:docMk/>
          <pc:sldMk cId="1494600273" sldId="362"/>
        </pc:sldMkLst>
      </pc:sldChg>
      <pc:sldChg chg="modSp mod">
        <pc:chgData name="Indu Sekhar Dantu" userId="4218edbc7ffe59d5" providerId="LiveId" clId="{F1DB03FD-A0D6-482E-BE1E-A2FE09062E3E}" dt="2021-08-04T13:54:35.997" v="678" actId="255"/>
        <pc:sldMkLst>
          <pc:docMk/>
          <pc:sldMk cId="2653068255" sldId="362"/>
        </pc:sldMkLst>
        <pc:spChg chg="mod">
          <ac:chgData name="Indu Sekhar Dantu" userId="4218edbc7ffe59d5" providerId="LiveId" clId="{F1DB03FD-A0D6-482E-BE1E-A2FE09062E3E}" dt="2021-08-04T13:54:35.997" v="678" actId="255"/>
          <ac:spMkLst>
            <pc:docMk/>
            <pc:sldMk cId="2653068255" sldId="362"/>
            <ac:spMk id="14" creationId="{00000000-0000-0000-0000-000000000000}"/>
          </ac:spMkLst>
        </pc:spChg>
      </pc:sldChg>
      <pc:sldChg chg="del">
        <pc:chgData name="Indu Sekhar Dantu" userId="4218edbc7ffe59d5" providerId="LiveId" clId="{F1DB03FD-A0D6-482E-BE1E-A2FE09062E3E}" dt="2021-08-04T11:31:25.770" v="166" actId="47"/>
        <pc:sldMkLst>
          <pc:docMk/>
          <pc:sldMk cId="397524642" sldId="363"/>
        </pc:sldMkLst>
      </pc:sldChg>
      <pc:sldChg chg="modSp add del mod">
        <pc:chgData name="Indu Sekhar Dantu" userId="4218edbc7ffe59d5" providerId="LiveId" clId="{F1DB03FD-A0D6-482E-BE1E-A2FE09062E3E}" dt="2021-08-04T12:26:57.016" v="464" actId="2696"/>
        <pc:sldMkLst>
          <pc:docMk/>
          <pc:sldMk cId="1006175151" sldId="363"/>
        </pc:sldMkLst>
        <pc:spChg chg="mod">
          <ac:chgData name="Indu Sekhar Dantu" userId="4218edbc7ffe59d5" providerId="LiveId" clId="{F1DB03FD-A0D6-482E-BE1E-A2FE09062E3E}" dt="2021-08-04T12:21:17.225" v="418" actId="255"/>
          <ac:spMkLst>
            <pc:docMk/>
            <pc:sldMk cId="1006175151" sldId="363"/>
            <ac:spMk id="14" creationId="{00000000-0000-0000-0000-000000000000}"/>
          </ac:spMkLst>
        </pc:spChg>
      </pc:sldChg>
      <pc:sldChg chg="del">
        <pc:chgData name="Indu Sekhar Dantu" userId="4218edbc7ffe59d5" providerId="LiveId" clId="{F1DB03FD-A0D6-482E-BE1E-A2FE09062E3E}" dt="2021-08-04T12:51:39.120" v="523" actId="2696"/>
        <pc:sldMkLst>
          <pc:docMk/>
          <pc:sldMk cId="2042336402" sldId="363"/>
        </pc:sldMkLst>
      </pc:sldChg>
      <pc:sldChg chg="modSp mod">
        <pc:chgData name="Indu Sekhar Dantu" userId="4218edbc7ffe59d5" providerId="LiveId" clId="{F1DB03FD-A0D6-482E-BE1E-A2FE09062E3E}" dt="2021-08-04T12:58:43.534" v="645" actId="20577"/>
        <pc:sldMkLst>
          <pc:docMk/>
          <pc:sldMk cId="2317691900" sldId="363"/>
        </pc:sldMkLst>
        <pc:spChg chg="mod">
          <ac:chgData name="Indu Sekhar Dantu" userId="4218edbc7ffe59d5" providerId="LiveId" clId="{F1DB03FD-A0D6-482E-BE1E-A2FE09062E3E}" dt="2021-08-04T12:58:43.534" v="645" actId="20577"/>
          <ac:spMkLst>
            <pc:docMk/>
            <pc:sldMk cId="2317691900" sldId="363"/>
            <ac:spMk id="14" creationId="{00000000-0000-0000-0000-000000000000}"/>
          </ac:spMkLst>
        </pc:spChg>
      </pc:sldChg>
      <pc:sldChg chg="del">
        <pc:chgData name="Indu Sekhar Dantu" userId="4218edbc7ffe59d5" providerId="LiveId" clId="{F1DB03FD-A0D6-482E-BE1E-A2FE09062E3E}" dt="2021-08-04T11:31:25.202" v="164" actId="47"/>
        <pc:sldMkLst>
          <pc:docMk/>
          <pc:sldMk cId="2233968041" sldId="364"/>
        </pc:sldMkLst>
      </pc:sldChg>
      <pc:sldChg chg="modSp mod">
        <pc:chgData name="Indu Sekhar Dantu" userId="4218edbc7ffe59d5" providerId="LiveId" clId="{F1DB03FD-A0D6-482E-BE1E-A2FE09062E3E}" dt="2021-08-06T01:52:40.922" v="3130" actId="20577"/>
        <pc:sldMkLst>
          <pc:docMk/>
          <pc:sldMk cId="3344666128" sldId="364"/>
        </pc:sldMkLst>
        <pc:spChg chg="mod">
          <ac:chgData name="Indu Sekhar Dantu" userId="4218edbc7ffe59d5" providerId="LiveId" clId="{F1DB03FD-A0D6-482E-BE1E-A2FE09062E3E}" dt="2021-08-06T01:52:40.922" v="3130" actId="20577"/>
          <ac:spMkLst>
            <pc:docMk/>
            <pc:sldMk cId="3344666128" sldId="364"/>
            <ac:spMk id="14" creationId="{00000000-0000-0000-0000-000000000000}"/>
          </ac:spMkLst>
        </pc:spChg>
      </pc:sldChg>
      <pc:sldChg chg="modSp add del mod">
        <pc:chgData name="Indu Sekhar Dantu" userId="4218edbc7ffe59d5" providerId="LiveId" clId="{F1DB03FD-A0D6-482E-BE1E-A2FE09062E3E}" dt="2021-08-04T12:26:57.016" v="464" actId="2696"/>
        <pc:sldMkLst>
          <pc:docMk/>
          <pc:sldMk cId="3835831238" sldId="364"/>
        </pc:sldMkLst>
        <pc:spChg chg="mod">
          <ac:chgData name="Indu Sekhar Dantu" userId="4218edbc7ffe59d5" providerId="LiveId" clId="{F1DB03FD-A0D6-482E-BE1E-A2FE09062E3E}" dt="2021-08-04T12:22:43.237" v="427" actId="27636"/>
          <ac:spMkLst>
            <pc:docMk/>
            <pc:sldMk cId="3835831238" sldId="364"/>
            <ac:spMk id="14" creationId="{00000000-0000-0000-0000-000000000000}"/>
          </ac:spMkLst>
        </pc:spChg>
      </pc:sldChg>
      <pc:sldChg chg="modSp add del mod">
        <pc:chgData name="Indu Sekhar Dantu" userId="4218edbc7ffe59d5" providerId="LiveId" clId="{F1DB03FD-A0D6-482E-BE1E-A2FE09062E3E}" dt="2021-08-04T12:26:57.016" v="464" actId="2696"/>
        <pc:sldMkLst>
          <pc:docMk/>
          <pc:sldMk cId="566868722" sldId="365"/>
        </pc:sldMkLst>
        <pc:spChg chg="mod">
          <ac:chgData name="Indu Sekhar Dantu" userId="4218edbc7ffe59d5" providerId="LiveId" clId="{F1DB03FD-A0D6-482E-BE1E-A2FE09062E3E}" dt="2021-08-04T12:23:00.170" v="428"/>
          <ac:spMkLst>
            <pc:docMk/>
            <pc:sldMk cId="566868722" sldId="365"/>
            <ac:spMk id="14" creationId="{00000000-0000-0000-0000-000000000000}"/>
          </ac:spMkLst>
        </pc:spChg>
      </pc:sldChg>
      <pc:sldChg chg="del">
        <pc:chgData name="Indu Sekhar Dantu" userId="4218edbc7ffe59d5" providerId="LiveId" clId="{F1DB03FD-A0D6-482E-BE1E-A2FE09062E3E}" dt="2021-08-04T11:31:24.677" v="162" actId="47"/>
        <pc:sldMkLst>
          <pc:docMk/>
          <pc:sldMk cId="748654746" sldId="365"/>
        </pc:sldMkLst>
      </pc:sldChg>
      <pc:sldChg chg="modSp mod">
        <pc:chgData name="Indu Sekhar Dantu" userId="4218edbc7ffe59d5" providerId="LiveId" clId="{F1DB03FD-A0D6-482E-BE1E-A2FE09062E3E}" dt="2021-08-06T01:56:17.992" v="3153" actId="113"/>
        <pc:sldMkLst>
          <pc:docMk/>
          <pc:sldMk cId="778752276" sldId="365"/>
        </pc:sldMkLst>
        <pc:spChg chg="mod">
          <ac:chgData name="Indu Sekhar Dantu" userId="4218edbc7ffe59d5" providerId="LiveId" clId="{F1DB03FD-A0D6-482E-BE1E-A2FE09062E3E}" dt="2021-08-06T01:56:17.992" v="3153" actId="113"/>
          <ac:spMkLst>
            <pc:docMk/>
            <pc:sldMk cId="778752276" sldId="365"/>
            <ac:spMk id="14" creationId="{00000000-0000-0000-0000-000000000000}"/>
          </ac:spMkLst>
        </pc:spChg>
      </pc:sldChg>
      <pc:sldChg chg="modSp mod">
        <pc:chgData name="Indu Sekhar Dantu" userId="4218edbc7ffe59d5" providerId="LiveId" clId="{F1DB03FD-A0D6-482E-BE1E-A2FE09062E3E}" dt="2021-08-06T01:59:28.812" v="3186" actId="20577"/>
        <pc:sldMkLst>
          <pc:docMk/>
          <pc:sldMk cId="3035340158" sldId="366"/>
        </pc:sldMkLst>
        <pc:spChg chg="mod">
          <ac:chgData name="Indu Sekhar Dantu" userId="4218edbc7ffe59d5" providerId="LiveId" clId="{F1DB03FD-A0D6-482E-BE1E-A2FE09062E3E}" dt="2021-08-06T01:59:28.812" v="3186" actId="20577"/>
          <ac:spMkLst>
            <pc:docMk/>
            <pc:sldMk cId="3035340158" sldId="366"/>
            <ac:spMk id="14" creationId="{00000000-0000-0000-0000-000000000000}"/>
          </ac:spMkLst>
        </pc:spChg>
      </pc:sldChg>
      <pc:sldChg chg="modSp add del mod">
        <pc:chgData name="Indu Sekhar Dantu" userId="4218edbc7ffe59d5" providerId="LiveId" clId="{F1DB03FD-A0D6-482E-BE1E-A2FE09062E3E}" dt="2021-08-04T12:26:57.016" v="464" actId="2696"/>
        <pc:sldMkLst>
          <pc:docMk/>
          <pc:sldMk cId="3207981590" sldId="366"/>
        </pc:sldMkLst>
        <pc:spChg chg="mod">
          <ac:chgData name="Indu Sekhar Dantu" userId="4218edbc7ffe59d5" providerId="LiveId" clId="{F1DB03FD-A0D6-482E-BE1E-A2FE09062E3E}" dt="2021-08-04T12:23:22.071" v="429"/>
          <ac:spMkLst>
            <pc:docMk/>
            <pc:sldMk cId="3207981590" sldId="366"/>
            <ac:spMk id="14" creationId="{00000000-0000-0000-0000-000000000000}"/>
          </ac:spMkLst>
        </pc:spChg>
      </pc:sldChg>
      <pc:sldChg chg="del">
        <pc:chgData name="Indu Sekhar Dantu" userId="4218edbc7ffe59d5" providerId="LiveId" clId="{F1DB03FD-A0D6-482E-BE1E-A2FE09062E3E}" dt="2021-08-04T11:31:23.090" v="156" actId="47"/>
        <pc:sldMkLst>
          <pc:docMk/>
          <pc:sldMk cId="3484395455" sldId="366"/>
        </pc:sldMkLst>
      </pc:sldChg>
      <pc:sldChg chg="modSp add del mod">
        <pc:chgData name="Indu Sekhar Dantu" userId="4218edbc7ffe59d5" providerId="LiveId" clId="{F1DB03FD-A0D6-482E-BE1E-A2FE09062E3E}" dt="2021-08-04T12:26:57.016" v="464" actId="2696"/>
        <pc:sldMkLst>
          <pc:docMk/>
          <pc:sldMk cId="316360936" sldId="367"/>
        </pc:sldMkLst>
        <pc:spChg chg="mod">
          <ac:chgData name="Indu Sekhar Dantu" userId="4218edbc7ffe59d5" providerId="LiveId" clId="{F1DB03FD-A0D6-482E-BE1E-A2FE09062E3E}" dt="2021-08-04T12:23:39.384" v="431" actId="5793"/>
          <ac:spMkLst>
            <pc:docMk/>
            <pc:sldMk cId="316360936" sldId="367"/>
            <ac:spMk id="14" creationId="{00000000-0000-0000-0000-000000000000}"/>
          </ac:spMkLst>
        </pc:spChg>
      </pc:sldChg>
      <pc:sldChg chg="modSp mod">
        <pc:chgData name="Indu Sekhar Dantu" userId="4218edbc7ffe59d5" providerId="LiveId" clId="{F1DB03FD-A0D6-482E-BE1E-A2FE09062E3E}" dt="2021-08-06T02:00:11.592" v="3193" actId="113"/>
        <pc:sldMkLst>
          <pc:docMk/>
          <pc:sldMk cId="1275740382" sldId="367"/>
        </pc:sldMkLst>
        <pc:spChg chg="mod">
          <ac:chgData name="Indu Sekhar Dantu" userId="4218edbc7ffe59d5" providerId="LiveId" clId="{F1DB03FD-A0D6-482E-BE1E-A2FE09062E3E}" dt="2021-08-06T02:00:11.592" v="3193" actId="113"/>
          <ac:spMkLst>
            <pc:docMk/>
            <pc:sldMk cId="1275740382" sldId="367"/>
            <ac:spMk id="14" creationId="{00000000-0000-0000-0000-000000000000}"/>
          </ac:spMkLst>
        </pc:spChg>
      </pc:sldChg>
      <pc:sldChg chg="modSp mod">
        <pc:chgData name="Indu Sekhar Dantu" userId="4218edbc7ffe59d5" providerId="LiveId" clId="{F1DB03FD-A0D6-482E-BE1E-A2FE09062E3E}" dt="2021-08-06T02:03:45.925" v="3221" actId="113"/>
        <pc:sldMkLst>
          <pc:docMk/>
          <pc:sldMk cId="1590677707" sldId="368"/>
        </pc:sldMkLst>
        <pc:spChg chg="mod">
          <ac:chgData name="Indu Sekhar Dantu" userId="4218edbc7ffe59d5" providerId="LiveId" clId="{F1DB03FD-A0D6-482E-BE1E-A2FE09062E3E}" dt="2021-08-06T02:03:45.925" v="3221" actId="113"/>
          <ac:spMkLst>
            <pc:docMk/>
            <pc:sldMk cId="1590677707" sldId="368"/>
            <ac:spMk id="14" creationId="{00000000-0000-0000-0000-000000000000}"/>
          </ac:spMkLst>
        </pc:spChg>
      </pc:sldChg>
      <pc:sldChg chg="modSp add del mod">
        <pc:chgData name="Indu Sekhar Dantu" userId="4218edbc7ffe59d5" providerId="LiveId" clId="{F1DB03FD-A0D6-482E-BE1E-A2FE09062E3E}" dt="2021-08-04T12:26:57.016" v="464" actId="2696"/>
        <pc:sldMkLst>
          <pc:docMk/>
          <pc:sldMk cId="2164772015" sldId="368"/>
        </pc:sldMkLst>
        <pc:spChg chg="mod">
          <ac:chgData name="Indu Sekhar Dantu" userId="4218edbc7ffe59d5" providerId="LiveId" clId="{F1DB03FD-A0D6-482E-BE1E-A2FE09062E3E}" dt="2021-08-04T12:25:27.686" v="460" actId="368"/>
          <ac:spMkLst>
            <pc:docMk/>
            <pc:sldMk cId="2164772015" sldId="368"/>
            <ac:spMk id="14" creationId="{00000000-0000-0000-0000-000000000000}"/>
          </ac:spMkLst>
        </pc:spChg>
      </pc:sldChg>
      <pc:sldChg chg="modSp add del mod">
        <pc:chgData name="Indu Sekhar Dantu" userId="4218edbc7ffe59d5" providerId="LiveId" clId="{F1DB03FD-A0D6-482E-BE1E-A2FE09062E3E}" dt="2021-08-04T12:26:57.016" v="464" actId="2696"/>
        <pc:sldMkLst>
          <pc:docMk/>
          <pc:sldMk cId="17758404" sldId="369"/>
        </pc:sldMkLst>
        <pc:spChg chg="mod">
          <ac:chgData name="Indu Sekhar Dantu" userId="4218edbc7ffe59d5" providerId="LiveId" clId="{F1DB03FD-A0D6-482E-BE1E-A2FE09062E3E}" dt="2021-08-04T12:25:46.796" v="461"/>
          <ac:spMkLst>
            <pc:docMk/>
            <pc:sldMk cId="17758404" sldId="369"/>
            <ac:spMk id="14" creationId="{00000000-0000-0000-0000-000000000000}"/>
          </ac:spMkLst>
        </pc:spChg>
      </pc:sldChg>
      <pc:sldChg chg="modSp mod">
        <pc:chgData name="Indu Sekhar Dantu" userId="4218edbc7ffe59d5" providerId="LiveId" clId="{F1DB03FD-A0D6-482E-BE1E-A2FE09062E3E}" dt="2021-08-06T02:04:44.103" v="3231" actId="113"/>
        <pc:sldMkLst>
          <pc:docMk/>
          <pc:sldMk cId="4208919287" sldId="369"/>
        </pc:sldMkLst>
        <pc:spChg chg="mod">
          <ac:chgData name="Indu Sekhar Dantu" userId="4218edbc7ffe59d5" providerId="LiveId" clId="{F1DB03FD-A0D6-482E-BE1E-A2FE09062E3E}" dt="2021-08-06T02:04:44.103" v="3231" actId="113"/>
          <ac:spMkLst>
            <pc:docMk/>
            <pc:sldMk cId="4208919287" sldId="369"/>
            <ac:spMk id="14" creationId="{00000000-0000-0000-0000-000000000000}"/>
          </ac:spMkLst>
        </pc:spChg>
      </pc:sldChg>
      <pc:sldChg chg="modSp mod">
        <pc:chgData name="Indu Sekhar Dantu" userId="4218edbc7ffe59d5" providerId="LiveId" clId="{F1DB03FD-A0D6-482E-BE1E-A2FE09062E3E}" dt="2021-08-06T02:05:31.057" v="3236" actId="113"/>
        <pc:sldMkLst>
          <pc:docMk/>
          <pc:sldMk cId="81413248" sldId="370"/>
        </pc:sldMkLst>
        <pc:spChg chg="mod">
          <ac:chgData name="Indu Sekhar Dantu" userId="4218edbc7ffe59d5" providerId="LiveId" clId="{F1DB03FD-A0D6-482E-BE1E-A2FE09062E3E}" dt="2021-08-06T02:05:31.057" v="3236" actId="113"/>
          <ac:spMkLst>
            <pc:docMk/>
            <pc:sldMk cId="81413248" sldId="370"/>
            <ac:spMk id="14" creationId="{00000000-0000-0000-0000-000000000000}"/>
          </ac:spMkLst>
        </pc:spChg>
      </pc:sldChg>
      <pc:sldChg chg="modSp add del mod">
        <pc:chgData name="Indu Sekhar Dantu" userId="4218edbc7ffe59d5" providerId="LiveId" clId="{F1DB03FD-A0D6-482E-BE1E-A2FE09062E3E}" dt="2021-08-04T12:26:57.016" v="464" actId="2696"/>
        <pc:sldMkLst>
          <pc:docMk/>
          <pc:sldMk cId="3191194579" sldId="370"/>
        </pc:sldMkLst>
        <pc:spChg chg="mod">
          <ac:chgData name="Indu Sekhar Dantu" userId="4218edbc7ffe59d5" providerId="LiveId" clId="{F1DB03FD-A0D6-482E-BE1E-A2FE09062E3E}" dt="2021-08-04T12:26:03.496" v="462"/>
          <ac:spMkLst>
            <pc:docMk/>
            <pc:sldMk cId="3191194579" sldId="370"/>
            <ac:spMk id="14" creationId="{00000000-0000-0000-0000-000000000000}"/>
          </ac:spMkLst>
        </pc:spChg>
      </pc:sldChg>
      <pc:sldChg chg="modSp add del mod">
        <pc:chgData name="Indu Sekhar Dantu" userId="4218edbc7ffe59d5" providerId="LiveId" clId="{F1DB03FD-A0D6-482E-BE1E-A2FE09062E3E}" dt="2021-08-04T12:26:57.016" v="464" actId="2696"/>
        <pc:sldMkLst>
          <pc:docMk/>
          <pc:sldMk cId="1248378421" sldId="371"/>
        </pc:sldMkLst>
        <pc:spChg chg="mod">
          <ac:chgData name="Indu Sekhar Dantu" userId="4218edbc7ffe59d5" providerId="LiveId" clId="{F1DB03FD-A0D6-482E-BE1E-A2FE09062E3E}" dt="2021-08-04T12:26:20.006" v="463"/>
          <ac:spMkLst>
            <pc:docMk/>
            <pc:sldMk cId="1248378421" sldId="371"/>
            <ac:spMk id="14" creationId="{00000000-0000-0000-0000-000000000000}"/>
          </ac:spMkLst>
        </pc:spChg>
      </pc:sldChg>
      <pc:sldChg chg="modSp mod">
        <pc:chgData name="Indu Sekhar Dantu" userId="4218edbc7ffe59d5" providerId="LiveId" clId="{F1DB03FD-A0D6-482E-BE1E-A2FE09062E3E}" dt="2021-08-06T02:06:32.909" v="3242" actId="113"/>
        <pc:sldMkLst>
          <pc:docMk/>
          <pc:sldMk cId="2298394941" sldId="371"/>
        </pc:sldMkLst>
        <pc:spChg chg="mod">
          <ac:chgData name="Indu Sekhar Dantu" userId="4218edbc7ffe59d5" providerId="LiveId" clId="{F1DB03FD-A0D6-482E-BE1E-A2FE09062E3E}" dt="2021-08-06T02:06:32.909" v="3242" actId="113"/>
          <ac:spMkLst>
            <pc:docMk/>
            <pc:sldMk cId="2298394941" sldId="371"/>
            <ac:spMk id="14" creationId="{00000000-0000-0000-0000-000000000000}"/>
          </ac:spMkLst>
        </pc:spChg>
      </pc:sldChg>
      <pc:sldChg chg="add del">
        <pc:chgData name="Indu Sekhar Dantu" userId="4218edbc7ffe59d5" providerId="LiveId" clId="{F1DB03FD-A0D6-482E-BE1E-A2FE09062E3E}" dt="2021-08-04T12:57:04.231" v="576" actId="2696"/>
        <pc:sldMkLst>
          <pc:docMk/>
          <pc:sldMk cId="62952446" sldId="372"/>
        </pc:sldMkLst>
      </pc:sldChg>
      <pc:sldChg chg="add del">
        <pc:chgData name="Indu Sekhar Dantu" userId="4218edbc7ffe59d5" providerId="LiveId" clId="{F1DB03FD-A0D6-482E-BE1E-A2FE09062E3E}" dt="2021-08-04T12:57:04.231" v="576" actId="2696"/>
        <pc:sldMkLst>
          <pc:docMk/>
          <pc:sldMk cId="1674240895" sldId="373"/>
        </pc:sldMkLst>
      </pc:sldChg>
      <pc:sldChg chg="add del">
        <pc:chgData name="Indu Sekhar Dantu" userId="4218edbc7ffe59d5" providerId="LiveId" clId="{F1DB03FD-A0D6-482E-BE1E-A2FE09062E3E}" dt="2021-08-04T12:57:04.231" v="576" actId="2696"/>
        <pc:sldMkLst>
          <pc:docMk/>
          <pc:sldMk cId="613656944" sldId="374"/>
        </pc:sldMkLst>
      </pc:sldChg>
      <pc:sldChg chg="add del">
        <pc:chgData name="Indu Sekhar Dantu" userId="4218edbc7ffe59d5" providerId="LiveId" clId="{F1DB03FD-A0D6-482E-BE1E-A2FE09062E3E}" dt="2021-08-04T12:57:04.231" v="576" actId="2696"/>
        <pc:sldMkLst>
          <pc:docMk/>
          <pc:sldMk cId="2003571008" sldId="375"/>
        </pc:sldMkLst>
      </pc:sldChg>
      <pc:sldChg chg="add del">
        <pc:chgData name="Indu Sekhar Dantu" userId="4218edbc7ffe59d5" providerId="LiveId" clId="{F1DB03FD-A0D6-482E-BE1E-A2FE09062E3E}" dt="2021-08-04T12:57:04.231" v="576" actId="2696"/>
        <pc:sldMkLst>
          <pc:docMk/>
          <pc:sldMk cId="2464864928" sldId="376"/>
        </pc:sldMkLst>
      </pc:sldChg>
      <pc:sldChg chg="add del">
        <pc:chgData name="Indu Sekhar Dantu" userId="4218edbc7ffe59d5" providerId="LiveId" clId="{F1DB03FD-A0D6-482E-BE1E-A2FE09062E3E}" dt="2021-08-04T12:57:04.231" v="576" actId="2696"/>
        <pc:sldMkLst>
          <pc:docMk/>
          <pc:sldMk cId="2689451991" sldId="377"/>
        </pc:sldMkLst>
      </pc:sldChg>
      <pc:sldChg chg="add del">
        <pc:chgData name="Indu Sekhar Dantu" userId="4218edbc7ffe59d5" providerId="LiveId" clId="{F1DB03FD-A0D6-482E-BE1E-A2FE09062E3E}" dt="2021-08-04T12:57:04.231" v="576" actId="2696"/>
        <pc:sldMkLst>
          <pc:docMk/>
          <pc:sldMk cId="2843388969" sldId="378"/>
        </pc:sldMkLst>
      </pc:sldChg>
      <pc:sldChg chg="add del">
        <pc:chgData name="Indu Sekhar Dantu" userId="4218edbc7ffe59d5" providerId="LiveId" clId="{F1DB03FD-A0D6-482E-BE1E-A2FE09062E3E}" dt="2021-08-04T12:57:04.231" v="576" actId="2696"/>
        <pc:sldMkLst>
          <pc:docMk/>
          <pc:sldMk cId="1140527163" sldId="379"/>
        </pc:sldMkLst>
      </pc:sldChg>
      <pc:sldChg chg="add del">
        <pc:chgData name="Indu Sekhar Dantu" userId="4218edbc7ffe59d5" providerId="LiveId" clId="{F1DB03FD-A0D6-482E-BE1E-A2FE09062E3E}" dt="2021-08-04T12:57:04.231" v="576" actId="2696"/>
        <pc:sldMkLst>
          <pc:docMk/>
          <pc:sldMk cId="1313620182" sldId="380"/>
        </pc:sldMkLst>
      </pc:sldChg>
      <pc:sldChg chg="add del">
        <pc:chgData name="Indu Sekhar Dantu" userId="4218edbc7ffe59d5" providerId="LiveId" clId="{F1DB03FD-A0D6-482E-BE1E-A2FE09062E3E}" dt="2021-08-04T12:57:04.231" v="576" actId="2696"/>
        <pc:sldMkLst>
          <pc:docMk/>
          <pc:sldMk cId="2734625562" sldId="381"/>
        </pc:sldMkLst>
      </pc:sldChg>
      <pc:sldChg chg="add del">
        <pc:chgData name="Indu Sekhar Dantu" userId="4218edbc7ffe59d5" providerId="LiveId" clId="{F1DB03FD-A0D6-482E-BE1E-A2FE09062E3E}" dt="2021-08-04T12:57:04.231" v="576" actId="2696"/>
        <pc:sldMkLst>
          <pc:docMk/>
          <pc:sldMk cId="66292205" sldId="382"/>
        </pc:sldMkLst>
      </pc:sldChg>
      <pc:sldChg chg="add del">
        <pc:chgData name="Indu Sekhar Dantu" userId="4218edbc7ffe59d5" providerId="LiveId" clId="{F1DB03FD-A0D6-482E-BE1E-A2FE09062E3E}" dt="2021-08-04T12:57:04.231" v="576" actId="2696"/>
        <pc:sldMkLst>
          <pc:docMk/>
          <pc:sldMk cId="4278871672" sldId="383"/>
        </pc:sldMkLst>
      </pc:sldChg>
      <pc:sldChg chg="add del">
        <pc:chgData name="Indu Sekhar Dantu" userId="4218edbc7ffe59d5" providerId="LiveId" clId="{F1DB03FD-A0D6-482E-BE1E-A2FE09062E3E}" dt="2021-08-04T12:57:04.231" v="576" actId="2696"/>
        <pc:sldMkLst>
          <pc:docMk/>
          <pc:sldMk cId="692447396" sldId="384"/>
        </pc:sldMkLst>
      </pc:sldChg>
      <pc:sldChg chg="add del">
        <pc:chgData name="Indu Sekhar Dantu" userId="4218edbc7ffe59d5" providerId="LiveId" clId="{F1DB03FD-A0D6-482E-BE1E-A2FE09062E3E}" dt="2021-08-04T12:57:04.231" v="576" actId="2696"/>
        <pc:sldMkLst>
          <pc:docMk/>
          <pc:sldMk cId="2803257113" sldId="385"/>
        </pc:sldMkLst>
      </pc:sldChg>
      <pc:sldChg chg="add del">
        <pc:chgData name="Indu Sekhar Dantu" userId="4218edbc7ffe59d5" providerId="LiveId" clId="{F1DB03FD-A0D6-482E-BE1E-A2FE09062E3E}" dt="2021-08-04T12:57:04.231" v="576" actId="2696"/>
        <pc:sldMkLst>
          <pc:docMk/>
          <pc:sldMk cId="4029458480" sldId="386"/>
        </pc:sldMkLst>
      </pc:sldChg>
      <pc:sldChg chg="add del">
        <pc:chgData name="Indu Sekhar Dantu" userId="4218edbc7ffe59d5" providerId="LiveId" clId="{F1DB03FD-A0D6-482E-BE1E-A2FE09062E3E}" dt="2021-08-04T12:57:04.231" v="576" actId="2696"/>
        <pc:sldMkLst>
          <pc:docMk/>
          <pc:sldMk cId="4146530980" sldId="387"/>
        </pc:sldMkLst>
      </pc:sldChg>
      <pc:sldChg chg="add del">
        <pc:chgData name="Indu Sekhar Dantu" userId="4218edbc7ffe59d5" providerId="LiveId" clId="{F1DB03FD-A0D6-482E-BE1E-A2FE09062E3E}" dt="2021-08-04T12:57:04.231" v="576" actId="2696"/>
        <pc:sldMkLst>
          <pc:docMk/>
          <pc:sldMk cId="2913824792" sldId="388"/>
        </pc:sldMkLst>
      </pc:sldChg>
      <pc:sldChg chg="add del">
        <pc:chgData name="Indu Sekhar Dantu" userId="4218edbc7ffe59d5" providerId="LiveId" clId="{F1DB03FD-A0D6-482E-BE1E-A2FE09062E3E}" dt="2021-08-04T12:57:04.231" v="576" actId="2696"/>
        <pc:sldMkLst>
          <pc:docMk/>
          <pc:sldMk cId="1399090467" sldId="389"/>
        </pc:sldMkLst>
      </pc:sldChg>
      <pc:sldChg chg="add del">
        <pc:chgData name="Indu Sekhar Dantu" userId="4218edbc7ffe59d5" providerId="LiveId" clId="{F1DB03FD-A0D6-482E-BE1E-A2FE09062E3E}" dt="2021-08-04T12:57:04.231" v="576" actId="2696"/>
        <pc:sldMkLst>
          <pc:docMk/>
          <pc:sldMk cId="4184464743" sldId="390"/>
        </pc:sldMkLst>
      </pc:sldChg>
      <pc:sldChg chg="add del">
        <pc:chgData name="Indu Sekhar Dantu" userId="4218edbc7ffe59d5" providerId="LiveId" clId="{F1DB03FD-A0D6-482E-BE1E-A2FE09062E3E}" dt="2021-08-04T12:57:04.231" v="576" actId="2696"/>
        <pc:sldMkLst>
          <pc:docMk/>
          <pc:sldMk cId="1003402147" sldId="391"/>
        </pc:sldMkLst>
      </pc:sldChg>
      <pc:sldChg chg="add del">
        <pc:chgData name="Indu Sekhar Dantu" userId="4218edbc7ffe59d5" providerId="LiveId" clId="{F1DB03FD-A0D6-482E-BE1E-A2FE09062E3E}" dt="2021-08-04T12:57:04.231" v="576" actId="2696"/>
        <pc:sldMkLst>
          <pc:docMk/>
          <pc:sldMk cId="1071529241" sldId="392"/>
        </pc:sldMkLst>
      </pc:sldChg>
      <pc:sldChg chg="add del">
        <pc:chgData name="Indu Sekhar Dantu" userId="4218edbc7ffe59d5" providerId="LiveId" clId="{F1DB03FD-A0D6-482E-BE1E-A2FE09062E3E}" dt="2021-08-04T12:57:04.231" v="576" actId="2696"/>
        <pc:sldMkLst>
          <pc:docMk/>
          <pc:sldMk cId="2460553836" sldId="393"/>
        </pc:sldMkLst>
      </pc:sldChg>
      <pc:sldChg chg="add del">
        <pc:chgData name="Indu Sekhar Dantu" userId="4218edbc7ffe59d5" providerId="LiveId" clId="{F1DB03FD-A0D6-482E-BE1E-A2FE09062E3E}" dt="2021-08-04T12:57:04.231" v="576" actId="2696"/>
        <pc:sldMkLst>
          <pc:docMk/>
          <pc:sldMk cId="2787675361" sldId="394"/>
        </pc:sldMkLst>
      </pc:sldChg>
      <pc:sldChg chg="add del">
        <pc:chgData name="Indu Sekhar Dantu" userId="4218edbc7ffe59d5" providerId="LiveId" clId="{F1DB03FD-A0D6-482E-BE1E-A2FE09062E3E}" dt="2021-08-04T12:57:04.231" v="576" actId="2696"/>
        <pc:sldMkLst>
          <pc:docMk/>
          <pc:sldMk cId="2842292352" sldId="395"/>
        </pc:sldMkLst>
      </pc:sldChg>
      <pc:sldChg chg="add del">
        <pc:chgData name="Indu Sekhar Dantu" userId="4218edbc7ffe59d5" providerId="LiveId" clId="{F1DB03FD-A0D6-482E-BE1E-A2FE09062E3E}" dt="2021-08-04T12:57:04.231" v="576" actId="2696"/>
        <pc:sldMkLst>
          <pc:docMk/>
          <pc:sldMk cId="2912738306" sldId="396"/>
        </pc:sldMkLst>
      </pc:sldChg>
      <pc:sldChg chg="add del">
        <pc:chgData name="Indu Sekhar Dantu" userId="4218edbc7ffe59d5" providerId="LiveId" clId="{F1DB03FD-A0D6-482E-BE1E-A2FE09062E3E}" dt="2021-08-04T12:57:04.231" v="576" actId="2696"/>
        <pc:sldMkLst>
          <pc:docMk/>
          <pc:sldMk cId="1641165493" sldId="397"/>
        </pc:sldMkLst>
      </pc:sldChg>
      <pc:sldChg chg="add del">
        <pc:chgData name="Indu Sekhar Dantu" userId="4218edbc7ffe59d5" providerId="LiveId" clId="{F1DB03FD-A0D6-482E-BE1E-A2FE09062E3E}" dt="2021-08-04T12:57:04.231" v="576" actId="2696"/>
        <pc:sldMkLst>
          <pc:docMk/>
          <pc:sldMk cId="2024559434" sldId="398"/>
        </pc:sldMkLst>
      </pc:sldChg>
      <pc:sldChg chg="add del">
        <pc:chgData name="Indu Sekhar Dantu" userId="4218edbc7ffe59d5" providerId="LiveId" clId="{F1DB03FD-A0D6-482E-BE1E-A2FE09062E3E}" dt="2021-08-04T12:57:04.231" v="576" actId="2696"/>
        <pc:sldMkLst>
          <pc:docMk/>
          <pc:sldMk cId="3350110078" sldId="399"/>
        </pc:sldMkLst>
      </pc:sldChg>
      <pc:sldChg chg="add del">
        <pc:chgData name="Indu Sekhar Dantu" userId="4218edbc7ffe59d5" providerId="LiveId" clId="{F1DB03FD-A0D6-482E-BE1E-A2FE09062E3E}" dt="2021-08-04T12:57:04.231" v="576" actId="2696"/>
        <pc:sldMkLst>
          <pc:docMk/>
          <pc:sldMk cId="4178765564" sldId="400"/>
        </pc:sldMkLst>
      </pc:sldChg>
      <pc:sldChg chg="add del">
        <pc:chgData name="Indu Sekhar Dantu" userId="4218edbc7ffe59d5" providerId="LiveId" clId="{F1DB03FD-A0D6-482E-BE1E-A2FE09062E3E}" dt="2021-08-04T12:57:04.231" v="576" actId="2696"/>
        <pc:sldMkLst>
          <pc:docMk/>
          <pc:sldMk cId="3807435260" sldId="401"/>
        </pc:sldMkLst>
      </pc:sldChg>
      <pc:sldChg chg="add del">
        <pc:chgData name="Indu Sekhar Dantu" userId="4218edbc7ffe59d5" providerId="LiveId" clId="{F1DB03FD-A0D6-482E-BE1E-A2FE09062E3E}" dt="2021-08-04T12:57:04.231" v="576" actId="2696"/>
        <pc:sldMkLst>
          <pc:docMk/>
          <pc:sldMk cId="852374784" sldId="402"/>
        </pc:sldMkLst>
      </pc:sldChg>
      <pc:sldChg chg="add del">
        <pc:chgData name="Indu Sekhar Dantu" userId="4218edbc7ffe59d5" providerId="LiveId" clId="{F1DB03FD-A0D6-482E-BE1E-A2FE09062E3E}" dt="2021-08-04T12:57:04.231" v="576" actId="2696"/>
        <pc:sldMkLst>
          <pc:docMk/>
          <pc:sldMk cId="396507195" sldId="403"/>
        </pc:sldMkLst>
      </pc:sldChg>
      <pc:sldChg chg="add del">
        <pc:chgData name="Indu Sekhar Dantu" userId="4218edbc7ffe59d5" providerId="LiveId" clId="{F1DB03FD-A0D6-482E-BE1E-A2FE09062E3E}" dt="2021-08-04T12:57:04.231" v="576" actId="2696"/>
        <pc:sldMkLst>
          <pc:docMk/>
          <pc:sldMk cId="3732313942" sldId="404"/>
        </pc:sldMkLst>
      </pc:sldChg>
      <pc:sldChg chg="add del">
        <pc:chgData name="Indu Sekhar Dantu" userId="4218edbc7ffe59d5" providerId="LiveId" clId="{F1DB03FD-A0D6-482E-BE1E-A2FE09062E3E}" dt="2021-08-04T12:57:04.231" v="576" actId="2696"/>
        <pc:sldMkLst>
          <pc:docMk/>
          <pc:sldMk cId="2417638036" sldId="405"/>
        </pc:sldMkLst>
      </pc:sldChg>
      <pc:sldChg chg="add del">
        <pc:chgData name="Indu Sekhar Dantu" userId="4218edbc7ffe59d5" providerId="LiveId" clId="{F1DB03FD-A0D6-482E-BE1E-A2FE09062E3E}" dt="2021-08-04T12:57:04.231" v="576" actId="2696"/>
        <pc:sldMkLst>
          <pc:docMk/>
          <pc:sldMk cId="3381879282" sldId="406"/>
        </pc:sldMkLst>
      </pc:sldChg>
      <pc:sldChg chg="add del">
        <pc:chgData name="Indu Sekhar Dantu" userId="4218edbc7ffe59d5" providerId="LiveId" clId="{F1DB03FD-A0D6-482E-BE1E-A2FE09062E3E}" dt="2021-08-04T12:57:04.231" v="576" actId="2696"/>
        <pc:sldMkLst>
          <pc:docMk/>
          <pc:sldMk cId="585201855" sldId="407"/>
        </pc:sldMkLst>
      </pc:sldChg>
      <pc:sldChg chg="add del">
        <pc:chgData name="Indu Sekhar Dantu" userId="4218edbc7ffe59d5" providerId="LiveId" clId="{F1DB03FD-A0D6-482E-BE1E-A2FE09062E3E}" dt="2021-08-04T12:57:04.231" v="576" actId="2696"/>
        <pc:sldMkLst>
          <pc:docMk/>
          <pc:sldMk cId="4158078004" sldId="408"/>
        </pc:sldMkLst>
      </pc:sldChg>
      <pc:sldChg chg="add del">
        <pc:chgData name="Indu Sekhar Dantu" userId="4218edbc7ffe59d5" providerId="LiveId" clId="{F1DB03FD-A0D6-482E-BE1E-A2FE09062E3E}" dt="2021-08-04T12:57:04.231" v="576" actId="2696"/>
        <pc:sldMkLst>
          <pc:docMk/>
          <pc:sldMk cId="931123893" sldId="409"/>
        </pc:sldMkLst>
      </pc:sldChg>
      <pc:sldChg chg="add del">
        <pc:chgData name="Indu Sekhar Dantu" userId="4218edbc7ffe59d5" providerId="LiveId" clId="{F1DB03FD-A0D6-482E-BE1E-A2FE09062E3E}" dt="2021-08-04T12:57:04.231" v="576" actId="2696"/>
        <pc:sldMkLst>
          <pc:docMk/>
          <pc:sldMk cId="1769309583" sldId="410"/>
        </pc:sldMkLst>
      </pc:sldChg>
      <pc:sldChg chg="add del">
        <pc:chgData name="Indu Sekhar Dantu" userId="4218edbc7ffe59d5" providerId="LiveId" clId="{F1DB03FD-A0D6-482E-BE1E-A2FE09062E3E}" dt="2021-08-04T12:57:04.231" v="576" actId="2696"/>
        <pc:sldMkLst>
          <pc:docMk/>
          <pc:sldMk cId="1710954818" sldId="411"/>
        </pc:sldMkLst>
      </pc:sldChg>
      <pc:sldChg chg="add del">
        <pc:chgData name="Indu Sekhar Dantu" userId="4218edbc7ffe59d5" providerId="LiveId" clId="{F1DB03FD-A0D6-482E-BE1E-A2FE09062E3E}" dt="2021-08-04T12:57:04.231" v="576" actId="2696"/>
        <pc:sldMkLst>
          <pc:docMk/>
          <pc:sldMk cId="2711950898" sldId="412"/>
        </pc:sldMkLst>
      </pc:sldChg>
      <pc:sldChg chg="add del">
        <pc:chgData name="Indu Sekhar Dantu" userId="4218edbc7ffe59d5" providerId="LiveId" clId="{F1DB03FD-A0D6-482E-BE1E-A2FE09062E3E}" dt="2021-08-04T12:57:04.231" v="576" actId="2696"/>
        <pc:sldMkLst>
          <pc:docMk/>
          <pc:sldMk cId="3567809937" sldId="413"/>
        </pc:sldMkLst>
      </pc:sldChg>
      <pc:sldChg chg="add del">
        <pc:chgData name="Indu Sekhar Dantu" userId="4218edbc7ffe59d5" providerId="LiveId" clId="{F1DB03FD-A0D6-482E-BE1E-A2FE09062E3E}" dt="2021-08-04T12:57:04.231" v="576" actId="2696"/>
        <pc:sldMkLst>
          <pc:docMk/>
          <pc:sldMk cId="594648984" sldId="414"/>
        </pc:sldMkLst>
      </pc:sldChg>
      <pc:sldChg chg="add del">
        <pc:chgData name="Indu Sekhar Dantu" userId="4218edbc7ffe59d5" providerId="LiveId" clId="{F1DB03FD-A0D6-482E-BE1E-A2FE09062E3E}" dt="2021-08-04T12:57:04.231" v="576" actId="2696"/>
        <pc:sldMkLst>
          <pc:docMk/>
          <pc:sldMk cId="2778560910" sldId="415"/>
        </pc:sldMkLst>
      </pc:sldChg>
      <pc:sldChg chg="add del">
        <pc:chgData name="Indu Sekhar Dantu" userId="4218edbc7ffe59d5" providerId="LiveId" clId="{F1DB03FD-A0D6-482E-BE1E-A2FE09062E3E}" dt="2021-08-04T12:57:04.231" v="576" actId="2696"/>
        <pc:sldMkLst>
          <pc:docMk/>
          <pc:sldMk cId="3670747011" sldId="416"/>
        </pc:sldMkLst>
      </pc:sldChg>
      <pc:sldChg chg="add del">
        <pc:chgData name="Indu Sekhar Dantu" userId="4218edbc7ffe59d5" providerId="LiveId" clId="{F1DB03FD-A0D6-482E-BE1E-A2FE09062E3E}" dt="2021-08-04T12:57:04.231" v="576" actId="2696"/>
        <pc:sldMkLst>
          <pc:docMk/>
          <pc:sldMk cId="3850789763" sldId="417"/>
        </pc:sldMkLst>
      </pc:sldChg>
      <pc:sldChg chg="add del">
        <pc:chgData name="Indu Sekhar Dantu" userId="4218edbc7ffe59d5" providerId="LiveId" clId="{F1DB03FD-A0D6-482E-BE1E-A2FE09062E3E}" dt="2021-08-04T12:57:04.231" v="576" actId="2696"/>
        <pc:sldMkLst>
          <pc:docMk/>
          <pc:sldMk cId="420896279" sldId="418"/>
        </pc:sldMkLst>
      </pc:sldChg>
      <pc:sldChg chg="add del">
        <pc:chgData name="Indu Sekhar Dantu" userId="4218edbc7ffe59d5" providerId="LiveId" clId="{F1DB03FD-A0D6-482E-BE1E-A2FE09062E3E}" dt="2021-08-04T12:57:04.231" v="576" actId="2696"/>
        <pc:sldMkLst>
          <pc:docMk/>
          <pc:sldMk cId="2214059397" sldId="419"/>
        </pc:sldMkLst>
      </pc:sldChg>
      <pc:sldChg chg="add del">
        <pc:chgData name="Indu Sekhar Dantu" userId="4218edbc7ffe59d5" providerId="LiveId" clId="{F1DB03FD-A0D6-482E-BE1E-A2FE09062E3E}" dt="2021-08-04T12:57:04.231" v="576" actId="2696"/>
        <pc:sldMkLst>
          <pc:docMk/>
          <pc:sldMk cId="4106580536" sldId="420"/>
        </pc:sldMkLst>
      </pc:sldChg>
      <pc:sldChg chg="add del">
        <pc:chgData name="Indu Sekhar Dantu" userId="4218edbc7ffe59d5" providerId="LiveId" clId="{F1DB03FD-A0D6-482E-BE1E-A2FE09062E3E}" dt="2021-08-04T12:57:04.231" v="576" actId="2696"/>
        <pc:sldMkLst>
          <pc:docMk/>
          <pc:sldMk cId="2319425780" sldId="421"/>
        </pc:sldMkLst>
      </pc:sldChg>
      <pc:sldChg chg="add del">
        <pc:chgData name="Indu Sekhar Dantu" userId="4218edbc7ffe59d5" providerId="LiveId" clId="{F1DB03FD-A0D6-482E-BE1E-A2FE09062E3E}" dt="2021-08-04T12:57:04.231" v="576" actId="2696"/>
        <pc:sldMkLst>
          <pc:docMk/>
          <pc:sldMk cId="1315816195" sldId="422"/>
        </pc:sldMkLst>
      </pc:sldChg>
      <pc:sldChg chg="modSp add mod">
        <pc:chgData name="Indu Sekhar Dantu" userId="4218edbc7ffe59d5" providerId="LiveId" clId="{F1DB03FD-A0D6-482E-BE1E-A2FE09062E3E}" dt="2021-08-05T17:15:08.489" v="2932" actId="255"/>
        <pc:sldMkLst>
          <pc:docMk/>
          <pc:sldMk cId="1232687122" sldId="423"/>
        </pc:sldMkLst>
        <pc:spChg chg="mod">
          <ac:chgData name="Indu Sekhar Dantu" userId="4218edbc7ffe59d5" providerId="LiveId" clId="{F1DB03FD-A0D6-482E-BE1E-A2FE09062E3E}" dt="2021-08-05T17:15:08.489" v="2932" actId="255"/>
          <ac:spMkLst>
            <pc:docMk/>
            <pc:sldMk cId="1232687122" sldId="423"/>
            <ac:spMk id="14" creationId="{00000000-0000-0000-0000-000000000000}"/>
          </ac:spMkLst>
        </pc:spChg>
      </pc:sldChg>
      <pc:sldChg chg="modSp add mod">
        <pc:chgData name="Indu Sekhar Dantu" userId="4218edbc7ffe59d5" providerId="LiveId" clId="{F1DB03FD-A0D6-482E-BE1E-A2FE09062E3E}" dt="2021-08-05T17:24:02.627" v="3043" actId="113"/>
        <pc:sldMkLst>
          <pc:docMk/>
          <pc:sldMk cId="662479178" sldId="424"/>
        </pc:sldMkLst>
        <pc:spChg chg="mod">
          <ac:chgData name="Indu Sekhar Dantu" userId="4218edbc7ffe59d5" providerId="LiveId" clId="{F1DB03FD-A0D6-482E-BE1E-A2FE09062E3E}" dt="2021-08-05T17:24:02.627" v="3043" actId="113"/>
          <ac:spMkLst>
            <pc:docMk/>
            <pc:sldMk cId="662479178" sldId="424"/>
            <ac:spMk id="14" creationId="{00000000-0000-0000-0000-000000000000}"/>
          </ac:spMkLst>
        </pc:spChg>
      </pc:sldChg>
      <pc:sldChg chg="modSp mod">
        <pc:chgData name="Indu Sekhar Dantu" userId="4218edbc7ffe59d5" providerId="LiveId" clId="{F1DB03FD-A0D6-482E-BE1E-A2FE09062E3E}" dt="2021-08-05T17:30:21.144" v="3099" actId="113"/>
        <pc:sldMkLst>
          <pc:docMk/>
          <pc:sldMk cId="3569567291" sldId="425"/>
        </pc:sldMkLst>
        <pc:spChg chg="mod">
          <ac:chgData name="Indu Sekhar Dantu" userId="4218edbc7ffe59d5" providerId="LiveId" clId="{F1DB03FD-A0D6-482E-BE1E-A2FE09062E3E}" dt="2021-08-05T17:30:21.144" v="3099" actId="113"/>
          <ac:spMkLst>
            <pc:docMk/>
            <pc:sldMk cId="3569567291" sldId="425"/>
            <ac:spMk id="14" creationId="{00000000-0000-0000-0000-000000000000}"/>
          </ac:spMkLst>
        </pc:spChg>
      </pc:sldChg>
      <pc:sldChg chg="modSp mod">
        <pc:chgData name="Indu Sekhar Dantu" userId="4218edbc7ffe59d5" providerId="LiveId" clId="{F1DB03FD-A0D6-482E-BE1E-A2FE09062E3E}" dt="2021-08-04T14:00:52.884" v="708" actId="255"/>
        <pc:sldMkLst>
          <pc:docMk/>
          <pc:sldMk cId="3851932151" sldId="426"/>
        </pc:sldMkLst>
        <pc:spChg chg="mod">
          <ac:chgData name="Indu Sekhar Dantu" userId="4218edbc7ffe59d5" providerId="LiveId" clId="{F1DB03FD-A0D6-482E-BE1E-A2FE09062E3E}" dt="2021-08-04T14:00:52.884" v="708" actId="255"/>
          <ac:spMkLst>
            <pc:docMk/>
            <pc:sldMk cId="3851932151" sldId="426"/>
            <ac:spMk id="14" creationId="{00000000-0000-0000-0000-000000000000}"/>
          </ac:spMkLst>
        </pc:spChg>
      </pc:sldChg>
      <pc:sldChg chg="modSp mod">
        <pc:chgData name="Indu Sekhar Dantu" userId="4218edbc7ffe59d5" providerId="LiveId" clId="{F1DB03FD-A0D6-482E-BE1E-A2FE09062E3E}" dt="2021-08-05T17:31:25.837" v="3111" actId="113"/>
        <pc:sldMkLst>
          <pc:docMk/>
          <pc:sldMk cId="2910565552" sldId="427"/>
        </pc:sldMkLst>
        <pc:spChg chg="mod">
          <ac:chgData name="Indu Sekhar Dantu" userId="4218edbc7ffe59d5" providerId="LiveId" clId="{F1DB03FD-A0D6-482E-BE1E-A2FE09062E3E}" dt="2021-08-05T17:31:25.837" v="3111" actId="113"/>
          <ac:spMkLst>
            <pc:docMk/>
            <pc:sldMk cId="2910565552" sldId="427"/>
            <ac:spMk id="14" creationId="{00000000-0000-0000-0000-000000000000}"/>
          </ac:spMkLst>
        </pc:spChg>
      </pc:sldChg>
      <pc:sldChg chg="modSp mod">
        <pc:chgData name="Indu Sekhar Dantu" userId="4218edbc7ffe59d5" providerId="LiveId" clId="{F1DB03FD-A0D6-482E-BE1E-A2FE09062E3E}" dt="2021-08-06T01:59:42.291" v="3189" actId="113"/>
        <pc:sldMkLst>
          <pc:docMk/>
          <pc:sldMk cId="2661769780" sldId="428"/>
        </pc:sldMkLst>
        <pc:spChg chg="mod">
          <ac:chgData name="Indu Sekhar Dantu" userId="4218edbc7ffe59d5" providerId="LiveId" clId="{F1DB03FD-A0D6-482E-BE1E-A2FE09062E3E}" dt="2021-08-06T01:59:42.291" v="3189" actId="113"/>
          <ac:spMkLst>
            <pc:docMk/>
            <pc:sldMk cId="2661769780" sldId="428"/>
            <ac:spMk id="14" creationId="{00000000-0000-0000-0000-000000000000}"/>
          </ac:spMkLst>
        </pc:spChg>
      </pc:sldChg>
      <pc:sldChg chg="modSp mod">
        <pc:chgData name="Indu Sekhar Dantu" userId="4218edbc7ffe59d5" providerId="LiveId" clId="{F1DB03FD-A0D6-482E-BE1E-A2FE09062E3E}" dt="2021-08-06T02:04:52.770" v="3232" actId="113"/>
        <pc:sldMkLst>
          <pc:docMk/>
          <pc:sldMk cId="2775840833" sldId="429"/>
        </pc:sldMkLst>
        <pc:spChg chg="mod">
          <ac:chgData name="Indu Sekhar Dantu" userId="4218edbc7ffe59d5" providerId="LiveId" clId="{F1DB03FD-A0D6-482E-BE1E-A2FE09062E3E}" dt="2021-08-06T02:04:52.770" v="3232" actId="113"/>
          <ac:spMkLst>
            <pc:docMk/>
            <pc:sldMk cId="2775840833" sldId="429"/>
            <ac:spMk id="14" creationId="{00000000-0000-0000-0000-000000000000}"/>
          </ac:spMkLst>
        </pc:spChg>
      </pc:sldChg>
      <pc:sldChg chg="modSp mod">
        <pc:chgData name="Indu Sekhar Dantu" userId="4218edbc7ffe59d5" providerId="LiveId" clId="{F1DB03FD-A0D6-482E-BE1E-A2FE09062E3E}" dt="2021-08-04T12:30:14.383" v="522" actId="20577"/>
        <pc:sldMkLst>
          <pc:docMk/>
          <pc:sldMk cId="809523429" sldId="430"/>
        </pc:sldMkLst>
        <pc:spChg chg="mod">
          <ac:chgData name="Indu Sekhar Dantu" userId="4218edbc7ffe59d5" providerId="LiveId" clId="{F1DB03FD-A0D6-482E-BE1E-A2FE09062E3E}" dt="2021-08-04T12:30:14.383" v="522" actId="20577"/>
          <ac:spMkLst>
            <pc:docMk/>
            <pc:sldMk cId="809523429" sldId="430"/>
            <ac:spMk id="14" creationId="{00000000-0000-0000-0000-000000000000}"/>
          </ac:spMkLst>
        </pc:spChg>
      </pc:sldChg>
      <pc:sldChg chg="modSp mod">
        <pc:chgData name="Indu Sekhar Dantu" userId="4218edbc7ffe59d5" providerId="LiveId" clId="{F1DB03FD-A0D6-482E-BE1E-A2FE09062E3E}" dt="2021-08-04T14:29:29.214" v="901" actId="255"/>
        <pc:sldMkLst>
          <pc:docMk/>
          <pc:sldMk cId="613852146" sldId="431"/>
        </pc:sldMkLst>
        <pc:spChg chg="mod">
          <ac:chgData name="Indu Sekhar Dantu" userId="4218edbc7ffe59d5" providerId="LiveId" clId="{F1DB03FD-A0D6-482E-BE1E-A2FE09062E3E}" dt="2021-08-04T14:29:29.214" v="901" actId="255"/>
          <ac:spMkLst>
            <pc:docMk/>
            <pc:sldMk cId="613852146" sldId="431"/>
            <ac:spMk id="14" creationId="{00000000-0000-0000-0000-000000000000}"/>
          </ac:spMkLst>
        </pc:spChg>
      </pc:sldChg>
      <pc:sldChg chg="modSp mod">
        <pc:chgData name="Indu Sekhar Dantu" userId="4218edbc7ffe59d5" providerId="LiveId" clId="{F1DB03FD-A0D6-482E-BE1E-A2FE09062E3E}" dt="2021-08-04T14:30:14.789" v="905" actId="255"/>
        <pc:sldMkLst>
          <pc:docMk/>
          <pc:sldMk cId="824903306" sldId="432"/>
        </pc:sldMkLst>
        <pc:spChg chg="mod">
          <ac:chgData name="Indu Sekhar Dantu" userId="4218edbc7ffe59d5" providerId="LiveId" clId="{F1DB03FD-A0D6-482E-BE1E-A2FE09062E3E}" dt="2021-08-04T14:30:14.789" v="905" actId="255"/>
          <ac:spMkLst>
            <pc:docMk/>
            <pc:sldMk cId="824903306" sldId="432"/>
            <ac:spMk id="14" creationId="{00000000-0000-0000-0000-000000000000}"/>
          </ac:spMkLst>
        </pc:spChg>
      </pc:sldChg>
      <pc:sldChg chg="modSp mod">
        <pc:chgData name="Indu Sekhar Dantu" userId="4218edbc7ffe59d5" providerId="LiveId" clId="{F1DB03FD-A0D6-482E-BE1E-A2FE09062E3E}" dt="2021-08-04T14:31:39.361" v="912" actId="255"/>
        <pc:sldMkLst>
          <pc:docMk/>
          <pc:sldMk cId="2549888987" sldId="433"/>
        </pc:sldMkLst>
        <pc:spChg chg="mod">
          <ac:chgData name="Indu Sekhar Dantu" userId="4218edbc7ffe59d5" providerId="LiveId" clId="{F1DB03FD-A0D6-482E-BE1E-A2FE09062E3E}" dt="2021-08-04T14:31:39.361" v="912" actId="255"/>
          <ac:spMkLst>
            <pc:docMk/>
            <pc:sldMk cId="2549888987" sldId="433"/>
            <ac:spMk id="14" creationId="{00000000-0000-0000-0000-000000000000}"/>
          </ac:spMkLst>
        </pc:spChg>
      </pc:sldChg>
      <pc:sldChg chg="modSp mod">
        <pc:chgData name="Indu Sekhar Dantu" userId="4218edbc7ffe59d5" providerId="LiveId" clId="{F1DB03FD-A0D6-482E-BE1E-A2FE09062E3E}" dt="2021-08-04T14:32:06.506" v="916" actId="255"/>
        <pc:sldMkLst>
          <pc:docMk/>
          <pc:sldMk cId="2873876401" sldId="434"/>
        </pc:sldMkLst>
        <pc:spChg chg="mod">
          <ac:chgData name="Indu Sekhar Dantu" userId="4218edbc7ffe59d5" providerId="LiveId" clId="{F1DB03FD-A0D6-482E-BE1E-A2FE09062E3E}" dt="2021-08-04T14:32:06.506" v="916" actId="255"/>
          <ac:spMkLst>
            <pc:docMk/>
            <pc:sldMk cId="2873876401" sldId="434"/>
            <ac:spMk id="14" creationId="{00000000-0000-0000-0000-000000000000}"/>
          </ac:spMkLst>
        </pc:spChg>
      </pc:sldChg>
      <pc:sldChg chg="modSp mod">
        <pc:chgData name="Indu Sekhar Dantu" userId="4218edbc7ffe59d5" providerId="LiveId" clId="{F1DB03FD-A0D6-482E-BE1E-A2FE09062E3E}" dt="2021-08-04T14:36:36.266" v="940" actId="255"/>
        <pc:sldMkLst>
          <pc:docMk/>
          <pc:sldMk cId="1912135" sldId="435"/>
        </pc:sldMkLst>
        <pc:spChg chg="mod">
          <ac:chgData name="Indu Sekhar Dantu" userId="4218edbc7ffe59d5" providerId="LiveId" clId="{F1DB03FD-A0D6-482E-BE1E-A2FE09062E3E}" dt="2021-08-04T14:36:36.266" v="940" actId="255"/>
          <ac:spMkLst>
            <pc:docMk/>
            <pc:sldMk cId="1912135" sldId="435"/>
            <ac:spMk id="14" creationId="{00000000-0000-0000-0000-000000000000}"/>
          </ac:spMkLst>
        </pc:spChg>
      </pc:sldChg>
      <pc:sldChg chg="modSp mod">
        <pc:chgData name="Indu Sekhar Dantu" userId="4218edbc7ffe59d5" providerId="LiveId" clId="{F1DB03FD-A0D6-482E-BE1E-A2FE09062E3E}" dt="2021-08-04T14:36:22.297" v="939" actId="255"/>
        <pc:sldMkLst>
          <pc:docMk/>
          <pc:sldMk cId="2016584174" sldId="436"/>
        </pc:sldMkLst>
        <pc:spChg chg="mod">
          <ac:chgData name="Indu Sekhar Dantu" userId="4218edbc7ffe59d5" providerId="LiveId" clId="{F1DB03FD-A0D6-482E-BE1E-A2FE09062E3E}" dt="2021-08-04T14:36:22.297" v="939" actId="255"/>
          <ac:spMkLst>
            <pc:docMk/>
            <pc:sldMk cId="2016584174" sldId="436"/>
            <ac:spMk id="14" creationId="{00000000-0000-0000-0000-000000000000}"/>
          </ac:spMkLst>
        </pc:spChg>
      </pc:sldChg>
      <pc:sldChg chg="modSp mod">
        <pc:chgData name="Indu Sekhar Dantu" userId="4218edbc7ffe59d5" providerId="LiveId" clId="{F1DB03FD-A0D6-482E-BE1E-A2FE09062E3E}" dt="2021-08-05T17:29:57.216" v="3095" actId="113"/>
        <pc:sldMkLst>
          <pc:docMk/>
          <pc:sldMk cId="105914697" sldId="437"/>
        </pc:sldMkLst>
        <pc:spChg chg="mod">
          <ac:chgData name="Indu Sekhar Dantu" userId="4218edbc7ffe59d5" providerId="LiveId" clId="{F1DB03FD-A0D6-482E-BE1E-A2FE09062E3E}" dt="2021-08-05T17:29:57.216" v="3095" actId="113"/>
          <ac:spMkLst>
            <pc:docMk/>
            <pc:sldMk cId="105914697" sldId="437"/>
            <ac:spMk id="14" creationId="{00000000-0000-0000-0000-000000000000}"/>
          </ac:spMkLst>
        </pc:spChg>
      </pc:sldChg>
      <pc:sldChg chg="modSp mod">
        <pc:chgData name="Indu Sekhar Dantu" userId="4218edbc7ffe59d5" providerId="LiveId" clId="{F1DB03FD-A0D6-482E-BE1E-A2FE09062E3E}" dt="2021-08-05T17:29:23.284" v="3089" actId="113"/>
        <pc:sldMkLst>
          <pc:docMk/>
          <pc:sldMk cId="2425207219" sldId="438"/>
        </pc:sldMkLst>
        <pc:spChg chg="mod">
          <ac:chgData name="Indu Sekhar Dantu" userId="4218edbc7ffe59d5" providerId="LiveId" clId="{F1DB03FD-A0D6-482E-BE1E-A2FE09062E3E}" dt="2021-08-05T17:29:23.284" v="3089" actId="113"/>
          <ac:spMkLst>
            <pc:docMk/>
            <pc:sldMk cId="2425207219" sldId="438"/>
            <ac:spMk id="14" creationId="{00000000-0000-0000-0000-000000000000}"/>
          </ac:spMkLst>
        </pc:spChg>
      </pc:sldChg>
      <pc:sldChg chg="modSp mod">
        <pc:chgData name="Indu Sekhar Dantu" userId="4218edbc7ffe59d5" providerId="LiveId" clId="{F1DB03FD-A0D6-482E-BE1E-A2FE09062E3E}" dt="2021-08-05T17:29:45.099" v="3093" actId="113"/>
        <pc:sldMkLst>
          <pc:docMk/>
          <pc:sldMk cId="2231399747" sldId="439"/>
        </pc:sldMkLst>
        <pc:spChg chg="mod">
          <ac:chgData name="Indu Sekhar Dantu" userId="4218edbc7ffe59d5" providerId="LiveId" clId="{F1DB03FD-A0D6-482E-BE1E-A2FE09062E3E}" dt="2021-08-05T17:29:45.099" v="3093" actId="113"/>
          <ac:spMkLst>
            <pc:docMk/>
            <pc:sldMk cId="2231399747" sldId="439"/>
            <ac:spMk id="14" creationId="{00000000-0000-0000-0000-000000000000}"/>
          </ac:spMkLst>
        </pc:spChg>
      </pc:sldChg>
      <pc:sldChg chg="modSp add mod">
        <pc:chgData name="Indu Sekhar Dantu" userId="4218edbc7ffe59d5" providerId="LiveId" clId="{F1DB03FD-A0D6-482E-BE1E-A2FE09062E3E}" dt="2021-08-05T17:31:05.031" v="3107" actId="113"/>
        <pc:sldMkLst>
          <pc:docMk/>
          <pc:sldMk cId="4119377274" sldId="440"/>
        </pc:sldMkLst>
        <pc:spChg chg="mod">
          <ac:chgData name="Indu Sekhar Dantu" userId="4218edbc7ffe59d5" providerId="LiveId" clId="{F1DB03FD-A0D6-482E-BE1E-A2FE09062E3E}" dt="2021-08-05T17:31:05.031" v="3107" actId="113"/>
          <ac:spMkLst>
            <pc:docMk/>
            <pc:sldMk cId="4119377274" sldId="440"/>
            <ac:spMk id="14" creationId="{00000000-0000-0000-0000-000000000000}"/>
          </ac:spMkLst>
        </pc:spChg>
      </pc:sldChg>
      <pc:sldChg chg="modSp add mod">
        <pc:chgData name="Indu Sekhar Dantu" userId="4218edbc7ffe59d5" providerId="LiveId" clId="{F1DB03FD-A0D6-482E-BE1E-A2FE09062E3E}" dt="2021-08-05T17:31:13.218" v="3109" actId="113"/>
        <pc:sldMkLst>
          <pc:docMk/>
          <pc:sldMk cId="644767226" sldId="441"/>
        </pc:sldMkLst>
        <pc:spChg chg="mod">
          <ac:chgData name="Indu Sekhar Dantu" userId="4218edbc7ffe59d5" providerId="LiveId" clId="{F1DB03FD-A0D6-482E-BE1E-A2FE09062E3E}" dt="2021-08-05T17:31:13.218" v="3109" actId="113"/>
          <ac:spMkLst>
            <pc:docMk/>
            <pc:sldMk cId="644767226" sldId="441"/>
            <ac:spMk id="14" creationId="{00000000-0000-0000-0000-000000000000}"/>
          </ac:spMkLst>
        </pc:spChg>
      </pc:sldChg>
      <pc:sldChg chg="modSp mod">
        <pc:chgData name="Indu Sekhar Dantu" userId="4218edbc7ffe59d5" providerId="LiveId" clId="{F1DB03FD-A0D6-482E-BE1E-A2FE09062E3E}" dt="2021-08-06T01:54:53.546" v="3143" actId="113"/>
        <pc:sldMkLst>
          <pc:docMk/>
          <pc:sldMk cId="1106817939" sldId="442"/>
        </pc:sldMkLst>
        <pc:spChg chg="mod">
          <ac:chgData name="Indu Sekhar Dantu" userId="4218edbc7ffe59d5" providerId="LiveId" clId="{F1DB03FD-A0D6-482E-BE1E-A2FE09062E3E}" dt="2021-08-06T01:54:53.546" v="3143" actId="113"/>
          <ac:spMkLst>
            <pc:docMk/>
            <pc:sldMk cId="1106817939" sldId="442"/>
            <ac:spMk id="14" creationId="{00000000-0000-0000-0000-000000000000}"/>
          </ac:spMkLst>
        </pc:spChg>
      </pc:sldChg>
      <pc:sldChg chg="modSp mod">
        <pc:chgData name="Indu Sekhar Dantu" userId="4218edbc7ffe59d5" providerId="LiveId" clId="{F1DB03FD-A0D6-482E-BE1E-A2FE09062E3E}" dt="2021-08-06T01:59:22.514" v="3184" actId="20577"/>
        <pc:sldMkLst>
          <pc:docMk/>
          <pc:sldMk cId="1923285776" sldId="443"/>
        </pc:sldMkLst>
        <pc:spChg chg="mod">
          <ac:chgData name="Indu Sekhar Dantu" userId="4218edbc7ffe59d5" providerId="LiveId" clId="{F1DB03FD-A0D6-482E-BE1E-A2FE09062E3E}" dt="2021-08-06T01:59:22.514" v="3184" actId="20577"/>
          <ac:spMkLst>
            <pc:docMk/>
            <pc:sldMk cId="1923285776" sldId="443"/>
            <ac:spMk id="14" creationId="{00000000-0000-0000-0000-000000000000}"/>
          </ac:spMkLst>
        </pc:spChg>
      </pc:sldChg>
      <pc:sldChg chg="modSp mod">
        <pc:chgData name="Indu Sekhar Dantu" userId="4218edbc7ffe59d5" providerId="LiveId" clId="{F1DB03FD-A0D6-482E-BE1E-A2FE09062E3E}" dt="2021-08-06T01:59:32.856" v="3188" actId="20577"/>
        <pc:sldMkLst>
          <pc:docMk/>
          <pc:sldMk cId="3342214136" sldId="444"/>
        </pc:sldMkLst>
        <pc:spChg chg="mod">
          <ac:chgData name="Indu Sekhar Dantu" userId="4218edbc7ffe59d5" providerId="LiveId" clId="{F1DB03FD-A0D6-482E-BE1E-A2FE09062E3E}" dt="2021-08-06T01:59:32.856" v="3188" actId="20577"/>
          <ac:spMkLst>
            <pc:docMk/>
            <pc:sldMk cId="3342214136" sldId="444"/>
            <ac:spMk id="14" creationId="{00000000-0000-0000-0000-000000000000}"/>
          </ac:spMkLst>
        </pc:spChg>
      </pc:sldChg>
      <pc:sldChg chg="modSp mod">
        <pc:chgData name="Indu Sekhar Dantu" userId="4218edbc7ffe59d5" providerId="LiveId" clId="{F1DB03FD-A0D6-482E-BE1E-A2FE09062E3E}" dt="2021-08-06T02:02:22.278" v="3213" actId="113"/>
        <pc:sldMkLst>
          <pc:docMk/>
          <pc:sldMk cId="800519759" sldId="445"/>
        </pc:sldMkLst>
        <pc:spChg chg="mod">
          <ac:chgData name="Indu Sekhar Dantu" userId="4218edbc7ffe59d5" providerId="LiveId" clId="{F1DB03FD-A0D6-482E-BE1E-A2FE09062E3E}" dt="2021-08-06T02:02:22.278" v="3213" actId="113"/>
          <ac:spMkLst>
            <pc:docMk/>
            <pc:sldMk cId="800519759" sldId="445"/>
            <ac:spMk id="14" creationId="{00000000-0000-0000-0000-000000000000}"/>
          </ac:spMkLst>
        </pc:spChg>
      </pc:sldChg>
      <pc:sldChg chg="modSp mod">
        <pc:chgData name="Indu Sekhar Dantu" userId="4218edbc7ffe59d5" providerId="LiveId" clId="{F1DB03FD-A0D6-482E-BE1E-A2FE09062E3E}" dt="2021-08-06T02:03:58.693" v="3223" actId="113"/>
        <pc:sldMkLst>
          <pc:docMk/>
          <pc:sldMk cId="1456986789" sldId="446"/>
        </pc:sldMkLst>
        <pc:spChg chg="mod">
          <ac:chgData name="Indu Sekhar Dantu" userId="4218edbc7ffe59d5" providerId="LiveId" clId="{F1DB03FD-A0D6-482E-BE1E-A2FE09062E3E}" dt="2021-08-06T02:03:58.693" v="3223" actId="113"/>
          <ac:spMkLst>
            <pc:docMk/>
            <pc:sldMk cId="1456986789" sldId="446"/>
            <ac:spMk id="14" creationId="{00000000-0000-0000-0000-000000000000}"/>
          </ac:spMkLst>
        </pc:spChg>
      </pc:sldChg>
      <pc:sldChg chg="modSp mod">
        <pc:chgData name="Indu Sekhar Dantu" userId="4218edbc7ffe59d5" providerId="LiveId" clId="{F1DB03FD-A0D6-482E-BE1E-A2FE09062E3E}" dt="2021-08-06T02:05:57.582" v="3240" actId="113"/>
        <pc:sldMkLst>
          <pc:docMk/>
          <pc:sldMk cId="1364274416" sldId="447"/>
        </pc:sldMkLst>
        <pc:spChg chg="mod">
          <ac:chgData name="Indu Sekhar Dantu" userId="4218edbc7ffe59d5" providerId="LiveId" clId="{F1DB03FD-A0D6-482E-BE1E-A2FE09062E3E}" dt="2021-08-06T02:05:57.582" v="3240" actId="113"/>
          <ac:spMkLst>
            <pc:docMk/>
            <pc:sldMk cId="1364274416" sldId="447"/>
            <ac:spMk id="14" creationId="{00000000-0000-0000-0000-000000000000}"/>
          </ac:spMkLst>
        </pc:spChg>
      </pc:sldChg>
      <pc:sldChg chg="modSp add mod ord">
        <pc:chgData name="Indu Sekhar Dantu" userId="4218edbc7ffe59d5" providerId="LiveId" clId="{F1DB03FD-A0D6-482E-BE1E-A2FE09062E3E}" dt="2021-08-05T10:12:46.351" v="2056" actId="20577"/>
        <pc:sldMkLst>
          <pc:docMk/>
          <pc:sldMk cId="3247369216" sldId="448"/>
        </pc:sldMkLst>
        <pc:spChg chg="mod">
          <ac:chgData name="Indu Sekhar Dantu" userId="4218edbc7ffe59d5" providerId="LiveId" clId="{F1DB03FD-A0D6-482E-BE1E-A2FE09062E3E}" dt="2021-08-05T10:12:46.351" v="2056" actId="20577"/>
          <ac:spMkLst>
            <pc:docMk/>
            <pc:sldMk cId="3247369216" sldId="448"/>
            <ac:spMk id="14" creationId="{00000000-0000-0000-0000-000000000000}"/>
          </ac:spMkLst>
        </pc:spChg>
      </pc:sldChg>
      <pc:sldChg chg="modSp add mod">
        <pc:chgData name="Indu Sekhar Dantu" userId="4218edbc7ffe59d5" providerId="LiveId" clId="{F1DB03FD-A0D6-482E-BE1E-A2FE09062E3E}" dt="2021-08-06T02:06:51.770" v="3244" actId="113"/>
        <pc:sldMkLst>
          <pc:docMk/>
          <pc:sldMk cId="2136197686" sldId="449"/>
        </pc:sldMkLst>
        <pc:spChg chg="mod">
          <ac:chgData name="Indu Sekhar Dantu" userId="4218edbc7ffe59d5" providerId="LiveId" clId="{F1DB03FD-A0D6-482E-BE1E-A2FE09062E3E}" dt="2021-08-06T02:06:51.770" v="3244" actId="113"/>
          <ac:spMkLst>
            <pc:docMk/>
            <pc:sldMk cId="2136197686" sldId="449"/>
            <ac:spMk id="14" creationId="{00000000-0000-0000-0000-000000000000}"/>
          </ac:spMkLst>
        </pc:spChg>
      </pc:sldChg>
      <pc:sldChg chg="modSp mod">
        <pc:chgData name="Indu Sekhar Dantu" userId="4218edbc7ffe59d5" providerId="LiveId" clId="{F1DB03FD-A0D6-482E-BE1E-A2FE09062E3E}" dt="2021-08-05T17:18:59.699" v="2959" actId="113"/>
        <pc:sldMkLst>
          <pc:docMk/>
          <pc:sldMk cId="613335859" sldId="450"/>
        </pc:sldMkLst>
        <pc:spChg chg="mod">
          <ac:chgData name="Indu Sekhar Dantu" userId="4218edbc7ffe59d5" providerId="LiveId" clId="{F1DB03FD-A0D6-482E-BE1E-A2FE09062E3E}" dt="2021-08-05T17:18:59.699" v="2959" actId="113"/>
          <ac:spMkLst>
            <pc:docMk/>
            <pc:sldMk cId="613335859" sldId="450"/>
            <ac:spMk id="14" creationId="{00000000-0000-0000-0000-000000000000}"/>
          </ac:spMkLst>
        </pc:spChg>
      </pc:sldChg>
      <pc:sldChg chg="modSp mod">
        <pc:chgData name="Indu Sekhar Dantu" userId="4218edbc7ffe59d5" providerId="LiveId" clId="{F1DB03FD-A0D6-482E-BE1E-A2FE09062E3E}" dt="2021-08-05T16:46:31.614" v="2899" actId="313"/>
        <pc:sldMkLst>
          <pc:docMk/>
          <pc:sldMk cId="1353778356" sldId="451"/>
        </pc:sldMkLst>
        <pc:spChg chg="mod">
          <ac:chgData name="Indu Sekhar Dantu" userId="4218edbc7ffe59d5" providerId="LiveId" clId="{F1DB03FD-A0D6-482E-BE1E-A2FE09062E3E}" dt="2021-08-05T16:46:31.614" v="2899" actId="313"/>
          <ac:spMkLst>
            <pc:docMk/>
            <pc:sldMk cId="1353778356" sldId="451"/>
            <ac:spMk id="14" creationId="{00000000-0000-0000-0000-000000000000}"/>
          </ac:spMkLst>
        </pc:spChg>
      </pc:sldChg>
      <pc:sldChg chg="modSp mod">
        <pc:chgData name="Indu Sekhar Dantu" userId="4218edbc7ffe59d5" providerId="LiveId" clId="{F1DB03FD-A0D6-482E-BE1E-A2FE09062E3E}" dt="2021-08-05T17:19:20.469" v="2961" actId="113"/>
        <pc:sldMkLst>
          <pc:docMk/>
          <pc:sldMk cId="6712285" sldId="452"/>
        </pc:sldMkLst>
        <pc:spChg chg="mod">
          <ac:chgData name="Indu Sekhar Dantu" userId="4218edbc7ffe59d5" providerId="LiveId" clId="{F1DB03FD-A0D6-482E-BE1E-A2FE09062E3E}" dt="2021-08-05T17:19:20.469" v="2961" actId="113"/>
          <ac:spMkLst>
            <pc:docMk/>
            <pc:sldMk cId="6712285" sldId="452"/>
            <ac:spMk id="14" creationId="{00000000-0000-0000-0000-000000000000}"/>
          </ac:spMkLst>
        </pc:spChg>
      </pc:sldChg>
      <pc:sldChg chg="modSp mod">
        <pc:chgData name="Indu Sekhar Dantu" userId="4218edbc7ffe59d5" providerId="LiveId" clId="{F1DB03FD-A0D6-482E-BE1E-A2FE09062E3E}" dt="2021-08-05T17:16:17.368" v="2948" actId="313"/>
        <pc:sldMkLst>
          <pc:docMk/>
          <pc:sldMk cId="3153930692" sldId="453"/>
        </pc:sldMkLst>
        <pc:spChg chg="mod">
          <ac:chgData name="Indu Sekhar Dantu" userId="4218edbc7ffe59d5" providerId="LiveId" clId="{F1DB03FD-A0D6-482E-BE1E-A2FE09062E3E}" dt="2021-08-05T17:16:17.368" v="2948" actId="313"/>
          <ac:spMkLst>
            <pc:docMk/>
            <pc:sldMk cId="3153930692" sldId="453"/>
            <ac:spMk id="14" creationId="{00000000-0000-0000-0000-000000000000}"/>
          </ac:spMkLst>
        </pc:spChg>
      </pc:sldChg>
      <pc:sldChg chg="modSp mod">
        <pc:chgData name="Indu Sekhar Dantu" userId="4218edbc7ffe59d5" providerId="LiveId" clId="{F1DB03FD-A0D6-482E-BE1E-A2FE09062E3E}" dt="2021-08-06T02:02:33.261" v="3215" actId="113"/>
        <pc:sldMkLst>
          <pc:docMk/>
          <pc:sldMk cId="2891214189" sldId="454"/>
        </pc:sldMkLst>
        <pc:spChg chg="mod">
          <ac:chgData name="Indu Sekhar Dantu" userId="4218edbc7ffe59d5" providerId="LiveId" clId="{F1DB03FD-A0D6-482E-BE1E-A2FE09062E3E}" dt="2021-08-06T02:02:33.261" v="3215" actId="113"/>
          <ac:spMkLst>
            <pc:docMk/>
            <pc:sldMk cId="2891214189" sldId="454"/>
            <ac:spMk id="14" creationId="{00000000-0000-0000-0000-000000000000}"/>
          </ac:spMkLst>
        </pc:spChg>
      </pc:sldChg>
      <pc:sldChg chg="modSp mod">
        <pc:chgData name="Indu Sekhar Dantu" userId="4218edbc7ffe59d5" providerId="LiveId" clId="{F1DB03FD-A0D6-482E-BE1E-A2FE09062E3E}" dt="2021-08-06T02:11:28.578" v="3276" actId="20577"/>
        <pc:sldMkLst>
          <pc:docMk/>
          <pc:sldMk cId="3840796960" sldId="455"/>
        </pc:sldMkLst>
        <pc:spChg chg="mod">
          <ac:chgData name="Indu Sekhar Dantu" userId="4218edbc7ffe59d5" providerId="LiveId" clId="{F1DB03FD-A0D6-482E-BE1E-A2FE09062E3E}" dt="2021-08-06T02:11:28.578" v="3276" actId="20577"/>
          <ac:spMkLst>
            <pc:docMk/>
            <pc:sldMk cId="3840796960" sldId="455"/>
            <ac:spMk id="14" creationId="{00000000-0000-0000-0000-000000000000}"/>
          </ac:spMkLst>
        </pc:spChg>
      </pc:sldChg>
      <pc:sldChg chg="modSp mod">
        <pc:chgData name="Indu Sekhar Dantu" userId="4218edbc7ffe59d5" providerId="LiveId" clId="{F1DB03FD-A0D6-482E-BE1E-A2FE09062E3E}" dt="2021-08-06T02:12:11.551" v="3286" actId="113"/>
        <pc:sldMkLst>
          <pc:docMk/>
          <pc:sldMk cId="287787330" sldId="456"/>
        </pc:sldMkLst>
        <pc:spChg chg="mod">
          <ac:chgData name="Indu Sekhar Dantu" userId="4218edbc7ffe59d5" providerId="LiveId" clId="{F1DB03FD-A0D6-482E-BE1E-A2FE09062E3E}" dt="2021-08-06T02:12:11.551" v="3286" actId="113"/>
          <ac:spMkLst>
            <pc:docMk/>
            <pc:sldMk cId="287787330" sldId="456"/>
            <ac:spMk id="14" creationId="{00000000-0000-0000-0000-000000000000}"/>
          </ac:spMkLst>
        </pc:spChg>
      </pc:sldChg>
      <pc:sldChg chg="modSp mod">
        <pc:chgData name="Indu Sekhar Dantu" userId="4218edbc7ffe59d5" providerId="LiveId" clId="{F1DB03FD-A0D6-482E-BE1E-A2FE09062E3E}" dt="2021-08-06T13:52:37.568" v="3612" actId="6549"/>
        <pc:sldMkLst>
          <pc:docMk/>
          <pc:sldMk cId="3917734772" sldId="457"/>
        </pc:sldMkLst>
        <pc:spChg chg="mod">
          <ac:chgData name="Indu Sekhar Dantu" userId="4218edbc7ffe59d5" providerId="LiveId" clId="{F1DB03FD-A0D6-482E-BE1E-A2FE09062E3E}" dt="2021-08-06T13:52:37.568" v="3612" actId="6549"/>
          <ac:spMkLst>
            <pc:docMk/>
            <pc:sldMk cId="3917734772" sldId="457"/>
            <ac:spMk id="14" creationId="{00000000-0000-0000-0000-000000000000}"/>
          </ac:spMkLst>
        </pc:spChg>
      </pc:sldChg>
      <pc:sldChg chg="modSp add mod">
        <pc:chgData name="Indu Sekhar Dantu" userId="4218edbc7ffe59d5" providerId="LiveId" clId="{F1DB03FD-A0D6-482E-BE1E-A2FE09062E3E}" dt="2021-08-06T02:15:40.566" v="3348" actId="113"/>
        <pc:sldMkLst>
          <pc:docMk/>
          <pc:sldMk cId="889855846" sldId="458"/>
        </pc:sldMkLst>
        <pc:spChg chg="mod">
          <ac:chgData name="Indu Sekhar Dantu" userId="4218edbc7ffe59d5" providerId="LiveId" clId="{F1DB03FD-A0D6-482E-BE1E-A2FE09062E3E}" dt="2021-08-06T02:15:40.566" v="3348" actId="113"/>
          <ac:spMkLst>
            <pc:docMk/>
            <pc:sldMk cId="889855846" sldId="458"/>
            <ac:spMk id="14" creationId="{00000000-0000-0000-0000-000000000000}"/>
          </ac:spMkLst>
        </pc:spChg>
      </pc:sldChg>
      <pc:sldChg chg="modSp add mod">
        <pc:chgData name="Indu Sekhar Dantu" userId="4218edbc7ffe59d5" providerId="LiveId" clId="{F1DB03FD-A0D6-482E-BE1E-A2FE09062E3E}" dt="2021-08-06T02:16:51.585" v="3368" actId="6549"/>
        <pc:sldMkLst>
          <pc:docMk/>
          <pc:sldMk cId="160799839" sldId="459"/>
        </pc:sldMkLst>
        <pc:spChg chg="mod">
          <ac:chgData name="Indu Sekhar Dantu" userId="4218edbc7ffe59d5" providerId="LiveId" clId="{F1DB03FD-A0D6-482E-BE1E-A2FE09062E3E}" dt="2021-08-06T02:16:51.585" v="3368" actId="6549"/>
          <ac:spMkLst>
            <pc:docMk/>
            <pc:sldMk cId="160799839" sldId="459"/>
            <ac:spMk id="14" creationId="{00000000-0000-0000-0000-000000000000}"/>
          </ac:spMkLst>
        </pc:spChg>
      </pc:sldChg>
      <pc:sldChg chg="modSp add mod">
        <pc:chgData name="Indu Sekhar Dantu" userId="4218edbc7ffe59d5" providerId="LiveId" clId="{F1DB03FD-A0D6-482E-BE1E-A2FE09062E3E}" dt="2021-08-06T02:17:38.074" v="3379" actId="6549"/>
        <pc:sldMkLst>
          <pc:docMk/>
          <pc:sldMk cId="4210725402" sldId="460"/>
        </pc:sldMkLst>
        <pc:spChg chg="mod">
          <ac:chgData name="Indu Sekhar Dantu" userId="4218edbc7ffe59d5" providerId="LiveId" clId="{F1DB03FD-A0D6-482E-BE1E-A2FE09062E3E}" dt="2021-08-06T02:17:38.074" v="3379" actId="6549"/>
          <ac:spMkLst>
            <pc:docMk/>
            <pc:sldMk cId="4210725402" sldId="460"/>
            <ac:spMk id="14" creationId="{00000000-0000-0000-0000-000000000000}"/>
          </ac:spMkLst>
        </pc:spChg>
      </pc:sldChg>
      <pc:sldChg chg="modSp add mod">
        <pc:chgData name="Indu Sekhar Dantu" userId="4218edbc7ffe59d5" providerId="LiveId" clId="{F1DB03FD-A0D6-482E-BE1E-A2FE09062E3E}" dt="2021-08-06T02:18:09.026" v="3383" actId="20577"/>
        <pc:sldMkLst>
          <pc:docMk/>
          <pc:sldMk cId="879536575" sldId="461"/>
        </pc:sldMkLst>
        <pc:spChg chg="mod">
          <ac:chgData name="Indu Sekhar Dantu" userId="4218edbc7ffe59d5" providerId="LiveId" clId="{F1DB03FD-A0D6-482E-BE1E-A2FE09062E3E}" dt="2021-08-06T02:18:09.026" v="3383" actId="20577"/>
          <ac:spMkLst>
            <pc:docMk/>
            <pc:sldMk cId="879536575" sldId="461"/>
            <ac:spMk id="14" creationId="{00000000-0000-0000-0000-000000000000}"/>
          </ac:spMkLst>
        </pc:spChg>
      </pc:sldChg>
      <pc:sldChg chg="modSp add mod">
        <pc:chgData name="Indu Sekhar Dantu" userId="4218edbc7ffe59d5" providerId="LiveId" clId="{F1DB03FD-A0D6-482E-BE1E-A2FE09062E3E}" dt="2021-08-06T02:18:45.513" v="3391" actId="113"/>
        <pc:sldMkLst>
          <pc:docMk/>
          <pc:sldMk cId="1425884870" sldId="462"/>
        </pc:sldMkLst>
        <pc:spChg chg="mod">
          <ac:chgData name="Indu Sekhar Dantu" userId="4218edbc7ffe59d5" providerId="LiveId" clId="{F1DB03FD-A0D6-482E-BE1E-A2FE09062E3E}" dt="2021-08-06T02:18:45.513" v="3391" actId="113"/>
          <ac:spMkLst>
            <pc:docMk/>
            <pc:sldMk cId="1425884870" sldId="462"/>
            <ac:spMk id="14" creationId="{00000000-0000-0000-0000-000000000000}"/>
          </ac:spMkLst>
        </pc:spChg>
      </pc:sldChg>
      <pc:sldChg chg="modSp add mod">
        <pc:chgData name="Indu Sekhar Dantu" userId="4218edbc7ffe59d5" providerId="LiveId" clId="{F1DB03FD-A0D6-482E-BE1E-A2FE09062E3E}" dt="2021-08-06T02:19:23.498" v="3410" actId="6549"/>
        <pc:sldMkLst>
          <pc:docMk/>
          <pc:sldMk cId="4209720177" sldId="463"/>
        </pc:sldMkLst>
        <pc:spChg chg="mod">
          <ac:chgData name="Indu Sekhar Dantu" userId="4218edbc7ffe59d5" providerId="LiveId" clId="{F1DB03FD-A0D6-482E-BE1E-A2FE09062E3E}" dt="2021-08-06T02:19:23.498" v="3410" actId="6549"/>
          <ac:spMkLst>
            <pc:docMk/>
            <pc:sldMk cId="4209720177" sldId="463"/>
            <ac:spMk id="14" creationId="{00000000-0000-0000-0000-000000000000}"/>
          </ac:spMkLst>
        </pc:spChg>
      </pc:sldChg>
      <pc:sldChg chg="modSp add mod">
        <pc:chgData name="Indu Sekhar Dantu" userId="4218edbc7ffe59d5" providerId="LiveId" clId="{F1DB03FD-A0D6-482E-BE1E-A2FE09062E3E}" dt="2021-08-06T02:19:53.599" v="3414" actId="20577"/>
        <pc:sldMkLst>
          <pc:docMk/>
          <pc:sldMk cId="519838710" sldId="464"/>
        </pc:sldMkLst>
        <pc:spChg chg="mod">
          <ac:chgData name="Indu Sekhar Dantu" userId="4218edbc7ffe59d5" providerId="LiveId" clId="{F1DB03FD-A0D6-482E-BE1E-A2FE09062E3E}" dt="2021-08-06T02:19:53.599" v="3414" actId="20577"/>
          <ac:spMkLst>
            <pc:docMk/>
            <pc:sldMk cId="519838710" sldId="464"/>
            <ac:spMk id="14" creationId="{00000000-0000-0000-0000-000000000000}"/>
          </ac:spMkLst>
        </pc:spChg>
      </pc:sldChg>
      <pc:sldChg chg="modSp add mod">
        <pc:chgData name="Indu Sekhar Dantu" userId="4218edbc7ffe59d5" providerId="LiveId" clId="{F1DB03FD-A0D6-482E-BE1E-A2FE09062E3E}" dt="2021-08-06T02:20:29.494" v="3422" actId="113"/>
        <pc:sldMkLst>
          <pc:docMk/>
          <pc:sldMk cId="2711156366" sldId="465"/>
        </pc:sldMkLst>
        <pc:spChg chg="mod">
          <ac:chgData name="Indu Sekhar Dantu" userId="4218edbc7ffe59d5" providerId="LiveId" clId="{F1DB03FD-A0D6-482E-BE1E-A2FE09062E3E}" dt="2021-08-06T02:20:29.494" v="3422" actId="113"/>
          <ac:spMkLst>
            <pc:docMk/>
            <pc:sldMk cId="2711156366" sldId="465"/>
            <ac:spMk id="14" creationId="{00000000-0000-0000-0000-000000000000}"/>
          </ac:spMkLst>
        </pc:spChg>
      </pc:sldChg>
      <pc:sldChg chg="modSp add mod">
        <pc:chgData name="Indu Sekhar Dantu" userId="4218edbc7ffe59d5" providerId="LiveId" clId="{F1DB03FD-A0D6-482E-BE1E-A2FE09062E3E}" dt="2021-08-06T02:21:07.923" v="3433" actId="6549"/>
        <pc:sldMkLst>
          <pc:docMk/>
          <pc:sldMk cId="664659717" sldId="466"/>
        </pc:sldMkLst>
        <pc:spChg chg="mod">
          <ac:chgData name="Indu Sekhar Dantu" userId="4218edbc7ffe59d5" providerId="LiveId" clId="{F1DB03FD-A0D6-482E-BE1E-A2FE09062E3E}" dt="2021-08-06T02:21:07.923" v="3433" actId="6549"/>
          <ac:spMkLst>
            <pc:docMk/>
            <pc:sldMk cId="664659717" sldId="466"/>
            <ac:spMk id="14" creationId="{00000000-0000-0000-0000-000000000000}"/>
          </ac:spMkLst>
        </pc:spChg>
      </pc:sldChg>
      <pc:sldChg chg="modSp add mod">
        <pc:chgData name="Indu Sekhar Dantu" userId="4218edbc7ffe59d5" providerId="LiveId" clId="{F1DB03FD-A0D6-482E-BE1E-A2FE09062E3E}" dt="2021-08-06T02:22:18.752" v="3443" actId="113"/>
        <pc:sldMkLst>
          <pc:docMk/>
          <pc:sldMk cId="3353661781" sldId="467"/>
        </pc:sldMkLst>
        <pc:spChg chg="mod">
          <ac:chgData name="Indu Sekhar Dantu" userId="4218edbc7ffe59d5" providerId="LiveId" clId="{F1DB03FD-A0D6-482E-BE1E-A2FE09062E3E}" dt="2021-08-06T02:22:18.752" v="3443" actId="113"/>
          <ac:spMkLst>
            <pc:docMk/>
            <pc:sldMk cId="3353661781" sldId="467"/>
            <ac:spMk id="14" creationId="{00000000-0000-0000-0000-000000000000}"/>
          </ac:spMkLst>
        </pc:spChg>
      </pc:sldChg>
      <pc:sldChg chg="modSp add mod">
        <pc:chgData name="Indu Sekhar Dantu" userId="4218edbc7ffe59d5" providerId="LiveId" clId="{F1DB03FD-A0D6-482E-BE1E-A2FE09062E3E}" dt="2021-08-06T02:23:03.446" v="3459" actId="6549"/>
        <pc:sldMkLst>
          <pc:docMk/>
          <pc:sldMk cId="1281879499" sldId="468"/>
        </pc:sldMkLst>
        <pc:spChg chg="mod">
          <ac:chgData name="Indu Sekhar Dantu" userId="4218edbc7ffe59d5" providerId="LiveId" clId="{F1DB03FD-A0D6-482E-BE1E-A2FE09062E3E}" dt="2021-08-06T02:23:03.446" v="3459" actId="6549"/>
          <ac:spMkLst>
            <pc:docMk/>
            <pc:sldMk cId="1281879499" sldId="468"/>
            <ac:spMk id="14" creationId="{00000000-0000-0000-0000-000000000000}"/>
          </ac:spMkLst>
        </pc:spChg>
      </pc:sldChg>
      <pc:sldChg chg="modSp add mod">
        <pc:chgData name="Indu Sekhar Dantu" userId="4218edbc7ffe59d5" providerId="LiveId" clId="{F1DB03FD-A0D6-482E-BE1E-A2FE09062E3E}" dt="2021-08-06T02:23:33.354" v="3466" actId="113"/>
        <pc:sldMkLst>
          <pc:docMk/>
          <pc:sldMk cId="4003055577" sldId="469"/>
        </pc:sldMkLst>
        <pc:spChg chg="mod">
          <ac:chgData name="Indu Sekhar Dantu" userId="4218edbc7ffe59d5" providerId="LiveId" clId="{F1DB03FD-A0D6-482E-BE1E-A2FE09062E3E}" dt="2021-08-06T02:23:33.354" v="3466" actId="113"/>
          <ac:spMkLst>
            <pc:docMk/>
            <pc:sldMk cId="4003055577" sldId="469"/>
            <ac:spMk id="14" creationId="{00000000-0000-0000-0000-000000000000}"/>
          </ac:spMkLst>
        </pc:spChg>
      </pc:sldChg>
      <pc:sldChg chg="modSp add mod">
        <pc:chgData name="Indu Sekhar Dantu" userId="4218edbc7ffe59d5" providerId="LiveId" clId="{F1DB03FD-A0D6-482E-BE1E-A2FE09062E3E}" dt="2021-08-06T02:24:32.161" v="3489" actId="27636"/>
        <pc:sldMkLst>
          <pc:docMk/>
          <pc:sldMk cId="1729029225" sldId="470"/>
        </pc:sldMkLst>
        <pc:spChg chg="mod">
          <ac:chgData name="Indu Sekhar Dantu" userId="4218edbc7ffe59d5" providerId="LiveId" clId="{F1DB03FD-A0D6-482E-BE1E-A2FE09062E3E}" dt="2021-08-06T02:24:32.161" v="3489" actId="27636"/>
          <ac:spMkLst>
            <pc:docMk/>
            <pc:sldMk cId="1729029225" sldId="470"/>
            <ac:spMk id="14" creationId="{00000000-0000-0000-0000-000000000000}"/>
          </ac:spMkLst>
        </pc:spChg>
      </pc:sldChg>
      <pc:sldChg chg="modSp add mod ord">
        <pc:chgData name="Indu Sekhar Dantu" userId="4218edbc7ffe59d5" providerId="LiveId" clId="{F1DB03FD-A0D6-482E-BE1E-A2FE09062E3E}" dt="2021-08-06T02:25:40.676" v="3502" actId="113"/>
        <pc:sldMkLst>
          <pc:docMk/>
          <pc:sldMk cId="3511863021" sldId="471"/>
        </pc:sldMkLst>
        <pc:spChg chg="mod">
          <ac:chgData name="Indu Sekhar Dantu" userId="4218edbc7ffe59d5" providerId="LiveId" clId="{F1DB03FD-A0D6-482E-BE1E-A2FE09062E3E}" dt="2021-08-06T02:25:40.676" v="3502" actId="113"/>
          <ac:spMkLst>
            <pc:docMk/>
            <pc:sldMk cId="3511863021" sldId="471"/>
            <ac:spMk id="14" creationId="{00000000-0000-0000-0000-000000000000}"/>
          </ac:spMkLst>
        </pc:spChg>
      </pc:sldChg>
      <pc:sldChg chg="modSp add mod">
        <pc:chgData name="Indu Sekhar Dantu" userId="4218edbc7ffe59d5" providerId="LiveId" clId="{F1DB03FD-A0D6-482E-BE1E-A2FE09062E3E}" dt="2021-08-06T02:26:18.410" v="3521" actId="6549"/>
        <pc:sldMkLst>
          <pc:docMk/>
          <pc:sldMk cId="1324342991" sldId="472"/>
        </pc:sldMkLst>
        <pc:spChg chg="mod">
          <ac:chgData name="Indu Sekhar Dantu" userId="4218edbc7ffe59d5" providerId="LiveId" clId="{F1DB03FD-A0D6-482E-BE1E-A2FE09062E3E}" dt="2021-08-06T02:26:18.410" v="3521" actId="6549"/>
          <ac:spMkLst>
            <pc:docMk/>
            <pc:sldMk cId="1324342991" sldId="472"/>
            <ac:spMk id="14" creationId="{00000000-0000-0000-0000-000000000000}"/>
          </ac:spMkLst>
        </pc:spChg>
      </pc:sldChg>
      <pc:sldChg chg="modSp add mod">
        <pc:chgData name="Indu Sekhar Dantu" userId="4218edbc7ffe59d5" providerId="LiveId" clId="{F1DB03FD-A0D6-482E-BE1E-A2FE09062E3E}" dt="2021-08-06T02:27:12.001" v="3533" actId="113"/>
        <pc:sldMkLst>
          <pc:docMk/>
          <pc:sldMk cId="2355832534" sldId="473"/>
        </pc:sldMkLst>
        <pc:spChg chg="mod">
          <ac:chgData name="Indu Sekhar Dantu" userId="4218edbc7ffe59d5" providerId="LiveId" clId="{F1DB03FD-A0D6-482E-BE1E-A2FE09062E3E}" dt="2021-08-06T02:27:12.001" v="3533" actId="113"/>
          <ac:spMkLst>
            <pc:docMk/>
            <pc:sldMk cId="2355832534" sldId="473"/>
            <ac:spMk id="14" creationId="{00000000-0000-0000-0000-000000000000}"/>
          </ac:spMkLst>
        </pc:spChg>
      </pc:sldChg>
      <pc:sldChg chg="modSp add mod">
        <pc:chgData name="Indu Sekhar Dantu" userId="4218edbc7ffe59d5" providerId="LiveId" clId="{F1DB03FD-A0D6-482E-BE1E-A2FE09062E3E}" dt="2021-08-06T02:25:03.804" v="3494" actId="20577"/>
        <pc:sldMkLst>
          <pc:docMk/>
          <pc:sldMk cId="2322164814" sldId="474"/>
        </pc:sldMkLst>
        <pc:spChg chg="mod">
          <ac:chgData name="Indu Sekhar Dantu" userId="4218edbc7ffe59d5" providerId="LiveId" clId="{F1DB03FD-A0D6-482E-BE1E-A2FE09062E3E}" dt="2021-08-06T02:25:03.804" v="3494" actId="20577"/>
          <ac:spMkLst>
            <pc:docMk/>
            <pc:sldMk cId="2322164814" sldId="474"/>
            <ac:spMk id="14" creationId="{00000000-0000-0000-0000-000000000000}"/>
          </ac:spMkLst>
        </pc:spChg>
      </pc:sldChg>
      <pc:sldChg chg="modSp add mod">
        <pc:chgData name="Indu Sekhar Dantu" userId="4218edbc7ffe59d5" providerId="LiveId" clId="{F1DB03FD-A0D6-482E-BE1E-A2FE09062E3E}" dt="2021-08-06T02:28:12.877" v="3540"/>
        <pc:sldMkLst>
          <pc:docMk/>
          <pc:sldMk cId="3174908062" sldId="475"/>
        </pc:sldMkLst>
        <pc:spChg chg="mod">
          <ac:chgData name="Indu Sekhar Dantu" userId="4218edbc7ffe59d5" providerId="LiveId" clId="{F1DB03FD-A0D6-482E-BE1E-A2FE09062E3E}" dt="2021-08-06T02:28:12.877" v="3540"/>
          <ac:spMkLst>
            <pc:docMk/>
            <pc:sldMk cId="3174908062" sldId="475"/>
            <ac:spMk id="14" creationId="{00000000-0000-0000-0000-000000000000}"/>
          </ac:spMkLst>
        </pc:spChg>
      </pc:sldChg>
      <pc:sldChg chg="modSp add mod">
        <pc:chgData name="Indu Sekhar Dantu" userId="4218edbc7ffe59d5" providerId="LiveId" clId="{F1DB03FD-A0D6-482E-BE1E-A2FE09062E3E}" dt="2021-08-06T02:27:58.866" v="3539" actId="20577"/>
        <pc:sldMkLst>
          <pc:docMk/>
          <pc:sldMk cId="2051532708" sldId="476"/>
        </pc:sldMkLst>
        <pc:spChg chg="mod">
          <ac:chgData name="Indu Sekhar Dantu" userId="4218edbc7ffe59d5" providerId="LiveId" clId="{F1DB03FD-A0D6-482E-BE1E-A2FE09062E3E}" dt="2021-08-06T02:27:58.866" v="3539" actId="20577"/>
          <ac:spMkLst>
            <pc:docMk/>
            <pc:sldMk cId="2051532708" sldId="476"/>
            <ac:spMk id="14" creationId="{00000000-0000-0000-0000-000000000000}"/>
          </ac:spMkLst>
        </pc:spChg>
      </pc:sldChg>
      <pc:sldChg chg="addSp delSp modSp mod">
        <pc:chgData name="Indu Sekhar Dantu" userId="4218edbc7ffe59d5" providerId="LiveId" clId="{F1DB03FD-A0D6-482E-BE1E-A2FE09062E3E}" dt="2021-08-06T13:11:20.179" v="3608" actId="12"/>
        <pc:sldMkLst>
          <pc:docMk/>
          <pc:sldMk cId="1687455674" sldId="989"/>
        </pc:sldMkLst>
        <pc:spChg chg="add del mod">
          <ac:chgData name="Indu Sekhar Dantu" userId="4218edbc7ffe59d5" providerId="LiveId" clId="{F1DB03FD-A0D6-482E-BE1E-A2FE09062E3E}" dt="2021-08-06T13:07:47.010" v="3544" actId="478"/>
          <ac:spMkLst>
            <pc:docMk/>
            <pc:sldMk cId="1687455674" sldId="989"/>
            <ac:spMk id="3" creationId="{61297804-D960-4E0B-A3BF-A6E34B9023F7}"/>
          </ac:spMkLst>
        </pc:spChg>
        <pc:spChg chg="add mod">
          <ac:chgData name="Indu Sekhar Dantu" userId="4218edbc7ffe59d5" providerId="LiveId" clId="{F1DB03FD-A0D6-482E-BE1E-A2FE09062E3E}" dt="2021-08-06T13:11:20.179" v="3608" actId="12"/>
          <ac:spMkLst>
            <pc:docMk/>
            <pc:sldMk cId="1687455674" sldId="989"/>
            <ac:spMk id="7" creationId="{29880B49-E19D-4E88-90EF-037137BEF947}"/>
          </ac:spMkLst>
        </pc:spChg>
        <pc:spChg chg="del mod">
          <ac:chgData name="Indu Sekhar Dantu" userId="4218edbc7ffe59d5" providerId="LiveId" clId="{F1DB03FD-A0D6-482E-BE1E-A2FE09062E3E}" dt="2021-08-06T13:07:43.595" v="3542" actId="478"/>
          <ac:spMkLst>
            <pc:docMk/>
            <pc:sldMk cId="1687455674" sldId="989"/>
            <ac:spMk id="14" creationId="{00000000-0000-0000-0000-000000000000}"/>
          </ac:spMkLst>
        </pc:spChg>
        <pc:picChg chg="add mod">
          <ac:chgData name="Indu Sekhar Dantu" userId="4218edbc7ffe59d5" providerId="LiveId" clId="{F1DB03FD-A0D6-482E-BE1E-A2FE09062E3E}" dt="2021-08-06T13:08:15.082" v="3549" actId="14100"/>
          <ac:picMkLst>
            <pc:docMk/>
            <pc:sldMk cId="1687455674" sldId="989"/>
            <ac:picMk id="6" creationId="{0AEC552F-B942-4043-B7F5-E59A43BDD38E}"/>
          </ac:picMkLst>
        </pc:picChg>
      </pc:sldChg>
      <pc:sldChg chg="addSp delSp modSp mod">
        <pc:chgData name="Indu Sekhar Dantu" userId="4218edbc7ffe59d5" providerId="LiveId" clId="{F1DB03FD-A0D6-482E-BE1E-A2FE09062E3E}" dt="2021-08-06T13:09:03.574" v="3556" actId="14100"/>
        <pc:sldMkLst>
          <pc:docMk/>
          <pc:sldMk cId="4015047334" sldId="990"/>
        </pc:sldMkLst>
        <pc:picChg chg="add mod">
          <ac:chgData name="Indu Sekhar Dantu" userId="4218edbc7ffe59d5" providerId="LiveId" clId="{F1DB03FD-A0D6-482E-BE1E-A2FE09062E3E}" dt="2021-08-06T13:09:03.574" v="3556" actId="14100"/>
          <ac:picMkLst>
            <pc:docMk/>
            <pc:sldMk cId="4015047334" sldId="990"/>
            <ac:picMk id="3" creationId="{1367C4DB-CA63-4FDC-B4D6-9CFC51069856}"/>
          </ac:picMkLst>
        </pc:picChg>
        <pc:picChg chg="del mod">
          <ac:chgData name="Indu Sekhar Dantu" userId="4218edbc7ffe59d5" providerId="LiveId" clId="{F1DB03FD-A0D6-482E-BE1E-A2FE09062E3E}" dt="2021-08-06T13:08:47.783" v="3551" actId="478"/>
          <ac:picMkLst>
            <pc:docMk/>
            <pc:sldMk cId="4015047334" sldId="990"/>
            <ac:picMk id="6" creationId="{0AEC552F-B942-4043-B7F5-E59A43BDD38E}"/>
          </ac:picMkLst>
        </pc:picChg>
      </pc:sldChg>
    </pc:docChg>
  </pc:docChgLst>
  <pc:docChgLst>
    <pc:chgData name="Indu Sekhar Dantu" userId="4218edbc7ffe59d5" providerId="LiveId" clId="{EB27D228-A868-4B40-841F-91F96C91BD63}"/>
    <pc:docChg chg="undo custSel addSld delSld modSld">
      <pc:chgData name="Indu Sekhar Dantu" userId="4218edbc7ffe59d5" providerId="LiveId" clId="{EB27D228-A868-4B40-841F-91F96C91BD63}" dt="2021-08-04T05:56:58.868" v="1754" actId="255"/>
      <pc:docMkLst>
        <pc:docMk/>
      </pc:docMkLst>
      <pc:sldChg chg="modSp mod">
        <pc:chgData name="Indu Sekhar Dantu" userId="4218edbc7ffe59d5" providerId="LiveId" clId="{EB27D228-A868-4B40-841F-91F96C91BD63}" dt="2021-08-04T05:15:35.001" v="1306" actId="255"/>
        <pc:sldMkLst>
          <pc:docMk/>
          <pc:sldMk cId="410429437" sldId="256"/>
        </pc:sldMkLst>
        <pc:spChg chg="mod">
          <ac:chgData name="Indu Sekhar Dantu" userId="4218edbc7ffe59d5" providerId="LiveId" clId="{EB27D228-A868-4B40-841F-91F96C91BD63}" dt="2021-08-04T05:15:35.001" v="1306" actId="255"/>
          <ac:spMkLst>
            <pc:docMk/>
            <pc:sldMk cId="410429437" sldId="256"/>
            <ac:spMk id="2" creationId="{90DCA56C-7A25-4BD4-AA72-5256E68BE4CB}"/>
          </ac:spMkLst>
        </pc:spChg>
        <pc:spChg chg="mod">
          <ac:chgData name="Indu Sekhar Dantu" userId="4218edbc7ffe59d5" providerId="LiveId" clId="{EB27D228-A868-4B40-841F-91F96C91BD63}" dt="2021-07-22T13:14:53.039" v="1038" actId="121"/>
          <ac:spMkLst>
            <pc:docMk/>
            <pc:sldMk cId="410429437" sldId="256"/>
            <ac:spMk id="3" creationId="{BBBCF363-1123-45B1-8A9A-ABCDA40EF3F2}"/>
          </ac:spMkLst>
        </pc:spChg>
      </pc:sldChg>
      <pc:sldChg chg="modSp add mod">
        <pc:chgData name="Indu Sekhar Dantu" userId="4218edbc7ffe59d5" providerId="LiveId" clId="{EB27D228-A868-4B40-841F-91F96C91BD63}" dt="2021-08-04T05:32:53.972" v="1672" actId="255"/>
        <pc:sldMkLst>
          <pc:docMk/>
          <pc:sldMk cId="1654255301" sldId="257"/>
        </pc:sldMkLst>
        <pc:spChg chg="mod">
          <ac:chgData name="Indu Sekhar Dantu" userId="4218edbc7ffe59d5" providerId="LiveId" clId="{EB27D228-A868-4B40-841F-91F96C91BD63}" dt="2021-08-04T05:21:26.333" v="1439" actId="255"/>
          <ac:spMkLst>
            <pc:docMk/>
            <pc:sldMk cId="1654255301" sldId="257"/>
            <ac:spMk id="13" creationId="{00000000-0000-0000-0000-000000000000}"/>
          </ac:spMkLst>
        </pc:spChg>
        <pc:spChg chg="mod">
          <ac:chgData name="Indu Sekhar Dantu" userId="4218edbc7ffe59d5" providerId="LiveId" clId="{EB27D228-A868-4B40-841F-91F96C91BD63}" dt="2021-08-04T05:32:53.972" v="1672" actId="255"/>
          <ac:spMkLst>
            <pc:docMk/>
            <pc:sldMk cId="1654255301" sldId="257"/>
            <ac:spMk id="14" creationId="{00000000-0000-0000-0000-000000000000}"/>
          </ac:spMkLst>
        </pc:spChg>
      </pc:sldChg>
      <pc:sldChg chg="modSp add mod">
        <pc:chgData name="Indu Sekhar Dantu" userId="4218edbc7ffe59d5" providerId="LiveId" clId="{EB27D228-A868-4B40-841F-91F96C91BD63}" dt="2021-08-04T05:34:29.325" v="1710" actId="255"/>
        <pc:sldMkLst>
          <pc:docMk/>
          <pc:sldMk cId="928993876" sldId="297"/>
        </pc:sldMkLst>
        <pc:spChg chg="mod">
          <ac:chgData name="Indu Sekhar Dantu" userId="4218edbc7ffe59d5" providerId="LiveId" clId="{EB27D228-A868-4B40-841F-91F96C91BD63}" dt="2021-08-04T05:21:45.662" v="1445" actId="255"/>
          <ac:spMkLst>
            <pc:docMk/>
            <pc:sldMk cId="928993876" sldId="297"/>
            <ac:spMk id="13" creationId="{00000000-0000-0000-0000-000000000000}"/>
          </ac:spMkLst>
        </pc:spChg>
        <pc:spChg chg="mod">
          <ac:chgData name="Indu Sekhar Dantu" userId="4218edbc7ffe59d5" providerId="LiveId" clId="{EB27D228-A868-4B40-841F-91F96C91BD63}" dt="2021-08-04T05:34:29.325" v="1710" actId="255"/>
          <ac:spMkLst>
            <pc:docMk/>
            <pc:sldMk cId="928993876" sldId="297"/>
            <ac:spMk id="14" creationId="{00000000-0000-0000-0000-000000000000}"/>
          </ac:spMkLst>
        </pc:spChg>
      </pc:sldChg>
      <pc:sldChg chg="modSp add mod">
        <pc:chgData name="Indu Sekhar Dantu" userId="4218edbc7ffe59d5" providerId="LiveId" clId="{EB27D228-A868-4B40-841F-91F96C91BD63}" dt="2021-08-04T05:35:21.845" v="1712" actId="255"/>
        <pc:sldMkLst>
          <pc:docMk/>
          <pc:sldMk cId="3816254302" sldId="298"/>
        </pc:sldMkLst>
        <pc:spChg chg="mod">
          <ac:chgData name="Indu Sekhar Dantu" userId="4218edbc7ffe59d5" providerId="LiveId" clId="{EB27D228-A868-4B40-841F-91F96C91BD63}" dt="2021-08-04T05:22:02.893" v="1451" actId="255"/>
          <ac:spMkLst>
            <pc:docMk/>
            <pc:sldMk cId="3816254302" sldId="298"/>
            <ac:spMk id="13" creationId="{00000000-0000-0000-0000-000000000000}"/>
          </ac:spMkLst>
        </pc:spChg>
        <pc:spChg chg="mod">
          <ac:chgData name="Indu Sekhar Dantu" userId="4218edbc7ffe59d5" providerId="LiveId" clId="{EB27D228-A868-4B40-841F-91F96C91BD63}" dt="2021-08-04T05:35:21.845" v="1712" actId="255"/>
          <ac:spMkLst>
            <pc:docMk/>
            <pc:sldMk cId="3816254302" sldId="298"/>
            <ac:spMk id="14" creationId="{00000000-0000-0000-0000-000000000000}"/>
          </ac:spMkLst>
        </pc:spChg>
      </pc:sldChg>
      <pc:sldChg chg="modSp add mod">
        <pc:chgData name="Indu Sekhar Dantu" userId="4218edbc7ffe59d5" providerId="LiveId" clId="{EB27D228-A868-4B40-841F-91F96C91BD63}" dt="2021-08-04T05:35:41.704" v="1713" actId="255"/>
        <pc:sldMkLst>
          <pc:docMk/>
          <pc:sldMk cId="1546805313" sldId="299"/>
        </pc:sldMkLst>
        <pc:spChg chg="mod">
          <ac:chgData name="Indu Sekhar Dantu" userId="4218edbc7ffe59d5" providerId="LiveId" clId="{EB27D228-A868-4B40-841F-91F96C91BD63}" dt="2021-08-04T05:22:11.525" v="1454" actId="255"/>
          <ac:spMkLst>
            <pc:docMk/>
            <pc:sldMk cId="1546805313" sldId="299"/>
            <ac:spMk id="13" creationId="{00000000-0000-0000-0000-000000000000}"/>
          </ac:spMkLst>
        </pc:spChg>
        <pc:spChg chg="mod">
          <ac:chgData name="Indu Sekhar Dantu" userId="4218edbc7ffe59d5" providerId="LiveId" clId="{EB27D228-A868-4B40-841F-91F96C91BD63}" dt="2021-08-04T05:35:41.704" v="1713" actId="255"/>
          <ac:spMkLst>
            <pc:docMk/>
            <pc:sldMk cId="1546805313" sldId="299"/>
            <ac:spMk id="14" creationId="{00000000-0000-0000-0000-000000000000}"/>
          </ac:spMkLst>
        </pc:spChg>
      </pc:sldChg>
      <pc:sldChg chg="modSp add mod">
        <pc:chgData name="Indu Sekhar Dantu" userId="4218edbc7ffe59d5" providerId="LiveId" clId="{EB27D228-A868-4B40-841F-91F96C91BD63}" dt="2021-08-04T05:36:59.965" v="1716" actId="255"/>
        <pc:sldMkLst>
          <pc:docMk/>
          <pc:sldMk cId="3497651072" sldId="300"/>
        </pc:sldMkLst>
        <pc:spChg chg="mod">
          <ac:chgData name="Indu Sekhar Dantu" userId="4218edbc7ffe59d5" providerId="LiveId" clId="{EB27D228-A868-4B40-841F-91F96C91BD63}" dt="2021-08-04T05:22:41.219" v="1466" actId="255"/>
          <ac:spMkLst>
            <pc:docMk/>
            <pc:sldMk cId="3497651072" sldId="300"/>
            <ac:spMk id="13" creationId="{00000000-0000-0000-0000-000000000000}"/>
          </ac:spMkLst>
        </pc:spChg>
        <pc:spChg chg="mod">
          <ac:chgData name="Indu Sekhar Dantu" userId="4218edbc7ffe59d5" providerId="LiveId" clId="{EB27D228-A868-4B40-841F-91F96C91BD63}" dt="2021-08-04T05:36:59.965" v="1716" actId="255"/>
          <ac:spMkLst>
            <pc:docMk/>
            <pc:sldMk cId="3497651072" sldId="300"/>
            <ac:spMk id="14" creationId="{00000000-0000-0000-0000-000000000000}"/>
          </ac:spMkLst>
        </pc:spChg>
      </pc:sldChg>
      <pc:sldChg chg="modSp add mod">
        <pc:chgData name="Indu Sekhar Dantu" userId="4218edbc7ffe59d5" providerId="LiveId" clId="{EB27D228-A868-4B40-841F-91F96C91BD63}" dt="2021-08-04T05:23:06.566" v="1475" actId="255"/>
        <pc:sldMkLst>
          <pc:docMk/>
          <pc:sldMk cId="3448994326" sldId="301"/>
        </pc:sldMkLst>
        <pc:spChg chg="mod">
          <ac:chgData name="Indu Sekhar Dantu" userId="4218edbc7ffe59d5" providerId="LiveId" clId="{EB27D228-A868-4B40-841F-91F96C91BD63}" dt="2021-08-04T05:23:06.566" v="1475" actId="255"/>
          <ac:spMkLst>
            <pc:docMk/>
            <pc:sldMk cId="3448994326" sldId="301"/>
            <ac:spMk id="13" creationId="{00000000-0000-0000-0000-000000000000}"/>
          </ac:spMkLst>
        </pc:spChg>
        <pc:spChg chg="mod">
          <ac:chgData name="Indu Sekhar Dantu" userId="4218edbc7ffe59d5" providerId="LiveId" clId="{EB27D228-A868-4B40-841F-91F96C91BD63}" dt="2021-07-31T15:59:46.067" v="1209" actId="20577"/>
          <ac:spMkLst>
            <pc:docMk/>
            <pc:sldMk cId="3448994326" sldId="301"/>
            <ac:spMk id="14" creationId="{00000000-0000-0000-0000-000000000000}"/>
          </ac:spMkLst>
        </pc:spChg>
      </pc:sldChg>
      <pc:sldChg chg="modSp add mod">
        <pc:chgData name="Indu Sekhar Dantu" userId="4218edbc7ffe59d5" providerId="LiveId" clId="{EB27D228-A868-4B40-841F-91F96C91BD63}" dt="2021-08-04T05:42:18.156" v="1724" actId="255"/>
        <pc:sldMkLst>
          <pc:docMk/>
          <pc:sldMk cId="1300569451" sldId="302"/>
        </pc:sldMkLst>
        <pc:spChg chg="mod">
          <ac:chgData name="Indu Sekhar Dantu" userId="4218edbc7ffe59d5" providerId="LiveId" clId="{EB27D228-A868-4B40-841F-91F96C91BD63}" dt="2021-08-04T05:23:56.315" v="1493" actId="255"/>
          <ac:spMkLst>
            <pc:docMk/>
            <pc:sldMk cId="1300569451" sldId="302"/>
            <ac:spMk id="13" creationId="{00000000-0000-0000-0000-000000000000}"/>
          </ac:spMkLst>
        </pc:spChg>
        <pc:spChg chg="mod">
          <ac:chgData name="Indu Sekhar Dantu" userId="4218edbc7ffe59d5" providerId="LiveId" clId="{EB27D228-A868-4B40-841F-91F96C91BD63}" dt="2021-08-04T05:42:18.156" v="1724" actId="255"/>
          <ac:spMkLst>
            <pc:docMk/>
            <pc:sldMk cId="1300569451" sldId="302"/>
            <ac:spMk id="14" creationId="{00000000-0000-0000-0000-000000000000}"/>
          </ac:spMkLst>
        </pc:spChg>
      </pc:sldChg>
      <pc:sldChg chg="modSp add mod">
        <pc:chgData name="Indu Sekhar Dantu" userId="4218edbc7ffe59d5" providerId="LiveId" clId="{EB27D228-A868-4B40-841F-91F96C91BD63}" dt="2021-08-04T05:22:57.485" v="1472" actId="255"/>
        <pc:sldMkLst>
          <pc:docMk/>
          <pc:sldMk cId="3771007132" sldId="304"/>
        </pc:sldMkLst>
        <pc:spChg chg="mod">
          <ac:chgData name="Indu Sekhar Dantu" userId="4218edbc7ffe59d5" providerId="LiveId" clId="{EB27D228-A868-4B40-841F-91F96C91BD63}" dt="2021-08-04T05:22:57.485" v="1472" actId="255"/>
          <ac:spMkLst>
            <pc:docMk/>
            <pc:sldMk cId="3771007132" sldId="304"/>
            <ac:spMk id="13" creationId="{00000000-0000-0000-0000-000000000000}"/>
          </ac:spMkLst>
        </pc:spChg>
        <pc:spChg chg="mod">
          <ac:chgData name="Indu Sekhar Dantu" userId="4218edbc7ffe59d5" providerId="LiveId" clId="{EB27D228-A868-4B40-841F-91F96C91BD63}" dt="2021-07-21T17:12:44.729" v="152" actId="1036"/>
          <ac:spMkLst>
            <pc:docMk/>
            <pc:sldMk cId="3771007132" sldId="304"/>
            <ac:spMk id="14" creationId="{00000000-0000-0000-0000-000000000000}"/>
          </ac:spMkLst>
        </pc:spChg>
      </pc:sldChg>
      <pc:sldChg chg="modSp add mod">
        <pc:chgData name="Indu Sekhar Dantu" userId="4218edbc7ffe59d5" providerId="LiveId" clId="{EB27D228-A868-4B40-841F-91F96C91BD63}" dt="2021-08-04T05:39:58.933" v="1719" actId="255"/>
        <pc:sldMkLst>
          <pc:docMk/>
          <pc:sldMk cId="3714772904" sldId="305"/>
        </pc:sldMkLst>
        <pc:spChg chg="mod">
          <ac:chgData name="Indu Sekhar Dantu" userId="4218edbc7ffe59d5" providerId="LiveId" clId="{EB27D228-A868-4B40-841F-91F96C91BD63}" dt="2021-08-04T05:23:30.461" v="1484" actId="255"/>
          <ac:spMkLst>
            <pc:docMk/>
            <pc:sldMk cId="3714772904" sldId="305"/>
            <ac:spMk id="13" creationId="{00000000-0000-0000-0000-000000000000}"/>
          </ac:spMkLst>
        </pc:spChg>
        <pc:spChg chg="mod">
          <ac:chgData name="Indu Sekhar Dantu" userId="4218edbc7ffe59d5" providerId="LiveId" clId="{EB27D228-A868-4B40-841F-91F96C91BD63}" dt="2021-08-04T05:39:58.933" v="1719" actId="255"/>
          <ac:spMkLst>
            <pc:docMk/>
            <pc:sldMk cId="3714772904" sldId="305"/>
            <ac:spMk id="14" creationId="{00000000-0000-0000-0000-000000000000}"/>
          </ac:spMkLst>
        </pc:spChg>
      </pc:sldChg>
      <pc:sldChg chg="modSp add mod">
        <pc:chgData name="Indu Sekhar Dantu" userId="4218edbc7ffe59d5" providerId="LiveId" clId="{EB27D228-A868-4B40-841F-91F96C91BD63}" dt="2021-08-04T05:48:36.219" v="1735" actId="255"/>
        <pc:sldMkLst>
          <pc:docMk/>
          <pc:sldMk cId="2753113907" sldId="307"/>
        </pc:sldMkLst>
        <pc:spChg chg="mod">
          <ac:chgData name="Indu Sekhar Dantu" userId="4218edbc7ffe59d5" providerId="LiveId" clId="{EB27D228-A868-4B40-841F-91F96C91BD63}" dt="2021-08-04T05:25:25.813" v="1526" actId="255"/>
          <ac:spMkLst>
            <pc:docMk/>
            <pc:sldMk cId="2753113907" sldId="307"/>
            <ac:spMk id="13" creationId="{00000000-0000-0000-0000-000000000000}"/>
          </ac:spMkLst>
        </pc:spChg>
        <pc:spChg chg="mod">
          <ac:chgData name="Indu Sekhar Dantu" userId="4218edbc7ffe59d5" providerId="LiveId" clId="{EB27D228-A868-4B40-841F-91F96C91BD63}" dt="2021-08-04T05:48:36.219" v="1735" actId="255"/>
          <ac:spMkLst>
            <pc:docMk/>
            <pc:sldMk cId="2753113907" sldId="307"/>
            <ac:spMk id="14" creationId="{00000000-0000-0000-0000-000000000000}"/>
          </ac:spMkLst>
        </pc:spChg>
      </pc:sldChg>
      <pc:sldChg chg="modSp add mod">
        <pc:chgData name="Indu Sekhar Dantu" userId="4218edbc7ffe59d5" providerId="LiveId" clId="{EB27D228-A868-4B40-841F-91F96C91BD63}" dt="2021-08-04T05:50:24.319" v="1737" actId="255"/>
        <pc:sldMkLst>
          <pc:docMk/>
          <pc:sldMk cId="3420482247" sldId="308"/>
        </pc:sldMkLst>
        <pc:spChg chg="mod">
          <ac:chgData name="Indu Sekhar Dantu" userId="4218edbc7ffe59d5" providerId="LiveId" clId="{EB27D228-A868-4B40-841F-91F96C91BD63}" dt="2021-08-04T05:25:41.395" v="1532" actId="255"/>
          <ac:spMkLst>
            <pc:docMk/>
            <pc:sldMk cId="3420482247" sldId="308"/>
            <ac:spMk id="13" creationId="{00000000-0000-0000-0000-000000000000}"/>
          </ac:spMkLst>
        </pc:spChg>
        <pc:spChg chg="mod">
          <ac:chgData name="Indu Sekhar Dantu" userId="4218edbc7ffe59d5" providerId="LiveId" clId="{EB27D228-A868-4B40-841F-91F96C91BD63}" dt="2021-08-04T05:50:24.319" v="1737" actId="255"/>
          <ac:spMkLst>
            <pc:docMk/>
            <pc:sldMk cId="3420482247" sldId="308"/>
            <ac:spMk id="14" creationId="{00000000-0000-0000-0000-000000000000}"/>
          </ac:spMkLst>
        </pc:spChg>
      </pc:sldChg>
      <pc:sldChg chg="modSp add mod">
        <pc:chgData name="Indu Sekhar Dantu" userId="4218edbc7ffe59d5" providerId="LiveId" clId="{EB27D228-A868-4B40-841F-91F96C91BD63}" dt="2021-08-04T05:51:55.831" v="1738" actId="255"/>
        <pc:sldMkLst>
          <pc:docMk/>
          <pc:sldMk cId="1333130584" sldId="309"/>
        </pc:sldMkLst>
        <pc:spChg chg="mod">
          <ac:chgData name="Indu Sekhar Dantu" userId="4218edbc7ffe59d5" providerId="LiveId" clId="{EB27D228-A868-4B40-841F-91F96C91BD63}" dt="2021-08-04T05:25:49.030" v="1535" actId="255"/>
          <ac:spMkLst>
            <pc:docMk/>
            <pc:sldMk cId="1333130584" sldId="309"/>
            <ac:spMk id="13" creationId="{00000000-0000-0000-0000-000000000000}"/>
          </ac:spMkLst>
        </pc:spChg>
        <pc:spChg chg="mod">
          <ac:chgData name="Indu Sekhar Dantu" userId="4218edbc7ffe59d5" providerId="LiveId" clId="{EB27D228-A868-4B40-841F-91F96C91BD63}" dt="2021-08-04T05:51:55.831" v="1738" actId="255"/>
          <ac:spMkLst>
            <pc:docMk/>
            <pc:sldMk cId="1333130584" sldId="309"/>
            <ac:spMk id="14" creationId="{00000000-0000-0000-0000-000000000000}"/>
          </ac:spMkLst>
        </pc:spChg>
      </pc:sldChg>
      <pc:sldChg chg="modSp add mod">
        <pc:chgData name="Indu Sekhar Dantu" userId="4218edbc7ffe59d5" providerId="LiveId" clId="{EB27D228-A868-4B40-841F-91F96C91BD63}" dt="2021-08-04T05:52:10.990" v="1739" actId="255"/>
        <pc:sldMkLst>
          <pc:docMk/>
          <pc:sldMk cId="3634548793" sldId="310"/>
        </pc:sldMkLst>
        <pc:spChg chg="mod">
          <ac:chgData name="Indu Sekhar Dantu" userId="4218edbc7ffe59d5" providerId="LiveId" clId="{EB27D228-A868-4B40-841F-91F96C91BD63}" dt="2021-08-04T05:25:57.328" v="1538" actId="255"/>
          <ac:spMkLst>
            <pc:docMk/>
            <pc:sldMk cId="3634548793" sldId="310"/>
            <ac:spMk id="13" creationId="{00000000-0000-0000-0000-000000000000}"/>
          </ac:spMkLst>
        </pc:spChg>
        <pc:spChg chg="mod">
          <ac:chgData name="Indu Sekhar Dantu" userId="4218edbc7ffe59d5" providerId="LiveId" clId="{EB27D228-A868-4B40-841F-91F96C91BD63}" dt="2021-08-04T05:52:10.990" v="1739" actId="255"/>
          <ac:spMkLst>
            <pc:docMk/>
            <pc:sldMk cId="3634548793" sldId="310"/>
            <ac:spMk id="14" creationId="{00000000-0000-0000-0000-000000000000}"/>
          </ac:spMkLst>
        </pc:spChg>
      </pc:sldChg>
      <pc:sldChg chg="modSp add mod">
        <pc:chgData name="Indu Sekhar Dantu" userId="4218edbc7ffe59d5" providerId="LiveId" clId="{EB27D228-A868-4B40-841F-91F96C91BD63}" dt="2021-08-04T05:52:51.163" v="1741" actId="255"/>
        <pc:sldMkLst>
          <pc:docMk/>
          <pc:sldMk cId="2622306199" sldId="311"/>
        </pc:sldMkLst>
        <pc:spChg chg="mod">
          <ac:chgData name="Indu Sekhar Dantu" userId="4218edbc7ffe59d5" providerId="LiveId" clId="{EB27D228-A868-4B40-841F-91F96C91BD63}" dt="2021-08-04T05:26:29.961" v="1545" actId="255"/>
          <ac:spMkLst>
            <pc:docMk/>
            <pc:sldMk cId="2622306199" sldId="311"/>
            <ac:spMk id="13" creationId="{00000000-0000-0000-0000-000000000000}"/>
          </ac:spMkLst>
        </pc:spChg>
        <pc:spChg chg="mod">
          <ac:chgData name="Indu Sekhar Dantu" userId="4218edbc7ffe59d5" providerId="LiveId" clId="{EB27D228-A868-4B40-841F-91F96C91BD63}" dt="2021-08-04T05:52:51.163" v="1741" actId="255"/>
          <ac:spMkLst>
            <pc:docMk/>
            <pc:sldMk cId="2622306199" sldId="311"/>
            <ac:spMk id="14" creationId="{00000000-0000-0000-0000-000000000000}"/>
          </ac:spMkLst>
        </pc:spChg>
      </pc:sldChg>
      <pc:sldChg chg="modSp add mod">
        <pc:chgData name="Indu Sekhar Dantu" userId="4218edbc7ffe59d5" providerId="LiveId" clId="{EB27D228-A868-4B40-841F-91F96C91BD63}" dt="2021-08-04T05:53:19.277" v="1743" actId="255"/>
        <pc:sldMkLst>
          <pc:docMk/>
          <pc:sldMk cId="1086257909" sldId="312"/>
        </pc:sldMkLst>
        <pc:spChg chg="mod">
          <ac:chgData name="Indu Sekhar Dantu" userId="4218edbc7ffe59d5" providerId="LiveId" clId="{EB27D228-A868-4B40-841F-91F96C91BD63}" dt="2021-08-04T05:26:48.774" v="1551" actId="255"/>
          <ac:spMkLst>
            <pc:docMk/>
            <pc:sldMk cId="1086257909" sldId="312"/>
            <ac:spMk id="13" creationId="{00000000-0000-0000-0000-000000000000}"/>
          </ac:spMkLst>
        </pc:spChg>
        <pc:spChg chg="mod">
          <ac:chgData name="Indu Sekhar Dantu" userId="4218edbc7ffe59d5" providerId="LiveId" clId="{EB27D228-A868-4B40-841F-91F96C91BD63}" dt="2021-08-04T05:53:19.277" v="1743" actId="255"/>
          <ac:spMkLst>
            <pc:docMk/>
            <pc:sldMk cId="1086257909" sldId="312"/>
            <ac:spMk id="14" creationId="{00000000-0000-0000-0000-000000000000}"/>
          </ac:spMkLst>
        </pc:spChg>
      </pc:sldChg>
      <pc:sldChg chg="modSp add mod">
        <pc:chgData name="Indu Sekhar Dantu" userId="4218edbc7ffe59d5" providerId="LiveId" clId="{EB27D228-A868-4B40-841F-91F96C91BD63}" dt="2021-08-04T05:53:40.422" v="1744" actId="255"/>
        <pc:sldMkLst>
          <pc:docMk/>
          <pc:sldMk cId="589237961" sldId="313"/>
        </pc:sldMkLst>
        <pc:spChg chg="mod">
          <ac:chgData name="Indu Sekhar Dantu" userId="4218edbc7ffe59d5" providerId="LiveId" clId="{EB27D228-A868-4B40-841F-91F96C91BD63}" dt="2021-08-04T05:26:56.633" v="1554" actId="255"/>
          <ac:spMkLst>
            <pc:docMk/>
            <pc:sldMk cId="589237961" sldId="313"/>
            <ac:spMk id="13" creationId="{00000000-0000-0000-0000-000000000000}"/>
          </ac:spMkLst>
        </pc:spChg>
        <pc:spChg chg="mod">
          <ac:chgData name="Indu Sekhar Dantu" userId="4218edbc7ffe59d5" providerId="LiveId" clId="{EB27D228-A868-4B40-841F-91F96C91BD63}" dt="2021-08-04T05:53:40.422" v="1744" actId="255"/>
          <ac:spMkLst>
            <pc:docMk/>
            <pc:sldMk cId="589237961" sldId="313"/>
            <ac:spMk id="14" creationId="{00000000-0000-0000-0000-000000000000}"/>
          </ac:spMkLst>
        </pc:spChg>
      </pc:sldChg>
      <pc:sldChg chg="modSp add mod">
        <pc:chgData name="Indu Sekhar Dantu" userId="4218edbc7ffe59d5" providerId="LiveId" clId="{EB27D228-A868-4B40-841F-91F96C91BD63}" dt="2021-08-04T05:54:00.562" v="1745" actId="255"/>
        <pc:sldMkLst>
          <pc:docMk/>
          <pc:sldMk cId="3850347754" sldId="322"/>
        </pc:sldMkLst>
        <pc:spChg chg="mod">
          <ac:chgData name="Indu Sekhar Dantu" userId="4218edbc7ffe59d5" providerId="LiveId" clId="{EB27D228-A868-4B40-841F-91F96C91BD63}" dt="2021-08-04T05:27:06.187" v="1557" actId="255"/>
          <ac:spMkLst>
            <pc:docMk/>
            <pc:sldMk cId="3850347754" sldId="322"/>
            <ac:spMk id="13" creationId="{00000000-0000-0000-0000-000000000000}"/>
          </ac:spMkLst>
        </pc:spChg>
        <pc:spChg chg="mod">
          <ac:chgData name="Indu Sekhar Dantu" userId="4218edbc7ffe59d5" providerId="LiveId" clId="{EB27D228-A868-4B40-841F-91F96C91BD63}" dt="2021-08-04T05:54:00.562" v="1745" actId="255"/>
          <ac:spMkLst>
            <pc:docMk/>
            <pc:sldMk cId="3850347754" sldId="322"/>
            <ac:spMk id="14" creationId="{00000000-0000-0000-0000-000000000000}"/>
          </ac:spMkLst>
        </pc:spChg>
      </pc:sldChg>
      <pc:sldChg chg="modSp add mod">
        <pc:chgData name="Indu Sekhar Dantu" userId="4218edbc7ffe59d5" providerId="LiveId" clId="{EB27D228-A868-4B40-841F-91F96C91BD63}" dt="2021-08-04T05:56:44.673" v="1753" actId="255"/>
        <pc:sldMkLst>
          <pc:docMk/>
          <pc:sldMk cId="962659786" sldId="323"/>
        </pc:sldMkLst>
        <pc:spChg chg="mod">
          <ac:chgData name="Indu Sekhar Dantu" userId="4218edbc7ffe59d5" providerId="LiveId" clId="{EB27D228-A868-4B40-841F-91F96C91BD63}" dt="2021-08-04T05:28:27.663" v="1584" actId="255"/>
          <ac:spMkLst>
            <pc:docMk/>
            <pc:sldMk cId="962659786" sldId="323"/>
            <ac:spMk id="13" creationId="{00000000-0000-0000-0000-000000000000}"/>
          </ac:spMkLst>
        </pc:spChg>
        <pc:spChg chg="mod">
          <ac:chgData name="Indu Sekhar Dantu" userId="4218edbc7ffe59d5" providerId="LiveId" clId="{EB27D228-A868-4B40-841F-91F96C91BD63}" dt="2021-08-04T05:56:44.673" v="1753" actId="255"/>
          <ac:spMkLst>
            <pc:docMk/>
            <pc:sldMk cId="962659786" sldId="323"/>
            <ac:spMk id="14" creationId="{00000000-0000-0000-0000-000000000000}"/>
          </ac:spMkLst>
        </pc:spChg>
      </pc:sldChg>
      <pc:sldChg chg="modSp add mod">
        <pc:chgData name="Indu Sekhar Dantu" userId="4218edbc7ffe59d5" providerId="LiveId" clId="{EB27D228-A868-4B40-841F-91F96C91BD63}" dt="2021-08-04T05:55:59.238" v="1750" actId="255"/>
        <pc:sldMkLst>
          <pc:docMk/>
          <pc:sldMk cId="1950696427" sldId="331"/>
        </pc:sldMkLst>
        <pc:spChg chg="mod">
          <ac:chgData name="Indu Sekhar Dantu" userId="4218edbc7ffe59d5" providerId="LiveId" clId="{EB27D228-A868-4B40-841F-91F96C91BD63}" dt="2021-08-04T05:28:01.077" v="1575" actId="255"/>
          <ac:spMkLst>
            <pc:docMk/>
            <pc:sldMk cId="1950696427" sldId="331"/>
            <ac:spMk id="13" creationId="{00000000-0000-0000-0000-000000000000}"/>
          </ac:spMkLst>
        </pc:spChg>
        <pc:spChg chg="mod">
          <ac:chgData name="Indu Sekhar Dantu" userId="4218edbc7ffe59d5" providerId="LiveId" clId="{EB27D228-A868-4B40-841F-91F96C91BD63}" dt="2021-08-04T05:55:59.238" v="1750" actId="255"/>
          <ac:spMkLst>
            <pc:docMk/>
            <pc:sldMk cId="1950696427" sldId="331"/>
            <ac:spMk id="14" creationId="{00000000-0000-0000-0000-000000000000}"/>
          </ac:spMkLst>
        </pc:spChg>
      </pc:sldChg>
      <pc:sldChg chg="modSp add mod">
        <pc:chgData name="Indu Sekhar Dantu" userId="4218edbc7ffe59d5" providerId="LiveId" clId="{EB27D228-A868-4B40-841F-91F96C91BD63}" dt="2021-08-04T05:27:53.070" v="1572" actId="255"/>
        <pc:sldMkLst>
          <pc:docMk/>
          <pc:sldMk cId="1498652949" sldId="332"/>
        </pc:sldMkLst>
        <pc:spChg chg="mod">
          <ac:chgData name="Indu Sekhar Dantu" userId="4218edbc7ffe59d5" providerId="LiveId" clId="{EB27D228-A868-4B40-841F-91F96C91BD63}" dt="2021-08-04T05:27:53.070" v="1572" actId="255"/>
          <ac:spMkLst>
            <pc:docMk/>
            <pc:sldMk cId="1498652949" sldId="332"/>
            <ac:spMk id="13" creationId="{00000000-0000-0000-0000-000000000000}"/>
          </ac:spMkLst>
        </pc:spChg>
        <pc:spChg chg="mod">
          <ac:chgData name="Indu Sekhar Dantu" userId="4218edbc7ffe59d5" providerId="LiveId" clId="{EB27D228-A868-4B40-841F-91F96C91BD63}" dt="2021-07-21T17:18:19.600" v="440" actId="14100"/>
          <ac:spMkLst>
            <pc:docMk/>
            <pc:sldMk cId="1498652949" sldId="332"/>
            <ac:spMk id="14" creationId="{00000000-0000-0000-0000-000000000000}"/>
          </ac:spMkLst>
        </pc:spChg>
      </pc:sldChg>
      <pc:sldChg chg="modSp add mod">
        <pc:chgData name="Indu Sekhar Dantu" userId="4218edbc7ffe59d5" providerId="LiveId" clId="{EB27D228-A868-4B40-841F-91F96C91BD63}" dt="2021-08-04T05:54:31.439" v="1747" actId="255"/>
        <pc:sldMkLst>
          <pc:docMk/>
          <pc:sldMk cId="2573155808" sldId="333"/>
        </pc:sldMkLst>
        <pc:spChg chg="mod">
          <ac:chgData name="Indu Sekhar Dantu" userId="4218edbc7ffe59d5" providerId="LiveId" clId="{EB27D228-A868-4B40-841F-91F96C91BD63}" dt="2021-08-04T05:27:28.262" v="1563" actId="255"/>
          <ac:spMkLst>
            <pc:docMk/>
            <pc:sldMk cId="2573155808" sldId="333"/>
            <ac:spMk id="13" creationId="{00000000-0000-0000-0000-000000000000}"/>
          </ac:spMkLst>
        </pc:spChg>
        <pc:spChg chg="mod">
          <ac:chgData name="Indu Sekhar Dantu" userId="4218edbc7ffe59d5" providerId="LiveId" clId="{EB27D228-A868-4B40-841F-91F96C91BD63}" dt="2021-08-04T05:54:31.439" v="1747" actId="255"/>
          <ac:spMkLst>
            <pc:docMk/>
            <pc:sldMk cId="2573155808" sldId="333"/>
            <ac:spMk id="14" creationId="{00000000-0000-0000-0000-000000000000}"/>
          </ac:spMkLst>
        </pc:spChg>
      </pc:sldChg>
      <pc:sldChg chg="modSp add mod">
        <pc:chgData name="Indu Sekhar Dantu" userId="4218edbc7ffe59d5" providerId="LiveId" clId="{EB27D228-A868-4B40-841F-91F96C91BD63}" dt="2021-08-04T05:27:44.917" v="1569" actId="255"/>
        <pc:sldMkLst>
          <pc:docMk/>
          <pc:sldMk cId="369547423" sldId="334"/>
        </pc:sldMkLst>
        <pc:spChg chg="mod">
          <ac:chgData name="Indu Sekhar Dantu" userId="4218edbc7ffe59d5" providerId="LiveId" clId="{EB27D228-A868-4B40-841F-91F96C91BD63}" dt="2021-08-04T05:27:44.917" v="1569" actId="255"/>
          <ac:spMkLst>
            <pc:docMk/>
            <pc:sldMk cId="369547423" sldId="334"/>
            <ac:spMk id="13" creationId="{00000000-0000-0000-0000-000000000000}"/>
          </ac:spMkLst>
        </pc:spChg>
        <pc:spChg chg="mod">
          <ac:chgData name="Indu Sekhar Dantu" userId="4218edbc7ffe59d5" providerId="LiveId" clId="{EB27D228-A868-4B40-841F-91F96C91BD63}" dt="2021-07-21T17:18:11.542" v="439" actId="27636"/>
          <ac:spMkLst>
            <pc:docMk/>
            <pc:sldMk cId="369547423" sldId="334"/>
            <ac:spMk id="14" creationId="{00000000-0000-0000-0000-000000000000}"/>
          </ac:spMkLst>
        </pc:spChg>
      </pc:sldChg>
      <pc:sldChg chg="modSp add mod">
        <pc:chgData name="Indu Sekhar Dantu" userId="4218edbc7ffe59d5" providerId="LiveId" clId="{EB27D228-A868-4B40-841F-91F96C91BD63}" dt="2021-08-04T05:56:14.222" v="1751" actId="255"/>
        <pc:sldMkLst>
          <pc:docMk/>
          <pc:sldMk cId="2275805115" sldId="335"/>
        </pc:sldMkLst>
        <pc:spChg chg="mod">
          <ac:chgData name="Indu Sekhar Dantu" userId="4218edbc7ffe59d5" providerId="LiveId" clId="{EB27D228-A868-4B40-841F-91F96C91BD63}" dt="2021-08-04T05:28:10.127" v="1578" actId="255"/>
          <ac:spMkLst>
            <pc:docMk/>
            <pc:sldMk cId="2275805115" sldId="335"/>
            <ac:spMk id="13" creationId="{00000000-0000-0000-0000-000000000000}"/>
          </ac:spMkLst>
        </pc:spChg>
        <pc:spChg chg="mod">
          <ac:chgData name="Indu Sekhar Dantu" userId="4218edbc7ffe59d5" providerId="LiveId" clId="{EB27D228-A868-4B40-841F-91F96C91BD63}" dt="2021-08-04T05:56:14.222" v="1751" actId="255"/>
          <ac:spMkLst>
            <pc:docMk/>
            <pc:sldMk cId="2275805115" sldId="335"/>
            <ac:spMk id="14" creationId="{00000000-0000-0000-0000-000000000000}"/>
          </ac:spMkLst>
        </pc:spChg>
      </pc:sldChg>
      <pc:sldChg chg="modSp add mod">
        <pc:chgData name="Indu Sekhar Dantu" userId="4218edbc7ffe59d5" providerId="LiveId" clId="{EB27D228-A868-4B40-841F-91F96C91BD63}" dt="2021-08-04T05:41:24.175" v="1721" actId="255"/>
        <pc:sldMkLst>
          <pc:docMk/>
          <pc:sldMk cId="1517669758" sldId="336"/>
        </pc:sldMkLst>
        <pc:spChg chg="mod">
          <ac:chgData name="Indu Sekhar Dantu" userId="4218edbc7ffe59d5" providerId="LiveId" clId="{EB27D228-A868-4B40-841F-91F96C91BD63}" dt="2021-08-04T05:23:47.727" v="1490" actId="255"/>
          <ac:spMkLst>
            <pc:docMk/>
            <pc:sldMk cId="1517669758" sldId="336"/>
            <ac:spMk id="13" creationId="{00000000-0000-0000-0000-000000000000}"/>
          </ac:spMkLst>
        </pc:spChg>
        <pc:spChg chg="mod">
          <ac:chgData name="Indu Sekhar Dantu" userId="4218edbc7ffe59d5" providerId="LiveId" clId="{EB27D228-A868-4B40-841F-91F96C91BD63}" dt="2021-08-04T05:41:24.175" v="1721" actId="255"/>
          <ac:spMkLst>
            <pc:docMk/>
            <pc:sldMk cId="1517669758" sldId="336"/>
            <ac:spMk id="14" creationId="{00000000-0000-0000-0000-000000000000}"/>
          </ac:spMkLst>
        </pc:spChg>
      </pc:sldChg>
      <pc:sldChg chg="modSp add mod">
        <pc:chgData name="Indu Sekhar Dantu" userId="4218edbc7ffe59d5" providerId="LiveId" clId="{EB27D228-A868-4B40-841F-91F96C91BD63}" dt="2021-08-04T05:38:58.230" v="1717" actId="255"/>
        <pc:sldMkLst>
          <pc:docMk/>
          <pc:sldMk cId="2507981742" sldId="337"/>
        </pc:sldMkLst>
        <pc:spChg chg="mod">
          <ac:chgData name="Indu Sekhar Dantu" userId="4218edbc7ffe59d5" providerId="LiveId" clId="{EB27D228-A868-4B40-841F-91F96C91BD63}" dt="2021-08-04T05:23:14.333" v="1478" actId="255"/>
          <ac:spMkLst>
            <pc:docMk/>
            <pc:sldMk cId="2507981742" sldId="337"/>
            <ac:spMk id="13" creationId="{00000000-0000-0000-0000-000000000000}"/>
          </ac:spMkLst>
        </pc:spChg>
        <pc:spChg chg="mod">
          <ac:chgData name="Indu Sekhar Dantu" userId="4218edbc7ffe59d5" providerId="LiveId" clId="{EB27D228-A868-4B40-841F-91F96C91BD63}" dt="2021-08-04T05:38:58.230" v="1717" actId="255"/>
          <ac:spMkLst>
            <pc:docMk/>
            <pc:sldMk cId="2507981742" sldId="337"/>
            <ac:spMk id="14" creationId="{00000000-0000-0000-0000-000000000000}"/>
          </ac:spMkLst>
        </pc:spChg>
      </pc:sldChg>
      <pc:sldChg chg="modSp add mod">
        <pc:chgData name="Indu Sekhar Dantu" userId="4218edbc7ffe59d5" providerId="LiveId" clId="{EB27D228-A868-4B40-841F-91F96C91BD63}" dt="2021-08-04T05:42:29.648" v="1725" actId="255"/>
        <pc:sldMkLst>
          <pc:docMk/>
          <pc:sldMk cId="1702166714" sldId="338"/>
        </pc:sldMkLst>
        <pc:spChg chg="mod">
          <ac:chgData name="Indu Sekhar Dantu" userId="4218edbc7ffe59d5" providerId="LiveId" clId="{EB27D228-A868-4B40-841F-91F96C91BD63}" dt="2021-08-04T05:24:04.856" v="1496" actId="255"/>
          <ac:spMkLst>
            <pc:docMk/>
            <pc:sldMk cId="1702166714" sldId="338"/>
            <ac:spMk id="13" creationId="{00000000-0000-0000-0000-000000000000}"/>
          </ac:spMkLst>
        </pc:spChg>
        <pc:spChg chg="mod">
          <ac:chgData name="Indu Sekhar Dantu" userId="4218edbc7ffe59d5" providerId="LiveId" clId="{EB27D228-A868-4B40-841F-91F96C91BD63}" dt="2021-08-04T05:42:29.648" v="1725" actId="255"/>
          <ac:spMkLst>
            <pc:docMk/>
            <pc:sldMk cId="1702166714" sldId="338"/>
            <ac:spMk id="14" creationId="{00000000-0000-0000-0000-000000000000}"/>
          </ac:spMkLst>
        </pc:spChg>
      </pc:sldChg>
      <pc:sldChg chg="modSp add mod">
        <pc:chgData name="Indu Sekhar Dantu" userId="4218edbc7ffe59d5" providerId="LiveId" clId="{EB27D228-A868-4B40-841F-91F96C91BD63}" dt="2021-08-04T05:45:34.339" v="1729" actId="255"/>
        <pc:sldMkLst>
          <pc:docMk/>
          <pc:sldMk cId="2079724415" sldId="339"/>
        </pc:sldMkLst>
        <pc:spChg chg="mod">
          <ac:chgData name="Indu Sekhar Dantu" userId="4218edbc7ffe59d5" providerId="LiveId" clId="{EB27D228-A868-4B40-841F-91F96C91BD63}" dt="2021-08-04T05:24:37.050" v="1508" actId="255"/>
          <ac:spMkLst>
            <pc:docMk/>
            <pc:sldMk cId="2079724415" sldId="339"/>
            <ac:spMk id="13" creationId="{00000000-0000-0000-0000-000000000000}"/>
          </ac:spMkLst>
        </pc:spChg>
        <pc:spChg chg="mod">
          <ac:chgData name="Indu Sekhar Dantu" userId="4218edbc7ffe59d5" providerId="LiveId" clId="{EB27D228-A868-4B40-841F-91F96C91BD63}" dt="2021-08-04T05:45:34.339" v="1729" actId="255"/>
          <ac:spMkLst>
            <pc:docMk/>
            <pc:sldMk cId="2079724415" sldId="339"/>
            <ac:spMk id="14" creationId="{00000000-0000-0000-0000-000000000000}"/>
          </ac:spMkLst>
        </pc:spChg>
      </pc:sldChg>
      <pc:sldChg chg="modSp add mod">
        <pc:chgData name="Indu Sekhar Dantu" userId="4218edbc7ffe59d5" providerId="LiveId" clId="{EB27D228-A868-4B40-841F-91F96C91BD63}" dt="2021-08-04T05:46:20.775" v="1731" actId="255"/>
        <pc:sldMkLst>
          <pc:docMk/>
          <pc:sldMk cId="1728800938" sldId="340"/>
        </pc:sldMkLst>
        <pc:spChg chg="mod">
          <ac:chgData name="Indu Sekhar Dantu" userId="4218edbc7ffe59d5" providerId="LiveId" clId="{EB27D228-A868-4B40-841F-91F96C91BD63}" dt="2021-08-04T05:24:53.492" v="1514" actId="255"/>
          <ac:spMkLst>
            <pc:docMk/>
            <pc:sldMk cId="1728800938" sldId="340"/>
            <ac:spMk id="13" creationId="{00000000-0000-0000-0000-000000000000}"/>
          </ac:spMkLst>
        </pc:spChg>
        <pc:spChg chg="mod">
          <ac:chgData name="Indu Sekhar Dantu" userId="4218edbc7ffe59d5" providerId="LiveId" clId="{EB27D228-A868-4B40-841F-91F96C91BD63}" dt="2021-08-04T05:46:20.775" v="1731" actId="255"/>
          <ac:spMkLst>
            <pc:docMk/>
            <pc:sldMk cId="1728800938" sldId="340"/>
            <ac:spMk id="14" creationId="{00000000-0000-0000-0000-000000000000}"/>
          </ac:spMkLst>
        </pc:spChg>
      </pc:sldChg>
      <pc:sldChg chg="modSp add mod">
        <pc:chgData name="Indu Sekhar Dantu" userId="4218edbc7ffe59d5" providerId="LiveId" clId="{EB27D228-A868-4B40-841F-91F96C91BD63}" dt="2021-08-04T05:47:21.106" v="1733" actId="255"/>
        <pc:sldMkLst>
          <pc:docMk/>
          <pc:sldMk cId="3148373168" sldId="341"/>
        </pc:sldMkLst>
        <pc:spChg chg="mod">
          <ac:chgData name="Indu Sekhar Dantu" userId="4218edbc7ffe59d5" providerId="LiveId" clId="{EB27D228-A868-4B40-841F-91F96C91BD63}" dt="2021-08-04T05:25:10.237" v="1520" actId="255"/>
          <ac:spMkLst>
            <pc:docMk/>
            <pc:sldMk cId="3148373168" sldId="341"/>
            <ac:spMk id="13" creationId="{00000000-0000-0000-0000-000000000000}"/>
          </ac:spMkLst>
        </pc:spChg>
        <pc:spChg chg="mod">
          <ac:chgData name="Indu Sekhar Dantu" userId="4218edbc7ffe59d5" providerId="LiveId" clId="{EB27D228-A868-4B40-841F-91F96C91BD63}" dt="2021-08-04T05:47:21.106" v="1733" actId="255"/>
          <ac:spMkLst>
            <pc:docMk/>
            <pc:sldMk cId="3148373168" sldId="341"/>
            <ac:spMk id="14" creationId="{00000000-0000-0000-0000-000000000000}"/>
          </ac:spMkLst>
        </pc:spChg>
      </pc:sldChg>
      <pc:sldChg chg="modSp add mod">
        <pc:chgData name="Indu Sekhar Dantu" userId="4218edbc7ffe59d5" providerId="LiveId" clId="{EB27D228-A868-4B40-841F-91F96C91BD63}" dt="2021-08-04T05:22:49.181" v="1469" actId="255"/>
        <pc:sldMkLst>
          <pc:docMk/>
          <pc:sldMk cId="4178936676" sldId="342"/>
        </pc:sldMkLst>
        <pc:spChg chg="mod">
          <ac:chgData name="Indu Sekhar Dantu" userId="4218edbc7ffe59d5" providerId="LiveId" clId="{EB27D228-A868-4B40-841F-91F96C91BD63}" dt="2021-08-04T05:22:49.181" v="1469" actId="255"/>
          <ac:spMkLst>
            <pc:docMk/>
            <pc:sldMk cId="4178936676" sldId="342"/>
            <ac:spMk id="13" creationId="{00000000-0000-0000-0000-000000000000}"/>
          </ac:spMkLst>
        </pc:spChg>
        <pc:spChg chg="mod">
          <ac:chgData name="Indu Sekhar Dantu" userId="4218edbc7ffe59d5" providerId="LiveId" clId="{EB27D228-A868-4B40-841F-91F96C91BD63}" dt="2021-07-21T17:12:54.832" v="164" actId="1035"/>
          <ac:spMkLst>
            <pc:docMk/>
            <pc:sldMk cId="4178936676" sldId="342"/>
            <ac:spMk id="14" creationId="{00000000-0000-0000-0000-000000000000}"/>
          </ac:spMkLst>
        </pc:spChg>
      </pc:sldChg>
      <pc:sldChg chg="modSp add mod">
        <pc:chgData name="Indu Sekhar Dantu" userId="4218edbc7ffe59d5" providerId="LiveId" clId="{EB27D228-A868-4B40-841F-91F96C91BD63}" dt="2021-08-04T05:44:03.965" v="1727" actId="255"/>
        <pc:sldMkLst>
          <pc:docMk/>
          <pc:sldMk cId="2706925466" sldId="344"/>
        </pc:sldMkLst>
        <pc:spChg chg="mod">
          <ac:chgData name="Indu Sekhar Dantu" userId="4218edbc7ffe59d5" providerId="LiveId" clId="{EB27D228-A868-4B40-841F-91F96C91BD63}" dt="2021-08-04T05:24:20.173" v="1502" actId="255"/>
          <ac:spMkLst>
            <pc:docMk/>
            <pc:sldMk cId="2706925466" sldId="344"/>
            <ac:spMk id="13" creationId="{00000000-0000-0000-0000-000000000000}"/>
          </ac:spMkLst>
        </pc:spChg>
        <pc:spChg chg="mod">
          <ac:chgData name="Indu Sekhar Dantu" userId="4218edbc7ffe59d5" providerId="LiveId" clId="{EB27D228-A868-4B40-841F-91F96C91BD63}" dt="2021-08-04T05:44:03.965" v="1727" actId="255"/>
          <ac:spMkLst>
            <pc:docMk/>
            <pc:sldMk cId="2706925466" sldId="344"/>
            <ac:spMk id="14" creationId="{00000000-0000-0000-0000-000000000000}"/>
          </ac:spMkLst>
        </pc:spChg>
      </pc:sldChg>
      <pc:sldChg chg="modSp add mod">
        <pc:chgData name="Indu Sekhar Dantu" userId="4218edbc7ffe59d5" providerId="LiveId" clId="{EB27D228-A868-4B40-841F-91F96C91BD63}" dt="2021-08-04T05:29:50.796" v="1607" actId="20577"/>
        <pc:sldMkLst>
          <pc:docMk/>
          <pc:sldMk cId="1695751639" sldId="347"/>
        </pc:sldMkLst>
        <pc:spChg chg="mod">
          <ac:chgData name="Indu Sekhar Dantu" userId="4218edbc7ffe59d5" providerId="LiveId" clId="{EB27D228-A868-4B40-841F-91F96C91BD63}" dt="2021-08-04T05:16:39.375" v="1327" actId="255"/>
          <ac:spMkLst>
            <pc:docMk/>
            <pc:sldMk cId="1695751639" sldId="347"/>
            <ac:spMk id="13" creationId="{00000000-0000-0000-0000-000000000000}"/>
          </ac:spMkLst>
        </pc:spChg>
        <pc:spChg chg="mod">
          <ac:chgData name="Indu Sekhar Dantu" userId="4218edbc7ffe59d5" providerId="LiveId" clId="{EB27D228-A868-4B40-841F-91F96C91BD63}" dt="2021-08-04T05:29:50.796" v="1607" actId="20577"/>
          <ac:spMkLst>
            <pc:docMk/>
            <pc:sldMk cId="1695751639" sldId="347"/>
            <ac:spMk id="14" creationId="{00000000-0000-0000-0000-000000000000}"/>
          </ac:spMkLst>
        </pc:spChg>
      </pc:sldChg>
      <pc:sldChg chg="modSp add mod">
        <pc:chgData name="Indu Sekhar Dantu" userId="4218edbc7ffe59d5" providerId="LiveId" clId="{EB27D228-A868-4B40-841F-91F96C91BD63}" dt="2021-08-04T05:36:43.866" v="1714" actId="255"/>
        <pc:sldMkLst>
          <pc:docMk/>
          <pc:sldMk cId="987227313" sldId="348"/>
        </pc:sldMkLst>
        <pc:spChg chg="mod">
          <ac:chgData name="Indu Sekhar Dantu" userId="4218edbc7ffe59d5" providerId="LiveId" clId="{EB27D228-A868-4B40-841F-91F96C91BD63}" dt="2021-08-04T05:22:20.058" v="1457" actId="255"/>
          <ac:spMkLst>
            <pc:docMk/>
            <pc:sldMk cId="987227313" sldId="348"/>
            <ac:spMk id="13" creationId="{00000000-0000-0000-0000-000000000000}"/>
          </ac:spMkLst>
        </pc:spChg>
        <pc:spChg chg="mod">
          <ac:chgData name="Indu Sekhar Dantu" userId="4218edbc7ffe59d5" providerId="LiveId" clId="{EB27D228-A868-4B40-841F-91F96C91BD63}" dt="2021-08-04T05:36:43.866" v="1714" actId="255"/>
          <ac:spMkLst>
            <pc:docMk/>
            <pc:sldMk cId="987227313" sldId="348"/>
            <ac:spMk id="14" creationId="{00000000-0000-0000-0000-000000000000}"/>
          </ac:spMkLst>
        </pc:spChg>
      </pc:sldChg>
      <pc:sldChg chg="add del">
        <pc:chgData name="Indu Sekhar Dantu" userId="4218edbc7ffe59d5" providerId="LiveId" clId="{EB27D228-A868-4B40-841F-91F96C91BD63}" dt="2021-07-21T17:21:11.938" v="622"/>
        <pc:sldMkLst>
          <pc:docMk/>
          <pc:sldMk cId="1852930993" sldId="349"/>
        </pc:sldMkLst>
      </pc:sldChg>
      <pc:sldChg chg="modSp mod">
        <pc:chgData name="Indu Sekhar Dantu" userId="4218edbc7ffe59d5" providerId="LiveId" clId="{EB27D228-A868-4B40-841F-91F96C91BD63}" dt="2021-08-04T05:31:31.376" v="1642" actId="113"/>
        <pc:sldMkLst>
          <pc:docMk/>
          <pc:sldMk cId="3880071349" sldId="349"/>
        </pc:sldMkLst>
        <pc:spChg chg="mod">
          <ac:chgData name="Indu Sekhar Dantu" userId="4218edbc7ffe59d5" providerId="LiveId" clId="{EB27D228-A868-4B40-841F-91F96C91BD63}" dt="2021-08-04T05:21:12.308" v="1436" actId="255"/>
          <ac:spMkLst>
            <pc:docMk/>
            <pc:sldMk cId="3880071349" sldId="349"/>
            <ac:spMk id="13" creationId="{00000000-0000-0000-0000-000000000000}"/>
          </ac:spMkLst>
        </pc:spChg>
        <pc:spChg chg="mod">
          <ac:chgData name="Indu Sekhar Dantu" userId="4218edbc7ffe59d5" providerId="LiveId" clId="{EB27D228-A868-4B40-841F-91F96C91BD63}" dt="2021-08-04T05:31:31.376" v="1642" actId="113"/>
          <ac:spMkLst>
            <pc:docMk/>
            <pc:sldMk cId="3880071349" sldId="349"/>
            <ac:spMk id="14" creationId="{00000000-0000-0000-0000-000000000000}"/>
          </ac:spMkLst>
        </pc:spChg>
      </pc:sldChg>
      <pc:sldChg chg="modSp mod">
        <pc:chgData name="Indu Sekhar Dantu" userId="4218edbc7ffe59d5" providerId="LiveId" clId="{EB27D228-A868-4B40-841F-91F96C91BD63}" dt="2021-08-04T05:33:52.490" v="1709" actId="20577"/>
        <pc:sldMkLst>
          <pc:docMk/>
          <pc:sldMk cId="2220937426" sldId="350"/>
        </pc:sldMkLst>
        <pc:spChg chg="mod">
          <ac:chgData name="Indu Sekhar Dantu" userId="4218edbc7ffe59d5" providerId="LiveId" clId="{EB27D228-A868-4B40-841F-91F96C91BD63}" dt="2021-08-04T05:21:35.708" v="1442" actId="255"/>
          <ac:spMkLst>
            <pc:docMk/>
            <pc:sldMk cId="2220937426" sldId="350"/>
            <ac:spMk id="13" creationId="{00000000-0000-0000-0000-000000000000}"/>
          </ac:spMkLst>
        </pc:spChg>
        <pc:spChg chg="mod">
          <ac:chgData name="Indu Sekhar Dantu" userId="4218edbc7ffe59d5" providerId="LiveId" clId="{EB27D228-A868-4B40-841F-91F96C91BD63}" dt="2021-08-04T05:33:52.490" v="1709" actId="20577"/>
          <ac:spMkLst>
            <pc:docMk/>
            <pc:sldMk cId="2220937426" sldId="350"/>
            <ac:spMk id="14" creationId="{00000000-0000-0000-0000-000000000000}"/>
          </ac:spMkLst>
        </pc:spChg>
      </pc:sldChg>
      <pc:sldChg chg="add del">
        <pc:chgData name="Indu Sekhar Dantu" userId="4218edbc7ffe59d5" providerId="LiveId" clId="{EB27D228-A868-4B40-841F-91F96C91BD63}" dt="2021-07-21T17:21:11.938" v="622"/>
        <pc:sldMkLst>
          <pc:docMk/>
          <pc:sldMk cId="3305118767" sldId="350"/>
        </pc:sldMkLst>
      </pc:sldChg>
      <pc:sldChg chg="modSp mod">
        <pc:chgData name="Indu Sekhar Dantu" userId="4218edbc7ffe59d5" providerId="LiveId" clId="{EB27D228-A868-4B40-841F-91F96C91BD63}" dt="2021-08-04T05:34:59.867" v="1711" actId="255"/>
        <pc:sldMkLst>
          <pc:docMk/>
          <pc:sldMk cId="2235947954" sldId="351"/>
        </pc:sldMkLst>
        <pc:spChg chg="mod">
          <ac:chgData name="Indu Sekhar Dantu" userId="4218edbc7ffe59d5" providerId="LiveId" clId="{EB27D228-A868-4B40-841F-91F96C91BD63}" dt="2021-08-04T05:21:54.012" v="1448" actId="255"/>
          <ac:spMkLst>
            <pc:docMk/>
            <pc:sldMk cId="2235947954" sldId="351"/>
            <ac:spMk id="13" creationId="{00000000-0000-0000-0000-000000000000}"/>
          </ac:spMkLst>
        </pc:spChg>
        <pc:spChg chg="mod">
          <ac:chgData name="Indu Sekhar Dantu" userId="4218edbc7ffe59d5" providerId="LiveId" clId="{EB27D228-A868-4B40-841F-91F96C91BD63}" dt="2021-08-04T05:34:59.867" v="1711" actId="255"/>
          <ac:spMkLst>
            <pc:docMk/>
            <pc:sldMk cId="2235947954" sldId="351"/>
            <ac:spMk id="14" creationId="{00000000-0000-0000-0000-000000000000}"/>
          </ac:spMkLst>
        </pc:spChg>
      </pc:sldChg>
      <pc:sldChg chg="add del">
        <pc:chgData name="Indu Sekhar Dantu" userId="4218edbc7ffe59d5" providerId="LiveId" clId="{EB27D228-A868-4B40-841F-91F96C91BD63}" dt="2021-07-21T17:21:11.938" v="622"/>
        <pc:sldMkLst>
          <pc:docMk/>
          <pc:sldMk cId="3109682093" sldId="351"/>
        </pc:sldMkLst>
      </pc:sldChg>
      <pc:sldChg chg="modSp mod">
        <pc:chgData name="Indu Sekhar Dantu" userId="4218edbc7ffe59d5" providerId="LiveId" clId="{EB27D228-A868-4B40-841F-91F96C91BD63}" dt="2021-08-04T05:36:52.039" v="1715" actId="255"/>
        <pc:sldMkLst>
          <pc:docMk/>
          <pc:sldMk cId="145999765" sldId="352"/>
        </pc:sldMkLst>
        <pc:spChg chg="mod">
          <ac:chgData name="Indu Sekhar Dantu" userId="4218edbc7ffe59d5" providerId="LiveId" clId="{EB27D228-A868-4B40-841F-91F96C91BD63}" dt="2021-08-04T05:22:28.896" v="1460" actId="255"/>
          <ac:spMkLst>
            <pc:docMk/>
            <pc:sldMk cId="145999765" sldId="352"/>
            <ac:spMk id="13" creationId="{00000000-0000-0000-0000-000000000000}"/>
          </ac:spMkLst>
        </pc:spChg>
        <pc:spChg chg="mod">
          <ac:chgData name="Indu Sekhar Dantu" userId="4218edbc7ffe59d5" providerId="LiveId" clId="{EB27D228-A868-4B40-841F-91F96C91BD63}" dt="2021-08-04T05:36:52.039" v="1715" actId="255"/>
          <ac:spMkLst>
            <pc:docMk/>
            <pc:sldMk cId="145999765" sldId="352"/>
            <ac:spMk id="14" creationId="{00000000-0000-0000-0000-000000000000}"/>
          </ac:spMkLst>
        </pc:spChg>
      </pc:sldChg>
      <pc:sldChg chg="add del">
        <pc:chgData name="Indu Sekhar Dantu" userId="4218edbc7ffe59d5" providerId="LiveId" clId="{EB27D228-A868-4B40-841F-91F96C91BD63}" dt="2021-07-21T17:21:11.938" v="622"/>
        <pc:sldMkLst>
          <pc:docMk/>
          <pc:sldMk cId="821474516" sldId="352"/>
        </pc:sldMkLst>
      </pc:sldChg>
      <pc:sldChg chg="modSp mod">
        <pc:chgData name="Indu Sekhar Dantu" userId="4218edbc7ffe59d5" providerId="LiveId" clId="{EB27D228-A868-4B40-841F-91F96C91BD63}" dt="2021-08-04T05:39:30.880" v="1718" actId="255"/>
        <pc:sldMkLst>
          <pc:docMk/>
          <pc:sldMk cId="544845524" sldId="353"/>
        </pc:sldMkLst>
        <pc:spChg chg="mod">
          <ac:chgData name="Indu Sekhar Dantu" userId="4218edbc7ffe59d5" providerId="LiveId" clId="{EB27D228-A868-4B40-841F-91F96C91BD63}" dt="2021-08-04T05:23:22.005" v="1481" actId="255"/>
          <ac:spMkLst>
            <pc:docMk/>
            <pc:sldMk cId="544845524" sldId="353"/>
            <ac:spMk id="13" creationId="{00000000-0000-0000-0000-000000000000}"/>
          </ac:spMkLst>
        </pc:spChg>
        <pc:spChg chg="mod">
          <ac:chgData name="Indu Sekhar Dantu" userId="4218edbc7ffe59d5" providerId="LiveId" clId="{EB27D228-A868-4B40-841F-91F96C91BD63}" dt="2021-08-04T05:39:30.880" v="1718" actId="255"/>
          <ac:spMkLst>
            <pc:docMk/>
            <pc:sldMk cId="544845524" sldId="353"/>
            <ac:spMk id="14" creationId="{00000000-0000-0000-0000-000000000000}"/>
          </ac:spMkLst>
        </pc:spChg>
      </pc:sldChg>
      <pc:sldChg chg="add del">
        <pc:chgData name="Indu Sekhar Dantu" userId="4218edbc7ffe59d5" providerId="LiveId" clId="{EB27D228-A868-4B40-841F-91F96C91BD63}" dt="2021-07-21T17:21:11.938" v="622"/>
        <pc:sldMkLst>
          <pc:docMk/>
          <pc:sldMk cId="1512406681" sldId="353"/>
        </pc:sldMkLst>
      </pc:sldChg>
      <pc:sldChg chg="add del">
        <pc:chgData name="Indu Sekhar Dantu" userId="4218edbc7ffe59d5" providerId="LiveId" clId="{EB27D228-A868-4B40-841F-91F96C91BD63}" dt="2021-07-21T17:21:11.938" v="622"/>
        <pc:sldMkLst>
          <pc:docMk/>
          <pc:sldMk cId="1450292742" sldId="354"/>
        </pc:sldMkLst>
      </pc:sldChg>
      <pc:sldChg chg="modSp mod">
        <pc:chgData name="Indu Sekhar Dantu" userId="4218edbc7ffe59d5" providerId="LiveId" clId="{EB27D228-A868-4B40-841F-91F96C91BD63}" dt="2021-08-04T05:43:33.770" v="1726" actId="255"/>
        <pc:sldMkLst>
          <pc:docMk/>
          <pc:sldMk cId="3173310061" sldId="354"/>
        </pc:sldMkLst>
        <pc:spChg chg="mod">
          <ac:chgData name="Indu Sekhar Dantu" userId="4218edbc7ffe59d5" providerId="LiveId" clId="{EB27D228-A868-4B40-841F-91F96C91BD63}" dt="2021-08-04T05:24:12.595" v="1499" actId="255"/>
          <ac:spMkLst>
            <pc:docMk/>
            <pc:sldMk cId="3173310061" sldId="354"/>
            <ac:spMk id="13" creationId="{00000000-0000-0000-0000-000000000000}"/>
          </ac:spMkLst>
        </pc:spChg>
        <pc:spChg chg="mod">
          <ac:chgData name="Indu Sekhar Dantu" userId="4218edbc7ffe59d5" providerId="LiveId" clId="{EB27D228-A868-4B40-841F-91F96C91BD63}" dt="2021-08-04T05:43:33.770" v="1726" actId="255"/>
          <ac:spMkLst>
            <pc:docMk/>
            <pc:sldMk cId="3173310061" sldId="354"/>
            <ac:spMk id="14" creationId="{00000000-0000-0000-0000-000000000000}"/>
          </ac:spMkLst>
        </pc:spChg>
      </pc:sldChg>
      <pc:sldChg chg="modSp mod">
        <pc:chgData name="Indu Sekhar Dantu" userId="4218edbc7ffe59d5" providerId="LiveId" clId="{EB27D228-A868-4B40-841F-91F96C91BD63}" dt="2021-08-04T05:56:58.868" v="1754" actId="255"/>
        <pc:sldMkLst>
          <pc:docMk/>
          <pc:sldMk cId="1585229073" sldId="355"/>
        </pc:sldMkLst>
        <pc:spChg chg="mod">
          <ac:chgData name="Indu Sekhar Dantu" userId="4218edbc7ffe59d5" providerId="LiveId" clId="{EB27D228-A868-4B40-841F-91F96C91BD63}" dt="2021-08-04T05:28:35.988" v="1587" actId="255"/>
          <ac:spMkLst>
            <pc:docMk/>
            <pc:sldMk cId="1585229073" sldId="355"/>
            <ac:spMk id="13" creationId="{00000000-0000-0000-0000-000000000000}"/>
          </ac:spMkLst>
        </pc:spChg>
        <pc:spChg chg="mod">
          <ac:chgData name="Indu Sekhar Dantu" userId="4218edbc7ffe59d5" providerId="LiveId" clId="{EB27D228-A868-4B40-841F-91F96C91BD63}" dt="2021-08-04T05:56:58.868" v="1754" actId="255"/>
          <ac:spMkLst>
            <pc:docMk/>
            <pc:sldMk cId="1585229073" sldId="355"/>
            <ac:spMk id="14" creationId="{00000000-0000-0000-0000-000000000000}"/>
          </ac:spMkLst>
        </pc:spChg>
      </pc:sldChg>
      <pc:sldChg chg="add del">
        <pc:chgData name="Indu Sekhar Dantu" userId="4218edbc7ffe59d5" providerId="LiveId" clId="{EB27D228-A868-4B40-841F-91F96C91BD63}" dt="2021-07-21T17:21:11.938" v="622"/>
        <pc:sldMkLst>
          <pc:docMk/>
          <pc:sldMk cId="4264273800" sldId="355"/>
        </pc:sldMkLst>
      </pc:sldChg>
      <pc:sldChg chg="add del">
        <pc:chgData name="Indu Sekhar Dantu" userId="4218edbc7ffe59d5" providerId="LiveId" clId="{EB27D228-A868-4B40-841F-91F96C91BD63}" dt="2021-07-21T17:21:11.938" v="622"/>
        <pc:sldMkLst>
          <pc:docMk/>
          <pc:sldMk cId="2570596361" sldId="356"/>
        </pc:sldMkLst>
      </pc:sldChg>
      <pc:sldChg chg="modSp mod">
        <pc:chgData name="Indu Sekhar Dantu" userId="4218edbc7ffe59d5" providerId="LiveId" clId="{EB27D228-A868-4B40-841F-91F96C91BD63}" dt="2021-08-04T05:56:30.115" v="1752" actId="255"/>
        <pc:sldMkLst>
          <pc:docMk/>
          <pc:sldMk cId="4171903266" sldId="356"/>
        </pc:sldMkLst>
        <pc:spChg chg="mod">
          <ac:chgData name="Indu Sekhar Dantu" userId="4218edbc7ffe59d5" providerId="LiveId" clId="{EB27D228-A868-4B40-841F-91F96C91BD63}" dt="2021-08-04T05:28:19.224" v="1581" actId="255"/>
          <ac:spMkLst>
            <pc:docMk/>
            <pc:sldMk cId="4171903266" sldId="356"/>
            <ac:spMk id="13" creationId="{00000000-0000-0000-0000-000000000000}"/>
          </ac:spMkLst>
        </pc:spChg>
        <pc:spChg chg="mod">
          <ac:chgData name="Indu Sekhar Dantu" userId="4218edbc7ffe59d5" providerId="LiveId" clId="{EB27D228-A868-4B40-841F-91F96C91BD63}" dt="2021-08-04T05:56:30.115" v="1752" actId="255"/>
          <ac:spMkLst>
            <pc:docMk/>
            <pc:sldMk cId="4171903266" sldId="356"/>
            <ac:spMk id="14" creationId="{00000000-0000-0000-0000-000000000000}"/>
          </ac:spMkLst>
        </pc:spChg>
      </pc:sldChg>
      <pc:sldChg chg="add del">
        <pc:chgData name="Indu Sekhar Dantu" userId="4218edbc7ffe59d5" providerId="LiveId" clId="{EB27D228-A868-4B40-841F-91F96C91BD63}" dt="2021-07-21T17:21:11.938" v="622"/>
        <pc:sldMkLst>
          <pc:docMk/>
          <pc:sldMk cId="47698900" sldId="357"/>
        </pc:sldMkLst>
      </pc:sldChg>
      <pc:sldChg chg="modSp mod">
        <pc:chgData name="Indu Sekhar Dantu" userId="4218edbc7ffe59d5" providerId="LiveId" clId="{EB27D228-A868-4B40-841F-91F96C91BD63}" dt="2021-08-04T05:54:52.119" v="1748" actId="255"/>
        <pc:sldMkLst>
          <pc:docMk/>
          <pc:sldMk cId="3817718496" sldId="357"/>
        </pc:sldMkLst>
        <pc:spChg chg="mod">
          <ac:chgData name="Indu Sekhar Dantu" userId="4218edbc7ffe59d5" providerId="LiveId" clId="{EB27D228-A868-4B40-841F-91F96C91BD63}" dt="2021-08-04T05:27:36.517" v="1566" actId="255"/>
          <ac:spMkLst>
            <pc:docMk/>
            <pc:sldMk cId="3817718496" sldId="357"/>
            <ac:spMk id="13" creationId="{00000000-0000-0000-0000-000000000000}"/>
          </ac:spMkLst>
        </pc:spChg>
        <pc:spChg chg="mod">
          <ac:chgData name="Indu Sekhar Dantu" userId="4218edbc7ffe59d5" providerId="LiveId" clId="{EB27D228-A868-4B40-841F-91F96C91BD63}" dt="2021-08-04T05:54:52.119" v="1748" actId="255"/>
          <ac:spMkLst>
            <pc:docMk/>
            <pc:sldMk cId="3817718496" sldId="357"/>
            <ac:spMk id="14" creationId="{00000000-0000-0000-0000-000000000000}"/>
          </ac:spMkLst>
        </pc:spChg>
      </pc:sldChg>
      <pc:sldChg chg="add del">
        <pc:chgData name="Indu Sekhar Dantu" userId="4218edbc7ffe59d5" providerId="LiveId" clId="{EB27D228-A868-4B40-841F-91F96C91BD63}" dt="2021-07-21T17:21:11.938" v="622"/>
        <pc:sldMkLst>
          <pc:docMk/>
          <pc:sldMk cId="1703162343" sldId="358"/>
        </pc:sldMkLst>
      </pc:sldChg>
      <pc:sldChg chg="modSp mod">
        <pc:chgData name="Indu Sekhar Dantu" userId="4218edbc7ffe59d5" providerId="LiveId" clId="{EB27D228-A868-4B40-841F-91F96C91BD63}" dt="2021-08-04T05:54:15.945" v="1746" actId="255"/>
        <pc:sldMkLst>
          <pc:docMk/>
          <pc:sldMk cId="2695361410" sldId="358"/>
        </pc:sldMkLst>
        <pc:spChg chg="mod">
          <ac:chgData name="Indu Sekhar Dantu" userId="4218edbc7ffe59d5" providerId="LiveId" clId="{EB27D228-A868-4B40-841F-91F96C91BD63}" dt="2021-08-04T05:27:17.659" v="1560" actId="255"/>
          <ac:spMkLst>
            <pc:docMk/>
            <pc:sldMk cId="2695361410" sldId="358"/>
            <ac:spMk id="13" creationId="{00000000-0000-0000-0000-000000000000}"/>
          </ac:spMkLst>
        </pc:spChg>
        <pc:spChg chg="mod">
          <ac:chgData name="Indu Sekhar Dantu" userId="4218edbc7ffe59d5" providerId="LiveId" clId="{EB27D228-A868-4B40-841F-91F96C91BD63}" dt="2021-08-04T05:54:15.945" v="1746" actId="255"/>
          <ac:spMkLst>
            <pc:docMk/>
            <pc:sldMk cId="2695361410" sldId="358"/>
            <ac:spMk id="14" creationId="{00000000-0000-0000-0000-000000000000}"/>
          </ac:spMkLst>
        </pc:spChg>
      </pc:sldChg>
      <pc:sldChg chg="modSp mod">
        <pc:chgData name="Indu Sekhar Dantu" userId="4218edbc7ffe59d5" providerId="LiveId" clId="{EB27D228-A868-4B40-841F-91F96C91BD63}" dt="2021-08-04T05:53:06.631" v="1742" actId="255"/>
        <pc:sldMkLst>
          <pc:docMk/>
          <pc:sldMk cId="3510646746" sldId="359"/>
        </pc:sldMkLst>
        <pc:spChg chg="mod">
          <ac:chgData name="Indu Sekhar Dantu" userId="4218edbc7ffe59d5" providerId="LiveId" clId="{EB27D228-A868-4B40-841F-91F96C91BD63}" dt="2021-08-04T05:26:38.453" v="1548" actId="255"/>
          <ac:spMkLst>
            <pc:docMk/>
            <pc:sldMk cId="3510646746" sldId="359"/>
            <ac:spMk id="13" creationId="{00000000-0000-0000-0000-000000000000}"/>
          </ac:spMkLst>
        </pc:spChg>
        <pc:spChg chg="mod">
          <ac:chgData name="Indu Sekhar Dantu" userId="4218edbc7ffe59d5" providerId="LiveId" clId="{EB27D228-A868-4B40-841F-91F96C91BD63}" dt="2021-08-04T05:53:06.631" v="1742" actId="255"/>
          <ac:spMkLst>
            <pc:docMk/>
            <pc:sldMk cId="3510646746" sldId="359"/>
            <ac:spMk id="14" creationId="{00000000-0000-0000-0000-000000000000}"/>
          </ac:spMkLst>
        </pc:spChg>
      </pc:sldChg>
      <pc:sldChg chg="modSp add del mod">
        <pc:chgData name="Indu Sekhar Dantu" userId="4218edbc7ffe59d5" providerId="LiveId" clId="{EB27D228-A868-4B40-841F-91F96C91BD63}" dt="2021-07-21T17:21:11.938" v="622"/>
        <pc:sldMkLst>
          <pc:docMk/>
          <pc:sldMk cId="4215358667" sldId="359"/>
        </pc:sldMkLst>
        <pc:spChg chg="mod">
          <ac:chgData name="Indu Sekhar Dantu" userId="4218edbc7ffe59d5" providerId="LiveId" clId="{EB27D228-A868-4B40-841F-91F96C91BD63}" dt="2021-07-21T17:21:11.938" v="622"/>
          <ac:spMkLst>
            <pc:docMk/>
            <pc:sldMk cId="4215358667" sldId="359"/>
            <ac:spMk id="14" creationId="{00000000-0000-0000-0000-000000000000}"/>
          </ac:spMkLst>
        </pc:spChg>
      </pc:sldChg>
      <pc:sldChg chg="modSp add del mod">
        <pc:chgData name="Indu Sekhar Dantu" userId="4218edbc7ffe59d5" providerId="LiveId" clId="{EB27D228-A868-4B40-841F-91F96C91BD63}" dt="2021-07-21T17:21:11.938" v="622"/>
        <pc:sldMkLst>
          <pc:docMk/>
          <pc:sldMk cId="1679148825" sldId="360"/>
        </pc:sldMkLst>
        <pc:spChg chg="mod">
          <ac:chgData name="Indu Sekhar Dantu" userId="4218edbc7ffe59d5" providerId="LiveId" clId="{EB27D228-A868-4B40-841F-91F96C91BD63}" dt="2021-07-21T17:21:11.938" v="622"/>
          <ac:spMkLst>
            <pc:docMk/>
            <pc:sldMk cId="1679148825" sldId="360"/>
            <ac:spMk id="14" creationId="{00000000-0000-0000-0000-000000000000}"/>
          </ac:spMkLst>
        </pc:spChg>
      </pc:sldChg>
      <pc:sldChg chg="modSp mod">
        <pc:chgData name="Indu Sekhar Dantu" userId="4218edbc7ffe59d5" providerId="LiveId" clId="{EB27D228-A868-4B40-841F-91F96C91BD63}" dt="2021-08-04T05:52:28.336" v="1740" actId="255"/>
        <pc:sldMkLst>
          <pc:docMk/>
          <pc:sldMk cId="2401153965" sldId="360"/>
        </pc:sldMkLst>
        <pc:spChg chg="mod">
          <ac:chgData name="Indu Sekhar Dantu" userId="4218edbc7ffe59d5" providerId="LiveId" clId="{EB27D228-A868-4B40-841F-91F96C91BD63}" dt="2021-08-04T05:26:20.983" v="1542" actId="255"/>
          <ac:spMkLst>
            <pc:docMk/>
            <pc:sldMk cId="2401153965" sldId="360"/>
            <ac:spMk id="13" creationId="{00000000-0000-0000-0000-000000000000}"/>
          </ac:spMkLst>
        </pc:spChg>
        <pc:spChg chg="mod">
          <ac:chgData name="Indu Sekhar Dantu" userId="4218edbc7ffe59d5" providerId="LiveId" clId="{EB27D228-A868-4B40-841F-91F96C91BD63}" dt="2021-08-04T05:52:28.336" v="1740" actId="255"/>
          <ac:spMkLst>
            <pc:docMk/>
            <pc:sldMk cId="2401153965" sldId="360"/>
            <ac:spMk id="14" creationId="{00000000-0000-0000-0000-000000000000}"/>
          </ac:spMkLst>
        </pc:spChg>
      </pc:sldChg>
      <pc:sldChg chg="modSp mod">
        <pc:chgData name="Indu Sekhar Dantu" userId="4218edbc7ffe59d5" providerId="LiveId" clId="{EB27D228-A868-4B40-841F-91F96C91BD63}" dt="2021-08-04T05:49:49.682" v="1736" actId="255"/>
        <pc:sldMkLst>
          <pc:docMk/>
          <pc:sldMk cId="254289949" sldId="361"/>
        </pc:sldMkLst>
        <pc:spChg chg="mod">
          <ac:chgData name="Indu Sekhar Dantu" userId="4218edbc7ffe59d5" providerId="LiveId" clId="{EB27D228-A868-4B40-841F-91F96C91BD63}" dt="2021-08-04T05:25:33.708" v="1529" actId="255"/>
          <ac:spMkLst>
            <pc:docMk/>
            <pc:sldMk cId="254289949" sldId="361"/>
            <ac:spMk id="13" creationId="{00000000-0000-0000-0000-000000000000}"/>
          </ac:spMkLst>
        </pc:spChg>
        <pc:spChg chg="mod">
          <ac:chgData name="Indu Sekhar Dantu" userId="4218edbc7ffe59d5" providerId="LiveId" clId="{EB27D228-A868-4B40-841F-91F96C91BD63}" dt="2021-08-04T05:49:49.682" v="1736" actId="255"/>
          <ac:spMkLst>
            <pc:docMk/>
            <pc:sldMk cId="254289949" sldId="361"/>
            <ac:spMk id="14" creationId="{00000000-0000-0000-0000-000000000000}"/>
          </ac:spMkLst>
        </pc:spChg>
      </pc:sldChg>
      <pc:sldChg chg="add del">
        <pc:chgData name="Indu Sekhar Dantu" userId="4218edbc7ffe59d5" providerId="LiveId" clId="{EB27D228-A868-4B40-841F-91F96C91BD63}" dt="2021-07-21T17:21:11.938" v="622"/>
        <pc:sldMkLst>
          <pc:docMk/>
          <pc:sldMk cId="1634231239" sldId="361"/>
        </pc:sldMkLst>
      </pc:sldChg>
      <pc:sldChg chg="modSp mod">
        <pc:chgData name="Indu Sekhar Dantu" userId="4218edbc7ffe59d5" providerId="LiveId" clId="{EB27D228-A868-4B40-841F-91F96C91BD63}" dt="2021-08-04T05:47:50.035" v="1734" actId="255"/>
        <pc:sldMkLst>
          <pc:docMk/>
          <pc:sldMk cId="1494600273" sldId="362"/>
        </pc:sldMkLst>
        <pc:spChg chg="mod">
          <ac:chgData name="Indu Sekhar Dantu" userId="4218edbc7ffe59d5" providerId="LiveId" clId="{EB27D228-A868-4B40-841F-91F96C91BD63}" dt="2021-08-04T05:25:18.306" v="1523" actId="255"/>
          <ac:spMkLst>
            <pc:docMk/>
            <pc:sldMk cId="1494600273" sldId="362"/>
            <ac:spMk id="13" creationId="{00000000-0000-0000-0000-000000000000}"/>
          </ac:spMkLst>
        </pc:spChg>
        <pc:spChg chg="mod">
          <ac:chgData name="Indu Sekhar Dantu" userId="4218edbc7ffe59d5" providerId="LiveId" clId="{EB27D228-A868-4B40-841F-91F96C91BD63}" dt="2021-08-04T05:47:50.035" v="1734" actId="255"/>
          <ac:spMkLst>
            <pc:docMk/>
            <pc:sldMk cId="1494600273" sldId="362"/>
            <ac:spMk id="14" creationId="{00000000-0000-0000-0000-000000000000}"/>
          </ac:spMkLst>
        </pc:spChg>
      </pc:sldChg>
      <pc:sldChg chg="add del">
        <pc:chgData name="Indu Sekhar Dantu" userId="4218edbc7ffe59d5" providerId="LiveId" clId="{EB27D228-A868-4B40-841F-91F96C91BD63}" dt="2021-07-21T17:21:11.938" v="622"/>
        <pc:sldMkLst>
          <pc:docMk/>
          <pc:sldMk cId="1673338218" sldId="362"/>
        </pc:sldMkLst>
      </pc:sldChg>
      <pc:sldChg chg="modSp mod">
        <pc:chgData name="Indu Sekhar Dantu" userId="4218edbc7ffe59d5" providerId="LiveId" clId="{EB27D228-A868-4B40-841F-91F96C91BD63}" dt="2021-08-04T05:46:43.752" v="1732" actId="255"/>
        <pc:sldMkLst>
          <pc:docMk/>
          <pc:sldMk cId="397524642" sldId="363"/>
        </pc:sldMkLst>
        <pc:spChg chg="mod">
          <ac:chgData name="Indu Sekhar Dantu" userId="4218edbc7ffe59d5" providerId="LiveId" clId="{EB27D228-A868-4B40-841F-91F96C91BD63}" dt="2021-08-04T05:25:01.869" v="1517" actId="255"/>
          <ac:spMkLst>
            <pc:docMk/>
            <pc:sldMk cId="397524642" sldId="363"/>
            <ac:spMk id="13" creationId="{00000000-0000-0000-0000-000000000000}"/>
          </ac:spMkLst>
        </pc:spChg>
        <pc:spChg chg="mod">
          <ac:chgData name="Indu Sekhar Dantu" userId="4218edbc7ffe59d5" providerId="LiveId" clId="{EB27D228-A868-4B40-841F-91F96C91BD63}" dt="2021-08-04T05:46:43.752" v="1732" actId="255"/>
          <ac:spMkLst>
            <pc:docMk/>
            <pc:sldMk cId="397524642" sldId="363"/>
            <ac:spMk id="14" creationId="{00000000-0000-0000-0000-000000000000}"/>
          </ac:spMkLst>
        </pc:spChg>
      </pc:sldChg>
      <pc:sldChg chg="add del">
        <pc:chgData name="Indu Sekhar Dantu" userId="4218edbc7ffe59d5" providerId="LiveId" clId="{EB27D228-A868-4B40-841F-91F96C91BD63}" dt="2021-07-21T17:21:11.938" v="622"/>
        <pc:sldMkLst>
          <pc:docMk/>
          <pc:sldMk cId="3148635100" sldId="363"/>
        </pc:sldMkLst>
      </pc:sldChg>
      <pc:sldChg chg="add del">
        <pc:chgData name="Indu Sekhar Dantu" userId="4218edbc7ffe59d5" providerId="LiveId" clId="{EB27D228-A868-4B40-841F-91F96C91BD63}" dt="2021-07-21T17:21:11.938" v="622"/>
        <pc:sldMkLst>
          <pc:docMk/>
          <pc:sldMk cId="519037082" sldId="364"/>
        </pc:sldMkLst>
      </pc:sldChg>
      <pc:sldChg chg="del">
        <pc:chgData name="Indu Sekhar Dantu" userId="4218edbc7ffe59d5" providerId="LiveId" clId="{EB27D228-A868-4B40-841F-91F96C91BD63}" dt="2021-07-21T17:14:31.024" v="268" actId="2696"/>
        <pc:sldMkLst>
          <pc:docMk/>
          <pc:sldMk cId="876088118" sldId="364"/>
        </pc:sldMkLst>
      </pc:sldChg>
      <pc:sldChg chg="modSp mod">
        <pc:chgData name="Indu Sekhar Dantu" userId="4218edbc7ffe59d5" providerId="LiveId" clId="{EB27D228-A868-4B40-841F-91F96C91BD63}" dt="2021-08-04T05:45:50.477" v="1730" actId="255"/>
        <pc:sldMkLst>
          <pc:docMk/>
          <pc:sldMk cId="2233968041" sldId="364"/>
        </pc:sldMkLst>
        <pc:spChg chg="mod">
          <ac:chgData name="Indu Sekhar Dantu" userId="4218edbc7ffe59d5" providerId="LiveId" clId="{EB27D228-A868-4B40-841F-91F96C91BD63}" dt="2021-08-04T05:24:45.809" v="1511" actId="255"/>
          <ac:spMkLst>
            <pc:docMk/>
            <pc:sldMk cId="2233968041" sldId="364"/>
            <ac:spMk id="13" creationId="{00000000-0000-0000-0000-000000000000}"/>
          </ac:spMkLst>
        </pc:spChg>
        <pc:spChg chg="mod">
          <ac:chgData name="Indu Sekhar Dantu" userId="4218edbc7ffe59d5" providerId="LiveId" clId="{EB27D228-A868-4B40-841F-91F96C91BD63}" dt="2021-08-04T05:45:50.477" v="1730" actId="255"/>
          <ac:spMkLst>
            <pc:docMk/>
            <pc:sldMk cId="2233968041" sldId="364"/>
            <ac:spMk id="14" creationId="{00000000-0000-0000-0000-000000000000}"/>
          </ac:spMkLst>
        </pc:spChg>
      </pc:sldChg>
      <pc:sldChg chg="modSp mod">
        <pc:chgData name="Indu Sekhar Dantu" userId="4218edbc7ffe59d5" providerId="LiveId" clId="{EB27D228-A868-4B40-841F-91F96C91BD63}" dt="2021-08-04T05:44:46.566" v="1728" actId="255"/>
        <pc:sldMkLst>
          <pc:docMk/>
          <pc:sldMk cId="748654746" sldId="365"/>
        </pc:sldMkLst>
        <pc:spChg chg="mod">
          <ac:chgData name="Indu Sekhar Dantu" userId="4218edbc7ffe59d5" providerId="LiveId" clId="{EB27D228-A868-4B40-841F-91F96C91BD63}" dt="2021-08-04T05:24:27.907" v="1505" actId="255"/>
          <ac:spMkLst>
            <pc:docMk/>
            <pc:sldMk cId="748654746" sldId="365"/>
            <ac:spMk id="13" creationId="{00000000-0000-0000-0000-000000000000}"/>
          </ac:spMkLst>
        </pc:spChg>
        <pc:spChg chg="mod">
          <ac:chgData name="Indu Sekhar Dantu" userId="4218edbc7ffe59d5" providerId="LiveId" clId="{EB27D228-A868-4B40-841F-91F96C91BD63}" dt="2021-08-04T05:44:46.566" v="1728" actId="255"/>
          <ac:spMkLst>
            <pc:docMk/>
            <pc:sldMk cId="748654746" sldId="365"/>
            <ac:spMk id="14" creationId="{00000000-0000-0000-0000-000000000000}"/>
          </ac:spMkLst>
        </pc:spChg>
      </pc:sldChg>
      <pc:sldChg chg="add del">
        <pc:chgData name="Indu Sekhar Dantu" userId="4218edbc7ffe59d5" providerId="LiveId" clId="{EB27D228-A868-4B40-841F-91F96C91BD63}" dt="2021-07-21T17:21:11.938" v="622"/>
        <pc:sldMkLst>
          <pc:docMk/>
          <pc:sldMk cId="4202227878" sldId="365"/>
        </pc:sldMkLst>
      </pc:sldChg>
      <pc:sldChg chg="modSp mod">
        <pc:chgData name="Indu Sekhar Dantu" userId="4218edbc7ffe59d5" providerId="LiveId" clId="{EB27D228-A868-4B40-841F-91F96C91BD63}" dt="2021-08-04T05:40:56.653" v="1720" actId="255"/>
        <pc:sldMkLst>
          <pc:docMk/>
          <pc:sldMk cId="3484395455" sldId="366"/>
        </pc:sldMkLst>
        <pc:spChg chg="mod">
          <ac:chgData name="Indu Sekhar Dantu" userId="4218edbc7ffe59d5" providerId="LiveId" clId="{EB27D228-A868-4B40-841F-91F96C91BD63}" dt="2021-08-04T05:23:39.423" v="1487" actId="255"/>
          <ac:spMkLst>
            <pc:docMk/>
            <pc:sldMk cId="3484395455" sldId="366"/>
            <ac:spMk id="13" creationId="{00000000-0000-0000-0000-000000000000}"/>
          </ac:spMkLst>
        </pc:spChg>
        <pc:spChg chg="mod">
          <ac:chgData name="Indu Sekhar Dantu" userId="4218edbc7ffe59d5" providerId="LiveId" clId="{EB27D228-A868-4B40-841F-91F96C91BD63}" dt="2021-08-04T05:40:56.653" v="1720" actId="255"/>
          <ac:spMkLst>
            <pc:docMk/>
            <pc:sldMk cId="3484395455" sldId="366"/>
            <ac:spMk id="14" creationId="{00000000-0000-0000-0000-000000000000}"/>
          </ac:spMkLst>
        </pc:spChg>
      </pc:sldChg>
      <pc:sldChg chg="add del">
        <pc:chgData name="Indu Sekhar Dantu" userId="4218edbc7ffe59d5" providerId="LiveId" clId="{EB27D228-A868-4B40-841F-91F96C91BD63}" dt="2021-07-21T17:21:11.938" v="622"/>
        <pc:sldMkLst>
          <pc:docMk/>
          <pc:sldMk cId="3899922391" sldId="366"/>
        </pc:sldMkLst>
      </pc:sldChg>
      <pc:sldChg chg="modSp add del mod">
        <pc:chgData name="Indu Sekhar Dantu" userId="4218edbc7ffe59d5" providerId="LiveId" clId="{EB27D228-A868-4B40-841F-91F96C91BD63}" dt="2021-07-21T17:21:11.938" v="622"/>
        <pc:sldMkLst>
          <pc:docMk/>
          <pc:sldMk cId="3138107261" sldId="367"/>
        </pc:sldMkLst>
        <pc:spChg chg="mod">
          <ac:chgData name="Indu Sekhar Dantu" userId="4218edbc7ffe59d5" providerId="LiveId" clId="{EB27D228-A868-4B40-841F-91F96C91BD63}" dt="2021-07-21T17:21:11.938" v="622"/>
          <ac:spMkLst>
            <pc:docMk/>
            <pc:sldMk cId="3138107261" sldId="367"/>
            <ac:spMk id="14" creationId="{00000000-0000-0000-0000-000000000000}"/>
          </ac:spMkLst>
        </pc:spChg>
      </pc:sldChg>
      <pc:sldChg chg="add del">
        <pc:chgData name="Indu Sekhar Dantu" userId="4218edbc7ffe59d5" providerId="LiveId" clId="{EB27D228-A868-4B40-841F-91F96C91BD63}" dt="2021-07-21T17:21:11.938" v="622"/>
        <pc:sldMkLst>
          <pc:docMk/>
          <pc:sldMk cId="4121673154" sldId="368"/>
        </pc:sldMkLst>
      </pc:sldChg>
      <pc:sldChg chg="add del">
        <pc:chgData name="Indu Sekhar Dantu" userId="4218edbc7ffe59d5" providerId="LiveId" clId="{EB27D228-A868-4B40-841F-91F96C91BD63}" dt="2021-07-21T17:21:11.938" v="622"/>
        <pc:sldMkLst>
          <pc:docMk/>
          <pc:sldMk cId="3366261048" sldId="369"/>
        </pc:sldMkLst>
      </pc:sldChg>
      <pc:sldChg chg="add del">
        <pc:chgData name="Indu Sekhar Dantu" userId="4218edbc7ffe59d5" providerId="LiveId" clId="{EB27D228-A868-4B40-841F-91F96C91BD63}" dt="2021-07-21T17:21:11.938" v="622"/>
        <pc:sldMkLst>
          <pc:docMk/>
          <pc:sldMk cId="1274289776" sldId="370"/>
        </pc:sldMkLst>
      </pc:sldChg>
      <pc:sldChg chg="add del">
        <pc:chgData name="Indu Sekhar Dantu" userId="4218edbc7ffe59d5" providerId="LiveId" clId="{EB27D228-A868-4B40-841F-91F96C91BD63}" dt="2021-07-21T17:21:11.938" v="622"/>
        <pc:sldMkLst>
          <pc:docMk/>
          <pc:sldMk cId="2695948387" sldId="371"/>
        </pc:sldMkLst>
      </pc:sldChg>
      <pc:sldChg chg="add del">
        <pc:chgData name="Indu Sekhar Dantu" userId="4218edbc7ffe59d5" providerId="LiveId" clId="{EB27D228-A868-4B40-841F-91F96C91BD63}" dt="2021-07-21T17:21:11.938" v="622"/>
        <pc:sldMkLst>
          <pc:docMk/>
          <pc:sldMk cId="920446737" sldId="372"/>
        </pc:sldMkLst>
      </pc:sldChg>
      <pc:sldChg chg="add del">
        <pc:chgData name="Indu Sekhar Dantu" userId="4218edbc7ffe59d5" providerId="LiveId" clId="{EB27D228-A868-4B40-841F-91F96C91BD63}" dt="2021-07-21T17:21:11.938" v="622"/>
        <pc:sldMkLst>
          <pc:docMk/>
          <pc:sldMk cId="1267344442" sldId="373"/>
        </pc:sldMkLst>
      </pc:sldChg>
      <pc:sldChg chg="add del">
        <pc:chgData name="Indu Sekhar Dantu" userId="4218edbc7ffe59d5" providerId="LiveId" clId="{EB27D228-A868-4B40-841F-91F96C91BD63}" dt="2021-07-21T17:21:11.938" v="622"/>
        <pc:sldMkLst>
          <pc:docMk/>
          <pc:sldMk cId="115701700" sldId="374"/>
        </pc:sldMkLst>
      </pc:sldChg>
      <pc:sldChg chg="add del">
        <pc:chgData name="Indu Sekhar Dantu" userId="4218edbc7ffe59d5" providerId="LiveId" clId="{EB27D228-A868-4B40-841F-91F96C91BD63}" dt="2021-07-21T17:21:11.938" v="622"/>
        <pc:sldMkLst>
          <pc:docMk/>
          <pc:sldMk cId="3518640770" sldId="375"/>
        </pc:sldMkLst>
      </pc:sldChg>
      <pc:sldChg chg="modSp add del mod">
        <pc:chgData name="Indu Sekhar Dantu" userId="4218edbc7ffe59d5" providerId="LiveId" clId="{EB27D228-A868-4B40-841F-91F96C91BD63}" dt="2021-07-21T17:21:11.938" v="622"/>
        <pc:sldMkLst>
          <pc:docMk/>
          <pc:sldMk cId="3796106081" sldId="376"/>
        </pc:sldMkLst>
        <pc:spChg chg="mod">
          <ac:chgData name="Indu Sekhar Dantu" userId="4218edbc7ffe59d5" providerId="LiveId" clId="{EB27D228-A868-4B40-841F-91F96C91BD63}" dt="2021-07-21T17:21:11.938" v="622"/>
          <ac:spMkLst>
            <pc:docMk/>
            <pc:sldMk cId="3796106081" sldId="376"/>
            <ac:spMk id="14" creationId="{00000000-0000-0000-0000-000000000000}"/>
          </ac:spMkLst>
        </pc:spChg>
      </pc:sldChg>
      <pc:sldChg chg="add del">
        <pc:chgData name="Indu Sekhar Dantu" userId="4218edbc7ffe59d5" providerId="LiveId" clId="{EB27D228-A868-4B40-841F-91F96C91BD63}" dt="2021-07-21T17:21:11.938" v="622"/>
        <pc:sldMkLst>
          <pc:docMk/>
          <pc:sldMk cId="3849468212" sldId="377"/>
        </pc:sldMkLst>
      </pc:sldChg>
      <pc:sldChg chg="modSp add del mod">
        <pc:chgData name="Indu Sekhar Dantu" userId="4218edbc7ffe59d5" providerId="LiveId" clId="{EB27D228-A868-4B40-841F-91F96C91BD63}" dt="2021-07-21T17:21:11.938" v="622"/>
        <pc:sldMkLst>
          <pc:docMk/>
          <pc:sldMk cId="3741413204" sldId="378"/>
        </pc:sldMkLst>
        <pc:spChg chg="mod">
          <ac:chgData name="Indu Sekhar Dantu" userId="4218edbc7ffe59d5" providerId="LiveId" clId="{EB27D228-A868-4B40-841F-91F96C91BD63}" dt="2021-07-21T17:21:11.938" v="622"/>
          <ac:spMkLst>
            <pc:docMk/>
            <pc:sldMk cId="3741413204" sldId="378"/>
            <ac:spMk id="14" creationId="{00000000-0000-0000-0000-000000000000}"/>
          </ac:spMkLst>
        </pc:spChg>
      </pc:sldChg>
      <pc:sldChg chg="add del">
        <pc:chgData name="Indu Sekhar Dantu" userId="4218edbc7ffe59d5" providerId="LiveId" clId="{EB27D228-A868-4B40-841F-91F96C91BD63}" dt="2021-07-21T17:21:11.938" v="622"/>
        <pc:sldMkLst>
          <pc:docMk/>
          <pc:sldMk cId="541374992" sldId="379"/>
        </pc:sldMkLst>
      </pc:sldChg>
      <pc:sldChg chg="add del">
        <pc:chgData name="Indu Sekhar Dantu" userId="4218edbc7ffe59d5" providerId="LiveId" clId="{EB27D228-A868-4B40-841F-91F96C91BD63}" dt="2021-07-21T17:21:11.938" v="622"/>
        <pc:sldMkLst>
          <pc:docMk/>
          <pc:sldMk cId="258924594" sldId="380"/>
        </pc:sldMkLst>
      </pc:sldChg>
      <pc:sldChg chg="modSp add del mod">
        <pc:chgData name="Indu Sekhar Dantu" userId="4218edbc7ffe59d5" providerId="LiveId" clId="{EB27D228-A868-4B40-841F-91F96C91BD63}" dt="2021-07-21T17:21:11.938" v="622"/>
        <pc:sldMkLst>
          <pc:docMk/>
          <pc:sldMk cId="3011771713" sldId="381"/>
        </pc:sldMkLst>
        <pc:spChg chg="mod">
          <ac:chgData name="Indu Sekhar Dantu" userId="4218edbc7ffe59d5" providerId="LiveId" clId="{EB27D228-A868-4B40-841F-91F96C91BD63}" dt="2021-07-21T17:21:11.938" v="622"/>
          <ac:spMkLst>
            <pc:docMk/>
            <pc:sldMk cId="3011771713" sldId="381"/>
            <ac:spMk id="14" creationId="{00000000-0000-0000-0000-000000000000}"/>
          </ac:spMkLst>
        </pc:spChg>
      </pc:sldChg>
    </pc:docChg>
  </pc:docChgLst>
  <pc:docChgLst>
    <pc:chgData name="Indu Sekhar Dantu" userId="4218edbc7ffe59d5" providerId="LiveId" clId="{3A17866F-5BBB-479B-9D32-2BAB79BBD3E7}"/>
    <pc:docChg chg="custSel delSld modSld">
      <pc:chgData name="Indu Sekhar Dantu" userId="4218edbc7ffe59d5" providerId="LiveId" clId="{3A17866F-5BBB-479B-9D32-2BAB79BBD3E7}" dt="2020-11-27T12:41:18.694" v="75" actId="20577"/>
      <pc:docMkLst>
        <pc:docMk/>
      </pc:docMkLst>
      <pc:sldChg chg="del">
        <pc:chgData name="Indu Sekhar Dantu" userId="4218edbc7ffe59d5" providerId="LiveId" clId="{3A17866F-5BBB-479B-9D32-2BAB79BBD3E7}" dt="2020-11-27T10:36:15.150" v="60" actId="47"/>
        <pc:sldMkLst>
          <pc:docMk/>
          <pc:sldMk cId="2412294028" sldId="263"/>
        </pc:sldMkLst>
      </pc:sldChg>
      <pc:sldChg chg="modSp mod">
        <pc:chgData name="Indu Sekhar Dantu" userId="4218edbc7ffe59d5" providerId="LiveId" clId="{3A17866F-5BBB-479B-9D32-2BAB79BBD3E7}" dt="2020-11-27T12:41:18.694" v="75" actId="20577"/>
        <pc:sldMkLst>
          <pc:docMk/>
          <pc:sldMk cId="2394598200" sldId="264"/>
        </pc:sldMkLst>
        <pc:spChg chg="mod">
          <ac:chgData name="Indu Sekhar Dantu" userId="4218edbc7ffe59d5" providerId="LiveId" clId="{3A17866F-5BBB-479B-9D32-2BAB79BBD3E7}" dt="2020-11-27T12:41:18.694" v="75" actId="20577"/>
          <ac:spMkLst>
            <pc:docMk/>
            <pc:sldMk cId="2394598200" sldId="264"/>
            <ac:spMk id="5" creationId="{709B7055-9267-49EB-9C0B-A1E68804365F}"/>
          </ac:spMkLst>
        </pc:spChg>
      </pc:sldChg>
      <pc:sldChg chg="del">
        <pc:chgData name="Indu Sekhar Dantu" userId="4218edbc7ffe59d5" providerId="LiveId" clId="{3A17866F-5BBB-479B-9D32-2BAB79BBD3E7}" dt="2020-11-27T10:36:17.395" v="63" actId="47"/>
        <pc:sldMkLst>
          <pc:docMk/>
          <pc:sldMk cId="323831672" sldId="273"/>
        </pc:sldMkLst>
      </pc:sldChg>
      <pc:sldChg chg="del">
        <pc:chgData name="Indu Sekhar Dantu" userId="4218edbc7ffe59d5" providerId="LiveId" clId="{3A17866F-5BBB-479B-9D32-2BAB79BBD3E7}" dt="2020-11-27T10:36:19.575" v="65" actId="47"/>
        <pc:sldMkLst>
          <pc:docMk/>
          <pc:sldMk cId="1071311220" sldId="274"/>
        </pc:sldMkLst>
      </pc:sldChg>
      <pc:sldChg chg="del">
        <pc:chgData name="Indu Sekhar Dantu" userId="4218edbc7ffe59d5" providerId="LiveId" clId="{3A17866F-5BBB-479B-9D32-2BAB79BBD3E7}" dt="2020-11-27T10:36:40.642" v="68" actId="47"/>
        <pc:sldMkLst>
          <pc:docMk/>
          <pc:sldMk cId="2587586936" sldId="280"/>
        </pc:sldMkLst>
      </pc:sldChg>
      <pc:sldChg chg="del">
        <pc:chgData name="Indu Sekhar Dantu" userId="4218edbc7ffe59d5" providerId="LiveId" clId="{3A17866F-5BBB-479B-9D32-2BAB79BBD3E7}" dt="2020-11-27T10:36:42.027" v="69" actId="47"/>
        <pc:sldMkLst>
          <pc:docMk/>
          <pc:sldMk cId="1725823708" sldId="287"/>
        </pc:sldMkLst>
      </pc:sldChg>
      <pc:sldChg chg="del">
        <pc:chgData name="Indu Sekhar Dantu" userId="4218edbc7ffe59d5" providerId="LiveId" clId="{3A17866F-5BBB-479B-9D32-2BAB79BBD3E7}" dt="2020-11-27T10:36:16.014" v="61" actId="47"/>
        <pc:sldMkLst>
          <pc:docMk/>
          <pc:sldMk cId="3804294966" sldId="299"/>
        </pc:sldMkLst>
      </pc:sldChg>
      <pc:sldChg chg="del">
        <pc:chgData name="Indu Sekhar Dantu" userId="4218edbc7ffe59d5" providerId="LiveId" clId="{3A17866F-5BBB-479B-9D32-2BAB79BBD3E7}" dt="2020-11-27T10:36:16.668" v="62" actId="47"/>
        <pc:sldMkLst>
          <pc:docMk/>
          <pc:sldMk cId="1079157938" sldId="300"/>
        </pc:sldMkLst>
      </pc:sldChg>
      <pc:sldChg chg="del">
        <pc:chgData name="Indu Sekhar Dantu" userId="4218edbc7ffe59d5" providerId="LiveId" clId="{3A17866F-5BBB-479B-9D32-2BAB79BBD3E7}" dt="2020-11-27T10:36:18.137" v="64" actId="47"/>
        <pc:sldMkLst>
          <pc:docMk/>
          <pc:sldMk cId="2797782353" sldId="301"/>
        </pc:sldMkLst>
      </pc:sldChg>
      <pc:sldChg chg="del">
        <pc:chgData name="Indu Sekhar Dantu" userId="4218edbc7ffe59d5" providerId="LiveId" clId="{3A17866F-5BBB-479B-9D32-2BAB79BBD3E7}" dt="2020-11-27T10:36:21.836" v="66" actId="47"/>
        <pc:sldMkLst>
          <pc:docMk/>
          <pc:sldMk cId="792295414" sldId="302"/>
        </pc:sldMkLst>
      </pc:sldChg>
      <pc:sldChg chg="del">
        <pc:chgData name="Indu Sekhar Dantu" userId="4218edbc7ffe59d5" providerId="LiveId" clId="{3A17866F-5BBB-479B-9D32-2BAB79BBD3E7}" dt="2020-11-27T10:30:29.524" v="54" actId="47"/>
        <pc:sldMkLst>
          <pc:docMk/>
          <pc:sldMk cId="3528890380" sldId="323"/>
        </pc:sldMkLst>
      </pc:sldChg>
      <pc:sldChg chg="del">
        <pc:chgData name="Indu Sekhar Dantu" userId="4218edbc7ffe59d5" providerId="LiveId" clId="{3A17866F-5BBB-479B-9D32-2BAB79BBD3E7}" dt="2020-11-27T10:30:30.607" v="55" actId="47"/>
        <pc:sldMkLst>
          <pc:docMk/>
          <pc:sldMk cId="1622551483" sldId="331"/>
        </pc:sldMkLst>
      </pc:sldChg>
      <pc:sldChg chg="del">
        <pc:chgData name="Indu Sekhar Dantu" userId="4218edbc7ffe59d5" providerId="LiveId" clId="{3A17866F-5BBB-479B-9D32-2BAB79BBD3E7}" dt="2020-11-27T10:30:32.297" v="56" actId="47"/>
        <pc:sldMkLst>
          <pc:docMk/>
          <pc:sldMk cId="3491670581" sldId="332"/>
        </pc:sldMkLst>
      </pc:sldChg>
      <pc:sldChg chg="del">
        <pc:chgData name="Indu Sekhar Dantu" userId="4218edbc7ffe59d5" providerId="LiveId" clId="{3A17866F-5BBB-479B-9D32-2BAB79BBD3E7}" dt="2020-11-27T10:36:14.430" v="59" actId="47"/>
        <pc:sldMkLst>
          <pc:docMk/>
          <pc:sldMk cId="3229602187" sldId="339"/>
        </pc:sldMkLst>
      </pc:sldChg>
      <pc:sldChg chg="del">
        <pc:chgData name="Indu Sekhar Dantu" userId="4218edbc7ffe59d5" providerId="LiveId" clId="{3A17866F-5BBB-479B-9D32-2BAB79BBD3E7}" dt="2020-11-27T10:36:36.863" v="67" actId="47"/>
        <pc:sldMkLst>
          <pc:docMk/>
          <pc:sldMk cId="2584847512" sldId="341"/>
        </pc:sldMkLst>
      </pc:sldChg>
      <pc:sldChg chg="del">
        <pc:chgData name="Indu Sekhar Dantu" userId="4218edbc7ffe59d5" providerId="LiveId" clId="{3A17866F-5BBB-479B-9D32-2BAB79BBD3E7}" dt="2020-11-27T10:34:16.124" v="58" actId="47"/>
        <pc:sldMkLst>
          <pc:docMk/>
          <pc:sldMk cId="2972385683" sldId="358"/>
        </pc:sldMkLst>
      </pc:sldChg>
      <pc:sldChg chg="del">
        <pc:chgData name="Indu Sekhar Dantu" userId="4218edbc7ffe59d5" providerId="LiveId" clId="{3A17866F-5BBB-479B-9D32-2BAB79BBD3E7}" dt="2020-11-27T10:34:14.636" v="57" actId="47"/>
        <pc:sldMkLst>
          <pc:docMk/>
          <pc:sldMk cId="3305605232" sldId="365"/>
        </pc:sldMkLst>
      </pc:sldChg>
      <pc:sldChg chg="addSp delSp modSp mod">
        <pc:chgData name="Indu Sekhar Dantu" userId="4218edbc7ffe59d5" providerId="LiveId" clId="{3A17866F-5BBB-479B-9D32-2BAB79BBD3E7}" dt="2020-11-24T15:14:26.027" v="53" actId="1036"/>
        <pc:sldMkLst>
          <pc:docMk/>
          <pc:sldMk cId="711155402" sldId="367"/>
        </pc:sldMkLst>
        <pc:spChg chg="del mod">
          <ac:chgData name="Indu Sekhar Dantu" userId="4218edbc7ffe59d5" providerId="LiveId" clId="{3A17866F-5BBB-479B-9D32-2BAB79BBD3E7}" dt="2020-11-24T15:13:04.953" v="1" actId="478"/>
          <ac:spMkLst>
            <pc:docMk/>
            <pc:sldMk cId="711155402" sldId="367"/>
            <ac:spMk id="2" creationId="{90DCA56C-7A25-4BD4-AA72-5256E68BE4CB}"/>
          </ac:spMkLst>
        </pc:spChg>
        <pc:spChg chg="del mod">
          <ac:chgData name="Indu Sekhar Dantu" userId="4218edbc7ffe59d5" providerId="LiveId" clId="{3A17866F-5BBB-479B-9D32-2BAB79BBD3E7}" dt="2020-11-24T15:13:57.991" v="31" actId="478"/>
          <ac:spMkLst>
            <pc:docMk/>
            <pc:sldMk cId="711155402" sldId="367"/>
            <ac:spMk id="3" creationId="{BBBCF363-1123-45B1-8A9A-ABCDA40EF3F2}"/>
          </ac:spMkLst>
        </pc:spChg>
        <pc:spChg chg="add del mod">
          <ac:chgData name="Indu Sekhar Dantu" userId="4218edbc7ffe59d5" providerId="LiveId" clId="{3A17866F-5BBB-479B-9D32-2BAB79BBD3E7}" dt="2020-11-24T15:13:07.198" v="2" actId="478"/>
          <ac:spMkLst>
            <pc:docMk/>
            <pc:sldMk cId="711155402" sldId="367"/>
            <ac:spMk id="6" creationId="{7E270401-BB87-49A7-B1EB-8AFA69C64CB6}"/>
          </ac:spMkLst>
        </pc:spChg>
        <pc:spChg chg="add del mod">
          <ac:chgData name="Indu Sekhar Dantu" userId="4218edbc7ffe59d5" providerId="LiveId" clId="{3A17866F-5BBB-479B-9D32-2BAB79BBD3E7}" dt="2020-11-24T15:14:00" v="32" actId="478"/>
          <ac:spMkLst>
            <pc:docMk/>
            <pc:sldMk cId="711155402" sldId="367"/>
            <ac:spMk id="10" creationId="{13625FD4-A960-43EE-897B-BD689E759FD3}"/>
          </ac:spMkLst>
        </pc:spChg>
        <pc:picChg chg="del">
          <ac:chgData name="Indu Sekhar Dantu" userId="4218edbc7ffe59d5" providerId="LiveId" clId="{3A17866F-5BBB-479B-9D32-2BAB79BBD3E7}" dt="2020-11-24T15:13:10.042" v="3" actId="478"/>
          <ac:picMkLst>
            <pc:docMk/>
            <pc:sldMk cId="711155402" sldId="367"/>
            <ac:picMk id="5" creationId="{D011E263-3212-4780-A140-E652B108BDC5}"/>
          </ac:picMkLst>
        </pc:picChg>
        <pc:picChg chg="add mod">
          <ac:chgData name="Indu Sekhar Dantu" userId="4218edbc7ffe59d5" providerId="LiveId" clId="{3A17866F-5BBB-479B-9D32-2BAB79BBD3E7}" dt="2020-11-24T15:14:26.027" v="53" actId="1036"/>
          <ac:picMkLst>
            <pc:docMk/>
            <pc:sldMk cId="711155402" sldId="367"/>
            <ac:picMk id="8" creationId="{0BC0A9C3-0298-449C-A6AC-726D2B16D6C1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AD81DDF-98D4-498E-A94D-DDD7A807AD4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91BFCE-55A1-4C09-B4B5-9359AD6F4DF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4FA28-26D5-4BDF-9A75-C27596ADE055}" type="datetimeFigureOut">
              <a:rPr lang="en-US" smtClean="0"/>
              <a:t>8/29/2021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EEB1F3-97EE-4F0D-B402-E34820EC684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54877F-A04A-4D6A-A0A8-95CC6E2D2A3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507CFE-5866-4B40-8953-42375E9B5D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2507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FE1D6F-8584-4A53-833D-DCA47225B220}" type="datetimeFigureOut">
              <a:rPr lang="en-US" smtClean="0"/>
              <a:t>8/29/2021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F3874D-A20A-4B3E-9C12-F524953D5B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305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7464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7464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13821" y="6370429"/>
            <a:ext cx="3500715" cy="309201"/>
          </a:xfrm>
        </p:spPr>
        <p:txBody>
          <a:bodyPr/>
          <a:lstStyle/>
          <a:p>
            <a:fld id="{2D202488-4139-4052-B998-251C9C912739}" type="datetimeFigureOut">
              <a:rPr lang="en-US" noProof="0" smtClean="0"/>
              <a:t>8/29/2021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77464" y="6370430"/>
            <a:ext cx="4973915" cy="309201"/>
          </a:xfrm>
        </p:spPr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777464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6400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Gallery 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0394" y="3128470"/>
            <a:ext cx="3024000" cy="1906565"/>
          </a:xfrm>
        </p:spPr>
        <p:txBody>
          <a:bodyPr anchor="ctr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638" y="5144980"/>
            <a:ext cx="3036438" cy="80740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noProof="0" smtClean="0"/>
              <a:t>8/29/2021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CC09F73-0AD6-4A1E-A331-75A00B808982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DE9A20D-024F-4A17-9B20-526AA4037253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602108" y="3128470"/>
            <a:ext cx="3024000" cy="1906565"/>
          </a:xfrm>
        </p:spPr>
        <p:txBody>
          <a:bodyPr anchor="ctr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7D8F60F-F9DD-4AAC-BF28-C004CCDF2D6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873638" y="3128470"/>
            <a:ext cx="3024000" cy="1906565"/>
          </a:xfrm>
        </p:spPr>
        <p:txBody>
          <a:bodyPr anchor="ctr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8F09FDD8-5B1C-4AAA-8EEC-0A77C9E477D1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4595889" y="5144979"/>
            <a:ext cx="3036438" cy="80740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E6DF0B7E-E17E-4875-966D-4DE67F755B71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1306587" y="5144978"/>
            <a:ext cx="3036438" cy="80740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685D963-B130-47E9-AFCC-AEBED2B1155B}"/>
              </a:ext>
            </a:extLst>
          </p:cNvPr>
          <p:cNvCxnSpPr>
            <a:cxnSpLocks/>
          </p:cNvCxnSpPr>
          <p:nvPr userDrawn="1"/>
        </p:nvCxnSpPr>
        <p:spPr>
          <a:xfrm>
            <a:off x="4484077" y="5144978"/>
            <a:ext cx="0" cy="807405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FA9B6CF-713A-4942-BE35-A61AFCDDFD3D}"/>
              </a:ext>
            </a:extLst>
          </p:cNvPr>
          <p:cNvCxnSpPr>
            <a:cxnSpLocks/>
          </p:cNvCxnSpPr>
          <p:nvPr userDrawn="1"/>
        </p:nvCxnSpPr>
        <p:spPr>
          <a:xfrm>
            <a:off x="7757747" y="5144978"/>
            <a:ext cx="0" cy="807405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3809A32-C7A4-4739-994B-BE492F855AC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90908" y="1617663"/>
            <a:ext cx="9618391" cy="1336675"/>
          </a:xfrm>
        </p:spPr>
        <p:txBody>
          <a:bodyPr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C1ABD52-D5FE-4FC2-8449-5DA0E5285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42703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6069" y="6332578"/>
            <a:ext cx="4315852" cy="320123"/>
          </a:xfrm>
        </p:spPr>
        <p:txBody>
          <a:bodyPr/>
          <a:lstStyle>
            <a:lvl1pPr algn="r">
              <a:defRPr/>
            </a:lvl1pPr>
          </a:lstStyle>
          <a:p>
            <a:fld id="{2D202488-4139-4052-B998-251C9C912739}" type="datetimeFigureOut">
              <a:rPr lang="en-US" noProof="0" smtClean="0"/>
              <a:pPr/>
              <a:t>8/29/2021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6332578"/>
            <a:ext cx="5541004" cy="320931"/>
          </a:xfrm>
        </p:spPr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15891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8/29/2021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566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8/29/2021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7993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" name="Picture Placeholder 10" descr="An empty placeholder to add an image. Click on the placeholder and select the image that you wish to add.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4" name="Group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1610847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Group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angle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anchor="ctr">
            <a:normAutofit/>
          </a:bodyPr>
          <a:lstStyle>
            <a:lvl1pPr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8/29/2021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79479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8/29/2021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31434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8/29/2021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6722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8/29/2021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80913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8/29/2021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08738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noProof="0" smtClean="0"/>
              <a:t>8/29/2021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33" name="Straight Connector 32"/>
          <p:cNvCxnSpPr/>
          <p:nvPr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itle 5">
            <a:extLst>
              <a:ext uri="{FF2B5EF4-FFF2-40B4-BE49-F238E27FC236}">
                <a16:creationId xmlns:a16="http://schemas.microsoft.com/office/drawing/2014/main" id="{C414FF1F-6558-4E39-87DB-276E44F54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68886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8/29/2021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06363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8/29/2021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9600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8/29/2021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34671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8/29/2021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  <p:grpSp>
        <p:nvGrpSpPr>
          <p:cNvPr id="7" name="Group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Straight Connector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18339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984328" y="1226003"/>
            <a:ext cx="3173413" cy="276999"/>
          </a:xfrm>
        </p:spPr>
        <p:txBody>
          <a:bodyPr/>
          <a:lstStyle/>
          <a:p>
            <a:pPr lvl="0"/>
            <a:endParaRPr lang="en-IN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667" y="333043"/>
            <a:ext cx="9486900" cy="369332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030799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02167" y="228601"/>
            <a:ext cx="11387667" cy="5870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469D3B9-EA65-4626-A6E1-48087CA72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514843">
                  <a:lumMod val="75000"/>
                </a:srgbClr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B6B51FA-9BF1-404B-8756-C7D941F98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514843">
                  <a:lumMod val="75000"/>
                </a:srgbClr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6A7D71-7F1B-4E54-8389-6F767E65A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60B749-CA15-4FF1-B934-017EA7AF7611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514843">
                    <a:lumMod val="75000"/>
                  </a:srgbClr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514843">
                  <a:lumMod val="75000"/>
                </a:srgbClr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2116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4423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0777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noProof="0" smtClean="0"/>
              <a:t>8/29/2021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780777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0136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2239" y="2161853"/>
            <a:ext cx="4645152" cy="3448595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8679" y="2168318"/>
            <a:ext cx="4645152" cy="344152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noProof="0" smtClean="0"/>
              <a:t>8/29/2021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715607D-9DE2-4687-AAF8-EF2427252A90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itle 6">
            <a:extLst>
              <a:ext uri="{FF2B5EF4-FFF2-40B4-BE49-F238E27FC236}">
                <a16:creationId xmlns:a16="http://schemas.microsoft.com/office/drawing/2014/main" id="{2F96D46B-C1B8-46AB-87DF-61A8058B1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7750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7315" y="1950795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87315" y="2755515"/>
            <a:ext cx="4645152" cy="2644457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2486" y="1954249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2486" y="2752737"/>
            <a:ext cx="4645152" cy="2637371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noProof="0" smtClean="0"/>
              <a:t>8/29/2021</a:t>
            </a:fld>
            <a:endParaRPr lang="en-US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384AA55-1960-47F4-BA3C-E97A6F2D0B19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Title 8">
            <a:extLst>
              <a:ext uri="{FF2B5EF4-FFF2-40B4-BE49-F238E27FC236}">
                <a16:creationId xmlns:a16="http://schemas.microsoft.com/office/drawing/2014/main" id="{09471694-1220-4CFC-A31F-622E5D3DE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81749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noProof="0" smtClean="0"/>
              <a:t>8/29/2021</a:t>
            </a:fld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FB55B52-B62C-4800-AAC1-B15AF2FE1F45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Title 4">
            <a:extLst>
              <a:ext uri="{FF2B5EF4-FFF2-40B4-BE49-F238E27FC236}">
                <a16:creationId xmlns:a16="http://schemas.microsoft.com/office/drawing/2014/main" id="{3DF0054B-B64C-418E-A1B8-428EE4A1D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53955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noProof="0" smtClean="0"/>
              <a:t>8/29/2021</a:t>
            </a:fld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FB55B52-B62C-4800-AAC1-B15AF2FE1F45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Title 4">
            <a:extLst>
              <a:ext uri="{FF2B5EF4-FFF2-40B4-BE49-F238E27FC236}">
                <a16:creationId xmlns:a16="http://schemas.microsoft.com/office/drawing/2014/main" id="{3DF0054B-B64C-418E-A1B8-428EE4A1D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5A680F6-C147-410B-94DF-19850752D7D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94656" y="1865037"/>
            <a:ext cx="8802688" cy="3127927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/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10242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noProof="0" smtClean="0"/>
              <a:t>8/29/2021</a:t>
            </a:fld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Footer Here </a:t>
            </a:r>
          </a:p>
        </p:txBody>
      </p:sp>
    </p:spTree>
    <p:extLst>
      <p:ext uri="{BB962C8B-B14F-4D97-AF65-F5344CB8AC3E}">
        <p14:creationId xmlns:p14="http://schemas.microsoft.com/office/powerpoint/2010/main" val="3771245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5246" y="1645522"/>
            <a:ext cx="5807176" cy="3840852"/>
          </a:xfrm>
        </p:spPr>
        <p:txBody>
          <a:bodyPr anchor="ctr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0909" y="1645522"/>
            <a:ext cx="3600000" cy="383672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noProof="0" smtClean="0"/>
              <a:t>8/29/2021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CC09F73-0AD6-4A1E-A331-75A00B808982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itle 6">
            <a:extLst>
              <a:ext uri="{FF2B5EF4-FFF2-40B4-BE49-F238E27FC236}">
                <a16:creationId xmlns:a16="http://schemas.microsoft.com/office/drawing/2014/main" id="{1B74F78C-6D32-47C3-ABB2-6E7092A9C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81653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 cstate="screen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-1562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4363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4363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96923" y="6340793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2D202488-4139-4052-B998-251C9C912739}" type="datetimeFigureOut">
              <a:rPr lang="en-US" noProof="0" smtClean="0"/>
              <a:pPr/>
              <a:t>8/29/2021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4364" y="6339730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Add Footer Here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7587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7" r:id="rId7"/>
    <p:sldLayoutId id="2147483691" r:id="rId8"/>
    <p:sldLayoutId id="2147483692" r:id="rId9"/>
    <p:sldLayoutId id="2147483696" r:id="rId10"/>
    <p:sldLayoutId id="214748369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8/29/2021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Straight Connector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5405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CA56C-7A25-4BD4-AA72-5256E68BE4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7464" y="1001080"/>
            <a:ext cx="8637073" cy="2480538"/>
          </a:xfrm>
        </p:spPr>
        <p:txBody>
          <a:bodyPr>
            <a:normAutofit/>
          </a:bodyPr>
          <a:lstStyle/>
          <a:p>
            <a:pPr algn="ctr"/>
            <a:r>
              <a:rPr lang="en-US" sz="4500" b="1" cap="none" dirty="0">
                <a:solidFill>
                  <a:srgbClr val="202124"/>
                </a:solidFill>
                <a:effectLst/>
                <a:latin typeface="Gabriola" panose="04040605051002020D02" pitchFamily="82" charset="0"/>
              </a:rPr>
              <a:t>Practical Aspects </a:t>
            </a:r>
            <a:br>
              <a:rPr lang="en-US" sz="4500" b="1" cap="none" dirty="0">
                <a:solidFill>
                  <a:srgbClr val="202124"/>
                </a:solidFill>
                <a:effectLst/>
                <a:latin typeface="Gabriola" panose="04040605051002020D02" pitchFamily="82" charset="0"/>
              </a:rPr>
            </a:br>
            <a:r>
              <a:rPr lang="en-US" sz="4800" b="1" cap="none" dirty="0">
                <a:solidFill>
                  <a:srgbClr val="202124"/>
                </a:solidFill>
                <a:latin typeface="Gabriola" panose="04040605051002020D02" pitchFamily="82" charset="0"/>
              </a:rPr>
              <a:t>Information Security Audit</a:t>
            </a:r>
            <a:br>
              <a:rPr lang="en-US" sz="4800" b="1" cap="none" dirty="0">
                <a:solidFill>
                  <a:srgbClr val="202124"/>
                </a:solidFill>
                <a:latin typeface="Gabriola" panose="04040605051002020D02" pitchFamily="82" charset="0"/>
              </a:rPr>
            </a:br>
            <a:r>
              <a:rPr lang="en-US" sz="4800" b="1" cap="none" dirty="0">
                <a:solidFill>
                  <a:srgbClr val="202124"/>
                </a:solidFill>
                <a:latin typeface="Gabriola" panose="04040605051002020D02" pitchFamily="82" charset="0"/>
              </a:rPr>
              <a:t/>
            </a:r>
            <a:br>
              <a:rPr lang="en-US" sz="4800" b="1" cap="none" dirty="0">
                <a:solidFill>
                  <a:srgbClr val="202124"/>
                </a:solidFill>
                <a:latin typeface="Gabriola" panose="04040605051002020D02" pitchFamily="82" charset="0"/>
              </a:rPr>
            </a:br>
            <a:r>
              <a:rPr lang="en-US" sz="2700" b="0" i="0" cap="none" dirty="0">
                <a:solidFill>
                  <a:srgbClr val="202124"/>
                </a:solidFill>
                <a:effectLst/>
                <a:latin typeface="Google Sans"/>
              </a:rPr>
              <a:t>                                                              </a:t>
            </a:r>
            <a:endParaRPr lang="en-US" sz="1800" cap="none" dirty="0"/>
          </a:p>
        </p:txBody>
      </p:sp>
      <p:pic>
        <p:nvPicPr>
          <p:cNvPr id="5" name="Graphic 4" descr="Brain in head icon&#10;">
            <a:extLst>
              <a:ext uri="{FF2B5EF4-FFF2-40B4-BE49-F238E27FC236}">
                <a16:creationId xmlns:a16="http://schemas.microsoft.com/office/drawing/2014/main" id="{D011E263-3212-4780-A140-E652B108BD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107471" y="1989000"/>
            <a:ext cx="1440000" cy="1440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BBBCF363-1123-45B1-8A9A-ABCDA40EF3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7464" y="3575164"/>
            <a:ext cx="8637072" cy="977621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en-US" sz="2900" b="1" cap="none" dirty="0">
                <a:solidFill>
                  <a:srgbClr val="0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CMA (Dr.) Siva Rama Prasad Puvvala</a:t>
            </a:r>
          </a:p>
          <a:p>
            <a:pPr algn="r"/>
            <a:r>
              <a:rPr lang="en-US" sz="1900" b="1" i="1" cap="none" dirty="0">
                <a:solidFill>
                  <a:srgbClr val="0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M.Com., MBA., FCMA., FCS., FIIBF., FIII (Life &amp; General)., MAIMA.,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294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086678" y="288231"/>
            <a:ext cx="9959147" cy="1143001"/>
          </a:xfrm>
        </p:spPr>
        <p:txBody>
          <a:bodyPr>
            <a:normAutofit/>
          </a:bodyPr>
          <a:lstStyle/>
          <a:p>
            <a:pPr algn="ctr"/>
            <a:r>
              <a:rPr lang="en-US" sz="3200" b="1" i="1" cap="none" dirty="0">
                <a:solidFill>
                  <a:srgbClr val="202124"/>
                </a:solidFill>
                <a:latin typeface="Gabriola" panose="04040605051002020D02" pitchFamily="82" charset="0"/>
              </a:rPr>
              <a:t/>
            </a:r>
            <a:br>
              <a:rPr lang="en-US" sz="3200" b="1" i="1" cap="none" dirty="0">
                <a:solidFill>
                  <a:srgbClr val="202124"/>
                </a:solidFill>
                <a:latin typeface="Gabriola" panose="04040605051002020D02" pitchFamily="82" charset="0"/>
              </a:rPr>
            </a:br>
            <a:r>
              <a:rPr lang="en-US" sz="4000" b="1" cap="none" dirty="0">
                <a:solidFill>
                  <a:srgbClr val="202124"/>
                </a:solidFill>
                <a:latin typeface="Gabriola" panose="04040605051002020D02" pitchFamily="82" charset="0"/>
              </a:rPr>
              <a:t>Information Security Audit</a:t>
            </a:r>
            <a:endParaRPr lang="en-US" sz="4000" b="1" cap="none" dirty="0">
              <a:latin typeface="Gabriola" panose="04040605051002020D02" pitchFamily="82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04900" y="1550506"/>
            <a:ext cx="9982200" cy="426719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3200" b="1" dirty="0">
                <a:latin typeface="Gabriola" panose="04040605051002020D02" pitchFamily="82" charset="0"/>
              </a:rPr>
              <a:t>Physical and Environmental Security</a:t>
            </a:r>
          </a:p>
          <a:p>
            <a:pPr>
              <a:lnSpc>
                <a:spcPct val="105000"/>
              </a:lnSpc>
              <a:buFont typeface="Wingdings" panose="05000000000000000000" pitchFamily="2" charset="2"/>
              <a:buChar char="ü"/>
            </a:pPr>
            <a:r>
              <a:rPr lang="en-US" sz="3200" dirty="0">
                <a:latin typeface="Gabriola" panose="04040605051002020D02" pitchFamily="82" charset="0"/>
              </a:rPr>
              <a:t>Whether information processing facility is equipped with all of the following:</a:t>
            </a:r>
            <a:endParaRPr lang="en-IN" sz="3200" dirty="0">
              <a:latin typeface="Gabriola" panose="04040605051002020D02" pitchFamily="82" charset="0"/>
            </a:endParaRPr>
          </a:p>
          <a:p>
            <a:pPr>
              <a:lnSpc>
                <a:spcPct val="105000"/>
              </a:lnSpc>
              <a:buFont typeface="Wingdings" panose="05000000000000000000" pitchFamily="2" charset="2"/>
              <a:buChar char="ü"/>
            </a:pPr>
            <a:r>
              <a:rPr lang="en-US" sz="3200" dirty="0">
                <a:latin typeface="Gabriola" panose="04040605051002020D02" pitchFamily="82" charset="0"/>
              </a:rPr>
              <a:t>Multiple feed power supply; UPS, generator backups?</a:t>
            </a:r>
            <a:endParaRPr lang="en-IN" sz="3200" dirty="0">
              <a:latin typeface="Gabriola" panose="04040605051002020D02" pitchFamily="82" charset="0"/>
            </a:endParaRPr>
          </a:p>
          <a:p>
            <a:pPr>
              <a:lnSpc>
                <a:spcPct val="105000"/>
              </a:lnSpc>
              <a:buFont typeface="Wingdings" panose="05000000000000000000" pitchFamily="2" charset="2"/>
              <a:buChar char="ü"/>
            </a:pPr>
            <a:r>
              <a:rPr lang="en-US" sz="3200" dirty="0">
                <a:latin typeface="Gabriola" panose="04040605051002020D02" pitchFamily="82" charset="0"/>
              </a:rPr>
              <a:t>Whether the equipment is maintained / upgraded as per the supplier’s recommended service intervals and Specifications?</a:t>
            </a:r>
            <a:endParaRPr lang="en-IN" sz="3200" dirty="0">
              <a:latin typeface="Gabriola" panose="04040605051002020D02" pitchFamily="8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DB1623-3D46-46B8-9A11-B3E58BF967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19" y="198778"/>
            <a:ext cx="2505673" cy="119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497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086678" y="288231"/>
            <a:ext cx="9959147" cy="1143001"/>
          </a:xfrm>
        </p:spPr>
        <p:txBody>
          <a:bodyPr>
            <a:normAutofit/>
          </a:bodyPr>
          <a:lstStyle/>
          <a:p>
            <a:pPr algn="ctr"/>
            <a:r>
              <a:rPr lang="en-US" sz="3200" b="1" i="1" cap="none" dirty="0">
                <a:solidFill>
                  <a:srgbClr val="202124"/>
                </a:solidFill>
                <a:latin typeface="Gabriola" panose="04040605051002020D02" pitchFamily="82" charset="0"/>
              </a:rPr>
              <a:t/>
            </a:r>
            <a:br>
              <a:rPr lang="en-US" sz="3200" b="1" i="1" cap="none" dirty="0">
                <a:solidFill>
                  <a:srgbClr val="202124"/>
                </a:solidFill>
                <a:latin typeface="Gabriola" panose="04040605051002020D02" pitchFamily="82" charset="0"/>
              </a:rPr>
            </a:br>
            <a:r>
              <a:rPr lang="en-US" sz="4000" b="1" cap="none" dirty="0">
                <a:solidFill>
                  <a:srgbClr val="202124"/>
                </a:solidFill>
                <a:latin typeface="Gabriola" panose="04040605051002020D02" pitchFamily="82" charset="0"/>
              </a:rPr>
              <a:t>Information Security Audit</a:t>
            </a:r>
            <a:endParaRPr lang="en-US" sz="4000" b="1" cap="none" dirty="0">
              <a:latin typeface="Gabriola" panose="04040605051002020D02" pitchFamily="82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04900" y="1550506"/>
            <a:ext cx="9982200" cy="426719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3200" b="1" dirty="0">
                <a:latin typeface="Gabriola" panose="04040605051002020D02" pitchFamily="82" charset="0"/>
              </a:rPr>
              <a:t>Physical and Environmental Security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200" dirty="0">
                <a:latin typeface="Gabriola" panose="04040605051002020D02" pitchFamily="82" charset="0"/>
              </a:rPr>
              <a:t>Whether the remote access procedures are in place when the equipment is maintained or upgraded via a remote connection by taking controls of     screen?</a:t>
            </a:r>
            <a:endParaRPr lang="en-IN" sz="3200" dirty="0">
              <a:latin typeface="Gabriola" panose="04040605051002020D02" pitchFamily="8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DB1623-3D46-46B8-9A11-B3E58BF967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19" y="198778"/>
            <a:ext cx="2505673" cy="119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482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086678" y="288231"/>
            <a:ext cx="9959147" cy="1143001"/>
          </a:xfrm>
        </p:spPr>
        <p:txBody>
          <a:bodyPr>
            <a:normAutofit/>
          </a:bodyPr>
          <a:lstStyle/>
          <a:p>
            <a:pPr algn="ctr"/>
            <a:r>
              <a:rPr lang="en-US" sz="3200" b="1" i="1" cap="none" dirty="0">
                <a:solidFill>
                  <a:srgbClr val="202124"/>
                </a:solidFill>
                <a:latin typeface="Gabriola" panose="04040605051002020D02" pitchFamily="82" charset="0"/>
              </a:rPr>
              <a:t/>
            </a:r>
            <a:br>
              <a:rPr lang="en-US" sz="3200" b="1" i="1" cap="none" dirty="0">
                <a:solidFill>
                  <a:srgbClr val="202124"/>
                </a:solidFill>
                <a:latin typeface="Gabriola" panose="04040605051002020D02" pitchFamily="82" charset="0"/>
              </a:rPr>
            </a:br>
            <a:r>
              <a:rPr lang="en-US" sz="4000" b="1" cap="none" dirty="0">
                <a:solidFill>
                  <a:srgbClr val="202124"/>
                </a:solidFill>
                <a:latin typeface="Gabriola" panose="04040605051002020D02" pitchFamily="82" charset="0"/>
              </a:rPr>
              <a:t>Information Security Audit</a:t>
            </a:r>
            <a:endParaRPr lang="en-US" sz="4000" b="1" cap="none" dirty="0">
              <a:latin typeface="Gabriola" panose="04040605051002020D02" pitchFamily="82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04900" y="1550506"/>
            <a:ext cx="9982200" cy="426719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3200" b="1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Physical and Environmental Security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Who carries out the maintenance / upgradation of critical information processing systems and facilities?</a:t>
            </a:r>
            <a:endParaRPr lang="en-US" sz="3200" b="1" dirty="0">
              <a:solidFill>
                <a:srgbClr val="0D0D0D"/>
              </a:solidFill>
              <a:latin typeface="Gabriola" panose="04040605051002020D02" pitchFamily="8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Third party support personnel</a:t>
            </a:r>
            <a:r>
              <a:rPr lang="en-US" sz="3200" b="1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sz="3200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Equipment manufacturer</a:t>
            </a:r>
            <a:r>
              <a:rPr lang="en-US" sz="3200" b="1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sz="3200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In-house personnel</a:t>
            </a:r>
            <a:r>
              <a:rPr lang="en-US" sz="3200" b="1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DB1623-3D46-46B8-9A11-B3E58BF967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19" y="198778"/>
            <a:ext cx="2505673" cy="119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13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086678" y="288231"/>
            <a:ext cx="9959147" cy="1143001"/>
          </a:xfrm>
        </p:spPr>
        <p:txBody>
          <a:bodyPr>
            <a:normAutofit/>
          </a:bodyPr>
          <a:lstStyle/>
          <a:p>
            <a:pPr algn="ctr"/>
            <a:r>
              <a:rPr lang="en-US" sz="3200" b="1" i="1" cap="none" dirty="0">
                <a:solidFill>
                  <a:srgbClr val="202124"/>
                </a:solidFill>
                <a:latin typeface="Gabriola" panose="04040605051002020D02" pitchFamily="82" charset="0"/>
              </a:rPr>
              <a:t/>
            </a:r>
            <a:br>
              <a:rPr lang="en-US" sz="3200" b="1" i="1" cap="none" dirty="0">
                <a:solidFill>
                  <a:srgbClr val="202124"/>
                </a:solidFill>
                <a:latin typeface="Gabriola" panose="04040605051002020D02" pitchFamily="82" charset="0"/>
              </a:rPr>
            </a:br>
            <a:r>
              <a:rPr lang="en-US" sz="4000" b="1" cap="none" dirty="0">
                <a:solidFill>
                  <a:srgbClr val="202124"/>
                </a:solidFill>
                <a:latin typeface="Gabriola" panose="04040605051002020D02" pitchFamily="82" charset="0"/>
              </a:rPr>
              <a:t>Information Security Audit</a:t>
            </a:r>
            <a:endParaRPr lang="en-US" sz="4000" b="1" cap="none" dirty="0">
              <a:latin typeface="Gabriola" panose="04040605051002020D02" pitchFamily="82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04900" y="1550506"/>
            <a:ext cx="9982200" cy="426719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3200" b="1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Physical and Environmental Security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Whether logs are maintained with all suspected or actual faults and all preventive and corrective measures?</a:t>
            </a:r>
            <a:endParaRPr lang="en-US" sz="3200" b="1" dirty="0">
              <a:solidFill>
                <a:srgbClr val="0D0D0D"/>
              </a:solidFill>
              <a:latin typeface="Gabriola" panose="04040605051002020D02" pitchFamily="8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Who reviews the above logs?</a:t>
            </a:r>
            <a:r>
              <a:rPr lang="en-US" sz="3200" b="1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CISO / Data Centre Head / IT Head.</a:t>
            </a:r>
          </a:p>
          <a:p>
            <a:pPr marL="0" indent="0" algn="just">
              <a:buNone/>
            </a:pPr>
            <a:endParaRPr lang="en-IN" sz="3200" dirty="0">
              <a:effectLst/>
              <a:latin typeface="Gabriola" panose="04040605051002020D02" pitchFamily="82" charset="0"/>
              <a:ea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DB1623-3D46-46B8-9A11-B3E58BF967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19" y="198778"/>
            <a:ext cx="2505673" cy="119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838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086678" y="288231"/>
            <a:ext cx="9959147" cy="1143001"/>
          </a:xfrm>
        </p:spPr>
        <p:txBody>
          <a:bodyPr>
            <a:normAutofit/>
          </a:bodyPr>
          <a:lstStyle/>
          <a:p>
            <a:pPr algn="ctr"/>
            <a:r>
              <a:rPr lang="en-US" sz="3200" b="1" i="1" cap="none" dirty="0">
                <a:solidFill>
                  <a:srgbClr val="202124"/>
                </a:solidFill>
                <a:latin typeface="Gabriola" panose="04040605051002020D02" pitchFamily="82" charset="0"/>
              </a:rPr>
              <a:t/>
            </a:r>
            <a:br>
              <a:rPr lang="en-US" sz="3200" b="1" i="1" cap="none" dirty="0">
                <a:solidFill>
                  <a:srgbClr val="202124"/>
                </a:solidFill>
                <a:latin typeface="Gabriola" panose="04040605051002020D02" pitchFamily="82" charset="0"/>
              </a:rPr>
            </a:br>
            <a:r>
              <a:rPr lang="en-US" sz="4000" b="1" cap="none" dirty="0">
                <a:solidFill>
                  <a:srgbClr val="202124"/>
                </a:solidFill>
                <a:latin typeface="Gabriola" panose="04040605051002020D02" pitchFamily="82" charset="0"/>
              </a:rPr>
              <a:t>Information Security Audit</a:t>
            </a:r>
            <a:endParaRPr lang="en-US" sz="4000" b="1" cap="none" dirty="0">
              <a:latin typeface="Gabriola" panose="04040605051002020D02" pitchFamily="82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04900" y="1550506"/>
            <a:ext cx="9982200" cy="4267197"/>
          </a:xfrm>
        </p:spPr>
        <p:txBody>
          <a:bodyPr>
            <a:noAutofit/>
          </a:bodyPr>
          <a:lstStyle/>
          <a:p>
            <a:pPr marL="0" indent="0">
              <a:lnSpc>
                <a:spcPct val="105000"/>
              </a:lnSpc>
              <a:buNone/>
            </a:pPr>
            <a:r>
              <a:rPr lang="en-US" sz="3200" b="1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Physical and Environmental Security</a:t>
            </a:r>
            <a:endParaRPr lang="en-US" sz="3200" dirty="0">
              <a:solidFill>
                <a:srgbClr val="0D0D0D"/>
              </a:solidFill>
              <a:effectLst/>
              <a:latin typeface="Gabriola" panose="04040605051002020D02" pitchFamily="82" charset="0"/>
              <a:ea typeface="Times New Roman" panose="02020603050405020304" pitchFamily="18" charset="0"/>
            </a:endParaRPr>
          </a:p>
          <a:p>
            <a:pPr>
              <a:lnSpc>
                <a:spcPct val="105000"/>
              </a:lnSpc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Whether appropriate controls are implemented while sending equipment off premises?</a:t>
            </a:r>
            <a:endParaRPr lang="en-IN" sz="3200" dirty="0">
              <a:effectLst/>
              <a:latin typeface="Gabriola" panose="04040605051002020D02" pitchFamily="82" charset="0"/>
              <a:ea typeface="Times New Roman" panose="02020603050405020304" pitchFamily="18" charset="0"/>
            </a:endParaRPr>
          </a:p>
          <a:p>
            <a:pPr>
              <a:lnSpc>
                <a:spcPct val="105000"/>
              </a:lnSpc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Whether the equipment insurance requirements are satisfied?</a:t>
            </a:r>
            <a:endParaRPr lang="en-IN" sz="3200" dirty="0">
              <a:effectLst/>
              <a:latin typeface="Gabriola" panose="04040605051002020D02" pitchFamily="82" charset="0"/>
              <a:ea typeface="Times New Roman" panose="02020603050405020304" pitchFamily="18" charset="0"/>
            </a:endParaRPr>
          </a:p>
          <a:p>
            <a:pPr>
              <a:lnSpc>
                <a:spcPct val="105000"/>
              </a:lnSpc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Whether secure disposal policy is in place for sensitive information?</a:t>
            </a:r>
            <a:endParaRPr lang="en-IN" sz="3200" dirty="0">
              <a:effectLst/>
              <a:latin typeface="Gabriola" panose="04040605051002020D02" pitchFamily="82" charset="0"/>
              <a:ea typeface="Times New Roman" panose="02020603050405020304" pitchFamily="18" charset="0"/>
            </a:endParaRPr>
          </a:p>
          <a:p>
            <a:pPr>
              <a:lnSpc>
                <a:spcPct val="105000"/>
              </a:lnSpc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How many workstations and servers exist?</a:t>
            </a:r>
            <a:endParaRPr lang="en-IN" sz="3200" dirty="0">
              <a:effectLst/>
              <a:latin typeface="Gabriola" panose="04040605051002020D02" pitchFamily="82" charset="0"/>
              <a:ea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DB1623-3D46-46B8-9A11-B3E58BF967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19" y="198778"/>
            <a:ext cx="2505673" cy="119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027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086678" y="288231"/>
            <a:ext cx="9959147" cy="1143001"/>
          </a:xfrm>
        </p:spPr>
        <p:txBody>
          <a:bodyPr>
            <a:normAutofit/>
          </a:bodyPr>
          <a:lstStyle/>
          <a:p>
            <a:pPr algn="ctr"/>
            <a:r>
              <a:rPr lang="en-US" sz="3200" b="1" i="1" cap="none" dirty="0">
                <a:solidFill>
                  <a:srgbClr val="202124"/>
                </a:solidFill>
                <a:latin typeface="Gabriola" panose="04040605051002020D02" pitchFamily="82" charset="0"/>
              </a:rPr>
              <a:t/>
            </a:r>
            <a:br>
              <a:rPr lang="en-US" sz="3200" b="1" i="1" cap="none" dirty="0">
                <a:solidFill>
                  <a:srgbClr val="202124"/>
                </a:solidFill>
                <a:latin typeface="Gabriola" panose="04040605051002020D02" pitchFamily="82" charset="0"/>
              </a:rPr>
            </a:br>
            <a:r>
              <a:rPr lang="en-US" sz="4000" b="1" cap="none" dirty="0">
                <a:solidFill>
                  <a:srgbClr val="202124"/>
                </a:solidFill>
                <a:latin typeface="Gabriola" panose="04040605051002020D02" pitchFamily="82" charset="0"/>
              </a:rPr>
              <a:t>Information Security Audit</a:t>
            </a:r>
            <a:endParaRPr lang="en-US" sz="4000" b="1" cap="none" dirty="0">
              <a:latin typeface="Gabriola" panose="04040605051002020D02" pitchFamily="82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04900" y="1550506"/>
            <a:ext cx="9982200" cy="4267197"/>
          </a:xfrm>
        </p:spPr>
        <p:txBody>
          <a:bodyPr>
            <a:noAutofit/>
          </a:bodyPr>
          <a:lstStyle/>
          <a:p>
            <a:pPr marL="0" indent="0">
              <a:lnSpc>
                <a:spcPct val="105000"/>
              </a:lnSpc>
              <a:buNone/>
            </a:pPr>
            <a:r>
              <a:rPr lang="en-US" sz="3200" b="1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Physical and Environmental Security</a:t>
            </a:r>
            <a:endParaRPr lang="en-US" sz="3200" dirty="0">
              <a:solidFill>
                <a:srgbClr val="0D0D0D"/>
              </a:solidFill>
              <a:effectLst/>
              <a:latin typeface="Gabriola" panose="04040605051002020D02" pitchFamily="82" charset="0"/>
              <a:ea typeface="Times New Roman" panose="02020603050405020304" pitchFamily="18" charset="0"/>
            </a:endParaRPr>
          </a:p>
          <a:p>
            <a:pPr>
              <a:lnSpc>
                <a:spcPct val="105000"/>
              </a:lnSpc>
            </a:pPr>
            <a:r>
              <a:rPr lang="en-US" sz="3200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Whether the organisation maintains a network diagram that includes IP addresses, room numbers / location and asset owners / responsible parties?</a:t>
            </a:r>
            <a:endParaRPr lang="en-IN" sz="3200" dirty="0">
              <a:effectLst/>
              <a:latin typeface="Gabriola" panose="04040605051002020D02" pitchFamily="82" charset="0"/>
              <a:ea typeface="Times New Roman" panose="02020603050405020304" pitchFamily="18" charset="0"/>
            </a:endParaRPr>
          </a:p>
          <a:p>
            <a:pPr>
              <a:lnSpc>
                <a:spcPct val="105000"/>
              </a:lnSpc>
            </a:pPr>
            <a:r>
              <a:rPr lang="en-US" sz="3200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Whether clear desk and clear screen policies exist?</a:t>
            </a:r>
            <a:endParaRPr lang="en-IN" sz="3200" dirty="0">
              <a:effectLst/>
              <a:latin typeface="Gabriola" panose="04040605051002020D02" pitchFamily="82" charset="0"/>
              <a:ea typeface="Times New Roman" panose="02020603050405020304" pitchFamily="18" charset="0"/>
            </a:endParaRPr>
          </a:p>
          <a:p>
            <a:r>
              <a:rPr lang="en-US" sz="3200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Whether screen saver time out is implemented?</a:t>
            </a:r>
            <a:endParaRPr lang="en-IN" sz="3200" dirty="0">
              <a:effectLst/>
              <a:latin typeface="Gabriola" panose="04040605051002020D02" pitchFamily="82" charset="0"/>
              <a:ea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DB1623-3D46-46B8-9A11-B3E58BF967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19" y="198778"/>
            <a:ext cx="2505673" cy="119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184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086678" y="288231"/>
            <a:ext cx="9959147" cy="1143001"/>
          </a:xfrm>
        </p:spPr>
        <p:txBody>
          <a:bodyPr>
            <a:normAutofit/>
          </a:bodyPr>
          <a:lstStyle/>
          <a:p>
            <a:pPr algn="ctr"/>
            <a:r>
              <a:rPr lang="en-US" sz="3200" b="1" i="1" cap="none" dirty="0">
                <a:solidFill>
                  <a:srgbClr val="202124"/>
                </a:solidFill>
                <a:latin typeface="Gabriola" panose="04040605051002020D02" pitchFamily="82" charset="0"/>
              </a:rPr>
              <a:t/>
            </a:r>
            <a:br>
              <a:rPr lang="en-US" sz="3200" b="1" i="1" cap="none" dirty="0">
                <a:solidFill>
                  <a:srgbClr val="202124"/>
                </a:solidFill>
                <a:latin typeface="Gabriola" panose="04040605051002020D02" pitchFamily="82" charset="0"/>
              </a:rPr>
            </a:br>
            <a:r>
              <a:rPr lang="en-US" sz="4000" b="1" cap="none" dirty="0">
                <a:solidFill>
                  <a:srgbClr val="202124"/>
                </a:solidFill>
                <a:latin typeface="Gabriola" panose="04040605051002020D02" pitchFamily="82" charset="0"/>
              </a:rPr>
              <a:t>Information Security Audit</a:t>
            </a:r>
            <a:endParaRPr lang="en-US" sz="4000" b="1" cap="none" dirty="0">
              <a:latin typeface="Gabriola" panose="04040605051002020D02" pitchFamily="82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04900" y="1550506"/>
            <a:ext cx="9982200" cy="426719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3200" b="1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Systems Acquisition, Development and Maintenance</a:t>
            </a:r>
          </a:p>
          <a:p>
            <a:pPr algn="just">
              <a:lnSpc>
                <a:spcPct val="105000"/>
              </a:lnSpc>
            </a:pPr>
            <a:r>
              <a:rPr lang="en-US" sz="3200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Whether security requirements and controls </a:t>
            </a:r>
            <a:r>
              <a:rPr lang="en-US" sz="3200" b="1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are incorporated</a:t>
            </a:r>
            <a:r>
              <a:rPr lang="en-US" sz="3200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 as part of </a:t>
            </a:r>
            <a:r>
              <a:rPr lang="en-US" sz="3200" b="1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business requirement</a:t>
            </a:r>
            <a:r>
              <a:rPr lang="en-US" sz="3200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 statement </a:t>
            </a:r>
            <a:r>
              <a:rPr lang="en-US" sz="3200" u="sng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for new systems</a:t>
            </a:r>
            <a:r>
              <a:rPr lang="en-US" sz="3200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?</a:t>
            </a:r>
            <a:endParaRPr lang="en-IN" sz="3200" dirty="0">
              <a:effectLst/>
              <a:latin typeface="Gabriola" panose="04040605051002020D02" pitchFamily="82" charset="0"/>
              <a:ea typeface="Times New Roman" panose="02020603050405020304" pitchFamily="18" charset="0"/>
            </a:endParaRPr>
          </a:p>
          <a:p>
            <a:pPr algn="just">
              <a:lnSpc>
                <a:spcPct val="105000"/>
              </a:lnSpc>
            </a:pPr>
            <a:r>
              <a:rPr lang="en-US" sz="3200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Whether risk assessments are </a:t>
            </a:r>
            <a:r>
              <a:rPr lang="en-US" sz="3200" b="1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conducted </a:t>
            </a:r>
            <a:r>
              <a:rPr lang="en-US" sz="3200" b="1" u="sng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before commencement of system Development</a:t>
            </a:r>
            <a:r>
              <a:rPr lang="en-US" sz="3200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?</a:t>
            </a:r>
            <a:endParaRPr lang="en-IN" sz="3200" dirty="0">
              <a:effectLst/>
              <a:latin typeface="Gabriola" panose="04040605051002020D02" pitchFamily="82" charset="0"/>
              <a:ea typeface="Times New Roman" panose="02020603050405020304" pitchFamily="18" charset="0"/>
            </a:endParaRPr>
          </a:p>
          <a:p>
            <a:pPr algn="just">
              <a:lnSpc>
                <a:spcPct val="105000"/>
              </a:lnSpc>
            </a:pPr>
            <a:r>
              <a:rPr lang="en-US" sz="3200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Whether </a:t>
            </a:r>
            <a:r>
              <a:rPr lang="en-US" sz="3200" b="1" u="sng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data input to application system is validated</a:t>
            </a:r>
            <a:r>
              <a:rPr lang="en-US" sz="3200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 to ensure that it is correct and appropriate?</a:t>
            </a:r>
            <a:endParaRPr lang="en-IN" sz="3200" dirty="0">
              <a:effectLst/>
              <a:latin typeface="Gabriola" panose="04040605051002020D02" pitchFamily="82" charset="0"/>
              <a:ea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DB1623-3D46-46B8-9A11-B3E58BF967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19" y="198778"/>
            <a:ext cx="2505673" cy="119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796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086678" y="288231"/>
            <a:ext cx="9959147" cy="1143001"/>
          </a:xfrm>
        </p:spPr>
        <p:txBody>
          <a:bodyPr>
            <a:normAutofit/>
          </a:bodyPr>
          <a:lstStyle/>
          <a:p>
            <a:pPr algn="ctr"/>
            <a:r>
              <a:rPr lang="en-US" sz="3200" b="1" i="1" cap="none" dirty="0">
                <a:solidFill>
                  <a:srgbClr val="202124"/>
                </a:solidFill>
                <a:latin typeface="Gabriola" panose="04040605051002020D02" pitchFamily="82" charset="0"/>
              </a:rPr>
              <a:t/>
            </a:r>
            <a:br>
              <a:rPr lang="en-US" sz="3200" b="1" i="1" cap="none" dirty="0">
                <a:solidFill>
                  <a:srgbClr val="202124"/>
                </a:solidFill>
                <a:latin typeface="Gabriola" panose="04040605051002020D02" pitchFamily="82" charset="0"/>
              </a:rPr>
            </a:br>
            <a:r>
              <a:rPr lang="en-US" sz="4000" b="1" cap="none" dirty="0">
                <a:solidFill>
                  <a:srgbClr val="202124"/>
                </a:solidFill>
                <a:latin typeface="Gabriola" panose="04040605051002020D02" pitchFamily="82" charset="0"/>
              </a:rPr>
              <a:t>Information Security Audit</a:t>
            </a:r>
            <a:endParaRPr lang="en-US" sz="4000" b="1" cap="none" dirty="0">
              <a:latin typeface="Gabriola" panose="04040605051002020D02" pitchFamily="82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04900" y="1550506"/>
            <a:ext cx="9982200" cy="4267197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n-US" sz="3200" b="1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Systems Acquisition, Development and Maintenance</a:t>
            </a:r>
          </a:p>
          <a:p>
            <a:pPr algn="just">
              <a:lnSpc>
                <a:spcPct val="105000"/>
              </a:lnSpc>
            </a:pPr>
            <a:r>
              <a:rPr lang="en-US" sz="3200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Whether areas of </a:t>
            </a:r>
            <a:r>
              <a:rPr lang="en-US" sz="3200" b="1" u="sng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risks are identified in the processing cycle</a:t>
            </a:r>
            <a:r>
              <a:rPr lang="en-US" sz="3200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 and validation checks included?</a:t>
            </a:r>
            <a:endParaRPr lang="en-IN" sz="3200" dirty="0">
              <a:effectLst/>
              <a:latin typeface="Gabriola" panose="04040605051002020D02" pitchFamily="82" charset="0"/>
              <a:ea typeface="Times New Roman" panose="02020603050405020304" pitchFamily="18" charset="0"/>
            </a:endParaRPr>
          </a:p>
          <a:p>
            <a:pPr algn="just">
              <a:lnSpc>
                <a:spcPct val="105000"/>
              </a:lnSpc>
            </a:pPr>
            <a:r>
              <a:rPr lang="en-US" sz="3200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Whether </a:t>
            </a:r>
            <a:r>
              <a:rPr lang="en-US" sz="3200" b="1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appropriate controls</a:t>
            </a:r>
            <a:r>
              <a:rPr lang="en-US" sz="3200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 are </a:t>
            </a:r>
            <a:r>
              <a:rPr lang="en-US" sz="3200" u="sng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identified based on nature of application and business impact</a:t>
            </a:r>
            <a:r>
              <a:rPr lang="en-US" sz="3200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 in case of </a:t>
            </a:r>
            <a:r>
              <a:rPr lang="en-US" sz="3200" b="1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data corruption to mitigate risks</a:t>
            </a:r>
            <a:r>
              <a:rPr lang="en-US" sz="3200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 during internal Processing?</a:t>
            </a:r>
            <a:endParaRPr lang="en-IN" sz="3200" dirty="0">
              <a:effectLst/>
              <a:latin typeface="Gabriola" panose="04040605051002020D02" pitchFamily="82" charset="0"/>
              <a:ea typeface="Times New Roman" panose="02020603050405020304" pitchFamily="18" charset="0"/>
            </a:endParaRPr>
          </a:p>
          <a:p>
            <a:pPr algn="just">
              <a:lnSpc>
                <a:spcPct val="105000"/>
              </a:lnSpc>
            </a:pPr>
            <a:r>
              <a:rPr lang="en-US" sz="3200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Whether </a:t>
            </a:r>
            <a:r>
              <a:rPr lang="en-US" sz="3200" b="1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Message authentication mechanism is in place</a:t>
            </a:r>
            <a:r>
              <a:rPr lang="en-US" sz="3200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, if necessary?</a:t>
            </a:r>
            <a:endParaRPr lang="en-IN" sz="3200" dirty="0">
              <a:effectLst/>
              <a:latin typeface="Gabriola" panose="04040605051002020D02" pitchFamily="82" charset="0"/>
              <a:ea typeface="Times New Roman" panose="02020603050405020304" pitchFamily="18" charset="0"/>
            </a:endParaRPr>
          </a:p>
          <a:p>
            <a:pPr algn="just">
              <a:lnSpc>
                <a:spcPct val="105000"/>
              </a:lnSpc>
            </a:pPr>
            <a:r>
              <a:rPr lang="en-US" sz="3200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Whether the </a:t>
            </a:r>
            <a:r>
              <a:rPr lang="en-US" sz="3200" b="1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data output of application system</a:t>
            </a:r>
            <a:r>
              <a:rPr lang="en-US" sz="3200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 is validated to ensure that the processing of </a:t>
            </a:r>
            <a:r>
              <a:rPr lang="en-US" sz="3200" u="sng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stored information is correct</a:t>
            </a:r>
            <a:r>
              <a:rPr lang="en-US" sz="3200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?</a:t>
            </a:r>
            <a:endParaRPr lang="en-IN" sz="3200" dirty="0">
              <a:effectLst/>
              <a:latin typeface="Gabriola" panose="04040605051002020D02" pitchFamily="82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DB1623-3D46-46B8-9A11-B3E58BF967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19" y="198778"/>
            <a:ext cx="2505673" cy="119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250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086678" y="288231"/>
            <a:ext cx="9959147" cy="1143001"/>
          </a:xfrm>
        </p:spPr>
        <p:txBody>
          <a:bodyPr>
            <a:normAutofit/>
          </a:bodyPr>
          <a:lstStyle/>
          <a:p>
            <a:pPr algn="ctr"/>
            <a:r>
              <a:rPr lang="en-US" sz="3200" b="1" i="1" cap="none" dirty="0">
                <a:solidFill>
                  <a:srgbClr val="202124"/>
                </a:solidFill>
                <a:latin typeface="Gabriola" panose="04040605051002020D02" pitchFamily="82" charset="0"/>
              </a:rPr>
              <a:t/>
            </a:r>
            <a:br>
              <a:rPr lang="en-US" sz="3200" b="1" i="1" cap="none" dirty="0">
                <a:solidFill>
                  <a:srgbClr val="202124"/>
                </a:solidFill>
                <a:latin typeface="Gabriola" panose="04040605051002020D02" pitchFamily="82" charset="0"/>
              </a:rPr>
            </a:br>
            <a:r>
              <a:rPr lang="en-US" sz="4000" b="1" cap="none" dirty="0">
                <a:solidFill>
                  <a:srgbClr val="202124"/>
                </a:solidFill>
                <a:latin typeface="Gabriola" panose="04040605051002020D02" pitchFamily="82" charset="0"/>
              </a:rPr>
              <a:t>Information Security Audit</a:t>
            </a:r>
            <a:endParaRPr lang="en-US" sz="4000" b="1" cap="none" dirty="0">
              <a:latin typeface="Gabriola" panose="04040605051002020D02" pitchFamily="82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04900" y="1550506"/>
            <a:ext cx="9982200" cy="4267197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5000"/>
              </a:lnSpc>
              <a:buNone/>
            </a:pPr>
            <a:r>
              <a:rPr lang="en-US" sz="1800" b="1" dirty="0">
                <a:solidFill>
                  <a:srgbClr val="0D0D0D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Systems Acquisition, Development and Maintenance</a:t>
            </a:r>
          </a:p>
          <a:p>
            <a:pPr algn="just">
              <a:lnSpc>
                <a:spcPct val="105000"/>
              </a:lnSpc>
            </a:pPr>
            <a:r>
              <a:rPr lang="en-US" sz="3200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Whether there is a </a:t>
            </a:r>
            <a:r>
              <a:rPr lang="en-US" sz="3200" b="1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policy in use of </a:t>
            </a:r>
            <a:r>
              <a:rPr lang="en-US" sz="3200" b="1" u="sng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cryptographic controls</a:t>
            </a:r>
            <a:r>
              <a:rPr lang="en-US" sz="3200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 for protection of information is in place?</a:t>
            </a:r>
            <a:endParaRPr lang="en-IN" sz="3200" dirty="0">
              <a:effectLst/>
              <a:latin typeface="Gabriola" panose="04040605051002020D02" pitchFamily="82" charset="0"/>
              <a:ea typeface="Times New Roman" panose="02020603050405020304" pitchFamily="18" charset="0"/>
            </a:endParaRPr>
          </a:p>
          <a:p>
            <a:pPr algn="just">
              <a:lnSpc>
                <a:spcPct val="105000"/>
              </a:lnSpc>
            </a:pPr>
            <a:r>
              <a:rPr lang="en-US" sz="3200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Whether a </a:t>
            </a:r>
            <a:r>
              <a:rPr lang="en-US" sz="3200" b="1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risk assessment was carried out</a:t>
            </a:r>
            <a:r>
              <a:rPr lang="en-US" sz="3200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 to identify the level of </a:t>
            </a:r>
            <a:r>
              <a:rPr lang="en-US" sz="3200" u="sng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protection the information should be given</a:t>
            </a:r>
            <a:r>
              <a:rPr lang="en-US" sz="3200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?</a:t>
            </a:r>
            <a:endParaRPr lang="en-IN" sz="3200" dirty="0">
              <a:effectLst/>
              <a:latin typeface="Gabriola" panose="04040605051002020D02" pitchFamily="82" charset="0"/>
              <a:ea typeface="Times New Roman" panose="02020603050405020304" pitchFamily="18" charset="0"/>
            </a:endParaRPr>
          </a:p>
          <a:p>
            <a:pPr algn="just">
              <a:lnSpc>
                <a:spcPct val="105000"/>
              </a:lnSpc>
            </a:pPr>
            <a:r>
              <a:rPr lang="en-US" sz="3200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Whether </a:t>
            </a:r>
            <a:r>
              <a:rPr lang="en-US" sz="3200" b="1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encryption techniques</a:t>
            </a:r>
            <a:r>
              <a:rPr lang="en-US" sz="3200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 are used to </a:t>
            </a:r>
            <a:r>
              <a:rPr lang="en-US" sz="3200" u="sng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protect the data</a:t>
            </a:r>
            <a:r>
              <a:rPr lang="en-US" sz="3200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?</a:t>
            </a:r>
            <a:endParaRPr lang="en-IN" sz="3200" dirty="0">
              <a:effectLst/>
              <a:latin typeface="Gabriola" panose="04040605051002020D02" pitchFamily="82" charset="0"/>
              <a:ea typeface="Times New Roman" panose="02020603050405020304" pitchFamily="18" charset="0"/>
            </a:endParaRPr>
          </a:p>
          <a:p>
            <a:pPr algn="just">
              <a:lnSpc>
                <a:spcPct val="105000"/>
              </a:lnSpc>
            </a:pPr>
            <a:r>
              <a:rPr lang="en-US" sz="3200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Whether assessments are </a:t>
            </a:r>
            <a:r>
              <a:rPr lang="en-US" sz="3200" b="1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conducted to analyze the sensitivity of the data</a:t>
            </a:r>
            <a:r>
              <a:rPr lang="en-US" sz="3200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 and the level of </a:t>
            </a:r>
            <a:r>
              <a:rPr lang="en-US" sz="3200" u="sng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protection needed</a:t>
            </a:r>
            <a:r>
              <a:rPr lang="en-US" sz="3200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?</a:t>
            </a:r>
            <a:endParaRPr lang="en-IN" sz="3200" dirty="0">
              <a:effectLst/>
              <a:latin typeface="Gabriola" panose="04040605051002020D02" pitchFamily="82" charset="0"/>
              <a:ea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DB1623-3D46-46B8-9A11-B3E58BF967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19" y="198778"/>
            <a:ext cx="2505673" cy="119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708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086678" y="288231"/>
            <a:ext cx="9959147" cy="1143001"/>
          </a:xfrm>
        </p:spPr>
        <p:txBody>
          <a:bodyPr>
            <a:normAutofit/>
          </a:bodyPr>
          <a:lstStyle/>
          <a:p>
            <a:pPr algn="ctr"/>
            <a:r>
              <a:rPr lang="en-US" sz="3200" b="1" i="1" cap="none" dirty="0">
                <a:solidFill>
                  <a:srgbClr val="202124"/>
                </a:solidFill>
                <a:latin typeface="Gabriola" panose="04040605051002020D02" pitchFamily="82" charset="0"/>
              </a:rPr>
              <a:t/>
            </a:r>
            <a:br>
              <a:rPr lang="en-US" sz="3200" b="1" i="1" cap="none" dirty="0">
                <a:solidFill>
                  <a:srgbClr val="202124"/>
                </a:solidFill>
                <a:latin typeface="Gabriola" panose="04040605051002020D02" pitchFamily="82" charset="0"/>
              </a:rPr>
            </a:br>
            <a:r>
              <a:rPr lang="en-US" sz="4000" b="1" cap="none" dirty="0">
                <a:solidFill>
                  <a:srgbClr val="202124"/>
                </a:solidFill>
                <a:latin typeface="Gabriola" panose="04040605051002020D02" pitchFamily="82" charset="0"/>
              </a:rPr>
              <a:t>Information Security Audit</a:t>
            </a:r>
            <a:endParaRPr lang="en-US" sz="4000" b="1" cap="none" dirty="0">
              <a:latin typeface="Gabriola" panose="04040605051002020D02" pitchFamily="82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04900" y="1550506"/>
            <a:ext cx="9982200" cy="4267197"/>
          </a:xfrm>
        </p:spPr>
        <p:txBody>
          <a:bodyPr>
            <a:normAutofit/>
          </a:bodyPr>
          <a:lstStyle/>
          <a:p>
            <a:pPr marL="0" indent="0">
              <a:lnSpc>
                <a:spcPct val="105000"/>
              </a:lnSpc>
              <a:buNone/>
            </a:pPr>
            <a:r>
              <a:rPr lang="en-US" sz="3200" b="1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Systems Acquisition, Development and Maintenance</a:t>
            </a:r>
          </a:p>
          <a:p>
            <a:pPr algn="just">
              <a:lnSpc>
                <a:spcPct val="105000"/>
              </a:lnSpc>
            </a:pPr>
            <a:r>
              <a:rPr lang="en-US" sz="3200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Whether </a:t>
            </a:r>
            <a:r>
              <a:rPr lang="en-US" sz="3200" b="1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Digital signatures</a:t>
            </a:r>
            <a:r>
              <a:rPr lang="en-US" sz="3200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 are used to </a:t>
            </a:r>
            <a:r>
              <a:rPr lang="en-US" sz="3200" u="sng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protect the authenticity and integrity of electronic documents</a:t>
            </a:r>
            <a:r>
              <a:rPr lang="en-US" sz="3200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?</a:t>
            </a:r>
            <a:endParaRPr lang="en-IN" sz="3200" dirty="0">
              <a:effectLst/>
              <a:latin typeface="Gabriola" panose="04040605051002020D02" pitchFamily="82" charset="0"/>
              <a:ea typeface="Times New Roman" panose="02020603050405020304" pitchFamily="18" charset="0"/>
            </a:endParaRPr>
          </a:p>
          <a:p>
            <a:pPr algn="just">
              <a:lnSpc>
                <a:spcPct val="105000"/>
              </a:lnSpc>
            </a:pPr>
            <a:r>
              <a:rPr lang="en-US" sz="3200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Whether </a:t>
            </a:r>
            <a:r>
              <a:rPr lang="en-US" sz="3200" b="1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non-repudiation services</a:t>
            </a:r>
            <a:r>
              <a:rPr lang="en-US" sz="3200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 are used to </a:t>
            </a:r>
            <a:r>
              <a:rPr lang="en-US" sz="3200" u="sng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resolve disputes</a:t>
            </a:r>
            <a:r>
              <a:rPr lang="en-US" sz="3200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?</a:t>
            </a:r>
            <a:endParaRPr lang="en-IN" sz="3200" dirty="0">
              <a:effectLst/>
              <a:latin typeface="Gabriola" panose="04040605051002020D02" pitchFamily="82" charset="0"/>
              <a:ea typeface="Times New Roman" panose="02020603050405020304" pitchFamily="18" charset="0"/>
            </a:endParaRPr>
          </a:p>
          <a:p>
            <a:pPr algn="just">
              <a:lnSpc>
                <a:spcPct val="105000"/>
              </a:lnSpc>
            </a:pPr>
            <a:r>
              <a:rPr lang="en-US" sz="3200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Whether there is a </a:t>
            </a:r>
            <a:r>
              <a:rPr lang="en-US" sz="3200" u="sng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management system</a:t>
            </a:r>
            <a:r>
              <a:rPr lang="en-US" sz="3200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 in place to support the organization’s use of </a:t>
            </a:r>
            <a:r>
              <a:rPr lang="en-US" sz="3200" b="1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cryptographic techniques like Secret</a:t>
            </a:r>
            <a:r>
              <a:rPr lang="en-US" sz="3200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?</a:t>
            </a:r>
            <a:endParaRPr lang="en-IN" sz="3200" dirty="0">
              <a:effectLst/>
              <a:latin typeface="Gabriola" panose="04040605051002020D02" pitchFamily="82" charset="0"/>
              <a:ea typeface="Times New Roman" panose="02020603050405020304" pitchFamily="18" charset="0"/>
            </a:endParaRPr>
          </a:p>
          <a:p>
            <a:pPr algn="just">
              <a:lnSpc>
                <a:spcPct val="105000"/>
              </a:lnSpc>
            </a:pPr>
            <a:r>
              <a:rPr lang="en-US" sz="3200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Key Technique and </a:t>
            </a:r>
            <a:r>
              <a:rPr lang="en-US" sz="3200" b="1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Public Key Technique</a:t>
            </a:r>
            <a:r>
              <a:rPr lang="en-US" sz="3200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.</a:t>
            </a:r>
            <a:endParaRPr lang="en-IN" sz="3200" dirty="0">
              <a:effectLst/>
              <a:latin typeface="Gabriola" panose="04040605051002020D02" pitchFamily="82" charset="0"/>
              <a:ea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DB1623-3D46-46B8-9A11-B3E58BF967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19" y="198778"/>
            <a:ext cx="2505673" cy="119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496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500" b="1" dirty="0">
                <a:latin typeface="Gabriola" panose="04040605051002020D02" pitchFamily="82" charset="0"/>
                <a:cs typeface="Calibri" panose="020F0502020204030204" pitchFamily="34" charset="0"/>
              </a:rPr>
              <a:t>IS Auditor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6B1A82-D89F-415E-89B5-BAC2280FDF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6545" y="2124954"/>
            <a:ext cx="5527964" cy="3015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182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086678" y="288231"/>
            <a:ext cx="9959147" cy="1143001"/>
          </a:xfrm>
        </p:spPr>
        <p:txBody>
          <a:bodyPr>
            <a:normAutofit/>
          </a:bodyPr>
          <a:lstStyle/>
          <a:p>
            <a:pPr algn="ctr"/>
            <a:r>
              <a:rPr lang="en-US" sz="3200" b="1" i="1" cap="none" dirty="0">
                <a:solidFill>
                  <a:srgbClr val="202124"/>
                </a:solidFill>
                <a:latin typeface="Gabriola" panose="04040605051002020D02" pitchFamily="82" charset="0"/>
              </a:rPr>
              <a:t/>
            </a:r>
            <a:br>
              <a:rPr lang="en-US" sz="3200" b="1" i="1" cap="none" dirty="0">
                <a:solidFill>
                  <a:srgbClr val="202124"/>
                </a:solidFill>
                <a:latin typeface="Gabriola" panose="04040605051002020D02" pitchFamily="82" charset="0"/>
              </a:rPr>
            </a:br>
            <a:r>
              <a:rPr lang="en-US" sz="4000" b="1" cap="none" dirty="0">
                <a:solidFill>
                  <a:srgbClr val="202124"/>
                </a:solidFill>
                <a:latin typeface="Gabriola" panose="04040605051002020D02" pitchFamily="82" charset="0"/>
              </a:rPr>
              <a:t>Information Security Audit</a:t>
            </a:r>
            <a:endParaRPr lang="en-US" sz="4000" b="1" cap="none" dirty="0">
              <a:latin typeface="Gabriola" panose="04040605051002020D02" pitchFamily="82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04900" y="1550506"/>
            <a:ext cx="9982200" cy="4267197"/>
          </a:xfrm>
        </p:spPr>
        <p:txBody>
          <a:bodyPr>
            <a:noAutofit/>
          </a:bodyPr>
          <a:lstStyle/>
          <a:p>
            <a:pPr marL="0" indent="0">
              <a:lnSpc>
                <a:spcPct val="105000"/>
              </a:lnSpc>
              <a:buNone/>
            </a:pPr>
            <a:r>
              <a:rPr lang="en-US" sz="3200" b="1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Systems Acquisition, Development and Maintenance</a:t>
            </a:r>
            <a:endParaRPr lang="en-US" sz="3200" dirty="0">
              <a:solidFill>
                <a:srgbClr val="0D0D0D"/>
              </a:solidFill>
              <a:effectLst/>
              <a:latin typeface="Gabriola" panose="04040605051002020D02" pitchFamily="82" charset="0"/>
              <a:ea typeface="Times New Roman" panose="02020603050405020304" pitchFamily="18" charset="0"/>
            </a:endParaRPr>
          </a:p>
          <a:p>
            <a:pPr algn="just">
              <a:lnSpc>
                <a:spcPct val="105000"/>
              </a:lnSpc>
            </a:pPr>
            <a:r>
              <a:rPr lang="en-US" sz="3200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Whether the Key management system is based on </a:t>
            </a:r>
            <a:r>
              <a:rPr lang="en-US" sz="3200" u="sng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agreed set of standards and secure methods</a:t>
            </a:r>
            <a:r>
              <a:rPr lang="en-US" sz="3200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?</a:t>
            </a:r>
            <a:endParaRPr lang="en-IN" sz="3200" dirty="0">
              <a:effectLst/>
              <a:latin typeface="Gabriola" panose="04040605051002020D02" pitchFamily="82" charset="0"/>
              <a:ea typeface="Times New Roman" panose="02020603050405020304" pitchFamily="18" charset="0"/>
            </a:endParaRPr>
          </a:p>
          <a:p>
            <a:pPr algn="just">
              <a:lnSpc>
                <a:spcPct val="105000"/>
              </a:lnSpc>
            </a:pPr>
            <a:r>
              <a:rPr lang="en-US" sz="3200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Whether there are </a:t>
            </a:r>
            <a:r>
              <a:rPr lang="en-US" sz="3200" u="sng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any controls in place</a:t>
            </a:r>
            <a:r>
              <a:rPr lang="en-IN" sz="3200" u="sng" dirty="0">
                <a:latin typeface="Gabriola" panose="04040605051002020D02" pitchFamily="82" charset="0"/>
                <a:ea typeface="Times New Roman" panose="02020603050405020304" pitchFamily="18" charset="0"/>
              </a:rPr>
              <a:t> </a:t>
            </a:r>
            <a:r>
              <a:rPr lang="en-US" sz="3200" u="sng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for the implementation</a:t>
            </a:r>
            <a:r>
              <a:rPr lang="en-US" sz="3200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 of software on operational systems?</a:t>
            </a:r>
            <a:endParaRPr lang="en-IN" sz="3200" dirty="0">
              <a:effectLst/>
              <a:latin typeface="Gabriola" panose="04040605051002020D02" pitchFamily="82" charset="0"/>
              <a:ea typeface="Times New Roman" panose="02020603050405020304" pitchFamily="18" charset="0"/>
            </a:endParaRPr>
          </a:p>
          <a:p>
            <a:pPr algn="just">
              <a:lnSpc>
                <a:spcPct val="105000"/>
              </a:lnSpc>
            </a:pPr>
            <a:r>
              <a:rPr lang="en-US" sz="3200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Whether </a:t>
            </a:r>
            <a:r>
              <a:rPr lang="en-US" sz="3200" u="sng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system test data is protected</a:t>
            </a:r>
            <a:r>
              <a:rPr lang="en-US" sz="3200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 and controlled?</a:t>
            </a:r>
            <a:endParaRPr lang="en-IN" sz="3200" dirty="0">
              <a:effectLst/>
              <a:latin typeface="Gabriola" panose="04040605051002020D02" pitchFamily="82" charset="0"/>
              <a:ea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DB1623-3D46-46B8-9A11-B3E58BF967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19" y="198778"/>
            <a:ext cx="2505673" cy="119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580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086678" y="288231"/>
            <a:ext cx="9959147" cy="1143001"/>
          </a:xfrm>
        </p:spPr>
        <p:txBody>
          <a:bodyPr>
            <a:normAutofit/>
          </a:bodyPr>
          <a:lstStyle/>
          <a:p>
            <a:pPr algn="ctr"/>
            <a:r>
              <a:rPr lang="en-US" sz="3200" b="1" i="1" cap="none" dirty="0">
                <a:solidFill>
                  <a:srgbClr val="202124"/>
                </a:solidFill>
                <a:latin typeface="Gabriola" panose="04040605051002020D02" pitchFamily="82" charset="0"/>
              </a:rPr>
              <a:t/>
            </a:r>
            <a:br>
              <a:rPr lang="en-US" sz="3200" b="1" i="1" cap="none" dirty="0">
                <a:solidFill>
                  <a:srgbClr val="202124"/>
                </a:solidFill>
                <a:latin typeface="Gabriola" panose="04040605051002020D02" pitchFamily="82" charset="0"/>
              </a:rPr>
            </a:br>
            <a:r>
              <a:rPr lang="en-US" sz="4000" b="1" cap="none" dirty="0">
                <a:solidFill>
                  <a:srgbClr val="202124"/>
                </a:solidFill>
                <a:latin typeface="Gabriola" panose="04040605051002020D02" pitchFamily="82" charset="0"/>
              </a:rPr>
              <a:t>Information Security Audit</a:t>
            </a:r>
            <a:endParaRPr lang="en-US" sz="4000" b="1" cap="none" dirty="0">
              <a:latin typeface="Gabriola" panose="04040605051002020D02" pitchFamily="82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04900" y="1550506"/>
            <a:ext cx="9982200" cy="4267197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5000"/>
              </a:lnSpc>
              <a:buNone/>
            </a:pPr>
            <a:r>
              <a:rPr lang="en-US" sz="3200" b="1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Systems Acquisition, Development and Maintenance</a:t>
            </a:r>
            <a:endParaRPr lang="en-US" sz="3200" dirty="0">
              <a:solidFill>
                <a:srgbClr val="0D0D0D"/>
              </a:solidFill>
              <a:effectLst/>
              <a:latin typeface="Gabriola" panose="04040605051002020D02" pitchFamily="82" charset="0"/>
              <a:ea typeface="Times New Roman" panose="02020603050405020304" pitchFamily="18" charset="0"/>
            </a:endParaRPr>
          </a:p>
          <a:p>
            <a:pPr algn="just">
              <a:lnSpc>
                <a:spcPct val="105000"/>
              </a:lnSpc>
            </a:pPr>
            <a:r>
              <a:rPr lang="en-US" sz="3200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Whether there are </a:t>
            </a:r>
            <a:r>
              <a:rPr lang="en-US" sz="3200" u="sng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any restrictions in place to limit changes</a:t>
            </a:r>
            <a:r>
              <a:rPr lang="en-US" sz="3200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 to software Packages?</a:t>
            </a:r>
            <a:endParaRPr lang="en-IN" sz="3200" dirty="0">
              <a:effectLst/>
              <a:latin typeface="Gabriola" panose="04040605051002020D02" pitchFamily="82" charset="0"/>
              <a:ea typeface="Times New Roman" panose="02020603050405020304" pitchFamily="18" charset="0"/>
            </a:endParaRPr>
          </a:p>
          <a:p>
            <a:pPr algn="just">
              <a:lnSpc>
                <a:spcPct val="105000"/>
              </a:lnSpc>
            </a:pPr>
            <a:r>
              <a:rPr lang="en-US" sz="3200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Whether </a:t>
            </a:r>
            <a:r>
              <a:rPr lang="en-US" sz="3200" u="sng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there are controls in place to ensure</a:t>
            </a:r>
            <a:r>
              <a:rPr lang="en-US" sz="3200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 that the covert channels and Trojan codes are not introduced into new or upgraded system?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DB1623-3D46-46B8-9A11-B3E58BF967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19" y="198778"/>
            <a:ext cx="2505673" cy="119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068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086678" y="288231"/>
            <a:ext cx="9959147" cy="1143001"/>
          </a:xfrm>
        </p:spPr>
        <p:txBody>
          <a:bodyPr>
            <a:normAutofit/>
          </a:bodyPr>
          <a:lstStyle/>
          <a:p>
            <a:pPr algn="ctr"/>
            <a:r>
              <a:rPr lang="en-US" sz="3200" b="1" i="1" cap="none" dirty="0">
                <a:solidFill>
                  <a:srgbClr val="202124"/>
                </a:solidFill>
                <a:latin typeface="Gabriola" panose="04040605051002020D02" pitchFamily="82" charset="0"/>
              </a:rPr>
              <a:t/>
            </a:r>
            <a:br>
              <a:rPr lang="en-US" sz="3200" b="1" i="1" cap="none" dirty="0">
                <a:solidFill>
                  <a:srgbClr val="202124"/>
                </a:solidFill>
                <a:latin typeface="Gabriola" panose="04040605051002020D02" pitchFamily="82" charset="0"/>
              </a:rPr>
            </a:br>
            <a:r>
              <a:rPr lang="en-US" sz="4000" b="1" cap="none" dirty="0">
                <a:solidFill>
                  <a:srgbClr val="202124"/>
                </a:solidFill>
                <a:latin typeface="Gabriola" panose="04040605051002020D02" pitchFamily="82" charset="0"/>
              </a:rPr>
              <a:t>Information Security Audit</a:t>
            </a:r>
            <a:endParaRPr lang="en-US" sz="4000" b="1" cap="none" dirty="0">
              <a:latin typeface="Gabriola" panose="04040605051002020D02" pitchFamily="82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04900" y="1550506"/>
            <a:ext cx="9982200" cy="4267197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5000"/>
              </a:lnSpc>
              <a:buNone/>
            </a:pPr>
            <a:r>
              <a:rPr lang="en-US" sz="3200" b="1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Systems Acquisition, Development and Maintenance</a:t>
            </a:r>
            <a:endParaRPr lang="en-US" sz="3200" dirty="0">
              <a:solidFill>
                <a:srgbClr val="0D0D0D"/>
              </a:solidFill>
              <a:effectLst/>
              <a:latin typeface="Gabriola" panose="04040605051002020D02" pitchFamily="82" charset="0"/>
              <a:ea typeface="Times New Roman" panose="02020603050405020304" pitchFamily="18" charset="0"/>
            </a:endParaRPr>
          </a:p>
          <a:p>
            <a:pPr algn="just"/>
            <a:r>
              <a:rPr lang="en-US" sz="3200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Whether there is </a:t>
            </a:r>
            <a:r>
              <a:rPr lang="en-US" sz="3200" u="sng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any process in place to ensure application system</a:t>
            </a:r>
            <a:r>
              <a:rPr lang="en-US" sz="3200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is reviewed and tested after operating system changes like installation of service packs, patches etc.?</a:t>
            </a:r>
          </a:p>
          <a:p>
            <a:pPr algn="just"/>
            <a:r>
              <a:rPr lang="en-US" sz="3200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Whether strict controls are in place </a:t>
            </a:r>
            <a:r>
              <a:rPr lang="en-US" sz="3200" u="sng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over access to program source libraries</a:t>
            </a:r>
            <a:r>
              <a:rPr lang="en-US" sz="3200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 so as to reduce the potential for corruption of computer programs?</a:t>
            </a:r>
            <a:endParaRPr lang="en-IN" sz="3200" dirty="0">
              <a:effectLst/>
              <a:latin typeface="Gabriola" panose="04040605051002020D02" pitchFamily="82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IN" sz="3200" dirty="0">
              <a:latin typeface="Gabriola" panose="04040605051002020D02" pitchFamily="8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DB1623-3D46-46B8-9A11-B3E58BF967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19" y="198778"/>
            <a:ext cx="2505673" cy="119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943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086678" y="288231"/>
            <a:ext cx="9959147" cy="1143001"/>
          </a:xfrm>
        </p:spPr>
        <p:txBody>
          <a:bodyPr>
            <a:normAutofit/>
          </a:bodyPr>
          <a:lstStyle/>
          <a:p>
            <a:pPr algn="ctr"/>
            <a:r>
              <a:rPr lang="en-US" sz="3200" b="1" i="1" cap="none" dirty="0">
                <a:solidFill>
                  <a:srgbClr val="202124"/>
                </a:solidFill>
                <a:latin typeface="Gabriola" panose="04040605051002020D02" pitchFamily="82" charset="0"/>
              </a:rPr>
              <a:t/>
            </a:r>
            <a:br>
              <a:rPr lang="en-US" sz="3200" b="1" i="1" cap="none" dirty="0">
                <a:solidFill>
                  <a:srgbClr val="202124"/>
                </a:solidFill>
                <a:latin typeface="Gabriola" panose="04040605051002020D02" pitchFamily="82" charset="0"/>
              </a:rPr>
            </a:br>
            <a:r>
              <a:rPr lang="en-US" sz="4000" b="1" cap="none" dirty="0">
                <a:solidFill>
                  <a:srgbClr val="202124"/>
                </a:solidFill>
                <a:latin typeface="Gabriola" panose="04040605051002020D02" pitchFamily="82" charset="0"/>
              </a:rPr>
              <a:t>Information Security Audit</a:t>
            </a:r>
            <a:endParaRPr lang="en-US" sz="4000" b="1" cap="none" dirty="0">
              <a:latin typeface="Gabriola" panose="04040605051002020D02" pitchFamily="82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04900" y="1550506"/>
            <a:ext cx="9982200" cy="426719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3000" b="1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Access Control</a:t>
            </a:r>
          </a:p>
          <a:p>
            <a:pPr algn="just">
              <a:lnSpc>
                <a:spcPct val="105000"/>
              </a:lnSpc>
            </a:pPr>
            <a:r>
              <a:rPr lang="en-US" sz="3000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Whether accesses to </a:t>
            </a:r>
            <a:r>
              <a:rPr lang="en-US" sz="3000" b="1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diagnostic ports are securely controlled</a:t>
            </a:r>
            <a:r>
              <a:rPr lang="en-US" sz="3000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 and have Security Approvals?</a:t>
            </a:r>
            <a:endParaRPr lang="en-IN" sz="3000" dirty="0">
              <a:effectLst/>
              <a:latin typeface="Gabriola" panose="04040605051002020D02" pitchFamily="82" charset="0"/>
              <a:ea typeface="Times New Roman" panose="02020603050405020304" pitchFamily="18" charset="0"/>
            </a:endParaRPr>
          </a:p>
          <a:p>
            <a:pPr algn="just">
              <a:lnSpc>
                <a:spcPct val="105000"/>
              </a:lnSpc>
            </a:pPr>
            <a:r>
              <a:rPr lang="en-US" sz="3000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Whether </a:t>
            </a:r>
            <a:r>
              <a:rPr lang="en-US" sz="3000" b="1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Perimeter and Internal Firewalls</a:t>
            </a:r>
            <a:r>
              <a:rPr lang="en-US" sz="3000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 are distinctly installed in the organization?</a:t>
            </a:r>
            <a:endParaRPr lang="en-IN" sz="3000" dirty="0">
              <a:effectLst/>
              <a:latin typeface="Gabriola" panose="04040605051002020D02" pitchFamily="82" charset="0"/>
              <a:ea typeface="Times New Roman" panose="02020603050405020304" pitchFamily="18" charset="0"/>
            </a:endParaRPr>
          </a:p>
          <a:p>
            <a:pPr algn="just">
              <a:lnSpc>
                <a:spcPct val="105000"/>
              </a:lnSpc>
            </a:pPr>
            <a:r>
              <a:rPr lang="en-US" sz="3000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Whether </a:t>
            </a:r>
            <a:r>
              <a:rPr lang="en-US" sz="3000" b="1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ftp (File Transfer Protocol)  is allowed across</a:t>
            </a:r>
            <a:r>
              <a:rPr lang="en-US" sz="3000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 the organization?</a:t>
            </a:r>
            <a:endParaRPr lang="en-IN" sz="3000" dirty="0">
              <a:effectLst/>
              <a:latin typeface="Gabriola" panose="04040605051002020D02" pitchFamily="82" charset="0"/>
              <a:ea typeface="Times New Roman" panose="02020603050405020304" pitchFamily="18" charset="0"/>
            </a:endParaRPr>
          </a:p>
          <a:p>
            <a:pPr algn="just">
              <a:lnSpc>
                <a:spcPct val="105000"/>
              </a:lnSpc>
            </a:pPr>
            <a:r>
              <a:rPr lang="en-US" sz="3000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Whether NIDS (Network Intrusion detection System) / NIPS (Network Intrusion Protection System)controls are deployed in the organization?</a:t>
            </a:r>
            <a:endParaRPr lang="en-IN" sz="3000" dirty="0">
              <a:effectLst/>
              <a:latin typeface="Gabriola" panose="04040605051002020D02" pitchFamily="82" charset="0"/>
              <a:ea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DB1623-3D46-46B8-9A11-B3E58BF967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19" y="198778"/>
            <a:ext cx="2505673" cy="119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076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086678" y="288231"/>
            <a:ext cx="9959147" cy="1143001"/>
          </a:xfrm>
        </p:spPr>
        <p:txBody>
          <a:bodyPr>
            <a:normAutofit/>
          </a:bodyPr>
          <a:lstStyle/>
          <a:p>
            <a:pPr algn="ctr"/>
            <a:r>
              <a:rPr lang="en-US" sz="3200" b="1" i="1" cap="none" dirty="0">
                <a:solidFill>
                  <a:srgbClr val="202124"/>
                </a:solidFill>
                <a:latin typeface="Gabriola" panose="04040605051002020D02" pitchFamily="82" charset="0"/>
              </a:rPr>
              <a:t/>
            </a:r>
            <a:br>
              <a:rPr lang="en-US" sz="3200" b="1" i="1" cap="none" dirty="0">
                <a:solidFill>
                  <a:srgbClr val="202124"/>
                </a:solidFill>
                <a:latin typeface="Gabriola" panose="04040605051002020D02" pitchFamily="82" charset="0"/>
              </a:rPr>
            </a:br>
            <a:r>
              <a:rPr lang="en-US" sz="4000" b="1" cap="none" dirty="0">
                <a:solidFill>
                  <a:srgbClr val="202124"/>
                </a:solidFill>
                <a:latin typeface="Gabriola" panose="04040605051002020D02" pitchFamily="82" charset="0"/>
              </a:rPr>
              <a:t>Information Security Audit</a:t>
            </a:r>
            <a:endParaRPr lang="en-US" sz="4000" b="1" cap="none" dirty="0">
              <a:latin typeface="Gabriola" panose="04040605051002020D02" pitchFamily="82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04900" y="1550506"/>
            <a:ext cx="9982200" cy="4267197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n-US" sz="3200" b="1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Access Control</a:t>
            </a:r>
          </a:p>
          <a:p>
            <a:pPr algn="just">
              <a:lnSpc>
                <a:spcPct val="105000"/>
              </a:lnSpc>
            </a:pPr>
            <a:r>
              <a:rPr lang="en-US" sz="3200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Whether access to information systems is possible only via a </a:t>
            </a:r>
            <a:r>
              <a:rPr lang="en-US" sz="3200" u="sng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secure log-on Process</a:t>
            </a:r>
            <a:r>
              <a:rPr lang="en-US" sz="3200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?</a:t>
            </a:r>
            <a:endParaRPr lang="en-IN" sz="3200" dirty="0">
              <a:effectLst/>
              <a:latin typeface="Gabriola" panose="04040605051002020D02" pitchFamily="82" charset="0"/>
              <a:ea typeface="Times New Roman" panose="02020603050405020304" pitchFamily="18" charset="0"/>
            </a:endParaRPr>
          </a:p>
          <a:p>
            <a:pPr algn="just">
              <a:lnSpc>
                <a:spcPct val="105000"/>
              </a:lnSpc>
            </a:pPr>
            <a:r>
              <a:rPr lang="en-US" sz="3200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Whether </a:t>
            </a:r>
            <a:r>
              <a:rPr lang="en-US" sz="3200" u="sng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unique identifier</a:t>
            </a:r>
            <a:r>
              <a:rPr lang="en-US" sz="3200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 is provided to every user such as operators, system administrators and all other staff including technical?</a:t>
            </a:r>
            <a:endParaRPr lang="en-IN" sz="3200" dirty="0">
              <a:effectLst/>
              <a:latin typeface="Gabriola" panose="04040605051002020D02" pitchFamily="82" charset="0"/>
              <a:ea typeface="Times New Roman" panose="02020603050405020304" pitchFamily="18" charset="0"/>
            </a:endParaRPr>
          </a:p>
          <a:p>
            <a:pPr algn="just">
              <a:lnSpc>
                <a:spcPct val="105000"/>
              </a:lnSpc>
            </a:pPr>
            <a:r>
              <a:rPr lang="en-US" sz="3200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Whether there exists a </a:t>
            </a:r>
            <a:r>
              <a:rPr lang="en-US" sz="3200" u="sng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password management system</a:t>
            </a:r>
            <a:r>
              <a:rPr lang="en-US" sz="3200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 that enforces various password controls such as: individual password for accountability, enforce password changes, store passwords in encrypted form, </a:t>
            </a:r>
            <a:r>
              <a:rPr lang="en-US" sz="3200" u="sng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not display passwords on screen</a:t>
            </a:r>
            <a:r>
              <a:rPr lang="en-US" sz="3200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 etc.?</a:t>
            </a:r>
            <a:endParaRPr lang="en-IN" sz="3200" dirty="0">
              <a:effectLst/>
              <a:latin typeface="Gabriola" panose="04040605051002020D02" pitchFamily="82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DB1623-3D46-46B8-9A11-B3E58BF967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19" y="198778"/>
            <a:ext cx="2505673" cy="119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332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086678" y="288231"/>
            <a:ext cx="9959147" cy="1143001"/>
          </a:xfrm>
        </p:spPr>
        <p:txBody>
          <a:bodyPr>
            <a:normAutofit/>
          </a:bodyPr>
          <a:lstStyle/>
          <a:p>
            <a:pPr algn="ctr"/>
            <a:r>
              <a:rPr lang="en-US" sz="3200" b="1" i="1" cap="none" dirty="0">
                <a:solidFill>
                  <a:srgbClr val="202124"/>
                </a:solidFill>
                <a:latin typeface="Gabriola" panose="04040605051002020D02" pitchFamily="82" charset="0"/>
              </a:rPr>
              <a:t/>
            </a:r>
            <a:br>
              <a:rPr lang="en-US" sz="3200" b="1" i="1" cap="none" dirty="0">
                <a:solidFill>
                  <a:srgbClr val="202124"/>
                </a:solidFill>
                <a:latin typeface="Gabriola" panose="04040605051002020D02" pitchFamily="82" charset="0"/>
              </a:rPr>
            </a:br>
            <a:r>
              <a:rPr lang="en-US" sz="4000" b="1" cap="none" dirty="0">
                <a:solidFill>
                  <a:srgbClr val="202124"/>
                </a:solidFill>
                <a:latin typeface="Gabriola" panose="04040605051002020D02" pitchFamily="82" charset="0"/>
              </a:rPr>
              <a:t>Information Security Audit</a:t>
            </a:r>
            <a:endParaRPr lang="en-US" sz="4000" b="1" cap="none" dirty="0">
              <a:latin typeface="Gabriola" panose="04040605051002020D02" pitchFamily="82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04900" y="1550506"/>
            <a:ext cx="9982200" cy="426719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3200" b="1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Access Control</a:t>
            </a:r>
          </a:p>
          <a:p>
            <a:pPr algn="just">
              <a:lnSpc>
                <a:spcPct val="105000"/>
              </a:lnSpc>
            </a:pPr>
            <a:r>
              <a:rPr lang="en-US" sz="3200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Whether </a:t>
            </a:r>
            <a:r>
              <a:rPr lang="en-US" sz="3200" u="sng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Inactive terminal in public areas</a:t>
            </a:r>
            <a:r>
              <a:rPr lang="en-US" sz="3200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 is configured to clear the screen or </a:t>
            </a:r>
            <a:r>
              <a:rPr lang="en-US" sz="3200" u="sng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shut down automatically after a defined period</a:t>
            </a:r>
            <a:r>
              <a:rPr lang="en-US" sz="3200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 of inactivity?</a:t>
            </a:r>
            <a:endParaRPr lang="en-IN" sz="3200" dirty="0">
              <a:effectLst/>
              <a:latin typeface="Gabriola" panose="04040605051002020D02" pitchFamily="82" charset="0"/>
              <a:ea typeface="Times New Roman" panose="02020603050405020304" pitchFamily="18" charset="0"/>
            </a:endParaRPr>
          </a:p>
          <a:p>
            <a:pPr algn="just">
              <a:lnSpc>
                <a:spcPct val="105000"/>
              </a:lnSpc>
            </a:pPr>
            <a:r>
              <a:rPr lang="en-US" sz="3200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Whether </a:t>
            </a:r>
            <a:r>
              <a:rPr lang="en-US" sz="3200" u="sng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sensitive systems are provided with isolated</a:t>
            </a:r>
            <a:r>
              <a:rPr lang="en-US" sz="3200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 computing environment such as running on a dedicated computer, share resources only with trusted application systems, etc.?</a:t>
            </a:r>
            <a:endParaRPr lang="en-IN" sz="3200" dirty="0">
              <a:effectLst/>
              <a:latin typeface="Gabriola" panose="04040605051002020D02" pitchFamily="82" charset="0"/>
              <a:ea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DB1623-3D46-46B8-9A11-B3E58BF967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19" y="198778"/>
            <a:ext cx="2505673" cy="119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181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086678" y="288231"/>
            <a:ext cx="9959147" cy="1143001"/>
          </a:xfrm>
        </p:spPr>
        <p:txBody>
          <a:bodyPr>
            <a:normAutofit/>
          </a:bodyPr>
          <a:lstStyle/>
          <a:p>
            <a:pPr algn="ctr"/>
            <a:r>
              <a:rPr lang="en-US" sz="3200" b="1" i="1" cap="none" dirty="0">
                <a:solidFill>
                  <a:srgbClr val="202124"/>
                </a:solidFill>
                <a:latin typeface="Gabriola" panose="04040605051002020D02" pitchFamily="82" charset="0"/>
              </a:rPr>
              <a:t/>
            </a:r>
            <a:br>
              <a:rPr lang="en-US" sz="3200" b="1" i="1" cap="none" dirty="0">
                <a:solidFill>
                  <a:srgbClr val="202124"/>
                </a:solidFill>
                <a:latin typeface="Gabriola" panose="04040605051002020D02" pitchFamily="82" charset="0"/>
              </a:rPr>
            </a:br>
            <a:r>
              <a:rPr lang="en-US" sz="4000" b="1" cap="none" dirty="0">
                <a:solidFill>
                  <a:srgbClr val="202124"/>
                </a:solidFill>
                <a:latin typeface="Gabriola" panose="04040605051002020D02" pitchFamily="82" charset="0"/>
              </a:rPr>
              <a:t>Information Security Audit</a:t>
            </a:r>
            <a:endParaRPr lang="en-US" sz="4000" b="1" cap="none" dirty="0">
              <a:latin typeface="Gabriola" panose="04040605051002020D02" pitchFamily="82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04900" y="1550506"/>
            <a:ext cx="9982200" cy="426719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3200" b="1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Access Control</a:t>
            </a:r>
          </a:p>
          <a:p>
            <a:pPr algn="just">
              <a:lnSpc>
                <a:spcPct val="105000"/>
              </a:lnSpc>
            </a:pPr>
            <a:r>
              <a:rPr lang="en-US" sz="3200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Whether </a:t>
            </a:r>
            <a:r>
              <a:rPr lang="en-US" sz="3200" u="sng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there exist any restrictions</a:t>
            </a:r>
            <a:r>
              <a:rPr lang="en-US" sz="3200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 on connection time for high-risk applications?</a:t>
            </a:r>
            <a:endParaRPr lang="en-IN" sz="3200" dirty="0">
              <a:effectLst/>
              <a:latin typeface="Gabriola" panose="04040605051002020D02" pitchFamily="82" charset="0"/>
              <a:ea typeface="Times New Roman" panose="02020603050405020304" pitchFamily="18" charset="0"/>
            </a:endParaRPr>
          </a:p>
          <a:p>
            <a:pPr algn="just">
              <a:lnSpc>
                <a:spcPct val="105000"/>
              </a:lnSpc>
            </a:pPr>
            <a:r>
              <a:rPr lang="en-US" sz="3200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Whether procedures are </a:t>
            </a:r>
            <a:r>
              <a:rPr lang="en-US" sz="3200" u="sng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set up for monitoring</a:t>
            </a:r>
            <a:r>
              <a:rPr lang="en-US" sz="3200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 the use of information processing facility?</a:t>
            </a:r>
            <a:endParaRPr lang="en-IN" sz="3200" dirty="0">
              <a:effectLst/>
              <a:latin typeface="Gabriola" panose="04040605051002020D02" pitchFamily="82" charset="0"/>
              <a:ea typeface="Times New Roman" panose="02020603050405020304" pitchFamily="18" charset="0"/>
            </a:endParaRPr>
          </a:p>
          <a:p>
            <a:pPr algn="just">
              <a:lnSpc>
                <a:spcPct val="105000"/>
              </a:lnSpc>
            </a:pPr>
            <a:r>
              <a:rPr lang="en-US" sz="3200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Whether the results of the </a:t>
            </a:r>
            <a:r>
              <a:rPr lang="en-US" sz="3200" u="sng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monitoring activities</a:t>
            </a:r>
            <a:r>
              <a:rPr lang="en-US" sz="3200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 are reviewed regularly?</a:t>
            </a:r>
            <a:endParaRPr lang="en-IN" sz="3200" dirty="0">
              <a:effectLst/>
              <a:latin typeface="Gabriola" panose="04040605051002020D02" pitchFamily="82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DB1623-3D46-46B8-9A11-B3E58BF967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19" y="198778"/>
            <a:ext cx="2505673" cy="119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079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086678" y="288231"/>
            <a:ext cx="9959147" cy="1143001"/>
          </a:xfrm>
        </p:spPr>
        <p:txBody>
          <a:bodyPr>
            <a:normAutofit/>
          </a:bodyPr>
          <a:lstStyle/>
          <a:p>
            <a:pPr algn="ctr"/>
            <a:r>
              <a:rPr lang="en-US" sz="3200" b="1" i="1" cap="none" dirty="0">
                <a:solidFill>
                  <a:srgbClr val="202124"/>
                </a:solidFill>
                <a:latin typeface="Gabriola" panose="04040605051002020D02" pitchFamily="82" charset="0"/>
              </a:rPr>
              <a:t/>
            </a:r>
            <a:br>
              <a:rPr lang="en-US" sz="3200" b="1" i="1" cap="none" dirty="0">
                <a:solidFill>
                  <a:srgbClr val="202124"/>
                </a:solidFill>
                <a:latin typeface="Gabriola" panose="04040605051002020D02" pitchFamily="82" charset="0"/>
              </a:rPr>
            </a:br>
            <a:r>
              <a:rPr lang="en-US" sz="4000" b="1" cap="none" dirty="0">
                <a:solidFill>
                  <a:srgbClr val="202124"/>
                </a:solidFill>
                <a:latin typeface="Gabriola" panose="04040605051002020D02" pitchFamily="82" charset="0"/>
              </a:rPr>
              <a:t>Information Security Audit</a:t>
            </a:r>
            <a:endParaRPr lang="en-US" sz="4000" b="1" cap="none" dirty="0">
              <a:latin typeface="Gabriola" panose="04040605051002020D02" pitchFamily="82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04900" y="1550506"/>
            <a:ext cx="9982200" cy="426719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1800" b="1" dirty="0">
                <a:solidFill>
                  <a:srgbClr val="0D0D0D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Access Control</a:t>
            </a:r>
          </a:p>
          <a:p>
            <a:pPr algn="just">
              <a:lnSpc>
                <a:spcPct val="105000"/>
              </a:lnSpc>
            </a:pPr>
            <a:r>
              <a:rPr lang="en-US" sz="3200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Whether </a:t>
            </a:r>
            <a:r>
              <a:rPr lang="en-US" sz="3200" u="sng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audit logs recording exceptions</a:t>
            </a:r>
            <a:r>
              <a:rPr lang="en-US" sz="3200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 and other security relevant events are enabled?</a:t>
            </a:r>
            <a:endParaRPr lang="en-IN" sz="3200" dirty="0">
              <a:effectLst/>
              <a:latin typeface="Gabriola" panose="04040605051002020D02" pitchFamily="82" charset="0"/>
              <a:ea typeface="Times New Roman" panose="02020603050405020304" pitchFamily="18" charset="0"/>
            </a:endParaRPr>
          </a:p>
          <a:p>
            <a:pPr algn="just">
              <a:lnSpc>
                <a:spcPct val="105000"/>
              </a:lnSpc>
            </a:pPr>
            <a:r>
              <a:rPr lang="en-US" sz="3200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What is the </a:t>
            </a:r>
            <a:r>
              <a:rPr lang="en-US" sz="3200" u="sng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retention period for audit logs</a:t>
            </a:r>
            <a:r>
              <a:rPr lang="en-US" sz="3200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?</a:t>
            </a:r>
            <a:endParaRPr lang="en-IN" sz="3200" dirty="0">
              <a:effectLst/>
              <a:latin typeface="Gabriola" panose="04040605051002020D02" pitchFamily="82" charset="0"/>
              <a:ea typeface="Times New Roman" panose="02020603050405020304" pitchFamily="18" charset="0"/>
            </a:endParaRPr>
          </a:p>
          <a:p>
            <a:pPr algn="just">
              <a:lnSpc>
                <a:spcPct val="105000"/>
              </a:lnSpc>
            </a:pPr>
            <a:r>
              <a:rPr lang="en-US" sz="3200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Whether </a:t>
            </a:r>
            <a:r>
              <a:rPr lang="en-US" sz="3200" u="sng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NTP (Network Time Protocol)</a:t>
            </a:r>
            <a:r>
              <a:rPr lang="en-US" sz="3200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 is implemented and clock for all servers / devices is in Sync with NTP?</a:t>
            </a:r>
            <a:endParaRPr lang="en-IN" sz="3200" dirty="0">
              <a:effectLst/>
              <a:latin typeface="Gabriola" panose="04040605051002020D02" pitchFamily="82" charset="0"/>
              <a:ea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DB1623-3D46-46B8-9A11-B3E58BF967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19" y="198778"/>
            <a:ext cx="2505673" cy="119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555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086678" y="288231"/>
            <a:ext cx="9959147" cy="1143001"/>
          </a:xfrm>
        </p:spPr>
        <p:txBody>
          <a:bodyPr>
            <a:normAutofit/>
          </a:bodyPr>
          <a:lstStyle/>
          <a:p>
            <a:pPr algn="ctr"/>
            <a:r>
              <a:rPr lang="en-US" sz="3200" b="1" i="1" cap="none" dirty="0">
                <a:solidFill>
                  <a:srgbClr val="202124"/>
                </a:solidFill>
                <a:latin typeface="Gabriola" panose="04040605051002020D02" pitchFamily="82" charset="0"/>
              </a:rPr>
              <a:t/>
            </a:r>
            <a:br>
              <a:rPr lang="en-US" sz="3200" b="1" i="1" cap="none" dirty="0">
                <a:solidFill>
                  <a:srgbClr val="202124"/>
                </a:solidFill>
                <a:latin typeface="Gabriola" panose="04040605051002020D02" pitchFamily="82" charset="0"/>
              </a:rPr>
            </a:br>
            <a:r>
              <a:rPr lang="en-US" sz="4000" b="1" cap="none" dirty="0">
                <a:solidFill>
                  <a:srgbClr val="202124"/>
                </a:solidFill>
                <a:latin typeface="Gabriola" panose="04040605051002020D02" pitchFamily="82" charset="0"/>
              </a:rPr>
              <a:t>Information Security Audit</a:t>
            </a:r>
            <a:endParaRPr lang="en-US" sz="4000" b="1" cap="none" dirty="0">
              <a:latin typeface="Gabriola" panose="04040605051002020D02" pitchFamily="82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04900" y="1550506"/>
            <a:ext cx="9982200" cy="4267197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sz="1800" b="1" dirty="0">
                <a:solidFill>
                  <a:srgbClr val="0D0D0D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Access Control</a:t>
            </a:r>
          </a:p>
          <a:p>
            <a:pPr algn="just">
              <a:lnSpc>
                <a:spcPct val="105000"/>
              </a:lnSpc>
            </a:pPr>
            <a:r>
              <a:rPr lang="en-US" sz="3200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Whether a </a:t>
            </a:r>
            <a:r>
              <a:rPr lang="en-US" sz="3200" u="sng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formal policy is in place to address</a:t>
            </a:r>
            <a:r>
              <a:rPr lang="en-US" sz="3200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 the risks of working with computing facilities such as notebooks, palmtops etc. especially in unprotected environments?</a:t>
            </a:r>
            <a:endParaRPr lang="en-IN" sz="3200" dirty="0">
              <a:effectLst/>
              <a:latin typeface="Gabriola" panose="04040605051002020D02" pitchFamily="82" charset="0"/>
              <a:ea typeface="Times New Roman" panose="02020603050405020304" pitchFamily="18" charset="0"/>
            </a:endParaRPr>
          </a:p>
          <a:p>
            <a:pPr algn="just">
              <a:lnSpc>
                <a:spcPct val="105000"/>
              </a:lnSpc>
            </a:pPr>
            <a:r>
              <a:rPr lang="en-US" sz="3200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Whether there is any policy, </a:t>
            </a:r>
            <a:r>
              <a:rPr lang="en-US" sz="3200" u="sng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procedure and / or standard</a:t>
            </a:r>
            <a:r>
              <a:rPr lang="en-US" sz="3200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 to control teleworking Activities?</a:t>
            </a:r>
            <a:endParaRPr lang="en-IN" sz="3200" dirty="0">
              <a:effectLst/>
              <a:latin typeface="Gabriola" panose="04040605051002020D02" pitchFamily="82" charset="0"/>
              <a:ea typeface="Times New Roman" panose="02020603050405020304" pitchFamily="18" charset="0"/>
            </a:endParaRPr>
          </a:p>
          <a:p>
            <a:pPr algn="just"/>
            <a:r>
              <a:rPr lang="en-US" sz="3200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Whether suitable </a:t>
            </a:r>
            <a:r>
              <a:rPr lang="en-US" sz="3200" u="sng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protection of teleworking site</a:t>
            </a:r>
            <a:r>
              <a:rPr lang="en-US" sz="3200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is in place against threats such as theft of equipment, unauthorized disclosure of information etc.?</a:t>
            </a:r>
            <a:endParaRPr lang="en-IN" sz="3200" dirty="0">
              <a:latin typeface="Gabriola" panose="04040605051002020D02" pitchFamily="8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DB1623-3D46-46B8-9A11-B3E58BF967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19" y="198778"/>
            <a:ext cx="2505673" cy="119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133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086678" y="288231"/>
            <a:ext cx="9959147" cy="1143001"/>
          </a:xfrm>
        </p:spPr>
        <p:txBody>
          <a:bodyPr>
            <a:normAutofit/>
          </a:bodyPr>
          <a:lstStyle/>
          <a:p>
            <a:pPr algn="ctr"/>
            <a:r>
              <a:rPr lang="en-US" sz="3200" b="1" i="1" cap="none" dirty="0">
                <a:solidFill>
                  <a:srgbClr val="202124"/>
                </a:solidFill>
                <a:latin typeface="Gabriola" panose="04040605051002020D02" pitchFamily="82" charset="0"/>
              </a:rPr>
              <a:t/>
            </a:r>
            <a:br>
              <a:rPr lang="en-US" sz="3200" b="1" i="1" cap="none" dirty="0">
                <a:solidFill>
                  <a:srgbClr val="202124"/>
                </a:solidFill>
                <a:latin typeface="Gabriola" panose="04040605051002020D02" pitchFamily="82" charset="0"/>
              </a:rPr>
            </a:br>
            <a:r>
              <a:rPr lang="en-US" sz="4000" b="1" cap="none" dirty="0">
                <a:solidFill>
                  <a:srgbClr val="202124"/>
                </a:solidFill>
                <a:latin typeface="Gabriola" panose="04040605051002020D02" pitchFamily="82" charset="0"/>
              </a:rPr>
              <a:t>Information Security Audit</a:t>
            </a:r>
            <a:endParaRPr lang="en-US" sz="4000" b="1" cap="none" dirty="0">
              <a:latin typeface="Gabriola" panose="04040605051002020D02" pitchFamily="82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04900" y="1550506"/>
            <a:ext cx="9982200" cy="426719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3200" b="1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Access Control</a:t>
            </a:r>
          </a:p>
          <a:p>
            <a:pPr marL="0" indent="0" algn="just">
              <a:buNone/>
            </a:pPr>
            <a:r>
              <a:rPr lang="en-US" sz="3200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Whether all external connections have proper Management and Security approvals?</a:t>
            </a:r>
            <a:endParaRPr lang="en-US" sz="3200" b="1" dirty="0">
              <a:solidFill>
                <a:srgbClr val="0D0D0D"/>
              </a:solidFill>
              <a:latin typeface="Gabriola" panose="04040605051002020D02" pitchFamily="8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3200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Whether business requirements are documented for access control?</a:t>
            </a:r>
            <a:endParaRPr lang="en-US" sz="3200" b="1" dirty="0">
              <a:solidFill>
                <a:srgbClr val="0D0D0D"/>
              </a:solidFill>
              <a:effectLst/>
              <a:latin typeface="Gabriola" panose="04040605051002020D02" pitchFamily="8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3200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Whether there is any formal user registration and de-registration procedure for granting access to multi-user information systems and services?</a:t>
            </a:r>
            <a:endParaRPr lang="en-US" sz="3200" b="1" dirty="0">
              <a:solidFill>
                <a:srgbClr val="0D0D0D"/>
              </a:solidFill>
              <a:latin typeface="Gabriola" panose="04040605051002020D02" pitchFamily="8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DB1623-3D46-46B8-9A11-B3E58BF967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19" y="198778"/>
            <a:ext cx="2505673" cy="119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821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086678" y="288231"/>
            <a:ext cx="9959147" cy="1143001"/>
          </a:xfrm>
        </p:spPr>
        <p:txBody>
          <a:bodyPr>
            <a:normAutofit/>
          </a:bodyPr>
          <a:lstStyle/>
          <a:p>
            <a:pPr algn="ctr"/>
            <a:r>
              <a:rPr lang="en-US" sz="3200" b="1" i="1" cap="none" dirty="0">
                <a:solidFill>
                  <a:srgbClr val="202124"/>
                </a:solidFill>
                <a:latin typeface="Gabriola" panose="04040605051002020D02" pitchFamily="82" charset="0"/>
              </a:rPr>
              <a:t/>
            </a:r>
            <a:br>
              <a:rPr lang="en-US" sz="3200" b="1" i="1" cap="none" dirty="0">
                <a:solidFill>
                  <a:srgbClr val="202124"/>
                </a:solidFill>
                <a:latin typeface="Gabriola" panose="04040605051002020D02" pitchFamily="82" charset="0"/>
              </a:rPr>
            </a:br>
            <a:r>
              <a:rPr lang="en-US" sz="4000" b="1" cap="none" dirty="0">
                <a:solidFill>
                  <a:srgbClr val="202124"/>
                </a:solidFill>
                <a:latin typeface="Gabriola" panose="04040605051002020D02" pitchFamily="82" charset="0"/>
              </a:rPr>
              <a:t>Information Security Audit</a:t>
            </a:r>
            <a:endParaRPr lang="en-US" sz="4000" b="1" cap="none" dirty="0">
              <a:latin typeface="Gabriola" panose="04040605051002020D02" pitchFamily="82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04900" y="1550506"/>
            <a:ext cx="9982200" cy="426719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3200" b="1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Physical and Environmental Security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2900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 physical border security facility has been implemented to protect the Information processing facilities?</a:t>
            </a:r>
            <a:r>
              <a:rPr lang="en-US" sz="2900" b="1" dirty="0">
                <a:solidFill>
                  <a:srgbClr val="0D0D0D"/>
                </a:solidFill>
                <a:latin typeface="Gabriola" panose="04040605051002020D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Electronic access control (access cards)</a:t>
            </a:r>
            <a:r>
              <a:rPr lang="en-US" sz="2900" b="1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sz="2900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Biometric system / Security guards / Perimeter walls / All of the above.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2900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 entry controls are in place to allow only authorised personnel into various areas within the organisation? Electronic access control (access cards)</a:t>
            </a:r>
            <a:r>
              <a:rPr lang="en-US" sz="2900" b="1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sz="2900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Biometric system / Security guards / Perimeter walls / All of the above.</a:t>
            </a:r>
            <a:endParaRPr lang="en-IN" sz="2900" dirty="0">
              <a:effectLst/>
              <a:latin typeface="Gabriola" panose="04040605051002020D02" pitchFamily="82" charset="0"/>
              <a:ea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DB1623-3D46-46B8-9A11-B3E58BF967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19" y="198778"/>
            <a:ext cx="2505673" cy="119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581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086678" y="288231"/>
            <a:ext cx="9959147" cy="1143001"/>
          </a:xfrm>
        </p:spPr>
        <p:txBody>
          <a:bodyPr>
            <a:normAutofit/>
          </a:bodyPr>
          <a:lstStyle/>
          <a:p>
            <a:pPr algn="ctr"/>
            <a:r>
              <a:rPr lang="en-US" sz="3200" b="1" i="1" cap="none" dirty="0">
                <a:solidFill>
                  <a:srgbClr val="202124"/>
                </a:solidFill>
                <a:latin typeface="Gabriola" panose="04040605051002020D02" pitchFamily="82" charset="0"/>
              </a:rPr>
              <a:t/>
            </a:r>
            <a:br>
              <a:rPr lang="en-US" sz="3200" b="1" i="1" cap="none" dirty="0">
                <a:solidFill>
                  <a:srgbClr val="202124"/>
                </a:solidFill>
                <a:latin typeface="Gabriola" panose="04040605051002020D02" pitchFamily="82" charset="0"/>
              </a:rPr>
            </a:br>
            <a:r>
              <a:rPr lang="en-US" sz="4000" b="1" cap="none" dirty="0">
                <a:solidFill>
                  <a:srgbClr val="202124"/>
                </a:solidFill>
                <a:latin typeface="Gabriola" panose="04040605051002020D02" pitchFamily="82" charset="0"/>
              </a:rPr>
              <a:t>Information Security Audit</a:t>
            </a:r>
            <a:endParaRPr lang="en-US" sz="4000" b="1" cap="none" dirty="0">
              <a:latin typeface="Gabriola" panose="04040605051002020D02" pitchFamily="82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04900" y="1550506"/>
            <a:ext cx="9982200" cy="426719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3200" b="1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Access Control</a:t>
            </a:r>
          </a:p>
          <a:p>
            <a:pPr marL="0" indent="0" algn="just">
              <a:buNone/>
            </a:pPr>
            <a:r>
              <a:rPr lang="en-US" sz="3200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Whether privileges are allocated on need-to-use basis and after formal authorisation process?</a:t>
            </a:r>
            <a:endParaRPr lang="en-US" sz="3200" b="1" dirty="0">
              <a:solidFill>
                <a:srgbClr val="0D0D0D"/>
              </a:solidFill>
              <a:effectLst/>
              <a:latin typeface="Gabriola" panose="04040605051002020D02" pitchFamily="8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3200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Whether there exists a process to review user access rights at regular intervals. E.g., Special privilege reviews every 3 months, normal privileges every 6 months?</a:t>
            </a:r>
            <a:endParaRPr lang="en-US" sz="3200" b="1" dirty="0">
              <a:solidFill>
                <a:srgbClr val="0D0D0D"/>
              </a:solidFill>
              <a:latin typeface="Gabriola" panose="04040605051002020D02" pitchFamily="8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DB1623-3D46-46B8-9A11-B3E58BF967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19" y="198778"/>
            <a:ext cx="2505673" cy="119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179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086678" y="288231"/>
            <a:ext cx="9959147" cy="1143001"/>
          </a:xfrm>
        </p:spPr>
        <p:txBody>
          <a:bodyPr>
            <a:normAutofit/>
          </a:bodyPr>
          <a:lstStyle/>
          <a:p>
            <a:pPr algn="ctr"/>
            <a:r>
              <a:rPr lang="en-US" sz="3200" b="1" i="1" cap="none" dirty="0">
                <a:solidFill>
                  <a:srgbClr val="202124"/>
                </a:solidFill>
                <a:latin typeface="Gabriola" panose="04040605051002020D02" pitchFamily="82" charset="0"/>
              </a:rPr>
              <a:t/>
            </a:r>
            <a:br>
              <a:rPr lang="en-US" sz="3200" b="1" i="1" cap="none" dirty="0">
                <a:solidFill>
                  <a:srgbClr val="202124"/>
                </a:solidFill>
                <a:latin typeface="Gabriola" panose="04040605051002020D02" pitchFamily="82" charset="0"/>
              </a:rPr>
            </a:br>
            <a:r>
              <a:rPr lang="en-US" sz="4000" b="1" cap="none" dirty="0">
                <a:solidFill>
                  <a:srgbClr val="202124"/>
                </a:solidFill>
                <a:latin typeface="Gabriola" panose="04040605051002020D02" pitchFamily="82" charset="0"/>
              </a:rPr>
              <a:t>Information Security Audit</a:t>
            </a:r>
            <a:endParaRPr lang="en-US" sz="4000" b="1" cap="none" dirty="0">
              <a:latin typeface="Gabriola" panose="04040605051002020D02" pitchFamily="82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04900" y="1550506"/>
            <a:ext cx="9982200" cy="426719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3200" b="1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Access Control</a:t>
            </a:r>
          </a:p>
          <a:p>
            <a:pPr marL="0" indent="0" algn="just">
              <a:buNone/>
            </a:pPr>
            <a:r>
              <a:rPr lang="en-US" sz="3200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Whether clear password policy is in place and communicated to all users?</a:t>
            </a:r>
            <a:endParaRPr lang="en-US" sz="3200" b="1" dirty="0">
              <a:solidFill>
                <a:srgbClr val="0D0D0D"/>
              </a:solidFill>
              <a:latin typeface="Gabriola" panose="04040605051002020D02" pitchFamily="8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3200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Whether the users and contractors are made aware of the security requirements and procedures for protecting unattended Equipment?</a:t>
            </a:r>
            <a:endParaRPr lang="en-US" sz="3200" b="1" dirty="0">
              <a:solidFill>
                <a:srgbClr val="0D0D0D"/>
              </a:solidFill>
              <a:effectLst/>
              <a:latin typeface="Gabriola" panose="04040605051002020D02" pitchFamily="8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3200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Whether networks and network services access policy are in place for the organization?</a:t>
            </a:r>
            <a:endParaRPr lang="en-US" sz="3200" b="1" dirty="0">
              <a:solidFill>
                <a:srgbClr val="0D0D0D"/>
              </a:solidFill>
              <a:latin typeface="Gabriola" panose="04040605051002020D02" pitchFamily="8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DB1623-3D46-46B8-9A11-B3E58BF967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19" y="198778"/>
            <a:ext cx="2505673" cy="119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722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086678" y="288231"/>
            <a:ext cx="9959147" cy="1143001"/>
          </a:xfrm>
        </p:spPr>
        <p:txBody>
          <a:bodyPr>
            <a:normAutofit/>
          </a:bodyPr>
          <a:lstStyle/>
          <a:p>
            <a:pPr algn="ctr"/>
            <a:r>
              <a:rPr lang="en-US" sz="3200" b="1" i="1" cap="none" dirty="0">
                <a:solidFill>
                  <a:srgbClr val="202124"/>
                </a:solidFill>
                <a:latin typeface="Gabriola" panose="04040605051002020D02" pitchFamily="82" charset="0"/>
              </a:rPr>
              <a:t/>
            </a:r>
            <a:br>
              <a:rPr lang="en-US" sz="3200" b="1" i="1" cap="none" dirty="0">
                <a:solidFill>
                  <a:srgbClr val="202124"/>
                </a:solidFill>
                <a:latin typeface="Gabriola" panose="04040605051002020D02" pitchFamily="82" charset="0"/>
              </a:rPr>
            </a:br>
            <a:r>
              <a:rPr lang="en-US" sz="4000" b="1" cap="none" dirty="0">
                <a:solidFill>
                  <a:srgbClr val="202124"/>
                </a:solidFill>
                <a:latin typeface="Gabriola" panose="04040605051002020D02" pitchFamily="82" charset="0"/>
              </a:rPr>
              <a:t>Information Security Audit</a:t>
            </a:r>
            <a:endParaRPr lang="en-US" sz="4000" b="1" cap="none" dirty="0">
              <a:latin typeface="Gabriola" panose="04040605051002020D02" pitchFamily="82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04900" y="1550506"/>
            <a:ext cx="9982200" cy="426719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3200" b="1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Access Control</a:t>
            </a:r>
          </a:p>
          <a:p>
            <a:pPr marL="0" indent="0" algn="just">
              <a:buNone/>
            </a:pPr>
            <a:r>
              <a:rPr lang="en-US" sz="3200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Frequency of user access review?</a:t>
            </a:r>
            <a:r>
              <a:rPr lang="en-US" sz="3200" b="1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Q/H/Y.</a:t>
            </a:r>
          </a:p>
          <a:p>
            <a:pPr marL="0" indent="0" algn="just">
              <a:buNone/>
            </a:pPr>
            <a:r>
              <a:rPr lang="en-US" sz="3200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Which of these authentication mechanisms is used for challenging external connections?</a:t>
            </a:r>
            <a:r>
              <a:rPr lang="en-US" sz="3200" b="1" dirty="0">
                <a:solidFill>
                  <a:srgbClr val="0D0D0D"/>
                </a:solidFill>
                <a:latin typeface="Gabriola" panose="04040605051002020D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200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Cryptography based technique / Hardware Tokens / Software Tokens / Challenge Response protocol / Any other.</a:t>
            </a:r>
            <a:endParaRPr lang="en-IN" sz="3200" dirty="0">
              <a:latin typeface="Gabriola" panose="04040605051002020D02" pitchFamily="8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DB1623-3D46-46B8-9A11-B3E58BF967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19" y="198778"/>
            <a:ext cx="2505673" cy="119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667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5">
            <a:extLst>
              <a:ext uri="{FF2B5EF4-FFF2-40B4-BE49-F238E27FC236}">
                <a16:creationId xmlns:a16="http://schemas.microsoft.com/office/drawing/2014/main" id="{709B7055-9267-49EB-9C0B-A1E68804365F}"/>
              </a:ext>
            </a:extLst>
          </p:cNvPr>
          <p:cNvSpPr txBox="1">
            <a:spLocks/>
          </p:cNvSpPr>
          <p:nvPr/>
        </p:nvSpPr>
        <p:spPr>
          <a:xfrm>
            <a:off x="3114261" y="1974575"/>
            <a:ext cx="5804452" cy="2252868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all" spc="0" normalizeH="0" baseline="0" noProof="0" dirty="0">
              <a:ln>
                <a:noFill/>
              </a:ln>
              <a:effectLst/>
              <a:uLnTx/>
              <a:uFillTx/>
              <a:latin typeface="Arial Narrow" panose="020B0606020202030204" pitchFamily="34" charset="0"/>
              <a:ea typeface="MS UI Gothic" panose="020B0600070205080204" pitchFamily="34" charset="-128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all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MS UI Gothic" panose="020B0600070205080204" pitchFamily="34" charset="-128"/>
              </a:rPr>
              <a:t>T</a:t>
            </a:r>
            <a:r>
              <a:rPr kumimoji="0" lang="en-US" sz="5400" i="0" u="none" strike="noStrike" kern="1200" cap="all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MS UI Gothic" panose="020B0600070205080204" pitchFamily="34" charset="-128"/>
              </a:rPr>
              <a:t>H</a:t>
            </a:r>
            <a:r>
              <a:rPr kumimoji="0" lang="en-US" sz="5400" b="1" i="0" u="none" strike="noStrike" kern="1200" cap="all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MS UI Gothic" panose="020B0600070205080204" pitchFamily="34" charset="-128"/>
              </a:rPr>
              <a:t>A</a:t>
            </a:r>
            <a:r>
              <a:rPr kumimoji="0" lang="en-US" sz="5400" i="0" u="none" strike="noStrike" kern="1200" cap="all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MS UI Gothic" panose="020B0600070205080204" pitchFamily="34" charset="-128"/>
              </a:rPr>
              <a:t>N</a:t>
            </a:r>
            <a:r>
              <a:rPr kumimoji="0" lang="en-US" sz="5400" b="1" i="0" u="none" strike="noStrike" kern="1200" cap="all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MS UI Gothic" panose="020B0600070205080204" pitchFamily="34" charset="-128"/>
              </a:rPr>
              <a:t>K </a:t>
            </a:r>
            <a:r>
              <a:rPr kumimoji="0" lang="en-US" sz="5400" i="0" u="none" strike="noStrike" kern="1200" cap="all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MS UI Gothic" panose="020B0600070205080204" pitchFamily="34" charset="-128"/>
              </a:rPr>
              <a:t>Y</a:t>
            </a:r>
            <a:r>
              <a:rPr kumimoji="0" lang="en-US" sz="5400" b="1" i="0" u="none" strike="noStrike" kern="1200" cap="all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MS UI Gothic" panose="020B0600070205080204" pitchFamily="34" charset="-128"/>
              </a:rPr>
              <a:t>O</a:t>
            </a:r>
            <a:r>
              <a:rPr kumimoji="0" lang="en-US" sz="5400" i="0" u="none" strike="noStrike" kern="1200" cap="all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MS UI Gothic" panose="020B0600070205080204" pitchFamily="34" charset="-128"/>
              </a:rPr>
              <a:t>U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i="0" u="none" strike="noStrike" kern="1200" cap="all" spc="0" normalizeH="0" baseline="0" noProof="0" dirty="0">
              <a:ln>
                <a:noFill/>
              </a:ln>
              <a:effectLst/>
              <a:uLnTx/>
              <a:uFillTx/>
              <a:latin typeface="Arial Narrow" panose="020B0606020202030204" pitchFamily="34" charset="0"/>
              <a:ea typeface="MS UI Gothic" panose="020B0600070205080204" pitchFamily="34" charset="-128"/>
            </a:endParaRPr>
          </a:p>
        </p:txBody>
      </p:sp>
      <p:sp>
        <p:nvSpPr>
          <p:cNvPr id="6" name="Subtitle 6">
            <a:extLst>
              <a:ext uri="{FF2B5EF4-FFF2-40B4-BE49-F238E27FC236}">
                <a16:creationId xmlns:a16="http://schemas.microsoft.com/office/drawing/2014/main" id="{73DE0085-77D6-4755-8A89-519AC4E9E21D}"/>
              </a:ext>
            </a:extLst>
          </p:cNvPr>
          <p:cNvSpPr txBox="1">
            <a:spLocks/>
          </p:cNvSpPr>
          <p:nvPr/>
        </p:nvSpPr>
        <p:spPr>
          <a:xfrm>
            <a:off x="5353877" y="4505740"/>
            <a:ext cx="5817711" cy="98811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IN" sz="2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Euphemia"/>
                <a:ea typeface="+mn-ea"/>
                <a:cs typeface="+mn-cs"/>
              </a:rPr>
              <a:t>CMA (</a:t>
            </a:r>
            <a:r>
              <a:rPr kumimoji="0" lang="en-IN" sz="21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Euphemia"/>
                <a:ea typeface="+mn-ea"/>
                <a:cs typeface="+mn-cs"/>
              </a:rPr>
              <a:t>Dr.</a:t>
            </a:r>
            <a:r>
              <a:rPr kumimoji="0" lang="en-IN" sz="2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Euphemia"/>
                <a:ea typeface="+mn-ea"/>
                <a:cs typeface="+mn-cs"/>
              </a:rPr>
              <a:t>) </a:t>
            </a:r>
            <a:r>
              <a:rPr kumimoji="0" lang="en-IN" sz="21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Euphemia"/>
                <a:ea typeface="+mn-ea"/>
                <a:cs typeface="+mn-cs"/>
              </a:rPr>
              <a:t>Puvvala</a:t>
            </a:r>
            <a:r>
              <a:rPr kumimoji="0" lang="en-IN" sz="2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Euphemia"/>
                <a:ea typeface="+mn-ea"/>
                <a:cs typeface="+mn-cs"/>
              </a:rPr>
              <a:t> Siva Rama Prasad</a:t>
            </a:r>
            <a:endParaRPr kumimoji="0" lang="en-IN" sz="21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Euphemia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IN" sz="1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Euphemia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IN" sz="1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Euphemia"/>
                <a:ea typeface="+mn-ea"/>
                <a:cs typeface="+mn-cs"/>
              </a:rPr>
              <a:t>M.Com</a:t>
            </a:r>
            <a:r>
              <a:rPr kumimoji="0" lang="en-IN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Euphemia"/>
                <a:ea typeface="+mn-ea"/>
                <a:cs typeface="+mn-cs"/>
              </a:rPr>
              <a:t>., MBA (Finance)., FCMA., FCS., FIIBF., FIII (Life &amp; General)., MAIMA</a:t>
            </a:r>
            <a:endParaRPr kumimoji="0" lang="en-IN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4598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086678" y="288231"/>
            <a:ext cx="9959147" cy="1143001"/>
          </a:xfrm>
        </p:spPr>
        <p:txBody>
          <a:bodyPr>
            <a:normAutofit/>
          </a:bodyPr>
          <a:lstStyle/>
          <a:p>
            <a:pPr algn="ctr"/>
            <a:r>
              <a:rPr lang="en-US" sz="3200" b="1" i="1" cap="none" dirty="0">
                <a:solidFill>
                  <a:srgbClr val="202124"/>
                </a:solidFill>
                <a:latin typeface="Gabriola" panose="04040605051002020D02" pitchFamily="82" charset="0"/>
              </a:rPr>
              <a:t/>
            </a:r>
            <a:br>
              <a:rPr lang="en-US" sz="3200" b="1" i="1" cap="none" dirty="0">
                <a:solidFill>
                  <a:srgbClr val="202124"/>
                </a:solidFill>
                <a:latin typeface="Gabriola" panose="04040605051002020D02" pitchFamily="82" charset="0"/>
              </a:rPr>
            </a:br>
            <a:r>
              <a:rPr lang="en-US" sz="4000" b="1" cap="none" dirty="0">
                <a:solidFill>
                  <a:srgbClr val="202124"/>
                </a:solidFill>
                <a:latin typeface="Gabriola" panose="04040605051002020D02" pitchFamily="82" charset="0"/>
              </a:rPr>
              <a:t>Information Security Audit</a:t>
            </a:r>
            <a:endParaRPr lang="en-US" sz="4000" b="1" cap="none" dirty="0">
              <a:latin typeface="Gabriola" panose="04040605051002020D02" pitchFamily="82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04900" y="1550506"/>
            <a:ext cx="9982200" cy="444851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3200" b="1" dirty="0">
                <a:latin typeface="Gabriola" panose="04040605051002020D02" pitchFamily="82" charset="0"/>
              </a:rPr>
              <a:t>Physical and Environmental Security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000" dirty="0">
                <a:latin typeface="Gabriola" panose="04040605051002020D02" pitchFamily="82" charset="0"/>
              </a:rPr>
              <a:t>Whether access to information processing facilities is limited to approved personnel only?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000" dirty="0">
                <a:latin typeface="Gabriola" panose="04040605051002020D02" pitchFamily="82" charset="0"/>
              </a:rPr>
              <a:t>Whether the physical access control procedures differentiate employees, vendors, equipment &amp; facility maintenance staff?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000" dirty="0">
                <a:latin typeface="Gabriola" panose="04040605051002020D02" pitchFamily="82" charset="0"/>
              </a:rPr>
              <a:t>Whether access that is shared with third party is on a temporary basis and the credentials expire after a predefined time?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DB1623-3D46-46B8-9A11-B3E58BF967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19" y="198778"/>
            <a:ext cx="2505673" cy="119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543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086678" y="288231"/>
            <a:ext cx="9959147" cy="1143001"/>
          </a:xfrm>
        </p:spPr>
        <p:txBody>
          <a:bodyPr>
            <a:normAutofit/>
          </a:bodyPr>
          <a:lstStyle/>
          <a:p>
            <a:pPr algn="ctr"/>
            <a:r>
              <a:rPr lang="en-US" sz="3200" b="1" i="1" cap="none" dirty="0">
                <a:solidFill>
                  <a:srgbClr val="202124"/>
                </a:solidFill>
                <a:latin typeface="Gabriola" panose="04040605051002020D02" pitchFamily="82" charset="0"/>
              </a:rPr>
              <a:t/>
            </a:r>
            <a:br>
              <a:rPr lang="en-US" sz="3200" b="1" i="1" cap="none" dirty="0">
                <a:solidFill>
                  <a:srgbClr val="202124"/>
                </a:solidFill>
                <a:latin typeface="Gabriola" panose="04040605051002020D02" pitchFamily="82" charset="0"/>
              </a:rPr>
            </a:br>
            <a:r>
              <a:rPr lang="en-US" sz="4000" b="1" cap="none" dirty="0">
                <a:solidFill>
                  <a:srgbClr val="202124"/>
                </a:solidFill>
                <a:latin typeface="Gabriola" panose="04040605051002020D02" pitchFamily="82" charset="0"/>
              </a:rPr>
              <a:t>Information Security Audit</a:t>
            </a:r>
            <a:endParaRPr lang="en-US" sz="4000" b="1" cap="none" dirty="0">
              <a:latin typeface="Gabriola" panose="04040605051002020D02" pitchFamily="82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04900" y="1550506"/>
            <a:ext cx="9982200" cy="426719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3200" b="1" dirty="0">
                <a:latin typeface="Gabriola" panose="04040605051002020D02" pitchFamily="82" charset="0"/>
              </a:rPr>
              <a:t>Physical and Environmental Security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>
                <a:latin typeface="Gabriola" panose="04040605051002020D02" pitchFamily="82" charset="0"/>
              </a:rPr>
              <a:t>Whether potential threats to information processing facilities like fire, flood, earthquake, theft are taken into consideration in the risk assessment exercise?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>
                <a:latin typeface="Gabriola" panose="04040605051002020D02" pitchFamily="82" charset="0"/>
              </a:rPr>
              <a:t>Whether separate security controls are in place for third party / vendor personnel working in secure areas?</a:t>
            </a:r>
            <a:endParaRPr lang="en-IN" sz="3200" dirty="0">
              <a:latin typeface="Gabriola" panose="04040605051002020D02" pitchFamily="8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DB1623-3D46-46B8-9A11-B3E58BF967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19" y="198778"/>
            <a:ext cx="2505673" cy="119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627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086678" y="288231"/>
            <a:ext cx="9959147" cy="1143001"/>
          </a:xfrm>
        </p:spPr>
        <p:txBody>
          <a:bodyPr>
            <a:normAutofit/>
          </a:bodyPr>
          <a:lstStyle/>
          <a:p>
            <a:pPr algn="ctr"/>
            <a:r>
              <a:rPr lang="en-US" sz="3200" b="1" i="1" cap="none" dirty="0">
                <a:solidFill>
                  <a:srgbClr val="202124"/>
                </a:solidFill>
                <a:latin typeface="Gabriola" panose="04040605051002020D02" pitchFamily="82" charset="0"/>
              </a:rPr>
              <a:t/>
            </a:r>
            <a:br>
              <a:rPr lang="en-US" sz="3200" b="1" i="1" cap="none" dirty="0">
                <a:solidFill>
                  <a:srgbClr val="202124"/>
                </a:solidFill>
                <a:latin typeface="Gabriola" panose="04040605051002020D02" pitchFamily="82" charset="0"/>
              </a:rPr>
            </a:br>
            <a:r>
              <a:rPr lang="en-US" sz="4000" b="1" cap="none" dirty="0">
                <a:solidFill>
                  <a:srgbClr val="202124"/>
                </a:solidFill>
                <a:latin typeface="Gabriola" panose="04040605051002020D02" pitchFamily="82" charset="0"/>
              </a:rPr>
              <a:t>Information Security Audit</a:t>
            </a:r>
            <a:endParaRPr lang="en-US" sz="4000" b="1" cap="none" dirty="0">
              <a:latin typeface="Gabriola" panose="04040605051002020D02" pitchFamily="82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04900" y="1550506"/>
            <a:ext cx="9982200" cy="426719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3200" b="1" dirty="0">
                <a:latin typeface="Gabriola" panose="04040605051002020D02" pitchFamily="82" charset="0"/>
              </a:rPr>
              <a:t>Physical and Environmental Security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>
                <a:latin typeface="Gabriola" panose="04040605051002020D02" pitchFamily="82" charset="0"/>
              </a:rPr>
              <a:t>Whether the physical access for 3rd parties is documented and granted based on their respective maintenance contracts or Service Level Agreement?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>
                <a:latin typeface="Gabriola" panose="04040605051002020D02" pitchFamily="82" charset="0"/>
              </a:rPr>
              <a:t>Whether goods delivery area and secure area are isolated from each other to avoid any unauthorized access?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DB1623-3D46-46B8-9A11-B3E58BF967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19" y="198778"/>
            <a:ext cx="2505673" cy="119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322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086678" y="288231"/>
            <a:ext cx="9959147" cy="1143001"/>
          </a:xfrm>
        </p:spPr>
        <p:txBody>
          <a:bodyPr>
            <a:normAutofit/>
          </a:bodyPr>
          <a:lstStyle/>
          <a:p>
            <a:pPr algn="ctr"/>
            <a:r>
              <a:rPr lang="en-US" sz="3200" b="1" i="1" cap="none" dirty="0">
                <a:solidFill>
                  <a:srgbClr val="202124"/>
                </a:solidFill>
                <a:latin typeface="Gabriola" panose="04040605051002020D02" pitchFamily="82" charset="0"/>
              </a:rPr>
              <a:t/>
            </a:r>
            <a:br>
              <a:rPr lang="en-US" sz="3200" b="1" i="1" cap="none" dirty="0">
                <a:solidFill>
                  <a:srgbClr val="202124"/>
                </a:solidFill>
                <a:latin typeface="Gabriola" panose="04040605051002020D02" pitchFamily="82" charset="0"/>
              </a:rPr>
            </a:br>
            <a:r>
              <a:rPr lang="en-US" sz="4000" b="1" cap="none" dirty="0">
                <a:solidFill>
                  <a:srgbClr val="202124"/>
                </a:solidFill>
                <a:latin typeface="Gabriola" panose="04040605051002020D02" pitchFamily="82" charset="0"/>
              </a:rPr>
              <a:t>Information Security Audit</a:t>
            </a:r>
            <a:endParaRPr lang="en-US" sz="4000" b="1" cap="none" dirty="0">
              <a:latin typeface="Gabriola" panose="04040605051002020D02" pitchFamily="82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04900" y="1550506"/>
            <a:ext cx="9982200" cy="426719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3200" b="1" dirty="0">
                <a:latin typeface="Gabriola" panose="04040605051002020D02" pitchFamily="82" charset="0"/>
              </a:rPr>
              <a:t>Physical and Environmental Security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>
                <a:latin typeface="Gabriola" panose="04040605051002020D02" pitchFamily="82" charset="0"/>
              </a:rPr>
              <a:t>Whether appropriate controls are deployed to minimize the risk from heat, smoke, adverse environmental conditions, explosives, dust, chemical effects, electrical supply interfaces, electromagnetic radiation, vibrations, water leakages, rodents etc.?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>
                <a:latin typeface="Gabriola" panose="04040605051002020D02" pitchFamily="82" charset="0"/>
              </a:rPr>
              <a:t>What is the frequency of conducting fire drill and training? Q/H/Y</a:t>
            </a:r>
            <a:endParaRPr lang="en-IN" sz="3200" dirty="0">
              <a:latin typeface="Gabriola" panose="04040605051002020D02" pitchFamily="8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DB1623-3D46-46B8-9A11-B3E58BF967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19" y="198778"/>
            <a:ext cx="2505673" cy="119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07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086678" y="288231"/>
            <a:ext cx="9959147" cy="1143001"/>
          </a:xfrm>
        </p:spPr>
        <p:txBody>
          <a:bodyPr>
            <a:normAutofit/>
          </a:bodyPr>
          <a:lstStyle/>
          <a:p>
            <a:pPr algn="ctr"/>
            <a:r>
              <a:rPr lang="en-US" sz="3200" b="1" i="1" cap="none" dirty="0">
                <a:solidFill>
                  <a:srgbClr val="202124"/>
                </a:solidFill>
                <a:latin typeface="Gabriola" panose="04040605051002020D02" pitchFamily="82" charset="0"/>
              </a:rPr>
              <a:t/>
            </a:r>
            <a:br>
              <a:rPr lang="en-US" sz="3200" b="1" i="1" cap="none" dirty="0">
                <a:solidFill>
                  <a:srgbClr val="202124"/>
                </a:solidFill>
                <a:latin typeface="Gabriola" panose="04040605051002020D02" pitchFamily="82" charset="0"/>
              </a:rPr>
            </a:br>
            <a:r>
              <a:rPr lang="en-US" sz="4000" b="1" cap="none" dirty="0">
                <a:solidFill>
                  <a:srgbClr val="202124"/>
                </a:solidFill>
                <a:latin typeface="Gabriola" panose="04040605051002020D02" pitchFamily="82" charset="0"/>
              </a:rPr>
              <a:t>Information Security Audit</a:t>
            </a:r>
            <a:endParaRPr lang="en-US" sz="4000" b="1" cap="none" dirty="0">
              <a:latin typeface="Gabriola" panose="04040605051002020D02" pitchFamily="82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04900" y="1550506"/>
            <a:ext cx="9982200" cy="426719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700" b="1" dirty="0">
                <a:latin typeface="Gabriola" panose="04040605051002020D02" pitchFamily="82" charset="0"/>
              </a:rPr>
              <a:t>Physical and Environmental Security</a:t>
            </a:r>
          </a:p>
          <a:p>
            <a:pPr>
              <a:lnSpc>
                <a:spcPct val="105000"/>
              </a:lnSpc>
              <a:buFont typeface="Wingdings" panose="05000000000000000000" pitchFamily="2" charset="2"/>
              <a:buChar char="ü"/>
            </a:pPr>
            <a:r>
              <a:rPr lang="en-US" sz="3000" dirty="0">
                <a:latin typeface="Gabriola" panose="04040605051002020D02" pitchFamily="82" charset="0"/>
              </a:rPr>
              <a:t>Whether evacuation plan with clear responsibilities is in place in case of a disaster?</a:t>
            </a:r>
            <a:endParaRPr lang="en-IN" sz="3000" dirty="0">
              <a:latin typeface="Gabriola" panose="04040605051002020D02" pitchFamily="82" charset="0"/>
            </a:endParaRPr>
          </a:p>
          <a:p>
            <a:pPr>
              <a:lnSpc>
                <a:spcPct val="105000"/>
              </a:lnSpc>
              <a:buFont typeface="Wingdings" panose="05000000000000000000" pitchFamily="2" charset="2"/>
              <a:buChar char="ü"/>
            </a:pPr>
            <a:endParaRPr lang="en-US" sz="3000" dirty="0">
              <a:latin typeface="Gabriola" panose="04040605051002020D02" pitchFamily="82" charset="0"/>
            </a:endParaRPr>
          </a:p>
          <a:p>
            <a:pPr>
              <a:lnSpc>
                <a:spcPct val="105000"/>
              </a:lnSpc>
              <a:buFont typeface="Wingdings" panose="05000000000000000000" pitchFamily="2" charset="2"/>
              <a:buChar char="ü"/>
            </a:pPr>
            <a:r>
              <a:rPr lang="en-US" sz="3000" dirty="0">
                <a:latin typeface="Gabriola" panose="04040605051002020D02" pitchFamily="82" charset="0"/>
              </a:rPr>
              <a:t>Whether there is a policy dealing with eating, drinking and smoking in proximity to information processing services?</a:t>
            </a:r>
            <a:endParaRPr lang="en-IN" sz="3000" dirty="0">
              <a:latin typeface="Gabriola" panose="04040605051002020D02" pitchFamily="8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DB1623-3D46-46B8-9A11-B3E58BF967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19" y="198778"/>
            <a:ext cx="2505673" cy="119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55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086678" y="288231"/>
            <a:ext cx="9959147" cy="1143001"/>
          </a:xfrm>
        </p:spPr>
        <p:txBody>
          <a:bodyPr>
            <a:normAutofit/>
          </a:bodyPr>
          <a:lstStyle/>
          <a:p>
            <a:pPr algn="ctr"/>
            <a:r>
              <a:rPr lang="en-US" sz="3200" b="1" i="1" cap="none" dirty="0">
                <a:solidFill>
                  <a:srgbClr val="202124"/>
                </a:solidFill>
                <a:latin typeface="Gabriola" panose="04040605051002020D02" pitchFamily="82" charset="0"/>
              </a:rPr>
              <a:t/>
            </a:r>
            <a:br>
              <a:rPr lang="en-US" sz="3200" b="1" i="1" cap="none" dirty="0">
                <a:solidFill>
                  <a:srgbClr val="202124"/>
                </a:solidFill>
                <a:latin typeface="Gabriola" panose="04040605051002020D02" pitchFamily="82" charset="0"/>
              </a:rPr>
            </a:br>
            <a:r>
              <a:rPr lang="en-US" sz="4000" b="1" cap="none" dirty="0">
                <a:solidFill>
                  <a:srgbClr val="202124"/>
                </a:solidFill>
                <a:latin typeface="Gabriola" panose="04040605051002020D02" pitchFamily="82" charset="0"/>
              </a:rPr>
              <a:t>Information Security Audit</a:t>
            </a:r>
            <a:endParaRPr lang="en-US" sz="4000" b="1" cap="none" dirty="0">
              <a:latin typeface="Gabriola" panose="04040605051002020D02" pitchFamily="82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04900" y="1550506"/>
            <a:ext cx="9982200" cy="426719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700" b="1" dirty="0">
                <a:latin typeface="Gabriola" panose="04040605051002020D02" pitchFamily="82" charset="0"/>
              </a:rPr>
              <a:t>Physical and Environmental Security</a:t>
            </a:r>
          </a:p>
          <a:p>
            <a:pPr>
              <a:lnSpc>
                <a:spcPct val="105000"/>
              </a:lnSpc>
              <a:buFont typeface="Wingdings" panose="05000000000000000000" pitchFamily="2" charset="2"/>
              <a:buChar char="ü"/>
            </a:pPr>
            <a:r>
              <a:rPr lang="en-US" sz="3000" dirty="0">
                <a:latin typeface="Gabriola" panose="04040605051002020D02" pitchFamily="82" charset="0"/>
              </a:rPr>
              <a:t>Whether appropriate signages are displayed with reference to above?</a:t>
            </a:r>
            <a:endParaRPr lang="en-IN" sz="3000" dirty="0">
              <a:latin typeface="Gabriola" panose="04040605051002020D02" pitchFamily="82" charset="0"/>
            </a:endParaRPr>
          </a:p>
          <a:p>
            <a:pPr>
              <a:lnSpc>
                <a:spcPct val="105000"/>
              </a:lnSpc>
              <a:buFont typeface="Wingdings" panose="05000000000000000000" pitchFamily="2" charset="2"/>
              <a:buChar char="ü"/>
            </a:pPr>
            <a:endParaRPr lang="en-US" sz="3000" dirty="0">
              <a:latin typeface="Gabriola" panose="04040605051002020D02" pitchFamily="82" charset="0"/>
            </a:endParaRPr>
          </a:p>
          <a:p>
            <a:pPr>
              <a:lnSpc>
                <a:spcPct val="105000"/>
              </a:lnSpc>
              <a:buFont typeface="Wingdings" panose="05000000000000000000" pitchFamily="2" charset="2"/>
              <a:buChar char="ü"/>
            </a:pPr>
            <a:r>
              <a:rPr lang="en-US" sz="3000" dirty="0">
                <a:latin typeface="Gabriola" panose="04040605051002020D02" pitchFamily="82" charset="0"/>
              </a:rPr>
              <a:t>Whether the power and telecommunications cable carrying data or supporting information services are protected from interception or damage?</a:t>
            </a:r>
            <a:endParaRPr lang="en-IN" sz="3000" dirty="0">
              <a:latin typeface="Gabriola" panose="04040605051002020D02" pitchFamily="8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DB1623-3D46-46B8-9A11-B3E58BF967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19" y="198778"/>
            <a:ext cx="2505673" cy="119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007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Gallery">
  <a:themeElements>
    <a:clrScheme name="Custom 10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84582C"/>
      </a:accent2>
      <a:accent3>
        <a:srgbClr val="002060"/>
      </a:accent3>
      <a:accent4>
        <a:srgbClr val="586EA6"/>
      </a:accent4>
      <a:accent5>
        <a:srgbClr val="586EA6"/>
      </a:accent5>
      <a:accent6>
        <a:srgbClr val="6892A0"/>
      </a:accent6>
      <a:hlink>
        <a:srgbClr val="B71E42"/>
      </a:hlink>
      <a:folHlink>
        <a:srgbClr val="586EA6"/>
      </a:folHlink>
    </a:clrScheme>
    <a:fontScheme name="Default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>
    <a:spDef>
      <a:spPr>
        <a:solidFill>
          <a:srgbClr val="B71E4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>
        <a:ln w="31750"/>
      </a:spPr>
      <a:bodyPr/>
      <a:lstStyle/>
      <a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F66921596_My invention presentation_AAS_v5" id="{87E5ADC5-22B1-48B6-A377-CC62C9F76903}" vid="{35D6D025-A430-4CAD-B81F-81678F6B39C9}"/>
    </a:ext>
  </a:extLst>
</a:theme>
</file>

<file path=ppt/theme/theme2.xml><?xml version="1.0" encoding="utf-8"?>
<a:theme xmlns:a="http://schemas.openxmlformats.org/drawingml/2006/main" name="Academic Literature 16x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F03431380.potx" id="{B573BD99-E105-4D2A-964B-B901A176567A}" vid="{B1D363B9-18DE-4874-9E2B-FD69B5C6548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59C8665-7E41-4E8E-957E-307F6F826AF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A1DB373-C1A1-4924-9AF2-F04368201509}">
  <ds:schemaRefs>
    <ds:schemaRef ds:uri="http://purl.org/dc/dcmitype/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purl.org/dc/terms/"/>
    <ds:schemaRef ds:uri="16c05727-aa75-4e4a-9b5f-8a80a1165891"/>
    <ds:schemaRef ds:uri="http://schemas.openxmlformats.org/package/2006/metadata/core-properties"/>
    <ds:schemaRef ds:uri="71af3243-3dd4-4a8d-8c0d-dd76da1f02a5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FA01955-FFEB-4169-B0BF-D790410D62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{7EB00C54-0E32-4713-B688-67C713E3E415}tf66921596_win32</Template>
  <TotalTime>1746</TotalTime>
  <Words>1557</Words>
  <Application>Microsoft Office PowerPoint</Application>
  <PresentationFormat>Widescreen</PresentationFormat>
  <Paragraphs>151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47" baseType="lpstr">
      <vt:lpstr>MS UI Gothic</vt:lpstr>
      <vt:lpstr>Arial</vt:lpstr>
      <vt:lpstr>Arial Narrow</vt:lpstr>
      <vt:lpstr>Calibri</vt:lpstr>
      <vt:lpstr>Euphemia</vt:lpstr>
      <vt:lpstr>Gabriola</vt:lpstr>
      <vt:lpstr>Gill Sans MT</vt:lpstr>
      <vt:lpstr>Google Sans</vt:lpstr>
      <vt:lpstr>Plantagenet Cherokee</vt:lpstr>
      <vt:lpstr>Tahoma</vt:lpstr>
      <vt:lpstr>Times New Roman</vt:lpstr>
      <vt:lpstr>Wingdings</vt:lpstr>
      <vt:lpstr>Gallery</vt:lpstr>
      <vt:lpstr>Academic Literature 16x9</vt:lpstr>
      <vt:lpstr>Practical Aspects  Information Security Audit                                                                </vt:lpstr>
      <vt:lpstr>IS Auditor </vt:lpstr>
      <vt:lpstr> Information Security Audit</vt:lpstr>
      <vt:lpstr> Information Security Audit</vt:lpstr>
      <vt:lpstr> Information Security Audit</vt:lpstr>
      <vt:lpstr> Information Security Audit</vt:lpstr>
      <vt:lpstr> Information Security Audit</vt:lpstr>
      <vt:lpstr> Information Security Audit</vt:lpstr>
      <vt:lpstr> Information Security Audit</vt:lpstr>
      <vt:lpstr> Information Security Audit</vt:lpstr>
      <vt:lpstr> Information Security Audit</vt:lpstr>
      <vt:lpstr> Information Security Audit</vt:lpstr>
      <vt:lpstr> Information Security Audit</vt:lpstr>
      <vt:lpstr> Information Security Audit</vt:lpstr>
      <vt:lpstr> Information Security Audit</vt:lpstr>
      <vt:lpstr> Information Security Audit</vt:lpstr>
      <vt:lpstr> Information Security Audit</vt:lpstr>
      <vt:lpstr> Information Security Audit</vt:lpstr>
      <vt:lpstr> Information Security Audit</vt:lpstr>
      <vt:lpstr> Information Security Audit</vt:lpstr>
      <vt:lpstr> Information Security Audit</vt:lpstr>
      <vt:lpstr> Information Security Audit</vt:lpstr>
      <vt:lpstr> Information Security Audit</vt:lpstr>
      <vt:lpstr> Information Security Audit</vt:lpstr>
      <vt:lpstr> Information Security Audit</vt:lpstr>
      <vt:lpstr> Information Security Audit</vt:lpstr>
      <vt:lpstr> Information Security Audit</vt:lpstr>
      <vt:lpstr> Information Security Audit</vt:lpstr>
      <vt:lpstr> Information Security Audit</vt:lpstr>
      <vt:lpstr> Information Security Audit</vt:lpstr>
      <vt:lpstr> Information Security Audit</vt:lpstr>
      <vt:lpstr> Information Security Audit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Non-Deliverable Forward (NDF) market</dc:title>
  <dc:creator>Indu Sekhar Dantu</dc:creator>
  <cp:lastModifiedBy>Trainee</cp:lastModifiedBy>
  <cp:revision>67</cp:revision>
  <dcterms:created xsi:type="dcterms:W3CDTF">2020-10-01T03:17:05Z</dcterms:created>
  <dcterms:modified xsi:type="dcterms:W3CDTF">2021-08-29T11:37:00Z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