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  <p:sldMasterId id="2147483698" r:id="rId5"/>
  </p:sldMasterIdLst>
  <p:notesMasterIdLst>
    <p:notesMasterId r:id="rId40"/>
  </p:notesMasterIdLst>
  <p:handoutMasterIdLst>
    <p:handoutMasterId r:id="rId41"/>
  </p:handoutMasterIdLst>
  <p:sldIdLst>
    <p:sldId id="256" r:id="rId6"/>
    <p:sldId id="988" r:id="rId7"/>
    <p:sldId id="986" r:id="rId8"/>
    <p:sldId id="419" r:id="rId9"/>
    <p:sldId id="987" r:id="rId10"/>
    <p:sldId id="989" r:id="rId11"/>
    <p:sldId id="990" r:id="rId12"/>
    <p:sldId id="1035" r:id="rId13"/>
    <p:sldId id="1036" r:id="rId14"/>
    <p:sldId id="455" r:id="rId15"/>
    <p:sldId id="1037" r:id="rId16"/>
    <p:sldId id="991" r:id="rId17"/>
    <p:sldId id="1038" r:id="rId18"/>
    <p:sldId id="992" r:id="rId19"/>
    <p:sldId id="1039" r:id="rId20"/>
    <p:sldId id="993" r:id="rId21"/>
    <p:sldId id="1040" r:id="rId22"/>
    <p:sldId id="994" r:id="rId23"/>
    <p:sldId id="1041" r:id="rId24"/>
    <p:sldId id="995" r:id="rId25"/>
    <p:sldId id="1043" r:id="rId26"/>
    <p:sldId id="1042" r:id="rId27"/>
    <p:sldId id="996" r:id="rId28"/>
    <p:sldId id="1048" r:id="rId29"/>
    <p:sldId id="1052" r:id="rId30"/>
    <p:sldId id="1051" r:id="rId31"/>
    <p:sldId id="1049" r:id="rId32"/>
    <p:sldId id="1053" r:id="rId33"/>
    <p:sldId id="1050" r:id="rId34"/>
    <p:sldId id="1054" r:id="rId35"/>
    <p:sldId id="1055" r:id="rId36"/>
    <p:sldId id="1056" r:id="rId37"/>
    <p:sldId id="1057" r:id="rId38"/>
    <p:sldId id="264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du Sekhar Dantu" userId="4218edbc7ffe59d5" providerId="LiveId" clId="{57A15ABE-8FD1-409B-9B35-EFD2B1452CE9}"/>
    <pc:docChg chg="undo redo custSel addSld delSld modSld sldOrd">
      <pc:chgData name="Indu Sekhar Dantu" userId="4218edbc7ffe59d5" providerId="LiveId" clId="{57A15ABE-8FD1-409B-9B35-EFD2B1452CE9}" dt="2021-08-30T10:59:28.511" v="1989" actId="113"/>
      <pc:docMkLst>
        <pc:docMk/>
      </pc:docMkLst>
      <pc:sldChg chg="modSp mod">
        <pc:chgData name="Indu Sekhar Dantu" userId="4218edbc7ffe59d5" providerId="LiveId" clId="{57A15ABE-8FD1-409B-9B35-EFD2B1452CE9}" dt="2021-08-30T03:54:41.099" v="381" actId="20577"/>
        <pc:sldMkLst>
          <pc:docMk/>
          <pc:sldMk cId="410429437" sldId="256"/>
        </pc:sldMkLst>
        <pc:spChg chg="mod">
          <ac:chgData name="Indu Sekhar Dantu" userId="4218edbc7ffe59d5" providerId="LiveId" clId="{57A15ABE-8FD1-409B-9B35-EFD2B1452CE9}" dt="2021-08-30T03:54:41.099" v="381" actId="20577"/>
          <ac:spMkLst>
            <pc:docMk/>
            <pc:sldMk cId="410429437" sldId="256"/>
            <ac:spMk id="2" creationId="{90DCA56C-7A25-4BD4-AA72-5256E68BE4CB}"/>
          </ac:spMkLst>
        </pc:spChg>
      </pc:sldChg>
      <pc:sldChg chg="del">
        <pc:chgData name="Indu Sekhar Dantu" userId="4218edbc7ffe59d5" providerId="LiveId" clId="{57A15ABE-8FD1-409B-9B35-EFD2B1452CE9}" dt="2021-08-28T15:04:50.459" v="70" actId="47"/>
        <pc:sldMkLst>
          <pc:docMk/>
          <pc:sldMk cId="1695751639" sldId="347"/>
        </pc:sldMkLst>
      </pc:sldChg>
      <pc:sldChg chg="del">
        <pc:chgData name="Indu Sekhar Dantu" userId="4218edbc7ffe59d5" providerId="LiveId" clId="{57A15ABE-8FD1-409B-9B35-EFD2B1452CE9}" dt="2021-08-28T15:04:51.341" v="73" actId="47"/>
        <pc:sldMkLst>
          <pc:docMk/>
          <pc:sldMk cId="554247836" sldId="348"/>
        </pc:sldMkLst>
      </pc:sldChg>
      <pc:sldChg chg="del">
        <pc:chgData name="Indu Sekhar Dantu" userId="4218edbc7ffe59d5" providerId="LiveId" clId="{57A15ABE-8FD1-409B-9B35-EFD2B1452CE9}" dt="2021-08-28T15:04:51.676" v="74" actId="47"/>
        <pc:sldMkLst>
          <pc:docMk/>
          <pc:sldMk cId="3068643095" sldId="349"/>
        </pc:sldMkLst>
      </pc:sldChg>
      <pc:sldChg chg="del">
        <pc:chgData name="Indu Sekhar Dantu" userId="4218edbc7ffe59d5" providerId="LiveId" clId="{57A15ABE-8FD1-409B-9B35-EFD2B1452CE9}" dt="2021-08-28T15:04:51.920" v="75" actId="47"/>
        <pc:sldMkLst>
          <pc:docMk/>
          <pc:sldMk cId="2197734934" sldId="350"/>
        </pc:sldMkLst>
      </pc:sldChg>
      <pc:sldChg chg="del">
        <pc:chgData name="Indu Sekhar Dantu" userId="4218edbc7ffe59d5" providerId="LiveId" clId="{57A15ABE-8FD1-409B-9B35-EFD2B1452CE9}" dt="2021-08-28T15:04:52.195" v="76" actId="47"/>
        <pc:sldMkLst>
          <pc:docMk/>
          <pc:sldMk cId="4078391238" sldId="351"/>
        </pc:sldMkLst>
      </pc:sldChg>
      <pc:sldChg chg="del">
        <pc:chgData name="Indu Sekhar Dantu" userId="4218edbc7ffe59d5" providerId="LiveId" clId="{57A15ABE-8FD1-409B-9B35-EFD2B1452CE9}" dt="2021-08-28T15:04:52.483" v="77" actId="47"/>
        <pc:sldMkLst>
          <pc:docMk/>
          <pc:sldMk cId="3931379818" sldId="352"/>
        </pc:sldMkLst>
      </pc:sldChg>
      <pc:sldChg chg="del">
        <pc:chgData name="Indu Sekhar Dantu" userId="4218edbc7ffe59d5" providerId="LiveId" clId="{57A15ABE-8FD1-409B-9B35-EFD2B1452CE9}" dt="2021-08-28T15:04:53.179" v="79" actId="47"/>
        <pc:sldMkLst>
          <pc:docMk/>
          <pc:sldMk cId="2653026863" sldId="353"/>
        </pc:sldMkLst>
      </pc:sldChg>
      <pc:sldChg chg="del">
        <pc:chgData name="Indu Sekhar Dantu" userId="4218edbc7ffe59d5" providerId="LiveId" clId="{57A15ABE-8FD1-409B-9B35-EFD2B1452CE9}" dt="2021-08-28T15:04:54.103" v="81" actId="47"/>
        <pc:sldMkLst>
          <pc:docMk/>
          <pc:sldMk cId="1081504102" sldId="354"/>
        </pc:sldMkLst>
      </pc:sldChg>
      <pc:sldChg chg="del">
        <pc:chgData name="Indu Sekhar Dantu" userId="4218edbc7ffe59d5" providerId="LiveId" clId="{57A15ABE-8FD1-409B-9B35-EFD2B1452CE9}" dt="2021-08-28T15:04:54.704" v="83" actId="47"/>
        <pc:sldMkLst>
          <pc:docMk/>
          <pc:sldMk cId="2010513982" sldId="355"/>
        </pc:sldMkLst>
      </pc:sldChg>
      <pc:sldChg chg="del">
        <pc:chgData name="Indu Sekhar Dantu" userId="4218edbc7ffe59d5" providerId="LiveId" clId="{57A15ABE-8FD1-409B-9B35-EFD2B1452CE9}" dt="2021-08-28T15:04:55.582" v="85" actId="47"/>
        <pc:sldMkLst>
          <pc:docMk/>
          <pc:sldMk cId="2784860902" sldId="356"/>
        </pc:sldMkLst>
      </pc:sldChg>
      <pc:sldChg chg="del">
        <pc:chgData name="Indu Sekhar Dantu" userId="4218edbc7ffe59d5" providerId="LiveId" clId="{57A15ABE-8FD1-409B-9B35-EFD2B1452CE9}" dt="2021-08-28T15:04:56.796" v="89" actId="47"/>
        <pc:sldMkLst>
          <pc:docMk/>
          <pc:sldMk cId="574414390" sldId="357"/>
        </pc:sldMkLst>
      </pc:sldChg>
      <pc:sldChg chg="del">
        <pc:chgData name="Indu Sekhar Dantu" userId="4218edbc7ffe59d5" providerId="LiveId" clId="{57A15ABE-8FD1-409B-9B35-EFD2B1452CE9}" dt="2021-08-28T15:04:57.787" v="91" actId="47"/>
        <pc:sldMkLst>
          <pc:docMk/>
          <pc:sldMk cId="3200788007" sldId="358"/>
        </pc:sldMkLst>
      </pc:sldChg>
      <pc:sldChg chg="del">
        <pc:chgData name="Indu Sekhar Dantu" userId="4218edbc7ffe59d5" providerId="LiveId" clId="{57A15ABE-8FD1-409B-9B35-EFD2B1452CE9}" dt="2021-08-28T15:04:40.244" v="39" actId="47"/>
        <pc:sldMkLst>
          <pc:docMk/>
          <pc:sldMk cId="2842662041" sldId="359"/>
        </pc:sldMkLst>
      </pc:sldChg>
      <pc:sldChg chg="del">
        <pc:chgData name="Indu Sekhar Dantu" userId="4218edbc7ffe59d5" providerId="LiveId" clId="{57A15ABE-8FD1-409B-9B35-EFD2B1452CE9}" dt="2021-08-28T15:04:40.819" v="41" actId="47"/>
        <pc:sldMkLst>
          <pc:docMk/>
          <pc:sldMk cId="367478042" sldId="360"/>
        </pc:sldMkLst>
      </pc:sldChg>
      <pc:sldChg chg="del">
        <pc:chgData name="Indu Sekhar Dantu" userId="4218edbc7ffe59d5" providerId="LiveId" clId="{57A15ABE-8FD1-409B-9B35-EFD2B1452CE9}" dt="2021-08-28T15:04:42.417" v="46" actId="47"/>
        <pc:sldMkLst>
          <pc:docMk/>
          <pc:sldMk cId="565398470" sldId="361"/>
        </pc:sldMkLst>
      </pc:sldChg>
      <pc:sldChg chg="del">
        <pc:chgData name="Indu Sekhar Dantu" userId="4218edbc7ffe59d5" providerId="LiveId" clId="{57A15ABE-8FD1-409B-9B35-EFD2B1452CE9}" dt="2021-08-28T15:04:39.763" v="38" actId="47"/>
        <pc:sldMkLst>
          <pc:docMk/>
          <pc:sldMk cId="2653068255" sldId="362"/>
        </pc:sldMkLst>
      </pc:sldChg>
      <pc:sldChg chg="del">
        <pc:chgData name="Indu Sekhar Dantu" userId="4218edbc7ffe59d5" providerId="LiveId" clId="{57A15ABE-8FD1-409B-9B35-EFD2B1452CE9}" dt="2021-08-28T15:04:50.764" v="71" actId="47"/>
        <pc:sldMkLst>
          <pc:docMk/>
          <pc:sldMk cId="2317691900" sldId="363"/>
        </pc:sldMkLst>
      </pc:sldChg>
      <pc:sldChg chg="del">
        <pc:chgData name="Indu Sekhar Dantu" userId="4218edbc7ffe59d5" providerId="LiveId" clId="{57A15ABE-8FD1-409B-9B35-EFD2B1452CE9}" dt="2021-08-28T15:04:44.307" v="50" actId="47"/>
        <pc:sldMkLst>
          <pc:docMk/>
          <pc:sldMk cId="3344666128" sldId="364"/>
        </pc:sldMkLst>
      </pc:sldChg>
      <pc:sldChg chg="del">
        <pc:chgData name="Indu Sekhar Dantu" userId="4218edbc7ffe59d5" providerId="LiveId" clId="{57A15ABE-8FD1-409B-9B35-EFD2B1452CE9}" dt="2021-08-28T15:04:45.047" v="52" actId="47"/>
        <pc:sldMkLst>
          <pc:docMk/>
          <pc:sldMk cId="778752276" sldId="365"/>
        </pc:sldMkLst>
      </pc:sldChg>
      <pc:sldChg chg="del">
        <pc:chgData name="Indu Sekhar Dantu" userId="4218edbc7ffe59d5" providerId="LiveId" clId="{57A15ABE-8FD1-409B-9B35-EFD2B1452CE9}" dt="2021-08-28T15:04:45.717" v="54" actId="47"/>
        <pc:sldMkLst>
          <pc:docMk/>
          <pc:sldMk cId="3035340158" sldId="366"/>
        </pc:sldMkLst>
      </pc:sldChg>
      <pc:sldChg chg="del">
        <pc:chgData name="Indu Sekhar Dantu" userId="4218edbc7ffe59d5" providerId="LiveId" clId="{57A15ABE-8FD1-409B-9B35-EFD2B1452CE9}" dt="2021-08-28T15:04:46.595" v="57" actId="47"/>
        <pc:sldMkLst>
          <pc:docMk/>
          <pc:sldMk cId="1275740382" sldId="367"/>
        </pc:sldMkLst>
      </pc:sldChg>
      <pc:sldChg chg="del">
        <pc:chgData name="Indu Sekhar Dantu" userId="4218edbc7ffe59d5" providerId="LiveId" clId="{57A15ABE-8FD1-409B-9B35-EFD2B1452CE9}" dt="2021-08-28T15:04:47.565" v="60" actId="47"/>
        <pc:sldMkLst>
          <pc:docMk/>
          <pc:sldMk cId="1590677707" sldId="368"/>
        </pc:sldMkLst>
      </pc:sldChg>
      <pc:sldChg chg="del">
        <pc:chgData name="Indu Sekhar Dantu" userId="4218edbc7ffe59d5" providerId="LiveId" clId="{57A15ABE-8FD1-409B-9B35-EFD2B1452CE9}" dt="2021-08-28T15:04:48.110" v="62" actId="47"/>
        <pc:sldMkLst>
          <pc:docMk/>
          <pc:sldMk cId="4208919287" sldId="369"/>
        </pc:sldMkLst>
      </pc:sldChg>
      <pc:sldChg chg="del">
        <pc:chgData name="Indu Sekhar Dantu" userId="4218edbc7ffe59d5" providerId="LiveId" clId="{57A15ABE-8FD1-409B-9B35-EFD2B1452CE9}" dt="2021-08-28T15:04:48.713" v="64" actId="47"/>
        <pc:sldMkLst>
          <pc:docMk/>
          <pc:sldMk cId="81413248" sldId="370"/>
        </pc:sldMkLst>
      </pc:sldChg>
      <pc:sldChg chg="del">
        <pc:chgData name="Indu Sekhar Dantu" userId="4218edbc7ffe59d5" providerId="LiveId" clId="{57A15ABE-8FD1-409B-9B35-EFD2B1452CE9}" dt="2021-08-28T15:04:49.615" v="67" actId="47"/>
        <pc:sldMkLst>
          <pc:docMk/>
          <pc:sldMk cId="2298394941" sldId="371"/>
        </pc:sldMkLst>
      </pc:sldChg>
      <pc:sldChg chg="modSp mod">
        <pc:chgData name="Indu Sekhar Dantu" userId="4218edbc7ffe59d5" providerId="LiveId" clId="{57A15ABE-8FD1-409B-9B35-EFD2B1452CE9}" dt="2021-08-30T03:55:08.666" v="385" actId="2711"/>
        <pc:sldMkLst>
          <pc:docMk/>
          <pc:sldMk cId="4258434108" sldId="419"/>
        </pc:sldMkLst>
        <pc:spChg chg="mod">
          <ac:chgData name="Indu Sekhar Dantu" userId="4218edbc7ffe59d5" providerId="LiveId" clId="{57A15ABE-8FD1-409B-9B35-EFD2B1452CE9}" dt="2021-08-30T03:55:08.666" v="385" actId="2711"/>
          <ac:spMkLst>
            <pc:docMk/>
            <pc:sldMk cId="4258434108" sldId="419"/>
            <ac:spMk id="2" creationId="{B569CD3E-5E33-4EB5-A2CE-C636605E633F}"/>
          </ac:spMkLst>
        </pc:spChg>
      </pc:sldChg>
      <pc:sldChg chg="del">
        <pc:chgData name="Indu Sekhar Dantu" userId="4218edbc7ffe59d5" providerId="LiveId" clId="{57A15ABE-8FD1-409B-9B35-EFD2B1452CE9}" dt="2021-08-28T15:04:59.293" v="93" actId="47"/>
        <pc:sldMkLst>
          <pc:docMk/>
          <pc:sldMk cId="1232687122" sldId="423"/>
        </pc:sldMkLst>
      </pc:sldChg>
      <pc:sldChg chg="del">
        <pc:chgData name="Indu Sekhar Dantu" userId="4218edbc7ffe59d5" providerId="LiveId" clId="{57A15ABE-8FD1-409B-9B35-EFD2B1452CE9}" dt="2021-08-28T15:04:51.065" v="72" actId="47"/>
        <pc:sldMkLst>
          <pc:docMk/>
          <pc:sldMk cId="662479178" sldId="424"/>
        </pc:sldMkLst>
      </pc:sldChg>
      <pc:sldChg chg="del">
        <pc:chgData name="Indu Sekhar Dantu" userId="4218edbc7ffe59d5" providerId="LiveId" clId="{57A15ABE-8FD1-409B-9B35-EFD2B1452CE9}" dt="2021-08-28T15:04:41.701" v="44" actId="47"/>
        <pc:sldMkLst>
          <pc:docMk/>
          <pc:sldMk cId="3569567291" sldId="425"/>
        </pc:sldMkLst>
      </pc:sldChg>
      <pc:sldChg chg="del">
        <pc:chgData name="Indu Sekhar Dantu" userId="4218edbc7ffe59d5" providerId="LiveId" clId="{57A15ABE-8FD1-409B-9B35-EFD2B1452CE9}" dt="2021-08-28T15:04:41.988" v="45" actId="47"/>
        <pc:sldMkLst>
          <pc:docMk/>
          <pc:sldMk cId="3851932151" sldId="426"/>
        </pc:sldMkLst>
      </pc:sldChg>
      <pc:sldChg chg="del">
        <pc:chgData name="Indu Sekhar Dantu" userId="4218edbc7ffe59d5" providerId="LiveId" clId="{57A15ABE-8FD1-409B-9B35-EFD2B1452CE9}" dt="2021-08-28T15:04:43.849" v="49" actId="47"/>
        <pc:sldMkLst>
          <pc:docMk/>
          <pc:sldMk cId="2910565552" sldId="427"/>
        </pc:sldMkLst>
      </pc:sldChg>
      <pc:sldChg chg="del">
        <pc:chgData name="Indu Sekhar Dantu" userId="4218edbc7ffe59d5" providerId="LiveId" clId="{57A15ABE-8FD1-409B-9B35-EFD2B1452CE9}" dt="2021-08-28T15:04:46.370" v="56" actId="47"/>
        <pc:sldMkLst>
          <pc:docMk/>
          <pc:sldMk cId="2661769780" sldId="428"/>
        </pc:sldMkLst>
      </pc:sldChg>
      <pc:sldChg chg="del">
        <pc:chgData name="Indu Sekhar Dantu" userId="4218edbc7ffe59d5" providerId="LiveId" clId="{57A15ABE-8FD1-409B-9B35-EFD2B1452CE9}" dt="2021-08-28T15:04:48.446" v="63" actId="47"/>
        <pc:sldMkLst>
          <pc:docMk/>
          <pc:sldMk cId="2775840833" sldId="429"/>
        </pc:sldMkLst>
      </pc:sldChg>
      <pc:sldChg chg="del">
        <pc:chgData name="Indu Sekhar Dantu" userId="4218edbc7ffe59d5" providerId="LiveId" clId="{57A15ABE-8FD1-409B-9B35-EFD2B1452CE9}" dt="2021-08-28T15:04:50.175" v="69" actId="47"/>
        <pc:sldMkLst>
          <pc:docMk/>
          <pc:sldMk cId="809523429" sldId="430"/>
        </pc:sldMkLst>
      </pc:sldChg>
      <pc:sldChg chg="del">
        <pc:chgData name="Indu Sekhar Dantu" userId="4218edbc7ffe59d5" providerId="LiveId" clId="{57A15ABE-8FD1-409B-9B35-EFD2B1452CE9}" dt="2021-08-28T15:04:52.802" v="78" actId="47"/>
        <pc:sldMkLst>
          <pc:docMk/>
          <pc:sldMk cId="613852146" sldId="431"/>
        </pc:sldMkLst>
      </pc:sldChg>
      <pc:sldChg chg="del">
        <pc:chgData name="Indu Sekhar Dantu" userId="4218edbc7ffe59d5" providerId="LiveId" clId="{57A15ABE-8FD1-409B-9B35-EFD2B1452CE9}" dt="2021-08-28T15:04:53.526" v="80" actId="47"/>
        <pc:sldMkLst>
          <pc:docMk/>
          <pc:sldMk cId="824903306" sldId="432"/>
        </pc:sldMkLst>
      </pc:sldChg>
      <pc:sldChg chg="del">
        <pc:chgData name="Indu Sekhar Dantu" userId="4218edbc7ffe59d5" providerId="LiveId" clId="{57A15ABE-8FD1-409B-9B35-EFD2B1452CE9}" dt="2021-08-28T15:04:54.376" v="82" actId="47"/>
        <pc:sldMkLst>
          <pc:docMk/>
          <pc:sldMk cId="2549888987" sldId="433"/>
        </pc:sldMkLst>
      </pc:sldChg>
      <pc:sldChg chg="del">
        <pc:chgData name="Indu Sekhar Dantu" userId="4218edbc7ffe59d5" providerId="LiveId" clId="{57A15ABE-8FD1-409B-9B35-EFD2B1452CE9}" dt="2021-08-28T15:04:55.239" v="84" actId="47"/>
        <pc:sldMkLst>
          <pc:docMk/>
          <pc:sldMk cId="2873876401" sldId="434"/>
        </pc:sldMkLst>
      </pc:sldChg>
      <pc:sldChg chg="del">
        <pc:chgData name="Indu Sekhar Dantu" userId="4218edbc7ffe59d5" providerId="LiveId" clId="{57A15ABE-8FD1-409B-9B35-EFD2B1452CE9}" dt="2021-08-28T15:04:56.447" v="88" actId="47"/>
        <pc:sldMkLst>
          <pc:docMk/>
          <pc:sldMk cId="1912135" sldId="435"/>
        </pc:sldMkLst>
      </pc:sldChg>
      <pc:sldChg chg="del">
        <pc:chgData name="Indu Sekhar Dantu" userId="4218edbc7ffe59d5" providerId="LiveId" clId="{57A15ABE-8FD1-409B-9B35-EFD2B1452CE9}" dt="2021-08-28T15:04:57.123" v="90" actId="47"/>
        <pc:sldMkLst>
          <pc:docMk/>
          <pc:sldMk cId="2016584174" sldId="436"/>
        </pc:sldMkLst>
      </pc:sldChg>
      <pc:sldChg chg="del">
        <pc:chgData name="Indu Sekhar Dantu" userId="4218edbc7ffe59d5" providerId="LiveId" clId="{57A15ABE-8FD1-409B-9B35-EFD2B1452CE9}" dt="2021-08-28T15:04:41.417" v="43" actId="47"/>
        <pc:sldMkLst>
          <pc:docMk/>
          <pc:sldMk cId="105914697" sldId="437"/>
        </pc:sldMkLst>
      </pc:sldChg>
      <pc:sldChg chg="del">
        <pc:chgData name="Indu Sekhar Dantu" userId="4218edbc7ffe59d5" providerId="LiveId" clId="{57A15ABE-8FD1-409B-9B35-EFD2B1452CE9}" dt="2021-08-28T15:04:40.528" v="40" actId="47"/>
        <pc:sldMkLst>
          <pc:docMk/>
          <pc:sldMk cId="2425207219" sldId="438"/>
        </pc:sldMkLst>
      </pc:sldChg>
      <pc:sldChg chg="del">
        <pc:chgData name="Indu Sekhar Dantu" userId="4218edbc7ffe59d5" providerId="LiveId" clId="{57A15ABE-8FD1-409B-9B35-EFD2B1452CE9}" dt="2021-08-28T15:04:41.122" v="42" actId="47"/>
        <pc:sldMkLst>
          <pc:docMk/>
          <pc:sldMk cId="2231399747" sldId="439"/>
        </pc:sldMkLst>
      </pc:sldChg>
      <pc:sldChg chg="del">
        <pc:chgData name="Indu Sekhar Dantu" userId="4218edbc7ffe59d5" providerId="LiveId" clId="{57A15ABE-8FD1-409B-9B35-EFD2B1452CE9}" dt="2021-08-28T15:04:42.766" v="47" actId="47"/>
        <pc:sldMkLst>
          <pc:docMk/>
          <pc:sldMk cId="4119377274" sldId="440"/>
        </pc:sldMkLst>
      </pc:sldChg>
      <pc:sldChg chg="del">
        <pc:chgData name="Indu Sekhar Dantu" userId="4218edbc7ffe59d5" providerId="LiveId" clId="{57A15ABE-8FD1-409B-9B35-EFD2B1452CE9}" dt="2021-08-28T15:04:43.427" v="48" actId="47"/>
        <pc:sldMkLst>
          <pc:docMk/>
          <pc:sldMk cId="644767226" sldId="441"/>
        </pc:sldMkLst>
      </pc:sldChg>
      <pc:sldChg chg="del">
        <pc:chgData name="Indu Sekhar Dantu" userId="4218edbc7ffe59d5" providerId="LiveId" clId="{57A15ABE-8FD1-409B-9B35-EFD2B1452CE9}" dt="2021-08-28T15:04:44.600" v="51" actId="47"/>
        <pc:sldMkLst>
          <pc:docMk/>
          <pc:sldMk cId="1106817939" sldId="442"/>
        </pc:sldMkLst>
      </pc:sldChg>
      <pc:sldChg chg="del">
        <pc:chgData name="Indu Sekhar Dantu" userId="4218edbc7ffe59d5" providerId="LiveId" clId="{57A15ABE-8FD1-409B-9B35-EFD2B1452CE9}" dt="2021-08-28T15:04:45.377" v="53" actId="47"/>
        <pc:sldMkLst>
          <pc:docMk/>
          <pc:sldMk cId="1923285776" sldId="443"/>
        </pc:sldMkLst>
      </pc:sldChg>
      <pc:sldChg chg="del">
        <pc:chgData name="Indu Sekhar Dantu" userId="4218edbc7ffe59d5" providerId="LiveId" clId="{57A15ABE-8FD1-409B-9B35-EFD2B1452CE9}" dt="2021-08-28T15:04:45.970" v="55" actId="47"/>
        <pc:sldMkLst>
          <pc:docMk/>
          <pc:sldMk cId="3342214136" sldId="444"/>
        </pc:sldMkLst>
      </pc:sldChg>
      <pc:sldChg chg="del">
        <pc:chgData name="Indu Sekhar Dantu" userId="4218edbc7ffe59d5" providerId="LiveId" clId="{57A15ABE-8FD1-409B-9B35-EFD2B1452CE9}" dt="2021-08-28T15:04:46.977" v="58" actId="47"/>
        <pc:sldMkLst>
          <pc:docMk/>
          <pc:sldMk cId="800519759" sldId="445"/>
        </pc:sldMkLst>
      </pc:sldChg>
      <pc:sldChg chg="del">
        <pc:chgData name="Indu Sekhar Dantu" userId="4218edbc7ffe59d5" providerId="LiveId" clId="{57A15ABE-8FD1-409B-9B35-EFD2B1452CE9}" dt="2021-08-28T15:04:47.807" v="61" actId="47"/>
        <pc:sldMkLst>
          <pc:docMk/>
          <pc:sldMk cId="1456986789" sldId="446"/>
        </pc:sldMkLst>
      </pc:sldChg>
      <pc:sldChg chg="del">
        <pc:chgData name="Indu Sekhar Dantu" userId="4218edbc7ffe59d5" providerId="LiveId" clId="{57A15ABE-8FD1-409B-9B35-EFD2B1452CE9}" dt="2021-08-28T15:04:48.996" v="65" actId="47"/>
        <pc:sldMkLst>
          <pc:docMk/>
          <pc:sldMk cId="1364274416" sldId="447"/>
        </pc:sldMkLst>
      </pc:sldChg>
      <pc:sldChg chg="del">
        <pc:chgData name="Indu Sekhar Dantu" userId="4218edbc7ffe59d5" providerId="LiveId" clId="{57A15ABE-8FD1-409B-9B35-EFD2B1452CE9}" dt="2021-08-28T15:04:49.282" v="66" actId="47"/>
        <pc:sldMkLst>
          <pc:docMk/>
          <pc:sldMk cId="3247369216" sldId="448"/>
        </pc:sldMkLst>
      </pc:sldChg>
      <pc:sldChg chg="del">
        <pc:chgData name="Indu Sekhar Dantu" userId="4218edbc7ffe59d5" providerId="LiveId" clId="{57A15ABE-8FD1-409B-9B35-EFD2B1452CE9}" dt="2021-08-28T15:04:49.860" v="68" actId="47"/>
        <pc:sldMkLst>
          <pc:docMk/>
          <pc:sldMk cId="2136197686" sldId="449"/>
        </pc:sldMkLst>
      </pc:sldChg>
      <pc:sldChg chg="del">
        <pc:chgData name="Indu Sekhar Dantu" userId="4218edbc7ffe59d5" providerId="LiveId" clId="{57A15ABE-8FD1-409B-9B35-EFD2B1452CE9}" dt="2021-08-28T15:04:55.867" v="86" actId="47"/>
        <pc:sldMkLst>
          <pc:docMk/>
          <pc:sldMk cId="613335859" sldId="450"/>
        </pc:sldMkLst>
      </pc:sldChg>
      <pc:sldChg chg="del">
        <pc:chgData name="Indu Sekhar Dantu" userId="4218edbc7ffe59d5" providerId="LiveId" clId="{57A15ABE-8FD1-409B-9B35-EFD2B1452CE9}" dt="2021-08-28T15:04:58.340" v="92" actId="47"/>
        <pc:sldMkLst>
          <pc:docMk/>
          <pc:sldMk cId="1353778356" sldId="451"/>
        </pc:sldMkLst>
      </pc:sldChg>
      <pc:sldChg chg="del">
        <pc:chgData name="Indu Sekhar Dantu" userId="4218edbc7ffe59d5" providerId="LiveId" clId="{57A15ABE-8FD1-409B-9B35-EFD2B1452CE9}" dt="2021-08-28T15:04:56.144" v="87" actId="47"/>
        <pc:sldMkLst>
          <pc:docMk/>
          <pc:sldMk cId="6712285" sldId="452"/>
        </pc:sldMkLst>
      </pc:sldChg>
      <pc:sldChg chg="del">
        <pc:chgData name="Indu Sekhar Dantu" userId="4218edbc7ffe59d5" providerId="LiveId" clId="{57A15ABE-8FD1-409B-9B35-EFD2B1452CE9}" dt="2021-08-28T15:04:59.798" v="94" actId="47"/>
        <pc:sldMkLst>
          <pc:docMk/>
          <pc:sldMk cId="3153930692" sldId="453"/>
        </pc:sldMkLst>
      </pc:sldChg>
      <pc:sldChg chg="del">
        <pc:chgData name="Indu Sekhar Dantu" userId="4218edbc7ffe59d5" providerId="LiveId" clId="{57A15ABE-8FD1-409B-9B35-EFD2B1452CE9}" dt="2021-08-28T15:04:47.231" v="59" actId="47"/>
        <pc:sldMkLst>
          <pc:docMk/>
          <pc:sldMk cId="2891214189" sldId="454"/>
        </pc:sldMkLst>
      </pc:sldChg>
      <pc:sldChg chg="modSp mod">
        <pc:chgData name="Indu Sekhar Dantu" userId="4218edbc7ffe59d5" providerId="LiveId" clId="{57A15ABE-8FD1-409B-9B35-EFD2B1452CE9}" dt="2021-08-30T09:38:28.091" v="676" actId="20577"/>
        <pc:sldMkLst>
          <pc:docMk/>
          <pc:sldMk cId="3840796960" sldId="455"/>
        </pc:sldMkLst>
        <pc:spChg chg="mod">
          <ac:chgData name="Indu Sekhar Dantu" userId="4218edbc7ffe59d5" providerId="LiveId" clId="{57A15ABE-8FD1-409B-9B35-EFD2B1452CE9}" dt="2021-08-29T17:18:43.535" v="287"/>
          <ac:spMkLst>
            <pc:docMk/>
            <pc:sldMk cId="3840796960" sldId="455"/>
            <ac:spMk id="13" creationId="{00000000-0000-0000-0000-000000000000}"/>
          </ac:spMkLst>
        </pc:spChg>
        <pc:spChg chg="mod">
          <ac:chgData name="Indu Sekhar Dantu" userId="4218edbc7ffe59d5" providerId="LiveId" clId="{57A15ABE-8FD1-409B-9B35-EFD2B1452CE9}" dt="2021-08-30T09:38:28.091" v="676" actId="20577"/>
          <ac:spMkLst>
            <pc:docMk/>
            <pc:sldMk cId="3840796960" sldId="455"/>
            <ac:spMk id="14" creationId="{00000000-0000-0000-0000-000000000000}"/>
          </ac:spMkLst>
        </pc:spChg>
      </pc:sldChg>
      <pc:sldChg chg="del">
        <pc:chgData name="Indu Sekhar Dantu" userId="4218edbc7ffe59d5" providerId="LiveId" clId="{57A15ABE-8FD1-409B-9B35-EFD2B1452CE9}" dt="2021-08-28T15:04:33.291" v="14" actId="47"/>
        <pc:sldMkLst>
          <pc:docMk/>
          <pc:sldMk cId="287787330" sldId="456"/>
        </pc:sldMkLst>
      </pc:sldChg>
      <pc:sldChg chg="del">
        <pc:chgData name="Indu Sekhar Dantu" userId="4218edbc7ffe59d5" providerId="LiveId" clId="{57A15ABE-8FD1-409B-9B35-EFD2B1452CE9}" dt="2021-08-28T15:04:33.507" v="15" actId="47"/>
        <pc:sldMkLst>
          <pc:docMk/>
          <pc:sldMk cId="3917734772" sldId="457"/>
        </pc:sldMkLst>
      </pc:sldChg>
      <pc:sldChg chg="del">
        <pc:chgData name="Indu Sekhar Dantu" userId="4218edbc7ffe59d5" providerId="LiveId" clId="{57A15ABE-8FD1-409B-9B35-EFD2B1452CE9}" dt="2021-08-28T15:04:34.015" v="17" actId="47"/>
        <pc:sldMkLst>
          <pc:docMk/>
          <pc:sldMk cId="889855846" sldId="458"/>
        </pc:sldMkLst>
      </pc:sldChg>
      <pc:sldChg chg="del">
        <pc:chgData name="Indu Sekhar Dantu" userId="4218edbc7ffe59d5" providerId="LiveId" clId="{57A15ABE-8FD1-409B-9B35-EFD2B1452CE9}" dt="2021-08-28T15:04:34.253" v="18" actId="47"/>
        <pc:sldMkLst>
          <pc:docMk/>
          <pc:sldMk cId="160799839" sldId="459"/>
        </pc:sldMkLst>
      </pc:sldChg>
      <pc:sldChg chg="del">
        <pc:chgData name="Indu Sekhar Dantu" userId="4218edbc7ffe59d5" providerId="LiveId" clId="{57A15ABE-8FD1-409B-9B35-EFD2B1452CE9}" dt="2021-08-28T15:04:34.738" v="20" actId="47"/>
        <pc:sldMkLst>
          <pc:docMk/>
          <pc:sldMk cId="4210725402" sldId="460"/>
        </pc:sldMkLst>
      </pc:sldChg>
      <pc:sldChg chg="del">
        <pc:chgData name="Indu Sekhar Dantu" userId="4218edbc7ffe59d5" providerId="LiveId" clId="{57A15ABE-8FD1-409B-9B35-EFD2B1452CE9}" dt="2021-08-28T15:04:35.182" v="22" actId="47"/>
        <pc:sldMkLst>
          <pc:docMk/>
          <pc:sldMk cId="879536575" sldId="461"/>
        </pc:sldMkLst>
      </pc:sldChg>
      <pc:sldChg chg="del">
        <pc:chgData name="Indu Sekhar Dantu" userId="4218edbc7ffe59d5" providerId="LiveId" clId="{57A15ABE-8FD1-409B-9B35-EFD2B1452CE9}" dt="2021-08-28T15:04:35.461" v="23" actId="47"/>
        <pc:sldMkLst>
          <pc:docMk/>
          <pc:sldMk cId="1425884870" sldId="462"/>
        </pc:sldMkLst>
      </pc:sldChg>
      <pc:sldChg chg="del">
        <pc:chgData name="Indu Sekhar Dantu" userId="4218edbc7ffe59d5" providerId="LiveId" clId="{57A15ABE-8FD1-409B-9B35-EFD2B1452CE9}" dt="2021-08-28T15:04:35.756" v="24" actId="47"/>
        <pc:sldMkLst>
          <pc:docMk/>
          <pc:sldMk cId="4209720177" sldId="463"/>
        </pc:sldMkLst>
      </pc:sldChg>
      <pc:sldChg chg="del">
        <pc:chgData name="Indu Sekhar Dantu" userId="4218edbc7ffe59d5" providerId="LiveId" clId="{57A15ABE-8FD1-409B-9B35-EFD2B1452CE9}" dt="2021-08-28T15:04:36.048" v="25" actId="47"/>
        <pc:sldMkLst>
          <pc:docMk/>
          <pc:sldMk cId="519838710" sldId="464"/>
        </pc:sldMkLst>
      </pc:sldChg>
      <pc:sldChg chg="del">
        <pc:chgData name="Indu Sekhar Dantu" userId="4218edbc7ffe59d5" providerId="LiveId" clId="{57A15ABE-8FD1-409B-9B35-EFD2B1452CE9}" dt="2021-08-28T15:04:36.351" v="26" actId="47"/>
        <pc:sldMkLst>
          <pc:docMk/>
          <pc:sldMk cId="2711156366" sldId="465"/>
        </pc:sldMkLst>
      </pc:sldChg>
      <pc:sldChg chg="del">
        <pc:chgData name="Indu Sekhar Dantu" userId="4218edbc7ffe59d5" providerId="LiveId" clId="{57A15ABE-8FD1-409B-9B35-EFD2B1452CE9}" dt="2021-08-28T15:04:36.610" v="27" actId="47"/>
        <pc:sldMkLst>
          <pc:docMk/>
          <pc:sldMk cId="664659717" sldId="466"/>
        </pc:sldMkLst>
      </pc:sldChg>
      <pc:sldChg chg="del">
        <pc:chgData name="Indu Sekhar Dantu" userId="4218edbc7ffe59d5" providerId="LiveId" clId="{57A15ABE-8FD1-409B-9B35-EFD2B1452CE9}" dt="2021-08-28T15:04:36.927" v="28" actId="47"/>
        <pc:sldMkLst>
          <pc:docMk/>
          <pc:sldMk cId="3353661781" sldId="467"/>
        </pc:sldMkLst>
      </pc:sldChg>
      <pc:sldChg chg="del">
        <pc:chgData name="Indu Sekhar Dantu" userId="4218edbc7ffe59d5" providerId="LiveId" clId="{57A15ABE-8FD1-409B-9B35-EFD2B1452CE9}" dt="2021-08-28T15:04:37.193" v="29" actId="47"/>
        <pc:sldMkLst>
          <pc:docMk/>
          <pc:sldMk cId="1281879499" sldId="468"/>
        </pc:sldMkLst>
      </pc:sldChg>
      <pc:sldChg chg="del">
        <pc:chgData name="Indu Sekhar Dantu" userId="4218edbc7ffe59d5" providerId="LiveId" clId="{57A15ABE-8FD1-409B-9B35-EFD2B1452CE9}" dt="2021-08-28T15:04:37.492" v="30" actId="47"/>
        <pc:sldMkLst>
          <pc:docMk/>
          <pc:sldMk cId="4003055577" sldId="469"/>
        </pc:sldMkLst>
      </pc:sldChg>
      <pc:sldChg chg="del">
        <pc:chgData name="Indu Sekhar Dantu" userId="4218edbc7ffe59d5" providerId="LiveId" clId="{57A15ABE-8FD1-409B-9B35-EFD2B1452CE9}" dt="2021-08-28T15:04:37.762" v="31" actId="47"/>
        <pc:sldMkLst>
          <pc:docMk/>
          <pc:sldMk cId="1729029225" sldId="470"/>
        </pc:sldMkLst>
      </pc:sldChg>
      <pc:sldChg chg="del">
        <pc:chgData name="Indu Sekhar Dantu" userId="4218edbc7ffe59d5" providerId="LiveId" clId="{57A15ABE-8FD1-409B-9B35-EFD2B1452CE9}" dt="2021-08-28T15:04:38.345" v="33" actId="47"/>
        <pc:sldMkLst>
          <pc:docMk/>
          <pc:sldMk cId="3511863021" sldId="471"/>
        </pc:sldMkLst>
      </pc:sldChg>
      <pc:sldChg chg="del">
        <pc:chgData name="Indu Sekhar Dantu" userId="4218edbc7ffe59d5" providerId="LiveId" clId="{57A15ABE-8FD1-409B-9B35-EFD2B1452CE9}" dt="2021-08-28T15:04:38.620" v="34" actId="47"/>
        <pc:sldMkLst>
          <pc:docMk/>
          <pc:sldMk cId="1324342991" sldId="472"/>
        </pc:sldMkLst>
      </pc:sldChg>
      <pc:sldChg chg="del">
        <pc:chgData name="Indu Sekhar Dantu" userId="4218edbc7ffe59d5" providerId="LiveId" clId="{57A15ABE-8FD1-409B-9B35-EFD2B1452CE9}" dt="2021-08-28T15:04:38.920" v="35" actId="47"/>
        <pc:sldMkLst>
          <pc:docMk/>
          <pc:sldMk cId="2355832534" sldId="473"/>
        </pc:sldMkLst>
      </pc:sldChg>
      <pc:sldChg chg="del">
        <pc:chgData name="Indu Sekhar Dantu" userId="4218edbc7ffe59d5" providerId="LiveId" clId="{57A15ABE-8FD1-409B-9B35-EFD2B1452CE9}" dt="2021-08-28T15:04:38.024" v="32" actId="47"/>
        <pc:sldMkLst>
          <pc:docMk/>
          <pc:sldMk cId="2322164814" sldId="474"/>
        </pc:sldMkLst>
      </pc:sldChg>
      <pc:sldChg chg="del">
        <pc:chgData name="Indu Sekhar Dantu" userId="4218edbc7ffe59d5" providerId="LiveId" clId="{57A15ABE-8FD1-409B-9B35-EFD2B1452CE9}" dt="2021-08-28T15:04:39.200" v="36" actId="47"/>
        <pc:sldMkLst>
          <pc:docMk/>
          <pc:sldMk cId="3174908062" sldId="475"/>
        </pc:sldMkLst>
      </pc:sldChg>
      <pc:sldChg chg="del">
        <pc:chgData name="Indu Sekhar Dantu" userId="4218edbc7ffe59d5" providerId="LiveId" clId="{57A15ABE-8FD1-409B-9B35-EFD2B1452CE9}" dt="2021-08-28T15:04:39.461" v="37" actId="47"/>
        <pc:sldMkLst>
          <pc:docMk/>
          <pc:sldMk cId="2051532708" sldId="476"/>
        </pc:sldMkLst>
      </pc:sldChg>
      <pc:sldChg chg="del">
        <pc:chgData name="Indu Sekhar Dantu" userId="4218edbc7ffe59d5" providerId="LiveId" clId="{57A15ABE-8FD1-409B-9B35-EFD2B1452CE9}" dt="2021-08-28T15:04:33.780" v="16" actId="47"/>
        <pc:sldMkLst>
          <pc:docMk/>
          <pc:sldMk cId="3002401086" sldId="477"/>
        </pc:sldMkLst>
      </pc:sldChg>
      <pc:sldChg chg="del">
        <pc:chgData name="Indu Sekhar Dantu" userId="4218edbc7ffe59d5" providerId="LiveId" clId="{57A15ABE-8FD1-409B-9B35-EFD2B1452CE9}" dt="2021-08-28T15:04:34.504" v="19" actId="47"/>
        <pc:sldMkLst>
          <pc:docMk/>
          <pc:sldMk cId="4204039248" sldId="478"/>
        </pc:sldMkLst>
      </pc:sldChg>
      <pc:sldChg chg="del">
        <pc:chgData name="Indu Sekhar Dantu" userId="4218edbc7ffe59d5" providerId="LiveId" clId="{57A15ABE-8FD1-409B-9B35-EFD2B1452CE9}" dt="2021-08-28T15:04:34.965" v="21" actId="47"/>
        <pc:sldMkLst>
          <pc:docMk/>
          <pc:sldMk cId="187730933" sldId="479"/>
        </pc:sldMkLst>
      </pc:sldChg>
      <pc:sldChg chg="modSp mod">
        <pc:chgData name="Indu Sekhar Dantu" userId="4218edbc7ffe59d5" providerId="LiveId" clId="{57A15ABE-8FD1-409B-9B35-EFD2B1452CE9}" dt="2021-08-28T15:07:45.729" v="102" actId="114"/>
        <pc:sldMkLst>
          <pc:docMk/>
          <pc:sldMk cId="1447184653" sldId="986"/>
        </pc:sldMkLst>
        <pc:spChg chg="mod">
          <ac:chgData name="Indu Sekhar Dantu" userId="4218edbc7ffe59d5" providerId="LiveId" clId="{57A15ABE-8FD1-409B-9B35-EFD2B1452CE9}" dt="2021-08-28T15:07:45.729" v="102" actId="114"/>
          <ac:spMkLst>
            <pc:docMk/>
            <pc:sldMk cId="1447184653" sldId="986"/>
            <ac:spMk id="13" creationId="{00000000-0000-0000-0000-000000000000}"/>
          </ac:spMkLst>
        </pc:spChg>
      </pc:sldChg>
      <pc:sldChg chg="modSp mod">
        <pc:chgData name="Indu Sekhar Dantu" userId="4218edbc7ffe59d5" providerId="LiveId" clId="{57A15ABE-8FD1-409B-9B35-EFD2B1452CE9}" dt="2021-08-30T03:58:02.437" v="386" actId="6549"/>
        <pc:sldMkLst>
          <pc:docMk/>
          <pc:sldMk cId="804791505" sldId="987"/>
        </pc:sldMkLst>
        <pc:spChg chg="mod">
          <ac:chgData name="Indu Sekhar Dantu" userId="4218edbc7ffe59d5" providerId="LiveId" clId="{57A15ABE-8FD1-409B-9B35-EFD2B1452CE9}" dt="2021-08-30T03:58:02.437" v="386" actId="6549"/>
          <ac:spMkLst>
            <pc:docMk/>
            <pc:sldMk cId="804791505" sldId="987"/>
            <ac:spMk id="2" creationId="{B569CD3E-5E33-4EB5-A2CE-C636605E633F}"/>
          </ac:spMkLst>
        </pc:spChg>
      </pc:sldChg>
      <pc:sldChg chg="modSp mod">
        <pc:chgData name="Indu Sekhar Dantu" userId="4218edbc7ffe59d5" providerId="LiveId" clId="{57A15ABE-8FD1-409B-9B35-EFD2B1452CE9}" dt="2021-08-28T15:07:39.824" v="101" actId="114"/>
        <pc:sldMkLst>
          <pc:docMk/>
          <pc:sldMk cId="3773182095" sldId="988"/>
        </pc:sldMkLst>
        <pc:spChg chg="mod">
          <ac:chgData name="Indu Sekhar Dantu" userId="4218edbc7ffe59d5" providerId="LiveId" clId="{57A15ABE-8FD1-409B-9B35-EFD2B1452CE9}" dt="2021-08-28T15:07:39.824" v="101" actId="114"/>
          <ac:spMkLst>
            <pc:docMk/>
            <pc:sldMk cId="3773182095" sldId="988"/>
            <ac:spMk id="13" creationId="{00000000-0000-0000-0000-000000000000}"/>
          </ac:spMkLst>
        </pc:spChg>
      </pc:sldChg>
      <pc:sldChg chg="modSp mod">
        <pc:chgData name="Indu Sekhar Dantu" userId="4218edbc7ffe59d5" providerId="LiveId" clId="{57A15ABE-8FD1-409B-9B35-EFD2B1452CE9}" dt="2021-08-30T03:58:10.247" v="387"/>
        <pc:sldMkLst>
          <pc:docMk/>
          <pc:sldMk cId="1687455674" sldId="989"/>
        </pc:sldMkLst>
        <pc:spChg chg="mod">
          <ac:chgData name="Indu Sekhar Dantu" userId="4218edbc7ffe59d5" providerId="LiveId" clId="{57A15ABE-8FD1-409B-9B35-EFD2B1452CE9}" dt="2021-08-30T03:58:10.247" v="387"/>
          <ac:spMkLst>
            <pc:docMk/>
            <pc:sldMk cId="1687455674" sldId="989"/>
            <ac:spMk id="13" creationId="{00000000-0000-0000-0000-000000000000}"/>
          </ac:spMkLst>
        </pc:spChg>
      </pc:sldChg>
      <pc:sldChg chg="modSp mod">
        <pc:chgData name="Indu Sekhar Dantu" userId="4218edbc7ffe59d5" providerId="LiveId" clId="{57A15ABE-8FD1-409B-9B35-EFD2B1452CE9}" dt="2021-08-30T03:58:14.423" v="388"/>
        <pc:sldMkLst>
          <pc:docMk/>
          <pc:sldMk cId="4015047334" sldId="990"/>
        </pc:sldMkLst>
        <pc:spChg chg="mod">
          <ac:chgData name="Indu Sekhar Dantu" userId="4218edbc7ffe59d5" providerId="LiveId" clId="{57A15ABE-8FD1-409B-9B35-EFD2B1452CE9}" dt="2021-08-30T03:58:14.423" v="388"/>
          <ac:spMkLst>
            <pc:docMk/>
            <pc:sldMk cId="4015047334" sldId="990"/>
            <ac:spMk id="13" creationId="{00000000-0000-0000-0000-000000000000}"/>
          </ac:spMkLst>
        </pc:spChg>
      </pc:sldChg>
      <pc:sldChg chg="modSp add mod">
        <pc:chgData name="Indu Sekhar Dantu" userId="4218edbc7ffe59d5" providerId="LiveId" clId="{57A15ABE-8FD1-409B-9B35-EFD2B1452CE9}" dt="2021-08-30T09:43:19.983" v="847" actId="20577"/>
        <pc:sldMkLst>
          <pc:docMk/>
          <pc:sldMk cId="2735457243" sldId="991"/>
        </pc:sldMkLst>
        <pc:spChg chg="mod">
          <ac:chgData name="Indu Sekhar Dantu" userId="4218edbc7ffe59d5" providerId="LiveId" clId="{57A15ABE-8FD1-409B-9B35-EFD2B1452CE9}" dt="2021-08-29T17:18:54.135" v="289"/>
          <ac:spMkLst>
            <pc:docMk/>
            <pc:sldMk cId="2735457243" sldId="991"/>
            <ac:spMk id="13" creationId="{00000000-0000-0000-0000-000000000000}"/>
          </ac:spMkLst>
        </pc:spChg>
        <pc:spChg chg="mod">
          <ac:chgData name="Indu Sekhar Dantu" userId="4218edbc7ffe59d5" providerId="LiveId" clId="{57A15ABE-8FD1-409B-9B35-EFD2B1452CE9}" dt="2021-08-30T09:43:19.983" v="847" actId="20577"/>
          <ac:spMkLst>
            <pc:docMk/>
            <pc:sldMk cId="2735457243" sldId="991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57A15ABE-8FD1-409B-9B35-EFD2B1452CE9}" dt="2021-08-30T09:48:49.219" v="917" actId="20577"/>
        <pc:sldMkLst>
          <pc:docMk/>
          <pc:sldMk cId="3483633173" sldId="992"/>
        </pc:sldMkLst>
        <pc:spChg chg="mod">
          <ac:chgData name="Indu Sekhar Dantu" userId="4218edbc7ffe59d5" providerId="LiveId" clId="{57A15ABE-8FD1-409B-9B35-EFD2B1452CE9}" dt="2021-08-29T17:19:08.055" v="291"/>
          <ac:spMkLst>
            <pc:docMk/>
            <pc:sldMk cId="3483633173" sldId="992"/>
            <ac:spMk id="13" creationId="{00000000-0000-0000-0000-000000000000}"/>
          </ac:spMkLst>
        </pc:spChg>
        <pc:spChg chg="mod">
          <ac:chgData name="Indu Sekhar Dantu" userId="4218edbc7ffe59d5" providerId="LiveId" clId="{57A15ABE-8FD1-409B-9B35-EFD2B1452CE9}" dt="2021-08-30T09:48:49.219" v="917" actId="20577"/>
          <ac:spMkLst>
            <pc:docMk/>
            <pc:sldMk cId="3483633173" sldId="992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57A15ABE-8FD1-409B-9B35-EFD2B1452CE9}" dt="2021-08-30T09:56:32.600" v="981" actId="20577"/>
        <pc:sldMkLst>
          <pc:docMk/>
          <pc:sldMk cId="2949939156" sldId="993"/>
        </pc:sldMkLst>
        <pc:spChg chg="mod">
          <ac:chgData name="Indu Sekhar Dantu" userId="4218edbc7ffe59d5" providerId="LiveId" clId="{57A15ABE-8FD1-409B-9B35-EFD2B1452CE9}" dt="2021-08-29T17:19:19.831" v="293"/>
          <ac:spMkLst>
            <pc:docMk/>
            <pc:sldMk cId="2949939156" sldId="993"/>
            <ac:spMk id="13" creationId="{00000000-0000-0000-0000-000000000000}"/>
          </ac:spMkLst>
        </pc:spChg>
        <pc:spChg chg="mod">
          <ac:chgData name="Indu Sekhar Dantu" userId="4218edbc7ffe59d5" providerId="LiveId" clId="{57A15ABE-8FD1-409B-9B35-EFD2B1452CE9}" dt="2021-08-30T09:56:32.600" v="981" actId="20577"/>
          <ac:spMkLst>
            <pc:docMk/>
            <pc:sldMk cId="2949939156" sldId="993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57A15ABE-8FD1-409B-9B35-EFD2B1452CE9}" dt="2021-08-30T10:15:05.452" v="1081" actId="20577"/>
        <pc:sldMkLst>
          <pc:docMk/>
          <pc:sldMk cId="1603365980" sldId="994"/>
        </pc:sldMkLst>
        <pc:spChg chg="mod">
          <ac:chgData name="Indu Sekhar Dantu" userId="4218edbc7ffe59d5" providerId="LiveId" clId="{57A15ABE-8FD1-409B-9B35-EFD2B1452CE9}" dt="2021-08-29T17:19:29.732" v="295"/>
          <ac:spMkLst>
            <pc:docMk/>
            <pc:sldMk cId="1603365980" sldId="994"/>
            <ac:spMk id="13" creationId="{00000000-0000-0000-0000-000000000000}"/>
          </ac:spMkLst>
        </pc:spChg>
        <pc:spChg chg="mod">
          <ac:chgData name="Indu Sekhar Dantu" userId="4218edbc7ffe59d5" providerId="LiveId" clId="{57A15ABE-8FD1-409B-9B35-EFD2B1452CE9}" dt="2021-08-30T10:15:05.452" v="1081" actId="20577"/>
          <ac:spMkLst>
            <pc:docMk/>
            <pc:sldMk cId="1603365980" sldId="994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57A15ABE-8FD1-409B-9B35-EFD2B1452CE9}" dt="2021-08-30T10:18:27.069" v="1247" actId="20577"/>
        <pc:sldMkLst>
          <pc:docMk/>
          <pc:sldMk cId="3520658898" sldId="995"/>
        </pc:sldMkLst>
        <pc:spChg chg="mod">
          <ac:chgData name="Indu Sekhar Dantu" userId="4218edbc7ffe59d5" providerId="LiveId" clId="{57A15ABE-8FD1-409B-9B35-EFD2B1452CE9}" dt="2021-08-29T17:19:40.790" v="297"/>
          <ac:spMkLst>
            <pc:docMk/>
            <pc:sldMk cId="3520658898" sldId="995"/>
            <ac:spMk id="13" creationId="{00000000-0000-0000-0000-000000000000}"/>
          </ac:spMkLst>
        </pc:spChg>
        <pc:spChg chg="mod">
          <ac:chgData name="Indu Sekhar Dantu" userId="4218edbc7ffe59d5" providerId="LiveId" clId="{57A15ABE-8FD1-409B-9B35-EFD2B1452CE9}" dt="2021-08-30T10:18:27.069" v="1247" actId="20577"/>
          <ac:spMkLst>
            <pc:docMk/>
            <pc:sldMk cId="3520658898" sldId="995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57A15ABE-8FD1-409B-9B35-EFD2B1452CE9}" dt="2021-08-30T10:20:28.262" v="1328" actId="20577"/>
        <pc:sldMkLst>
          <pc:docMk/>
          <pc:sldMk cId="1850985514" sldId="996"/>
        </pc:sldMkLst>
        <pc:spChg chg="mod">
          <ac:chgData name="Indu Sekhar Dantu" userId="4218edbc7ffe59d5" providerId="LiveId" clId="{57A15ABE-8FD1-409B-9B35-EFD2B1452CE9}" dt="2021-08-29T17:19:51.413" v="299"/>
          <ac:spMkLst>
            <pc:docMk/>
            <pc:sldMk cId="1850985514" sldId="996"/>
            <ac:spMk id="13" creationId="{00000000-0000-0000-0000-000000000000}"/>
          </ac:spMkLst>
        </pc:spChg>
        <pc:spChg chg="mod">
          <ac:chgData name="Indu Sekhar Dantu" userId="4218edbc7ffe59d5" providerId="LiveId" clId="{57A15ABE-8FD1-409B-9B35-EFD2B1452CE9}" dt="2021-08-30T10:20:28.262" v="1328" actId="20577"/>
          <ac:spMkLst>
            <pc:docMk/>
            <pc:sldMk cId="1850985514" sldId="996"/>
            <ac:spMk id="14" creationId="{00000000-0000-0000-0000-000000000000}"/>
          </ac:spMkLst>
        </pc:spChg>
      </pc:sldChg>
      <pc:sldChg chg="modSp add del mod">
        <pc:chgData name="Indu Sekhar Dantu" userId="4218edbc7ffe59d5" providerId="LiveId" clId="{57A15ABE-8FD1-409B-9B35-EFD2B1452CE9}" dt="2021-08-30T10:11:33.351" v="1027" actId="47"/>
        <pc:sldMkLst>
          <pc:docMk/>
          <pc:sldMk cId="3129200092" sldId="997"/>
        </pc:sldMkLst>
        <pc:spChg chg="mod">
          <ac:chgData name="Indu Sekhar Dantu" userId="4218edbc7ffe59d5" providerId="LiveId" clId="{57A15ABE-8FD1-409B-9B35-EFD2B1452CE9}" dt="2021-08-29T17:19:57.576" v="300"/>
          <ac:spMkLst>
            <pc:docMk/>
            <pc:sldMk cId="3129200092" sldId="997"/>
            <ac:spMk id="13" creationId="{00000000-0000-0000-0000-000000000000}"/>
          </ac:spMkLst>
        </pc:spChg>
        <pc:spChg chg="mod">
          <ac:chgData name="Indu Sekhar Dantu" userId="4218edbc7ffe59d5" providerId="LiveId" clId="{57A15ABE-8FD1-409B-9B35-EFD2B1452CE9}" dt="2021-08-30T03:59:36.749" v="419"/>
          <ac:spMkLst>
            <pc:docMk/>
            <pc:sldMk cId="3129200092" sldId="997"/>
            <ac:spMk id="14" creationId="{00000000-0000-0000-0000-000000000000}"/>
          </ac:spMkLst>
        </pc:spChg>
      </pc:sldChg>
      <pc:sldChg chg="add del">
        <pc:chgData name="Indu Sekhar Dantu" userId="4218edbc7ffe59d5" providerId="LiveId" clId="{57A15ABE-8FD1-409B-9B35-EFD2B1452CE9}" dt="2021-08-30T03:59:40.757" v="420" actId="47"/>
        <pc:sldMkLst>
          <pc:docMk/>
          <pc:sldMk cId="3804013050" sldId="998"/>
        </pc:sldMkLst>
      </pc:sldChg>
      <pc:sldChg chg="add del">
        <pc:chgData name="Indu Sekhar Dantu" userId="4218edbc7ffe59d5" providerId="LiveId" clId="{57A15ABE-8FD1-409B-9B35-EFD2B1452CE9}" dt="2021-08-30T03:59:40.961" v="421" actId="47"/>
        <pc:sldMkLst>
          <pc:docMk/>
          <pc:sldMk cId="3307623378" sldId="999"/>
        </pc:sldMkLst>
      </pc:sldChg>
      <pc:sldChg chg="add del">
        <pc:chgData name="Indu Sekhar Dantu" userId="4218edbc7ffe59d5" providerId="LiveId" clId="{57A15ABE-8FD1-409B-9B35-EFD2B1452CE9}" dt="2021-08-30T03:59:41.158" v="422" actId="47"/>
        <pc:sldMkLst>
          <pc:docMk/>
          <pc:sldMk cId="585132775" sldId="1000"/>
        </pc:sldMkLst>
      </pc:sldChg>
      <pc:sldChg chg="add del">
        <pc:chgData name="Indu Sekhar Dantu" userId="4218edbc7ffe59d5" providerId="LiveId" clId="{57A15ABE-8FD1-409B-9B35-EFD2B1452CE9}" dt="2021-08-30T03:59:41.875" v="423" actId="47"/>
        <pc:sldMkLst>
          <pc:docMk/>
          <pc:sldMk cId="2414006002" sldId="1001"/>
        </pc:sldMkLst>
      </pc:sldChg>
      <pc:sldChg chg="add del">
        <pc:chgData name="Indu Sekhar Dantu" userId="4218edbc7ffe59d5" providerId="LiveId" clId="{57A15ABE-8FD1-409B-9B35-EFD2B1452CE9}" dt="2021-08-30T03:59:42.131" v="424" actId="47"/>
        <pc:sldMkLst>
          <pc:docMk/>
          <pc:sldMk cId="3751205552" sldId="1002"/>
        </pc:sldMkLst>
      </pc:sldChg>
      <pc:sldChg chg="add del">
        <pc:chgData name="Indu Sekhar Dantu" userId="4218edbc7ffe59d5" providerId="LiveId" clId="{57A15ABE-8FD1-409B-9B35-EFD2B1452CE9}" dt="2021-08-30T03:59:43.014" v="425" actId="47"/>
        <pc:sldMkLst>
          <pc:docMk/>
          <pc:sldMk cId="3231884505" sldId="1003"/>
        </pc:sldMkLst>
      </pc:sldChg>
      <pc:sldChg chg="add del">
        <pc:chgData name="Indu Sekhar Dantu" userId="4218edbc7ffe59d5" providerId="LiveId" clId="{57A15ABE-8FD1-409B-9B35-EFD2B1452CE9}" dt="2021-08-30T03:59:43.541" v="426" actId="47"/>
        <pc:sldMkLst>
          <pc:docMk/>
          <pc:sldMk cId="4239418102" sldId="1004"/>
        </pc:sldMkLst>
      </pc:sldChg>
      <pc:sldChg chg="add del">
        <pc:chgData name="Indu Sekhar Dantu" userId="4218edbc7ffe59d5" providerId="LiveId" clId="{57A15ABE-8FD1-409B-9B35-EFD2B1452CE9}" dt="2021-08-30T03:59:44.111" v="427" actId="47"/>
        <pc:sldMkLst>
          <pc:docMk/>
          <pc:sldMk cId="945776062" sldId="1005"/>
        </pc:sldMkLst>
      </pc:sldChg>
      <pc:sldChg chg="add del">
        <pc:chgData name="Indu Sekhar Dantu" userId="4218edbc7ffe59d5" providerId="LiveId" clId="{57A15ABE-8FD1-409B-9B35-EFD2B1452CE9}" dt="2021-08-30T03:59:44.637" v="428" actId="47"/>
        <pc:sldMkLst>
          <pc:docMk/>
          <pc:sldMk cId="2238327341" sldId="1006"/>
        </pc:sldMkLst>
      </pc:sldChg>
      <pc:sldChg chg="add del">
        <pc:chgData name="Indu Sekhar Dantu" userId="4218edbc7ffe59d5" providerId="LiveId" clId="{57A15ABE-8FD1-409B-9B35-EFD2B1452CE9}" dt="2021-08-30T03:59:45.156" v="429" actId="47"/>
        <pc:sldMkLst>
          <pc:docMk/>
          <pc:sldMk cId="3970095654" sldId="1007"/>
        </pc:sldMkLst>
      </pc:sldChg>
      <pc:sldChg chg="add del">
        <pc:chgData name="Indu Sekhar Dantu" userId="4218edbc7ffe59d5" providerId="LiveId" clId="{57A15ABE-8FD1-409B-9B35-EFD2B1452CE9}" dt="2021-08-30T03:59:45.783" v="430" actId="47"/>
        <pc:sldMkLst>
          <pc:docMk/>
          <pc:sldMk cId="2977809539" sldId="1008"/>
        </pc:sldMkLst>
      </pc:sldChg>
      <pc:sldChg chg="add del">
        <pc:chgData name="Indu Sekhar Dantu" userId="4218edbc7ffe59d5" providerId="LiveId" clId="{57A15ABE-8FD1-409B-9B35-EFD2B1452CE9}" dt="2021-08-30T03:59:46.415" v="431" actId="47"/>
        <pc:sldMkLst>
          <pc:docMk/>
          <pc:sldMk cId="1640729796" sldId="1009"/>
        </pc:sldMkLst>
      </pc:sldChg>
      <pc:sldChg chg="add del">
        <pc:chgData name="Indu Sekhar Dantu" userId="4218edbc7ffe59d5" providerId="LiveId" clId="{57A15ABE-8FD1-409B-9B35-EFD2B1452CE9}" dt="2021-08-30T03:59:47.207" v="432" actId="47"/>
        <pc:sldMkLst>
          <pc:docMk/>
          <pc:sldMk cId="4235326494" sldId="1010"/>
        </pc:sldMkLst>
      </pc:sldChg>
      <pc:sldChg chg="add del">
        <pc:chgData name="Indu Sekhar Dantu" userId="4218edbc7ffe59d5" providerId="LiveId" clId="{57A15ABE-8FD1-409B-9B35-EFD2B1452CE9}" dt="2021-08-30T03:59:47.804" v="433" actId="47"/>
        <pc:sldMkLst>
          <pc:docMk/>
          <pc:sldMk cId="53061959" sldId="1011"/>
        </pc:sldMkLst>
      </pc:sldChg>
      <pc:sldChg chg="add del">
        <pc:chgData name="Indu Sekhar Dantu" userId="4218edbc7ffe59d5" providerId="LiveId" clId="{57A15ABE-8FD1-409B-9B35-EFD2B1452CE9}" dt="2021-08-30T03:59:48.364" v="434" actId="47"/>
        <pc:sldMkLst>
          <pc:docMk/>
          <pc:sldMk cId="738305669" sldId="1012"/>
        </pc:sldMkLst>
      </pc:sldChg>
      <pc:sldChg chg="add del">
        <pc:chgData name="Indu Sekhar Dantu" userId="4218edbc7ffe59d5" providerId="LiveId" clId="{57A15ABE-8FD1-409B-9B35-EFD2B1452CE9}" dt="2021-08-30T03:59:49.130" v="435" actId="47"/>
        <pc:sldMkLst>
          <pc:docMk/>
          <pc:sldMk cId="2585409552" sldId="1013"/>
        </pc:sldMkLst>
      </pc:sldChg>
      <pc:sldChg chg="add del">
        <pc:chgData name="Indu Sekhar Dantu" userId="4218edbc7ffe59d5" providerId="LiveId" clId="{57A15ABE-8FD1-409B-9B35-EFD2B1452CE9}" dt="2021-08-30T03:59:49.741" v="436" actId="47"/>
        <pc:sldMkLst>
          <pc:docMk/>
          <pc:sldMk cId="91535727" sldId="1014"/>
        </pc:sldMkLst>
      </pc:sldChg>
      <pc:sldChg chg="add del">
        <pc:chgData name="Indu Sekhar Dantu" userId="4218edbc7ffe59d5" providerId="LiveId" clId="{57A15ABE-8FD1-409B-9B35-EFD2B1452CE9}" dt="2021-08-30T03:59:50.273" v="437" actId="47"/>
        <pc:sldMkLst>
          <pc:docMk/>
          <pc:sldMk cId="3921239384" sldId="1015"/>
        </pc:sldMkLst>
      </pc:sldChg>
      <pc:sldChg chg="add del">
        <pc:chgData name="Indu Sekhar Dantu" userId="4218edbc7ffe59d5" providerId="LiveId" clId="{57A15ABE-8FD1-409B-9B35-EFD2B1452CE9}" dt="2021-08-30T03:59:50.865" v="438" actId="47"/>
        <pc:sldMkLst>
          <pc:docMk/>
          <pc:sldMk cId="1300698395" sldId="1016"/>
        </pc:sldMkLst>
      </pc:sldChg>
      <pc:sldChg chg="add del">
        <pc:chgData name="Indu Sekhar Dantu" userId="4218edbc7ffe59d5" providerId="LiveId" clId="{57A15ABE-8FD1-409B-9B35-EFD2B1452CE9}" dt="2021-08-30T03:59:51.328" v="439" actId="47"/>
        <pc:sldMkLst>
          <pc:docMk/>
          <pc:sldMk cId="1451359558" sldId="1017"/>
        </pc:sldMkLst>
      </pc:sldChg>
      <pc:sldChg chg="add del">
        <pc:chgData name="Indu Sekhar Dantu" userId="4218edbc7ffe59d5" providerId="LiveId" clId="{57A15ABE-8FD1-409B-9B35-EFD2B1452CE9}" dt="2021-08-30T03:59:51.994" v="440" actId="47"/>
        <pc:sldMkLst>
          <pc:docMk/>
          <pc:sldMk cId="4269240240" sldId="1018"/>
        </pc:sldMkLst>
      </pc:sldChg>
      <pc:sldChg chg="add del">
        <pc:chgData name="Indu Sekhar Dantu" userId="4218edbc7ffe59d5" providerId="LiveId" clId="{57A15ABE-8FD1-409B-9B35-EFD2B1452CE9}" dt="2021-08-30T03:59:52.531" v="441" actId="47"/>
        <pc:sldMkLst>
          <pc:docMk/>
          <pc:sldMk cId="1908878269" sldId="1019"/>
        </pc:sldMkLst>
      </pc:sldChg>
      <pc:sldChg chg="add del">
        <pc:chgData name="Indu Sekhar Dantu" userId="4218edbc7ffe59d5" providerId="LiveId" clId="{57A15ABE-8FD1-409B-9B35-EFD2B1452CE9}" dt="2021-08-30T03:59:53.081" v="442" actId="47"/>
        <pc:sldMkLst>
          <pc:docMk/>
          <pc:sldMk cId="1254261748" sldId="1020"/>
        </pc:sldMkLst>
      </pc:sldChg>
      <pc:sldChg chg="add del">
        <pc:chgData name="Indu Sekhar Dantu" userId="4218edbc7ffe59d5" providerId="LiveId" clId="{57A15ABE-8FD1-409B-9B35-EFD2B1452CE9}" dt="2021-08-30T03:59:53.584" v="443" actId="47"/>
        <pc:sldMkLst>
          <pc:docMk/>
          <pc:sldMk cId="2275123349" sldId="1021"/>
        </pc:sldMkLst>
      </pc:sldChg>
      <pc:sldChg chg="add del">
        <pc:chgData name="Indu Sekhar Dantu" userId="4218edbc7ffe59d5" providerId="LiveId" clId="{57A15ABE-8FD1-409B-9B35-EFD2B1452CE9}" dt="2021-08-30T03:59:54.770" v="444" actId="47"/>
        <pc:sldMkLst>
          <pc:docMk/>
          <pc:sldMk cId="1744439868" sldId="1022"/>
        </pc:sldMkLst>
      </pc:sldChg>
      <pc:sldChg chg="add del">
        <pc:chgData name="Indu Sekhar Dantu" userId="4218edbc7ffe59d5" providerId="LiveId" clId="{57A15ABE-8FD1-409B-9B35-EFD2B1452CE9}" dt="2021-08-30T03:59:55.023" v="445" actId="47"/>
        <pc:sldMkLst>
          <pc:docMk/>
          <pc:sldMk cId="883681102" sldId="1023"/>
        </pc:sldMkLst>
      </pc:sldChg>
      <pc:sldChg chg="add del">
        <pc:chgData name="Indu Sekhar Dantu" userId="4218edbc7ffe59d5" providerId="LiveId" clId="{57A15ABE-8FD1-409B-9B35-EFD2B1452CE9}" dt="2021-08-30T03:59:55.524" v="446" actId="47"/>
        <pc:sldMkLst>
          <pc:docMk/>
          <pc:sldMk cId="1943151299" sldId="1024"/>
        </pc:sldMkLst>
      </pc:sldChg>
      <pc:sldChg chg="add del">
        <pc:chgData name="Indu Sekhar Dantu" userId="4218edbc7ffe59d5" providerId="LiveId" clId="{57A15ABE-8FD1-409B-9B35-EFD2B1452CE9}" dt="2021-08-30T03:59:55.825" v="447" actId="47"/>
        <pc:sldMkLst>
          <pc:docMk/>
          <pc:sldMk cId="3928805381" sldId="1025"/>
        </pc:sldMkLst>
      </pc:sldChg>
      <pc:sldChg chg="add del">
        <pc:chgData name="Indu Sekhar Dantu" userId="4218edbc7ffe59d5" providerId="LiveId" clId="{57A15ABE-8FD1-409B-9B35-EFD2B1452CE9}" dt="2021-08-30T03:59:56.044" v="448" actId="47"/>
        <pc:sldMkLst>
          <pc:docMk/>
          <pc:sldMk cId="509370457" sldId="1026"/>
        </pc:sldMkLst>
      </pc:sldChg>
      <pc:sldChg chg="add del">
        <pc:chgData name="Indu Sekhar Dantu" userId="4218edbc7ffe59d5" providerId="LiveId" clId="{57A15ABE-8FD1-409B-9B35-EFD2B1452CE9}" dt="2021-08-30T03:59:56.637" v="449" actId="47"/>
        <pc:sldMkLst>
          <pc:docMk/>
          <pc:sldMk cId="3037411052" sldId="1027"/>
        </pc:sldMkLst>
      </pc:sldChg>
      <pc:sldChg chg="add del">
        <pc:chgData name="Indu Sekhar Dantu" userId="4218edbc7ffe59d5" providerId="LiveId" clId="{57A15ABE-8FD1-409B-9B35-EFD2B1452CE9}" dt="2021-08-30T03:59:57.163" v="450" actId="47"/>
        <pc:sldMkLst>
          <pc:docMk/>
          <pc:sldMk cId="199316812" sldId="1028"/>
        </pc:sldMkLst>
      </pc:sldChg>
      <pc:sldChg chg="add del">
        <pc:chgData name="Indu Sekhar Dantu" userId="4218edbc7ffe59d5" providerId="LiveId" clId="{57A15ABE-8FD1-409B-9B35-EFD2B1452CE9}" dt="2021-08-30T03:59:57.686" v="451" actId="47"/>
        <pc:sldMkLst>
          <pc:docMk/>
          <pc:sldMk cId="1016688265" sldId="1029"/>
        </pc:sldMkLst>
      </pc:sldChg>
      <pc:sldChg chg="add del">
        <pc:chgData name="Indu Sekhar Dantu" userId="4218edbc7ffe59d5" providerId="LiveId" clId="{57A15ABE-8FD1-409B-9B35-EFD2B1452CE9}" dt="2021-08-30T03:59:58.199" v="452" actId="47"/>
        <pc:sldMkLst>
          <pc:docMk/>
          <pc:sldMk cId="206932975" sldId="1030"/>
        </pc:sldMkLst>
      </pc:sldChg>
      <pc:sldChg chg="add del">
        <pc:chgData name="Indu Sekhar Dantu" userId="4218edbc7ffe59d5" providerId="LiveId" clId="{57A15ABE-8FD1-409B-9B35-EFD2B1452CE9}" dt="2021-08-30T03:59:59.013" v="453" actId="47"/>
        <pc:sldMkLst>
          <pc:docMk/>
          <pc:sldMk cId="656561543" sldId="1031"/>
        </pc:sldMkLst>
      </pc:sldChg>
      <pc:sldChg chg="add del">
        <pc:chgData name="Indu Sekhar Dantu" userId="4218edbc7ffe59d5" providerId="LiveId" clId="{57A15ABE-8FD1-409B-9B35-EFD2B1452CE9}" dt="2021-08-30T03:59:59.919" v="454" actId="47"/>
        <pc:sldMkLst>
          <pc:docMk/>
          <pc:sldMk cId="3517105564" sldId="1032"/>
        </pc:sldMkLst>
      </pc:sldChg>
      <pc:sldChg chg="add del">
        <pc:chgData name="Indu Sekhar Dantu" userId="4218edbc7ffe59d5" providerId="LiveId" clId="{57A15ABE-8FD1-409B-9B35-EFD2B1452CE9}" dt="2021-08-30T04:00:01.228" v="455" actId="47"/>
        <pc:sldMkLst>
          <pc:docMk/>
          <pc:sldMk cId="2436935432" sldId="1033"/>
        </pc:sldMkLst>
      </pc:sldChg>
      <pc:sldChg chg="add del">
        <pc:chgData name="Indu Sekhar Dantu" userId="4218edbc7ffe59d5" providerId="LiveId" clId="{57A15ABE-8FD1-409B-9B35-EFD2B1452CE9}" dt="2021-08-30T04:00:03.145" v="456" actId="47"/>
        <pc:sldMkLst>
          <pc:docMk/>
          <pc:sldMk cId="4187009187" sldId="1034"/>
        </pc:sldMkLst>
      </pc:sldChg>
      <pc:sldChg chg="modSp mod">
        <pc:chgData name="Indu Sekhar Dantu" userId="4218edbc7ffe59d5" providerId="LiveId" clId="{57A15ABE-8FD1-409B-9B35-EFD2B1452CE9}" dt="2021-08-30T03:58:46.425" v="416" actId="20577"/>
        <pc:sldMkLst>
          <pc:docMk/>
          <pc:sldMk cId="3158677167" sldId="1035"/>
        </pc:sldMkLst>
        <pc:spChg chg="mod">
          <ac:chgData name="Indu Sekhar Dantu" userId="4218edbc7ffe59d5" providerId="LiveId" clId="{57A15ABE-8FD1-409B-9B35-EFD2B1452CE9}" dt="2021-08-29T17:18:27.064" v="285" actId="6549"/>
          <ac:spMkLst>
            <pc:docMk/>
            <pc:sldMk cId="3158677167" sldId="1035"/>
            <ac:spMk id="13" creationId="{00000000-0000-0000-0000-000000000000}"/>
          </ac:spMkLst>
        </pc:spChg>
        <pc:spChg chg="mod">
          <ac:chgData name="Indu Sekhar Dantu" userId="4218edbc7ffe59d5" providerId="LiveId" clId="{57A15ABE-8FD1-409B-9B35-EFD2B1452CE9}" dt="2021-08-30T03:58:46.425" v="416" actId="20577"/>
          <ac:spMkLst>
            <pc:docMk/>
            <pc:sldMk cId="3158677167" sldId="1035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57A15ABE-8FD1-409B-9B35-EFD2B1452CE9}" dt="2021-08-29T17:18:36.921" v="286"/>
        <pc:sldMkLst>
          <pc:docMk/>
          <pc:sldMk cId="913552283" sldId="1036"/>
        </pc:sldMkLst>
        <pc:spChg chg="mod">
          <ac:chgData name="Indu Sekhar Dantu" userId="4218edbc7ffe59d5" providerId="LiveId" clId="{57A15ABE-8FD1-409B-9B35-EFD2B1452CE9}" dt="2021-08-29T17:18:36.921" v="286"/>
          <ac:spMkLst>
            <pc:docMk/>
            <pc:sldMk cId="913552283" sldId="1036"/>
            <ac:spMk id="13" creationId="{00000000-0000-0000-0000-000000000000}"/>
          </ac:spMkLst>
        </pc:spChg>
        <pc:spChg chg="mod">
          <ac:chgData name="Indu Sekhar Dantu" userId="4218edbc7ffe59d5" providerId="LiveId" clId="{57A15ABE-8FD1-409B-9B35-EFD2B1452CE9}" dt="2021-08-29T17:08:41.560" v="202" actId="255"/>
          <ac:spMkLst>
            <pc:docMk/>
            <pc:sldMk cId="913552283" sldId="1036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57A15ABE-8FD1-409B-9B35-EFD2B1452CE9}" dt="2021-08-30T09:41:04.817" v="703" actId="20577"/>
        <pc:sldMkLst>
          <pc:docMk/>
          <pc:sldMk cId="3038776187" sldId="1037"/>
        </pc:sldMkLst>
        <pc:spChg chg="mod">
          <ac:chgData name="Indu Sekhar Dantu" userId="4218edbc7ffe59d5" providerId="LiveId" clId="{57A15ABE-8FD1-409B-9B35-EFD2B1452CE9}" dt="2021-08-29T17:18:49.116" v="288"/>
          <ac:spMkLst>
            <pc:docMk/>
            <pc:sldMk cId="3038776187" sldId="1037"/>
            <ac:spMk id="13" creationId="{00000000-0000-0000-0000-000000000000}"/>
          </ac:spMkLst>
        </pc:spChg>
        <pc:spChg chg="mod">
          <ac:chgData name="Indu Sekhar Dantu" userId="4218edbc7ffe59d5" providerId="LiveId" clId="{57A15ABE-8FD1-409B-9B35-EFD2B1452CE9}" dt="2021-08-30T09:41:04.817" v="703" actId="20577"/>
          <ac:spMkLst>
            <pc:docMk/>
            <pc:sldMk cId="3038776187" sldId="1037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57A15ABE-8FD1-409B-9B35-EFD2B1452CE9}" dt="2021-08-30T09:48:08.286" v="896" actId="20577"/>
        <pc:sldMkLst>
          <pc:docMk/>
          <pc:sldMk cId="1045340367" sldId="1038"/>
        </pc:sldMkLst>
        <pc:spChg chg="mod">
          <ac:chgData name="Indu Sekhar Dantu" userId="4218edbc7ffe59d5" providerId="LiveId" clId="{57A15ABE-8FD1-409B-9B35-EFD2B1452CE9}" dt="2021-08-29T17:19:02.159" v="290"/>
          <ac:spMkLst>
            <pc:docMk/>
            <pc:sldMk cId="1045340367" sldId="1038"/>
            <ac:spMk id="13" creationId="{00000000-0000-0000-0000-000000000000}"/>
          </ac:spMkLst>
        </pc:spChg>
        <pc:spChg chg="mod">
          <ac:chgData name="Indu Sekhar Dantu" userId="4218edbc7ffe59d5" providerId="LiveId" clId="{57A15ABE-8FD1-409B-9B35-EFD2B1452CE9}" dt="2021-08-30T09:48:08.286" v="896" actId="20577"/>
          <ac:spMkLst>
            <pc:docMk/>
            <pc:sldMk cId="1045340367" sldId="1038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57A15ABE-8FD1-409B-9B35-EFD2B1452CE9}" dt="2021-08-30T09:51:32.421" v="966" actId="20577"/>
        <pc:sldMkLst>
          <pc:docMk/>
          <pc:sldMk cId="980625799" sldId="1039"/>
        </pc:sldMkLst>
        <pc:spChg chg="mod">
          <ac:chgData name="Indu Sekhar Dantu" userId="4218edbc7ffe59d5" providerId="LiveId" clId="{57A15ABE-8FD1-409B-9B35-EFD2B1452CE9}" dt="2021-08-29T17:19:14.528" v="292"/>
          <ac:spMkLst>
            <pc:docMk/>
            <pc:sldMk cId="980625799" sldId="1039"/>
            <ac:spMk id="13" creationId="{00000000-0000-0000-0000-000000000000}"/>
          </ac:spMkLst>
        </pc:spChg>
        <pc:spChg chg="mod">
          <ac:chgData name="Indu Sekhar Dantu" userId="4218edbc7ffe59d5" providerId="LiveId" clId="{57A15ABE-8FD1-409B-9B35-EFD2B1452CE9}" dt="2021-08-30T09:51:32.421" v="966" actId="20577"/>
          <ac:spMkLst>
            <pc:docMk/>
            <pc:sldMk cId="980625799" sldId="1039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57A15ABE-8FD1-409B-9B35-EFD2B1452CE9}" dt="2021-08-30T09:57:52.374" v="1026" actId="20577"/>
        <pc:sldMkLst>
          <pc:docMk/>
          <pc:sldMk cId="475160680" sldId="1040"/>
        </pc:sldMkLst>
        <pc:spChg chg="mod">
          <ac:chgData name="Indu Sekhar Dantu" userId="4218edbc7ffe59d5" providerId="LiveId" clId="{57A15ABE-8FD1-409B-9B35-EFD2B1452CE9}" dt="2021-08-29T17:19:24.956" v="294"/>
          <ac:spMkLst>
            <pc:docMk/>
            <pc:sldMk cId="475160680" sldId="1040"/>
            <ac:spMk id="13" creationId="{00000000-0000-0000-0000-000000000000}"/>
          </ac:spMkLst>
        </pc:spChg>
        <pc:spChg chg="mod">
          <ac:chgData name="Indu Sekhar Dantu" userId="4218edbc7ffe59d5" providerId="LiveId" clId="{57A15ABE-8FD1-409B-9B35-EFD2B1452CE9}" dt="2021-08-30T09:57:52.374" v="1026" actId="20577"/>
          <ac:spMkLst>
            <pc:docMk/>
            <pc:sldMk cId="475160680" sldId="1040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57A15ABE-8FD1-409B-9B35-EFD2B1452CE9}" dt="2021-08-30T10:16:06.827" v="1137" actId="20577"/>
        <pc:sldMkLst>
          <pc:docMk/>
          <pc:sldMk cId="2216880549" sldId="1041"/>
        </pc:sldMkLst>
        <pc:spChg chg="mod">
          <ac:chgData name="Indu Sekhar Dantu" userId="4218edbc7ffe59d5" providerId="LiveId" clId="{57A15ABE-8FD1-409B-9B35-EFD2B1452CE9}" dt="2021-08-29T17:19:35.517" v="296"/>
          <ac:spMkLst>
            <pc:docMk/>
            <pc:sldMk cId="2216880549" sldId="1041"/>
            <ac:spMk id="13" creationId="{00000000-0000-0000-0000-000000000000}"/>
          </ac:spMkLst>
        </pc:spChg>
        <pc:spChg chg="mod">
          <ac:chgData name="Indu Sekhar Dantu" userId="4218edbc7ffe59d5" providerId="LiveId" clId="{57A15ABE-8FD1-409B-9B35-EFD2B1452CE9}" dt="2021-08-30T10:16:06.827" v="1137" actId="20577"/>
          <ac:spMkLst>
            <pc:docMk/>
            <pc:sldMk cId="2216880549" sldId="1041"/>
            <ac:spMk id="14" creationId="{00000000-0000-0000-0000-000000000000}"/>
          </ac:spMkLst>
        </pc:spChg>
      </pc:sldChg>
      <pc:sldChg chg="modSp mod ord">
        <pc:chgData name="Indu Sekhar Dantu" userId="4218edbc7ffe59d5" providerId="LiveId" clId="{57A15ABE-8FD1-409B-9B35-EFD2B1452CE9}" dt="2021-08-30T10:19:41.920" v="1305" actId="20577"/>
        <pc:sldMkLst>
          <pc:docMk/>
          <pc:sldMk cId="1079739637" sldId="1042"/>
        </pc:sldMkLst>
        <pc:spChg chg="mod">
          <ac:chgData name="Indu Sekhar Dantu" userId="4218edbc7ffe59d5" providerId="LiveId" clId="{57A15ABE-8FD1-409B-9B35-EFD2B1452CE9}" dt="2021-08-29T17:19:46.030" v="298"/>
          <ac:spMkLst>
            <pc:docMk/>
            <pc:sldMk cId="1079739637" sldId="1042"/>
            <ac:spMk id="13" creationId="{00000000-0000-0000-0000-000000000000}"/>
          </ac:spMkLst>
        </pc:spChg>
        <pc:spChg chg="mod">
          <ac:chgData name="Indu Sekhar Dantu" userId="4218edbc7ffe59d5" providerId="LiveId" clId="{57A15ABE-8FD1-409B-9B35-EFD2B1452CE9}" dt="2021-08-30T10:19:41.920" v="1305" actId="20577"/>
          <ac:spMkLst>
            <pc:docMk/>
            <pc:sldMk cId="1079739637" sldId="1042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57A15ABE-8FD1-409B-9B35-EFD2B1452CE9}" dt="2021-08-30T10:18:57.185" v="1267" actId="20577"/>
        <pc:sldMkLst>
          <pc:docMk/>
          <pc:sldMk cId="2492687576" sldId="1043"/>
        </pc:sldMkLst>
        <pc:spChg chg="mod">
          <ac:chgData name="Indu Sekhar Dantu" userId="4218edbc7ffe59d5" providerId="LiveId" clId="{57A15ABE-8FD1-409B-9B35-EFD2B1452CE9}" dt="2021-08-30T10:18:57.185" v="1267" actId="20577"/>
          <ac:spMkLst>
            <pc:docMk/>
            <pc:sldMk cId="2492687576" sldId="1043"/>
            <ac:spMk id="14" creationId="{00000000-0000-0000-0000-000000000000}"/>
          </ac:spMkLst>
        </pc:spChg>
      </pc:sldChg>
      <pc:sldChg chg="add del">
        <pc:chgData name="Indu Sekhar Dantu" userId="4218edbc7ffe59d5" providerId="LiveId" clId="{57A15ABE-8FD1-409B-9B35-EFD2B1452CE9}" dt="2021-08-30T10:11:33.830" v="1028" actId="47"/>
        <pc:sldMkLst>
          <pc:docMk/>
          <pc:sldMk cId="440034312" sldId="1044"/>
        </pc:sldMkLst>
      </pc:sldChg>
      <pc:sldChg chg="modSp del mod">
        <pc:chgData name="Indu Sekhar Dantu" userId="4218edbc7ffe59d5" providerId="LiveId" clId="{57A15ABE-8FD1-409B-9B35-EFD2B1452CE9}" dt="2021-08-30T10:31:21.533" v="1815" actId="47"/>
        <pc:sldMkLst>
          <pc:docMk/>
          <pc:sldMk cId="1101173481" sldId="1044"/>
        </pc:sldMkLst>
        <pc:spChg chg="mod">
          <ac:chgData name="Indu Sekhar Dantu" userId="4218edbc7ffe59d5" providerId="LiveId" clId="{57A15ABE-8FD1-409B-9B35-EFD2B1452CE9}" dt="2021-08-30T10:21:38.754" v="1653" actId="20577"/>
          <ac:spMkLst>
            <pc:docMk/>
            <pc:sldMk cId="1101173481" sldId="1044"/>
            <ac:spMk id="14" creationId="{00000000-0000-0000-0000-000000000000}"/>
          </ac:spMkLst>
        </pc:spChg>
      </pc:sldChg>
      <pc:sldChg chg="add del">
        <pc:chgData name="Indu Sekhar Dantu" userId="4218edbc7ffe59d5" providerId="LiveId" clId="{57A15ABE-8FD1-409B-9B35-EFD2B1452CE9}" dt="2021-08-30T10:11:34.734" v="1029" actId="47"/>
        <pc:sldMkLst>
          <pc:docMk/>
          <pc:sldMk cId="831648607" sldId="1045"/>
        </pc:sldMkLst>
      </pc:sldChg>
      <pc:sldChg chg="add del">
        <pc:chgData name="Indu Sekhar Dantu" userId="4218edbc7ffe59d5" providerId="LiveId" clId="{57A15ABE-8FD1-409B-9B35-EFD2B1452CE9}" dt="2021-08-30T10:31:22.036" v="1816" actId="47"/>
        <pc:sldMkLst>
          <pc:docMk/>
          <pc:sldMk cId="2572919587" sldId="1045"/>
        </pc:sldMkLst>
      </pc:sldChg>
      <pc:sldChg chg="add del">
        <pc:chgData name="Indu Sekhar Dantu" userId="4218edbc7ffe59d5" providerId="LiveId" clId="{57A15ABE-8FD1-409B-9B35-EFD2B1452CE9}" dt="2021-08-30T10:11:35.329" v="1030" actId="47"/>
        <pc:sldMkLst>
          <pc:docMk/>
          <pc:sldMk cId="1865076406" sldId="1046"/>
        </pc:sldMkLst>
      </pc:sldChg>
      <pc:sldChg chg="add del">
        <pc:chgData name="Indu Sekhar Dantu" userId="4218edbc7ffe59d5" providerId="LiveId" clId="{57A15ABE-8FD1-409B-9B35-EFD2B1452CE9}" dt="2021-08-30T10:31:22.731" v="1817" actId="47"/>
        <pc:sldMkLst>
          <pc:docMk/>
          <pc:sldMk cId="3667748438" sldId="1046"/>
        </pc:sldMkLst>
      </pc:sldChg>
      <pc:sldChg chg="add del">
        <pc:chgData name="Indu Sekhar Dantu" userId="4218edbc7ffe59d5" providerId="LiveId" clId="{57A15ABE-8FD1-409B-9B35-EFD2B1452CE9}" dt="2021-08-30T10:31:23.226" v="1818" actId="47"/>
        <pc:sldMkLst>
          <pc:docMk/>
          <pc:sldMk cId="2799321890" sldId="1047"/>
        </pc:sldMkLst>
      </pc:sldChg>
      <pc:sldChg chg="add del">
        <pc:chgData name="Indu Sekhar Dantu" userId="4218edbc7ffe59d5" providerId="LiveId" clId="{57A15ABE-8FD1-409B-9B35-EFD2B1452CE9}" dt="2021-08-30T10:11:35.710" v="1031" actId="47"/>
        <pc:sldMkLst>
          <pc:docMk/>
          <pc:sldMk cId="4144810813" sldId="1047"/>
        </pc:sldMkLst>
      </pc:sldChg>
      <pc:sldChg chg="add del">
        <pc:chgData name="Indu Sekhar Dantu" userId="4218edbc7ffe59d5" providerId="LiveId" clId="{57A15ABE-8FD1-409B-9B35-EFD2B1452CE9}" dt="2021-08-30T10:11:36.432" v="1032" actId="47"/>
        <pc:sldMkLst>
          <pc:docMk/>
          <pc:sldMk cId="1995748905" sldId="1048"/>
        </pc:sldMkLst>
      </pc:sldChg>
      <pc:sldChg chg="modSp add mod">
        <pc:chgData name="Indu Sekhar Dantu" userId="4218edbc7ffe59d5" providerId="LiveId" clId="{57A15ABE-8FD1-409B-9B35-EFD2B1452CE9}" dt="2021-08-30T10:58:36.473" v="1986" actId="113"/>
        <pc:sldMkLst>
          <pc:docMk/>
          <pc:sldMk cId="2944856332" sldId="1048"/>
        </pc:sldMkLst>
        <pc:spChg chg="mod">
          <ac:chgData name="Indu Sekhar Dantu" userId="4218edbc7ffe59d5" providerId="LiveId" clId="{57A15ABE-8FD1-409B-9B35-EFD2B1452CE9}" dt="2021-08-30T10:58:36.473" v="1986" actId="113"/>
          <ac:spMkLst>
            <pc:docMk/>
            <pc:sldMk cId="2944856332" sldId="1048"/>
            <ac:spMk id="14" creationId="{00000000-0000-0000-0000-000000000000}"/>
          </ac:spMkLst>
        </pc:spChg>
      </pc:sldChg>
      <pc:sldChg chg="add del">
        <pc:chgData name="Indu Sekhar Dantu" userId="4218edbc7ffe59d5" providerId="LiveId" clId="{57A15ABE-8FD1-409B-9B35-EFD2B1452CE9}" dt="2021-08-30T10:11:36.886" v="1033" actId="47"/>
        <pc:sldMkLst>
          <pc:docMk/>
          <pc:sldMk cId="1046387321" sldId="1049"/>
        </pc:sldMkLst>
      </pc:sldChg>
      <pc:sldChg chg="modSp add mod">
        <pc:chgData name="Indu Sekhar Dantu" userId="4218edbc7ffe59d5" providerId="LiveId" clId="{57A15ABE-8FD1-409B-9B35-EFD2B1452CE9}" dt="2021-08-30T10:43:43.903" v="1839"/>
        <pc:sldMkLst>
          <pc:docMk/>
          <pc:sldMk cId="2443842557" sldId="1049"/>
        </pc:sldMkLst>
        <pc:spChg chg="mod">
          <ac:chgData name="Indu Sekhar Dantu" userId="4218edbc7ffe59d5" providerId="LiveId" clId="{57A15ABE-8FD1-409B-9B35-EFD2B1452CE9}" dt="2021-08-30T10:43:43.903" v="1839"/>
          <ac:spMkLst>
            <pc:docMk/>
            <pc:sldMk cId="2443842557" sldId="1049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57A15ABE-8FD1-409B-9B35-EFD2B1452CE9}" dt="2021-08-30T10:43:51.251" v="1841"/>
        <pc:sldMkLst>
          <pc:docMk/>
          <pc:sldMk cId="1531072580" sldId="1050"/>
        </pc:sldMkLst>
        <pc:spChg chg="mod">
          <ac:chgData name="Indu Sekhar Dantu" userId="4218edbc7ffe59d5" providerId="LiveId" clId="{57A15ABE-8FD1-409B-9B35-EFD2B1452CE9}" dt="2021-08-30T10:43:51.251" v="1841"/>
          <ac:spMkLst>
            <pc:docMk/>
            <pc:sldMk cId="1531072580" sldId="1050"/>
            <ac:spMk id="14" creationId="{00000000-0000-0000-0000-000000000000}"/>
          </ac:spMkLst>
        </pc:spChg>
      </pc:sldChg>
      <pc:sldChg chg="add del">
        <pc:chgData name="Indu Sekhar Dantu" userId="4218edbc7ffe59d5" providerId="LiveId" clId="{57A15ABE-8FD1-409B-9B35-EFD2B1452CE9}" dt="2021-08-30T10:11:37.881" v="1034" actId="47"/>
        <pc:sldMkLst>
          <pc:docMk/>
          <pc:sldMk cId="2343431075" sldId="1050"/>
        </pc:sldMkLst>
      </pc:sldChg>
      <pc:sldChg chg="modSp mod">
        <pc:chgData name="Indu Sekhar Dantu" userId="4218edbc7ffe59d5" providerId="LiveId" clId="{57A15ABE-8FD1-409B-9B35-EFD2B1452CE9}" dt="2021-08-30T10:59:28.511" v="1989" actId="113"/>
        <pc:sldMkLst>
          <pc:docMk/>
          <pc:sldMk cId="1301154772" sldId="1051"/>
        </pc:sldMkLst>
        <pc:spChg chg="mod">
          <ac:chgData name="Indu Sekhar Dantu" userId="4218edbc7ffe59d5" providerId="LiveId" clId="{57A15ABE-8FD1-409B-9B35-EFD2B1452CE9}" dt="2021-08-30T10:59:28.511" v="1989" actId="113"/>
          <ac:spMkLst>
            <pc:docMk/>
            <pc:sldMk cId="1301154772" sldId="1051"/>
            <ac:spMk id="14" creationId="{00000000-0000-0000-0000-000000000000}"/>
          </ac:spMkLst>
        </pc:spChg>
      </pc:sldChg>
      <pc:sldChg chg="add del">
        <pc:chgData name="Indu Sekhar Dantu" userId="4218edbc7ffe59d5" providerId="LiveId" clId="{57A15ABE-8FD1-409B-9B35-EFD2B1452CE9}" dt="2021-08-30T10:11:38.675" v="1035" actId="47"/>
        <pc:sldMkLst>
          <pc:docMk/>
          <pc:sldMk cId="3089689680" sldId="1051"/>
        </pc:sldMkLst>
      </pc:sldChg>
      <pc:sldChg chg="add del">
        <pc:chgData name="Indu Sekhar Dantu" userId="4218edbc7ffe59d5" providerId="LiveId" clId="{57A15ABE-8FD1-409B-9B35-EFD2B1452CE9}" dt="2021-08-30T10:11:39.588" v="1036" actId="47"/>
        <pc:sldMkLst>
          <pc:docMk/>
          <pc:sldMk cId="1941241072" sldId="1052"/>
        </pc:sldMkLst>
      </pc:sldChg>
      <pc:sldChg chg="modSp mod">
        <pc:chgData name="Indu Sekhar Dantu" userId="4218edbc7ffe59d5" providerId="LiveId" clId="{57A15ABE-8FD1-409B-9B35-EFD2B1452CE9}" dt="2021-08-30T10:59:08.979" v="1988" actId="113"/>
        <pc:sldMkLst>
          <pc:docMk/>
          <pc:sldMk cId="2217038487" sldId="1052"/>
        </pc:sldMkLst>
        <pc:spChg chg="mod">
          <ac:chgData name="Indu Sekhar Dantu" userId="4218edbc7ffe59d5" providerId="LiveId" clId="{57A15ABE-8FD1-409B-9B35-EFD2B1452CE9}" dt="2021-08-30T10:59:08.979" v="1988" actId="113"/>
          <ac:spMkLst>
            <pc:docMk/>
            <pc:sldMk cId="2217038487" sldId="1052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57A15ABE-8FD1-409B-9B35-EFD2B1452CE9}" dt="2021-08-30T10:43:47.816" v="1840"/>
        <pc:sldMkLst>
          <pc:docMk/>
          <pc:sldMk cId="60830098" sldId="1053"/>
        </pc:sldMkLst>
        <pc:spChg chg="mod">
          <ac:chgData name="Indu Sekhar Dantu" userId="4218edbc7ffe59d5" providerId="LiveId" clId="{57A15ABE-8FD1-409B-9B35-EFD2B1452CE9}" dt="2021-08-30T10:43:47.816" v="1840"/>
          <ac:spMkLst>
            <pc:docMk/>
            <pc:sldMk cId="60830098" sldId="1053"/>
            <ac:spMk id="14" creationId="{00000000-0000-0000-0000-000000000000}"/>
          </ac:spMkLst>
        </pc:spChg>
      </pc:sldChg>
      <pc:sldChg chg="add del">
        <pc:chgData name="Indu Sekhar Dantu" userId="4218edbc7ffe59d5" providerId="LiveId" clId="{57A15ABE-8FD1-409B-9B35-EFD2B1452CE9}" dt="2021-08-30T10:11:40.213" v="1037" actId="47"/>
        <pc:sldMkLst>
          <pc:docMk/>
          <pc:sldMk cId="2239021893" sldId="1053"/>
        </pc:sldMkLst>
      </pc:sldChg>
      <pc:sldChg chg="modSp mod">
        <pc:chgData name="Indu Sekhar Dantu" userId="4218edbc7ffe59d5" providerId="LiveId" clId="{57A15ABE-8FD1-409B-9B35-EFD2B1452CE9}" dt="2021-08-30T10:47:42.676" v="1892" actId="20577"/>
        <pc:sldMkLst>
          <pc:docMk/>
          <pc:sldMk cId="1558475944" sldId="1054"/>
        </pc:sldMkLst>
        <pc:spChg chg="mod">
          <ac:chgData name="Indu Sekhar Dantu" userId="4218edbc7ffe59d5" providerId="LiveId" clId="{57A15ABE-8FD1-409B-9B35-EFD2B1452CE9}" dt="2021-08-30T10:47:42.676" v="1892" actId="20577"/>
          <ac:spMkLst>
            <pc:docMk/>
            <pc:sldMk cId="1558475944" sldId="1054"/>
            <ac:spMk id="14" creationId="{00000000-0000-0000-0000-000000000000}"/>
          </ac:spMkLst>
        </pc:spChg>
      </pc:sldChg>
      <pc:sldChg chg="add del">
        <pc:chgData name="Indu Sekhar Dantu" userId="4218edbc7ffe59d5" providerId="LiveId" clId="{57A15ABE-8FD1-409B-9B35-EFD2B1452CE9}" dt="2021-08-30T10:11:40.817" v="1038" actId="47"/>
        <pc:sldMkLst>
          <pc:docMk/>
          <pc:sldMk cId="2350676101" sldId="1054"/>
        </pc:sldMkLst>
      </pc:sldChg>
      <pc:sldChg chg="add del">
        <pc:chgData name="Indu Sekhar Dantu" userId="4218edbc7ffe59d5" providerId="LiveId" clId="{57A15ABE-8FD1-409B-9B35-EFD2B1452CE9}" dt="2021-08-30T10:11:41.389" v="1039" actId="47"/>
        <pc:sldMkLst>
          <pc:docMk/>
          <pc:sldMk cId="1851316309" sldId="1055"/>
        </pc:sldMkLst>
      </pc:sldChg>
      <pc:sldChg chg="modSp add mod">
        <pc:chgData name="Indu Sekhar Dantu" userId="4218edbc7ffe59d5" providerId="LiveId" clId="{57A15ABE-8FD1-409B-9B35-EFD2B1452CE9}" dt="2021-08-30T10:48:26.657" v="1925" actId="123"/>
        <pc:sldMkLst>
          <pc:docMk/>
          <pc:sldMk cId="3394688584" sldId="1055"/>
        </pc:sldMkLst>
        <pc:spChg chg="mod">
          <ac:chgData name="Indu Sekhar Dantu" userId="4218edbc7ffe59d5" providerId="LiveId" clId="{57A15ABE-8FD1-409B-9B35-EFD2B1452CE9}" dt="2021-08-30T10:48:26.657" v="1925" actId="123"/>
          <ac:spMkLst>
            <pc:docMk/>
            <pc:sldMk cId="3394688584" sldId="1055"/>
            <ac:spMk id="14" creationId="{00000000-0000-0000-0000-000000000000}"/>
          </ac:spMkLst>
        </pc:spChg>
      </pc:sldChg>
      <pc:sldChg chg="add del">
        <pc:chgData name="Indu Sekhar Dantu" userId="4218edbc7ffe59d5" providerId="LiveId" clId="{57A15ABE-8FD1-409B-9B35-EFD2B1452CE9}" dt="2021-08-30T10:11:42.114" v="1040" actId="47"/>
        <pc:sldMkLst>
          <pc:docMk/>
          <pc:sldMk cId="3140736803" sldId="1056"/>
        </pc:sldMkLst>
      </pc:sldChg>
      <pc:sldChg chg="modSp add mod">
        <pc:chgData name="Indu Sekhar Dantu" userId="4218edbc7ffe59d5" providerId="LiveId" clId="{57A15ABE-8FD1-409B-9B35-EFD2B1452CE9}" dt="2021-08-30T10:49:04.585" v="1950" actId="20577"/>
        <pc:sldMkLst>
          <pc:docMk/>
          <pc:sldMk cId="3320809844" sldId="1056"/>
        </pc:sldMkLst>
        <pc:spChg chg="mod">
          <ac:chgData name="Indu Sekhar Dantu" userId="4218edbc7ffe59d5" providerId="LiveId" clId="{57A15ABE-8FD1-409B-9B35-EFD2B1452CE9}" dt="2021-08-30T10:49:04.585" v="1950" actId="20577"/>
          <ac:spMkLst>
            <pc:docMk/>
            <pc:sldMk cId="3320809844" sldId="1056"/>
            <ac:spMk id="14" creationId="{00000000-0000-0000-0000-000000000000}"/>
          </ac:spMkLst>
        </pc:spChg>
      </pc:sldChg>
      <pc:sldChg chg="add del">
        <pc:chgData name="Indu Sekhar Dantu" userId="4218edbc7ffe59d5" providerId="LiveId" clId="{57A15ABE-8FD1-409B-9B35-EFD2B1452CE9}" dt="2021-08-30T10:11:42.791" v="1041" actId="47"/>
        <pc:sldMkLst>
          <pc:docMk/>
          <pc:sldMk cId="1875043326" sldId="1057"/>
        </pc:sldMkLst>
      </pc:sldChg>
      <pc:sldChg chg="modSp add mod">
        <pc:chgData name="Indu Sekhar Dantu" userId="4218edbc7ffe59d5" providerId="LiveId" clId="{57A15ABE-8FD1-409B-9B35-EFD2B1452CE9}" dt="2021-08-30T10:49:46.121" v="1984" actId="20577"/>
        <pc:sldMkLst>
          <pc:docMk/>
          <pc:sldMk cId="3417895589" sldId="1057"/>
        </pc:sldMkLst>
        <pc:spChg chg="mod">
          <ac:chgData name="Indu Sekhar Dantu" userId="4218edbc7ffe59d5" providerId="LiveId" clId="{57A15ABE-8FD1-409B-9B35-EFD2B1452CE9}" dt="2021-08-30T10:49:46.121" v="1984" actId="20577"/>
          <ac:spMkLst>
            <pc:docMk/>
            <pc:sldMk cId="3417895589" sldId="1057"/>
            <ac:spMk id="14" creationId="{00000000-0000-0000-0000-000000000000}"/>
          </ac:spMkLst>
        </pc:spChg>
      </pc:sldChg>
      <pc:sldChg chg="add del">
        <pc:chgData name="Indu Sekhar Dantu" userId="4218edbc7ffe59d5" providerId="LiveId" clId="{57A15ABE-8FD1-409B-9B35-EFD2B1452CE9}" dt="2021-08-30T10:47:07.236" v="1866" actId="47"/>
        <pc:sldMkLst>
          <pc:docMk/>
          <pc:sldMk cId="2186695820" sldId="1058"/>
        </pc:sldMkLst>
      </pc:sldChg>
      <pc:sldChg chg="add del">
        <pc:chgData name="Indu Sekhar Dantu" userId="4218edbc7ffe59d5" providerId="LiveId" clId="{57A15ABE-8FD1-409B-9B35-EFD2B1452CE9}" dt="2021-08-30T10:11:43.586" v="1042" actId="47"/>
        <pc:sldMkLst>
          <pc:docMk/>
          <pc:sldMk cId="2913030033" sldId="1058"/>
        </pc:sldMkLst>
      </pc:sldChg>
      <pc:sldChg chg="add del">
        <pc:chgData name="Indu Sekhar Dantu" userId="4218edbc7ffe59d5" providerId="LiveId" clId="{57A15ABE-8FD1-409B-9B35-EFD2B1452CE9}" dt="2021-08-30T10:11:44.328" v="1043" actId="47"/>
        <pc:sldMkLst>
          <pc:docMk/>
          <pc:sldMk cId="1010393334" sldId="1059"/>
        </pc:sldMkLst>
      </pc:sldChg>
      <pc:sldChg chg="add del">
        <pc:chgData name="Indu Sekhar Dantu" userId="4218edbc7ffe59d5" providerId="LiveId" clId="{57A15ABE-8FD1-409B-9B35-EFD2B1452CE9}" dt="2021-08-30T10:47:08.031" v="1867" actId="47"/>
        <pc:sldMkLst>
          <pc:docMk/>
          <pc:sldMk cId="3827540225" sldId="1059"/>
        </pc:sldMkLst>
      </pc:sldChg>
      <pc:sldChg chg="add del">
        <pc:chgData name="Indu Sekhar Dantu" userId="4218edbc7ffe59d5" providerId="LiveId" clId="{57A15ABE-8FD1-409B-9B35-EFD2B1452CE9}" dt="2021-08-30T10:11:45.074" v="1044" actId="47"/>
        <pc:sldMkLst>
          <pc:docMk/>
          <pc:sldMk cId="387148430" sldId="1060"/>
        </pc:sldMkLst>
      </pc:sldChg>
      <pc:sldChg chg="add del">
        <pc:chgData name="Indu Sekhar Dantu" userId="4218edbc7ffe59d5" providerId="LiveId" clId="{57A15ABE-8FD1-409B-9B35-EFD2B1452CE9}" dt="2021-08-30T10:11:45.780" v="1045" actId="47"/>
        <pc:sldMkLst>
          <pc:docMk/>
          <pc:sldMk cId="3967471932" sldId="1061"/>
        </pc:sldMkLst>
      </pc:sldChg>
      <pc:sldChg chg="add del">
        <pc:chgData name="Indu Sekhar Dantu" userId="4218edbc7ffe59d5" providerId="LiveId" clId="{57A15ABE-8FD1-409B-9B35-EFD2B1452CE9}" dt="2021-08-30T10:11:46.456" v="1046" actId="47"/>
        <pc:sldMkLst>
          <pc:docMk/>
          <pc:sldMk cId="1400426096" sldId="1062"/>
        </pc:sldMkLst>
      </pc:sldChg>
      <pc:sldChg chg="add del">
        <pc:chgData name="Indu Sekhar Dantu" userId="4218edbc7ffe59d5" providerId="LiveId" clId="{57A15ABE-8FD1-409B-9B35-EFD2B1452CE9}" dt="2021-08-30T10:11:47.273" v="1047" actId="47"/>
        <pc:sldMkLst>
          <pc:docMk/>
          <pc:sldMk cId="1723004058" sldId="1063"/>
        </pc:sldMkLst>
      </pc:sldChg>
      <pc:sldChg chg="add del">
        <pc:chgData name="Indu Sekhar Dantu" userId="4218edbc7ffe59d5" providerId="LiveId" clId="{57A15ABE-8FD1-409B-9B35-EFD2B1452CE9}" dt="2021-08-30T10:11:47.957" v="1048" actId="47"/>
        <pc:sldMkLst>
          <pc:docMk/>
          <pc:sldMk cId="2622541521" sldId="1064"/>
        </pc:sldMkLst>
      </pc:sldChg>
      <pc:sldChg chg="add del">
        <pc:chgData name="Indu Sekhar Dantu" userId="4218edbc7ffe59d5" providerId="LiveId" clId="{57A15ABE-8FD1-409B-9B35-EFD2B1452CE9}" dt="2021-08-30T10:11:48.954" v="1049" actId="47"/>
        <pc:sldMkLst>
          <pc:docMk/>
          <pc:sldMk cId="4086190294" sldId="1065"/>
        </pc:sldMkLst>
      </pc:sldChg>
      <pc:sldChg chg="add del">
        <pc:chgData name="Indu Sekhar Dantu" userId="4218edbc7ffe59d5" providerId="LiveId" clId="{57A15ABE-8FD1-409B-9B35-EFD2B1452CE9}" dt="2021-08-30T10:11:49.945" v="1050" actId="47"/>
        <pc:sldMkLst>
          <pc:docMk/>
          <pc:sldMk cId="1549434097" sldId="1066"/>
        </pc:sldMkLst>
      </pc:sldChg>
      <pc:sldChg chg="add del">
        <pc:chgData name="Indu Sekhar Dantu" userId="4218edbc7ffe59d5" providerId="LiveId" clId="{57A15ABE-8FD1-409B-9B35-EFD2B1452CE9}" dt="2021-08-30T10:11:50.689" v="1051" actId="47"/>
        <pc:sldMkLst>
          <pc:docMk/>
          <pc:sldMk cId="72135976" sldId="1067"/>
        </pc:sldMkLst>
      </pc:sldChg>
      <pc:sldChg chg="add del">
        <pc:chgData name="Indu Sekhar Dantu" userId="4218edbc7ffe59d5" providerId="LiveId" clId="{57A15ABE-8FD1-409B-9B35-EFD2B1452CE9}" dt="2021-08-30T10:11:51.552" v="1052" actId="47"/>
        <pc:sldMkLst>
          <pc:docMk/>
          <pc:sldMk cId="2874033160" sldId="1068"/>
        </pc:sldMkLst>
      </pc:sldChg>
      <pc:sldChg chg="add del">
        <pc:chgData name="Indu Sekhar Dantu" userId="4218edbc7ffe59d5" providerId="LiveId" clId="{57A15ABE-8FD1-409B-9B35-EFD2B1452CE9}" dt="2021-08-30T10:11:52.203" v="1053" actId="47"/>
        <pc:sldMkLst>
          <pc:docMk/>
          <pc:sldMk cId="813088187" sldId="1069"/>
        </pc:sldMkLst>
      </pc:sldChg>
      <pc:sldChg chg="add del">
        <pc:chgData name="Indu Sekhar Dantu" userId="4218edbc7ffe59d5" providerId="LiveId" clId="{57A15ABE-8FD1-409B-9B35-EFD2B1452CE9}" dt="2021-08-30T10:11:52.878" v="1054" actId="47"/>
        <pc:sldMkLst>
          <pc:docMk/>
          <pc:sldMk cId="780630182" sldId="1070"/>
        </pc:sldMkLst>
      </pc:sldChg>
      <pc:sldChg chg="add del">
        <pc:chgData name="Indu Sekhar Dantu" userId="4218edbc7ffe59d5" providerId="LiveId" clId="{57A15ABE-8FD1-409B-9B35-EFD2B1452CE9}" dt="2021-08-30T10:11:53.539" v="1055" actId="47"/>
        <pc:sldMkLst>
          <pc:docMk/>
          <pc:sldMk cId="558870446" sldId="1071"/>
        </pc:sldMkLst>
      </pc:sldChg>
      <pc:sldChg chg="add del">
        <pc:chgData name="Indu Sekhar Dantu" userId="4218edbc7ffe59d5" providerId="LiveId" clId="{57A15ABE-8FD1-409B-9B35-EFD2B1452CE9}" dt="2021-08-30T10:11:54.407" v="1056" actId="47"/>
        <pc:sldMkLst>
          <pc:docMk/>
          <pc:sldMk cId="1412419274" sldId="1072"/>
        </pc:sldMkLst>
      </pc:sldChg>
      <pc:sldChg chg="add del">
        <pc:chgData name="Indu Sekhar Dantu" userId="4218edbc7ffe59d5" providerId="LiveId" clId="{57A15ABE-8FD1-409B-9B35-EFD2B1452CE9}" dt="2021-08-30T10:12:01.602" v="1059" actId="47"/>
        <pc:sldMkLst>
          <pc:docMk/>
          <pc:sldMk cId="3140246295" sldId="1073"/>
        </pc:sldMkLst>
      </pc:sldChg>
    </pc:docChg>
  </pc:docChgLst>
  <pc:docChgLst>
    <pc:chgData name="Indu Sekhar Dantu" userId="4218edbc7ffe59d5" providerId="LiveId" clId="{B67B266E-E175-44B2-A73C-0ED8328B81AC}"/>
    <pc:docChg chg="delSld">
      <pc:chgData name="Indu Sekhar Dantu" userId="4218edbc7ffe59d5" providerId="LiveId" clId="{B67B266E-E175-44B2-A73C-0ED8328B81AC}" dt="2021-02-09T05:18:40.557" v="3" actId="2696"/>
      <pc:docMkLst>
        <pc:docMk/>
      </pc:docMkLst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094298288" sldId="25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449431650" sldId="25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712936521" sldId="25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164098364" sldId="26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654679895" sldId="26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644709477" sldId="26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646921056" sldId="27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893328419" sldId="27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29236908" sldId="27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3536039" sldId="27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158051622" sldId="28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240742344" sldId="28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096667691" sldId="28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74743501" sldId="29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863614573" sldId="29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376241986" sldId="29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505950464" sldId="29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178882766" sldId="29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634364485" sldId="29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85671310" sldId="29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211429199" sldId="29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913405405" sldId="29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419200419" sldId="30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696613939" sldId="30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593999435" sldId="30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310796500" sldId="30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67002956" sldId="30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414398019" sldId="31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913991516" sldId="31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17495887" sldId="31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7871629" sldId="31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71830643" sldId="31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86940301" sldId="31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111208870" sldId="31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022824336" sldId="31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06263285" sldId="31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55673752" sldId="31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435404412" sldId="32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847533731" sldId="32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79489238" sldId="32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87735147" sldId="32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897033291" sldId="32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58896353" sldId="32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10912800" sldId="32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205852165" sldId="32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386640800" sldId="330"/>
        </pc:sldMkLst>
      </pc:sldChg>
      <pc:sldChg chg="del">
        <pc:chgData name="Indu Sekhar Dantu" userId="4218edbc7ffe59d5" providerId="LiveId" clId="{B67B266E-E175-44B2-A73C-0ED8328B81AC}" dt="2021-02-09T05:18:22.895" v="1" actId="47"/>
        <pc:sldMkLst>
          <pc:docMk/>
          <pc:sldMk cId="1769950668" sldId="33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242168864" sldId="33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13988172" sldId="33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086689593" sldId="33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781971048" sldId="33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431971832" sldId="33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845792426" sldId="34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636415951" sldId="34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045621842" sldId="34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099794144" sldId="34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428089887" sldId="34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012025913" sldId="34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548906737" sldId="34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663276263" sldId="34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813771935" sldId="34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26280624" sldId="35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47938079" sldId="35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49177655" sldId="35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636067480" sldId="35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946500566" sldId="35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005330885" sldId="35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011139444" sldId="35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151996589" sldId="35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149168752" sldId="35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698146891" sldId="36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117962849" sldId="36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41841396" sldId="36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728852139" sldId="36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347591815" sldId="366"/>
        </pc:sldMkLst>
      </pc:sldChg>
      <pc:sldChg chg="del">
        <pc:chgData name="Indu Sekhar Dantu" userId="4218edbc7ffe59d5" providerId="LiveId" clId="{B67B266E-E175-44B2-A73C-0ED8328B81AC}" dt="2021-02-09T05:18:12.171" v="0" actId="47"/>
        <pc:sldMkLst>
          <pc:docMk/>
          <pc:sldMk cId="711155402" sldId="367"/>
        </pc:sldMkLst>
      </pc:sldChg>
      <pc:sldChg chg="del">
        <pc:chgData name="Indu Sekhar Dantu" userId="4218edbc7ffe59d5" providerId="LiveId" clId="{B67B266E-E175-44B2-A73C-0ED8328B81AC}" dt="2021-02-09T05:18:40.557" v="3" actId="2696"/>
        <pc:sldMkLst>
          <pc:docMk/>
          <pc:sldMk cId="2536343809" sldId="368"/>
        </pc:sldMkLst>
      </pc:sldChg>
    </pc:docChg>
  </pc:docChgLst>
  <pc:docChgLst>
    <pc:chgData name="Indu Sekhar Dantu" userId="4218edbc7ffe59d5" providerId="LiveId" clId="{F1DB03FD-A0D6-482E-BE1E-A2FE09062E3E}"/>
    <pc:docChg chg="undo custSel addSld delSld modSld sldOrd">
      <pc:chgData name="Indu Sekhar Dantu" userId="4218edbc7ffe59d5" providerId="LiveId" clId="{F1DB03FD-A0D6-482E-BE1E-A2FE09062E3E}" dt="2021-08-06T13:52:37.568" v="3612" actId="6549"/>
      <pc:docMkLst>
        <pc:docMk/>
      </pc:docMkLst>
      <pc:sldChg chg="modSp mod">
        <pc:chgData name="Indu Sekhar Dantu" userId="4218edbc7ffe59d5" providerId="LiveId" clId="{F1DB03FD-A0D6-482E-BE1E-A2FE09062E3E}" dt="2021-08-05T09:29:25.074" v="980" actId="113"/>
        <pc:sldMkLst>
          <pc:docMk/>
          <pc:sldMk cId="410429437" sldId="256"/>
        </pc:sldMkLst>
        <pc:spChg chg="mod">
          <ac:chgData name="Indu Sekhar Dantu" userId="4218edbc7ffe59d5" providerId="LiveId" clId="{F1DB03FD-A0D6-482E-BE1E-A2FE09062E3E}" dt="2021-08-05T09:29:25.074" v="980" actId="113"/>
          <ac:spMkLst>
            <pc:docMk/>
            <pc:sldMk cId="410429437" sldId="256"/>
            <ac:spMk id="2" creationId="{90DCA56C-7A25-4BD4-AA72-5256E68BE4CB}"/>
          </ac:spMkLst>
        </pc:spChg>
      </pc:sldChg>
      <pc:sldChg chg="del">
        <pc:chgData name="Indu Sekhar Dantu" userId="4218edbc7ffe59d5" providerId="LiveId" clId="{F1DB03FD-A0D6-482E-BE1E-A2FE09062E3E}" dt="2021-08-04T11:31:19.302" v="141" actId="47"/>
        <pc:sldMkLst>
          <pc:docMk/>
          <pc:sldMk cId="1654255301" sldId="257"/>
        </pc:sldMkLst>
      </pc:sldChg>
      <pc:sldChg chg="del">
        <pc:chgData name="Indu Sekhar Dantu" userId="4218edbc7ffe59d5" providerId="LiveId" clId="{F1DB03FD-A0D6-482E-BE1E-A2FE09062E3E}" dt="2021-08-04T11:31:19.817" v="143" actId="47"/>
        <pc:sldMkLst>
          <pc:docMk/>
          <pc:sldMk cId="928993876" sldId="297"/>
        </pc:sldMkLst>
      </pc:sldChg>
      <pc:sldChg chg="del">
        <pc:chgData name="Indu Sekhar Dantu" userId="4218edbc7ffe59d5" providerId="LiveId" clId="{F1DB03FD-A0D6-482E-BE1E-A2FE09062E3E}" dt="2021-08-04T11:31:20.302" v="145" actId="47"/>
        <pc:sldMkLst>
          <pc:docMk/>
          <pc:sldMk cId="3816254302" sldId="298"/>
        </pc:sldMkLst>
      </pc:sldChg>
      <pc:sldChg chg="del">
        <pc:chgData name="Indu Sekhar Dantu" userId="4218edbc7ffe59d5" providerId="LiveId" clId="{F1DB03FD-A0D6-482E-BE1E-A2FE09062E3E}" dt="2021-08-04T11:31:20.511" v="146" actId="47"/>
        <pc:sldMkLst>
          <pc:docMk/>
          <pc:sldMk cId="1546805313" sldId="299"/>
        </pc:sldMkLst>
      </pc:sldChg>
      <pc:sldChg chg="del">
        <pc:chgData name="Indu Sekhar Dantu" userId="4218edbc7ffe59d5" providerId="LiveId" clId="{F1DB03FD-A0D6-482E-BE1E-A2FE09062E3E}" dt="2021-08-04T11:31:21.300" v="149" actId="47"/>
        <pc:sldMkLst>
          <pc:docMk/>
          <pc:sldMk cId="3497651072" sldId="300"/>
        </pc:sldMkLst>
      </pc:sldChg>
      <pc:sldChg chg="del">
        <pc:chgData name="Indu Sekhar Dantu" userId="4218edbc7ffe59d5" providerId="LiveId" clId="{F1DB03FD-A0D6-482E-BE1E-A2FE09062E3E}" dt="2021-08-04T11:31:22.045" v="152" actId="47"/>
        <pc:sldMkLst>
          <pc:docMk/>
          <pc:sldMk cId="3448994326" sldId="301"/>
        </pc:sldMkLst>
      </pc:sldChg>
      <pc:sldChg chg="del">
        <pc:chgData name="Indu Sekhar Dantu" userId="4218edbc7ffe59d5" providerId="LiveId" clId="{F1DB03FD-A0D6-482E-BE1E-A2FE09062E3E}" dt="2021-08-04T11:31:23.588" v="158" actId="47"/>
        <pc:sldMkLst>
          <pc:docMk/>
          <pc:sldMk cId="1300569451" sldId="302"/>
        </pc:sldMkLst>
      </pc:sldChg>
      <pc:sldChg chg="del">
        <pc:chgData name="Indu Sekhar Dantu" userId="4218edbc7ffe59d5" providerId="LiveId" clId="{F1DB03FD-A0D6-482E-BE1E-A2FE09062E3E}" dt="2021-08-04T11:31:21.771" v="151" actId="47"/>
        <pc:sldMkLst>
          <pc:docMk/>
          <pc:sldMk cId="3771007132" sldId="304"/>
        </pc:sldMkLst>
      </pc:sldChg>
      <pc:sldChg chg="del">
        <pc:chgData name="Indu Sekhar Dantu" userId="4218edbc7ffe59d5" providerId="LiveId" clId="{F1DB03FD-A0D6-482E-BE1E-A2FE09062E3E}" dt="2021-08-04T11:31:22.799" v="155" actId="47"/>
        <pc:sldMkLst>
          <pc:docMk/>
          <pc:sldMk cId="3714772904" sldId="305"/>
        </pc:sldMkLst>
      </pc:sldChg>
      <pc:sldChg chg="del">
        <pc:chgData name="Indu Sekhar Dantu" userId="4218edbc7ffe59d5" providerId="LiveId" clId="{F1DB03FD-A0D6-482E-BE1E-A2FE09062E3E}" dt="2021-08-04T11:31:26.592" v="169" actId="47"/>
        <pc:sldMkLst>
          <pc:docMk/>
          <pc:sldMk cId="2753113907" sldId="307"/>
        </pc:sldMkLst>
      </pc:sldChg>
      <pc:sldChg chg="del">
        <pc:chgData name="Indu Sekhar Dantu" userId="4218edbc7ffe59d5" providerId="LiveId" clId="{F1DB03FD-A0D6-482E-BE1E-A2FE09062E3E}" dt="2021-08-04T11:31:27.116" v="171" actId="47"/>
        <pc:sldMkLst>
          <pc:docMk/>
          <pc:sldMk cId="3420482247" sldId="308"/>
        </pc:sldMkLst>
      </pc:sldChg>
      <pc:sldChg chg="del">
        <pc:chgData name="Indu Sekhar Dantu" userId="4218edbc7ffe59d5" providerId="LiveId" clId="{F1DB03FD-A0D6-482E-BE1E-A2FE09062E3E}" dt="2021-08-04T11:31:27.417" v="172" actId="47"/>
        <pc:sldMkLst>
          <pc:docMk/>
          <pc:sldMk cId="1333130584" sldId="309"/>
        </pc:sldMkLst>
      </pc:sldChg>
      <pc:sldChg chg="del">
        <pc:chgData name="Indu Sekhar Dantu" userId="4218edbc7ffe59d5" providerId="LiveId" clId="{F1DB03FD-A0D6-482E-BE1E-A2FE09062E3E}" dt="2021-08-04T11:31:27.738" v="173" actId="47"/>
        <pc:sldMkLst>
          <pc:docMk/>
          <pc:sldMk cId="3634548793" sldId="310"/>
        </pc:sldMkLst>
      </pc:sldChg>
      <pc:sldChg chg="del">
        <pc:chgData name="Indu Sekhar Dantu" userId="4218edbc7ffe59d5" providerId="LiveId" clId="{F1DB03FD-A0D6-482E-BE1E-A2FE09062E3E}" dt="2021-08-04T11:31:28.314" v="175" actId="47"/>
        <pc:sldMkLst>
          <pc:docMk/>
          <pc:sldMk cId="2622306199" sldId="311"/>
        </pc:sldMkLst>
      </pc:sldChg>
      <pc:sldChg chg="del">
        <pc:chgData name="Indu Sekhar Dantu" userId="4218edbc7ffe59d5" providerId="LiveId" clId="{F1DB03FD-A0D6-482E-BE1E-A2FE09062E3E}" dt="2021-08-04T11:31:28.839" v="177" actId="47"/>
        <pc:sldMkLst>
          <pc:docMk/>
          <pc:sldMk cId="1086257909" sldId="312"/>
        </pc:sldMkLst>
      </pc:sldChg>
      <pc:sldChg chg="del">
        <pc:chgData name="Indu Sekhar Dantu" userId="4218edbc7ffe59d5" providerId="LiveId" clId="{F1DB03FD-A0D6-482E-BE1E-A2FE09062E3E}" dt="2021-08-04T11:31:29.070" v="178" actId="47"/>
        <pc:sldMkLst>
          <pc:docMk/>
          <pc:sldMk cId="589237961" sldId="313"/>
        </pc:sldMkLst>
      </pc:sldChg>
      <pc:sldChg chg="del">
        <pc:chgData name="Indu Sekhar Dantu" userId="4218edbc7ffe59d5" providerId="LiveId" clId="{F1DB03FD-A0D6-482E-BE1E-A2FE09062E3E}" dt="2021-08-04T11:31:29.424" v="179" actId="47"/>
        <pc:sldMkLst>
          <pc:docMk/>
          <pc:sldMk cId="3850347754" sldId="322"/>
        </pc:sldMkLst>
      </pc:sldChg>
      <pc:sldChg chg="del">
        <pc:chgData name="Indu Sekhar Dantu" userId="4218edbc7ffe59d5" providerId="LiveId" clId="{F1DB03FD-A0D6-482E-BE1E-A2FE09062E3E}" dt="2021-08-04T11:31:32.809" v="188" actId="47"/>
        <pc:sldMkLst>
          <pc:docMk/>
          <pc:sldMk cId="962659786" sldId="323"/>
        </pc:sldMkLst>
      </pc:sldChg>
      <pc:sldChg chg="del">
        <pc:chgData name="Indu Sekhar Dantu" userId="4218edbc7ffe59d5" providerId="LiveId" clId="{F1DB03FD-A0D6-482E-BE1E-A2FE09062E3E}" dt="2021-08-04T11:31:30.988" v="185" actId="47"/>
        <pc:sldMkLst>
          <pc:docMk/>
          <pc:sldMk cId="1950696427" sldId="331"/>
        </pc:sldMkLst>
      </pc:sldChg>
      <pc:sldChg chg="del">
        <pc:chgData name="Indu Sekhar Dantu" userId="4218edbc7ffe59d5" providerId="LiveId" clId="{F1DB03FD-A0D6-482E-BE1E-A2FE09062E3E}" dt="2021-08-04T11:31:30.697" v="184" actId="47"/>
        <pc:sldMkLst>
          <pc:docMk/>
          <pc:sldMk cId="1498652949" sldId="332"/>
        </pc:sldMkLst>
      </pc:sldChg>
      <pc:sldChg chg="del">
        <pc:chgData name="Indu Sekhar Dantu" userId="4218edbc7ffe59d5" providerId="LiveId" clId="{F1DB03FD-A0D6-482E-BE1E-A2FE09062E3E}" dt="2021-08-04T11:31:30.015" v="181" actId="47"/>
        <pc:sldMkLst>
          <pc:docMk/>
          <pc:sldMk cId="2573155808" sldId="333"/>
        </pc:sldMkLst>
      </pc:sldChg>
      <pc:sldChg chg="del">
        <pc:chgData name="Indu Sekhar Dantu" userId="4218edbc7ffe59d5" providerId="LiveId" clId="{F1DB03FD-A0D6-482E-BE1E-A2FE09062E3E}" dt="2021-08-04T11:31:30.507" v="183" actId="47"/>
        <pc:sldMkLst>
          <pc:docMk/>
          <pc:sldMk cId="369547423" sldId="334"/>
        </pc:sldMkLst>
      </pc:sldChg>
      <pc:sldChg chg="del">
        <pc:chgData name="Indu Sekhar Dantu" userId="4218edbc7ffe59d5" providerId="LiveId" clId="{F1DB03FD-A0D6-482E-BE1E-A2FE09062E3E}" dt="2021-08-04T11:31:31.270" v="186" actId="47"/>
        <pc:sldMkLst>
          <pc:docMk/>
          <pc:sldMk cId="2275805115" sldId="335"/>
        </pc:sldMkLst>
      </pc:sldChg>
      <pc:sldChg chg="del">
        <pc:chgData name="Indu Sekhar Dantu" userId="4218edbc7ffe59d5" providerId="LiveId" clId="{F1DB03FD-A0D6-482E-BE1E-A2FE09062E3E}" dt="2021-08-04T11:31:23.305" v="157" actId="47"/>
        <pc:sldMkLst>
          <pc:docMk/>
          <pc:sldMk cId="1517669758" sldId="336"/>
        </pc:sldMkLst>
      </pc:sldChg>
      <pc:sldChg chg="del">
        <pc:chgData name="Indu Sekhar Dantu" userId="4218edbc7ffe59d5" providerId="LiveId" clId="{F1DB03FD-A0D6-482E-BE1E-A2FE09062E3E}" dt="2021-08-04T11:31:22.298" v="153" actId="47"/>
        <pc:sldMkLst>
          <pc:docMk/>
          <pc:sldMk cId="2507981742" sldId="337"/>
        </pc:sldMkLst>
      </pc:sldChg>
      <pc:sldChg chg="del">
        <pc:chgData name="Indu Sekhar Dantu" userId="4218edbc7ffe59d5" providerId="LiveId" clId="{F1DB03FD-A0D6-482E-BE1E-A2FE09062E3E}" dt="2021-08-04T11:31:23.858" v="159" actId="47"/>
        <pc:sldMkLst>
          <pc:docMk/>
          <pc:sldMk cId="1702166714" sldId="338"/>
        </pc:sldMkLst>
      </pc:sldChg>
      <pc:sldChg chg="del">
        <pc:chgData name="Indu Sekhar Dantu" userId="4218edbc7ffe59d5" providerId="LiveId" clId="{F1DB03FD-A0D6-482E-BE1E-A2FE09062E3E}" dt="2021-08-04T11:31:24.952" v="163" actId="47"/>
        <pc:sldMkLst>
          <pc:docMk/>
          <pc:sldMk cId="2079724415" sldId="339"/>
        </pc:sldMkLst>
      </pc:sldChg>
      <pc:sldChg chg="del">
        <pc:chgData name="Indu Sekhar Dantu" userId="4218edbc7ffe59d5" providerId="LiveId" clId="{F1DB03FD-A0D6-482E-BE1E-A2FE09062E3E}" dt="2021-08-04T11:31:25.487" v="165" actId="47"/>
        <pc:sldMkLst>
          <pc:docMk/>
          <pc:sldMk cId="1728800938" sldId="340"/>
        </pc:sldMkLst>
      </pc:sldChg>
      <pc:sldChg chg="del">
        <pc:chgData name="Indu Sekhar Dantu" userId="4218edbc7ffe59d5" providerId="LiveId" clId="{F1DB03FD-A0D6-482E-BE1E-A2FE09062E3E}" dt="2021-08-04T11:31:26.057" v="167" actId="47"/>
        <pc:sldMkLst>
          <pc:docMk/>
          <pc:sldMk cId="3148373168" sldId="341"/>
        </pc:sldMkLst>
      </pc:sldChg>
      <pc:sldChg chg="del">
        <pc:chgData name="Indu Sekhar Dantu" userId="4218edbc7ffe59d5" providerId="LiveId" clId="{F1DB03FD-A0D6-482E-BE1E-A2FE09062E3E}" dt="2021-08-04T11:31:21.505" v="150" actId="47"/>
        <pc:sldMkLst>
          <pc:docMk/>
          <pc:sldMk cId="4178936676" sldId="342"/>
        </pc:sldMkLst>
      </pc:sldChg>
      <pc:sldChg chg="del">
        <pc:chgData name="Indu Sekhar Dantu" userId="4218edbc7ffe59d5" providerId="LiveId" clId="{F1DB03FD-A0D6-482E-BE1E-A2FE09062E3E}" dt="2021-08-04T11:31:24.412" v="161" actId="47"/>
        <pc:sldMkLst>
          <pc:docMk/>
          <pc:sldMk cId="2706925466" sldId="344"/>
        </pc:sldMkLst>
      </pc:sldChg>
      <pc:sldChg chg="modSp mod">
        <pc:chgData name="Indu Sekhar Dantu" userId="4218edbc7ffe59d5" providerId="LiveId" clId="{F1DB03FD-A0D6-482E-BE1E-A2FE09062E3E}" dt="2021-08-05T17:21:57.067" v="3023" actId="20577"/>
        <pc:sldMkLst>
          <pc:docMk/>
          <pc:sldMk cId="1695751639" sldId="347"/>
        </pc:sldMkLst>
        <pc:spChg chg="mod">
          <ac:chgData name="Indu Sekhar Dantu" userId="4218edbc7ffe59d5" providerId="LiveId" clId="{F1DB03FD-A0D6-482E-BE1E-A2FE09062E3E}" dt="2021-08-04T11:31:03.815" v="137" actId="255"/>
          <ac:spMkLst>
            <pc:docMk/>
            <pc:sldMk cId="1695751639" sldId="347"/>
            <ac:spMk id="13" creationId="{00000000-0000-0000-0000-000000000000}"/>
          </ac:spMkLst>
        </pc:spChg>
        <pc:spChg chg="mod">
          <ac:chgData name="Indu Sekhar Dantu" userId="4218edbc7ffe59d5" providerId="LiveId" clId="{F1DB03FD-A0D6-482E-BE1E-A2FE09062E3E}" dt="2021-08-05T17:21:57.067" v="3023" actId="20577"/>
          <ac:spMkLst>
            <pc:docMk/>
            <pc:sldMk cId="1695751639" sldId="347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F1DB03FD-A0D6-482E-BE1E-A2FE09062E3E}" dt="2021-08-05T17:24:53.338" v="3049" actId="113"/>
        <pc:sldMkLst>
          <pc:docMk/>
          <pc:sldMk cId="554247836" sldId="348"/>
        </pc:sldMkLst>
        <pc:spChg chg="mod">
          <ac:chgData name="Indu Sekhar Dantu" userId="4218edbc7ffe59d5" providerId="LiveId" clId="{F1DB03FD-A0D6-482E-BE1E-A2FE09062E3E}" dt="2021-08-05T17:24:53.338" v="3049" actId="113"/>
          <ac:spMkLst>
            <pc:docMk/>
            <pc:sldMk cId="554247836" sldId="348"/>
            <ac:spMk id="14" creationId="{00000000-0000-0000-0000-000000000000}"/>
          </ac:spMkLst>
        </pc:spChg>
      </pc:sldChg>
      <pc:sldChg chg="del">
        <pc:chgData name="Indu Sekhar Dantu" userId="4218edbc7ffe59d5" providerId="LiveId" clId="{F1DB03FD-A0D6-482E-BE1E-A2FE09062E3E}" dt="2021-08-04T11:31:20.741" v="147" actId="47"/>
        <pc:sldMkLst>
          <pc:docMk/>
          <pc:sldMk cId="987227313" sldId="348"/>
        </pc:sldMkLst>
      </pc:sldChg>
      <pc:sldChg chg="modSp add mod">
        <pc:chgData name="Indu Sekhar Dantu" userId="4218edbc7ffe59d5" providerId="LiveId" clId="{F1DB03FD-A0D6-482E-BE1E-A2FE09062E3E}" dt="2021-08-05T17:25:35.485" v="3057" actId="113"/>
        <pc:sldMkLst>
          <pc:docMk/>
          <pc:sldMk cId="3068643095" sldId="349"/>
        </pc:sldMkLst>
        <pc:spChg chg="mod">
          <ac:chgData name="Indu Sekhar Dantu" userId="4218edbc7ffe59d5" providerId="LiveId" clId="{F1DB03FD-A0D6-482E-BE1E-A2FE09062E3E}" dt="2021-08-05T17:25:35.485" v="3057" actId="113"/>
          <ac:spMkLst>
            <pc:docMk/>
            <pc:sldMk cId="3068643095" sldId="349"/>
            <ac:spMk id="14" creationId="{00000000-0000-0000-0000-000000000000}"/>
          </ac:spMkLst>
        </pc:spChg>
      </pc:sldChg>
      <pc:sldChg chg="del">
        <pc:chgData name="Indu Sekhar Dantu" userId="4218edbc7ffe59d5" providerId="LiveId" clId="{F1DB03FD-A0D6-482E-BE1E-A2FE09062E3E}" dt="2021-08-04T11:31:19.014" v="140" actId="47"/>
        <pc:sldMkLst>
          <pc:docMk/>
          <pc:sldMk cId="3880071349" sldId="349"/>
        </pc:sldMkLst>
      </pc:sldChg>
      <pc:sldChg chg="modSp add mod">
        <pc:chgData name="Indu Sekhar Dantu" userId="4218edbc7ffe59d5" providerId="LiveId" clId="{F1DB03FD-A0D6-482E-BE1E-A2FE09062E3E}" dt="2021-08-05T17:26:29.761" v="3067" actId="113"/>
        <pc:sldMkLst>
          <pc:docMk/>
          <pc:sldMk cId="2197734934" sldId="350"/>
        </pc:sldMkLst>
        <pc:spChg chg="mod">
          <ac:chgData name="Indu Sekhar Dantu" userId="4218edbc7ffe59d5" providerId="LiveId" clId="{F1DB03FD-A0D6-482E-BE1E-A2FE09062E3E}" dt="2021-08-05T17:26:29.761" v="3067" actId="113"/>
          <ac:spMkLst>
            <pc:docMk/>
            <pc:sldMk cId="2197734934" sldId="350"/>
            <ac:spMk id="14" creationId="{00000000-0000-0000-0000-000000000000}"/>
          </ac:spMkLst>
        </pc:spChg>
      </pc:sldChg>
      <pc:sldChg chg="del">
        <pc:chgData name="Indu Sekhar Dantu" userId="4218edbc7ffe59d5" providerId="LiveId" clId="{F1DB03FD-A0D6-482E-BE1E-A2FE09062E3E}" dt="2021-08-04T11:31:19.553" v="142" actId="47"/>
        <pc:sldMkLst>
          <pc:docMk/>
          <pc:sldMk cId="2220937426" sldId="350"/>
        </pc:sldMkLst>
      </pc:sldChg>
      <pc:sldChg chg="del">
        <pc:chgData name="Indu Sekhar Dantu" userId="4218edbc7ffe59d5" providerId="LiveId" clId="{F1DB03FD-A0D6-482E-BE1E-A2FE09062E3E}" dt="2021-08-04T11:31:20.059" v="144" actId="47"/>
        <pc:sldMkLst>
          <pc:docMk/>
          <pc:sldMk cId="2235947954" sldId="351"/>
        </pc:sldMkLst>
      </pc:sldChg>
      <pc:sldChg chg="modSp add mod">
        <pc:chgData name="Indu Sekhar Dantu" userId="4218edbc7ffe59d5" providerId="LiveId" clId="{F1DB03FD-A0D6-482E-BE1E-A2FE09062E3E}" dt="2021-08-05T17:27:18.933" v="3073" actId="113"/>
        <pc:sldMkLst>
          <pc:docMk/>
          <pc:sldMk cId="4078391238" sldId="351"/>
        </pc:sldMkLst>
        <pc:spChg chg="mod">
          <ac:chgData name="Indu Sekhar Dantu" userId="4218edbc7ffe59d5" providerId="LiveId" clId="{F1DB03FD-A0D6-482E-BE1E-A2FE09062E3E}" dt="2021-08-05T17:27:18.933" v="3073" actId="113"/>
          <ac:spMkLst>
            <pc:docMk/>
            <pc:sldMk cId="4078391238" sldId="351"/>
            <ac:spMk id="14" creationId="{00000000-0000-0000-0000-000000000000}"/>
          </ac:spMkLst>
        </pc:spChg>
      </pc:sldChg>
      <pc:sldChg chg="del">
        <pc:chgData name="Indu Sekhar Dantu" userId="4218edbc7ffe59d5" providerId="LiveId" clId="{F1DB03FD-A0D6-482E-BE1E-A2FE09062E3E}" dt="2021-08-04T11:31:21.007" v="148" actId="47"/>
        <pc:sldMkLst>
          <pc:docMk/>
          <pc:sldMk cId="145999765" sldId="352"/>
        </pc:sldMkLst>
      </pc:sldChg>
      <pc:sldChg chg="modSp add mod">
        <pc:chgData name="Indu Sekhar Dantu" userId="4218edbc7ffe59d5" providerId="LiveId" clId="{F1DB03FD-A0D6-482E-BE1E-A2FE09062E3E}" dt="2021-08-05T17:28:05.940" v="3081" actId="113"/>
        <pc:sldMkLst>
          <pc:docMk/>
          <pc:sldMk cId="3931379818" sldId="352"/>
        </pc:sldMkLst>
        <pc:spChg chg="mod">
          <ac:chgData name="Indu Sekhar Dantu" userId="4218edbc7ffe59d5" providerId="LiveId" clId="{F1DB03FD-A0D6-482E-BE1E-A2FE09062E3E}" dt="2021-08-05T17:28:05.940" v="3081" actId="113"/>
          <ac:spMkLst>
            <pc:docMk/>
            <pc:sldMk cId="3931379818" sldId="352"/>
            <ac:spMk id="14" creationId="{00000000-0000-0000-0000-000000000000}"/>
          </ac:spMkLst>
        </pc:spChg>
      </pc:sldChg>
      <pc:sldChg chg="del">
        <pc:chgData name="Indu Sekhar Dantu" userId="4218edbc7ffe59d5" providerId="LiveId" clId="{F1DB03FD-A0D6-482E-BE1E-A2FE09062E3E}" dt="2021-08-04T11:31:22.557" v="154" actId="47"/>
        <pc:sldMkLst>
          <pc:docMk/>
          <pc:sldMk cId="544845524" sldId="353"/>
        </pc:sldMkLst>
      </pc:sldChg>
      <pc:sldChg chg="modSp add mod">
        <pc:chgData name="Indu Sekhar Dantu" userId="4218edbc7ffe59d5" providerId="LiveId" clId="{F1DB03FD-A0D6-482E-BE1E-A2FE09062E3E}" dt="2021-08-05T17:19:44.404" v="2969" actId="20577"/>
        <pc:sldMkLst>
          <pc:docMk/>
          <pc:sldMk cId="2653026863" sldId="353"/>
        </pc:sldMkLst>
        <pc:spChg chg="mod">
          <ac:chgData name="Indu Sekhar Dantu" userId="4218edbc7ffe59d5" providerId="LiveId" clId="{F1DB03FD-A0D6-482E-BE1E-A2FE09062E3E}" dt="2021-08-05T17:19:44.404" v="2969" actId="20577"/>
          <ac:spMkLst>
            <pc:docMk/>
            <pc:sldMk cId="2653026863" sldId="353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F1DB03FD-A0D6-482E-BE1E-A2FE09062E3E}" dt="2021-08-05T17:20:45.509" v="3007" actId="113"/>
        <pc:sldMkLst>
          <pc:docMk/>
          <pc:sldMk cId="1081504102" sldId="354"/>
        </pc:sldMkLst>
        <pc:spChg chg="mod">
          <ac:chgData name="Indu Sekhar Dantu" userId="4218edbc7ffe59d5" providerId="LiveId" clId="{F1DB03FD-A0D6-482E-BE1E-A2FE09062E3E}" dt="2021-08-05T17:20:45.509" v="3007" actId="113"/>
          <ac:spMkLst>
            <pc:docMk/>
            <pc:sldMk cId="1081504102" sldId="354"/>
            <ac:spMk id="14" creationId="{00000000-0000-0000-0000-000000000000}"/>
          </ac:spMkLst>
        </pc:spChg>
      </pc:sldChg>
      <pc:sldChg chg="del">
        <pc:chgData name="Indu Sekhar Dantu" userId="4218edbc7ffe59d5" providerId="LiveId" clId="{F1DB03FD-A0D6-482E-BE1E-A2FE09062E3E}" dt="2021-08-04T11:31:24.139" v="160" actId="47"/>
        <pc:sldMkLst>
          <pc:docMk/>
          <pc:sldMk cId="3173310061" sldId="354"/>
        </pc:sldMkLst>
      </pc:sldChg>
      <pc:sldChg chg="del">
        <pc:chgData name="Indu Sekhar Dantu" userId="4218edbc7ffe59d5" providerId="LiveId" clId="{F1DB03FD-A0D6-482E-BE1E-A2FE09062E3E}" dt="2021-08-04T11:31:33.509" v="189" actId="47"/>
        <pc:sldMkLst>
          <pc:docMk/>
          <pc:sldMk cId="1585229073" sldId="355"/>
        </pc:sldMkLst>
      </pc:sldChg>
      <pc:sldChg chg="modSp add mod">
        <pc:chgData name="Indu Sekhar Dantu" userId="4218edbc7ffe59d5" providerId="LiveId" clId="{F1DB03FD-A0D6-482E-BE1E-A2FE09062E3E}" dt="2021-08-05T17:17:26.882" v="2952" actId="313"/>
        <pc:sldMkLst>
          <pc:docMk/>
          <pc:sldMk cId="2010513982" sldId="355"/>
        </pc:sldMkLst>
        <pc:spChg chg="mod">
          <ac:chgData name="Indu Sekhar Dantu" userId="4218edbc7ffe59d5" providerId="LiveId" clId="{F1DB03FD-A0D6-482E-BE1E-A2FE09062E3E}" dt="2021-08-05T17:17:26.882" v="2952" actId="313"/>
          <ac:spMkLst>
            <pc:docMk/>
            <pc:sldMk cId="2010513982" sldId="355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F1DB03FD-A0D6-482E-BE1E-A2FE09062E3E}" dt="2021-08-05T17:17:35.611" v="2953" actId="113"/>
        <pc:sldMkLst>
          <pc:docMk/>
          <pc:sldMk cId="2784860902" sldId="356"/>
        </pc:sldMkLst>
        <pc:spChg chg="mod">
          <ac:chgData name="Indu Sekhar Dantu" userId="4218edbc7ffe59d5" providerId="LiveId" clId="{F1DB03FD-A0D6-482E-BE1E-A2FE09062E3E}" dt="2021-08-05T17:17:35.611" v="2953" actId="113"/>
          <ac:spMkLst>
            <pc:docMk/>
            <pc:sldMk cId="2784860902" sldId="356"/>
            <ac:spMk id="14" creationId="{00000000-0000-0000-0000-000000000000}"/>
          </ac:spMkLst>
        </pc:spChg>
      </pc:sldChg>
      <pc:sldChg chg="del">
        <pc:chgData name="Indu Sekhar Dantu" userId="4218edbc7ffe59d5" providerId="LiveId" clId="{F1DB03FD-A0D6-482E-BE1E-A2FE09062E3E}" dt="2021-08-04T11:31:31.615" v="187" actId="47"/>
        <pc:sldMkLst>
          <pc:docMk/>
          <pc:sldMk cId="4171903266" sldId="356"/>
        </pc:sldMkLst>
      </pc:sldChg>
      <pc:sldChg chg="modSp add mod">
        <pc:chgData name="Indu Sekhar Dantu" userId="4218edbc7ffe59d5" providerId="LiveId" clId="{F1DB03FD-A0D6-482E-BE1E-A2FE09062E3E}" dt="2021-08-05T17:10:21.672" v="2907" actId="313"/>
        <pc:sldMkLst>
          <pc:docMk/>
          <pc:sldMk cId="574414390" sldId="357"/>
        </pc:sldMkLst>
        <pc:spChg chg="mod">
          <ac:chgData name="Indu Sekhar Dantu" userId="4218edbc7ffe59d5" providerId="LiveId" clId="{F1DB03FD-A0D6-482E-BE1E-A2FE09062E3E}" dt="2021-08-05T17:10:21.672" v="2907" actId="313"/>
          <ac:spMkLst>
            <pc:docMk/>
            <pc:sldMk cId="574414390" sldId="357"/>
            <ac:spMk id="14" creationId="{00000000-0000-0000-0000-000000000000}"/>
          </ac:spMkLst>
        </pc:spChg>
      </pc:sldChg>
      <pc:sldChg chg="del">
        <pc:chgData name="Indu Sekhar Dantu" userId="4218edbc7ffe59d5" providerId="LiveId" clId="{F1DB03FD-A0D6-482E-BE1E-A2FE09062E3E}" dt="2021-08-04T11:31:30.171" v="182" actId="47"/>
        <pc:sldMkLst>
          <pc:docMk/>
          <pc:sldMk cId="3817718496" sldId="357"/>
        </pc:sldMkLst>
      </pc:sldChg>
      <pc:sldChg chg="del">
        <pc:chgData name="Indu Sekhar Dantu" userId="4218edbc7ffe59d5" providerId="LiveId" clId="{F1DB03FD-A0D6-482E-BE1E-A2FE09062E3E}" dt="2021-08-04T11:31:29.641" v="180" actId="47"/>
        <pc:sldMkLst>
          <pc:docMk/>
          <pc:sldMk cId="2695361410" sldId="358"/>
        </pc:sldMkLst>
      </pc:sldChg>
      <pc:sldChg chg="modSp add mod">
        <pc:chgData name="Indu Sekhar Dantu" userId="4218edbc7ffe59d5" providerId="LiveId" clId="{F1DB03FD-A0D6-482E-BE1E-A2FE09062E3E}" dt="2021-08-05T16:45:16.729" v="2883" actId="6549"/>
        <pc:sldMkLst>
          <pc:docMk/>
          <pc:sldMk cId="3200788007" sldId="358"/>
        </pc:sldMkLst>
        <pc:spChg chg="mod">
          <ac:chgData name="Indu Sekhar Dantu" userId="4218edbc7ffe59d5" providerId="LiveId" clId="{F1DB03FD-A0D6-482E-BE1E-A2FE09062E3E}" dt="2021-08-05T16:45:16.729" v="2883" actId="6549"/>
          <ac:spMkLst>
            <pc:docMk/>
            <pc:sldMk cId="3200788007" sldId="358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DB03FD-A0D6-482E-BE1E-A2FE09062E3E}" dt="2021-08-05T17:28:54.103" v="3085" actId="113"/>
        <pc:sldMkLst>
          <pc:docMk/>
          <pc:sldMk cId="2842662041" sldId="359"/>
        </pc:sldMkLst>
        <pc:spChg chg="mod">
          <ac:chgData name="Indu Sekhar Dantu" userId="4218edbc7ffe59d5" providerId="LiveId" clId="{F1DB03FD-A0D6-482E-BE1E-A2FE09062E3E}" dt="2021-08-05T17:28:54.103" v="3085" actId="113"/>
          <ac:spMkLst>
            <pc:docMk/>
            <pc:sldMk cId="2842662041" sldId="359"/>
            <ac:spMk id="14" creationId="{00000000-0000-0000-0000-000000000000}"/>
          </ac:spMkLst>
        </pc:spChg>
      </pc:sldChg>
      <pc:sldChg chg="modSp add del mod">
        <pc:chgData name="Indu Sekhar Dantu" userId="4218edbc7ffe59d5" providerId="LiveId" clId="{F1DB03FD-A0D6-482E-BE1E-A2FE09062E3E}" dt="2021-08-04T12:26:57.016" v="464" actId="2696"/>
        <pc:sldMkLst>
          <pc:docMk/>
          <pc:sldMk cId="2875243909" sldId="359"/>
        </pc:sldMkLst>
        <pc:spChg chg="mod">
          <ac:chgData name="Indu Sekhar Dantu" userId="4218edbc7ffe59d5" providerId="LiveId" clId="{F1DB03FD-A0D6-482E-BE1E-A2FE09062E3E}" dt="2021-08-04T12:20:16.999" v="396" actId="20577"/>
          <ac:spMkLst>
            <pc:docMk/>
            <pc:sldMk cId="2875243909" sldId="359"/>
            <ac:spMk id="14" creationId="{00000000-0000-0000-0000-000000000000}"/>
          </ac:spMkLst>
        </pc:spChg>
      </pc:sldChg>
      <pc:sldChg chg="del">
        <pc:chgData name="Indu Sekhar Dantu" userId="4218edbc7ffe59d5" providerId="LiveId" clId="{F1DB03FD-A0D6-482E-BE1E-A2FE09062E3E}" dt="2021-08-04T11:31:28.528" v="176" actId="47"/>
        <pc:sldMkLst>
          <pc:docMk/>
          <pc:sldMk cId="3510646746" sldId="359"/>
        </pc:sldMkLst>
      </pc:sldChg>
      <pc:sldChg chg="modSp mod">
        <pc:chgData name="Indu Sekhar Dantu" userId="4218edbc7ffe59d5" providerId="LiveId" clId="{F1DB03FD-A0D6-482E-BE1E-A2FE09062E3E}" dt="2021-08-05T17:29:34.226" v="3091" actId="113"/>
        <pc:sldMkLst>
          <pc:docMk/>
          <pc:sldMk cId="367478042" sldId="360"/>
        </pc:sldMkLst>
        <pc:spChg chg="mod">
          <ac:chgData name="Indu Sekhar Dantu" userId="4218edbc7ffe59d5" providerId="LiveId" clId="{F1DB03FD-A0D6-482E-BE1E-A2FE09062E3E}" dt="2021-08-05T17:29:34.226" v="3091" actId="113"/>
          <ac:spMkLst>
            <pc:docMk/>
            <pc:sldMk cId="367478042" sldId="360"/>
            <ac:spMk id="14" creationId="{00000000-0000-0000-0000-000000000000}"/>
          </ac:spMkLst>
        </pc:spChg>
      </pc:sldChg>
      <pc:sldChg chg="modSp add del mod">
        <pc:chgData name="Indu Sekhar Dantu" userId="4218edbc7ffe59d5" providerId="LiveId" clId="{F1DB03FD-A0D6-482E-BE1E-A2FE09062E3E}" dt="2021-08-04T12:26:57.016" v="464" actId="2696"/>
        <pc:sldMkLst>
          <pc:docMk/>
          <pc:sldMk cId="1207577715" sldId="360"/>
        </pc:sldMkLst>
        <pc:spChg chg="mod">
          <ac:chgData name="Indu Sekhar Dantu" userId="4218edbc7ffe59d5" providerId="LiveId" clId="{F1DB03FD-A0D6-482E-BE1E-A2FE09062E3E}" dt="2021-08-04T12:19:25.738" v="372" actId="2711"/>
          <ac:spMkLst>
            <pc:docMk/>
            <pc:sldMk cId="1207577715" sldId="360"/>
            <ac:spMk id="14" creationId="{00000000-0000-0000-0000-000000000000}"/>
          </ac:spMkLst>
        </pc:spChg>
      </pc:sldChg>
      <pc:sldChg chg="del">
        <pc:chgData name="Indu Sekhar Dantu" userId="4218edbc7ffe59d5" providerId="LiveId" clId="{F1DB03FD-A0D6-482E-BE1E-A2FE09062E3E}" dt="2021-08-04T11:31:27.977" v="174" actId="47"/>
        <pc:sldMkLst>
          <pc:docMk/>
          <pc:sldMk cId="2401153965" sldId="360"/>
        </pc:sldMkLst>
      </pc:sldChg>
      <pc:sldChg chg="del">
        <pc:chgData name="Indu Sekhar Dantu" userId="4218edbc7ffe59d5" providerId="LiveId" clId="{F1DB03FD-A0D6-482E-BE1E-A2FE09062E3E}" dt="2021-08-04T11:31:26.857" v="170" actId="47"/>
        <pc:sldMkLst>
          <pc:docMk/>
          <pc:sldMk cId="254289949" sldId="361"/>
        </pc:sldMkLst>
      </pc:sldChg>
      <pc:sldChg chg="modSp mod">
        <pc:chgData name="Indu Sekhar Dantu" userId="4218edbc7ffe59d5" providerId="LiveId" clId="{F1DB03FD-A0D6-482E-BE1E-A2FE09062E3E}" dt="2021-08-05T17:30:55.834" v="3105" actId="113"/>
        <pc:sldMkLst>
          <pc:docMk/>
          <pc:sldMk cId="565398470" sldId="361"/>
        </pc:sldMkLst>
        <pc:spChg chg="mod">
          <ac:chgData name="Indu Sekhar Dantu" userId="4218edbc7ffe59d5" providerId="LiveId" clId="{F1DB03FD-A0D6-482E-BE1E-A2FE09062E3E}" dt="2021-08-05T17:30:55.834" v="3105" actId="113"/>
          <ac:spMkLst>
            <pc:docMk/>
            <pc:sldMk cId="565398470" sldId="361"/>
            <ac:spMk id="14" creationId="{00000000-0000-0000-0000-000000000000}"/>
          </ac:spMkLst>
        </pc:spChg>
      </pc:sldChg>
      <pc:sldChg chg="modSp add del mod">
        <pc:chgData name="Indu Sekhar Dantu" userId="4218edbc7ffe59d5" providerId="LiveId" clId="{F1DB03FD-A0D6-482E-BE1E-A2FE09062E3E}" dt="2021-08-04T12:26:57.016" v="464" actId="2696"/>
        <pc:sldMkLst>
          <pc:docMk/>
          <pc:sldMk cId="1358604493" sldId="361"/>
        </pc:sldMkLst>
        <pc:spChg chg="mod">
          <ac:chgData name="Indu Sekhar Dantu" userId="4218edbc7ffe59d5" providerId="LiveId" clId="{F1DB03FD-A0D6-482E-BE1E-A2FE09062E3E}" dt="2021-08-04T12:20:25.701" v="397" actId="20577"/>
          <ac:spMkLst>
            <pc:docMk/>
            <pc:sldMk cId="1358604493" sldId="361"/>
            <ac:spMk id="14" creationId="{00000000-0000-0000-0000-000000000000}"/>
          </ac:spMkLst>
        </pc:spChg>
      </pc:sldChg>
      <pc:sldChg chg="modSp add del mod ord">
        <pc:chgData name="Indu Sekhar Dantu" userId="4218edbc7ffe59d5" providerId="LiveId" clId="{F1DB03FD-A0D6-482E-BE1E-A2FE09062E3E}" dt="2021-08-04T12:26:57.016" v="464" actId="2696"/>
        <pc:sldMkLst>
          <pc:docMk/>
          <pc:sldMk cId="1045198071" sldId="362"/>
        </pc:sldMkLst>
        <pc:spChg chg="mod">
          <ac:chgData name="Indu Sekhar Dantu" userId="4218edbc7ffe59d5" providerId="LiveId" clId="{F1DB03FD-A0D6-482E-BE1E-A2FE09062E3E}" dt="2021-08-04T12:21:04.943" v="417" actId="255"/>
          <ac:spMkLst>
            <pc:docMk/>
            <pc:sldMk cId="1045198071" sldId="362"/>
            <ac:spMk id="14" creationId="{00000000-0000-0000-0000-000000000000}"/>
          </ac:spMkLst>
        </pc:spChg>
      </pc:sldChg>
      <pc:sldChg chg="del">
        <pc:chgData name="Indu Sekhar Dantu" userId="4218edbc7ffe59d5" providerId="LiveId" clId="{F1DB03FD-A0D6-482E-BE1E-A2FE09062E3E}" dt="2021-08-04T11:31:26.294" v="168" actId="47"/>
        <pc:sldMkLst>
          <pc:docMk/>
          <pc:sldMk cId="1494600273" sldId="362"/>
        </pc:sldMkLst>
      </pc:sldChg>
      <pc:sldChg chg="modSp mod">
        <pc:chgData name="Indu Sekhar Dantu" userId="4218edbc7ffe59d5" providerId="LiveId" clId="{F1DB03FD-A0D6-482E-BE1E-A2FE09062E3E}" dt="2021-08-04T13:54:35.997" v="678" actId="255"/>
        <pc:sldMkLst>
          <pc:docMk/>
          <pc:sldMk cId="2653068255" sldId="362"/>
        </pc:sldMkLst>
        <pc:spChg chg="mod">
          <ac:chgData name="Indu Sekhar Dantu" userId="4218edbc7ffe59d5" providerId="LiveId" clId="{F1DB03FD-A0D6-482E-BE1E-A2FE09062E3E}" dt="2021-08-04T13:54:35.997" v="678" actId="255"/>
          <ac:spMkLst>
            <pc:docMk/>
            <pc:sldMk cId="2653068255" sldId="362"/>
            <ac:spMk id="14" creationId="{00000000-0000-0000-0000-000000000000}"/>
          </ac:spMkLst>
        </pc:spChg>
      </pc:sldChg>
      <pc:sldChg chg="del">
        <pc:chgData name="Indu Sekhar Dantu" userId="4218edbc7ffe59d5" providerId="LiveId" clId="{F1DB03FD-A0D6-482E-BE1E-A2FE09062E3E}" dt="2021-08-04T11:31:25.770" v="166" actId="47"/>
        <pc:sldMkLst>
          <pc:docMk/>
          <pc:sldMk cId="397524642" sldId="363"/>
        </pc:sldMkLst>
      </pc:sldChg>
      <pc:sldChg chg="modSp add del mod">
        <pc:chgData name="Indu Sekhar Dantu" userId="4218edbc7ffe59d5" providerId="LiveId" clId="{F1DB03FD-A0D6-482E-BE1E-A2FE09062E3E}" dt="2021-08-04T12:26:57.016" v="464" actId="2696"/>
        <pc:sldMkLst>
          <pc:docMk/>
          <pc:sldMk cId="1006175151" sldId="363"/>
        </pc:sldMkLst>
        <pc:spChg chg="mod">
          <ac:chgData name="Indu Sekhar Dantu" userId="4218edbc7ffe59d5" providerId="LiveId" clId="{F1DB03FD-A0D6-482E-BE1E-A2FE09062E3E}" dt="2021-08-04T12:21:17.225" v="418" actId="255"/>
          <ac:spMkLst>
            <pc:docMk/>
            <pc:sldMk cId="1006175151" sldId="363"/>
            <ac:spMk id="14" creationId="{00000000-0000-0000-0000-000000000000}"/>
          </ac:spMkLst>
        </pc:spChg>
      </pc:sldChg>
      <pc:sldChg chg="del">
        <pc:chgData name="Indu Sekhar Dantu" userId="4218edbc7ffe59d5" providerId="LiveId" clId="{F1DB03FD-A0D6-482E-BE1E-A2FE09062E3E}" dt="2021-08-04T12:51:39.120" v="523" actId="2696"/>
        <pc:sldMkLst>
          <pc:docMk/>
          <pc:sldMk cId="2042336402" sldId="363"/>
        </pc:sldMkLst>
      </pc:sldChg>
      <pc:sldChg chg="modSp mod">
        <pc:chgData name="Indu Sekhar Dantu" userId="4218edbc7ffe59d5" providerId="LiveId" clId="{F1DB03FD-A0D6-482E-BE1E-A2FE09062E3E}" dt="2021-08-04T12:58:43.534" v="645" actId="20577"/>
        <pc:sldMkLst>
          <pc:docMk/>
          <pc:sldMk cId="2317691900" sldId="363"/>
        </pc:sldMkLst>
        <pc:spChg chg="mod">
          <ac:chgData name="Indu Sekhar Dantu" userId="4218edbc7ffe59d5" providerId="LiveId" clId="{F1DB03FD-A0D6-482E-BE1E-A2FE09062E3E}" dt="2021-08-04T12:58:43.534" v="645" actId="20577"/>
          <ac:spMkLst>
            <pc:docMk/>
            <pc:sldMk cId="2317691900" sldId="363"/>
            <ac:spMk id="14" creationId="{00000000-0000-0000-0000-000000000000}"/>
          </ac:spMkLst>
        </pc:spChg>
      </pc:sldChg>
      <pc:sldChg chg="del">
        <pc:chgData name="Indu Sekhar Dantu" userId="4218edbc7ffe59d5" providerId="LiveId" clId="{F1DB03FD-A0D6-482E-BE1E-A2FE09062E3E}" dt="2021-08-04T11:31:25.202" v="164" actId="47"/>
        <pc:sldMkLst>
          <pc:docMk/>
          <pc:sldMk cId="2233968041" sldId="364"/>
        </pc:sldMkLst>
      </pc:sldChg>
      <pc:sldChg chg="modSp mod">
        <pc:chgData name="Indu Sekhar Dantu" userId="4218edbc7ffe59d5" providerId="LiveId" clId="{F1DB03FD-A0D6-482E-BE1E-A2FE09062E3E}" dt="2021-08-06T01:52:40.922" v="3130" actId="20577"/>
        <pc:sldMkLst>
          <pc:docMk/>
          <pc:sldMk cId="3344666128" sldId="364"/>
        </pc:sldMkLst>
        <pc:spChg chg="mod">
          <ac:chgData name="Indu Sekhar Dantu" userId="4218edbc7ffe59d5" providerId="LiveId" clId="{F1DB03FD-A0D6-482E-BE1E-A2FE09062E3E}" dt="2021-08-06T01:52:40.922" v="3130" actId="20577"/>
          <ac:spMkLst>
            <pc:docMk/>
            <pc:sldMk cId="3344666128" sldId="364"/>
            <ac:spMk id="14" creationId="{00000000-0000-0000-0000-000000000000}"/>
          </ac:spMkLst>
        </pc:spChg>
      </pc:sldChg>
      <pc:sldChg chg="modSp add del mod">
        <pc:chgData name="Indu Sekhar Dantu" userId="4218edbc7ffe59d5" providerId="LiveId" clId="{F1DB03FD-A0D6-482E-BE1E-A2FE09062E3E}" dt="2021-08-04T12:26:57.016" v="464" actId="2696"/>
        <pc:sldMkLst>
          <pc:docMk/>
          <pc:sldMk cId="3835831238" sldId="364"/>
        </pc:sldMkLst>
        <pc:spChg chg="mod">
          <ac:chgData name="Indu Sekhar Dantu" userId="4218edbc7ffe59d5" providerId="LiveId" clId="{F1DB03FD-A0D6-482E-BE1E-A2FE09062E3E}" dt="2021-08-04T12:22:43.237" v="427" actId="27636"/>
          <ac:spMkLst>
            <pc:docMk/>
            <pc:sldMk cId="3835831238" sldId="364"/>
            <ac:spMk id="14" creationId="{00000000-0000-0000-0000-000000000000}"/>
          </ac:spMkLst>
        </pc:spChg>
      </pc:sldChg>
      <pc:sldChg chg="modSp add del mod">
        <pc:chgData name="Indu Sekhar Dantu" userId="4218edbc7ffe59d5" providerId="LiveId" clId="{F1DB03FD-A0D6-482E-BE1E-A2FE09062E3E}" dt="2021-08-04T12:26:57.016" v="464" actId="2696"/>
        <pc:sldMkLst>
          <pc:docMk/>
          <pc:sldMk cId="566868722" sldId="365"/>
        </pc:sldMkLst>
        <pc:spChg chg="mod">
          <ac:chgData name="Indu Sekhar Dantu" userId="4218edbc7ffe59d5" providerId="LiveId" clId="{F1DB03FD-A0D6-482E-BE1E-A2FE09062E3E}" dt="2021-08-04T12:23:00.170" v="428"/>
          <ac:spMkLst>
            <pc:docMk/>
            <pc:sldMk cId="566868722" sldId="365"/>
            <ac:spMk id="14" creationId="{00000000-0000-0000-0000-000000000000}"/>
          </ac:spMkLst>
        </pc:spChg>
      </pc:sldChg>
      <pc:sldChg chg="del">
        <pc:chgData name="Indu Sekhar Dantu" userId="4218edbc7ffe59d5" providerId="LiveId" clId="{F1DB03FD-A0D6-482E-BE1E-A2FE09062E3E}" dt="2021-08-04T11:31:24.677" v="162" actId="47"/>
        <pc:sldMkLst>
          <pc:docMk/>
          <pc:sldMk cId="748654746" sldId="365"/>
        </pc:sldMkLst>
      </pc:sldChg>
      <pc:sldChg chg="modSp mod">
        <pc:chgData name="Indu Sekhar Dantu" userId="4218edbc7ffe59d5" providerId="LiveId" clId="{F1DB03FD-A0D6-482E-BE1E-A2FE09062E3E}" dt="2021-08-06T01:56:17.992" v="3153" actId="113"/>
        <pc:sldMkLst>
          <pc:docMk/>
          <pc:sldMk cId="778752276" sldId="365"/>
        </pc:sldMkLst>
        <pc:spChg chg="mod">
          <ac:chgData name="Indu Sekhar Dantu" userId="4218edbc7ffe59d5" providerId="LiveId" clId="{F1DB03FD-A0D6-482E-BE1E-A2FE09062E3E}" dt="2021-08-06T01:56:17.992" v="3153" actId="113"/>
          <ac:spMkLst>
            <pc:docMk/>
            <pc:sldMk cId="778752276" sldId="365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DB03FD-A0D6-482E-BE1E-A2FE09062E3E}" dt="2021-08-06T01:59:28.812" v="3186" actId="20577"/>
        <pc:sldMkLst>
          <pc:docMk/>
          <pc:sldMk cId="3035340158" sldId="366"/>
        </pc:sldMkLst>
        <pc:spChg chg="mod">
          <ac:chgData name="Indu Sekhar Dantu" userId="4218edbc7ffe59d5" providerId="LiveId" clId="{F1DB03FD-A0D6-482E-BE1E-A2FE09062E3E}" dt="2021-08-06T01:59:28.812" v="3186" actId="20577"/>
          <ac:spMkLst>
            <pc:docMk/>
            <pc:sldMk cId="3035340158" sldId="366"/>
            <ac:spMk id="14" creationId="{00000000-0000-0000-0000-000000000000}"/>
          </ac:spMkLst>
        </pc:spChg>
      </pc:sldChg>
      <pc:sldChg chg="modSp add del mod">
        <pc:chgData name="Indu Sekhar Dantu" userId="4218edbc7ffe59d5" providerId="LiveId" clId="{F1DB03FD-A0D6-482E-BE1E-A2FE09062E3E}" dt="2021-08-04T12:26:57.016" v="464" actId="2696"/>
        <pc:sldMkLst>
          <pc:docMk/>
          <pc:sldMk cId="3207981590" sldId="366"/>
        </pc:sldMkLst>
        <pc:spChg chg="mod">
          <ac:chgData name="Indu Sekhar Dantu" userId="4218edbc7ffe59d5" providerId="LiveId" clId="{F1DB03FD-A0D6-482E-BE1E-A2FE09062E3E}" dt="2021-08-04T12:23:22.071" v="429"/>
          <ac:spMkLst>
            <pc:docMk/>
            <pc:sldMk cId="3207981590" sldId="366"/>
            <ac:spMk id="14" creationId="{00000000-0000-0000-0000-000000000000}"/>
          </ac:spMkLst>
        </pc:spChg>
      </pc:sldChg>
      <pc:sldChg chg="del">
        <pc:chgData name="Indu Sekhar Dantu" userId="4218edbc7ffe59d5" providerId="LiveId" clId="{F1DB03FD-A0D6-482E-BE1E-A2FE09062E3E}" dt="2021-08-04T11:31:23.090" v="156" actId="47"/>
        <pc:sldMkLst>
          <pc:docMk/>
          <pc:sldMk cId="3484395455" sldId="366"/>
        </pc:sldMkLst>
      </pc:sldChg>
      <pc:sldChg chg="modSp add del mod">
        <pc:chgData name="Indu Sekhar Dantu" userId="4218edbc7ffe59d5" providerId="LiveId" clId="{F1DB03FD-A0D6-482E-BE1E-A2FE09062E3E}" dt="2021-08-04T12:26:57.016" v="464" actId="2696"/>
        <pc:sldMkLst>
          <pc:docMk/>
          <pc:sldMk cId="316360936" sldId="367"/>
        </pc:sldMkLst>
        <pc:spChg chg="mod">
          <ac:chgData name="Indu Sekhar Dantu" userId="4218edbc7ffe59d5" providerId="LiveId" clId="{F1DB03FD-A0D6-482E-BE1E-A2FE09062E3E}" dt="2021-08-04T12:23:39.384" v="431" actId="5793"/>
          <ac:spMkLst>
            <pc:docMk/>
            <pc:sldMk cId="316360936" sldId="367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DB03FD-A0D6-482E-BE1E-A2FE09062E3E}" dt="2021-08-06T02:00:11.592" v="3193" actId="113"/>
        <pc:sldMkLst>
          <pc:docMk/>
          <pc:sldMk cId="1275740382" sldId="367"/>
        </pc:sldMkLst>
        <pc:spChg chg="mod">
          <ac:chgData name="Indu Sekhar Dantu" userId="4218edbc7ffe59d5" providerId="LiveId" clId="{F1DB03FD-A0D6-482E-BE1E-A2FE09062E3E}" dt="2021-08-06T02:00:11.592" v="3193" actId="113"/>
          <ac:spMkLst>
            <pc:docMk/>
            <pc:sldMk cId="1275740382" sldId="367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DB03FD-A0D6-482E-BE1E-A2FE09062E3E}" dt="2021-08-06T02:03:45.925" v="3221" actId="113"/>
        <pc:sldMkLst>
          <pc:docMk/>
          <pc:sldMk cId="1590677707" sldId="368"/>
        </pc:sldMkLst>
        <pc:spChg chg="mod">
          <ac:chgData name="Indu Sekhar Dantu" userId="4218edbc7ffe59d5" providerId="LiveId" clId="{F1DB03FD-A0D6-482E-BE1E-A2FE09062E3E}" dt="2021-08-06T02:03:45.925" v="3221" actId="113"/>
          <ac:spMkLst>
            <pc:docMk/>
            <pc:sldMk cId="1590677707" sldId="368"/>
            <ac:spMk id="14" creationId="{00000000-0000-0000-0000-000000000000}"/>
          </ac:spMkLst>
        </pc:spChg>
      </pc:sldChg>
      <pc:sldChg chg="modSp add del mod">
        <pc:chgData name="Indu Sekhar Dantu" userId="4218edbc7ffe59d5" providerId="LiveId" clId="{F1DB03FD-A0D6-482E-BE1E-A2FE09062E3E}" dt="2021-08-04T12:26:57.016" v="464" actId="2696"/>
        <pc:sldMkLst>
          <pc:docMk/>
          <pc:sldMk cId="2164772015" sldId="368"/>
        </pc:sldMkLst>
        <pc:spChg chg="mod">
          <ac:chgData name="Indu Sekhar Dantu" userId="4218edbc7ffe59d5" providerId="LiveId" clId="{F1DB03FD-A0D6-482E-BE1E-A2FE09062E3E}" dt="2021-08-04T12:25:27.686" v="460" actId="368"/>
          <ac:spMkLst>
            <pc:docMk/>
            <pc:sldMk cId="2164772015" sldId="368"/>
            <ac:spMk id="14" creationId="{00000000-0000-0000-0000-000000000000}"/>
          </ac:spMkLst>
        </pc:spChg>
      </pc:sldChg>
      <pc:sldChg chg="modSp add del mod">
        <pc:chgData name="Indu Sekhar Dantu" userId="4218edbc7ffe59d5" providerId="LiveId" clId="{F1DB03FD-A0D6-482E-BE1E-A2FE09062E3E}" dt="2021-08-04T12:26:57.016" v="464" actId="2696"/>
        <pc:sldMkLst>
          <pc:docMk/>
          <pc:sldMk cId="17758404" sldId="369"/>
        </pc:sldMkLst>
        <pc:spChg chg="mod">
          <ac:chgData name="Indu Sekhar Dantu" userId="4218edbc7ffe59d5" providerId="LiveId" clId="{F1DB03FD-A0D6-482E-BE1E-A2FE09062E3E}" dt="2021-08-04T12:25:46.796" v="461"/>
          <ac:spMkLst>
            <pc:docMk/>
            <pc:sldMk cId="17758404" sldId="369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DB03FD-A0D6-482E-BE1E-A2FE09062E3E}" dt="2021-08-06T02:04:44.103" v="3231" actId="113"/>
        <pc:sldMkLst>
          <pc:docMk/>
          <pc:sldMk cId="4208919287" sldId="369"/>
        </pc:sldMkLst>
        <pc:spChg chg="mod">
          <ac:chgData name="Indu Sekhar Dantu" userId="4218edbc7ffe59d5" providerId="LiveId" clId="{F1DB03FD-A0D6-482E-BE1E-A2FE09062E3E}" dt="2021-08-06T02:04:44.103" v="3231" actId="113"/>
          <ac:spMkLst>
            <pc:docMk/>
            <pc:sldMk cId="4208919287" sldId="369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DB03FD-A0D6-482E-BE1E-A2FE09062E3E}" dt="2021-08-06T02:05:31.057" v="3236" actId="113"/>
        <pc:sldMkLst>
          <pc:docMk/>
          <pc:sldMk cId="81413248" sldId="370"/>
        </pc:sldMkLst>
        <pc:spChg chg="mod">
          <ac:chgData name="Indu Sekhar Dantu" userId="4218edbc7ffe59d5" providerId="LiveId" clId="{F1DB03FD-A0D6-482E-BE1E-A2FE09062E3E}" dt="2021-08-06T02:05:31.057" v="3236" actId="113"/>
          <ac:spMkLst>
            <pc:docMk/>
            <pc:sldMk cId="81413248" sldId="370"/>
            <ac:spMk id="14" creationId="{00000000-0000-0000-0000-000000000000}"/>
          </ac:spMkLst>
        </pc:spChg>
      </pc:sldChg>
      <pc:sldChg chg="modSp add del mod">
        <pc:chgData name="Indu Sekhar Dantu" userId="4218edbc7ffe59d5" providerId="LiveId" clId="{F1DB03FD-A0D6-482E-BE1E-A2FE09062E3E}" dt="2021-08-04T12:26:57.016" v="464" actId="2696"/>
        <pc:sldMkLst>
          <pc:docMk/>
          <pc:sldMk cId="3191194579" sldId="370"/>
        </pc:sldMkLst>
        <pc:spChg chg="mod">
          <ac:chgData name="Indu Sekhar Dantu" userId="4218edbc7ffe59d5" providerId="LiveId" clId="{F1DB03FD-A0D6-482E-BE1E-A2FE09062E3E}" dt="2021-08-04T12:26:03.496" v="462"/>
          <ac:spMkLst>
            <pc:docMk/>
            <pc:sldMk cId="3191194579" sldId="370"/>
            <ac:spMk id="14" creationId="{00000000-0000-0000-0000-000000000000}"/>
          </ac:spMkLst>
        </pc:spChg>
      </pc:sldChg>
      <pc:sldChg chg="modSp add del mod">
        <pc:chgData name="Indu Sekhar Dantu" userId="4218edbc7ffe59d5" providerId="LiveId" clId="{F1DB03FD-A0D6-482E-BE1E-A2FE09062E3E}" dt="2021-08-04T12:26:57.016" v="464" actId="2696"/>
        <pc:sldMkLst>
          <pc:docMk/>
          <pc:sldMk cId="1248378421" sldId="371"/>
        </pc:sldMkLst>
        <pc:spChg chg="mod">
          <ac:chgData name="Indu Sekhar Dantu" userId="4218edbc7ffe59d5" providerId="LiveId" clId="{F1DB03FD-A0D6-482E-BE1E-A2FE09062E3E}" dt="2021-08-04T12:26:20.006" v="463"/>
          <ac:spMkLst>
            <pc:docMk/>
            <pc:sldMk cId="1248378421" sldId="371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DB03FD-A0D6-482E-BE1E-A2FE09062E3E}" dt="2021-08-06T02:06:32.909" v="3242" actId="113"/>
        <pc:sldMkLst>
          <pc:docMk/>
          <pc:sldMk cId="2298394941" sldId="371"/>
        </pc:sldMkLst>
        <pc:spChg chg="mod">
          <ac:chgData name="Indu Sekhar Dantu" userId="4218edbc7ffe59d5" providerId="LiveId" clId="{F1DB03FD-A0D6-482E-BE1E-A2FE09062E3E}" dt="2021-08-06T02:06:32.909" v="3242" actId="113"/>
          <ac:spMkLst>
            <pc:docMk/>
            <pc:sldMk cId="2298394941" sldId="371"/>
            <ac:spMk id="14" creationId="{00000000-0000-0000-0000-000000000000}"/>
          </ac:spMkLst>
        </pc:spChg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62952446" sldId="372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1674240895" sldId="373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613656944" sldId="374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2003571008" sldId="375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2464864928" sldId="376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2689451991" sldId="377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2843388969" sldId="378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1140527163" sldId="379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1313620182" sldId="380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2734625562" sldId="381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66292205" sldId="382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4278871672" sldId="383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692447396" sldId="384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2803257113" sldId="385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4029458480" sldId="386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4146530980" sldId="387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2913824792" sldId="388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1399090467" sldId="389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4184464743" sldId="390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1003402147" sldId="391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1071529241" sldId="392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2460553836" sldId="393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2787675361" sldId="394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2842292352" sldId="395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2912738306" sldId="396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1641165493" sldId="397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2024559434" sldId="398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3350110078" sldId="399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4178765564" sldId="400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3807435260" sldId="401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852374784" sldId="402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396507195" sldId="403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3732313942" sldId="404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2417638036" sldId="405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3381879282" sldId="406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585201855" sldId="407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4158078004" sldId="408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931123893" sldId="409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1769309583" sldId="410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1710954818" sldId="411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2711950898" sldId="412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3567809937" sldId="413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594648984" sldId="414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2778560910" sldId="415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3670747011" sldId="416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3850789763" sldId="417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420896279" sldId="418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2214059397" sldId="419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4106580536" sldId="420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2319425780" sldId="421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1315816195" sldId="422"/>
        </pc:sldMkLst>
      </pc:sldChg>
      <pc:sldChg chg="modSp add mod">
        <pc:chgData name="Indu Sekhar Dantu" userId="4218edbc7ffe59d5" providerId="LiveId" clId="{F1DB03FD-A0D6-482E-BE1E-A2FE09062E3E}" dt="2021-08-05T17:15:08.489" v="2932" actId="255"/>
        <pc:sldMkLst>
          <pc:docMk/>
          <pc:sldMk cId="1232687122" sldId="423"/>
        </pc:sldMkLst>
        <pc:spChg chg="mod">
          <ac:chgData name="Indu Sekhar Dantu" userId="4218edbc7ffe59d5" providerId="LiveId" clId="{F1DB03FD-A0D6-482E-BE1E-A2FE09062E3E}" dt="2021-08-05T17:15:08.489" v="2932" actId="255"/>
          <ac:spMkLst>
            <pc:docMk/>
            <pc:sldMk cId="1232687122" sldId="423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F1DB03FD-A0D6-482E-BE1E-A2FE09062E3E}" dt="2021-08-05T17:24:02.627" v="3043" actId="113"/>
        <pc:sldMkLst>
          <pc:docMk/>
          <pc:sldMk cId="662479178" sldId="424"/>
        </pc:sldMkLst>
        <pc:spChg chg="mod">
          <ac:chgData name="Indu Sekhar Dantu" userId="4218edbc7ffe59d5" providerId="LiveId" clId="{F1DB03FD-A0D6-482E-BE1E-A2FE09062E3E}" dt="2021-08-05T17:24:02.627" v="3043" actId="113"/>
          <ac:spMkLst>
            <pc:docMk/>
            <pc:sldMk cId="662479178" sldId="424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DB03FD-A0D6-482E-BE1E-A2FE09062E3E}" dt="2021-08-05T17:30:21.144" v="3099" actId="113"/>
        <pc:sldMkLst>
          <pc:docMk/>
          <pc:sldMk cId="3569567291" sldId="425"/>
        </pc:sldMkLst>
        <pc:spChg chg="mod">
          <ac:chgData name="Indu Sekhar Dantu" userId="4218edbc7ffe59d5" providerId="LiveId" clId="{F1DB03FD-A0D6-482E-BE1E-A2FE09062E3E}" dt="2021-08-05T17:30:21.144" v="3099" actId="113"/>
          <ac:spMkLst>
            <pc:docMk/>
            <pc:sldMk cId="3569567291" sldId="425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DB03FD-A0D6-482E-BE1E-A2FE09062E3E}" dt="2021-08-04T14:00:52.884" v="708" actId="255"/>
        <pc:sldMkLst>
          <pc:docMk/>
          <pc:sldMk cId="3851932151" sldId="426"/>
        </pc:sldMkLst>
        <pc:spChg chg="mod">
          <ac:chgData name="Indu Sekhar Dantu" userId="4218edbc7ffe59d5" providerId="LiveId" clId="{F1DB03FD-A0D6-482E-BE1E-A2FE09062E3E}" dt="2021-08-04T14:00:52.884" v="708" actId="255"/>
          <ac:spMkLst>
            <pc:docMk/>
            <pc:sldMk cId="3851932151" sldId="426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DB03FD-A0D6-482E-BE1E-A2FE09062E3E}" dt="2021-08-05T17:31:25.837" v="3111" actId="113"/>
        <pc:sldMkLst>
          <pc:docMk/>
          <pc:sldMk cId="2910565552" sldId="427"/>
        </pc:sldMkLst>
        <pc:spChg chg="mod">
          <ac:chgData name="Indu Sekhar Dantu" userId="4218edbc7ffe59d5" providerId="LiveId" clId="{F1DB03FD-A0D6-482E-BE1E-A2FE09062E3E}" dt="2021-08-05T17:31:25.837" v="3111" actId="113"/>
          <ac:spMkLst>
            <pc:docMk/>
            <pc:sldMk cId="2910565552" sldId="427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DB03FD-A0D6-482E-BE1E-A2FE09062E3E}" dt="2021-08-06T01:59:42.291" v="3189" actId="113"/>
        <pc:sldMkLst>
          <pc:docMk/>
          <pc:sldMk cId="2661769780" sldId="428"/>
        </pc:sldMkLst>
        <pc:spChg chg="mod">
          <ac:chgData name="Indu Sekhar Dantu" userId="4218edbc7ffe59d5" providerId="LiveId" clId="{F1DB03FD-A0D6-482E-BE1E-A2FE09062E3E}" dt="2021-08-06T01:59:42.291" v="3189" actId="113"/>
          <ac:spMkLst>
            <pc:docMk/>
            <pc:sldMk cId="2661769780" sldId="428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DB03FD-A0D6-482E-BE1E-A2FE09062E3E}" dt="2021-08-06T02:04:52.770" v="3232" actId="113"/>
        <pc:sldMkLst>
          <pc:docMk/>
          <pc:sldMk cId="2775840833" sldId="429"/>
        </pc:sldMkLst>
        <pc:spChg chg="mod">
          <ac:chgData name="Indu Sekhar Dantu" userId="4218edbc7ffe59d5" providerId="LiveId" clId="{F1DB03FD-A0D6-482E-BE1E-A2FE09062E3E}" dt="2021-08-06T02:04:52.770" v="3232" actId="113"/>
          <ac:spMkLst>
            <pc:docMk/>
            <pc:sldMk cId="2775840833" sldId="429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DB03FD-A0D6-482E-BE1E-A2FE09062E3E}" dt="2021-08-04T12:30:14.383" v="522" actId="20577"/>
        <pc:sldMkLst>
          <pc:docMk/>
          <pc:sldMk cId="809523429" sldId="430"/>
        </pc:sldMkLst>
        <pc:spChg chg="mod">
          <ac:chgData name="Indu Sekhar Dantu" userId="4218edbc7ffe59d5" providerId="LiveId" clId="{F1DB03FD-A0D6-482E-BE1E-A2FE09062E3E}" dt="2021-08-04T12:30:14.383" v="522" actId="20577"/>
          <ac:spMkLst>
            <pc:docMk/>
            <pc:sldMk cId="809523429" sldId="430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DB03FD-A0D6-482E-BE1E-A2FE09062E3E}" dt="2021-08-04T14:29:29.214" v="901" actId="255"/>
        <pc:sldMkLst>
          <pc:docMk/>
          <pc:sldMk cId="613852146" sldId="431"/>
        </pc:sldMkLst>
        <pc:spChg chg="mod">
          <ac:chgData name="Indu Sekhar Dantu" userId="4218edbc7ffe59d5" providerId="LiveId" clId="{F1DB03FD-A0D6-482E-BE1E-A2FE09062E3E}" dt="2021-08-04T14:29:29.214" v="901" actId="255"/>
          <ac:spMkLst>
            <pc:docMk/>
            <pc:sldMk cId="613852146" sldId="431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DB03FD-A0D6-482E-BE1E-A2FE09062E3E}" dt="2021-08-04T14:30:14.789" v="905" actId="255"/>
        <pc:sldMkLst>
          <pc:docMk/>
          <pc:sldMk cId="824903306" sldId="432"/>
        </pc:sldMkLst>
        <pc:spChg chg="mod">
          <ac:chgData name="Indu Sekhar Dantu" userId="4218edbc7ffe59d5" providerId="LiveId" clId="{F1DB03FD-A0D6-482E-BE1E-A2FE09062E3E}" dt="2021-08-04T14:30:14.789" v="905" actId="255"/>
          <ac:spMkLst>
            <pc:docMk/>
            <pc:sldMk cId="824903306" sldId="432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DB03FD-A0D6-482E-BE1E-A2FE09062E3E}" dt="2021-08-04T14:31:39.361" v="912" actId="255"/>
        <pc:sldMkLst>
          <pc:docMk/>
          <pc:sldMk cId="2549888987" sldId="433"/>
        </pc:sldMkLst>
        <pc:spChg chg="mod">
          <ac:chgData name="Indu Sekhar Dantu" userId="4218edbc7ffe59d5" providerId="LiveId" clId="{F1DB03FD-A0D6-482E-BE1E-A2FE09062E3E}" dt="2021-08-04T14:31:39.361" v="912" actId="255"/>
          <ac:spMkLst>
            <pc:docMk/>
            <pc:sldMk cId="2549888987" sldId="433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DB03FD-A0D6-482E-BE1E-A2FE09062E3E}" dt="2021-08-04T14:32:06.506" v="916" actId="255"/>
        <pc:sldMkLst>
          <pc:docMk/>
          <pc:sldMk cId="2873876401" sldId="434"/>
        </pc:sldMkLst>
        <pc:spChg chg="mod">
          <ac:chgData name="Indu Sekhar Dantu" userId="4218edbc7ffe59d5" providerId="LiveId" clId="{F1DB03FD-A0D6-482E-BE1E-A2FE09062E3E}" dt="2021-08-04T14:32:06.506" v="916" actId="255"/>
          <ac:spMkLst>
            <pc:docMk/>
            <pc:sldMk cId="2873876401" sldId="434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DB03FD-A0D6-482E-BE1E-A2FE09062E3E}" dt="2021-08-04T14:36:36.266" v="940" actId="255"/>
        <pc:sldMkLst>
          <pc:docMk/>
          <pc:sldMk cId="1912135" sldId="435"/>
        </pc:sldMkLst>
        <pc:spChg chg="mod">
          <ac:chgData name="Indu Sekhar Dantu" userId="4218edbc7ffe59d5" providerId="LiveId" clId="{F1DB03FD-A0D6-482E-BE1E-A2FE09062E3E}" dt="2021-08-04T14:36:36.266" v="940" actId="255"/>
          <ac:spMkLst>
            <pc:docMk/>
            <pc:sldMk cId="1912135" sldId="435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DB03FD-A0D6-482E-BE1E-A2FE09062E3E}" dt="2021-08-04T14:36:22.297" v="939" actId="255"/>
        <pc:sldMkLst>
          <pc:docMk/>
          <pc:sldMk cId="2016584174" sldId="436"/>
        </pc:sldMkLst>
        <pc:spChg chg="mod">
          <ac:chgData name="Indu Sekhar Dantu" userId="4218edbc7ffe59d5" providerId="LiveId" clId="{F1DB03FD-A0D6-482E-BE1E-A2FE09062E3E}" dt="2021-08-04T14:36:22.297" v="939" actId="255"/>
          <ac:spMkLst>
            <pc:docMk/>
            <pc:sldMk cId="2016584174" sldId="436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DB03FD-A0D6-482E-BE1E-A2FE09062E3E}" dt="2021-08-05T17:29:57.216" v="3095" actId="113"/>
        <pc:sldMkLst>
          <pc:docMk/>
          <pc:sldMk cId="105914697" sldId="437"/>
        </pc:sldMkLst>
        <pc:spChg chg="mod">
          <ac:chgData name="Indu Sekhar Dantu" userId="4218edbc7ffe59d5" providerId="LiveId" clId="{F1DB03FD-A0D6-482E-BE1E-A2FE09062E3E}" dt="2021-08-05T17:29:57.216" v="3095" actId="113"/>
          <ac:spMkLst>
            <pc:docMk/>
            <pc:sldMk cId="105914697" sldId="437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DB03FD-A0D6-482E-BE1E-A2FE09062E3E}" dt="2021-08-05T17:29:23.284" v="3089" actId="113"/>
        <pc:sldMkLst>
          <pc:docMk/>
          <pc:sldMk cId="2425207219" sldId="438"/>
        </pc:sldMkLst>
        <pc:spChg chg="mod">
          <ac:chgData name="Indu Sekhar Dantu" userId="4218edbc7ffe59d5" providerId="LiveId" clId="{F1DB03FD-A0D6-482E-BE1E-A2FE09062E3E}" dt="2021-08-05T17:29:23.284" v="3089" actId="113"/>
          <ac:spMkLst>
            <pc:docMk/>
            <pc:sldMk cId="2425207219" sldId="438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DB03FD-A0D6-482E-BE1E-A2FE09062E3E}" dt="2021-08-05T17:29:45.099" v="3093" actId="113"/>
        <pc:sldMkLst>
          <pc:docMk/>
          <pc:sldMk cId="2231399747" sldId="439"/>
        </pc:sldMkLst>
        <pc:spChg chg="mod">
          <ac:chgData name="Indu Sekhar Dantu" userId="4218edbc7ffe59d5" providerId="LiveId" clId="{F1DB03FD-A0D6-482E-BE1E-A2FE09062E3E}" dt="2021-08-05T17:29:45.099" v="3093" actId="113"/>
          <ac:spMkLst>
            <pc:docMk/>
            <pc:sldMk cId="2231399747" sldId="439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F1DB03FD-A0D6-482E-BE1E-A2FE09062E3E}" dt="2021-08-05T17:31:05.031" v="3107" actId="113"/>
        <pc:sldMkLst>
          <pc:docMk/>
          <pc:sldMk cId="4119377274" sldId="440"/>
        </pc:sldMkLst>
        <pc:spChg chg="mod">
          <ac:chgData name="Indu Sekhar Dantu" userId="4218edbc7ffe59d5" providerId="LiveId" clId="{F1DB03FD-A0D6-482E-BE1E-A2FE09062E3E}" dt="2021-08-05T17:31:05.031" v="3107" actId="113"/>
          <ac:spMkLst>
            <pc:docMk/>
            <pc:sldMk cId="4119377274" sldId="440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F1DB03FD-A0D6-482E-BE1E-A2FE09062E3E}" dt="2021-08-05T17:31:13.218" v="3109" actId="113"/>
        <pc:sldMkLst>
          <pc:docMk/>
          <pc:sldMk cId="644767226" sldId="441"/>
        </pc:sldMkLst>
        <pc:spChg chg="mod">
          <ac:chgData name="Indu Sekhar Dantu" userId="4218edbc7ffe59d5" providerId="LiveId" clId="{F1DB03FD-A0D6-482E-BE1E-A2FE09062E3E}" dt="2021-08-05T17:31:13.218" v="3109" actId="113"/>
          <ac:spMkLst>
            <pc:docMk/>
            <pc:sldMk cId="644767226" sldId="441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DB03FD-A0D6-482E-BE1E-A2FE09062E3E}" dt="2021-08-06T01:54:53.546" v="3143" actId="113"/>
        <pc:sldMkLst>
          <pc:docMk/>
          <pc:sldMk cId="1106817939" sldId="442"/>
        </pc:sldMkLst>
        <pc:spChg chg="mod">
          <ac:chgData name="Indu Sekhar Dantu" userId="4218edbc7ffe59d5" providerId="LiveId" clId="{F1DB03FD-A0D6-482E-BE1E-A2FE09062E3E}" dt="2021-08-06T01:54:53.546" v="3143" actId="113"/>
          <ac:spMkLst>
            <pc:docMk/>
            <pc:sldMk cId="1106817939" sldId="442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DB03FD-A0D6-482E-BE1E-A2FE09062E3E}" dt="2021-08-06T01:59:22.514" v="3184" actId="20577"/>
        <pc:sldMkLst>
          <pc:docMk/>
          <pc:sldMk cId="1923285776" sldId="443"/>
        </pc:sldMkLst>
        <pc:spChg chg="mod">
          <ac:chgData name="Indu Sekhar Dantu" userId="4218edbc7ffe59d5" providerId="LiveId" clId="{F1DB03FD-A0D6-482E-BE1E-A2FE09062E3E}" dt="2021-08-06T01:59:22.514" v="3184" actId="20577"/>
          <ac:spMkLst>
            <pc:docMk/>
            <pc:sldMk cId="1923285776" sldId="443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DB03FD-A0D6-482E-BE1E-A2FE09062E3E}" dt="2021-08-06T01:59:32.856" v="3188" actId="20577"/>
        <pc:sldMkLst>
          <pc:docMk/>
          <pc:sldMk cId="3342214136" sldId="444"/>
        </pc:sldMkLst>
        <pc:spChg chg="mod">
          <ac:chgData name="Indu Sekhar Dantu" userId="4218edbc7ffe59d5" providerId="LiveId" clId="{F1DB03FD-A0D6-482E-BE1E-A2FE09062E3E}" dt="2021-08-06T01:59:32.856" v="3188" actId="20577"/>
          <ac:spMkLst>
            <pc:docMk/>
            <pc:sldMk cId="3342214136" sldId="444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DB03FD-A0D6-482E-BE1E-A2FE09062E3E}" dt="2021-08-06T02:02:22.278" v="3213" actId="113"/>
        <pc:sldMkLst>
          <pc:docMk/>
          <pc:sldMk cId="800519759" sldId="445"/>
        </pc:sldMkLst>
        <pc:spChg chg="mod">
          <ac:chgData name="Indu Sekhar Dantu" userId="4218edbc7ffe59d5" providerId="LiveId" clId="{F1DB03FD-A0D6-482E-BE1E-A2FE09062E3E}" dt="2021-08-06T02:02:22.278" v="3213" actId="113"/>
          <ac:spMkLst>
            <pc:docMk/>
            <pc:sldMk cId="800519759" sldId="445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DB03FD-A0D6-482E-BE1E-A2FE09062E3E}" dt="2021-08-06T02:03:58.693" v="3223" actId="113"/>
        <pc:sldMkLst>
          <pc:docMk/>
          <pc:sldMk cId="1456986789" sldId="446"/>
        </pc:sldMkLst>
        <pc:spChg chg="mod">
          <ac:chgData name="Indu Sekhar Dantu" userId="4218edbc7ffe59d5" providerId="LiveId" clId="{F1DB03FD-A0D6-482E-BE1E-A2FE09062E3E}" dt="2021-08-06T02:03:58.693" v="3223" actId="113"/>
          <ac:spMkLst>
            <pc:docMk/>
            <pc:sldMk cId="1456986789" sldId="446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DB03FD-A0D6-482E-BE1E-A2FE09062E3E}" dt="2021-08-06T02:05:57.582" v="3240" actId="113"/>
        <pc:sldMkLst>
          <pc:docMk/>
          <pc:sldMk cId="1364274416" sldId="447"/>
        </pc:sldMkLst>
        <pc:spChg chg="mod">
          <ac:chgData name="Indu Sekhar Dantu" userId="4218edbc7ffe59d5" providerId="LiveId" clId="{F1DB03FD-A0D6-482E-BE1E-A2FE09062E3E}" dt="2021-08-06T02:05:57.582" v="3240" actId="113"/>
          <ac:spMkLst>
            <pc:docMk/>
            <pc:sldMk cId="1364274416" sldId="447"/>
            <ac:spMk id="14" creationId="{00000000-0000-0000-0000-000000000000}"/>
          </ac:spMkLst>
        </pc:spChg>
      </pc:sldChg>
      <pc:sldChg chg="modSp add mod ord">
        <pc:chgData name="Indu Sekhar Dantu" userId="4218edbc7ffe59d5" providerId="LiveId" clId="{F1DB03FD-A0D6-482E-BE1E-A2FE09062E3E}" dt="2021-08-05T10:12:46.351" v="2056" actId="20577"/>
        <pc:sldMkLst>
          <pc:docMk/>
          <pc:sldMk cId="3247369216" sldId="448"/>
        </pc:sldMkLst>
        <pc:spChg chg="mod">
          <ac:chgData name="Indu Sekhar Dantu" userId="4218edbc7ffe59d5" providerId="LiveId" clId="{F1DB03FD-A0D6-482E-BE1E-A2FE09062E3E}" dt="2021-08-05T10:12:46.351" v="2056" actId="20577"/>
          <ac:spMkLst>
            <pc:docMk/>
            <pc:sldMk cId="3247369216" sldId="448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F1DB03FD-A0D6-482E-BE1E-A2FE09062E3E}" dt="2021-08-06T02:06:51.770" v="3244" actId="113"/>
        <pc:sldMkLst>
          <pc:docMk/>
          <pc:sldMk cId="2136197686" sldId="449"/>
        </pc:sldMkLst>
        <pc:spChg chg="mod">
          <ac:chgData name="Indu Sekhar Dantu" userId="4218edbc7ffe59d5" providerId="LiveId" clId="{F1DB03FD-A0D6-482E-BE1E-A2FE09062E3E}" dt="2021-08-06T02:06:51.770" v="3244" actId="113"/>
          <ac:spMkLst>
            <pc:docMk/>
            <pc:sldMk cId="2136197686" sldId="449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DB03FD-A0D6-482E-BE1E-A2FE09062E3E}" dt="2021-08-05T17:18:59.699" v="2959" actId="113"/>
        <pc:sldMkLst>
          <pc:docMk/>
          <pc:sldMk cId="613335859" sldId="450"/>
        </pc:sldMkLst>
        <pc:spChg chg="mod">
          <ac:chgData name="Indu Sekhar Dantu" userId="4218edbc7ffe59d5" providerId="LiveId" clId="{F1DB03FD-A0D6-482E-BE1E-A2FE09062E3E}" dt="2021-08-05T17:18:59.699" v="2959" actId="113"/>
          <ac:spMkLst>
            <pc:docMk/>
            <pc:sldMk cId="613335859" sldId="450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DB03FD-A0D6-482E-BE1E-A2FE09062E3E}" dt="2021-08-05T16:46:31.614" v="2899" actId="313"/>
        <pc:sldMkLst>
          <pc:docMk/>
          <pc:sldMk cId="1353778356" sldId="451"/>
        </pc:sldMkLst>
        <pc:spChg chg="mod">
          <ac:chgData name="Indu Sekhar Dantu" userId="4218edbc7ffe59d5" providerId="LiveId" clId="{F1DB03FD-A0D6-482E-BE1E-A2FE09062E3E}" dt="2021-08-05T16:46:31.614" v="2899" actId="313"/>
          <ac:spMkLst>
            <pc:docMk/>
            <pc:sldMk cId="1353778356" sldId="451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DB03FD-A0D6-482E-BE1E-A2FE09062E3E}" dt="2021-08-05T17:19:20.469" v="2961" actId="113"/>
        <pc:sldMkLst>
          <pc:docMk/>
          <pc:sldMk cId="6712285" sldId="452"/>
        </pc:sldMkLst>
        <pc:spChg chg="mod">
          <ac:chgData name="Indu Sekhar Dantu" userId="4218edbc7ffe59d5" providerId="LiveId" clId="{F1DB03FD-A0D6-482E-BE1E-A2FE09062E3E}" dt="2021-08-05T17:19:20.469" v="2961" actId="113"/>
          <ac:spMkLst>
            <pc:docMk/>
            <pc:sldMk cId="6712285" sldId="452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DB03FD-A0D6-482E-BE1E-A2FE09062E3E}" dt="2021-08-05T17:16:17.368" v="2948" actId="313"/>
        <pc:sldMkLst>
          <pc:docMk/>
          <pc:sldMk cId="3153930692" sldId="453"/>
        </pc:sldMkLst>
        <pc:spChg chg="mod">
          <ac:chgData name="Indu Sekhar Dantu" userId="4218edbc7ffe59d5" providerId="LiveId" clId="{F1DB03FD-A0D6-482E-BE1E-A2FE09062E3E}" dt="2021-08-05T17:16:17.368" v="2948" actId="313"/>
          <ac:spMkLst>
            <pc:docMk/>
            <pc:sldMk cId="3153930692" sldId="453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DB03FD-A0D6-482E-BE1E-A2FE09062E3E}" dt="2021-08-06T02:02:33.261" v="3215" actId="113"/>
        <pc:sldMkLst>
          <pc:docMk/>
          <pc:sldMk cId="2891214189" sldId="454"/>
        </pc:sldMkLst>
        <pc:spChg chg="mod">
          <ac:chgData name="Indu Sekhar Dantu" userId="4218edbc7ffe59d5" providerId="LiveId" clId="{F1DB03FD-A0D6-482E-BE1E-A2FE09062E3E}" dt="2021-08-06T02:02:33.261" v="3215" actId="113"/>
          <ac:spMkLst>
            <pc:docMk/>
            <pc:sldMk cId="2891214189" sldId="454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DB03FD-A0D6-482E-BE1E-A2FE09062E3E}" dt="2021-08-06T02:11:28.578" v="3276" actId="20577"/>
        <pc:sldMkLst>
          <pc:docMk/>
          <pc:sldMk cId="3840796960" sldId="455"/>
        </pc:sldMkLst>
        <pc:spChg chg="mod">
          <ac:chgData name="Indu Sekhar Dantu" userId="4218edbc7ffe59d5" providerId="LiveId" clId="{F1DB03FD-A0D6-482E-BE1E-A2FE09062E3E}" dt="2021-08-06T02:11:28.578" v="3276" actId="20577"/>
          <ac:spMkLst>
            <pc:docMk/>
            <pc:sldMk cId="3840796960" sldId="455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DB03FD-A0D6-482E-BE1E-A2FE09062E3E}" dt="2021-08-06T02:12:11.551" v="3286" actId="113"/>
        <pc:sldMkLst>
          <pc:docMk/>
          <pc:sldMk cId="287787330" sldId="456"/>
        </pc:sldMkLst>
        <pc:spChg chg="mod">
          <ac:chgData name="Indu Sekhar Dantu" userId="4218edbc7ffe59d5" providerId="LiveId" clId="{F1DB03FD-A0D6-482E-BE1E-A2FE09062E3E}" dt="2021-08-06T02:12:11.551" v="3286" actId="113"/>
          <ac:spMkLst>
            <pc:docMk/>
            <pc:sldMk cId="287787330" sldId="456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DB03FD-A0D6-482E-BE1E-A2FE09062E3E}" dt="2021-08-06T13:52:37.568" v="3612" actId="6549"/>
        <pc:sldMkLst>
          <pc:docMk/>
          <pc:sldMk cId="3917734772" sldId="457"/>
        </pc:sldMkLst>
        <pc:spChg chg="mod">
          <ac:chgData name="Indu Sekhar Dantu" userId="4218edbc7ffe59d5" providerId="LiveId" clId="{F1DB03FD-A0D6-482E-BE1E-A2FE09062E3E}" dt="2021-08-06T13:52:37.568" v="3612" actId="6549"/>
          <ac:spMkLst>
            <pc:docMk/>
            <pc:sldMk cId="3917734772" sldId="457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F1DB03FD-A0D6-482E-BE1E-A2FE09062E3E}" dt="2021-08-06T02:15:40.566" v="3348" actId="113"/>
        <pc:sldMkLst>
          <pc:docMk/>
          <pc:sldMk cId="889855846" sldId="458"/>
        </pc:sldMkLst>
        <pc:spChg chg="mod">
          <ac:chgData name="Indu Sekhar Dantu" userId="4218edbc7ffe59d5" providerId="LiveId" clId="{F1DB03FD-A0D6-482E-BE1E-A2FE09062E3E}" dt="2021-08-06T02:15:40.566" v="3348" actId="113"/>
          <ac:spMkLst>
            <pc:docMk/>
            <pc:sldMk cId="889855846" sldId="458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F1DB03FD-A0D6-482E-BE1E-A2FE09062E3E}" dt="2021-08-06T02:16:51.585" v="3368" actId="6549"/>
        <pc:sldMkLst>
          <pc:docMk/>
          <pc:sldMk cId="160799839" sldId="459"/>
        </pc:sldMkLst>
        <pc:spChg chg="mod">
          <ac:chgData name="Indu Sekhar Dantu" userId="4218edbc7ffe59d5" providerId="LiveId" clId="{F1DB03FD-A0D6-482E-BE1E-A2FE09062E3E}" dt="2021-08-06T02:16:51.585" v="3368" actId="6549"/>
          <ac:spMkLst>
            <pc:docMk/>
            <pc:sldMk cId="160799839" sldId="459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F1DB03FD-A0D6-482E-BE1E-A2FE09062E3E}" dt="2021-08-06T02:17:38.074" v="3379" actId="6549"/>
        <pc:sldMkLst>
          <pc:docMk/>
          <pc:sldMk cId="4210725402" sldId="460"/>
        </pc:sldMkLst>
        <pc:spChg chg="mod">
          <ac:chgData name="Indu Sekhar Dantu" userId="4218edbc7ffe59d5" providerId="LiveId" clId="{F1DB03FD-A0D6-482E-BE1E-A2FE09062E3E}" dt="2021-08-06T02:17:38.074" v="3379" actId="6549"/>
          <ac:spMkLst>
            <pc:docMk/>
            <pc:sldMk cId="4210725402" sldId="460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F1DB03FD-A0D6-482E-BE1E-A2FE09062E3E}" dt="2021-08-06T02:18:09.026" v="3383" actId="20577"/>
        <pc:sldMkLst>
          <pc:docMk/>
          <pc:sldMk cId="879536575" sldId="461"/>
        </pc:sldMkLst>
        <pc:spChg chg="mod">
          <ac:chgData name="Indu Sekhar Dantu" userId="4218edbc7ffe59d5" providerId="LiveId" clId="{F1DB03FD-A0D6-482E-BE1E-A2FE09062E3E}" dt="2021-08-06T02:18:09.026" v="3383" actId="20577"/>
          <ac:spMkLst>
            <pc:docMk/>
            <pc:sldMk cId="879536575" sldId="461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F1DB03FD-A0D6-482E-BE1E-A2FE09062E3E}" dt="2021-08-06T02:18:45.513" v="3391" actId="113"/>
        <pc:sldMkLst>
          <pc:docMk/>
          <pc:sldMk cId="1425884870" sldId="462"/>
        </pc:sldMkLst>
        <pc:spChg chg="mod">
          <ac:chgData name="Indu Sekhar Dantu" userId="4218edbc7ffe59d5" providerId="LiveId" clId="{F1DB03FD-A0D6-482E-BE1E-A2FE09062E3E}" dt="2021-08-06T02:18:45.513" v="3391" actId="113"/>
          <ac:spMkLst>
            <pc:docMk/>
            <pc:sldMk cId="1425884870" sldId="462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F1DB03FD-A0D6-482E-BE1E-A2FE09062E3E}" dt="2021-08-06T02:19:23.498" v="3410" actId="6549"/>
        <pc:sldMkLst>
          <pc:docMk/>
          <pc:sldMk cId="4209720177" sldId="463"/>
        </pc:sldMkLst>
        <pc:spChg chg="mod">
          <ac:chgData name="Indu Sekhar Dantu" userId="4218edbc7ffe59d5" providerId="LiveId" clId="{F1DB03FD-A0D6-482E-BE1E-A2FE09062E3E}" dt="2021-08-06T02:19:23.498" v="3410" actId="6549"/>
          <ac:spMkLst>
            <pc:docMk/>
            <pc:sldMk cId="4209720177" sldId="463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F1DB03FD-A0D6-482E-BE1E-A2FE09062E3E}" dt="2021-08-06T02:19:53.599" v="3414" actId="20577"/>
        <pc:sldMkLst>
          <pc:docMk/>
          <pc:sldMk cId="519838710" sldId="464"/>
        </pc:sldMkLst>
        <pc:spChg chg="mod">
          <ac:chgData name="Indu Sekhar Dantu" userId="4218edbc7ffe59d5" providerId="LiveId" clId="{F1DB03FD-A0D6-482E-BE1E-A2FE09062E3E}" dt="2021-08-06T02:19:53.599" v="3414" actId="20577"/>
          <ac:spMkLst>
            <pc:docMk/>
            <pc:sldMk cId="519838710" sldId="464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F1DB03FD-A0D6-482E-BE1E-A2FE09062E3E}" dt="2021-08-06T02:20:29.494" v="3422" actId="113"/>
        <pc:sldMkLst>
          <pc:docMk/>
          <pc:sldMk cId="2711156366" sldId="465"/>
        </pc:sldMkLst>
        <pc:spChg chg="mod">
          <ac:chgData name="Indu Sekhar Dantu" userId="4218edbc7ffe59d5" providerId="LiveId" clId="{F1DB03FD-A0D6-482E-BE1E-A2FE09062E3E}" dt="2021-08-06T02:20:29.494" v="3422" actId="113"/>
          <ac:spMkLst>
            <pc:docMk/>
            <pc:sldMk cId="2711156366" sldId="465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F1DB03FD-A0D6-482E-BE1E-A2FE09062E3E}" dt="2021-08-06T02:21:07.923" v="3433" actId="6549"/>
        <pc:sldMkLst>
          <pc:docMk/>
          <pc:sldMk cId="664659717" sldId="466"/>
        </pc:sldMkLst>
        <pc:spChg chg="mod">
          <ac:chgData name="Indu Sekhar Dantu" userId="4218edbc7ffe59d5" providerId="LiveId" clId="{F1DB03FD-A0D6-482E-BE1E-A2FE09062E3E}" dt="2021-08-06T02:21:07.923" v="3433" actId="6549"/>
          <ac:spMkLst>
            <pc:docMk/>
            <pc:sldMk cId="664659717" sldId="466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F1DB03FD-A0D6-482E-BE1E-A2FE09062E3E}" dt="2021-08-06T02:22:18.752" v="3443" actId="113"/>
        <pc:sldMkLst>
          <pc:docMk/>
          <pc:sldMk cId="3353661781" sldId="467"/>
        </pc:sldMkLst>
        <pc:spChg chg="mod">
          <ac:chgData name="Indu Sekhar Dantu" userId="4218edbc7ffe59d5" providerId="LiveId" clId="{F1DB03FD-A0D6-482E-BE1E-A2FE09062E3E}" dt="2021-08-06T02:22:18.752" v="3443" actId="113"/>
          <ac:spMkLst>
            <pc:docMk/>
            <pc:sldMk cId="3353661781" sldId="467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F1DB03FD-A0D6-482E-BE1E-A2FE09062E3E}" dt="2021-08-06T02:23:03.446" v="3459" actId="6549"/>
        <pc:sldMkLst>
          <pc:docMk/>
          <pc:sldMk cId="1281879499" sldId="468"/>
        </pc:sldMkLst>
        <pc:spChg chg="mod">
          <ac:chgData name="Indu Sekhar Dantu" userId="4218edbc7ffe59d5" providerId="LiveId" clId="{F1DB03FD-A0D6-482E-BE1E-A2FE09062E3E}" dt="2021-08-06T02:23:03.446" v="3459" actId="6549"/>
          <ac:spMkLst>
            <pc:docMk/>
            <pc:sldMk cId="1281879499" sldId="468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F1DB03FD-A0D6-482E-BE1E-A2FE09062E3E}" dt="2021-08-06T02:23:33.354" v="3466" actId="113"/>
        <pc:sldMkLst>
          <pc:docMk/>
          <pc:sldMk cId="4003055577" sldId="469"/>
        </pc:sldMkLst>
        <pc:spChg chg="mod">
          <ac:chgData name="Indu Sekhar Dantu" userId="4218edbc7ffe59d5" providerId="LiveId" clId="{F1DB03FD-A0D6-482E-BE1E-A2FE09062E3E}" dt="2021-08-06T02:23:33.354" v="3466" actId="113"/>
          <ac:spMkLst>
            <pc:docMk/>
            <pc:sldMk cId="4003055577" sldId="469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F1DB03FD-A0D6-482E-BE1E-A2FE09062E3E}" dt="2021-08-06T02:24:32.161" v="3489" actId="27636"/>
        <pc:sldMkLst>
          <pc:docMk/>
          <pc:sldMk cId="1729029225" sldId="470"/>
        </pc:sldMkLst>
        <pc:spChg chg="mod">
          <ac:chgData name="Indu Sekhar Dantu" userId="4218edbc7ffe59d5" providerId="LiveId" clId="{F1DB03FD-A0D6-482E-BE1E-A2FE09062E3E}" dt="2021-08-06T02:24:32.161" v="3489" actId="27636"/>
          <ac:spMkLst>
            <pc:docMk/>
            <pc:sldMk cId="1729029225" sldId="470"/>
            <ac:spMk id="14" creationId="{00000000-0000-0000-0000-000000000000}"/>
          </ac:spMkLst>
        </pc:spChg>
      </pc:sldChg>
      <pc:sldChg chg="modSp add mod ord">
        <pc:chgData name="Indu Sekhar Dantu" userId="4218edbc7ffe59d5" providerId="LiveId" clId="{F1DB03FD-A0D6-482E-BE1E-A2FE09062E3E}" dt="2021-08-06T02:25:40.676" v="3502" actId="113"/>
        <pc:sldMkLst>
          <pc:docMk/>
          <pc:sldMk cId="3511863021" sldId="471"/>
        </pc:sldMkLst>
        <pc:spChg chg="mod">
          <ac:chgData name="Indu Sekhar Dantu" userId="4218edbc7ffe59d5" providerId="LiveId" clId="{F1DB03FD-A0D6-482E-BE1E-A2FE09062E3E}" dt="2021-08-06T02:25:40.676" v="3502" actId="113"/>
          <ac:spMkLst>
            <pc:docMk/>
            <pc:sldMk cId="3511863021" sldId="471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F1DB03FD-A0D6-482E-BE1E-A2FE09062E3E}" dt="2021-08-06T02:26:18.410" v="3521" actId="6549"/>
        <pc:sldMkLst>
          <pc:docMk/>
          <pc:sldMk cId="1324342991" sldId="472"/>
        </pc:sldMkLst>
        <pc:spChg chg="mod">
          <ac:chgData name="Indu Sekhar Dantu" userId="4218edbc7ffe59d5" providerId="LiveId" clId="{F1DB03FD-A0D6-482E-BE1E-A2FE09062E3E}" dt="2021-08-06T02:26:18.410" v="3521" actId="6549"/>
          <ac:spMkLst>
            <pc:docMk/>
            <pc:sldMk cId="1324342991" sldId="472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F1DB03FD-A0D6-482E-BE1E-A2FE09062E3E}" dt="2021-08-06T02:27:12.001" v="3533" actId="113"/>
        <pc:sldMkLst>
          <pc:docMk/>
          <pc:sldMk cId="2355832534" sldId="473"/>
        </pc:sldMkLst>
        <pc:spChg chg="mod">
          <ac:chgData name="Indu Sekhar Dantu" userId="4218edbc7ffe59d5" providerId="LiveId" clId="{F1DB03FD-A0D6-482E-BE1E-A2FE09062E3E}" dt="2021-08-06T02:27:12.001" v="3533" actId="113"/>
          <ac:spMkLst>
            <pc:docMk/>
            <pc:sldMk cId="2355832534" sldId="473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F1DB03FD-A0D6-482E-BE1E-A2FE09062E3E}" dt="2021-08-06T02:25:03.804" v="3494" actId="20577"/>
        <pc:sldMkLst>
          <pc:docMk/>
          <pc:sldMk cId="2322164814" sldId="474"/>
        </pc:sldMkLst>
        <pc:spChg chg="mod">
          <ac:chgData name="Indu Sekhar Dantu" userId="4218edbc7ffe59d5" providerId="LiveId" clId="{F1DB03FD-A0D6-482E-BE1E-A2FE09062E3E}" dt="2021-08-06T02:25:03.804" v="3494" actId="20577"/>
          <ac:spMkLst>
            <pc:docMk/>
            <pc:sldMk cId="2322164814" sldId="474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F1DB03FD-A0D6-482E-BE1E-A2FE09062E3E}" dt="2021-08-06T02:28:12.877" v="3540"/>
        <pc:sldMkLst>
          <pc:docMk/>
          <pc:sldMk cId="3174908062" sldId="475"/>
        </pc:sldMkLst>
        <pc:spChg chg="mod">
          <ac:chgData name="Indu Sekhar Dantu" userId="4218edbc7ffe59d5" providerId="LiveId" clId="{F1DB03FD-A0D6-482E-BE1E-A2FE09062E3E}" dt="2021-08-06T02:28:12.877" v="3540"/>
          <ac:spMkLst>
            <pc:docMk/>
            <pc:sldMk cId="3174908062" sldId="475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F1DB03FD-A0D6-482E-BE1E-A2FE09062E3E}" dt="2021-08-06T02:27:58.866" v="3539" actId="20577"/>
        <pc:sldMkLst>
          <pc:docMk/>
          <pc:sldMk cId="2051532708" sldId="476"/>
        </pc:sldMkLst>
        <pc:spChg chg="mod">
          <ac:chgData name="Indu Sekhar Dantu" userId="4218edbc7ffe59d5" providerId="LiveId" clId="{F1DB03FD-A0D6-482E-BE1E-A2FE09062E3E}" dt="2021-08-06T02:27:58.866" v="3539" actId="20577"/>
          <ac:spMkLst>
            <pc:docMk/>
            <pc:sldMk cId="2051532708" sldId="476"/>
            <ac:spMk id="14" creationId="{00000000-0000-0000-0000-000000000000}"/>
          </ac:spMkLst>
        </pc:spChg>
      </pc:sldChg>
      <pc:sldChg chg="addSp delSp modSp mod">
        <pc:chgData name="Indu Sekhar Dantu" userId="4218edbc7ffe59d5" providerId="LiveId" clId="{F1DB03FD-A0D6-482E-BE1E-A2FE09062E3E}" dt="2021-08-06T13:11:20.179" v="3608" actId="12"/>
        <pc:sldMkLst>
          <pc:docMk/>
          <pc:sldMk cId="1687455674" sldId="989"/>
        </pc:sldMkLst>
        <pc:spChg chg="add del mod">
          <ac:chgData name="Indu Sekhar Dantu" userId="4218edbc7ffe59d5" providerId="LiveId" clId="{F1DB03FD-A0D6-482E-BE1E-A2FE09062E3E}" dt="2021-08-06T13:07:47.010" v="3544" actId="478"/>
          <ac:spMkLst>
            <pc:docMk/>
            <pc:sldMk cId="1687455674" sldId="989"/>
            <ac:spMk id="3" creationId="{61297804-D960-4E0B-A3BF-A6E34B9023F7}"/>
          </ac:spMkLst>
        </pc:spChg>
        <pc:spChg chg="add mod">
          <ac:chgData name="Indu Sekhar Dantu" userId="4218edbc7ffe59d5" providerId="LiveId" clId="{F1DB03FD-A0D6-482E-BE1E-A2FE09062E3E}" dt="2021-08-06T13:11:20.179" v="3608" actId="12"/>
          <ac:spMkLst>
            <pc:docMk/>
            <pc:sldMk cId="1687455674" sldId="989"/>
            <ac:spMk id="7" creationId="{29880B49-E19D-4E88-90EF-037137BEF947}"/>
          </ac:spMkLst>
        </pc:spChg>
        <pc:spChg chg="del mod">
          <ac:chgData name="Indu Sekhar Dantu" userId="4218edbc7ffe59d5" providerId="LiveId" clId="{F1DB03FD-A0D6-482E-BE1E-A2FE09062E3E}" dt="2021-08-06T13:07:43.595" v="3542" actId="478"/>
          <ac:spMkLst>
            <pc:docMk/>
            <pc:sldMk cId="1687455674" sldId="989"/>
            <ac:spMk id="14" creationId="{00000000-0000-0000-0000-000000000000}"/>
          </ac:spMkLst>
        </pc:spChg>
        <pc:picChg chg="add mod">
          <ac:chgData name="Indu Sekhar Dantu" userId="4218edbc7ffe59d5" providerId="LiveId" clId="{F1DB03FD-A0D6-482E-BE1E-A2FE09062E3E}" dt="2021-08-06T13:08:15.082" v="3549" actId="14100"/>
          <ac:picMkLst>
            <pc:docMk/>
            <pc:sldMk cId="1687455674" sldId="989"/>
            <ac:picMk id="6" creationId="{0AEC552F-B942-4043-B7F5-E59A43BDD38E}"/>
          </ac:picMkLst>
        </pc:picChg>
      </pc:sldChg>
      <pc:sldChg chg="addSp delSp modSp mod">
        <pc:chgData name="Indu Sekhar Dantu" userId="4218edbc7ffe59d5" providerId="LiveId" clId="{F1DB03FD-A0D6-482E-BE1E-A2FE09062E3E}" dt="2021-08-06T13:09:03.574" v="3556" actId="14100"/>
        <pc:sldMkLst>
          <pc:docMk/>
          <pc:sldMk cId="4015047334" sldId="990"/>
        </pc:sldMkLst>
        <pc:picChg chg="add mod">
          <ac:chgData name="Indu Sekhar Dantu" userId="4218edbc7ffe59d5" providerId="LiveId" clId="{F1DB03FD-A0D6-482E-BE1E-A2FE09062E3E}" dt="2021-08-06T13:09:03.574" v="3556" actId="14100"/>
          <ac:picMkLst>
            <pc:docMk/>
            <pc:sldMk cId="4015047334" sldId="990"/>
            <ac:picMk id="3" creationId="{1367C4DB-CA63-4FDC-B4D6-9CFC51069856}"/>
          </ac:picMkLst>
        </pc:picChg>
        <pc:picChg chg="del mod">
          <ac:chgData name="Indu Sekhar Dantu" userId="4218edbc7ffe59d5" providerId="LiveId" clId="{F1DB03FD-A0D6-482E-BE1E-A2FE09062E3E}" dt="2021-08-06T13:08:47.783" v="3551" actId="478"/>
          <ac:picMkLst>
            <pc:docMk/>
            <pc:sldMk cId="4015047334" sldId="990"/>
            <ac:picMk id="6" creationId="{0AEC552F-B942-4043-B7F5-E59A43BDD38E}"/>
          </ac:picMkLst>
        </pc:picChg>
      </pc:sldChg>
    </pc:docChg>
  </pc:docChgLst>
  <pc:docChgLst>
    <pc:chgData name="Indu Sekhar Dantu" userId="4218edbc7ffe59d5" providerId="LiveId" clId="{EB27D228-A868-4B40-841F-91F96C91BD63}"/>
    <pc:docChg chg="undo custSel addSld delSld modSld">
      <pc:chgData name="Indu Sekhar Dantu" userId="4218edbc7ffe59d5" providerId="LiveId" clId="{EB27D228-A868-4B40-841F-91F96C91BD63}" dt="2021-08-04T05:56:58.868" v="1754" actId="255"/>
      <pc:docMkLst>
        <pc:docMk/>
      </pc:docMkLst>
      <pc:sldChg chg="modSp mod">
        <pc:chgData name="Indu Sekhar Dantu" userId="4218edbc7ffe59d5" providerId="LiveId" clId="{EB27D228-A868-4B40-841F-91F96C91BD63}" dt="2021-08-04T05:15:35.001" v="1306" actId="255"/>
        <pc:sldMkLst>
          <pc:docMk/>
          <pc:sldMk cId="410429437" sldId="256"/>
        </pc:sldMkLst>
        <pc:spChg chg="mod">
          <ac:chgData name="Indu Sekhar Dantu" userId="4218edbc7ffe59d5" providerId="LiveId" clId="{EB27D228-A868-4B40-841F-91F96C91BD63}" dt="2021-08-04T05:15:35.001" v="1306" actId="255"/>
          <ac:spMkLst>
            <pc:docMk/>
            <pc:sldMk cId="410429437" sldId="256"/>
            <ac:spMk id="2" creationId="{90DCA56C-7A25-4BD4-AA72-5256E68BE4CB}"/>
          </ac:spMkLst>
        </pc:spChg>
        <pc:spChg chg="mod">
          <ac:chgData name="Indu Sekhar Dantu" userId="4218edbc7ffe59d5" providerId="LiveId" clId="{EB27D228-A868-4B40-841F-91F96C91BD63}" dt="2021-07-22T13:14:53.039" v="1038" actId="121"/>
          <ac:spMkLst>
            <pc:docMk/>
            <pc:sldMk cId="410429437" sldId="256"/>
            <ac:spMk id="3" creationId="{BBBCF363-1123-45B1-8A9A-ABCDA40EF3F2}"/>
          </ac:spMkLst>
        </pc:spChg>
      </pc:sldChg>
      <pc:sldChg chg="modSp add mod">
        <pc:chgData name="Indu Sekhar Dantu" userId="4218edbc7ffe59d5" providerId="LiveId" clId="{EB27D228-A868-4B40-841F-91F96C91BD63}" dt="2021-08-04T05:32:53.972" v="1672" actId="255"/>
        <pc:sldMkLst>
          <pc:docMk/>
          <pc:sldMk cId="1654255301" sldId="257"/>
        </pc:sldMkLst>
        <pc:spChg chg="mod">
          <ac:chgData name="Indu Sekhar Dantu" userId="4218edbc7ffe59d5" providerId="LiveId" clId="{EB27D228-A868-4B40-841F-91F96C91BD63}" dt="2021-08-04T05:21:26.333" v="1439" actId="255"/>
          <ac:spMkLst>
            <pc:docMk/>
            <pc:sldMk cId="1654255301" sldId="257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32:53.972" v="1672" actId="255"/>
          <ac:spMkLst>
            <pc:docMk/>
            <pc:sldMk cId="1654255301" sldId="257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EB27D228-A868-4B40-841F-91F96C91BD63}" dt="2021-08-04T05:34:29.325" v="1710" actId="255"/>
        <pc:sldMkLst>
          <pc:docMk/>
          <pc:sldMk cId="928993876" sldId="297"/>
        </pc:sldMkLst>
        <pc:spChg chg="mod">
          <ac:chgData name="Indu Sekhar Dantu" userId="4218edbc7ffe59d5" providerId="LiveId" clId="{EB27D228-A868-4B40-841F-91F96C91BD63}" dt="2021-08-04T05:21:45.662" v="1445" actId="255"/>
          <ac:spMkLst>
            <pc:docMk/>
            <pc:sldMk cId="928993876" sldId="297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34:29.325" v="1710" actId="255"/>
          <ac:spMkLst>
            <pc:docMk/>
            <pc:sldMk cId="928993876" sldId="297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EB27D228-A868-4B40-841F-91F96C91BD63}" dt="2021-08-04T05:35:21.845" v="1712" actId="255"/>
        <pc:sldMkLst>
          <pc:docMk/>
          <pc:sldMk cId="3816254302" sldId="298"/>
        </pc:sldMkLst>
        <pc:spChg chg="mod">
          <ac:chgData name="Indu Sekhar Dantu" userId="4218edbc7ffe59d5" providerId="LiveId" clId="{EB27D228-A868-4B40-841F-91F96C91BD63}" dt="2021-08-04T05:22:02.893" v="1451" actId="255"/>
          <ac:spMkLst>
            <pc:docMk/>
            <pc:sldMk cId="3816254302" sldId="298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35:21.845" v="1712" actId="255"/>
          <ac:spMkLst>
            <pc:docMk/>
            <pc:sldMk cId="3816254302" sldId="298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EB27D228-A868-4B40-841F-91F96C91BD63}" dt="2021-08-04T05:35:41.704" v="1713" actId="255"/>
        <pc:sldMkLst>
          <pc:docMk/>
          <pc:sldMk cId="1546805313" sldId="299"/>
        </pc:sldMkLst>
        <pc:spChg chg="mod">
          <ac:chgData name="Indu Sekhar Dantu" userId="4218edbc7ffe59d5" providerId="LiveId" clId="{EB27D228-A868-4B40-841F-91F96C91BD63}" dt="2021-08-04T05:22:11.525" v="1454" actId="255"/>
          <ac:spMkLst>
            <pc:docMk/>
            <pc:sldMk cId="1546805313" sldId="299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35:41.704" v="1713" actId="255"/>
          <ac:spMkLst>
            <pc:docMk/>
            <pc:sldMk cId="1546805313" sldId="299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EB27D228-A868-4B40-841F-91F96C91BD63}" dt="2021-08-04T05:36:59.965" v="1716" actId="255"/>
        <pc:sldMkLst>
          <pc:docMk/>
          <pc:sldMk cId="3497651072" sldId="300"/>
        </pc:sldMkLst>
        <pc:spChg chg="mod">
          <ac:chgData name="Indu Sekhar Dantu" userId="4218edbc7ffe59d5" providerId="LiveId" clId="{EB27D228-A868-4B40-841F-91F96C91BD63}" dt="2021-08-04T05:22:41.219" v="1466" actId="255"/>
          <ac:spMkLst>
            <pc:docMk/>
            <pc:sldMk cId="3497651072" sldId="300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36:59.965" v="1716" actId="255"/>
          <ac:spMkLst>
            <pc:docMk/>
            <pc:sldMk cId="3497651072" sldId="300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EB27D228-A868-4B40-841F-91F96C91BD63}" dt="2021-08-04T05:23:06.566" v="1475" actId="255"/>
        <pc:sldMkLst>
          <pc:docMk/>
          <pc:sldMk cId="3448994326" sldId="301"/>
        </pc:sldMkLst>
        <pc:spChg chg="mod">
          <ac:chgData name="Indu Sekhar Dantu" userId="4218edbc7ffe59d5" providerId="LiveId" clId="{EB27D228-A868-4B40-841F-91F96C91BD63}" dt="2021-08-04T05:23:06.566" v="1475" actId="255"/>
          <ac:spMkLst>
            <pc:docMk/>
            <pc:sldMk cId="3448994326" sldId="301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7-31T15:59:46.067" v="1209" actId="20577"/>
          <ac:spMkLst>
            <pc:docMk/>
            <pc:sldMk cId="3448994326" sldId="301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EB27D228-A868-4B40-841F-91F96C91BD63}" dt="2021-08-04T05:42:18.156" v="1724" actId="255"/>
        <pc:sldMkLst>
          <pc:docMk/>
          <pc:sldMk cId="1300569451" sldId="302"/>
        </pc:sldMkLst>
        <pc:spChg chg="mod">
          <ac:chgData name="Indu Sekhar Dantu" userId="4218edbc7ffe59d5" providerId="LiveId" clId="{EB27D228-A868-4B40-841F-91F96C91BD63}" dt="2021-08-04T05:23:56.315" v="1493" actId="255"/>
          <ac:spMkLst>
            <pc:docMk/>
            <pc:sldMk cId="1300569451" sldId="302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42:18.156" v="1724" actId="255"/>
          <ac:spMkLst>
            <pc:docMk/>
            <pc:sldMk cId="1300569451" sldId="302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EB27D228-A868-4B40-841F-91F96C91BD63}" dt="2021-08-04T05:22:57.485" v="1472" actId="255"/>
        <pc:sldMkLst>
          <pc:docMk/>
          <pc:sldMk cId="3771007132" sldId="304"/>
        </pc:sldMkLst>
        <pc:spChg chg="mod">
          <ac:chgData name="Indu Sekhar Dantu" userId="4218edbc7ffe59d5" providerId="LiveId" clId="{EB27D228-A868-4B40-841F-91F96C91BD63}" dt="2021-08-04T05:22:57.485" v="1472" actId="255"/>
          <ac:spMkLst>
            <pc:docMk/>
            <pc:sldMk cId="3771007132" sldId="304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7-21T17:12:44.729" v="152" actId="1036"/>
          <ac:spMkLst>
            <pc:docMk/>
            <pc:sldMk cId="3771007132" sldId="304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EB27D228-A868-4B40-841F-91F96C91BD63}" dt="2021-08-04T05:39:58.933" v="1719" actId="255"/>
        <pc:sldMkLst>
          <pc:docMk/>
          <pc:sldMk cId="3714772904" sldId="305"/>
        </pc:sldMkLst>
        <pc:spChg chg="mod">
          <ac:chgData name="Indu Sekhar Dantu" userId="4218edbc7ffe59d5" providerId="LiveId" clId="{EB27D228-A868-4B40-841F-91F96C91BD63}" dt="2021-08-04T05:23:30.461" v="1484" actId="255"/>
          <ac:spMkLst>
            <pc:docMk/>
            <pc:sldMk cId="3714772904" sldId="305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39:58.933" v="1719" actId="255"/>
          <ac:spMkLst>
            <pc:docMk/>
            <pc:sldMk cId="3714772904" sldId="305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EB27D228-A868-4B40-841F-91F96C91BD63}" dt="2021-08-04T05:48:36.219" v="1735" actId="255"/>
        <pc:sldMkLst>
          <pc:docMk/>
          <pc:sldMk cId="2753113907" sldId="307"/>
        </pc:sldMkLst>
        <pc:spChg chg="mod">
          <ac:chgData name="Indu Sekhar Dantu" userId="4218edbc7ffe59d5" providerId="LiveId" clId="{EB27D228-A868-4B40-841F-91F96C91BD63}" dt="2021-08-04T05:25:25.813" v="1526" actId="255"/>
          <ac:spMkLst>
            <pc:docMk/>
            <pc:sldMk cId="2753113907" sldId="307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48:36.219" v="1735" actId="255"/>
          <ac:spMkLst>
            <pc:docMk/>
            <pc:sldMk cId="2753113907" sldId="307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EB27D228-A868-4B40-841F-91F96C91BD63}" dt="2021-08-04T05:50:24.319" v="1737" actId="255"/>
        <pc:sldMkLst>
          <pc:docMk/>
          <pc:sldMk cId="3420482247" sldId="308"/>
        </pc:sldMkLst>
        <pc:spChg chg="mod">
          <ac:chgData name="Indu Sekhar Dantu" userId="4218edbc7ffe59d5" providerId="LiveId" clId="{EB27D228-A868-4B40-841F-91F96C91BD63}" dt="2021-08-04T05:25:41.395" v="1532" actId="255"/>
          <ac:spMkLst>
            <pc:docMk/>
            <pc:sldMk cId="3420482247" sldId="308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50:24.319" v="1737" actId="255"/>
          <ac:spMkLst>
            <pc:docMk/>
            <pc:sldMk cId="3420482247" sldId="308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EB27D228-A868-4B40-841F-91F96C91BD63}" dt="2021-08-04T05:51:55.831" v="1738" actId="255"/>
        <pc:sldMkLst>
          <pc:docMk/>
          <pc:sldMk cId="1333130584" sldId="309"/>
        </pc:sldMkLst>
        <pc:spChg chg="mod">
          <ac:chgData name="Indu Sekhar Dantu" userId="4218edbc7ffe59d5" providerId="LiveId" clId="{EB27D228-A868-4B40-841F-91F96C91BD63}" dt="2021-08-04T05:25:49.030" v="1535" actId="255"/>
          <ac:spMkLst>
            <pc:docMk/>
            <pc:sldMk cId="1333130584" sldId="309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51:55.831" v="1738" actId="255"/>
          <ac:spMkLst>
            <pc:docMk/>
            <pc:sldMk cId="1333130584" sldId="309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EB27D228-A868-4B40-841F-91F96C91BD63}" dt="2021-08-04T05:52:10.990" v="1739" actId="255"/>
        <pc:sldMkLst>
          <pc:docMk/>
          <pc:sldMk cId="3634548793" sldId="310"/>
        </pc:sldMkLst>
        <pc:spChg chg="mod">
          <ac:chgData name="Indu Sekhar Dantu" userId="4218edbc7ffe59d5" providerId="LiveId" clId="{EB27D228-A868-4B40-841F-91F96C91BD63}" dt="2021-08-04T05:25:57.328" v="1538" actId="255"/>
          <ac:spMkLst>
            <pc:docMk/>
            <pc:sldMk cId="3634548793" sldId="310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52:10.990" v="1739" actId="255"/>
          <ac:spMkLst>
            <pc:docMk/>
            <pc:sldMk cId="3634548793" sldId="310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EB27D228-A868-4B40-841F-91F96C91BD63}" dt="2021-08-04T05:52:51.163" v="1741" actId="255"/>
        <pc:sldMkLst>
          <pc:docMk/>
          <pc:sldMk cId="2622306199" sldId="311"/>
        </pc:sldMkLst>
        <pc:spChg chg="mod">
          <ac:chgData name="Indu Sekhar Dantu" userId="4218edbc7ffe59d5" providerId="LiveId" clId="{EB27D228-A868-4B40-841F-91F96C91BD63}" dt="2021-08-04T05:26:29.961" v="1545" actId="255"/>
          <ac:spMkLst>
            <pc:docMk/>
            <pc:sldMk cId="2622306199" sldId="311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52:51.163" v="1741" actId="255"/>
          <ac:spMkLst>
            <pc:docMk/>
            <pc:sldMk cId="2622306199" sldId="311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EB27D228-A868-4B40-841F-91F96C91BD63}" dt="2021-08-04T05:53:19.277" v="1743" actId="255"/>
        <pc:sldMkLst>
          <pc:docMk/>
          <pc:sldMk cId="1086257909" sldId="312"/>
        </pc:sldMkLst>
        <pc:spChg chg="mod">
          <ac:chgData name="Indu Sekhar Dantu" userId="4218edbc7ffe59d5" providerId="LiveId" clId="{EB27D228-A868-4B40-841F-91F96C91BD63}" dt="2021-08-04T05:26:48.774" v="1551" actId="255"/>
          <ac:spMkLst>
            <pc:docMk/>
            <pc:sldMk cId="1086257909" sldId="312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53:19.277" v="1743" actId="255"/>
          <ac:spMkLst>
            <pc:docMk/>
            <pc:sldMk cId="1086257909" sldId="312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EB27D228-A868-4B40-841F-91F96C91BD63}" dt="2021-08-04T05:53:40.422" v="1744" actId="255"/>
        <pc:sldMkLst>
          <pc:docMk/>
          <pc:sldMk cId="589237961" sldId="313"/>
        </pc:sldMkLst>
        <pc:spChg chg="mod">
          <ac:chgData name="Indu Sekhar Dantu" userId="4218edbc7ffe59d5" providerId="LiveId" clId="{EB27D228-A868-4B40-841F-91F96C91BD63}" dt="2021-08-04T05:26:56.633" v="1554" actId="255"/>
          <ac:spMkLst>
            <pc:docMk/>
            <pc:sldMk cId="589237961" sldId="313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53:40.422" v="1744" actId="255"/>
          <ac:spMkLst>
            <pc:docMk/>
            <pc:sldMk cId="589237961" sldId="313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EB27D228-A868-4B40-841F-91F96C91BD63}" dt="2021-08-04T05:54:00.562" v="1745" actId="255"/>
        <pc:sldMkLst>
          <pc:docMk/>
          <pc:sldMk cId="3850347754" sldId="322"/>
        </pc:sldMkLst>
        <pc:spChg chg="mod">
          <ac:chgData name="Indu Sekhar Dantu" userId="4218edbc7ffe59d5" providerId="LiveId" clId="{EB27D228-A868-4B40-841F-91F96C91BD63}" dt="2021-08-04T05:27:06.187" v="1557" actId="255"/>
          <ac:spMkLst>
            <pc:docMk/>
            <pc:sldMk cId="3850347754" sldId="322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54:00.562" v="1745" actId="255"/>
          <ac:spMkLst>
            <pc:docMk/>
            <pc:sldMk cId="3850347754" sldId="322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EB27D228-A868-4B40-841F-91F96C91BD63}" dt="2021-08-04T05:56:44.673" v="1753" actId="255"/>
        <pc:sldMkLst>
          <pc:docMk/>
          <pc:sldMk cId="962659786" sldId="323"/>
        </pc:sldMkLst>
        <pc:spChg chg="mod">
          <ac:chgData name="Indu Sekhar Dantu" userId="4218edbc7ffe59d5" providerId="LiveId" clId="{EB27D228-A868-4B40-841F-91F96C91BD63}" dt="2021-08-04T05:28:27.663" v="1584" actId="255"/>
          <ac:spMkLst>
            <pc:docMk/>
            <pc:sldMk cId="962659786" sldId="323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56:44.673" v="1753" actId="255"/>
          <ac:spMkLst>
            <pc:docMk/>
            <pc:sldMk cId="962659786" sldId="323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EB27D228-A868-4B40-841F-91F96C91BD63}" dt="2021-08-04T05:55:59.238" v="1750" actId="255"/>
        <pc:sldMkLst>
          <pc:docMk/>
          <pc:sldMk cId="1950696427" sldId="331"/>
        </pc:sldMkLst>
        <pc:spChg chg="mod">
          <ac:chgData name="Indu Sekhar Dantu" userId="4218edbc7ffe59d5" providerId="LiveId" clId="{EB27D228-A868-4B40-841F-91F96C91BD63}" dt="2021-08-04T05:28:01.077" v="1575" actId="255"/>
          <ac:spMkLst>
            <pc:docMk/>
            <pc:sldMk cId="1950696427" sldId="331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55:59.238" v="1750" actId="255"/>
          <ac:spMkLst>
            <pc:docMk/>
            <pc:sldMk cId="1950696427" sldId="331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EB27D228-A868-4B40-841F-91F96C91BD63}" dt="2021-08-04T05:27:53.070" v="1572" actId="255"/>
        <pc:sldMkLst>
          <pc:docMk/>
          <pc:sldMk cId="1498652949" sldId="332"/>
        </pc:sldMkLst>
        <pc:spChg chg="mod">
          <ac:chgData name="Indu Sekhar Dantu" userId="4218edbc7ffe59d5" providerId="LiveId" clId="{EB27D228-A868-4B40-841F-91F96C91BD63}" dt="2021-08-04T05:27:53.070" v="1572" actId="255"/>
          <ac:spMkLst>
            <pc:docMk/>
            <pc:sldMk cId="1498652949" sldId="332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7-21T17:18:19.600" v="440" actId="14100"/>
          <ac:spMkLst>
            <pc:docMk/>
            <pc:sldMk cId="1498652949" sldId="332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EB27D228-A868-4B40-841F-91F96C91BD63}" dt="2021-08-04T05:54:31.439" v="1747" actId="255"/>
        <pc:sldMkLst>
          <pc:docMk/>
          <pc:sldMk cId="2573155808" sldId="333"/>
        </pc:sldMkLst>
        <pc:spChg chg="mod">
          <ac:chgData name="Indu Sekhar Dantu" userId="4218edbc7ffe59d5" providerId="LiveId" clId="{EB27D228-A868-4B40-841F-91F96C91BD63}" dt="2021-08-04T05:27:28.262" v="1563" actId="255"/>
          <ac:spMkLst>
            <pc:docMk/>
            <pc:sldMk cId="2573155808" sldId="333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54:31.439" v="1747" actId="255"/>
          <ac:spMkLst>
            <pc:docMk/>
            <pc:sldMk cId="2573155808" sldId="333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EB27D228-A868-4B40-841F-91F96C91BD63}" dt="2021-08-04T05:27:44.917" v="1569" actId="255"/>
        <pc:sldMkLst>
          <pc:docMk/>
          <pc:sldMk cId="369547423" sldId="334"/>
        </pc:sldMkLst>
        <pc:spChg chg="mod">
          <ac:chgData name="Indu Sekhar Dantu" userId="4218edbc7ffe59d5" providerId="LiveId" clId="{EB27D228-A868-4B40-841F-91F96C91BD63}" dt="2021-08-04T05:27:44.917" v="1569" actId="255"/>
          <ac:spMkLst>
            <pc:docMk/>
            <pc:sldMk cId="369547423" sldId="334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7-21T17:18:11.542" v="439" actId="27636"/>
          <ac:spMkLst>
            <pc:docMk/>
            <pc:sldMk cId="369547423" sldId="334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EB27D228-A868-4B40-841F-91F96C91BD63}" dt="2021-08-04T05:56:14.222" v="1751" actId="255"/>
        <pc:sldMkLst>
          <pc:docMk/>
          <pc:sldMk cId="2275805115" sldId="335"/>
        </pc:sldMkLst>
        <pc:spChg chg="mod">
          <ac:chgData name="Indu Sekhar Dantu" userId="4218edbc7ffe59d5" providerId="LiveId" clId="{EB27D228-A868-4B40-841F-91F96C91BD63}" dt="2021-08-04T05:28:10.127" v="1578" actId="255"/>
          <ac:spMkLst>
            <pc:docMk/>
            <pc:sldMk cId="2275805115" sldId="335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56:14.222" v="1751" actId="255"/>
          <ac:spMkLst>
            <pc:docMk/>
            <pc:sldMk cId="2275805115" sldId="335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EB27D228-A868-4B40-841F-91F96C91BD63}" dt="2021-08-04T05:41:24.175" v="1721" actId="255"/>
        <pc:sldMkLst>
          <pc:docMk/>
          <pc:sldMk cId="1517669758" sldId="336"/>
        </pc:sldMkLst>
        <pc:spChg chg="mod">
          <ac:chgData name="Indu Sekhar Dantu" userId="4218edbc7ffe59d5" providerId="LiveId" clId="{EB27D228-A868-4B40-841F-91F96C91BD63}" dt="2021-08-04T05:23:47.727" v="1490" actId="255"/>
          <ac:spMkLst>
            <pc:docMk/>
            <pc:sldMk cId="1517669758" sldId="336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41:24.175" v="1721" actId="255"/>
          <ac:spMkLst>
            <pc:docMk/>
            <pc:sldMk cId="1517669758" sldId="336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EB27D228-A868-4B40-841F-91F96C91BD63}" dt="2021-08-04T05:38:58.230" v="1717" actId="255"/>
        <pc:sldMkLst>
          <pc:docMk/>
          <pc:sldMk cId="2507981742" sldId="337"/>
        </pc:sldMkLst>
        <pc:spChg chg="mod">
          <ac:chgData name="Indu Sekhar Dantu" userId="4218edbc7ffe59d5" providerId="LiveId" clId="{EB27D228-A868-4B40-841F-91F96C91BD63}" dt="2021-08-04T05:23:14.333" v="1478" actId="255"/>
          <ac:spMkLst>
            <pc:docMk/>
            <pc:sldMk cId="2507981742" sldId="337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38:58.230" v="1717" actId="255"/>
          <ac:spMkLst>
            <pc:docMk/>
            <pc:sldMk cId="2507981742" sldId="337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EB27D228-A868-4B40-841F-91F96C91BD63}" dt="2021-08-04T05:42:29.648" v="1725" actId="255"/>
        <pc:sldMkLst>
          <pc:docMk/>
          <pc:sldMk cId="1702166714" sldId="338"/>
        </pc:sldMkLst>
        <pc:spChg chg="mod">
          <ac:chgData name="Indu Sekhar Dantu" userId="4218edbc7ffe59d5" providerId="LiveId" clId="{EB27D228-A868-4B40-841F-91F96C91BD63}" dt="2021-08-04T05:24:04.856" v="1496" actId="255"/>
          <ac:spMkLst>
            <pc:docMk/>
            <pc:sldMk cId="1702166714" sldId="338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42:29.648" v="1725" actId="255"/>
          <ac:spMkLst>
            <pc:docMk/>
            <pc:sldMk cId="1702166714" sldId="338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EB27D228-A868-4B40-841F-91F96C91BD63}" dt="2021-08-04T05:45:34.339" v="1729" actId="255"/>
        <pc:sldMkLst>
          <pc:docMk/>
          <pc:sldMk cId="2079724415" sldId="339"/>
        </pc:sldMkLst>
        <pc:spChg chg="mod">
          <ac:chgData name="Indu Sekhar Dantu" userId="4218edbc7ffe59d5" providerId="LiveId" clId="{EB27D228-A868-4B40-841F-91F96C91BD63}" dt="2021-08-04T05:24:37.050" v="1508" actId="255"/>
          <ac:spMkLst>
            <pc:docMk/>
            <pc:sldMk cId="2079724415" sldId="339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45:34.339" v="1729" actId="255"/>
          <ac:spMkLst>
            <pc:docMk/>
            <pc:sldMk cId="2079724415" sldId="339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EB27D228-A868-4B40-841F-91F96C91BD63}" dt="2021-08-04T05:46:20.775" v="1731" actId="255"/>
        <pc:sldMkLst>
          <pc:docMk/>
          <pc:sldMk cId="1728800938" sldId="340"/>
        </pc:sldMkLst>
        <pc:spChg chg="mod">
          <ac:chgData name="Indu Sekhar Dantu" userId="4218edbc7ffe59d5" providerId="LiveId" clId="{EB27D228-A868-4B40-841F-91F96C91BD63}" dt="2021-08-04T05:24:53.492" v="1514" actId="255"/>
          <ac:spMkLst>
            <pc:docMk/>
            <pc:sldMk cId="1728800938" sldId="340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46:20.775" v="1731" actId="255"/>
          <ac:spMkLst>
            <pc:docMk/>
            <pc:sldMk cId="1728800938" sldId="340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EB27D228-A868-4B40-841F-91F96C91BD63}" dt="2021-08-04T05:47:21.106" v="1733" actId="255"/>
        <pc:sldMkLst>
          <pc:docMk/>
          <pc:sldMk cId="3148373168" sldId="341"/>
        </pc:sldMkLst>
        <pc:spChg chg="mod">
          <ac:chgData name="Indu Sekhar Dantu" userId="4218edbc7ffe59d5" providerId="LiveId" clId="{EB27D228-A868-4B40-841F-91F96C91BD63}" dt="2021-08-04T05:25:10.237" v="1520" actId="255"/>
          <ac:spMkLst>
            <pc:docMk/>
            <pc:sldMk cId="3148373168" sldId="341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47:21.106" v="1733" actId="255"/>
          <ac:spMkLst>
            <pc:docMk/>
            <pc:sldMk cId="3148373168" sldId="341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EB27D228-A868-4B40-841F-91F96C91BD63}" dt="2021-08-04T05:22:49.181" v="1469" actId="255"/>
        <pc:sldMkLst>
          <pc:docMk/>
          <pc:sldMk cId="4178936676" sldId="342"/>
        </pc:sldMkLst>
        <pc:spChg chg="mod">
          <ac:chgData name="Indu Sekhar Dantu" userId="4218edbc7ffe59d5" providerId="LiveId" clId="{EB27D228-A868-4B40-841F-91F96C91BD63}" dt="2021-08-04T05:22:49.181" v="1469" actId="255"/>
          <ac:spMkLst>
            <pc:docMk/>
            <pc:sldMk cId="4178936676" sldId="342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7-21T17:12:54.832" v="164" actId="1035"/>
          <ac:spMkLst>
            <pc:docMk/>
            <pc:sldMk cId="4178936676" sldId="342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EB27D228-A868-4B40-841F-91F96C91BD63}" dt="2021-08-04T05:44:03.965" v="1727" actId="255"/>
        <pc:sldMkLst>
          <pc:docMk/>
          <pc:sldMk cId="2706925466" sldId="344"/>
        </pc:sldMkLst>
        <pc:spChg chg="mod">
          <ac:chgData name="Indu Sekhar Dantu" userId="4218edbc7ffe59d5" providerId="LiveId" clId="{EB27D228-A868-4B40-841F-91F96C91BD63}" dt="2021-08-04T05:24:20.173" v="1502" actId="255"/>
          <ac:spMkLst>
            <pc:docMk/>
            <pc:sldMk cId="2706925466" sldId="344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44:03.965" v="1727" actId="255"/>
          <ac:spMkLst>
            <pc:docMk/>
            <pc:sldMk cId="2706925466" sldId="344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EB27D228-A868-4B40-841F-91F96C91BD63}" dt="2021-08-04T05:29:50.796" v="1607" actId="20577"/>
        <pc:sldMkLst>
          <pc:docMk/>
          <pc:sldMk cId="1695751639" sldId="347"/>
        </pc:sldMkLst>
        <pc:spChg chg="mod">
          <ac:chgData name="Indu Sekhar Dantu" userId="4218edbc7ffe59d5" providerId="LiveId" clId="{EB27D228-A868-4B40-841F-91F96C91BD63}" dt="2021-08-04T05:16:39.375" v="1327" actId="255"/>
          <ac:spMkLst>
            <pc:docMk/>
            <pc:sldMk cId="1695751639" sldId="347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29:50.796" v="1607" actId="20577"/>
          <ac:spMkLst>
            <pc:docMk/>
            <pc:sldMk cId="1695751639" sldId="347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EB27D228-A868-4B40-841F-91F96C91BD63}" dt="2021-08-04T05:36:43.866" v="1714" actId="255"/>
        <pc:sldMkLst>
          <pc:docMk/>
          <pc:sldMk cId="987227313" sldId="348"/>
        </pc:sldMkLst>
        <pc:spChg chg="mod">
          <ac:chgData name="Indu Sekhar Dantu" userId="4218edbc7ffe59d5" providerId="LiveId" clId="{EB27D228-A868-4B40-841F-91F96C91BD63}" dt="2021-08-04T05:22:20.058" v="1457" actId="255"/>
          <ac:spMkLst>
            <pc:docMk/>
            <pc:sldMk cId="987227313" sldId="348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36:43.866" v="1714" actId="255"/>
          <ac:spMkLst>
            <pc:docMk/>
            <pc:sldMk cId="987227313" sldId="348"/>
            <ac:spMk id="14" creationId="{00000000-0000-0000-0000-000000000000}"/>
          </ac:spMkLst>
        </pc:spChg>
      </pc:sldChg>
      <pc:sldChg chg="add del">
        <pc:chgData name="Indu Sekhar Dantu" userId="4218edbc7ffe59d5" providerId="LiveId" clId="{EB27D228-A868-4B40-841F-91F96C91BD63}" dt="2021-07-21T17:21:11.938" v="622"/>
        <pc:sldMkLst>
          <pc:docMk/>
          <pc:sldMk cId="1852930993" sldId="349"/>
        </pc:sldMkLst>
      </pc:sldChg>
      <pc:sldChg chg="modSp mod">
        <pc:chgData name="Indu Sekhar Dantu" userId="4218edbc7ffe59d5" providerId="LiveId" clId="{EB27D228-A868-4B40-841F-91F96C91BD63}" dt="2021-08-04T05:31:31.376" v="1642" actId="113"/>
        <pc:sldMkLst>
          <pc:docMk/>
          <pc:sldMk cId="3880071349" sldId="349"/>
        </pc:sldMkLst>
        <pc:spChg chg="mod">
          <ac:chgData name="Indu Sekhar Dantu" userId="4218edbc7ffe59d5" providerId="LiveId" clId="{EB27D228-A868-4B40-841F-91F96C91BD63}" dt="2021-08-04T05:21:12.308" v="1436" actId="255"/>
          <ac:spMkLst>
            <pc:docMk/>
            <pc:sldMk cId="3880071349" sldId="349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31:31.376" v="1642" actId="113"/>
          <ac:spMkLst>
            <pc:docMk/>
            <pc:sldMk cId="3880071349" sldId="349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EB27D228-A868-4B40-841F-91F96C91BD63}" dt="2021-08-04T05:33:52.490" v="1709" actId="20577"/>
        <pc:sldMkLst>
          <pc:docMk/>
          <pc:sldMk cId="2220937426" sldId="350"/>
        </pc:sldMkLst>
        <pc:spChg chg="mod">
          <ac:chgData name="Indu Sekhar Dantu" userId="4218edbc7ffe59d5" providerId="LiveId" clId="{EB27D228-A868-4B40-841F-91F96C91BD63}" dt="2021-08-04T05:21:35.708" v="1442" actId="255"/>
          <ac:spMkLst>
            <pc:docMk/>
            <pc:sldMk cId="2220937426" sldId="350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33:52.490" v="1709" actId="20577"/>
          <ac:spMkLst>
            <pc:docMk/>
            <pc:sldMk cId="2220937426" sldId="350"/>
            <ac:spMk id="14" creationId="{00000000-0000-0000-0000-000000000000}"/>
          </ac:spMkLst>
        </pc:spChg>
      </pc:sldChg>
      <pc:sldChg chg="add del">
        <pc:chgData name="Indu Sekhar Dantu" userId="4218edbc7ffe59d5" providerId="LiveId" clId="{EB27D228-A868-4B40-841F-91F96C91BD63}" dt="2021-07-21T17:21:11.938" v="622"/>
        <pc:sldMkLst>
          <pc:docMk/>
          <pc:sldMk cId="3305118767" sldId="350"/>
        </pc:sldMkLst>
      </pc:sldChg>
      <pc:sldChg chg="modSp mod">
        <pc:chgData name="Indu Sekhar Dantu" userId="4218edbc7ffe59d5" providerId="LiveId" clId="{EB27D228-A868-4B40-841F-91F96C91BD63}" dt="2021-08-04T05:34:59.867" v="1711" actId="255"/>
        <pc:sldMkLst>
          <pc:docMk/>
          <pc:sldMk cId="2235947954" sldId="351"/>
        </pc:sldMkLst>
        <pc:spChg chg="mod">
          <ac:chgData name="Indu Sekhar Dantu" userId="4218edbc7ffe59d5" providerId="LiveId" clId="{EB27D228-A868-4B40-841F-91F96C91BD63}" dt="2021-08-04T05:21:54.012" v="1448" actId="255"/>
          <ac:spMkLst>
            <pc:docMk/>
            <pc:sldMk cId="2235947954" sldId="351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34:59.867" v="1711" actId="255"/>
          <ac:spMkLst>
            <pc:docMk/>
            <pc:sldMk cId="2235947954" sldId="351"/>
            <ac:spMk id="14" creationId="{00000000-0000-0000-0000-000000000000}"/>
          </ac:spMkLst>
        </pc:spChg>
      </pc:sldChg>
      <pc:sldChg chg="add del">
        <pc:chgData name="Indu Sekhar Dantu" userId="4218edbc7ffe59d5" providerId="LiveId" clId="{EB27D228-A868-4B40-841F-91F96C91BD63}" dt="2021-07-21T17:21:11.938" v="622"/>
        <pc:sldMkLst>
          <pc:docMk/>
          <pc:sldMk cId="3109682093" sldId="351"/>
        </pc:sldMkLst>
      </pc:sldChg>
      <pc:sldChg chg="modSp mod">
        <pc:chgData name="Indu Sekhar Dantu" userId="4218edbc7ffe59d5" providerId="LiveId" clId="{EB27D228-A868-4B40-841F-91F96C91BD63}" dt="2021-08-04T05:36:52.039" v="1715" actId="255"/>
        <pc:sldMkLst>
          <pc:docMk/>
          <pc:sldMk cId="145999765" sldId="352"/>
        </pc:sldMkLst>
        <pc:spChg chg="mod">
          <ac:chgData name="Indu Sekhar Dantu" userId="4218edbc7ffe59d5" providerId="LiveId" clId="{EB27D228-A868-4B40-841F-91F96C91BD63}" dt="2021-08-04T05:22:28.896" v="1460" actId="255"/>
          <ac:spMkLst>
            <pc:docMk/>
            <pc:sldMk cId="145999765" sldId="352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36:52.039" v="1715" actId="255"/>
          <ac:spMkLst>
            <pc:docMk/>
            <pc:sldMk cId="145999765" sldId="352"/>
            <ac:spMk id="14" creationId="{00000000-0000-0000-0000-000000000000}"/>
          </ac:spMkLst>
        </pc:spChg>
      </pc:sldChg>
      <pc:sldChg chg="add del">
        <pc:chgData name="Indu Sekhar Dantu" userId="4218edbc7ffe59d5" providerId="LiveId" clId="{EB27D228-A868-4B40-841F-91F96C91BD63}" dt="2021-07-21T17:21:11.938" v="622"/>
        <pc:sldMkLst>
          <pc:docMk/>
          <pc:sldMk cId="821474516" sldId="352"/>
        </pc:sldMkLst>
      </pc:sldChg>
      <pc:sldChg chg="modSp mod">
        <pc:chgData name="Indu Sekhar Dantu" userId="4218edbc7ffe59d5" providerId="LiveId" clId="{EB27D228-A868-4B40-841F-91F96C91BD63}" dt="2021-08-04T05:39:30.880" v="1718" actId="255"/>
        <pc:sldMkLst>
          <pc:docMk/>
          <pc:sldMk cId="544845524" sldId="353"/>
        </pc:sldMkLst>
        <pc:spChg chg="mod">
          <ac:chgData name="Indu Sekhar Dantu" userId="4218edbc7ffe59d5" providerId="LiveId" clId="{EB27D228-A868-4B40-841F-91F96C91BD63}" dt="2021-08-04T05:23:22.005" v="1481" actId="255"/>
          <ac:spMkLst>
            <pc:docMk/>
            <pc:sldMk cId="544845524" sldId="353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39:30.880" v="1718" actId="255"/>
          <ac:spMkLst>
            <pc:docMk/>
            <pc:sldMk cId="544845524" sldId="353"/>
            <ac:spMk id="14" creationId="{00000000-0000-0000-0000-000000000000}"/>
          </ac:spMkLst>
        </pc:spChg>
      </pc:sldChg>
      <pc:sldChg chg="add del">
        <pc:chgData name="Indu Sekhar Dantu" userId="4218edbc7ffe59d5" providerId="LiveId" clId="{EB27D228-A868-4B40-841F-91F96C91BD63}" dt="2021-07-21T17:21:11.938" v="622"/>
        <pc:sldMkLst>
          <pc:docMk/>
          <pc:sldMk cId="1512406681" sldId="353"/>
        </pc:sldMkLst>
      </pc:sldChg>
      <pc:sldChg chg="add del">
        <pc:chgData name="Indu Sekhar Dantu" userId="4218edbc7ffe59d5" providerId="LiveId" clId="{EB27D228-A868-4B40-841F-91F96C91BD63}" dt="2021-07-21T17:21:11.938" v="622"/>
        <pc:sldMkLst>
          <pc:docMk/>
          <pc:sldMk cId="1450292742" sldId="354"/>
        </pc:sldMkLst>
      </pc:sldChg>
      <pc:sldChg chg="modSp mod">
        <pc:chgData name="Indu Sekhar Dantu" userId="4218edbc7ffe59d5" providerId="LiveId" clId="{EB27D228-A868-4B40-841F-91F96C91BD63}" dt="2021-08-04T05:43:33.770" v="1726" actId="255"/>
        <pc:sldMkLst>
          <pc:docMk/>
          <pc:sldMk cId="3173310061" sldId="354"/>
        </pc:sldMkLst>
        <pc:spChg chg="mod">
          <ac:chgData name="Indu Sekhar Dantu" userId="4218edbc7ffe59d5" providerId="LiveId" clId="{EB27D228-A868-4B40-841F-91F96C91BD63}" dt="2021-08-04T05:24:12.595" v="1499" actId="255"/>
          <ac:spMkLst>
            <pc:docMk/>
            <pc:sldMk cId="3173310061" sldId="354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43:33.770" v="1726" actId="255"/>
          <ac:spMkLst>
            <pc:docMk/>
            <pc:sldMk cId="3173310061" sldId="354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EB27D228-A868-4B40-841F-91F96C91BD63}" dt="2021-08-04T05:56:58.868" v="1754" actId="255"/>
        <pc:sldMkLst>
          <pc:docMk/>
          <pc:sldMk cId="1585229073" sldId="355"/>
        </pc:sldMkLst>
        <pc:spChg chg="mod">
          <ac:chgData name="Indu Sekhar Dantu" userId="4218edbc7ffe59d5" providerId="LiveId" clId="{EB27D228-A868-4B40-841F-91F96C91BD63}" dt="2021-08-04T05:28:35.988" v="1587" actId="255"/>
          <ac:spMkLst>
            <pc:docMk/>
            <pc:sldMk cId="1585229073" sldId="355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56:58.868" v="1754" actId="255"/>
          <ac:spMkLst>
            <pc:docMk/>
            <pc:sldMk cId="1585229073" sldId="355"/>
            <ac:spMk id="14" creationId="{00000000-0000-0000-0000-000000000000}"/>
          </ac:spMkLst>
        </pc:spChg>
      </pc:sldChg>
      <pc:sldChg chg="add del">
        <pc:chgData name="Indu Sekhar Dantu" userId="4218edbc7ffe59d5" providerId="LiveId" clId="{EB27D228-A868-4B40-841F-91F96C91BD63}" dt="2021-07-21T17:21:11.938" v="622"/>
        <pc:sldMkLst>
          <pc:docMk/>
          <pc:sldMk cId="4264273800" sldId="355"/>
        </pc:sldMkLst>
      </pc:sldChg>
      <pc:sldChg chg="add del">
        <pc:chgData name="Indu Sekhar Dantu" userId="4218edbc7ffe59d5" providerId="LiveId" clId="{EB27D228-A868-4B40-841F-91F96C91BD63}" dt="2021-07-21T17:21:11.938" v="622"/>
        <pc:sldMkLst>
          <pc:docMk/>
          <pc:sldMk cId="2570596361" sldId="356"/>
        </pc:sldMkLst>
      </pc:sldChg>
      <pc:sldChg chg="modSp mod">
        <pc:chgData name="Indu Sekhar Dantu" userId="4218edbc7ffe59d5" providerId="LiveId" clId="{EB27D228-A868-4B40-841F-91F96C91BD63}" dt="2021-08-04T05:56:30.115" v="1752" actId="255"/>
        <pc:sldMkLst>
          <pc:docMk/>
          <pc:sldMk cId="4171903266" sldId="356"/>
        </pc:sldMkLst>
        <pc:spChg chg="mod">
          <ac:chgData name="Indu Sekhar Dantu" userId="4218edbc7ffe59d5" providerId="LiveId" clId="{EB27D228-A868-4B40-841F-91F96C91BD63}" dt="2021-08-04T05:28:19.224" v="1581" actId="255"/>
          <ac:spMkLst>
            <pc:docMk/>
            <pc:sldMk cId="4171903266" sldId="356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56:30.115" v="1752" actId="255"/>
          <ac:spMkLst>
            <pc:docMk/>
            <pc:sldMk cId="4171903266" sldId="356"/>
            <ac:spMk id="14" creationId="{00000000-0000-0000-0000-000000000000}"/>
          </ac:spMkLst>
        </pc:spChg>
      </pc:sldChg>
      <pc:sldChg chg="add del">
        <pc:chgData name="Indu Sekhar Dantu" userId="4218edbc7ffe59d5" providerId="LiveId" clId="{EB27D228-A868-4B40-841F-91F96C91BD63}" dt="2021-07-21T17:21:11.938" v="622"/>
        <pc:sldMkLst>
          <pc:docMk/>
          <pc:sldMk cId="47698900" sldId="357"/>
        </pc:sldMkLst>
      </pc:sldChg>
      <pc:sldChg chg="modSp mod">
        <pc:chgData name="Indu Sekhar Dantu" userId="4218edbc7ffe59d5" providerId="LiveId" clId="{EB27D228-A868-4B40-841F-91F96C91BD63}" dt="2021-08-04T05:54:52.119" v="1748" actId="255"/>
        <pc:sldMkLst>
          <pc:docMk/>
          <pc:sldMk cId="3817718496" sldId="357"/>
        </pc:sldMkLst>
        <pc:spChg chg="mod">
          <ac:chgData name="Indu Sekhar Dantu" userId="4218edbc7ffe59d5" providerId="LiveId" clId="{EB27D228-A868-4B40-841F-91F96C91BD63}" dt="2021-08-04T05:27:36.517" v="1566" actId="255"/>
          <ac:spMkLst>
            <pc:docMk/>
            <pc:sldMk cId="3817718496" sldId="357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54:52.119" v="1748" actId="255"/>
          <ac:spMkLst>
            <pc:docMk/>
            <pc:sldMk cId="3817718496" sldId="357"/>
            <ac:spMk id="14" creationId="{00000000-0000-0000-0000-000000000000}"/>
          </ac:spMkLst>
        </pc:spChg>
      </pc:sldChg>
      <pc:sldChg chg="add del">
        <pc:chgData name="Indu Sekhar Dantu" userId="4218edbc7ffe59d5" providerId="LiveId" clId="{EB27D228-A868-4B40-841F-91F96C91BD63}" dt="2021-07-21T17:21:11.938" v="622"/>
        <pc:sldMkLst>
          <pc:docMk/>
          <pc:sldMk cId="1703162343" sldId="358"/>
        </pc:sldMkLst>
      </pc:sldChg>
      <pc:sldChg chg="modSp mod">
        <pc:chgData name="Indu Sekhar Dantu" userId="4218edbc7ffe59d5" providerId="LiveId" clId="{EB27D228-A868-4B40-841F-91F96C91BD63}" dt="2021-08-04T05:54:15.945" v="1746" actId="255"/>
        <pc:sldMkLst>
          <pc:docMk/>
          <pc:sldMk cId="2695361410" sldId="358"/>
        </pc:sldMkLst>
        <pc:spChg chg="mod">
          <ac:chgData name="Indu Sekhar Dantu" userId="4218edbc7ffe59d5" providerId="LiveId" clId="{EB27D228-A868-4B40-841F-91F96C91BD63}" dt="2021-08-04T05:27:17.659" v="1560" actId="255"/>
          <ac:spMkLst>
            <pc:docMk/>
            <pc:sldMk cId="2695361410" sldId="358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54:15.945" v="1746" actId="255"/>
          <ac:spMkLst>
            <pc:docMk/>
            <pc:sldMk cId="2695361410" sldId="358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EB27D228-A868-4B40-841F-91F96C91BD63}" dt="2021-08-04T05:53:06.631" v="1742" actId="255"/>
        <pc:sldMkLst>
          <pc:docMk/>
          <pc:sldMk cId="3510646746" sldId="359"/>
        </pc:sldMkLst>
        <pc:spChg chg="mod">
          <ac:chgData name="Indu Sekhar Dantu" userId="4218edbc7ffe59d5" providerId="LiveId" clId="{EB27D228-A868-4B40-841F-91F96C91BD63}" dt="2021-08-04T05:26:38.453" v="1548" actId="255"/>
          <ac:spMkLst>
            <pc:docMk/>
            <pc:sldMk cId="3510646746" sldId="359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53:06.631" v="1742" actId="255"/>
          <ac:spMkLst>
            <pc:docMk/>
            <pc:sldMk cId="3510646746" sldId="359"/>
            <ac:spMk id="14" creationId="{00000000-0000-0000-0000-000000000000}"/>
          </ac:spMkLst>
        </pc:spChg>
      </pc:sldChg>
      <pc:sldChg chg="modSp add del mod">
        <pc:chgData name="Indu Sekhar Dantu" userId="4218edbc7ffe59d5" providerId="LiveId" clId="{EB27D228-A868-4B40-841F-91F96C91BD63}" dt="2021-07-21T17:21:11.938" v="622"/>
        <pc:sldMkLst>
          <pc:docMk/>
          <pc:sldMk cId="4215358667" sldId="359"/>
        </pc:sldMkLst>
        <pc:spChg chg="mod">
          <ac:chgData name="Indu Sekhar Dantu" userId="4218edbc7ffe59d5" providerId="LiveId" clId="{EB27D228-A868-4B40-841F-91F96C91BD63}" dt="2021-07-21T17:21:11.938" v="622"/>
          <ac:spMkLst>
            <pc:docMk/>
            <pc:sldMk cId="4215358667" sldId="359"/>
            <ac:spMk id="14" creationId="{00000000-0000-0000-0000-000000000000}"/>
          </ac:spMkLst>
        </pc:spChg>
      </pc:sldChg>
      <pc:sldChg chg="modSp add del mod">
        <pc:chgData name="Indu Sekhar Dantu" userId="4218edbc7ffe59d5" providerId="LiveId" clId="{EB27D228-A868-4B40-841F-91F96C91BD63}" dt="2021-07-21T17:21:11.938" v="622"/>
        <pc:sldMkLst>
          <pc:docMk/>
          <pc:sldMk cId="1679148825" sldId="360"/>
        </pc:sldMkLst>
        <pc:spChg chg="mod">
          <ac:chgData name="Indu Sekhar Dantu" userId="4218edbc7ffe59d5" providerId="LiveId" clId="{EB27D228-A868-4B40-841F-91F96C91BD63}" dt="2021-07-21T17:21:11.938" v="622"/>
          <ac:spMkLst>
            <pc:docMk/>
            <pc:sldMk cId="1679148825" sldId="360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EB27D228-A868-4B40-841F-91F96C91BD63}" dt="2021-08-04T05:52:28.336" v="1740" actId="255"/>
        <pc:sldMkLst>
          <pc:docMk/>
          <pc:sldMk cId="2401153965" sldId="360"/>
        </pc:sldMkLst>
        <pc:spChg chg="mod">
          <ac:chgData name="Indu Sekhar Dantu" userId="4218edbc7ffe59d5" providerId="LiveId" clId="{EB27D228-A868-4B40-841F-91F96C91BD63}" dt="2021-08-04T05:26:20.983" v="1542" actId="255"/>
          <ac:spMkLst>
            <pc:docMk/>
            <pc:sldMk cId="2401153965" sldId="360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52:28.336" v="1740" actId="255"/>
          <ac:spMkLst>
            <pc:docMk/>
            <pc:sldMk cId="2401153965" sldId="360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EB27D228-A868-4B40-841F-91F96C91BD63}" dt="2021-08-04T05:49:49.682" v="1736" actId="255"/>
        <pc:sldMkLst>
          <pc:docMk/>
          <pc:sldMk cId="254289949" sldId="361"/>
        </pc:sldMkLst>
        <pc:spChg chg="mod">
          <ac:chgData name="Indu Sekhar Dantu" userId="4218edbc7ffe59d5" providerId="LiveId" clId="{EB27D228-A868-4B40-841F-91F96C91BD63}" dt="2021-08-04T05:25:33.708" v="1529" actId="255"/>
          <ac:spMkLst>
            <pc:docMk/>
            <pc:sldMk cId="254289949" sldId="361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49:49.682" v="1736" actId="255"/>
          <ac:spMkLst>
            <pc:docMk/>
            <pc:sldMk cId="254289949" sldId="361"/>
            <ac:spMk id="14" creationId="{00000000-0000-0000-0000-000000000000}"/>
          </ac:spMkLst>
        </pc:spChg>
      </pc:sldChg>
      <pc:sldChg chg="add del">
        <pc:chgData name="Indu Sekhar Dantu" userId="4218edbc7ffe59d5" providerId="LiveId" clId="{EB27D228-A868-4B40-841F-91F96C91BD63}" dt="2021-07-21T17:21:11.938" v="622"/>
        <pc:sldMkLst>
          <pc:docMk/>
          <pc:sldMk cId="1634231239" sldId="361"/>
        </pc:sldMkLst>
      </pc:sldChg>
      <pc:sldChg chg="modSp mod">
        <pc:chgData name="Indu Sekhar Dantu" userId="4218edbc7ffe59d5" providerId="LiveId" clId="{EB27D228-A868-4B40-841F-91F96C91BD63}" dt="2021-08-04T05:47:50.035" v="1734" actId="255"/>
        <pc:sldMkLst>
          <pc:docMk/>
          <pc:sldMk cId="1494600273" sldId="362"/>
        </pc:sldMkLst>
        <pc:spChg chg="mod">
          <ac:chgData name="Indu Sekhar Dantu" userId="4218edbc7ffe59d5" providerId="LiveId" clId="{EB27D228-A868-4B40-841F-91F96C91BD63}" dt="2021-08-04T05:25:18.306" v="1523" actId="255"/>
          <ac:spMkLst>
            <pc:docMk/>
            <pc:sldMk cId="1494600273" sldId="362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47:50.035" v="1734" actId="255"/>
          <ac:spMkLst>
            <pc:docMk/>
            <pc:sldMk cId="1494600273" sldId="362"/>
            <ac:spMk id="14" creationId="{00000000-0000-0000-0000-000000000000}"/>
          </ac:spMkLst>
        </pc:spChg>
      </pc:sldChg>
      <pc:sldChg chg="add del">
        <pc:chgData name="Indu Sekhar Dantu" userId="4218edbc7ffe59d5" providerId="LiveId" clId="{EB27D228-A868-4B40-841F-91F96C91BD63}" dt="2021-07-21T17:21:11.938" v="622"/>
        <pc:sldMkLst>
          <pc:docMk/>
          <pc:sldMk cId="1673338218" sldId="362"/>
        </pc:sldMkLst>
      </pc:sldChg>
      <pc:sldChg chg="modSp mod">
        <pc:chgData name="Indu Sekhar Dantu" userId="4218edbc7ffe59d5" providerId="LiveId" clId="{EB27D228-A868-4B40-841F-91F96C91BD63}" dt="2021-08-04T05:46:43.752" v="1732" actId="255"/>
        <pc:sldMkLst>
          <pc:docMk/>
          <pc:sldMk cId="397524642" sldId="363"/>
        </pc:sldMkLst>
        <pc:spChg chg="mod">
          <ac:chgData name="Indu Sekhar Dantu" userId="4218edbc7ffe59d5" providerId="LiveId" clId="{EB27D228-A868-4B40-841F-91F96C91BD63}" dt="2021-08-04T05:25:01.869" v="1517" actId="255"/>
          <ac:spMkLst>
            <pc:docMk/>
            <pc:sldMk cId="397524642" sldId="363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46:43.752" v="1732" actId="255"/>
          <ac:spMkLst>
            <pc:docMk/>
            <pc:sldMk cId="397524642" sldId="363"/>
            <ac:spMk id="14" creationId="{00000000-0000-0000-0000-000000000000}"/>
          </ac:spMkLst>
        </pc:spChg>
      </pc:sldChg>
      <pc:sldChg chg="add del">
        <pc:chgData name="Indu Sekhar Dantu" userId="4218edbc7ffe59d5" providerId="LiveId" clId="{EB27D228-A868-4B40-841F-91F96C91BD63}" dt="2021-07-21T17:21:11.938" v="622"/>
        <pc:sldMkLst>
          <pc:docMk/>
          <pc:sldMk cId="3148635100" sldId="363"/>
        </pc:sldMkLst>
      </pc:sldChg>
      <pc:sldChg chg="add del">
        <pc:chgData name="Indu Sekhar Dantu" userId="4218edbc7ffe59d5" providerId="LiveId" clId="{EB27D228-A868-4B40-841F-91F96C91BD63}" dt="2021-07-21T17:21:11.938" v="622"/>
        <pc:sldMkLst>
          <pc:docMk/>
          <pc:sldMk cId="519037082" sldId="364"/>
        </pc:sldMkLst>
      </pc:sldChg>
      <pc:sldChg chg="del">
        <pc:chgData name="Indu Sekhar Dantu" userId="4218edbc7ffe59d5" providerId="LiveId" clId="{EB27D228-A868-4B40-841F-91F96C91BD63}" dt="2021-07-21T17:14:31.024" v="268" actId="2696"/>
        <pc:sldMkLst>
          <pc:docMk/>
          <pc:sldMk cId="876088118" sldId="364"/>
        </pc:sldMkLst>
      </pc:sldChg>
      <pc:sldChg chg="modSp mod">
        <pc:chgData name="Indu Sekhar Dantu" userId="4218edbc7ffe59d5" providerId="LiveId" clId="{EB27D228-A868-4B40-841F-91F96C91BD63}" dt="2021-08-04T05:45:50.477" v="1730" actId="255"/>
        <pc:sldMkLst>
          <pc:docMk/>
          <pc:sldMk cId="2233968041" sldId="364"/>
        </pc:sldMkLst>
        <pc:spChg chg="mod">
          <ac:chgData name="Indu Sekhar Dantu" userId="4218edbc7ffe59d5" providerId="LiveId" clId="{EB27D228-A868-4B40-841F-91F96C91BD63}" dt="2021-08-04T05:24:45.809" v="1511" actId="255"/>
          <ac:spMkLst>
            <pc:docMk/>
            <pc:sldMk cId="2233968041" sldId="364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45:50.477" v="1730" actId="255"/>
          <ac:spMkLst>
            <pc:docMk/>
            <pc:sldMk cId="2233968041" sldId="364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EB27D228-A868-4B40-841F-91F96C91BD63}" dt="2021-08-04T05:44:46.566" v="1728" actId="255"/>
        <pc:sldMkLst>
          <pc:docMk/>
          <pc:sldMk cId="748654746" sldId="365"/>
        </pc:sldMkLst>
        <pc:spChg chg="mod">
          <ac:chgData name="Indu Sekhar Dantu" userId="4218edbc7ffe59d5" providerId="LiveId" clId="{EB27D228-A868-4B40-841F-91F96C91BD63}" dt="2021-08-04T05:24:27.907" v="1505" actId="255"/>
          <ac:spMkLst>
            <pc:docMk/>
            <pc:sldMk cId="748654746" sldId="365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44:46.566" v="1728" actId="255"/>
          <ac:spMkLst>
            <pc:docMk/>
            <pc:sldMk cId="748654746" sldId="365"/>
            <ac:spMk id="14" creationId="{00000000-0000-0000-0000-000000000000}"/>
          </ac:spMkLst>
        </pc:spChg>
      </pc:sldChg>
      <pc:sldChg chg="add del">
        <pc:chgData name="Indu Sekhar Dantu" userId="4218edbc7ffe59d5" providerId="LiveId" clId="{EB27D228-A868-4B40-841F-91F96C91BD63}" dt="2021-07-21T17:21:11.938" v="622"/>
        <pc:sldMkLst>
          <pc:docMk/>
          <pc:sldMk cId="4202227878" sldId="365"/>
        </pc:sldMkLst>
      </pc:sldChg>
      <pc:sldChg chg="modSp mod">
        <pc:chgData name="Indu Sekhar Dantu" userId="4218edbc7ffe59d5" providerId="LiveId" clId="{EB27D228-A868-4B40-841F-91F96C91BD63}" dt="2021-08-04T05:40:56.653" v="1720" actId="255"/>
        <pc:sldMkLst>
          <pc:docMk/>
          <pc:sldMk cId="3484395455" sldId="366"/>
        </pc:sldMkLst>
        <pc:spChg chg="mod">
          <ac:chgData name="Indu Sekhar Dantu" userId="4218edbc7ffe59d5" providerId="LiveId" clId="{EB27D228-A868-4B40-841F-91F96C91BD63}" dt="2021-08-04T05:23:39.423" v="1487" actId="255"/>
          <ac:spMkLst>
            <pc:docMk/>
            <pc:sldMk cId="3484395455" sldId="366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40:56.653" v="1720" actId="255"/>
          <ac:spMkLst>
            <pc:docMk/>
            <pc:sldMk cId="3484395455" sldId="366"/>
            <ac:spMk id="14" creationId="{00000000-0000-0000-0000-000000000000}"/>
          </ac:spMkLst>
        </pc:spChg>
      </pc:sldChg>
      <pc:sldChg chg="add del">
        <pc:chgData name="Indu Sekhar Dantu" userId="4218edbc7ffe59d5" providerId="LiveId" clId="{EB27D228-A868-4B40-841F-91F96C91BD63}" dt="2021-07-21T17:21:11.938" v="622"/>
        <pc:sldMkLst>
          <pc:docMk/>
          <pc:sldMk cId="3899922391" sldId="366"/>
        </pc:sldMkLst>
      </pc:sldChg>
      <pc:sldChg chg="modSp add del mod">
        <pc:chgData name="Indu Sekhar Dantu" userId="4218edbc7ffe59d5" providerId="LiveId" clId="{EB27D228-A868-4B40-841F-91F96C91BD63}" dt="2021-07-21T17:21:11.938" v="622"/>
        <pc:sldMkLst>
          <pc:docMk/>
          <pc:sldMk cId="3138107261" sldId="367"/>
        </pc:sldMkLst>
        <pc:spChg chg="mod">
          <ac:chgData name="Indu Sekhar Dantu" userId="4218edbc7ffe59d5" providerId="LiveId" clId="{EB27D228-A868-4B40-841F-91F96C91BD63}" dt="2021-07-21T17:21:11.938" v="622"/>
          <ac:spMkLst>
            <pc:docMk/>
            <pc:sldMk cId="3138107261" sldId="367"/>
            <ac:spMk id="14" creationId="{00000000-0000-0000-0000-000000000000}"/>
          </ac:spMkLst>
        </pc:spChg>
      </pc:sldChg>
      <pc:sldChg chg="add del">
        <pc:chgData name="Indu Sekhar Dantu" userId="4218edbc7ffe59d5" providerId="LiveId" clId="{EB27D228-A868-4B40-841F-91F96C91BD63}" dt="2021-07-21T17:21:11.938" v="622"/>
        <pc:sldMkLst>
          <pc:docMk/>
          <pc:sldMk cId="4121673154" sldId="368"/>
        </pc:sldMkLst>
      </pc:sldChg>
      <pc:sldChg chg="add del">
        <pc:chgData name="Indu Sekhar Dantu" userId="4218edbc7ffe59d5" providerId="LiveId" clId="{EB27D228-A868-4B40-841F-91F96C91BD63}" dt="2021-07-21T17:21:11.938" v="622"/>
        <pc:sldMkLst>
          <pc:docMk/>
          <pc:sldMk cId="3366261048" sldId="369"/>
        </pc:sldMkLst>
      </pc:sldChg>
      <pc:sldChg chg="add del">
        <pc:chgData name="Indu Sekhar Dantu" userId="4218edbc7ffe59d5" providerId="LiveId" clId="{EB27D228-A868-4B40-841F-91F96C91BD63}" dt="2021-07-21T17:21:11.938" v="622"/>
        <pc:sldMkLst>
          <pc:docMk/>
          <pc:sldMk cId="1274289776" sldId="370"/>
        </pc:sldMkLst>
      </pc:sldChg>
      <pc:sldChg chg="add del">
        <pc:chgData name="Indu Sekhar Dantu" userId="4218edbc7ffe59d5" providerId="LiveId" clId="{EB27D228-A868-4B40-841F-91F96C91BD63}" dt="2021-07-21T17:21:11.938" v="622"/>
        <pc:sldMkLst>
          <pc:docMk/>
          <pc:sldMk cId="2695948387" sldId="371"/>
        </pc:sldMkLst>
      </pc:sldChg>
      <pc:sldChg chg="add del">
        <pc:chgData name="Indu Sekhar Dantu" userId="4218edbc7ffe59d5" providerId="LiveId" clId="{EB27D228-A868-4B40-841F-91F96C91BD63}" dt="2021-07-21T17:21:11.938" v="622"/>
        <pc:sldMkLst>
          <pc:docMk/>
          <pc:sldMk cId="920446737" sldId="372"/>
        </pc:sldMkLst>
      </pc:sldChg>
      <pc:sldChg chg="add del">
        <pc:chgData name="Indu Sekhar Dantu" userId="4218edbc7ffe59d5" providerId="LiveId" clId="{EB27D228-A868-4B40-841F-91F96C91BD63}" dt="2021-07-21T17:21:11.938" v="622"/>
        <pc:sldMkLst>
          <pc:docMk/>
          <pc:sldMk cId="1267344442" sldId="373"/>
        </pc:sldMkLst>
      </pc:sldChg>
      <pc:sldChg chg="add del">
        <pc:chgData name="Indu Sekhar Dantu" userId="4218edbc7ffe59d5" providerId="LiveId" clId="{EB27D228-A868-4B40-841F-91F96C91BD63}" dt="2021-07-21T17:21:11.938" v="622"/>
        <pc:sldMkLst>
          <pc:docMk/>
          <pc:sldMk cId="115701700" sldId="374"/>
        </pc:sldMkLst>
      </pc:sldChg>
      <pc:sldChg chg="add del">
        <pc:chgData name="Indu Sekhar Dantu" userId="4218edbc7ffe59d5" providerId="LiveId" clId="{EB27D228-A868-4B40-841F-91F96C91BD63}" dt="2021-07-21T17:21:11.938" v="622"/>
        <pc:sldMkLst>
          <pc:docMk/>
          <pc:sldMk cId="3518640770" sldId="375"/>
        </pc:sldMkLst>
      </pc:sldChg>
      <pc:sldChg chg="modSp add del mod">
        <pc:chgData name="Indu Sekhar Dantu" userId="4218edbc7ffe59d5" providerId="LiveId" clId="{EB27D228-A868-4B40-841F-91F96C91BD63}" dt="2021-07-21T17:21:11.938" v="622"/>
        <pc:sldMkLst>
          <pc:docMk/>
          <pc:sldMk cId="3796106081" sldId="376"/>
        </pc:sldMkLst>
        <pc:spChg chg="mod">
          <ac:chgData name="Indu Sekhar Dantu" userId="4218edbc7ffe59d5" providerId="LiveId" clId="{EB27D228-A868-4B40-841F-91F96C91BD63}" dt="2021-07-21T17:21:11.938" v="622"/>
          <ac:spMkLst>
            <pc:docMk/>
            <pc:sldMk cId="3796106081" sldId="376"/>
            <ac:spMk id="14" creationId="{00000000-0000-0000-0000-000000000000}"/>
          </ac:spMkLst>
        </pc:spChg>
      </pc:sldChg>
      <pc:sldChg chg="add del">
        <pc:chgData name="Indu Sekhar Dantu" userId="4218edbc7ffe59d5" providerId="LiveId" clId="{EB27D228-A868-4B40-841F-91F96C91BD63}" dt="2021-07-21T17:21:11.938" v="622"/>
        <pc:sldMkLst>
          <pc:docMk/>
          <pc:sldMk cId="3849468212" sldId="377"/>
        </pc:sldMkLst>
      </pc:sldChg>
      <pc:sldChg chg="modSp add del mod">
        <pc:chgData name="Indu Sekhar Dantu" userId="4218edbc7ffe59d5" providerId="LiveId" clId="{EB27D228-A868-4B40-841F-91F96C91BD63}" dt="2021-07-21T17:21:11.938" v="622"/>
        <pc:sldMkLst>
          <pc:docMk/>
          <pc:sldMk cId="3741413204" sldId="378"/>
        </pc:sldMkLst>
        <pc:spChg chg="mod">
          <ac:chgData name="Indu Sekhar Dantu" userId="4218edbc7ffe59d5" providerId="LiveId" clId="{EB27D228-A868-4B40-841F-91F96C91BD63}" dt="2021-07-21T17:21:11.938" v="622"/>
          <ac:spMkLst>
            <pc:docMk/>
            <pc:sldMk cId="3741413204" sldId="378"/>
            <ac:spMk id="14" creationId="{00000000-0000-0000-0000-000000000000}"/>
          </ac:spMkLst>
        </pc:spChg>
      </pc:sldChg>
      <pc:sldChg chg="add del">
        <pc:chgData name="Indu Sekhar Dantu" userId="4218edbc7ffe59d5" providerId="LiveId" clId="{EB27D228-A868-4B40-841F-91F96C91BD63}" dt="2021-07-21T17:21:11.938" v="622"/>
        <pc:sldMkLst>
          <pc:docMk/>
          <pc:sldMk cId="541374992" sldId="379"/>
        </pc:sldMkLst>
      </pc:sldChg>
      <pc:sldChg chg="add del">
        <pc:chgData name="Indu Sekhar Dantu" userId="4218edbc7ffe59d5" providerId="LiveId" clId="{EB27D228-A868-4B40-841F-91F96C91BD63}" dt="2021-07-21T17:21:11.938" v="622"/>
        <pc:sldMkLst>
          <pc:docMk/>
          <pc:sldMk cId="258924594" sldId="380"/>
        </pc:sldMkLst>
      </pc:sldChg>
      <pc:sldChg chg="modSp add del mod">
        <pc:chgData name="Indu Sekhar Dantu" userId="4218edbc7ffe59d5" providerId="LiveId" clId="{EB27D228-A868-4B40-841F-91F96C91BD63}" dt="2021-07-21T17:21:11.938" v="622"/>
        <pc:sldMkLst>
          <pc:docMk/>
          <pc:sldMk cId="3011771713" sldId="381"/>
        </pc:sldMkLst>
        <pc:spChg chg="mod">
          <ac:chgData name="Indu Sekhar Dantu" userId="4218edbc7ffe59d5" providerId="LiveId" clId="{EB27D228-A868-4B40-841F-91F96C91BD63}" dt="2021-07-21T17:21:11.938" v="622"/>
          <ac:spMkLst>
            <pc:docMk/>
            <pc:sldMk cId="3011771713" sldId="381"/>
            <ac:spMk id="14" creationId="{00000000-0000-0000-0000-000000000000}"/>
          </ac:spMkLst>
        </pc:spChg>
      </pc:sldChg>
    </pc:docChg>
  </pc:docChgLst>
  <pc:docChgLst>
    <pc:chgData name="Indu Sekhar Dantu" userId="4218edbc7ffe59d5" providerId="LiveId" clId="{3A17866F-5BBB-479B-9D32-2BAB79BBD3E7}"/>
    <pc:docChg chg="custSel delSld modSld">
      <pc:chgData name="Indu Sekhar Dantu" userId="4218edbc7ffe59d5" providerId="LiveId" clId="{3A17866F-5BBB-479B-9D32-2BAB79BBD3E7}" dt="2020-11-27T12:41:18.694" v="75" actId="20577"/>
      <pc:docMkLst>
        <pc:docMk/>
      </pc:docMkLst>
      <pc:sldChg chg="del">
        <pc:chgData name="Indu Sekhar Dantu" userId="4218edbc7ffe59d5" providerId="LiveId" clId="{3A17866F-5BBB-479B-9D32-2BAB79BBD3E7}" dt="2020-11-27T10:36:15.150" v="60" actId="47"/>
        <pc:sldMkLst>
          <pc:docMk/>
          <pc:sldMk cId="2412294028" sldId="263"/>
        </pc:sldMkLst>
      </pc:sldChg>
      <pc:sldChg chg="modSp mod">
        <pc:chgData name="Indu Sekhar Dantu" userId="4218edbc7ffe59d5" providerId="LiveId" clId="{3A17866F-5BBB-479B-9D32-2BAB79BBD3E7}" dt="2020-11-27T12:41:18.694" v="75" actId="20577"/>
        <pc:sldMkLst>
          <pc:docMk/>
          <pc:sldMk cId="2394598200" sldId="264"/>
        </pc:sldMkLst>
        <pc:spChg chg="mod">
          <ac:chgData name="Indu Sekhar Dantu" userId="4218edbc7ffe59d5" providerId="LiveId" clId="{3A17866F-5BBB-479B-9D32-2BAB79BBD3E7}" dt="2020-11-27T12:41:18.694" v="75" actId="20577"/>
          <ac:spMkLst>
            <pc:docMk/>
            <pc:sldMk cId="2394598200" sldId="264"/>
            <ac:spMk id="5" creationId="{709B7055-9267-49EB-9C0B-A1E68804365F}"/>
          </ac:spMkLst>
        </pc:spChg>
      </pc:sldChg>
      <pc:sldChg chg="del">
        <pc:chgData name="Indu Sekhar Dantu" userId="4218edbc7ffe59d5" providerId="LiveId" clId="{3A17866F-5BBB-479B-9D32-2BAB79BBD3E7}" dt="2020-11-27T10:36:17.395" v="63" actId="47"/>
        <pc:sldMkLst>
          <pc:docMk/>
          <pc:sldMk cId="323831672" sldId="273"/>
        </pc:sldMkLst>
      </pc:sldChg>
      <pc:sldChg chg="del">
        <pc:chgData name="Indu Sekhar Dantu" userId="4218edbc7ffe59d5" providerId="LiveId" clId="{3A17866F-5BBB-479B-9D32-2BAB79BBD3E7}" dt="2020-11-27T10:36:19.575" v="65" actId="47"/>
        <pc:sldMkLst>
          <pc:docMk/>
          <pc:sldMk cId="1071311220" sldId="274"/>
        </pc:sldMkLst>
      </pc:sldChg>
      <pc:sldChg chg="del">
        <pc:chgData name="Indu Sekhar Dantu" userId="4218edbc7ffe59d5" providerId="LiveId" clId="{3A17866F-5BBB-479B-9D32-2BAB79BBD3E7}" dt="2020-11-27T10:36:40.642" v="68" actId="47"/>
        <pc:sldMkLst>
          <pc:docMk/>
          <pc:sldMk cId="2587586936" sldId="280"/>
        </pc:sldMkLst>
      </pc:sldChg>
      <pc:sldChg chg="del">
        <pc:chgData name="Indu Sekhar Dantu" userId="4218edbc7ffe59d5" providerId="LiveId" clId="{3A17866F-5BBB-479B-9D32-2BAB79BBD3E7}" dt="2020-11-27T10:36:42.027" v="69" actId="47"/>
        <pc:sldMkLst>
          <pc:docMk/>
          <pc:sldMk cId="1725823708" sldId="287"/>
        </pc:sldMkLst>
      </pc:sldChg>
      <pc:sldChg chg="del">
        <pc:chgData name="Indu Sekhar Dantu" userId="4218edbc7ffe59d5" providerId="LiveId" clId="{3A17866F-5BBB-479B-9D32-2BAB79BBD3E7}" dt="2020-11-27T10:36:16.014" v="61" actId="47"/>
        <pc:sldMkLst>
          <pc:docMk/>
          <pc:sldMk cId="3804294966" sldId="299"/>
        </pc:sldMkLst>
      </pc:sldChg>
      <pc:sldChg chg="del">
        <pc:chgData name="Indu Sekhar Dantu" userId="4218edbc7ffe59d5" providerId="LiveId" clId="{3A17866F-5BBB-479B-9D32-2BAB79BBD3E7}" dt="2020-11-27T10:36:16.668" v="62" actId="47"/>
        <pc:sldMkLst>
          <pc:docMk/>
          <pc:sldMk cId="1079157938" sldId="300"/>
        </pc:sldMkLst>
      </pc:sldChg>
      <pc:sldChg chg="del">
        <pc:chgData name="Indu Sekhar Dantu" userId="4218edbc7ffe59d5" providerId="LiveId" clId="{3A17866F-5BBB-479B-9D32-2BAB79BBD3E7}" dt="2020-11-27T10:36:18.137" v="64" actId="47"/>
        <pc:sldMkLst>
          <pc:docMk/>
          <pc:sldMk cId="2797782353" sldId="301"/>
        </pc:sldMkLst>
      </pc:sldChg>
      <pc:sldChg chg="del">
        <pc:chgData name="Indu Sekhar Dantu" userId="4218edbc7ffe59d5" providerId="LiveId" clId="{3A17866F-5BBB-479B-9D32-2BAB79BBD3E7}" dt="2020-11-27T10:36:21.836" v="66" actId="47"/>
        <pc:sldMkLst>
          <pc:docMk/>
          <pc:sldMk cId="792295414" sldId="302"/>
        </pc:sldMkLst>
      </pc:sldChg>
      <pc:sldChg chg="del">
        <pc:chgData name="Indu Sekhar Dantu" userId="4218edbc7ffe59d5" providerId="LiveId" clId="{3A17866F-5BBB-479B-9D32-2BAB79BBD3E7}" dt="2020-11-27T10:30:29.524" v="54" actId="47"/>
        <pc:sldMkLst>
          <pc:docMk/>
          <pc:sldMk cId="3528890380" sldId="323"/>
        </pc:sldMkLst>
      </pc:sldChg>
      <pc:sldChg chg="del">
        <pc:chgData name="Indu Sekhar Dantu" userId="4218edbc7ffe59d5" providerId="LiveId" clId="{3A17866F-5BBB-479B-9D32-2BAB79BBD3E7}" dt="2020-11-27T10:30:30.607" v="55" actId="47"/>
        <pc:sldMkLst>
          <pc:docMk/>
          <pc:sldMk cId="1622551483" sldId="331"/>
        </pc:sldMkLst>
      </pc:sldChg>
      <pc:sldChg chg="del">
        <pc:chgData name="Indu Sekhar Dantu" userId="4218edbc7ffe59d5" providerId="LiveId" clId="{3A17866F-5BBB-479B-9D32-2BAB79BBD3E7}" dt="2020-11-27T10:30:32.297" v="56" actId="47"/>
        <pc:sldMkLst>
          <pc:docMk/>
          <pc:sldMk cId="3491670581" sldId="332"/>
        </pc:sldMkLst>
      </pc:sldChg>
      <pc:sldChg chg="del">
        <pc:chgData name="Indu Sekhar Dantu" userId="4218edbc7ffe59d5" providerId="LiveId" clId="{3A17866F-5BBB-479B-9D32-2BAB79BBD3E7}" dt="2020-11-27T10:36:14.430" v="59" actId="47"/>
        <pc:sldMkLst>
          <pc:docMk/>
          <pc:sldMk cId="3229602187" sldId="339"/>
        </pc:sldMkLst>
      </pc:sldChg>
      <pc:sldChg chg="del">
        <pc:chgData name="Indu Sekhar Dantu" userId="4218edbc7ffe59d5" providerId="LiveId" clId="{3A17866F-5BBB-479B-9D32-2BAB79BBD3E7}" dt="2020-11-27T10:36:36.863" v="67" actId="47"/>
        <pc:sldMkLst>
          <pc:docMk/>
          <pc:sldMk cId="2584847512" sldId="341"/>
        </pc:sldMkLst>
      </pc:sldChg>
      <pc:sldChg chg="del">
        <pc:chgData name="Indu Sekhar Dantu" userId="4218edbc7ffe59d5" providerId="LiveId" clId="{3A17866F-5BBB-479B-9D32-2BAB79BBD3E7}" dt="2020-11-27T10:34:16.124" v="58" actId="47"/>
        <pc:sldMkLst>
          <pc:docMk/>
          <pc:sldMk cId="2972385683" sldId="358"/>
        </pc:sldMkLst>
      </pc:sldChg>
      <pc:sldChg chg="del">
        <pc:chgData name="Indu Sekhar Dantu" userId="4218edbc7ffe59d5" providerId="LiveId" clId="{3A17866F-5BBB-479B-9D32-2BAB79BBD3E7}" dt="2020-11-27T10:34:14.636" v="57" actId="47"/>
        <pc:sldMkLst>
          <pc:docMk/>
          <pc:sldMk cId="3305605232" sldId="365"/>
        </pc:sldMkLst>
      </pc:sldChg>
      <pc:sldChg chg="addSp delSp modSp mod">
        <pc:chgData name="Indu Sekhar Dantu" userId="4218edbc7ffe59d5" providerId="LiveId" clId="{3A17866F-5BBB-479B-9D32-2BAB79BBD3E7}" dt="2020-11-24T15:14:26.027" v="53" actId="1036"/>
        <pc:sldMkLst>
          <pc:docMk/>
          <pc:sldMk cId="711155402" sldId="367"/>
        </pc:sldMkLst>
        <pc:spChg chg="del mod">
          <ac:chgData name="Indu Sekhar Dantu" userId="4218edbc7ffe59d5" providerId="LiveId" clId="{3A17866F-5BBB-479B-9D32-2BAB79BBD3E7}" dt="2020-11-24T15:13:04.953" v="1" actId="478"/>
          <ac:spMkLst>
            <pc:docMk/>
            <pc:sldMk cId="711155402" sldId="367"/>
            <ac:spMk id="2" creationId="{90DCA56C-7A25-4BD4-AA72-5256E68BE4CB}"/>
          </ac:spMkLst>
        </pc:spChg>
        <pc:spChg chg="del mod">
          <ac:chgData name="Indu Sekhar Dantu" userId="4218edbc7ffe59d5" providerId="LiveId" clId="{3A17866F-5BBB-479B-9D32-2BAB79BBD3E7}" dt="2020-11-24T15:13:57.991" v="31" actId="478"/>
          <ac:spMkLst>
            <pc:docMk/>
            <pc:sldMk cId="711155402" sldId="367"/>
            <ac:spMk id="3" creationId="{BBBCF363-1123-45B1-8A9A-ABCDA40EF3F2}"/>
          </ac:spMkLst>
        </pc:spChg>
        <pc:spChg chg="add del mod">
          <ac:chgData name="Indu Sekhar Dantu" userId="4218edbc7ffe59d5" providerId="LiveId" clId="{3A17866F-5BBB-479B-9D32-2BAB79BBD3E7}" dt="2020-11-24T15:13:07.198" v="2" actId="478"/>
          <ac:spMkLst>
            <pc:docMk/>
            <pc:sldMk cId="711155402" sldId="367"/>
            <ac:spMk id="6" creationId="{7E270401-BB87-49A7-B1EB-8AFA69C64CB6}"/>
          </ac:spMkLst>
        </pc:spChg>
        <pc:spChg chg="add del mod">
          <ac:chgData name="Indu Sekhar Dantu" userId="4218edbc7ffe59d5" providerId="LiveId" clId="{3A17866F-5BBB-479B-9D32-2BAB79BBD3E7}" dt="2020-11-24T15:14:00" v="32" actId="478"/>
          <ac:spMkLst>
            <pc:docMk/>
            <pc:sldMk cId="711155402" sldId="367"/>
            <ac:spMk id="10" creationId="{13625FD4-A960-43EE-897B-BD689E759FD3}"/>
          </ac:spMkLst>
        </pc:spChg>
        <pc:picChg chg="del">
          <ac:chgData name="Indu Sekhar Dantu" userId="4218edbc7ffe59d5" providerId="LiveId" clId="{3A17866F-5BBB-479B-9D32-2BAB79BBD3E7}" dt="2020-11-24T15:13:10.042" v="3" actId="478"/>
          <ac:picMkLst>
            <pc:docMk/>
            <pc:sldMk cId="711155402" sldId="367"/>
            <ac:picMk id="5" creationId="{D011E263-3212-4780-A140-E652B108BDC5}"/>
          </ac:picMkLst>
        </pc:picChg>
        <pc:picChg chg="add mod">
          <ac:chgData name="Indu Sekhar Dantu" userId="4218edbc7ffe59d5" providerId="LiveId" clId="{3A17866F-5BBB-479B-9D32-2BAB79BBD3E7}" dt="2020-11-24T15:14:26.027" v="53" actId="1036"/>
          <ac:picMkLst>
            <pc:docMk/>
            <pc:sldMk cId="711155402" sldId="367"/>
            <ac:picMk id="8" creationId="{0BC0A9C3-0298-449C-A6AC-726D2B16D6C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FA28-26D5-4BDF-9A75-C27596ADE055}" type="datetimeFigureOut">
              <a:rPr lang="en-US" smtClean="0"/>
              <a:t>8/29/2021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07CFE-5866-4B40-8953-42375E9B5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50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1D6F-8584-4A53-833D-DCA47225B220}" type="datetimeFigureOut">
              <a:rPr lang="en-US" smtClean="0"/>
              <a:t>8/29/2021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874D-A20A-4B3E-9C12-F524953D5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0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4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3821" y="6370429"/>
            <a:ext cx="3500715" cy="309201"/>
          </a:xfrm>
        </p:spPr>
        <p:txBody>
          <a:bodyPr/>
          <a:lstStyle/>
          <a:p>
            <a:fld id="{2D202488-4139-4052-B998-251C9C912739}" type="datetimeFigureOut">
              <a:rPr lang="en-US" noProof="0" smtClean="0"/>
              <a:t>8/29/2021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7464" y="6370430"/>
            <a:ext cx="4973915" cy="309201"/>
          </a:xfrm>
        </p:spPr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8/29/2021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6069" y="6332578"/>
            <a:ext cx="4315852" cy="320123"/>
          </a:xfrm>
        </p:spPr>
        <p:txBody>
          <a:bodyPr/>
          <a:lstStyle>
            <a:lvl1pPr algn="r">
              <a:defRPr/>
            </a:lvl1pPr>
          </a:lstStyle>
          <a:p>
            <a:fld id="{2D202488-4139-4052-B998-251C9C912739}" type="datetimeFigureOut">
              <a:rPr lang="en-US" noProof="0" smtClean="0"/>
              <a:pPr/>
              <a:t>8/29/2021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6332578"/>
            <a:ext cx="5541004" cy="320931"/>
          </a:xfrm>
        </p:spPr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589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8/29/2021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6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8/29/2021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799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61084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8/29/2021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947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8/29/2021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143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8/29/2021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672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8/29/2021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091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8/29/2021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873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8/29/2021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8/29/2021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636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8/29/2021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960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8/29/2021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467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8/29/2021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833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984328" y="1226003"/>
            <a:ext cx="3173413" cy="276999"/>
          </a:xfrm>
        </p:spPr>
        <p:txBody>
          <a:bodyPr/>
          <a:lstStyle/>
          <a:p>
            <a:pPr lvl="0"/>
            <a:endParaRPr lang="en-IN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667" y="333043"/>
            <a:ext cx="9486900" cy="36933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3079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02167" y="228601"/>
            <a:ext cx="11387667" cy="5870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469D3B9-EA65-4626-A6E1-48087CA72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14843">
                  <a:lumMod val="75000"/>
                </a:srgbClr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B6B51FA-9BF1-404B-8756-C7D941F98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14843">
                  <a:lumMod val="75000"/>
                </a:srgbClr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6A7D71-7F1B-4E54-8389-6F767E65A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60B749-CA15-4FF1-B934-017EA7AF761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14843">
                    <a:lumMod val="75000"/>
                  </a:srgbClr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514843">
                  <a:lumMod val="75000"/>
                </a:srgbClr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116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0777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8/29/2021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80777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13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2239" y="2161853"/>
            <a:ext cx="4645152" cy="344859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8679" y="2168318"/>
            <a:ext cx="4645152" cy="344152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8/29/2021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15607D-9DE2-4687-AAF8-EF2427252A90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2F96D46B-C1B8-46AB-87DF-61A8058B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75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7315" y="1950795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7315" y="2755515"/>
            <a:ext cx="4645152" cy="264445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2486" y="1954249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2486" y="2752737"/>
            <a:ext cx="4645152" cy="2637371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8/29/2021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84AA55-1960-47F4-BA3C-E97A6F2D0B19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itle 8">
            <a:extLst>
              <a:ext uri="{FF2B5EF4-FFF2-40B4-BE49-F238E27FC236}">
                <a16:creationId xmlns:a16="http://schemas.microsoft.com/office/drawing/2014/main" id="{09471694-1220-4CFC-A31F-622E5D3D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174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8/29/2021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395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8/29/2021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5A680F6-C147-410B-94DF-19850752D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4656" y="1865037"/>
            <a:ext cx="8802688" cy="31279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0242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8/29/2021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 </a:t>
            </a:r>
          </a:p>
        </p:txBody>
      </p:sp>
    </p:spTree>
    <p:extLst>
      <p:ext uri="{BB962C8B-B14F-4D97-AF65-F5344CB8AC3E}">
        <p14:creationId xmlns:p14="http://schemas.microsoft.com/office/powerpoint/2010/main" val="3771245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8/29/2021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96923" y="6340793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2D202488-4139-4052-B998-251C9C912739}" type="datetimeFigureOut">
              <a:rPr lang="en-US" noProof="0" smtClean="0"/>
              <a:pPr/>
              <a:t>8/29/2021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4364" y="6339730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Footer Here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7" r:id="rId7"/>
    <p:sldLayoutId id="2147483691" r:id="rId8"/>
    <p:sldLayoutId id="2147483692" r:id="rId9"/>
    <p:sldLayoutId id="2147483696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5405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7464" y="1001080"/>
            <a:ext cx="8637073" cy="2480538"/>
          </a:xfrm>
        </p:spPr>
        <p:txBody>
          <a:bodyPr>
            <a:normAutofit/>
          </a:bodyPr>
          <a:lstStyle/>
          <a:p>
            <a:pPr algn="ctr"/>
            <a:r>
              <a:rPr lang="en-US" sz="4500" b="1" cap="none" dirty="0">
                <a:solidFill>
                  <a:srgbClr val="202124"/>
                </a:solidFill>
                <a:effectLst/>
                <a:latin typeface="Gabriola" panose="04040605051002020D02" pitchFamily="82" charset="0"/>
              </a:rPr>
              <a:t>Practical Aspects</a:t>
            </a:r>
            <a:br>
              <a:rPr lang="en-US" sz="4500" b="1" cap="none" dirty="0">
                <a:solidFill>
                  <a:srgbClr val="202124"/>
                </a:solidFill>
                <a:effectLst/>
                <a:latin typeface="Gabriola" panose="04040605051002020D02" pitchFamily="82" charset="0"/>
              </a:rPr>
            </a:br>
            <a:r>
              <a:rPr lang="en-US" sz="4500" b="1" cap="none" dirty="0">
                <a:solidFill>
                  <a:srgbClr val="202124"/>
                </a:solidFill>
                <a:effectLst/>
                <a:latin typeface="Gabriola" panose="04040605051002020D02" pitchFamily="82" charset="0"/>
              </a:rPr>
              <a:t>Information Security Audit</a:t>
            </a:r>
            <a:br>
              <a:rPr lang="en-US" sz="4500" b="1" cap="none" dirty="0">
                <a:solidFill>
                  <a:srgbClr val="202124"/>
                </a:solidFill>
                <a:effectLst/>
                <a:latin typeface="Gabriola" panose="04040605051002020D02" pitchFamily="82" charset="0"/>
              </a:rPr>
            </a:br>
            <a:r>
              <a:rPr lang="en-US" sz="4500" b="1" cap="none" dirty="0">
                <a:solidFill>
                  <a:srgbClr val="202124"/>
                </a:solidFill>
                <a:effectLst/>
                <a:latin typeface="Gabriola" panose="04040605051002020D02" pitchFamily="82" charset="0"/>
              </a:rPr>
              <a:t/>
            </a:r>
            <a:br>
              <a:rPr lang="en-US" sz="4500" b="1" cap="none" dirty="0">
                <a:solidFill>
                  <a:srgbClr val="202124"/>
                </a:solidFill>
                <a:effectLst/>
                <a:latin typeface="Gabriola" panose="04040605051002020D02" pitchFamily="82" charset="0"/>
              </a:rPr>
            </a:br>
            <a:endParaRPr lang="en-US" sz="1800" cap="none" dirty="0"/>
          </a:p>
        </p:txBody>
      </p:sp>
      <p:pic>
        <p:nvPicPr>
          <p:cNvPr id="5" name="Graphic 4" descr="Brain in head icon&#10;">
            <a:extLst>
              <a:ext uri="{FF2B5EF4-FFF2-40B4-BE49-F238E27FC236}">
                <a16:creationId xmlns:a16="http://schemas.microsoft.com/office/drawing/2014/main" id="{D011E263-3212-4780-A140-E652B108B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107471" y="1989000"/>
            <a:ext cx="1440000" cy="1440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4" y="3575164"/>
            <a:ext cx="8637072" cy="977621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en-US" sz="2900" b="1" cap="none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CMA (Dr.) Siva Rama Prasad Puvvala</a:t>
            </a:r>
          </a:p>
          <a:p>
            <a:pPr algn="r"/>
            <a:r>
              <a:rPr lang="en-US" sz="1900" b="1" i="1" cap="none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M.Com., MBA., FCMA., FCS., FIIBF., FIII (Life &amp; General)., MAIMA.,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29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86678" y="288231"/>
            <a:ext cx="9959147" cy="1143001"/>
          </a:xfrm>
        </p:spPr>
        <p:txBody>
          <a:bodyPr>
            <a:normAutofit/>
          </a:bodyPr>
          <a:lstStyle/>
          <a:p>
            <a:pPr algn="ctr"/>
            <a: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  <a:t/>
            </a:r>
            <a:b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</a:br>
            <a:r>
              <a:rPr lang="en-US" sz="4000" b="1" cap="none" dirty="0">
                <a:solidFill>
                  <a:srgbClr val="202124"/>
                </a:solidFill>
                <a:latin typeface="Gabriola" panose="04040605051002020D02" pitchFamily="82" charset="0"/>
              </a:rPr>
              <a:t>Information Security Audit</a:t>
            </a:r>
            <a:endParaRPr lang="en-US" sz="4000" b="1" cap="none" dirty="0">
              <a:latin typeface="Gabriola" panose="04040605051002020D02" pitchFamily="8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564361"/>
            <a:ext cx="9982200" cy="426719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Security Policy - Governance, Implementation &amp; Review</a:t>
            </a:r>
          </a:p>
          <a:p>
            <a:pPr algn="just"/>
            <a:r>
              <a:rPr lang="en-US" sz="30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there exists a </a:t>
            </a:r>
            <a:r>
              <a:rPr lang="en-US" sz="3000" b="1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well-documented</a:t>
            </a:r>
            <a:r>
              <a:rPr lang="en-US" sz="30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Information security policy? Y/N.</a:t>
            </a:r>
            <a:endParaRPr lang="en-IN" sz="30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algn="just"/>
            <a:r>
              <a:rPr lang="en-US" sz="30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When was the </a:t>
            </a:r>
            <a:r>
              <a:rPr lang="en-US" sz="3000" b="1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policy last approved by the Board of directors</a:t>
            </a:r>
            <a:r>
              <a:rPr lang="en-US" sz="30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/ Management? D/M/Y.</a:t>
            </a:r>
            <a:endParaRPr lang="en-IN" sz="30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algn="just"/>
            <a:r>
              <a:rPr lang="en-US" sz="30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What is the </a:t>
            </a:r>
            <a:r>
              <a:rPr lang="en-US" sz="3000" b="1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review frequency</a:t>
            </a:r>
            <a:r>
              <a:rPr lang="en-US" sz="30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of the policy? Q/H/Y.</a:t>
            </a:r>
            <a:endParaRPr lang="en-IN" sz="30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algn="just"/>
            <a:r>
              <a:rPr lang="en-US" sz="30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When was the </a:t>
            </a:r>
            <a:r>
              <a:rPr lang="en-US" sz="3000" b="1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last review</a:t>
            </a:r>
            <a:r>
              <a:rPr lang="en-US" sz="30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conducted?  D/M/Y.</a:t>
            </a:r>
            <a:endParaRPr lang="en-IN" sz="30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algn="just"/>
            <a:r>
              <a:rPr lang="en-US" sz="30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What was the </a:t>
            </a:r>
            <a:r>
              <a:rPr lang="en-US" sz="3000" b="1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last review purpose</a:t>
            </a:r>
            <a:r>
              <a:rPr lang="en-US" sz="30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? Periodic / Incident Driven / Infrastructure Changes</a:t>
            </a:r>
            <a:endParaRPr lang="en-IN" sz="30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B1623-3D46-46B8-9A11-B3E58BF96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9" y="198778"/>
            <a:ext cx="2505673" cy="119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9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86678" y="288231"/>
            <a:ext cx="9959147" cy="1143001"/>
          </a:xfrm>
        </p:spPr>
        <p:txBody>
          <a:bodyPr>
            <a:normAutofit/>
          </a:bodyPr>
          <a:lstStyle/>
          <a:p>
            <a:pPr algn="ctr"/>
            <a: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  <a:t/>
            </a:r>
            <a:b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</a:br>
            <a:r>
              <a:rPr lang="en-US" sz="4000" b="1" cap="none" dirty="0">
                <a:solidFill>
                  <a:srgbClr val="202124"/>
                </a:solidFill>
                <a:latin typeface="Gabriola" panose="04040605051002020D02" pitchFamily="82" charset="0"/>
              </a:rPr>
              <a:t>Information Security Audit</a:t>
            </a:r>
            <a:endParaRPr lang="en-US" sz="4000" b="1" cap="none" dirty="0">
              <a:latin typeface="Gabriola" panose="04040605051002020D02" pitchFamily="8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550506"/>
            <a:ext cx="9982200" cy="426719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Security Policy - Governance, Implementation &amp; Review</a:t>
            </a:r>
          </a:p>
          <a:p>
            <a:pPr algn="just"/>
            <a:r>
              <a:rPr lang="en-US" sz="32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the </a:t>
            </a:r>
            <a:r>
              <a:rPr lang="en-US" sz="3200" b="1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policy addresses legal and regulatory</a:t>
            </a:r>
            <a:r>
              <a:rPr lang="en-US" sz="32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requirements? </a:t>
            </a:r>
            <a:r>
              <a:rPr lang="en-US" sz="3200" dirty="0">
                <a:latin typeface="Gabriola" panose="04040605051002020D02" pitchFamily="82" charset="0"/>
                <a:ea typeface="Times New Roman" panose="02020603050405020304" pitchFamily="18" charset="0"/>
              </a:rPr>
              <a:t>Y/ N.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algn="just"/>
            <a:r>
              <a:rPr lang="en-US" sz="32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Who is the security policy </a:t>
            </a:r>
            <a:r>
              <a:rPr lang="en-US" sz="3200" b="1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owner for maintenance and review</a:t>
            </a:r>
            <a:r>
              <a:rPr lang="en-US" sz="32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? BOD / Security Committee / CISO – Chief Information Security Officer.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algn="just"/>
            <a:r>
              <a:rPr lang="en-US" sz="32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</a:t>
            </a:r>
            <a:r>
              <a:rPr lang="en-US" sz="3200" b="1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IS Committee is constituted</a:t>
            </a:r>
            <a:r>
              <a:rPr lang="en-US" sz="32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comprising of representatives from all verticals? Y / N.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algn="just"/>
            <a:r>
              <a:rPr lang="en-US" sz="32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What is the </a:t>
            </a:r>
            <a:r>
              <a:rPr lang="en-US" sz="3200" b="1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meeting frequency</a:t>
            </a:r>
            <a:r>
              <a:rPr lang="en-US" sz="32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of the IS committee? Q/H/Y.</a:t>
            </a:r>
            <a:endParaRPr lang="en-US" sz="3200" b="1" dirty="0">
              <a:solidFill>
                <a:srgbClr val="0D0D0D"/>
              </a:solidFill>
              <a:latin typeface="Gabriola" panose="04040605051002020D02" pitchFamily="82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B1623-3D46-46B8-9A11-B3E58BF96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9" y="198778"/>
            <a:ext cx="2505673" cy="119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7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86678" y="288231"/>
            <a:ext cx="9959147" cy="1143001"/>
          </a:xfrm>
        </p:spPr>
        <p:txBody>
          <a:bodyPr>
            <a:normAutofit/>
          </a:bodyPr>
          <a:lstStyle/>
          <a:p>
            <a:pPr algn="ctr"/>
            <a: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  <a:t/>
            </a:r>
            <a:b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</a:br>
            <a:r>
              <a:rPr lang="en-US" sz="4000" b="1" cap="none" dirty="0">
                <a:solidFill>
                  <a:srgbClr val="202124"/>
                </a:solidFill>
                <a:latin typeface="Gabriola" panose="04040605051002020D02" pitchFamily="82" charset="0"/>
              </a:rPr>
              <a:t>Information Security Audit</a:t>
            </a:r>
            <a:endParaRPr lang="en-US" sz="4000" b="1" cap="none" dirty="0">
              <a:latin typeface="Gabriola" panose="04040605051002020D02" pitchFamily="8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550506"/>
            <a:ext cx="9982200" cy="42671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Security Policy - Governance, Implementation &amp; Review</a:t>
            </a:r>
          </a:p>
          <a:p>
            <a:pPr algn="just"/>
            <a:r>
              <a:rPr lang="en-US" sz="32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the </a:t>
            </a:r>
            <a:r>
              <a:rPr lang="en-US" sz="3200" b="1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role and responsibilities of IS committee</a:t>
            </a:r>
            <a:r>
              <a:rPr lang="en-US" sz="32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is clearly defined? Y/N.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algn="just"/>
            <a:r>
              <a:rPr lang="en-US" sz="32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the </a:t>
            </a:r>
            <a:r>
              <a:rPr lang="en-US" sz="3200" b="1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role and responsibilities of CISO</a:t>
            </a:r>
            <a:r>
              <a:rPr lang="en-US" sz="32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is clearly defined? Y/N.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algn="just"/>
            <a:r>
              <a:rPr lang="en-US" sz="32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the policy is communicated to </a:t>
            </a:r>
            <a:r>
              <a:rPr lang="en-US" sz="3200" b="1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relevant users</a:t>
            </a:r>
            <a:r>
              <a:rPr lang="en-US" sz="32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? Y / N.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algn="just"/>
            <a:r>
              <a:rPr lang="en-US" sz="32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What is the </a:t>
            </a:r>
            <a:r>
              <a:rPr lang="en-US" sz="3200" b="1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medium of communication</a:t>
            </a:r>
            <a:r>
              <a:rPr lang="en-US" sz="32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? </a:t>
            </a:r>
            <a:r>
              <a:rPr lang="en-US" sz="3200" dirty="0">
                <a:latin typeface="Gabriola" panose="04040605051002020D02" pitchFamily="82" charset="0"/>
                <a:ea typeface="Times New Roman" panose="02020603050405020304" pitchFamily="18" charset="0"/>
              </a:rPr>
              <a:t>Email / Intranet / In-house periodic Trainings / Induction Training to New Recruits / Undertaking.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B1623-3D46-46B8-9A11-B3E58BF96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9" y="198778"/>
            <a:ext cx="2505673" cy="119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5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86678" y="288231"/>
            <a:ext cx="9959147" cy="1143001"/>
          </a:xfrm>
        </p:spPr>
        <p:txBody>
          <a:bodyPr>
            <a:normAutofit/>
          </a:bodyPr>
          <a:lstStyle/>
          <a:p>
            <a:pPr algn="ctr"/>
            <a: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  <a:t/>
            </a:r>
            <a:b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</a:br>
            <a:r>
              <a:rPr lang="en-US" sz="4000" b="1" cap="none" dirty="0">
                <a:solidFill>
                  <a:srgbClr val="202124"/>
                </a:solidFill>
                <a:latin typeface="Gabriola" panose="04040605051002020D02" pitchFamily="82" charset="0"/>
              </a:rPr>
              <a:t>Information Security Audit</a:t>
            </a:r>
            <a:endParaRPr lang="en-US" sz="4000" b="1" cap="none" dirty="0">
              <a:latin typeface="Gabriola" panose="04040605051002020D02" pitchFamily="8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550506"/>
            <a:ext cx="9982200" cy="426719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Security Policy - Governance, Implementation &amp; Review</a:t>
            </a:r>
          </a:p>
          <a:p>
            <a:pPr algn="just"/>
            <a:r>
              <a:rPr lang="en-US" sz="32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</a:t>
            </a:r>
            <a:r>
              <a:rPr lang="en-US" sz="3200" b="1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supporting procedures / sub-policies</a:t>
            </a:r>
            <a:r>
              <a:rPr lang="en-US" sz="32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have been developed for organizational security? Y / N.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algn="just"/>
            <a:r>
              <a:rPr lang="en-US" sz="32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Who </a:t>
            </a:r>
            <a:r>
              <a:rPr lang="en-US" sz="3200" b="1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reviews the supporting procedures / sub-policies</a:t>
            </a:r>
            <a:r>
              <a:rPr lang="en-US" sz="32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? CISO / IS Committee.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algn="just"/>
            <a:r>
              <a:rPr lang="en-US" sz="32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security policy is </a:t>
            </a:r>
            <a:r>
              <a:rPr lang="en-US" sz="3200" b="1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in line with global best practices</a:t>
            </a:r>
            <a:r>
              <a:rPr lang="en-US" sz="32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guidelines like ISO 27001 (and other frameworks like COBIT etc.) and / or as per requirements of RBI circular? Y / N - </a:t>
            </a:r>
            <a:r>
              <a:rPr lang="en-US" sz="2800" b="1" i="0" dirty="0">
                <a:solidFill>
                  <a:srgbClr val="202124"/>
                </a:solidFill>
                <a:effectLst/>
                <a:latin typeface="Gabriola" panose="04040605051002020D02" pitchFamily="82" charset="0"/>
              </a:rPr>
              <a:t>Control Objectives for Information and Related Technology.</a:t>
            </a:r>
            <a:endParaRPr lang="en-US" sz="3200" b="1" dirty="0">
              <a:solidFill>
                <a:srgbClr val="0D0D0D"/>
              </a:solidFill>
              <a:latin typeface="Gabriola" panose="04040605051002020D02" pitchFamily="82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B1623-3D46-46B8-9A11-B3E58BF96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9" y="198778"/>
            <a:ext cx="2505673" cy="119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34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86678" y="288231"/>
            <a:ext cx="9959147" cy="1143001"/>
          </a:xfrm>
        </p:spPr>
        <p:txBody>
          <a:bodyPr>
            <a:normAutofit/>
          </a:bodyPr>
          <a:lstStyle/>
          <a:p>
            <a:pPr algn="ctr"/>
            <a: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  <a:t/>
            </a:r>
            <a:b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</a:br>
            <a:r>
              <a:rPr lang="en-US" sz="4000" b="1" cap="none" dirty="0">
                <a:solidFill>
                  <a:srgbClr val="202124"/>
                </a:solidFill>
                <a:latin typeface="Gabriola" panose="04040605051002020D02" pitchFamily="82" charset="0"/>
              </a:rPr>
              <a:t>Information Security Audit</a:t>
            </a:r>
            <a:endParaRPr lang="en-US" sz="4000" b="1" cap="none" dirty="0">
              <a:latin typeface="Gabriola" panose="04040605051002020D02" pitchFamily="8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550506"/>
            <a:ext cx="9982200" cy="42671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Security Policy - Governance, Implementation &amp; Review</a:t>
            </a:r>
          </a:p>
          <a:p>
            <a:pPr algn="just"/>
            <a:r>
              <a:rPr lang="en-US" sz="32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every </a:t>
            </a:r>
            <a:r>
              <a:rPr lang="en-US" sz="3200" b="1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procedure / sub-policy</a:t>
            </a:r>
            <a:r>
              <a:rPr lang="en-US" sz="32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has a designated owner? Y / N.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algn="just"/>
            <a:r>
              <a:rPr lang="en-US" sz="32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the </a:t>
            </a:r>
            <a:r>
              <a:rPr lang="en-US" sz="3200" b="1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policy takes into consideration the long-term</a:t>
            </a:r>
            <a:r>
              <a:rPr lang="en-US" sz="32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business strategy of the organisation? Y / N.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algn="just"/>
            <a:r>
              <a:rPr lang="en-US" sz="32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the organisation has </a:t>
            </a:r>
            <a:r>
              <a:rPr lang="en-US" sz="3200" b="1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considered IS security for budgetary allocation</a:t>
            </a:r>
            <a:r>
              <a:rPr lang="en-US" sz="32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? Y / N.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B1623-3D46-46B8-9A11-B3E58BF96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9" y="198778"/>
            <a:ext cx="2505673" cy="119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63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86678" y="288231"/>
            <a:ext cx="9959147" cy="1143001"/>
          </a:xfrm>
        </p:spPr>
        <p:txBody>
          <a:bodyPr>
            <a:normAutofit/>
          </a:bodyPr>
          <a:lstStyle/>
          <a:p>
            <a:pPr algn="ctr"/>
            <a: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  <a:t/>
            </a:r>
            <a:b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</a:br>
            <a:r>
              <a:rPr lang="en-US" sz="4000" b="1" cap="none" dirty="0">
                <a:solidFill>
                  <a:srgbClr val="202124"/>
                </a:solidFill>
                <a:latin typeface="Gabriola" panose="04040605051002020D02" pitchFamily="82" charset="0"/>
              </a:rPr>
              <a:t>Information Security Audit</a:t>
            </a:r>
            <a:endParaRPr lang="en-US" sz="4000" b="1" cap="none" dirty="0">
              <a:latin typeface="Gabriola" panose="04040605051002020D02" pitchFamily="8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550506"/>
            <a:ext cx="9982200" cy="42671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Security Policy - Governance, Implementation &amp; Review</a:t>
            </a:r>
          </a:p>
          <a:p>
            <a:pPr algn="just"/>
            <a:r>
              <a:rPr lang="en-US" sz="32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</a:t>
            </a:r>
            <a:r>
              <a:rPr lang="en-US" sz="3200" b="1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independent audit is conducted</a:t>
            </a:r>
            <a:r>
              <a:rPr lang="en-US" sz="32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to ensure adherence to security policy? Q/H/Y.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algn="just"/>
            <a:r>
              <a:rPr lang="en-US" sz="32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Frequency of </a:t>
            </a:r>
            <a:r>
              <a:rPr lang="en-US" sz="3200" b="1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internal audit</a:t>
            </a:r>
            <a:r>
              <a:rPr lang="en-US" sz="32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. </a:t>
            </a:r>
            <a:r>
              <a:rPr lang="en-US" sz="3200" dirty="0">
                <a:latin typeface="Gabriola" panose="04040605051002020D02" pitchFamily="82" charset="0"/>
                <a:ea typeface="Times New Roman" panose="02020603050405020304" pitchFamily="18" charset="0"/>
              </a:rPr>
              <a:t>Q / H / Y.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algn="just"/>
            <a:r>
              <a:rPr lang="en-US" sz="32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Frequency of </a:t>
            </a:r>
            <a:r>
              <a:rPr lang="en-US" sz="3200" b="1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external audit</a:t>
            </a:r>
            <a:r>
              <a:rPr lang="en-US" sz="32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. Q / H / Y / Bi-Annually.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b="1" dirty="0">
              <a:solidFill>
                <a:srgbClr val="0D0D0D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B1623-3D46-46B8-9A11-B3E58BF96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9" y="198778"/>
            <a:ext cx="2505673" cy="119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2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86678" y="288231"/>
            <a:ext cx="9959147" cy="1143001"/>
          </a:xfrm>
        </p:spPr>
        <p:txBody>
          <a:bodyPr>
            <a:normAutofit/>
          </a:bodyPr>
          <a:lstStyle/>
          <a:p>
            <a:pPr algn="ctr"/>
            <a: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  <a:t/>
            </a:r>
            <a:b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</a:br>
            <a:r>
              <a:rPr lang="en-US" sz="4000" b="1" cap="none" dirty="0">
                <a:solidFill>
                  <a:srgbClr val="202124"/>
                </a:solidFill>
                <a:latin typeface="Gabriola" panose="04040605051002020D02" pitchFamily="82" charset="0"/>
              </a:rPr>
              <a:t>Information Security Audit</a:t>
            </a:r>
            <a:endParaRPr lang="en-US" sz="4000" b="1" cap="none" dirty="0">
              <a:latin typeface="Gabriola" panose="04040605051002020D02" pitchFamily="8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550506"/>
            <a:ext cx="9982200" cy="42671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Asset Classification and Control - Accountability of Assets</a:t>
            </a:r>
          </a:p>
          <a:p>
            <a:pPr algn="just"/>
            <a:r>
              <a:rPr lang="en-US" sz="32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the </a:t>
            </a:r>
            <a:r>
              <a:rPr lang="en-US" sz="3200" b="1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organization has distinguished</a:t>
            </a:r>
            <a:r>
              <a:rPr lang="en-US" sz="32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its information assets? Y/N.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algn="just"/>
            <a:r>
              <a:rPr lang="en-US" sz="32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an </a:t>
            </a:r>
            <a:r>
              <a:rPr lang="en-US" sz="3200" b="1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inventory database</a:t>
            </a:r>
            <a:r>
              <a:rPr lang="en-US" sz="32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is maintained for all information assets? Y/N.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algn="just"/>
            <a:r>
              <a:rPr lang="en-US" sz="32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there is a </a:t>
            </a:r>
            <a:r>
              <a:rPr lang="en-US" sz="3200" b="1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designated owner for each distinguished</a:t>
            </a:r>
            <a:r>
              <a:rPr lang="en-US" sz="32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asset? Y/N.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B1623-3D46-46B8-9A11-B3E58BF96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9" y="198778"/>
            <a:ext cx="2505673" cy="119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3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86678" y="288231"/>
            <a:ext cx="9959147" cy="1143001"/>
          </a:xfrm>
        </p:spPr>
        <p:txBody>
          <a:bodyPr>
            <a:normAutofit/>
          </a:bodyPr>
          <a:lstStyle/>
          <a:p>
            <a:pPr algn="ctr"/>
            <a: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  <a:t/>
            </a:r>
            <a:b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</a:br>
            <a:r>
              <a:rPr lang="en-US" sz="4000" b="1" cap="none" dirty="0">
                <a:solidFill>
                  <a:srgbClr val="202124"/>
                </a:solidFill>
                <a:latin typeface="Gabriola" panose="04040605051002020D02" pitchFamily="82" charset="0"/>
              </a:rPr>
              <a:t>Information Security Audit</a:t>
            </a:r>
            <a:endParaRPr lang="en-US" sz="4000" b="1" cap="none" dirty="0">
              <a:latin typeface="Gabriola" panose="04040605051002020D02" pitchFamily="8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550506"/>
            <a:ext cx="9982200" cy="42671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Asset Classification and Control - Accountability of Assets</a:t>
            </a:r>
          </a:p>
          <a:p>
            <a:pPr algn="just"/>
            <a:r>
              <a:rPr lang="en-US" sz="32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How is the </a:t>
            </a:r>
            <a:r>
              <a:rPr lang="en-US" sz="3200" b="1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inventory database </a:t>
            </a:r>
            <a:r>
              <a:rPr lang="en-US" sz="32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maintained? Centrally / Locally.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algn="just"/>
            <a:r>
              <a:rPr lang="en-US" sz="32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a </a:t>
            </a:r>
            <a:r>
              <a:rPr lang="en-US" sz="3200" b="1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separate asset inventory exists for data centre</a:t>
            </a:r>
            <a:r>
              <a:rPr lang="en-US" sz="32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and DR site? Y / N.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algn="just"/>
            <a:r>
              <a:rPr lang="en-US" sz="32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there is a </a:t>
            </a:r>
            <a:r>
              <a:rPr lang="en-US" sz="3200" b="1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designated owner for the data centre asset inventory</a:t>
            </a:r>
            <a:r>
              <a:rPr lang="en-US" sz="32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? </a:t>
            </a:r>
            <a:r>
              <a:rPr lang="en-US" sz="3200" dirty="0">
                <a:latin typeface="Gabriola" panose="04040605051002020D02" pitchFamily="82" charset="0"/>
                <a:ea typeface="Times New Roman" panose="02020603050405020304" pitchFamily="18" charset="0"/>
              </a:rPr>
              <a:t>Y / N.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b="1" dirty="0">
              <a:solidFill>
                <a:srgbClr val="0D0D0D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B1623-3D46-46B8-9A11-B3E58BF96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9" y="198778"/>
            <a:ext cx="2505673" cy="119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6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86678" y="288231"/>
            <a:ext cx="9959147" cy="1143001"/>
          </a:xfrm>
        </p:spPr>
        <p:txBody>
          <a:bodyPr>
            <a:normAutofit/>
          </a:bodyPr>
          <a:lstStyle/>
          <a:p>
            <a:pPr algn="ctr"/>
            <a: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  <a:t/>
            </a:r>
            <a:b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</a:br>
            <a:r>
              <a:rPr lang="en-US" sz="4000" b="1" cap="none" dirty="0">
                <a:solidFill>
                  <a:srgbClr val="202124"/>
                </a:solidFill>
                <a:latin typeface="Gabriola" panose="04040605051002020D02" pitchFamily="82" charset="0"/>
              </a:rPr>
              <a:t>Information Security Audit</a:t>
            </a:r>
            <a:endParaRPr lang="en-US" sz="4000" b="1" cap="none" dirty="0">
              <a:latin typeface="Gabriola" panose="04040605051002020D02" pitchFamily="8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550506"/>
            <a:ext cx="9982200" cy="42671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Asset Classification and Control - Accountability of Assets</a:t>
            </a:r>
          </a:p>
          <a:p>
            <a:pPr algn="just"/>
            <a:r>
              <a:rPr lang="en-US" sz="32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a </a:t>
            </a:r>
            <a:r>
              <a:rPr lang="en-US" sz="3200" b="1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process exist for updation</a:t>
            </a:r>
            <a:r>
              <a:rPr lang="en-US" sz="32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of asset inventory? Y / N.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algn="just"/>
            <a:r>
              <a:rPr lang="en-US" sz="32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each </a:t>
            </a:r>
            <a:r>
              <a:rPr lang="en-US" sz="3200" b="1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information asset is labeled</a:t>
            </a:r>
            <a:r>
              <a:rPr lang="en-US" sz="32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? Y / N.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algn="just"/>
            <a:r>
              <a:rPr lang="en-US" sz="32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information </a:t>
            </a:r>
            <a:r>
              <a:rPr lang="en-US" sz="3200" b="1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classification guidelines exist</a:t>
            </a:r>
            <a:r>
              <a:rPr lang="en-US" sz="32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and are enforced? Y / N. 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B1623-3D46-46B8-9A11-B3E58BF96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9" y="198778"/>
            <a:ext cx="2505673" cy="119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36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86678" y="288231"/>
            <a:ext cx="9959147" cy="1143001"/>
          </a:xfrm>
        </p:spPr>
        <p:txBody>
          <a:bodyPr>
            <a:normAutofit/>
          </a:bodyPr>
          <a:lstStyle/>
          <a:p>
            <a:pPr algn="ctr"/>
            <a: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  <a:t/>
            </a:r>
            <a:b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</a:br>
            <a:r>
              <a:rPr lang="en-US" sz="4000" b="1" cap="none" dirty="0">
                <a:solidFill>
                  <a:srgbClr val="202124"/>
                </a:solidFill>
                <a:latin typeface="Gabriola" panose="04040605051002020D02" pitchFamily="82" charset="0"/>
              </a:rPr>
              <a:t>Information Security Audit</a:t>
            </a:r>
            <a:endParaRPr lang="en-US" sz="4000" b="1" cap="none" dirty="0">
              <a:latin typeface="Gabriola" panose="04040605051002020D02" pitchFamily="8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550506"/>
            <a:ext cx="9982200" cy="426719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Asset Classification and Control - Accountability of Assets</a:t>
            </a:r>
          </a:p>
          <a:p>
            <a:pPr algn="just"/>
            <a:r>
              <a:rPr lang="en-US" sz="32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the classification </a:t>
            </a:r>
            <a:r>
              <a:rPr lang="en-US" sz="3200" b="1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level of information asset is reviewed</a:t>
            </a:r>
            <a:r>
              <a:rPr lang="en-US" sz="32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periodically? Y / N.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algn="just"/>
            <a:r>
              <a:rPr lang="en-US" sz="32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Who is </a:t>
            </a:r>
            <a:r>
              <a:rPr lang="en-US" sz="3200" b="1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responsible for deciding the asset classification</a:t>
            </a:r>
            <a:r>
              <a:rPr lang="en-US" sz="32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level? IS Committee / CISO / Asset Owner.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algn="just"/>
            <a:r>
              <a:rPr lang="en-US" sz="32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classification level for each </a:t>
            </a:r>
            <a:r>
              <a:rPr lang="en-US" sz="3200" b="1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asset is recorded in inventory database</a:t>
            </a:r>
            <a:r>
              <a:rPr lang="en-US" sz="32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? Y / N.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b="1" dirty="0">
              <a:solidFill>
                <a:srgbClr val="0D0D0D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B1623-3D46-46B8-9A11-B3E58BF96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9" y="198778"/>
            <a:ext cx="2505673" cy="119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8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500" b="1" dirty="0">
                <a:latin typeface="Gabriola" panose="04040605051002020D02" pitchFamily="82" charset="0"/>
                <a:cs typeface="Calibri" panose="020F0502020204030204" pitchFamily="34" charset="0"/>
              </a:rPr>
              <a:t>IS Auditor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6B1A82-D89F-415E-89B5-BAC2280FD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545" y="2124954"/>
            <a:ext cx="5527964" cy="301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18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86678" y="288231"/>
            <a:ext cx="9959147" cy="1143001"/>
          </a:xfrm>
        </p:spPr>
        <p:txBody>
          <a:bodyPr>
            <a:normAutofit/>
          </a:bodyPr>
          <a:lstStyle/>
          <a:p>
            <a:pPr algn="ctr"/>
            <a: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  <a:t/>
            </a:r>
            <a:b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</a:br>
            <a:r>
              <a:rPr lang="en-US" sz="4000" b="1" cap="none" dirty="0">
                <a:solidFill>
                  <a:srgbClr val="202124"/>
                </a:solidFill>
                <a:latin typeface="Gabriola" panose="04040605051002020D02" pitchFamily="82" charset="0"/>
              </a:rPr>
              <a:t>Information Security Audit</a:t>
            </a:r>
            <a:endParaRPr lang="en-US" sz="4000" b="1" cap="none" dirty="0">
              <a:latin typeface="Gabriola" panose="04040605051002020D02" pitchFamily="8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550506"/>
            <a:ext cx="9982200" cy="42671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Human Resource Security</a:t>
            </a:r>
          </a:p>
          <a:p>
            <a:pPr algn="just"/>
            <a:r>
              <a:rPr lang="en-US" sz="32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How do you communicate </a:t>
            </a:r>
            <a:r>
              <a:rPr lang="en-US" sz="3200" b="1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individual security roles and responsibilities</a:t>
            </a:r>
            <a:r>
              <a:rPr lang="en-US" sz="32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to employee end users? </a:t>
            </a:r>
            <a:r>
              <a:rPr lang="en-US" sz="3200" dirty="0">
                <a:latin typeface="Gabriola" panose="04040605051002020D02" pitchFamily="82" charset="0"/>
                <a:ea typeface="Times New Roman" panose="02020603050405020304" pitchFamily="18" charset="0"/>
              </a:rPr>
              <a:t>Employment Contract / Introduction Trainings / Periodic / IS Awareness Trainings.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algn="just"/>
            <a:r>
              <a:rPr lang="en-US" sz="32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Is there a </a:t>
            </a:r>
            <a:r>
              <a:rPr lang="en-US" sz="3200" b="1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training calendar for IS awareness</a:t>
            </a:r>
            <a:r>
              <a:rPr lang="en-US" sz="32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trainings? Y / N.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algn="just"/>
            <a:r>
              <a:rPr lang="en-US" sz="32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Number of </a:t>
            </a:r>
            <a:r>
              <a:rPr lang="en-US" sz="3200" b="1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IS awareness trainings conducted</a:t>
            </a:r>
            <a:r>
              <a:rPr lang="en-US" sz="32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in a year. -------.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b="1" dirty="0">
              <a:solidFill>
                <a:srgbClr val="0D0D0D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B1623-3D46-46B8-9A11-B3E58BF96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9" y="198778"/>
            <a:ext cx="2505673" cy="119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5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86678" y="288231"/>
            <a:ext cx="9959147" cy="1143001"/>
          </a:xfrm>
        </p:spPr>
        <p:txBody>
          <a:bodyPr>
            <a:normAutofit/>
          </a:bodyPr>
          <a:lstStyle/>
          <a:p>
            <a:pPr algn="ctr"/>
            <a: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  <a:t/>
            </a:r>
            <a:b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</a:br>
            <a:r>
              <a:rPr lang="en-US" sz="4000" b="1" cap="none" dirty="0">
                <a:solidFill>
                  <a:srgbClr val="202124"/>
                </a:solidFill>
                <a:latin typeface="Gabriola" panose="04040605051002020D02" pitchFamily="82" charset="0"/>
              </a:rPr>
              <a:t>Information Security Audit</a:t>
            </a:r>
            <a:endParaRPr lang="en-US" sz="4000" b="1" cap="none" dirty="0">
              <a:latin typeface="Gabriola" panose="04040605051002020D02" pitchFamily="8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550506"/>
            <a:ext cx="9982200" cy="42671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Human Resource Security</a:t>
            </a:r>
          </a:p>
          <a:p>
            <a:pPr algn="just"/>
            <a:r>
              <a:rPr lang="en-US" sz="32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Number of </a:t>
            </a:r>
            <a:r>
              <a:rPr lang="en-US" sz="3200" b="1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induction trainings</a:t>
            </a:r>
            <a:r>
              <a:rPr lang="en-US" sz="32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conducted in a year. -----------.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algn="just"/>
            <a:r>
              <a:rPr lang="en-US" sz="32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a </a:t>
            </a:r>
            <a:r>
              <a:rPr lang="en-US" sz="3200" b="1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background verification check</a:t>
            </a:r>
            <a:r>
              <a:rPr lang="en-US" sz="32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is part of the recruitment process of the organisation? Y / N.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3200" b="1" dirty="0">
              <a:solidFill>
                <a:srgbClr val="0D0D0D"/>
              </a:solidFill>
              <a:latin typeface="Gabriola" panose="04040605051002020D02" pitchFamily="82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sz="3200" dirty="0">
              <a:latin typeface="Gabriola" panose="04040605051002020D02" pitchFamily="8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B1623-3D46-46B8-9A11-B3E58BF96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9" y="198778"/>
            <a:ext cx="2505673" cy="119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6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86678" y="288231"/>
            <a:ext cx="9959147" cy="1143001"/>
          </a:xfrm>
        </p:spPr>
        <p:txBody>
          <a:bodyPr>
            <a:normAutofit/>
          </a:bodyPr>
          <a:lstStyle/>
          <a:p>
            <a:pPr algn="ctr"/>
            <a: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  <a:t/>
            </a:r>
            <a:b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</a:br>
            <a:r>
              <a:rPr lang="en-US" sz="4000" b="1" cap="none" dirty="0">
                <a:solidFill>
                  <a:srgbClr val="202124"/>
                </a:solidFill>
                <a:latin typeface="Gabriola" panose="04040605051002020D02" pitchFamily="82" charset="0"/>
              </a:rPr>
              <a:t>Information Security Audit</a:t>
            </a:r>
            <a:endParaRPr lang="en-US" sz="4000" b="1" cap="none" dirty="0">
              <a:latin typeface="Gabriola" panose="04040605051002020D02" pitchFamily="8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550506"/>
            <a:ext cx="9982200" cy="426719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Human Resource Security</a:t>
            </a:r>
          </a:p>
          <a:p>
            <a:pPr algn="just"/>
            <a:r>
              <a:rPr lang="en-US" sz="32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HR informs </a:t>
            </a:r>
            <a:r>
              <a:rPr lang="en-US" sz="3200" b="1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IT in a timely manner about termination of employees</a:t>
            </a:r>
            <a:r>
              <a:rPr lang="en-US" sz="32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for revoking IT access? Y / N.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algn="just"/>
            <a:r>
              <a:rPr lang="en-US" sz="32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How the </a:t>
            </a:r>
            <a:r>
              <a:rPr lang="en-US" sz="3200" b="1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background verification</a:t>
            </a:r>
            <a:r>
              <a:rPr lang="en-US" sz="32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check is conducted? In-House / Outsourced.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algn="just"/>
            <a:r>
              <a:rPr lang="en-US" sz="32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</a:t>
            </a:r>
            <a:r>
              <a:rPr lang="en-US" sz="3200" b="1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employment contract covers non-disclosure / confidentiality</a:t>
            </a:r>
            <a:r>
              <a:rPr lang="en-US" sz="32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clause? Y / N.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B1623-3D46-46B8-9A11-B3E58BF96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9" y="198778"/>
            <a:ext cx="2505673" cy="119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73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86678" y="288231"/>
            <a:ext cx="9959147" cy="1143001"/>
          </a:xfrm>
        </p:spPr>
        <p:txBody>
          <a:bodyPr>
            <a:normAutofit/>
          </a:bodyPr>
          <a:lstStyle/>
          <a:p>
            <a:pPr algn="ctr"/>
            <a: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  <a:t/>
            </a:r>
            <a:b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</a:br>
            <a:r>
              <a:rPr lang="en-US" sz="4000" b="1" cap="none" dirty="0">
                <a:solidFill>
                  <a:srgbClr val="202124"/>
                </a:solidFill>
                <a:latin typeface="Gabriola" panose="04040605051002020D02" pitchFamily="82" charset="0"/>
              </a:rPr>
              <a:t>Information Security Audit</a:t>
            </a:r>
            <a:endParaRPr lang="en-US" sz="4000" b="1" cap="none" dirty="0">
              <a:latin typeface="Gabriola" panose="04040605051002020D02" pitchFamily="8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550506"/>
            <a:ext cx="9982200" cy="4267197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en-US" sz="98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Human Resource Security</a:t>
            </a:r>
          </a:p>
          <a:p>
            <a:pPr algn="just"/>
            <a:r>
              <a:rPr lang="en-US" sz="98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written acknowledgement w.r.t </a:t>
            </a:r>
            <a:r>
              <a:rPr lang="en-US" sz="9800" b="1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understanding and acceptance of employment contract</a:t>
            </a:r>
            <a:r>
              <a:rPr lang="en-US" sz="98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is obtained?  Y / N.</a:t>
            </a:r>
            <a:endParaRPr lang="en-IN" sz="98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algn="just"/>
            <a:r>
              <a:rPr lang="en-US" sz="98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employment contract </a:t>
            </a:r>
            <a:r>
              <a:rPr lang="en-US" sz="9800" b="1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covers appropriate controls</a:t>
            </a:r>
            <a:r>
              <a:rPr lang="en-US" sz="98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to address post-employment responsibilities?  Y / N.</a:t>
            </a:r>
            <a:endParaRPr lang="en-IN" sz="98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algn="just"/>
            <a:r>
              <a:rPr lang="en-US" sz="98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HR is responsible to define a </a:t>
            </a:r>
            <a:r>
              <a:rPr lang="en-US" sz="9800" b="1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disciplinary process in accordance with local law</a:t>
            </a:r>
            <a:r>
              <a:rPr lang="en-US" sz="9800" dirty="0"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? Y / N.</a:t>
            </a:r>
            <a:endParaRPr lang="en-IN" sz="98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9800" b="1" dirty="0">
              <a:solidFill>
                <a:srgbClr val="0D0D0D"/>
              </a:solidFill>
              <a:latin typeface="Gabriola" panose="04040605051002020D02" pitchFamily="82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B1623-3D46-46B8-9A11-B3E58BF96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9" y="198778"/>
            <a:ext cx="2505673" cy="119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8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86678" y="288231"/>
            <a:ext cx="9959147" cy="1143001"/>
          </a:xfrm>
        </p:spPr>
        <p:txBody>
          <a:bodyPr>
            <a:normAutofit/>
          </a:bodyPr>
          <a:lstStyle/>
          <a:p>
            <a:pPr algn="ctr"/>
            <a: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  <a:t/>
            </a:r>
            <a:b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</a:br>
            <a:r>
              <a:rPr lang="en-US" sz="4000" b="1" cap="none" dirty="0">
                <a:solidFill>
                  <a:srgbClr val="202124"/>
                </a:solidFill>
                <a:latin typeface="Gabriola" panose="04040605051002020D02" pitchFamily="82" charset="0"/>
              </a:rPr>
              <a:t>Information Security Audit</a:t>
            </a:r>
            <a:endParaRPr lang="en-US" sz="4000" b="1" cap="none" dirty="0">
              <a:latin typeface="Gabriola" panose="04040605051002020D02" pitchFamily="8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550506"/>
            <a:ext cx="9982200" cy="42671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500" b="1" dirty="0">
                <a:latin typeface="Gabriola" panose="04040605051002020D02" pitchFamily="82" charset="0"/>
              </a:rPr>
              <a:t>Third Party Security / Vendor Management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500" dirty="0">
                <a:latin typeface="Gabriola" panose="04040605051002020D02" pitchFamily="82" charset="0"/>
              </a:rPr>
              <a:t>How do you </a:t>
            </a:r>
            <a:r>
              <a:rPr lang="en-US" sz="3500" b="1" dirty="0">
                <a:latin typeface="Gabriola" panose="04040605051002020D02" pitchFamily="82" charset="0"/>
              </a:rPr>
              <a:t>communicate individual security roles</a:t>
            </a:r>
            <a:r>
              <a:rPr lang="en-US" sz="3500" dirty="0">
                <a:latin typeface="Gabriola" panose="04040605051002020D02" pitchFamily="82" charset="0"/>
              </a:rPr>
              <a:t> and responsibilities to third party users?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500" dirty="0">
                <a:latin typeface="Gabriola" panose="04040605051002020D02" pitchFamily="82" charset="0"/>
              </a:rPr>
              <a:t>Whether a </a:t>
            </a:r>
            <a:r>
              <a:rPr lang="en-US" sz="3500" b="1" dirty="0">
                <a:latin typeface="Gabriola" panose="04040605051002020D02" pitchFamily="82" charset="0"/>
              </a:rPr>
              <a:t>background verification check</a:t>
            </a:r>
            <a:r>
              <a:rPr lang="en-US" sz="3500" dirty="0">
                <a:latin typeface="Gabriola" panose="04040605051002020D02" pitchFamily="82" charset="0"/>
              </a:rPr>
              <a:t> is a mandatory requirement in third party contracts?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B1623-3D46-46B8-9A11-B3E58BF96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9" y="198778"/>
            <a:ext cx="2505673" cy="119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85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86678" y="288231"/>
            <a:ext cx="9959147" cy="1143001"/>
          </a:xfrm>
        </p:spPr>
        <p:txBody>
          <a:bodyPr>
            <a:normAutofit/>
          </a:bodyPr>
          <a:lstStyle/>
          <a:p>
            <a:pPr algn="ctr"/>
            <a: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  <a:t/>
            </a:r>
            <a:b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</a:br>
            <a:r>
              <a:rPr lang="en-US" sz="4000" b="1" cap="none" dirty="0">
                <a:solidFill>
                  <a:srgbClr val="202124"/>
                </a:solidFill>
                <a:latin typeface="Gabriola" panose="04040605051002020D02" pitchFamily="82" charset="0"/>
              </a:rPr>
              <a:t>Information Security Audit</a:t>
            </a:r>
            <a:endParaRPr lang="en-US" sz="4000" b="1" cap="none" dirty="0">
              <a:latin typeface="Gabriola" panose="04040605051002020D02" pitchFamily="8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550506"/>
            <a:ext cx="9982200" cy="42671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500" b="1" dirty="0">
                <a:latin typeface="Gabriola" panose="04040605051002020D02" pitchFamily="82" charset="0"/>
              </a:rPr>
              <a:t>Third Party Security / Vendor Management</a:t>
            </a:r>
          </a:p>
          <a:p>
            <a:pPr algn="just">
              <a:lnSpc>
                <a:spcPct val="105000"/>
              </a:lnSpc>
              <a:buFont typeface="Wingdings" panose="05000000000000000000" pitchFamily="2" charset="2"/>
              <a:buChar char="ü"/>
            </a:pPr>
            <a:r>
              <a:rPr lang="en-US" sz="3500" dirty="0">
                <a:latin typeface="Gabriola" panose="04040605051002020D02" pitchFamily="82" charset="0"/>
              </a:rPr>
              <a:t>What process there is to </a:t>
            </a:r>
            <a:r>
              <a:rPr lang="en-US" sz="3500" b="1" dirty="0">
                <a:latin typeface="Gabriola" panose="04040605051002020D02" pitchFamily="82" charset="0"/>
              </a:rPr>
              <a:t>ensure</a:t>
            </a:r>
            <a:r>
              <a:rPr lang="en-IN" sz="3500" b="1" dirty="0">
                <a:latin typeface="Gabriola" panose="04040605051002020D02" pitchFamily="82" charset="0"/>
              </a:rPr>
              <a:t> </a:t>
            </a:r>
            <a:r>
              <a:rPr lang="en-US" sz="3500" b="1" dirty="0">
                <a:latin typeface="Gabriola" panose="04040605051002020D02" pitchFamily="82" charset="0"/>
              </a:rPr>
              <a:t>background verification check</a:t>
            </a:r>
            <a:r>
              <a:rPr lang="en-US" sz="3500" dirty="0">
                <a:latin typeface="Gabriola" panose="04040605051002020D02" pitchFamily="82" charset="0"/>
              </a:rPr>
              <a:t> is performed?</a:t>
            </a:r>
          </a:p>
          <a:p>
            <a:pPr algn="just">
              <a:lnSpc>
                <a:spcPct val="105000"/>
              </a:lnSpc>
              <a:buFont typeface="Wingdings" panose="05000000000000000000" pitchFamily="2" charset="2"/>
              <a:buChar char="ü"/>
            </a:pPr>
            <a:endParaRPr lang="en-US" sz="3500" dirty="0">
              <a:latin typeface="Gabriola" panose="04040605051002020D02" pitchFamily="82" charset="0"/>
            </a:endParaRPr>
          </a:p>
          <a:p>
            <a:pPr algn="just">
              <a:lnSpc>
                <a:spcPct val="105000"/>
              </a:lnSpc>
              <a:buFont typeface="Wingdings" panose="05000000000000000000" pitchFamily="2" charset="2"/>
              <a:buChar char="ü"/>
            </a:pPr>
            <a:r>
              <a:rPr lang="en-US" sz="3500" dirty="0">
                <a:latin typeface="Gabriola" panose="04040605051002020D02" pitchFamily="82" charset="0"/>
              </a:rPr>
              <a:t>Whether third party </a:t>
            </a:r>
            <a:r>
              <a:rPr lang="en-US" sz="3500" b="1" dirty="0">
                <a:latin typeface="Gabriola" panose="04040605051002020D02" pitchFamily="82" charset="0"/>
              </a:rPr>
              <a:t>contract mentions</a:t>
            </a:r>
            <a:r>
              <a:rPr lang="en-US" sz="3500" dirty="0">
                <a:latin typeface="Gabriola" panose="04040605051002020D02" pitchFamily="82" charset="0"/>
              </a:rPr>
              <a:t> adherence to security policy and procedures of the organization?</a:t>
            </a:r>
          </a:p>
          <a:p>
            <a:pPr marL="0" indent="0" algn="just">
              <a:buNone/>
            </a:pPr>
            <a:endParaRPr lang="en-US" sz="3200" b="1" dirty="0">
              <a:solidFill>
                <a:srgbClr val="0D0D0D"/>
              </a:solidFill>
              <a:latin typeface="Gabriola" panose="04040605051002020D02" pitchFamily="82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B1623-3D46-46B8-9A11-B3E58BF96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9" y="198778"/>
            <a:ext cx="2505673" cy="119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03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86678" y="288231"/>
            <a:ext cx="9959147" cy="1143001"/>
          </a:xfrm>
        </p:spPr>
        <p:txBody>
          <a:bodyPr>
            <a:normAutofit/>
          </a:bodyPr>
          <a:lstStyle/>
          <a:p>
            <a:pPr algn="ctr"/>
            <a: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  <a:t/>
            </a:r>
            <a:b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</a:br>
            <a:r>
              <a:rPr lang="en-US" sz="4000" b="1" cap="none" dirty="0">
                <a:solidFill>
                  <a:srgbClr val="202124"/>
                </a:solidFill>
                <a:latin typeface="Gabriola" panose="04040605051002020D02" pitchFamily="82" charset="0"/>
              </a:rPr>
              <a:t>Information Security Audit</a:t>
            </a:r>
            <a:endParaRPr lang="en-US" sz="4000" b="1" cap="none" dirty="0">
              <a:latin typeface="Gabriola" panose="04040605051002020D02" pitchFamily="8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550506"/>
            <a:ext cx="9982200" cy="42671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500" b="1" dirty="0">
                <a:latin typeface="Gabriola" panose="04040605051002020D02" pitchFamily="82" charset="0"/>
              </a:rPr>
              <a:t>Third Party Security / Vendor Management</a:t>
            </a:r>
          </a:p>
          <a:p>
            <a:pPr algn="just">
              <a:lnSpc>
                <a:spcPct val="105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latin typeface="Gabriola" panose="04040605051002020D02" pitchFamily="82" charset="0"/>
              </a:rPr>
              <a:t>Whether third party contract covers </a:t>
            </a:r>
            <a:r>
              <a:rPr lang="en-US" sz="3200" b="1" dirty="0">
                <a:latin typeface="Gabriola" panose="04040605051002020D02" pitchFamily="82" charset="0"/>
              </a:rPr>
              <a:t>non-disclosure / confidentiality</a:t>
            </a:r>
            <a:r>
              <a:rPr lang="en-US" sz="3200" dirty="0">
                <a:latin typeface="Gabriola" panose="04040605051002020D02" pitchFamily="82" charset="0"/>
              </a:rPr>
              <a:t> clause?</a:t>
            </a:r>
          </a:p>
          <a:p>
            <a:pPr algn="just">
              <a:lnSpc>
                <a:spcPct val="105000"/>
              </a:lnSpc>
              <a:buFont typeface="Wingdings" panose="05000000000000000000" pitchFamily="2" charset="2"/>
              <a:buChar char="ü"/>
            </a:pPr>
            <a:endParaRPr lang="en-US" sz="3200" dirty="0">
              <a:latin typeface="Gabriola" panose="04040605051002020D02" pitchFamily="82" charset="0"/>
            </a:endParaRPr>
          </a:p>
          <a:p>
            <a:pPr algn="just">
              <a:lnSpc>
                <a:spcPct val="105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latin typeface="Gabriola" panose="04040605051002020D02" pitchFamily="82" charset="0"/>
              </a:rPr>
              <a:t>Whether the contracts and agreements with external parties are using legally enforceable terms and is reviewed by the appropriate legal department?</a:t>
            </a:r>
            <a:endParaRPr lang="en-IN" sz="3200" dirty="0">
              <a:latin typeface="Gabriola" panose="04040605051002020D02" pitchFamily="82" charset="0"/>
            </a:endParaRPr>
          </a:p>
          <a:p>
            <a:pPr marL="0" indent="0" algn="just">
              <a:buNone/>
            </a:pPr>
            <a:endParaRPr lang="en-US" sz="3200" b="1" dirty="0">
              <a:solidFill>
                <a:srgbClr val="0D0D0D"/>
              </a:solidFill>
              <a:latin typeface="Gabriola" panose="04040605051002020D02" pitchFamily="82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B1623-3D46-46B8-9A11-B3E58BF96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9" y="198778"/>
            <a:ext cx="2505673" cy="119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15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86678" y="288231"/>
            <a:ext cx="9959147" cy="1143001"/>
          </a:xfrm>
        </p:spPr>
        <p:txBody>
          <a:bodyPr>
            <a:normAutofit/>
          </a:bodyPr>
          <a:lstStyle/>
          <a:p>
            <a:pPr algn="ctr"/>
            <a: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  <a:t/>
            </a:r>
            <a:b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</a:br>
            <a:r>
              <a:rPr lang="en-US" sz="4000" b="1" cap="none" dirty="0">
                <a:solidFill>
                  <a:srgbClr val="202124"/>
                </a:solidFill>
                <a:latin typeface="Gabriola" panose="04040605051002020D02" pitchFamily="82" charset="0"/>
              </a:rPr>
              <a:t>Information Security Audit</a:t>
            </a:r>
            <a:endParaRPr lang="en-US" sz="4000" b="1" cap="none" dirty="0">
              <a:latin typeface="Gabriola" panose="04040605051002020D02" pitchFamily="8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578216"/>
            <a:ext cx="9982200" cy="443465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>
                <a:latin typeface="Gabriola" panose="04040605051002020D02" pitchFamily="82" charset="0"/>
              </a:rPr>
              <a:t>Third Party Security / Vendor Management</a:t>
            </a:r>
          </a:p>
          <a:p>
            <a:pPr algn="just"/>
            <a:r>
              <a:rPr lang="en-US" sz="3200" dirty="0">
                <a:latin typeface="Gabriola" panose="04040605051002020D02" pitchFamily="82" charset="0"/>
              </a:rPr>
              <a:t>Whether written acknowledgement w.r.t understanding and acceptance of third-party contract is obtained? Y / N.</a:t>
            </a:r>
          </a:p>
          <a:p>
            <a:pPr algn="just"/>
            <a:r>
              <a:rPr lang="en-US" sz="3200" dirty="0">
                <a:latin typeface="Gabriola" panose="04040605051002020D02" pitchFamily="82" charset="0"/>
              </a:rPr>
              <a:t>Whether changes to the provision of contract services are managed, and where needed a re-assessment of risks is taken place?  Y / N.</a:t>
            </a:r>
          </a:p>
          <a:p>
            <a:pPr algn="just"/>
            <a:r>
              <a:rPr lang="en-US" sz="3200" dirty="0">
                <a:latin typeface="Gabriola" panose="04040605051002020D02" pitchFamily="82" charset="0"/>
              </a:rPr>
              <a:t>Do you conduct due diligence for third parties / vendor before outsourcing? Y / 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B1623-3D46-46B8-9A11-B3E58BF96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9" y="198778"/>
            <a:ext cx="2505673" cy="119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84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86678" y="288231"/>
            <a:ext cx="9959147" cy="1143001"/>
          </a:xfrm>
        </p:spPr>
        <p:txBody>
          <a:bodyPr>
            <a:normAutofit/>
          </a:bodyPr>
          <a:lstStyle/>
          <a:p>
            <a:pPr algn="ctr"/>
            <a: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  <a:t/>
            </a:r>
            <a:b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</a:br>
            <a:r>
              <a:rPr lang="en-US" sz="4000" b="1" cap="none" dirty="0">
                <a:solidFill>
                  <a:srgbClr val="202124"/>
                </a:solidFill>
                <a:latin typeface="Gabriola" panose="04040605051002020D02" pitchFamily="82" charset="0"/>
              </a:rPr>
              <a:t>Information Security Audit</a:t>
            </a:r>
            <a:endParaRPr lang="en-US" sz="4000" b="1" cap="none" dirty="0">
              <a:latin typeface="Gabriola" panose="04040605051002020D02" pitchFamily="8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550506"/>
            <a:ext cx="9982200" cy="426719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b="1" dirty="0">
                <a:latin typeface="Gabriola" panose="04040605051002020D02" pitchFamily="82" charset="0"/>
              </a:rPr>
              <a:t>Third Party Security / Vendor Management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Gabriola" panose="04040605051002020D02" pitchFamily="82" charset="0"/>
              </a:rPr>
              <a:t>Do you conduct onsite security audit of third party / vendor before outsourcing? Y / N.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Gabriola" panose="04040605051002020D02" pitchFamily="82" charset="0"/>
              </a:rPr>
              <a:t>Have you identified the risks associated with third party contractors working on- site? Y / N.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Gabriola" panose="04040605051002020D02" pitchFamily="82" charset="0"/>
              </a:rPr>
              <a:t>Do you conduct periodic reviews of all accesses provided to third parties / Vendor? Y / N.</a:t>
            </a:r>
            <a:endParaRPr lang="en-US" sz="3200" b="1" dirty="0">
              <a:solidFill>
                <a:srgbClr val="0D0D0D"/>
              </a:solidFill>
              <a:latin typeface="Gabriola" panose="04040605051002020D02" pitchFamily="82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B1623-3D46-46B8-9A11-B3E58BF96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9" y="198778"/>
            <a:ext cx="2505673" cy="119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86678" y="288231"/>
            <a:ext cx="9959147" cy="1143001"/>
          </a:xfrm>
        </p:spPr>
        <p:txBody>
          <a:bodyPr>
            <a:normAutofit/>
          </a:bodyPr>
          <a:lstStyle/>
          <a:p>
            <a:pPr algn="ctr"/>
            <a: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  <a:t/>
            </a:r>
            <a:b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</a:br>
            <a:r>
              <a:rPr lang="en-US" sz="4000" b="1" cap="none" dirty="0">
                <a:solidFill>
                  <a:srgbClr val="202124"/>
                </a:solidFill>
                <a:latin typeface="Gabriola" panose="04040605051002020D02" pitchFamily="82" charset="0"/>
              </a:rPr>
              <a:t>Information Security Audit</a:t>
            </a:r>
            <a:endParaRPr lang="en-US" sz="4000" b="1" cap="none" dirty="0">
              <a:latin typeface="Gabriola" panose="04040605051002020D02" pitchFamily="8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550506"/>
            <a:ext cx="9982200" cy="42671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latin typeface="Gabriola" panose="04040605051002020D02" pitchFamily="82" charset="0"/>
              </a:rPr>
              <a:t>Third Party Security / Vendor Management</a:t>
            </a:r>
          </a:p>
          <a:p>
            <a:pPr algn="just"/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is the frequency of such reviews? Monthly / Quarterly / Yearly.</a:t>
            </a:r>
          </a:p>
          <a:p>
            <a:pPr algn="just"/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Whether the CISO reviews all security controls w.r.t third party contracts?</a:t>
            </a:r>
            <a:r>
              <a:rPr lang="en-US" sz="3200" dirty="0">
                <a:solidFill>
                  <a:srgbClr val="0D0D0D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/ N.</a:t>
            </a:r>
            <a:endParaRPr lang="en-US" sz="3200" b="1" dirty="0">
              <a:solidFill>
                <a:srgbClr val="0D0D0D"/>
              </a:solidFill>
              <a:latin typeface="Gabriola" panose="04040605051002020D02" pitchFamily="82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B1623-3D46-46B8-9A11-B3E58BF96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9" y="198778"/>
            <a:ext cx="2505673" cy="119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07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Core Banking System – CBS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479BDC-DF7B-4917-9A2A-1C141FFD2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72209"/>
            <a:ext cx="9980682" cy="550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8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86678" y="288231"/>
            <a:ext cx="9959147" cy="1143001"/>
          </a:xfrm>
        </p:spPr>
        <p:txBody>
          <a:bodyPr>
            <a:normAutofit/>
          </a:bodyPr>
          <a:lstStyle/>
          <a:p>
            <a:pPr algn="ctr"/>
            <a: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  <a:t/>
            </a:r>
            <a:b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</a:br>
            <a:r>
              <a:rPr lang="en-US" sz="4000" b="1" cap="none" dirty="0">
                <a:solidFill>
                  <a:srgbClr val="202124"/>
                </a:solidFill>
                <a:latin typeface="Gabriola" panose="04040605051002020D02" pitchFamily="82" charset="0"/>
              </a:rPr>
              <a:t>Information Security Audit</a:t>
            </a:r>
            <a:endParaRPr lang="en-US" sz="4000" b="1" cap="none" dirty="0">
              <a:latin typeface="Gabriola" panose="04040605051002020D02" pitchFamily="8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550506"/>
            <a:ext cx="9982200" cy="426719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Compliance</a:t>
            </a:r>
          </a:p>
          <a:p>
            <a:pPr algn="just">
              <a:lnSpc>
                <a:spcPct val="105000"/>
              </a:lnSpc>
            </a:pP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relevant regulatory and contractual requirements are documented for each information system? Y / N.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</a:pP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responsibilities of individuals concerned to meet these requirements are well defined and communicated? Y / N.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</a:pP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there exist procedures to ensure compliance with legal restrictions on use of material like intellectual property rights, trademarks, copy rights etc.? Y / N.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3200" b="1" dirty="0">
              <a:solidFill>
                <a:srgbClr val="0D0D0D"/>
              </a:solidFill>
              <a:effectLst/>
              <a:latin typeface="Gabriola" panose="04040605051002020D02" pitchFamily="8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B1623-3D46-46B8-9A11-B3E58BF96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9" y="198778"/>
            <a:ext cx="2505673" cy="119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47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86678" y="288231"/>
            <a:ext cx="9959147" cy="1143001"/>
          </a:xfrm>
        </p:spPr>
        <p:txBody>
          <a:bodyPr>
            <a:normAutofit/>
          </a:bodyPr>
          <a:lstStyle/>
          <a:p>
            <a:pPr algn="ctr"/>
            <a: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  <a:t/>
            </a:r>
            <a:b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</a:br>
            <a:r>
              <a:rPr lang="en-US" sz="4000" b="1" cap="none" dirty="0">
                <a:solidFill>
                  <a:srgbClr val="202124"/>
                </a:solidFill>
                <a:latin typeface="Gabriola" panose="04040605051002020D02" pitchFamily="82" charset="0"/>
              </a:rPr>
              <a:t>Information Security Audit</a:t>
            </a:r>
            <a:endParaRPr lang="en-US" sz="4000" b="1" cap="none" dirty="0">
              <a:latin typeface="Gabriola" panose="04040605051002020D02" pitchFamily="8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550506"/>
            <a:ext cx="9982200" cy="450393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Compliance</a:t>
            </a:r>
          </a:p>
          <a:p>
            <a:pPr algn="just">
              <a:lnSpc>
                <a:spcPct val="105000"/>
              </a:lnSpc>
            </a:pP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important records of the organisation are protected from loss destruction? Y/ N.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</a:pP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there is a management structure and control in place to protect data and privacy of personal information? Y / N.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</a:pP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at the log-on security banner or a warning message is presented on the computer screen indicating that the system being entered is private and that unauthorized access is not permitted? Y / N.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algn="just"/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Whether the process involved in collecting the evidence is in accordance with legal best practices? Y / N.</a:t>
            </a:r>
            <a:endParaRPr lang="en-US" sz="3200" b="1" dirty="0">
              <a:solidFill>
                <a:srgbClr val="0D0D0D"/>
              </a:solidFill>
              <a:effectLst/>
              <a:latin typeface="Gabriola" panose="04040605051002020D02" pitchFamily="8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B1623-3D46-46B8-9A11-B3E58BF96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9" y="198778"/>
            <a:ext cx="2505673" cy="119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68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86678" y="288231"/>
            <a:ext cx="9959147" cy="1143001"/>
          </a:xfrm>
        </p:spPr>
        <p:txBody>
          <a:bodyPr>
            <a:normAutofit/>
          </a:bodyPr>
          <a:lstStyle/>
          <a:p>
            <a:pPr algn="ctr"/>
            <a: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  <a:t/>
            </a:r>
            <a:b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</a:br>
            <a:r>
              <a:rPr lang="en-US" sz="4000" b="1" cap="none" dirty="0">
                <a:solidFill>
                  <a:srgbClr val="202124"/>
                </a:solidFill>
                <a:latin typeface="Gabriola" panose="04040605051002020D02" pitchFamily="82" charset="0"/>
              </a:rPr>
              <a:t>Information Security Audit</a:t>
            </a:r>
            <a:endParaRPr lang="en-US" sz="4000" b="1" cap="none" dirty="0">
              <a:latin typeface="Gabriola" panose="04040605051002020D02" pitchFamily="8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550506"/>
            <a:ext cx="9982200" cy="42671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Compliance</a:t>
            </a:r>
          </a:p>
          <a:p>
            <a:pPr algn="just">
              <a:lnSpc>
                <a:spcPct val="105000"/>
              </a:lnSpc>
            </a:pP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all areas within the organization are considered for regular review to ensure compliance with security policy, standards and procedures? Y / N.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</a:pP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information systems are regularly checked for compliance with security implementation standards? Y / N.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</a:pP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the technical compliance check is carried out by, or under the supervision of, competent, authorized persons? Y / N.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3200" b="1" dirty="0">
              <a:solidFill>
                <a:srgbClr val="0D0D0D"/>
              </a:solidFill>
              <a:effectLst/>
              <a:latin typeface="Gabriola" panose="04040605051002020D02" pitchFamily="8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B1623-3D46-46B8-9A11-B3E58BF96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9" y="198778"/>
            <a:ext cx="2505673" cy="119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80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86678" y="288231"/>
            <a:ext cx="9959147" cy="1143001"/>
          </a:xfrm>
        </p:spPr>
        <p:txBody>
          <a:bodyPr>
            <a:normAutofit/>
          </a:bodyPr>
          <a:lstStyle/>
          <a:p>
            <a:pPr algn="ctr"/>
            <a: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  <a:t/>
            </a:r>
            <a:b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</a:br>
            <a:r>
              <a:rPr lang="en-US" sz="4000" b="1" cap="none" dirty="0">
                <a:solidFill>
                  <a:srgbClr val="202124"/>
                </a:solidFill>
                <a:latin typeface="Gabriola" panose="04040605051002020D02" pitchFamily="82" charset="0"/>
              </a:rPr>
              <a:t>Information Security Audit</a:t>
            </a:r>
            <a:endParaRPr lang="en-US" sz="4000" b="1" cap="none" dirty="0">
              <a:latin typeface="Gabriola" panose="04040605051002020D02" pitchFamily="8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550506"/>
            <a:ext cx="9982200" cy="4267197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Compliance</a:t>
            </a:r>
          </a:p>
          <a:p>
            <a:pPr algn="just">
              <a:lnSpc>
                <a:spcPct val="105000"/>
              </a:lnSpc>
            </a:pP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all computers, systems and network devices like routers and switches within your organization regularly tested for exploitable vulnerabilities and illegally copied Software? Y/ N.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</a:pP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audit requirements and activities involving checks on operational systems are planned and agreed upon to minimize the risk of disruptions to business process? Y / N.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</a:pP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access to system audit tools such as software or data files are protected to prevent misuse? Y / N.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algn="just"/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Whether there is a designated compliance officer for the organization? Y / N.</a:t>
            </a:r>
            <a:endParaRPr lang="en-US" sz="3200" b="1" dirty="0">
              <a:solidFill>
                <a:srgbClr val="0D0D0D"/>
              </a:solidFill>
              <a:effectLst/>
              <a:latin typeface="Gabriola" panose="04040605051002020D02" pitchFamily="8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B1623-3D46-46B8-9A11-B3E58BF96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9" y="198778"/>
            <a:ext cx="2505673" cy="119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9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709B7055-9267-49EB-9C0B-A1E68804365F}"/>
              </a:ext>
            </a:extLst>
          </p:cNvPr>
          <p:cNvSpPr txBox="1">
            <a:spLocks/>
          </p:cNvSpPr>
          <p:nvPr/>
        </p:nvSpPr>
        <p:spPr>
          <a:xfrm>
            <a:off x="3114261" y="1974575"/>
            <a:ext cx="5804452" cy="2252868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all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MS UI Gothic" panose="020B0600070205080204" pitchFamily="34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T</a:t>
            </a:r>
            <a:r>
              <a:rPr kumimoji="0" lang="en-US" sz="540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H</a:t>
            </a:r>
            <a:r>
              <a:rPr kumimoji="0" lang="en-US" sz="54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A</a:t>
            </a:r>
            <a:r>
              <a:rPr kumimoji="0" lang="en-US" sz="540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N</a:t>
            </a:r>
            <a:r>
              <a:rPr kumimoji="0" lang="en-US" sz="54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K </a:t>
            </a:r>
            <a:r>
              <a:rPr kumimoji="0" lang="en-US" sz="540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Y</a:t>
            </a:r>
            <a:r>
              <a:rPr kumimoji="0" lang="en-US" sz="54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O</a:t>
            </a:r>
            <a:r>
              <a:rPr kumimoji="0" lang="en-US" sz="540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U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i="0" u="none" strike="noStrike" kern="1200" cap="all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MS UI Gothic" panose="020B0600070205080204" pitchFamily="34" charset="-128"/>
            </a:endParaRPr>
          </a:p>
        </p:txBody>
      </p:sp>
      <p:sp>
        <p:nvSpPr>
          <p:cNvPr id="6" name="Subtitle 6">
            <a:extLst>
              <a:ext uri="{FF2B5EF4-FFF2-40B4-BE49-F238E27FC236}">
                <a16:creationId xmlns:a16="http://schemas.microsoft.com/office/drawing/2014/main" id="{73DE0085-77D6-4755-8A89-519AC4E9E21D}"/>
              </a:ext>
            </a:extLst>
          </p:cNvPr>
          <p:cNvSpPr txBox="1">
            <a:spLocks/>
          </p:cNvSpPr>
          <p:nvPr/>
        </p:nvSpPr>
        <p:spPr>
          <a:xfrm>
            <a:off x="5353877" y="4505740"/>
            <a:ext cx="5817711" cy="98811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IN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CMA (</a:t>
            </a:r>
            <a:r>
              <a:rPr kumimoji="0" lang="en-IN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Dr.</a:t>
            </a:r>
            <a:r>
              <a:rPr kumimoji="0" lang="en-IN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) </a:t>
            </a:r>
            <a:r>
              <a:rPr kumimoji="0" lang="en-IN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Puvvala</a:t>
            </a:r>
            <a:r>
              <a:rPr kumimoji="0" lang="en-IN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 Siva Rama Prasad</a:t>
            </a:r>
            <a:endParaRPr kumimoji="0" lang="en-IN" sz="2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uphemia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IN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uphemia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M.Com</a:t>
            </a: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., MBA (Finance)., FCMA., FCS., FIIBF., FIII (Life &amp; General)., MAIMA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598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US" sz="2800" b="1" cap="none" dirty="0"/>
              <a:t>DISSA Course – Practical Aspects</a:t>
            </a:r>
            <a:br>
              <a:rPr lang="en-US" sz="2800" b="1" cap="none" dirty="0"/>
            </a:br>
            <a:r>
              <a:rPr lang="en-US" sz="2800" b="1" cap="none" dirty="0">
                <a:latin typeface="Gabriola" panose="04040605051002020D02" pitchFamily="82" charset="0"/>
              </a:rPr>
              <a:t>(</a:t>
            </a:r>
            <a:r>
              <a:rPr lang="en-US" sz="2700" b="1" cap="none" dirty="0">
                <a:solidFill>
                  <a:srgbClr val="202124"/>
                </a:solidFill>
                <a:effectLst/>
                <a:latin typeface="Gabriola" panose="04040605051002020D02" pitchFamily="82" charset="0"/>
              </a:rPr>
              <a:t>Core Banking System)</a:t>
            </a:r>
            <a:endParaRPr lang="en-US" sz="2700" b="1" cap="none" dirty="0">
              <a:latin typeface="Gabriola" panose="04040605051002020D02" pitchFamily="82" charset="0"/>
            </a:endParaRPr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pic>
        <p:nvPicPr>
          <p:cNvPr id="3" name="Picture 2" descr="What exactly does a bank's Treasury do? | BBVA">
            <a:extLst>
              <a:ext uri="{FF2B5EF4-FFF2-40B4-BE49-F238E27FC236}">
                <a16:creationId xmlns:a16="http://schemas.microsoft.com/office/drawing/2014/main" id="{DF374CEB-391B-44C5-82DD-B01D31500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704" y="1616764"/>
            <a:ext cx="9766852" cy="389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434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825" y="616828"/>
            <a:ext cx="8057321" cy="68911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b="1" cap="none" dirty="0"/>
              <a:t>DISSA Course – Practical Aspects</a:t>
            </a:r>
            <a:br>
              <a:rPr lang="en-US" sz="3000" b="1" cap="none" dirty="0"/>
            </a:br>
            <a:r>
              <a:rPr lang="en-US" sz="3200" b="1" cap="none" dirty="0">
                <a:solidFill>
                  <a:srgbClr val="202124"/>
                </a:solidFill>
                <a:effectLst/>
                <a:latin typeface="Gabriola" panose="04040605051002020D02" pitchFamily="82" charset="0"/>
              </a:rPr>
              <a:t>(Core Banking System)</a:t>
            </a:r>
            <a:endParaRPr lang="en-US" sz="2000" cap="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8E827A-E575-4512-A7B1-6808A7D31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9" y="198778"/>
            <a:ext cx="2505673" cy="11996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C90F79-5F50-4F49-AD64-4914493B7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965" y="1537252"/>
            <a:ext cx="9607826" cy="44394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BC76C6-5377-4CA3-98E3-71180314F463}"/>
              </a:ext>
            </a:extLst>
          </p:cNvPr>
          <p:cNvSpPr txBox="1"/>
          <p:nvPr/>
        </p:nvSpPr>
        <p:spPr>
          <a:xfrm>
            <a:off x="56316" y="1935682"/>
            <a:ext cx="11363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Google Sans"/>
                <a:ea typeface="+mn-ea"/>
                <a:cs typeface="+mn-cs"/>
              </a:rPr>
              <a:t>NABARD</a:t>
            </a:r>
            <a:endParaRPr kumimoji="0" lang="en-I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2E8B67-076E-4504-917A-7C93AA1459A4}"/>
              </a:ext>
            </a:extLst>
          </p:cNvPr>
          <p:cNvSpPr txBox="1"/>
          <p:nvPr/>
        </p:nvSpPr>
        <p:spPr>
          <a:xfrm>
            <a:off x="66258" y="2437130"/>
            <a:ext cx="12324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‘43’ RRBs</a:t>
            </a: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 </a:t>
            </a: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21,871 Branches</a:t>
            </a: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F267FA-A625-4545-B5D7-5548391BA486}"/>
              </a:ext>
            </a:extLst>
          </p:cNvPr>
          <p:cNvSpPr txBox="1"/>
          <p:nvPr/>
        </p:nvSpPr>
        <p:spPr>
          <a:xfrm>
            <a:off x="56323" y="4173163"/>
            <a:ext cx="1255642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NEFT/RTGS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Platform</a:t>
            </a: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~</a:t>
            </a: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1,71,241 Branches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F0C343-9072-4641-AD35-C8CFF09742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3" y="1429756"/>
            <a:ext cx="1231575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791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86678" y="288231"/>
            <a:ext cx="9959147" cy="1143001"/>
          </a:xfrm>
        </p:spPr>
        <p:txBody>
          <a:bodyPr>
            <a:normAutofit/>
          </a:bodyPr>
          <a:lstStyle/>
          <a:p>
            <a:pPr algn="ctr"/>
            <a: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  <a:t/>
            </a:r>
            <a:b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</a:br>
            <a:r>
              <a:rPr lang="en-US" sz="4000" b="1" cap="none" dirty="0">
                <a:solidFill>
                  <a:srgbClr val="202124"/>
                </a:solidFill>
                <a:latin typeface="Gabriola" panose="04040605051002020D02" pitchFamily="82" charset="0"/>
              </a:rPr>
              <a:t>Information Security Audit</a:t>
            </a:r>
            <a:endParaRPr lang="en-US" sz="4000" b="1" cap="none" dirty="0">
              <a:latin typeface="Gabriola" panose="04040605051002020D02" pitchFamily="8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4D4585-5B29-4043-B844-EDBA9540F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9" y="198778"/>
            <a:ext cx="2505673" cy="11996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EC552F-B942-4043-B7F5-E59A43BDD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473" y="1520685"/>
            <a:ext cx="9642763" cy="43397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880B49-E19D-4E88-90EF-037137BEF947}"/>
              </a:ext>
            </a:extLst>
          </p:cNvPr>
          <p:cNvSpPr txBox="1"/>
          <p:nvPr/>
        </p:nvSpPr>
        <p:spPr>
          <a:xfrm>
            <a:off x="3051463" y="4678325"/>
            <a:ext cx="77135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285750" algn="just">
              <a:buFont typeface="Wingdings" panose="05000000000000000000" pitchFamily="2" charset="2"/>
              <a:buChar char="ü"/>
            </a:pPr>
            <a:r>
              <a:rPr lang="en-US" b="0" i="0" dirty="0">
                <a:solidFill>
                  <a:srgbClr val="222222"/>
                </a:solidFill>
                <a:effectLst/>
                <a:latin typeface="+mj-lt"/>
              </a:rPr>
              <a:t>At present Life Insurance Companies in India are 24 (Only LIC of India is having more than 2,000 Branches)</a:t>
            </a:r>
          </a:p>
          <a:p>
            <a:pPr marL="514350" indent="-285750" algn="just">
              <a:buFont typeface="Wingdings" panose="05000000000000000000" pitchFamily="2" charset="2"/>
              <a:buChar char="ü"/>
            </a:pPr>
            <a:r>
              <a:rPr lang="en-US" b="0" i="0" dirty="0">
                <a:solidFill>
                  <a:srgbClr val="222222"/>
                </a:solidFill>
                <a:effectLst/>
                <a:latin typeface="+mj-lt"/>
              </a:rPr>
              <a:t>At present General Insurance Companies in India are 34.</a:t>
            </a:r>
          </a:p>
        </p:txBody>
      </p:sp>
    </p:spTree>
    <p:extLst>
      <p:ext uri="{BB962C8B-B14F-4D97-AF65-F5344CB8AC3E}">
        <p14:creationId xmlns:p14="http://schemas.microsoft.com/office/powerpoint/2010/main" val="168745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86678" y="288231"/>
            <a:ext cx="9959147" cy="1143001"/>
          </a:xfrm>
        </p:spPr>
        <p:txBody>
          <a:bodyPr>
            <a:normAutofit/>
          </a:bodyPr>
          <a:lstStyle/>
          <a:p>
            <a:pPr algn="ctr"/>
            <a: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  <a:t/>
            </a:r>
            <a:b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</a:br>
            <a:r>
              <a:rPr lang="en-US" sz="4000" b="1" cap="none" dirty="0">
                <a:solidFill>
                  <a:srgbClr val="202124"/>
                </a:solidFill>
                <a:latin typeface="Gabriola" panose="04040605051002020D02" pitchFamily="82" charset="0"/>
              </a:rPr>
              <a:t>Information Security Audit</a:t>
            </a:r>
            <a:endParaRPr lang="en-US" sz="4000" b="1" cap="none" dirty="0">
              <a:latin typeface="Gabriola" panose="04040605051002020D02" pitchFamily="8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4D4585-5B29-4043-B844-EDBA9540F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9" y="198778"/>
            <a:ext cx="2505673" cy="11996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67C4DB-CA63-4FDC-B4D6-9CFC51069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327" y="1487870"/>
            <a:ext cx="9642764" cy="455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04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86678" y="288231"/>
            <a:ext cx="9959147" cy="1143001"/>
          </a:xfrm>
        </p:spPr>
        <p:txBody>
          <a:bodyPr>
            <a:normAutofit/>
          </a:bodyPr>
          <a:lstStyle/>
          <a:p>
            <a:pPr algn="ctr"/>
            <a: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  <a:t/>
            </a:r>
            <a:b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</a:br>
            <a:r>
              <a:rPr lang="en-US" sz="4000" b="1" cap="none" dirty="0">
                <a:solidFill>
                  <a:srgbClr val="202124"/>
                </a:solidFill>
                <a:latin typeface="Gabriola" panose="04040605051002020D02" pitchFamily="82" charset="0"/>
              </a:rPr>
              <a:t>Information Security Audit</a:t>
            </a:r>
            <a:endParaRPr lang="en-US" sz="4000" b="1" cap="none" dirty="0">
              <a:latin typeface="Gabriola" panose="04040605051002020D02" pitchFamily="8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550506"/>
            <a:ext cx="9982200" cy="42671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800" b="1" dirty="0">
              <a:solidFill>
                <a:srgbClr val="0D0D0D"/>
              </a:solidFill>
              <a:effectLst/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1800" b="1" dirty="0">
              <a:solidFill>
                <a:srgbClr val="0D0D0D"/>
              </a:solidFill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1800" b="1" dirty="0">
              <a:solidFill>
                <a:srgbClr val="0D0D0D"/>
              </a:solidFill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5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Information Security Audit – Check List</a:t>
            </a:r>
          </a:p>
          <a:p>
            <a:pPr marL="0" indent="0" algn="just">
              <a:buNone/>
            </a:pPr>
            <a:endParaRPr lang="en-US" sz="1800" b="1" dirty="0">
              <a:solidFill>
                <a:srgbClr val="0D0D0D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B1623-3D46-46B8-9A11-B3E58BF96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9" y="198778"/>
            <a:ext cx="2505673" cy="119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67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86678" y="288231"/>
            <a:ext cx="9959147" cy="1143001"/>
          </a:xfrm>
        </p:spPr>
        <p:txBody>
          <a:bodyPr>
            <a:normAutofit/>
          </a:bodyPr>
          <a:lstStyle/>
          <a:p>
            <a:pPr algn="ctr"/>
            <a: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  <a:t/>
            </a:r>
            <a:b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</a:br>
            <a:r>
              <a:rPr lang="en-US" sz="4000" b="1" cap="none" dirty="0">
                <a:solidFill>
                  <a:srgbClr val="202124"/>
                </a:solidFill>
                <a:latin typeface="Gabriola" panose="04040605051002020D02" pitchFamily="82" charset="0"/>
              </a:rPr>
              <a:t>Information Security Audit</a:t>
            </a:r>
            <a:endParaRPr lang="en-US" sz="4000" b="1" cap="none" dirty="0">
              <a:latin typeface="Gabriola" panose="04040605051002020D02" pitchFamily="8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550506"/>
            <a:ext cx="9982200" cy="42671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800" b="1" dirty="0">
              <a:solidFill>
                <a:srgbClr val="0D0D0D"/>
              </a:solidFill>
              <a:effectLst/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1800" b="1" dirty="0">
              <a:solidFill>
                <a:srgbClr val="0D0D0D"/>
              </a:solidFill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1800" b="1" dirty="0">
              <a:solidFill>
                <a:srgbClr val="0D0D0D"/>
              </a:solidFill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Security Policy - Governance, Implementation &amp; Review</a:t>
            </a:r>
          </a:p>
          <a:p>
            <a:pPr marL="0" indent="0" algn="just">
              <a:buNone/>
            </a:pPr>
            <a:endParaRPr lang="en-US" sz="1800" b="1" dirty="0">
              <a:solidFill>
                <a:srgbClr val="0D0D0D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B1623-3D46-46B8-9A11-B3E58BF96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9" y="198778"/>
            <a:ext cx="2505673" cy="119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55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allery">
  <a:themeElements>
    <a:clrScheme name="Custom 10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84582C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66921596_My invention presentation_AAS_v5" id="{87E5ADC5-22B1-48B6-A377-CC62C9F76903}" vid="{35D6D025-A430-4CAD-B81F-81678F6B39C9}"/>
    </a:ext>
  </a:extLst>
</a:theme>
</file>

<file path=ppt/theme/theme2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59C8665-7E41-4E8E-957E-307F6F826A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A01955-FFEB-4169-B0BF-D790410D6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1DB373-C1A1-4924-9AF2-F04368201509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16c05727-aa75-4e4a-9b5f-8a80a1165891"/>
    <ds:schemaRef ds:uri="http://schemas.microsoft.com/office/infopath/2007/PartnerControls"/>
    <ds:schemaRef ds:uri="http://purl.org/dc/terms/"/>
    <ds:schemaRef ds:uri="71af3243-3dd4-4a8d-8c0d-dd76da1f02a5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{7EB00C54-0E32-4713-B688-67C713E3E415}tf66921596_win32</Template>
  <TotalTime>1819</TotalTime>
  <Words>1513</Words>
  <Application>Microsoft Office PowerPoint</Application>
  <PresentationFormat>Widescreen</PresentationFormat>
  <Paragraphs>153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8" baseType="lpstr">
      <vt:lpstr>MS UI Gothic</vt:lpstr>
      <vt:lpstr>Arial</vt:lpstr>
      <vt:lpstr>Arial Narrow</vt:lpstr>
      <vt:lpstr>Calibri</vt:lpstr>
      <vt:lpstr>Euphemia</vt:lpstr>
      <vt:lpstr>Gabriola</vt:lpstr>
      <vt:lpstr>Gill Sans MT</vt:lpstr>
      <vt:lpstr>Google Sans</vt:lpstr>
      <vt:lpstr>Plantagenet Cherokee</vt:lpstr>
      <vt:lpstr>Tahoma</vt:lpstr>
      <vt:lpstr>Times New Roman</vt:lpstr>
      <vt:lpstr>Wingdings</vt:lpstr>
      <vt:lpstr>Gallery</vt:lpstr>
      <vt:lpstr>Academic Literature 16x9</vt:lpstr>
      <vt:lpstr>Practical Aspects Information Security Audit  </vt:lpstr>
      <vt:lpstr>IS Auditor </vt:lpstr>
      <vt:lpstr>Core Banking System – CBS </vt:lpstr>
      <vt:lpstr>DISSA Course – Practical Aspects (Core Banking System)</vt:lpstr>
      <vt:lpstr>DISSA Course – Practical Aspects (Core Banking System)</vt:lpstr>
      <vt:lpstr> Information Security Audit</vt:lpstr>
      <vt:lpstr> Information Security Audit</vt:lpstr>
      <vt:lpstr> Information Security Audit</vt:lpstr>
      <vt:lpstr> Information Security Audit</vt:lpstr>
      <vt:lpstr> Information Security Audit</vt:lpstr>
      <vt:lpstr> Information Security Audit</vt:lpstr>
      <vt:lpstr> Information Security Audit</vt:lpstr>
      <vt:lpstr> Information Security Audit</vt:lpstr>
      <vt:lpstr> Information Security Audit</vt:lpstr>
      <vt:lpstr> Information Security Audit</vt:lpstr>
      <vt:lpstr> Information Security Audit</vt:lpstr>
      <vt:lpstr> Information Security Audit</vt:lpstr>
      <vt:lpstr> Information Security Audit</vt:lpstr>
      <vt:lpstr> Information Security Audit</vt:lpstr>
      <vt:lpstr> Information Security Audit</vt:lpstr>
      <vt:lpstr> Information Security Audit</vt:lpstr>
      <vt:lpstr> Information Security Audit</vt:lpstr>
      <vt:lpstr> Information Security Audit</vt:lpstr>
      <vt:lpstr> Information Security Audit</vt:lpstr>
      <vt:lpstr> Information Security Audit</vt:lpstr>
      <vt:lpstr> Information Security Audit</vt:lpstr>
      <vt:lpstr> Information Security Audit</vt:lpstr>
      <vt:lpstr> Information Security Audit</vt:lpstr>
      <vt:lpstr> Information Security Audit</vt:lpstr>
      <vt:lpstr> Information Security Audit</vt:lpstr>
      <vt:lpstr> Information Security Audit</vt:lpstr>
      <vt:lpstr> Information Security Audit</vt:lpstr>
      <vt:lpstr> Information Security Audit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Non-Deliverable Forward (NDF) market</dc:title>
  <dc:creator>Indu Sekhar Dantu</dc:creator>
  <cp:lastModifiedBy>Trainee</cp:lastModifiedBy>
  <cp:revision>72</cp:revision>
  <dcterms:created xsi:type="dcterms:W3CDTF">2020-10-01T03:17:05Z</dcterms:created>
  <dcterms:modified xsi:type="dcterms:W3CDTF">2021-08-29T11:34:53Z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