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1" r:id="rId2"/>
  </p:sldMasterIdLst>
  <p:notesMasterIdLst>
    <p:notesMasterId r:id="rId31"/>
  </p:notesMasterIdLst>
  <p:sldIdLst>
    <p:sldId id="257" r:id="rId3"/>
    <p:sldId id="358" r:id="rId4"/>
    <p:sldId id="431" r:id="rId5"/>
    <p:sldId id="432" r:id="rId6"/>
    <p:sldId id="383" r:id="rId7"/>
    <p:sldId id="433" r:id="rId8"/>
    <p:sldId id="384" r:id="rId9"/>
    <p:sldId id="434" r:id="rId10"/>
    <p:sldId id="385" r:id="rId11"/>
    <p:sldId id="386" r:id="rId12"/>
    <p:sldId id="387" r:id="rId13"/>
    <p:sldId id="388" r:id="rId14"/>
    <p:sldId id="435" r:id="rId15"/>
    <p:sldId id="389" r:id="rId16"/>
    <p:sldId id="390" r:id="rId17"/>
    <p:sldId id="437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38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du Sekhar Dantu" userId="4218edbc7ffe59d5" providerId="LiveId" clId="{49A40A61-86F5-4FBE-AB70-0A54BE27100C}"/>
    <pc:docChg chg="undo redo custSel addSld delSld modSld sldOrd">
      <pc:chgData name="Indu Sekhar Dantu" userId="4218edbc7ffe59d5" providerId="LiveId" clId="{49A40A61-86F5-4FBE-AB70-0A54BE27100C}" dt="2021-08-08T09:35:46.387" v="5411" actId="113"/>
      <pc:docMkLst>
        <pc:docMk/>
      </pc:docMkLst>
      <pc:sldChg chg="addSp modSp mod">
        <pc:chgData name="Indu Sekhar Dantu" userId="4218edbc7ffe59d5" providerId="LiveId" clId="{49A40A61-86F5-4FBE-AB70-0A54BE27100C}" dt="2021-08-07T14:44:52.484" v="2644" actId="14100"/>
        <pc:sldMkLst>
          <pc:docMk/>
          <pc:sldMk cId="0" sldId="354"/>
        </pc:sldMkLst>
        <pc:spChg chg="add mod">
          <ac:chgData name="Indu Sekhar Dantu" userId="4218edbc7ffe59d5" providerId="LiveId" clId="{49A40A61-86F5-4FBE-AB70-0A54BE27100C}" dt="2021-08-07T14:44:52.484" v="2644" actId="14100"/>
          <ac:spMkLst>
            <pc:docMk/>
            <pc:sldMk cId="0" sldId="354"/>
            <ac:spMk id="6" creationId="{93213A7B-E1BA-42FB-ACD8-B7CC0EE62674}"/>
          </ac:spMkLst>
        </pc:spChg>
      </pc:sldChg>
      <pc:sldChg chg="addSp modSp mod">
        <pc:chgData name="Indu Sekhar Dantu" userId="4218edbc7ffe59d5" providerId="LiveId" clId="{49A40A61-86F5-4FBE-AB70-0A54BE27100C}" dt="2021-08-07T14:45:07.428" v="2708" actId="1038"/>
        <pc:sldMkLst>
          <pc:docMk/>
          <pc:sldMk cId="486172694" sldId="355"/>
        </pc:sldMkLst>
        <pc:picChg chg="add mod">
          <ac:chgData name="Indu Sekhar Dantu" userId="4218edbc7ffe59d5" providerId="LiveId" clId="{49A40A61-86F5-4FBE-AB70-0A54BE27100C}" dt="2021-08-07T14:45:07.428" v="2708" actId="1038"/>
          <ac:picMkLst>
            <pc:docMk/>
            <pc:sldMk cId="486172694" sldId="355"/>
            <ac:picMk id="2" creationId="{5553AAFE-B782-4834-AFAF-FFB1730311E3}"/>
          </ac:picMkLst>
        </pc:picChg>
      </pc:sldChg>
      <pc:sldChg chg="addSp modSp mod">
        <pc:chgData name="Indu Sekhar Dantu" userId="4218edbc7ffe59d5" providerId="LiveId" clId="{49A40A61-86F5-4FBE-AB70-0A54BE27100C}" dt="2021-08-07T14:45:19.641" v="2770" actId="1035"/>
        <pc:sldMkLst>
          <pc:docMk/>
          <pc:sldMk cId="4008209962" sldId="356"/>
        </pc:sldMkLst>
        <pc:picChg chg="add mod">
          <ac:chgData name="Indu Sekhar Dantu" userId="4218edbc7ffe59d5" providerId="LiveId" clId="{49A40A61-86F5-4FBE-AB70-0A54BE27100C}" dt="2021-08-07T14:45:19.641" v="2770" actId="1035"/>
          <ac:picMkLst>
            <pc:docMk/>
            <pc:sldMk cId="4008209962" sldId="356"/>
            <ac:picMk id="2" creationId="{CF400FF0-8A90-4AFB-A7A1-482FEAD77609}"/>
          </ac:picMkLst>
        </pc:picChg>
      </pc:sldChg>
      <pc:sldChg chg="addSp modSp">
        <pc:chgData name="Indu Sekhar Dantu" userId="4218edbc7ffe59d5" providerId="LiveId" clId="{49A40A61-86F5-4FBE-AB70-0A54BE27100C}" dt="2021-08-07T14:45:25.958" v="2771"/>
        <pc:sldMkLst>
          <pc:docMk/>
          <pc:sldMk cId="1972683190" sldId="357"/>
        </pc:sldMkLst>
        <pc:spChg chg="add mod">
          <ac:chgData name="Indu Sekhar Dantu" userId="4218edbc7ffe59d5" providerId="LiveId" clId="{49A40A61-86F5-4FBE-AB70-0A54BE27100C}" dt="2021-08-07T14:45:25.958" v="2771"/>
          <ac:spMkLst>
            <pc:docMk/>
            <pc:sldMk cId="1972683190" sldId="357"/>
            <ac:spMk id="4" creationId="{9F937A8C-31E1-4998-A5A1-CC933FF83C4E}"/>
          </ac:spMkLst>
        </pc:spChg>
      </pc:sldChg>
      <pc:sldChg chg="modSp mod">
        <pc:chgData name="Indu Sekhar Dantu" userId="4218edbc7ffe59d5" providerId="LiveId" clId="{49A40A61-86F5-4FBE-AB70-0A54BE27100C}" dt="2021-08-07T14:48:37.118" v="2823" actId="113"/>
        <pc:sldMkLst>
          <pc:docMk/>
          <pc:sldMk cId="1566927125" sldId="358"/>
        </pc:sldMkLst>
        <pc:spChg chg="mod">
          <ac:chgData name="Indu Sekhar Dantu" userId="4218edbc7ffe59d5" providerId="LiveId" clId="{49A40A61-86F5-4FBE-AB70-0A54BE27100C}" dt="2021-08-05T01:20:52.487" v="113" actId="6549"/>
          <ac:spMkLst>
            <pc:docMk/>
            <pc:sldMk cId="1566927125" sldId="35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4:48:37.118" v="2823" actId="113"/>
          <ac:spMkLst>
            <pc:docMk/>
            <pc:sldMk cId="1566927125" sldId="358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2:49:40.475" v="4106" actId="2696"/>
        <pc:sldMkLst>
          <pc:docMk/>
          <pc:sldMk cId="943272280" sldId="359"/>
        </pc:sldMkLst>
        <pc:spChg chg="mod">
          <ac:chgData name="Indu Sekhar Dantu" userId="4218edbc7ffe59d5" providerId="LiveId" clId="{49A40A61-86F5-4FBE-AB70-0A54BE27100C}" dt="2021-08-07T03:04:29.511" v="1471" actId="20577"/>
          <ac:spMkLst>
            <pc:docMk/>
            <pc:sldMk cId="943272280" sldId="35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29:33.437" v="1904" actId="6549"/>
          <ac:spMkLst>
            <pc:docMk/>
            <pc:sldMk cId="943272280" sldId="35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4:56.339" v="5210" actId="113"/>
        <pc:sldMkLst>
          <pc:docMk/>
          <pc:sldMk cId="2437545167" sldId="359"/>
        </pc:sldMkLst>
        <pc:spChg chg="mod">
          <ac:chgData name="Indu Sekhar Dantu" userId="4218edbc7ffe59d5" providerId="LiveId" clId="{49A40A61-86F5-4FBE-AB70-0A54BE27100C}" dt="2021-08-08T08:54:56.339" v="5210" actId="113"/>
          <ac:spMkLst>
            <pc:docMk/>
            <pc:sldMk cId="2437545167" sldId="35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5:48.933" v="5217" actId="113"/>
        <pc:sldMkLst>
          <pc:docMk/>
          <pc:sldMk cId="1204296213" sldId="360"/>
        </pc:sldMkLst>
        <pc:spChg chg="mod">
          <ac:chgData name="Indu Sekhar Dantu" userId="4218edbc7ffe59d5" providerId="LiveId" clId="{49A40A61-86F5-4FBE-AB70-0A54BE27100C}" dt="2021-08-08T08:55:48.933" v="5217" actId="113"/>
          <ac:spMkLst>
            <pc:docMk/>
            <pc:sldMk cId="1204296213" sldId="360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2:49:40.475" v="4106" actId="2696"/>
        <pc:sldMkLst>
          <pc:docMk/>
          <pc:sldMk cId="1567694343" sldId="360"/>
        </pc:sldMkLst>
        <pc:spChg chg="mod">
          <ac:chgData name="Indu Sekhar Dantu" userId="4218edbc7ffe59d5" providerId="LiveId" clId="{49A40A61-86F5-4FBE-AB70-0A54BE27100C}" dt="2021-08-07T03:05:05.047" v="1493" actId="20577"/>
          <ac:spMkLst>
            <pc:docMk/>
            <pc:sldMk cId="1567694343" sldId="36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03:06:54.566" v="1534" actId="20577"/>
          <ac:spMkLst>
            <pc:docMk/>
            <pc:sldMk cId="1567694343" sldId="360"/>
            <ac:spMk id="30723" creationId="{7FA862AD-3D05-40BC-B0F8-F7D30BEE041F}"/>
          </ac:spMkLst>
        </pc:spChg>
      </pc:sldChg>
      <pc:sldChg chg="addSp delSp modSp mod">
        <pc:chgData name="Indu Sekhar Dantu" userId="4218edbc7ffe59d5" providerId="LiveId" clId="{49A40A61-86F5-4FBE-AB70-0A54BE27100C}" dt="2021-08-08T05:37:01.583" v="4652" actId="113"/>
        <pc:sldMkLst>
          <pc:docMk/>
          <pc:sldMk cId="1616205635" sldId="361"/>
        </pc:sldMkLst>
        <pc:spChg chg="add del mod">
          <ac:chgData name="Indu Sekhar Dantu" userId="4218edbc7ffe59d5" providerId="LiveId" clId="{49A40A61-86F5-4FBE-AB70-0A54BE27100C}" dt="2021-08-07T03:09:25.260" v="1545" actId="478"/>
          <ac:spMkLst>
            <pc:docMk/>
            <pc:sldMk cId="1616205635" sldId="361"/>
            <ac:spMk id="3" creationId="{3912C856-1606-46DF-96BA-CF312597731F}"/>
          </ac:spMkLst>
        </pc:spChg>
        <pc:spChg chg="del mod">
          <ac:chgData name="Indu Sekhar Dantu" userId="4218edbc7ffe59d5" providerId="LiveId" clId="{49A40A61-86F5-4FBE-AB70-0A54BE27100C}" dt="2021-08-07T03:09:21.430" v="1544" actId="478"/>
          <ac:spMkLst>
            <pc:docMk/>
            <pc:sldMk cId="1616205635" sldId="36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37:01.583" v="4652" actId="113"/>
          <ac:spMkLst>
            <pc:docMk/>
            <pc:sldMk cId="1616205635" sldId="36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8:16.209" v="4662" actId="6549"/>
        <pc:sldMkLst>
          <pc:docMk/>
          <pc:sldMk cId="2678275377" sldId="362"/>
        </pc:sldMkLst>
        <pc:spChg chg="mod">
          <ac:chgData name="Indu Sekhar Dantu" userId="4218edbc7ffe59d5" providerId="LiveId" clId="{49A40A61-86F5-4FBE-AB70-0A54BE27100C}" dt="2021-08-07T11:49:22.414" v="2005" actId="6549"/>
          <ac:spMkLst>
            <pc:docMk/>
            <pc:sldMk cId="2678275377" sldId="36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38:16.209" v="4662" actId="6549"/>
          <ac:spMkLst>
            <pc:docMk/>
            <pc:sldMk cId="2678275377" sldId="36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0:49.507" v="4707" actId="113"/>
        <pc:sldMkLst>
          <pc:docMk/>
          <pc:sldMk cId="3612334738" sldId="363"/>
        </pc:sldMkLst>
        <pc:spChg chg="mod">
          <ac:chgData name="Indu Sekhar Dantu" userId="4218edbc7ffe59d5" providerId="LiveId" clId="{49A40A61-86F5-4FBE-AB70-0A54BE27100C}" dt="2021-08-07T11:57:31.939" v="2010" actId="6549"/>
          <ac:spMkLst>
            <pc:docMk/>
            <pc:sldMk cId="3612334738" sldId="36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0:49.507" v="4707" actId="113"/>
          <ac:spMkLst>
            <pc:docMk/>
            <pc:sldMk cId="3612334738" sldId="36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2:07.165" v="4713" actId="14100"/>
        <pc:sldMkLst>
          <pc:docMk/>
          <pc:sldMk cId="85867123" sldId="364"/>
        </pc:sldMkLst>
        <pc:spChg chg="mod">
          <ac:chgData name="Indu Sekhar Dantu" userId="4218edbc7ffe59d5" providerId="LiveId" clId="{49A40A61-86F5-4FBE-AB70-0A54BE27100C}" dt="2021-08-07T11:57:45.071" v="2012" actId="6549"/>
          <ac:spMkLst>
            <pc:docMk/>
            <pc:sldMk cId="85867123" sldId="36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2:07.165" v="4713" actId="14100"/>
          <ac:spMkLst>
            <pc:docMk/>
            <pc:sldMk cId="85867123" sldId="36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3:31.838" v="4721" actId="113"/>
        <pc:sldMkLst>
          <pc:docMk/>
          <pc:sldMk cId="3260549937" sldId="365"/>
        </pc:sldMkLst>
        <pc:spChg chg="mod">
          <ac:chgData name="Indu Sekhar Dantu" userId="4218edbc7ffe59d5" providerId="LiveId" clId="{49A40A61-86F5-4FBE-AB70-0A54BE27100C}" dt="2021-08-07T11:58:02.930" v="2016" actId="6549"/>
          <ac:spMkLst>
            <pc:docMk/>
            <pc:sldMk cId="3260549937" sldId="36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3:31.838" v="4721" actId="113"/>
          <ac:spMkLst>
            <pc:docMk/>
            <pc:sldMk cId="3260549937" sldId="36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4:00.233" v="4723" actId="20577"/>
        <pc:sldMkLst>
          <pc:docMk/>
          <pc:sldMk cId="771311244" sldId="366"/>
        </pc:sldMkLst>
        <pc:spChg chg="mod">
          <ac:chgData name="Indu Sekhar Dantu" userId="4218edbc7ffe59d5" providerId="LiveId" clId="{49A40A61-86F5-4FBE-AB70-0A54BE27100C}" dt="2021-08-07T11:58:13.024" v="2018" actId="6549"/>
          <ac:spMkLst>
            <pc:docMk/>
            <pc:sldMk cId="771311244" sldId="36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4:00.233" v="4723" actId="20577"/>
          <ac:spMkLst>
            <pc:docMk/>
            <pc:sldMk cId="771311244" sldId="36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7:14.850" v="4753" actId="20577"/>
        <pc:sldMkLst>
          <pc:docMk/>
          <pc:sldMk cId="2103936051" sldId="367"/>
        </pc:sldMkLst>
        <pc:spChg chg="mod">
          <ac:chgData name="Indu Sekhar Dantu" userId="4218edbc7ffe59d5" providerId="LiveId" clId="{49A40A61-86F5-4FBE-AB70-0A54BE27100C}" dt="2021-08-07T11:58:54.728" v="2026" actId="6549"/>
          <ac:spMkLst>
            <pc:docMk/>
            <pc:sldMk cId="2103936051" sldId="36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7:14.850" v="4753" actId="20577"/>
          <ac:spMkLst>
            <pc:docMk/>
            <pc:sldMk cId="2103936051" sldId="36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50:28.800" v="4774" actId="113"/>
        <pc:sldMkLst>
          <pc:docMk/>
          <pc:sldMk cId="734473845" sldId="368"/>
        </pc:sldMkLst>
        <pc:spChg chg="mod">
          <ac:chgData name="Indu Sekhar Dantu" userId="4218edbc7ffe59d5" providerId="LiveId" clId="{49A40A61-86F5-4FBE-AB70-0A54BE27100C}" dt="2021-08-07T11:59:32.454" v="2034" actId="6549"/>
          <ac:spMkLst>
            <pc:docMk/>
            <pc:sldMk cId="734473845" sldId="36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50:28.800" v="4774" actId="113"/>
          <ac:spMkLst>
            <pc:docMk/>
            <pc:sldMk cId="734473845" sldId="368"/>
            <ac:spMk id="30723" creationId="{7FA862AD-3D05-40BC-B0F8-F7D30BEE041F}"/>
          </ac:spMkLst>
        </pc:spChg>
      </pc:sldChg>
      <pc:sldChg chg="addSp delSp modSp mod">
        <pc:chgData name="Indu Sekhar Dantu" userId="4218edbc7ffe59d5" providerId="LiveId" clId="{49A40A61-86F5-4FBE-AB70-0A54BE27100C}" dt="2021-08-08T05:51:04.157" v="4779" actId="113"/>
        <pc:sldMkLst>
          <pc:docMk/>
          <pc:sldMk cId="823296681" sldId="369"/>
        </pc:sldMkLst>
        <pc:spChg chg="add del mod">
          <ac:chgData name="Indu Sekhar Dantu" userId="4218edbc7ffe59d5" providerId="LiveId" clId="{49A40A61-86F5-4FBE-AB70-0A54BE27100C}" dt="2021-08-07T03:21:00.492" v="1624" actId="478"/>
          <ac:spMkLst>
            <pc:docMk/>
            <pc:sldMk cId="823296681" sldId="369"/>
            <ac:spMk id="3" creationId="{CBCF1C29-3BFA-4DA9-8233-E366DBB824DF}"/>
          </ac:spMkLst>
        </pc:spChg>
        <pc:spChg chg="del mod">
          <ac:chgData name="Indu Sekhar Dantu" userId="4218edbc7ffe59d5" providerId="LiveId" clId="{49A40A61-86F5-4FBE-AB70-0A54BE27100C}" dt="2021-08-07T03:20:56.419" v="1622" actId="478"/>
          <ac:spMkLst>
            <pc:docMk/>
            <pc:sldMk cId="823296681" sldId="36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51:04.157" v="4779" actId="113"/>
          <ac:spMkLst>
            <pc:docMk/>
            <pc:sldMk cId="823296681" sldId="36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51:46.378" v="4782" actId="113"/>
        <pc:sldMkLst>
          <pc:docMk/>
          <pc:sldMk cId="508680404" sldId="370"/>
        </pc:sldMkLst>
        <pc:spChg chg="mod">
          <ac:chgData name="Indu Sekhar Dantu" userId="4218edbc7ffe59d5" providerId="LiveId" clId="{49A40A61-86F5-4FBE-AB70-0A54BE27100C}" dt="2021-08-07T12:00:21.635" v="2042" actId="6549"/>
          <ac:spMkLst>
            <pc:docMk/>
            <pc:sldMk cId="508680404" sldId="37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51:46.378" v="4782" actId="113"/>
          <ac:spMkLst>
            <pc:docMk/>
            <pc:sldMk cId="508680404" sldId="37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52:46.763" v="4789" actId="113"/>
        <pc:sldMkLst>
          <pc:docMk/>
          <pc:sldMk cId="3779490995" sldId="371"/>
        </pc:sldMkLst>
        <pc:spChg chg="mod">
          <ac:chgData name="Indu Sekhar Dantu" userId="4218edbc7ffe59d5" providerId="LiveId" clId="{49A40A61-86F5-4FBE-AB70-0A54BE27100C}" dt="2021-08-07T12:00:30.586" v="2044" actId="6549"/>
          <ac:spMkLst>
            <pc:docMk/>
            <pc:sldMk cId="3779490995" sldId="37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52:46.763" v="4789" actId="113"/>
          <ac:spMkLst>
            <pc:docMk/>
            <pc:sldMk cId="3779490995" sldId="37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54:26.199" v="4796" actId="6549"/>
        <pc:sldMkLst>
          <pc:docMk/>
          <pc:sldMk cId="123973992" sldId="372"/>
        </pc:sldMkLst>
        <pc:spChg chg="mod">
          <ac:chgData name="Indu Sekhar Dantu" userId="4218edbc7ffe59d5" providerId="LiveId" clId="{49A40A61-86F5-4FBE-AB70-0A54BE27100C}" dt="2021-08-07T12:00:39.730" v="2046" actId="6549"/>
          <ac:spMkLst>
            <pc:docMk/>
            <pc:sldMk cId="123973992" sldId="37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54:26.199" v="4796" actId="6549"/>
          <ac:spMkLst>
            <pc:docMk/>
            <pc:sldMk cId="123973992" sldId="37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56:14.688" v="4811" actId="113"/>
        <pc:sldMkLst>
          <pc:docMk/>
          <pc:sldMk cId="1261559001" sldId="373"/>
        </pc:sldMkLst>
        <pc:spChg chg="mod">
          <ac:chgData name="Indu Sekhar Dantu" userId="4218edbc7ffe59d5" providerId="LiveId" clId="{49A40A61-86F5-4FBE-AB70-0A54BE27100C}" dt="2021-08-07T12:00:48.639" v="2048" actId="6549"/>
          <ac:spMkLst>
            <pc:docMk/>
            <pc:sldMk cId="1261559001" sldId="37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56:14.688" v="4811" actId="113"/>
          <ac:spMkLst>
            <pc:docMk/>
            <pc:sldMk cId="1261559001" sldId="373"/>
            <ac:spMk id="30723" creationId="{7FA862AD-3D05-40BC-B0F8-F7D30BEE041F}"/>
          </ac:spMkLst>
        </pc:spChg>
      </pc:sldChg>
      <pc:sldChg chg="modSp mod ord">
        <pc:chgData name="Indu Sekhar Dantu" userId="4218edbc7ffe59d5" providerId="LiveId" clId="{49A40A61-86F5-4FBE-AB70-0A54BE27100C}" dt="2021-08-08T06:00:10.917" v="4878" actId="20577"/>
        <pc:sldMkLst>
          <pc:docMk/>
          <pc:sldMk cId="2365174754" sldId="374"/>
        </pc:sldMkLst>
        <pc:spChg chg="mod">
          <ac:chgData name="Indu Sekhar Dantu" userId="4218edbc7ffe59d5" providerId="LiveId" clId="{49A40A61-86F5-4FBE-AB70-0A54BE27100C}" dt="2021-08-07T12:00:56.974" v="2050" actId="6549"/>
          <ac:spMkLst>
            <pc:docMk/>
            <pc:sldMk cId="2365174754" sldId="37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00:10.917" v="4878" actId="20577"/>
          <ac:spMkLst>
            <pc:docMk/>
            <pc:sldMk cId="2365174754" sldId="37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01:29.556" v="4883" actId="20577"/>
        <pc:sldMkLst>
          <pc:docMk/>
          <pc:sldMk cId="1540332158" sldId="375"/>
        </pc:sldMkLst>
        <pc:spChg chg="mod">
          <ac:chgData name="Indu Sekhar Dantu" userId="4218edbc7ffe59d5" providerId="LiveId" clId="{49A40A61-86F5-4FBE-AB70-0A54BE27100C}" dt="2021-08-07T12:01:06.141" v="2052" actId="6549"/>
          <ac:spMkLst>
            <pc:docMk/>
            <pc:sldMk cId="1540332158" sldId="37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01:29.556" v="4883" actId="20577"/>
          <ac:spMkLst>
            <pc:docMk/>
            <pc:sldMk cId="1540332158" sldId="37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02:24.120" v="4901" actId="20577"/>
        <pc:sldMkLst>
          <pc:docMk/>
          <pc:sldMk cId="4169429377" sldId="376"/>
        </pc:sldMkLst>
        <pc:spChg chg="mod">
          <ac:chgData name="Indu Sekhar Dantu" userId="4218edbc7ffe59d5" providerId="LiveId" clId="{49A40A61-86F5-4FBE-AB70-0A54BE27100C}" dt="2021-08-07T12:01:17.973" v="2054" actId="6549"/>
          <ac:spMkLst>
            <pc:docMk/>
            <pc:sldMk cId="4169429377" sldId="37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02:24.120" v="4901" actId="20577"/>
          <ac:spMkLst>
            <pc:docMk/>
            <pc:sldMk cId="4169429377" sldId="37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04:06.423" v="4914" actId="113"/>
        <pc:sldMkLst>
          <pc:docMk/>
          <pc:sldMk cId="2493816137" sldId="377"/>
        </pc:sldMkLst>
        <pc:spChg chg="mod">
          <ac:chgData name="Indu Sekhar Dantu" userId="4218edbc7ffe59d5" providerId="LiveId" clId="{49A40A61-86F5-4FBE-AB70-0A54BE27100C}" dt="2021-08-07T12:01:28.076" v="2056" actId="6549"/>
          <ac:spMkLst>
            <pc:docMk/>
            <pc:sldMk cId="2493816137" sldId="37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04:06.423" v="4914" actId="113"/>
          <ac:spMkLst>
            <pc:docMk/>
            <pc:sldMk cId="2493816137" sldId="37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06:42.175" v="4932" actId="113"/>
        <pc:sldMkLst>
          <pc:docMk/>
          <pc:sldMk cId="3834549165" sldId="378"/>
        </pc:sldMkLst>
        <pc:spChg chg="mod">
          <ac:chgData name="Indu Sekhar Dantu" userId="4218edbc7ffe59d5" providerId="LiveId" clId="{49A40A61-86F5-4FBE-AB70-0A54BE27100C}" dt="2021-08-07T13:43:33.020" v="2198" actId="6549"/>
          <ac:spMkLst>
            <pc:docMk/>
            <pc:sldMk cId="3834549165" sldId="37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06:42.175" v="4932" actId="113"/>
          <ac:spMkLst>
            <pc:docMk/>
            <pc:sldMk cId="3834549165" sldId="37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13:55.992" v="5022" actId="113"/>
        <pc:sldMkLst>
          <pc:docMk/>
          <pc:sldMk cId="1302099455" sldId="379"/>
        </pc:sldMkLst>
        <pc:spChg chg="mod">
          <ac:chgData name="Indu Sekhar Dantu" userId="4218edbc7ffe59d5" providerId="LiveId" clId="{49A40A61-86F5-4FBE-AB70-0A54BE27100C}" dt="2021-08-07T13:44:35.050" v="2208" actId="6549"/>
          <ac:spMkLst>
            <pc:docMk/>
            <pc:sldMk cId="1302099455" sldId="37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13:55.992" v="5022" actId="113"/>
          <ac:spMkLst>
            <pc:docMk/>
            <pc:sldMk cId="1302099455" sldId="37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19:26.414" v="5028" actId="113"/>
        <pc:sldMkLst>
          <pc:docMk/>
          <pc:sldMk cId="1814743193" sldId="380"/>
        </pc:sldMkLst>
        <pc:spChg chg="mod">
          <ac:chgData name="Indu Sekhar Dantu" userId="4218edbc7ffe59d5" providerId="LiveId" clId="{49A40A61-86F5-4FBE-AB70-0A54BE27100C}" dt="2021-08-07T13:44:44.379" v="2210" actId="6549"/>
          <ac:spMkLst>
            <pc:docMk/>
            <pc:sldMk cId="1814743193" sldId="38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19:26.414" v="5028" actId="113"/>
          <ac:spMkLst>
            <pc:docMk/>
            <pc:sldMk cId="1814743193" sldId="38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20:33.350" v="5044" actId="113"/>
        <pc:sldMkLst>
          <pc:docMk/>
          <pc:sldMk cId="529876977" sldId="381"/>
        </pc:sldMkLst>
        <pc:spChg chg="mod">
          <ac:chgData name="Indu Sekhar Dantu" userId="4218edbc7ffe59d5" providerId="LiveId" clId="{49A40A61-86F5-4FBE-AB70-0A54BE27100C}" dt="2021-08-07T13:44:56.683" v="2213" actId="6549"/>
          <ac:spMkLst>
            <pc:docMk/>
            <pc:sldMk cId="529876977" sldId="38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20:33.350" v="5044" actId="113"/>
          <ac:spMkLst>
            <pc:docMk/>
            <pc:sldMk cId="529876977" sldId="38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4:52:39.374" v="2907" actId="20577"/>
        <pc:sldMkLst>
          <pc:docMk/>
          <pc:sldMk cId="2249925127" sldId="383"/>
        </pc:sldMkLst>
        <pc:spChg chg="mod">
          <ac:chgData name="Indu Sekhar Dantu" userId="4218edbc7ffe59d5" providerId="LiveId" clId="{49A40A61-86F5-4FBE-AB70-0A54BE27100C}" dt="2021-08-05T01:22:13.422" v="128" actId="6549"/>
          <ac:spMkLst>
            <pc:docMk/>
            <pc:sldMk cId="2249925127" sldId="38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4:52:39.374" v="2907" actId="20577"/>
          <ac:spMkLst>
            <pc:docMk/>
            <pc:sldMk cId="2249925127" sldId="383"/>
            <ac:spMk id="30723" creationId="{7FA862AD-3D05-40BC-B0F8-F7D30BEE041F}"/>
          </ac:spMkLst>
        </pc:spChg>
      </pc:sldChg>
      <pc:sldChg chg="modSp add mod ord">
        <pc:chgData name="Indu Sekhar Dantu" userId="4218edbc7ffe59d5" providerId="LiveId" clId="{49A40A61-86F5-4FBE-AB70-0A54BE27100C}" dt="2021-08-07T14:58:03.560" v="2943" actId="20577"/>
        <pc:sldMkLst>
          <pc:docMk/>
          <pc:sldMk cId="2923368435" sldId="384"/>
        </pc:sldMkLst>
        <pc:spChg chg="mod">
          <ac:chgData name="Indu Sekhar Dantu" userId="4218edbc7ffe59d5" providerId="LiveId" clId="{49A40A61-86F5-4FBE-AB70-0A54BE27100C}" dt="2021-08-05T01:23:28.619" v="154" actId="20577"/>
          <ac:spMkLst>
            <pc:docMk/>
            <pc:sldMk cId="2923368435" sldId="38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4:58:03.560" v="2943" actId="20577"/>
          <ac:spMkLst>
            <pc:docMk/>
            <pc:sldMk cId="2923368435" sldId="38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5:04:32.245" v="2979" actId="113"/>
        <pc:sldMkLst>
          <pc:docMk/>
          <pc:sldMk cId="3979775313" sldId="385"/>
        </pc:sldMkLst>
        <pc:spChg chg="mod">
          <ac:chgData name="Indu Sekhar Dantu" userId="4218edbc7ffe59d5" providerId="LiveId" clId="{49A40A61-86F5-4FBE-AB70-0A54BE27100C}" dt="2021-08-05T01:25:19.043" v="186" actId="6549"/>
          <ac:spMkLst>
            <pc:docMk/>
            <pc:sldMk cId="3979775313" sldId="38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5:04:32.245" v="2979" actId="113"/>
          <ac:spMkLst>
            <pc:docMk/>
            <pc:sldMk cId="3979775313" sldId="38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5:05:33.720" v="2982" actId="113"/>
        <pc:sldMkLst>
          <pc:docMk/>
          <pc:sldMk cId="2564057013" sldId="386"/>
        </pc:sldMkLst>
        <pc:spChg chg="mod">
          <ac:chgData name="Indu Sekhar Dantu" userId="4218edbc7ffe59d5" providerId="LiveId" clId="{49A40A61-86F5-4FBE-AB70-0A54BE27100C}" dt="2021-08-05T01:33:31.813" v="310" actId="6549"/>
          <ac:spMkLst>
            <pc:docMk/>
            <pc:sldMk cId="2564057013" sldId="38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5:05:33.720" v="2982" actId="113"/>
          <ac:spMkLst>
            <pc:docMk/>
            <pc:sldMk cId="2564057013" sldId="38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20:03.726" v="1815" actId="20577"/>
        <pc:sldMkLst>
          <pc:docMk/>
          <pc:sldMk cId="505081213" sldId="387"/>
        </pc:sldMkLst>
        <pc:spChg chg="add del">
          <ac:chgData name="Indu Sekhar Dantu" userId="4218edbc7ffe59d5" providerId="LiveId" clId="{49A40A61-86F5-4FBE-AB70-0A54BE27100C}" dt="2021-08-05T01:35:17.920" v="327" actId="22"/>
          <ac:spMkLst>
            <pc:docMk/>
            <pc:sldMk cId="505081213" sldId="387"/>
            <ac:spMk id="6" creationId="{6A24086A-F916-4DE4-BE27-1C30D59BEC3F}"/>
          </ac:spMkLst>
        </pc:spChg>
        <pc:spChg chg="mod">
          <ac:chgData name="Indu Sekhar Dantu" userId="4218edbc7ffe59d5" providerId="LiveId" clId="{49A40A61-86F5-4FBE-AB70-0A54BE27100C}" dt="2021-08-05T01:33:44.260" v="313" actId="255"/>
          <ac:spMkLst>
            <pc:docMk/>
            <pc:sldMk cId="505081213" sldId="38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20:03.726" v="1815" actId="20577"/>
          <ac:spMkLst>
            <pc:docMk/>
            <pc:sldMk cId="505081213" sldId="38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27:42.429" v="4505" actId="113"/>
        <pc:sldMkLst>
          <pc:docMk/>
          <pc:sldMk cId="3378924960" sldId="388"/>
        </pc:sldMkLst>
        <pc:spChg chg="mod">
          <ac:chgData name="Indu Sekhar Dantu" userId="4218edbc7ffe59d5" providerId="LiveId" clId="{49A40A61-86F5-4FBE-AB70-0A54BE27100C}" dt="2021-08-05T01:36:54.543" v="333" actId="6549"/>
          <ac:spMkLst>
            <pc:docMk/>
            <pc:sldMk cId="3378924960" sldId="38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27:42.429" v="4505" actId="113"/>
          <ac:spMkLst>
            <pc:docMk/>
            <pc:sldMk cId="3378924960" sldId="38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5:28:41.534" v="4508" actId="113"/>
        <pc:sldMkLst>
          <pc:docMk/>
          <pc:sldMk cId="3971659013" sldId="389"/>
        </pc:sldMkLst>
        <pc:spChg chg="mod">
          <ac:chgData name="Indu Sekhar Dantu" userId="4218edbc7ffe59d5" providerId="LiveId" clId="{49A40A61-86F5-4FBE-AB70-0A54BE27100C}" dt="2021-08-05T01:45:35.022" v="488" actId="6549"/>
          <ac:spMkLst>
            <pc:docMk/>
            <pc:sldMk cId="3971659013" sldId="38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28:41.534" v="4508" actId="113"/>
          <ac:spMkLst>
            <pc:docMk/>
            <pc:sldMk cId="3971659013" sldId="389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5:29:40.476" v="4522" actId="47"/>
        <pc:sldMkLst>
          <pc:docMk/>
          <pc:sldMk cId="309637911" sldId="390"/>
        </pc:sldMkLst>
        <pc:spChg chg="mod">
          <ac:chgData name="Indu Sekhar Dantu" userId="4218edbc7ffe59d5" providerId="LiveId" clId="{49A40A61-86F5-4FBE-AB70-0A54BE27100C}" dt="2021-08-05T01:45:51.357" v="493" actId="255"/>
          <ac:spMkLst>
            <pc:docMk/>
            <pc:sldMk cId="309637911" sldId="39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22:12.689" v="1841" actId="27636"/>
          <ac:spMkLst>
            <pc:docMk/>
            <pc:sldMk cId="309637911" sldId="390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2:49:40.475" v="4106" actId="2696"/>
        <pc:sldMkLst>
          <pc:docMk/>
          <pc:sldMk cId="2384110092" sldId="391"/>
        </pc:sldMkLst>
        <pc:spChg chg="mod">
          <ac:chgData name="Indu Sekhar Dantu" userId="4218edbc7ffe59d5" providerId="LiveId" clId="{49A40A61-86F5-4FBE-AB70-0A54BE27100C}" dt="2021-08-05T01:48:01.698" v="514" actId="6549"/>
          <ac:spMkLst>
            <pc:docMk/>
            <pc:sldMk cId="2384110092" sldId="39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26:09.455" v="1871" actId="20577"/>
          <ac:spMkLst>
            <pc:docMk/>
            <pc:sldMk cId="2384110092" sldId="39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0:31.602" v="5180" actId="113"/>
        <pc:sldMkLst>
          <pc:docMk/>
          <pc:sldMk cId="2894929325" sldId="391"/>
        </pc:sldMkLst>
        <pc:spChg chg="mod">
          <ac:chgData name="Indu Sekhar Dantu" userId="4218edbc7ffe59d5" providerId="LiveId" clId="{49A40A61-86F5-4FBE-AB70-0A54BE27100C}" dt="2021-08-08T08:50:31.602" v="5180" actId="113"/>
          <ac:spMkLst>
            <pc:docMk/>
            <pc:sldMk cId="2894929325" sldId="39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2:49.429" v="5196" actId="113"/>
        <pc:sldMkLst>
          <pc:docMk/>
          <pc:sldMk cId="2160923695" sldId="392"/>
        </pc:sldMkLst>
        <pc:spChg chg="mod">
          <ac:chgData name="Indu Sekhar Dantu" userId="4218edbc7ffe59d5" providerId="LiveId" clId="{49A40A61-86F5-4FBE-AB70-0A54BE27100C}" dt="2021-08-08T08:52:49.429" v="5196" actId="113"/>
          <ac:spMkLst>
            <pc:docMk/>
            <pc:sldMk cId="2160923695" sldId="392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2:49:40.475" v="4106" actId="2696"/>
        <pc:sldMkLst>
          <pc:docMk/>
          <pc:sldMk cId="4153384628" sldId="392"/>
        </pc:sldMkLst>
        <pc:spChg chg="mod">
          <ac:chgData name="Indu Sekhar Dantu" userId="4218edbc7ffe59d5" providerId="LiveId" clId="{49A40A61-86F5-4FBE-AB70-0A54BE27100C}" dt="2021-08-05T01:51:11.763" v="597" actId="20577"/>
          <ac:spMkLst>
            <pc:docMk/>
            <pc:sldMk cId="4153384628" sldId="39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03:02:02.568" v="1440" actId="20577"/>
          <ac:spMkLst>
            <pc:docMk/>
            <pc:sldMk cId="4153384628" sldId="39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3:27.636" v="5203" actId="113"/>
        <pc:sldMkLst>
          <pc:docMk/>
          <pc:sldMk cId="2214585" sldId="393"/>
        </pc:sldMkLst>
        <pc:spChg chg="mod">
          <ac:chgData name="Indu Sekhar Dantu" userId="4218edbc7ffe59d5" providerId="LiveId" clId="{49A40A61-86F5-4FBE-AB70-0A54BE27100C}" dt="2021-08-08T08:53:27.636" v="5203" actId="113"/>
          <ac:spMkLst>
            <pc:docMk/>
            <pc:sldMk cId="2214585" sldId="393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2:49:40.475" v="4106" actId="2696"/>
        <pc:sldMkLst>
          <pc:docMk/>
          <pc:sldMk cId="137761870" sldId="393"/>
        </pc:sldMkLst>
        <pc:spChg chg="mod">
          <ac:chgData name="Indu Sekhar Dantu" userId="4218edbc7ffe59d5" providerId="LiveId" clId="{49A40A61-86F5-4FBE-AB70-0A54BE27100C}" dt="2021-08-05T01:51:30.038" v="611" actId="20577"/>
          <ac:spMkLst>
            <pc:docMk/>
            <pc:sldMk cId="137761870" sldId="39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28:33.610" v="1899" actId="14100"/>
          <ac:spMkLst>
            <pc:docMk/>
            <pc:sldMk cId="137761870" sldId="39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3:59.112" v="5205" actId="113"/>
        <pc:sldMkLst>
          <pc:docMk/>
          <pc:sldMk cId="243485762" sldId="394"/>
        </pc:sldMkLst>
        <pc:spChg chg="mod">
          <ac:chgData name="Indu Sekhar Dantu" userId="4218edbc7ffe59d5" providerId="LiveId" clId="{49A40A61-86F5-4FBE-AB70-0A54BE27100C}" dt="2021-08-08T08:53:59.112" v="5205" actId="113"/>
          <ac:spMkLst>
            <pc:docMk/>
            <pc:sldMk cId="243485762" sldId="394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2:49:40.475" v="4106" actId="2696"/>
        <pc:sldMkLst>
          <pc:docMk/>
          <pc:sldMk cId="2995240869" sldId="394"/>
        </pc:sldMkLst>
        <pc:spChg chg="mod">
          <ac:chgData name="Indu Sekhar Dantu" userId="4218edbc7ffe59d5" providerId="LiveId" clId="{49A40A61-86F5-4FBE-AB70-0A54BE27100C}" dt="2021-08-05T01:53:01.910" v="634" actId="20577"/>
          <ac:spMkLst>
            <pc:docMk/>
            <pc:sldMk cId="2995240869" sldId="39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29:06.856" v="1901" actId="6549"/>
          <ac:spMkLst>
            <pc:docMk/>
            <pc:sldMk cId="2995240869" sldId="394"/>
            <ac:spMk id="30723" creationId="{7FA862AD-3D05-40BC-B0F8-F7D30BEE041F}"/>
          </ac:spMkLst>
        </pc:spChg>
      </pc:sldChg>
      <pc:sldChg chg="delSp modSp mod">
        <pc:chgData name="Indu Sekhar Dantu" userId="4218edbc7ffe59d5" providerId="LiveId" clId="{49A40A61-86F5-4FBE-AB70-0A54BE27100C}" dt="2021-08-08T02:06:44.658" v="3586" actId="20577"/>
        <pc:sldMkLst>
          <pc:docMk/>
          <pc:sldMk cId="407225133" sldId="395"/>
        </pc:sldMkLst>
        <pc:spChg chg="del mod">
          <ac:chgData name="Indu Sekhar Dantu" userId="4218edbc7ffe59d5" providerId="LiveId" clId="{49A40A61-86F5-4FBE-AB70-0A54BE27100C}" dt="2021-08-05T01:34:24.687" v="318" actId="478"/>
          <ac:spMkLst>
            <pc:docMk/>
            <pc:sldMk cId="407225133" sldId="39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6:44.658" v="3586" actId="20577"/>
          <ac:spMkLst>
            <pc:docMk/>
            <pc:sldMk cId="407225133" sldId="39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06:57.329" v="3595" actId="20577"/>
        <pc:sldMkLst>
          <pc:docMk/>
          <pc:sldMk cId="215810723" sldId="396"/>
        </pc:sldMkLst>
        <pc:spChg chg="mod">
          <ac:chgData name="Indu Sekhar Dantu" userId="4218edbc7ffe59d5" providerId="LiveId" clId="{49A40A61-86F5-4FBE-AB70-0A54BE27100C}" dt="2021-08-08T02:06:57.329" v="3595" actId="20577"/>
          <ac:spMkLst>
            <pc:docMk/>
            <pc:sldMk cId="215810723" sldId="39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07:11.864" v="3604" actId="20577"/>
        <pc:sldMkLst>
          <pc:docMk/>
          <pc:sldMk cId="2196481458" sldId="397"/>
        </pc:sldMkLst>
        <pc:spChg chg="mod">
          <ac:chgData name="Indu Sekhar Dantu" userId="4218edbc7ffe59d5" providerId="LiveId" clId="{49A40A61-86F5-4FBE-AB70-0A54BE27100C}" dt="2021-08-08T02:07:11.864" v="3604" actId="20577"/>
          <ac:spMkLst>
            <pc:docMk/>
            <pc:sldMk cId="2196481458" sldId="39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1:43.311" v="4116" actId="20577"/>
        <pc:sldMkLst>
          <pc:docMk/>
          <pc:sldMk cId="2427502040" sldId="398"/>
        </pc:sldMkLst>
        <pc:spChg chg="mod">
          <ac:chgData name="Indu Sekhar Dantu" userId="4218edbc7ffe59d5" providerId="LiveId" clId="{49A40A61-86F5-4FBE-AB70-0A54BE27100C}" dt="2021-08-08T02:51:43.311" v="4116" actId="20577"/>
          <ac:spMkLst>
            <pc:docMk/>
            <pc:sldMk cId="2427502040" sldId="398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2:49:40.475" v="4106" actId="2696"/>
        <pc:sldMkLst>
          <pc:docMk/>
          <pc:sldMk cId="2903029348" sldId="398"/>
        </pc:sldMkLst>
        <pc:spChg chg="mod">
          <ac:chgData name="Indu Sekhar Dantu" userId="4218edbc7ffe59d5" providerId="LiveId" clId="{49A40A61-86F5-4FBE-AB70-0A54BE27100C}" dt="2021-08-08T02:07:27.973" v="3613" actId="20577"/>
          <ac:spMkLst>
            <pc:docMk/>
            <pc:sldMk cId="2903029348" sldId="398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2:49:40.475" v="4106" actId="2696"/>
        <pc:sldMkLst>
          <pc:docMk/>
          <pc:sldMk cId="3078869100" sldId="399"/>
        </pc:sldMkLst>
        <pc:spChg chg="mod">
          <ac:chgData name="Indu Sekhar Dantu" userId="4218edbc7ffe59d5" providerId="LiveId" clId="{49A40A61-86F5-4FBE-AB70-0A54BE27100C}" dt="2021-08-08T02:08:03.081" v="3623" actId="20577"/>
          <ac:spMkLst>
            <pc:docMk/>
            <pc:sldMk cId="3078869100" sldId="39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1:50.400" v="4118" actId="20577"/>
        <pc:sldMkLst>
          <pc:docMk/>
          <pc:sldMk cId="3300592410" sldId="399"/>
        </pc:sldMkLst>
        <pc:spChg chg="mod">
          <ac:chgData name="Indu Sekhar Dantu" userId="4218edbc7ffe59d5" providerId="LiveId" clId="{49A40A61-86F5-4FBE-AB70-0A54BE27100C}" dt="2021-08-08T02:51:50.400" v="4118" actId="20577"/>
          <ac:spMkLst>
            <pc:docMk/>
            <pc:sldMk cId="3300592410" sldId="39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5:15.833" v="4601" actId="113"/>
        <pc:sldMkLst>
          <pc:docMk/>
          <pc:sldMk cId="3963259181" sldId="400"/>
        </pc:sldMkLst>
        <pc:spChg chg="mod">
          <ac:chgData name="Indu Sekhar Dantu" userId="4218edbc7ffe59d5" providerId="LiveId" clId="{49A40A61-86F5-4FBE-AB70-0A54BE27100C}" dt="2021-08-08T05:35:15.833" v="4601" actId="113"/>
          <ac:spMkLst>
            <pc:docMk/>
            <pc:sldMk cId="3963259181" sldId="40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4:47:20.989" v="2816" actId="20577"/>
        <pc:sldMkLst>
          <pc:docMk/>
          <pc:sldMk cId="1613126142" sldId="401"/>
        </pc:sldMkLst>
        <pc:spChg chg="mod">
          <ac:chgData name="Indu Sekhar Dantu" userId="4218edbc7ffe59d5" providerId="LiveId" clId="{49A40A61-86F5-4FBE-AB70-0A54BE27100C}" dt="2021-08-07T14:47:20.989" v="2816" actId="20577"/>
          <ac:spMkLst>
            <pc:docMk/>
            <pc:sldMk cId="1613126142" sldId="401"/>
            <ac:spMk id="30723" creationId="{7FA862AD-3D05-40BC-B0F8-F7D30BEE041F}"/>
          </ac:spMkLst>
        </pc:spChg>
      </pc:sldChg>
      <pc:sldChg chg="modSp mod ord">
        <pc:chgData name="Indu Sekhar Dantu" userId="4218edbc7ffe59d5" providerId="LiveId" clId="{49A40A61-86F5-4FBE-AB70-0A54BE27100C}" dt="2021-08-07T14:57:26.645" v="2938" actId="20577"/>
        <pc:sldMkLst>
          <pc:docMk/>
          <pc:sldMk cId="614064819" sldId="402"/>
        </pc:sldMkLst>
        <pc:spChg chg="mod">
          <ac:chgData name="Indu Sekhar Dantu" userId="4218edbc7ffe59d5" providerId="LiveId" clId="{49A40A61-86F5-4FBE-AB70-0A54BE27100C}" dt="2021-08-07T14:57:26.645" v="2938" actId="20577"/>
          <ac:spMkLst>
            <pc:docMk/>
            <pc:sldMk cId="614064819" sldId="402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7T01:57:53.259" v="991" actId="2696"/>
        <pc:sldMkLst>
          <pc:docMk/>
          <pc:sldMk cId="2933913102" sldId="402"/>
        </pc:sldMkLst>
        <pc:spChg chg="mod">
          <ac:chgData name="Indu Sekhar Dantu" userId="4218edbc7ffe59d5" providerId="LiveId" clId="{49A40A61-86F5-4FBE-AB70-0A54BE27100C}" dt="2021-08-07T01:57:18.496" v="989" actId="113"/>
          <ac:spMkLst>
            <pc:docMk/>
            <pc:sldMk cId="2933913102" sldId="40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15:04.610" v="1757" actId="255"/>
        <pc:sldMkLst>
          <pc:docMk/>
          <pc:sldMk cId="2435130084" sldId="403"/>
        </pc:sldMkLst>
        <pc:spChg chg="mod">
          <ac:chgData name="Indu Sekhar Dantu" userId="4218edbc7ffe59d5" providerId="LiveId" clId="{49A40A61-86F5-4FBE-AB70-0A54BE27100C}" dt="2021-08-07T11:15:04.610" v="1757" actId="255"/>
          <ac:spMkLst>
            <pc:docMk/>
            <pc:sldMk cId="2435130084" sldId="403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7T01:58:58.153" v="993"/>
        <pc:sldMkLst>
          <pc:docMk/>
          <pc:sldMk cId="1144021788" sldId="404"/>
        </pc:sldMkLst>
      </pc:sldChg>
      <pc:sldChg chg="modSp add mod">
        <pc:chgData name="Indu Sekhar Dantu" userId="4218edbc7ffe59d5" providerId="LiveId" clId="{49A40A61-86F5-4FBE-AB70-0A54BE27100C}" dt="2021-08-07T15:00:03.824" v="2958" actId="20577"/>
        <pc:sldMkLst>
          <pc:docMk/>
          <pc:sldMk cId="1632587071" sldId="404"/>
        </pc:sldMkLst>
        <pc:spChg chg="mod">
          <ac:chgData name="Indu Sekhar Dantu" userId="4218edbc7ffe59d5" providerId="LiveId" clId="{49A40A61-86F5-4FBE-AB70-0A54BE27100C}" dt="2021-08-07T15:00:03.824" v="2958" actId="20577"/>
          <ac:spMkLst>
            <pc:docMk/>
            <pc:sldMk cId="1632587071" sldId="40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5:01:45.910" v="2966" actId="113"/>
        <pc:sldMkLst>
          <pc:docMk/>
          <pc:sldMk cId="3312910687" sldId="405"/>
        </pc:sldMkLst>
        <pc:spChg chg="mod">
          <ac:chgData name="Indu Sekhar Dantu" userId="4218edbc7ffe59d5" providerId="LiveId" clId="{49A40A61-86F5-4FBE-AB70-0A54BE27100C}" dt="2021-08-07T15:01:45.910" v="2966" actId="113"/>
          <ac:spMkLst>
            <pc:docMk/>
            <pc:sldMk cId="3312910687" sldId="40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5:02:40.590" v="2970" actId="113"/>
        <pc:sldMkLst>
          <pc:docMk/>
          <pc:sldMk cId="740851685" sldId="406"/>
        </pc:sldMkLst>
        <pc:spChg chg="mod">
          <ac:chgData name="Indu Sekhar Dantu" userId="4218edbc7ffe59d5" providerId="LiveId" clId="{49A40A61-86F5-4FBE-AB70-0A54BE27100C}" dt="2021-08-07T15:02:40.590" v="2970" actId="113"/>
          <ac:spMkLst>
            <pc:docMk/>
            <pc:sldMk cId="740851685" sldId="40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5:06:43.666" v="2991" actId="20577"/>
        <pc:sldMkLst>
          <pc:docMk/>
          <pc:sldMk cId="1304722796" sldId="407"/>
        </pc:sldMkLst>
        <pc:spChg chg="mod">
          <ac:chgData name="Indu Sekhar Dantu" userId="4218edbc7ffe59d5" providerId="LiveId" clId="{49A40A61-86F5-4FBE-AB70-0A54BE27100C}" dt="2021-08-07T15:06:43.666" v="2991" actId="20577"/>
          <ac:spMkLst>
            <pc:docMk/>
            <pc:sldMk cId="1304722796" sldId="407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7T02:04:19.248" v="1074" actId="47"/>
        <pc:sldMkLst>
          <pc:docMk/>
          <pc:sldMk cId="4162664756" sldId="407"/>
        </pc:sldMkLst>
      </pc:sldChg>
      <pc:sldChg chg="add del">
        <pc:chgData name="Indu Sekhar Dantu" userId="4218edbc7ffe59d5" providerId="LiveId" clId="{49A40A61-86F5-4FBE-AB70-0A54BE27100C}" dt="2021-08-07T02:04:19.885" v="1075" actId="47"/>
        <pc:sldMkLst>
          <pc:docMk/>
          <pc:sldMk cId="130749257" sldId="408"/>
        </pc:sldMkLst>
      </pc:sldChg>
      <pc:sldChg chg="modSp mod">
        <pc:chgData name="Indu Sekhar Dantu" userId="4218edbc7ffe59d5" providerId="LiveId" clId="{49A40A61-86F5-4FBE-AB70-0A54BE27100C}" dt="2021-08-07T15:08:00.485" v="3002" actId="6549"/>
        <pc:sldMkLst>
          <pc:docMk/>
          <pc:sldMk cId="3614066602" sldId="408"/>
        </pc:sldMkLst>
        <pc:spChg chg="mod">
          <ac:chgData name="Indu Sekhar Dantu" userId="4218edbc7ffe59d5" providerId="LiveId" clId="{49A40A61-86F5-4FBE-AB70-0A54BE27100C}" dt="2021-08-07T15:08:00.485" v="3002" actId="6549"/>
          <ac:spMkLst>
            <pc:docMk/>
            <pc:sldMk cId="3614066602" sldId="40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5:13:21.782" v="3028" actId="113"/>
        <pc:sldMkLst>
          <pc:docMk/>
          <pc:sldMk cId="3671949327" sldId="409"/>
        </pc:sldMkLst>
        <pc:spChg chg="mod">
          <ac:chgData name="Indu Sekhar Dantu" userId="4218edbc7ffe59d5" providerId="LiveId" clId="{49A40A61-86F5-4FBE-AB70-0A54BE27100C}" dt="2021-08-07T15:13:21.782" v="3028" actId="113"/>
          <ac:spMkLst>
            <pc:docMk/>
            <pc:sldMk cId="3671949327" sldId="409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02:25:39.004" v="1226" actId="113"/>
        <pc:sldMkLst>
          <pc:docMk/>
          <pc:sldMk cId="3044640258" sldId="410"/>
        </pc:sldMkLst>
        <pc:spChg chg="mod">
          <ac:chgData name="Indu Sekhar Dantu" userId="4218edbc7ffe59d5" providerId="LiveId" clId="{49A40A61-86F5-4FBE-AB70-0A54BE27100C}" dt="2021-08-07T02:25:39.004" v="1226" actId="113"/>
          <ac:spMkLst>
            <pc:docMk/>
            <pc:sldMk cId="3044640258" sldId="41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02:26:35.039" v="1231" actId="113"/>
        <pc:sldMkLst>
          <pc:docMk/>
          <pc:sldMk cId="978025208" sldId="411"/>
        </pc:sldMkLst>
        <pc:spChg chg="mod">
          <ac:chgData name="Indu Sekhar Dantu" userId="4218edbc7ffe59d5" providerId="LiveId" clId="{49A40A61-86F5-4FBE-AB70-0A54BE27100C}" dt="2021-08-07T02:26:35.039" v="1231" actId="113"/>
          <ac:spMkLst>
            <pc:docMk/>
            <pc:sldMk cId="978025208" sldId="411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7T02:18:25.152" v="1181" actId="47"/>
        <pc:sldMkLst>
          <pc:docMk/>
          <pc:sldMk cId="2497973746" sldId="412"/>
        </pc:sldMkLst>
      </pc:sldChg>
      <pc:sldChg chg="modSp mod">
        <pc:chgData name="Indu Sekhar Dantu" userId="4218edbc7ffe59d5" providerId="LiveId" clId="{49A40A61-86F5-4FBE-AB70-0A54BE27100C}" dt="2021-08-07T15:11:14.231" v="3023" actId="113"/>
        <pc:sldMkLst>
          <pc:docMk/>
          <pc:sldMk cId="211586640" sldId="413"/>
        </pc:sldMkLst>
        <pc:spChg chg="mod">
          <ac:chgData name="Indu Sekhar Dantu" userId="4218edbc7ffe59d5" providerId="LiveId" clId="{49A40A61-86F5-4FBE-AB70-0A54BE27100C}" dt="2021-08-07T15:11:14.231" v="3023" actId="113"/>
          <ac:spMkLst>
            <pc:docMk/>
            <pc:sldMk cId="211586640" sldId="413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7T02:18:29.985" v="1182" actId="2696"/>
        <pc:sldMkLst>
          <pc:docMk/>
          <pc:sldMk cId="3199378588" sldId="413"/>
        </pc:sldMkLst>
      </pc:sldChg>
      <pc:sldChg chg="modSp mod">
        <pc:chgData name="Indu Sekhar Dantu" userId="4218edbc7ffe59d5" providerId="LiveId" clId="{49A40A61-86F5-4FBE-AB70-0A54BE27100C}" dt="2021-08-07T11:20:30.564" v="1820" actId="6549"/>
        <pc:sldMkLst>
          <pc:docMk/>
          <pc:sldMk cId="757508489" sldId="414"/>
        </pc:sldMkLst>
        <pc:spChg chg="mod">
          <ac:chgData name="Indu Sekhar Dantu" userId="4218edbc7ffe59d5" providerId="LiveId" clId="{49A40A61-86F5-4FBE-AB70-0A54BE27100C}" dt="2021-08-07T11:20:30.564" v="1820" actId="6549"/>
          <ac:spMkLst>
            <pc:docMk/>
            <pc:sldMk cId="757508489" sldId="41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20:15.091" v="1817" actId="20577"/>
        <pc:sldMkLst>
          <pc:docMk/>
          <pc:sldMk cId="447486575" sldId="415"/>
        </pc:sldMkLst>
        <pc:spChg chg="mod">
          <ac:chgData name="Indu Sekhar Dantu" userId="4218edbc7ffe59d5" providerId="LiveId" clId="{49A40A61-86F5-4FBE-AB70-0A54BE27100C}" dt="2021-08-07T11:20:15.091" v="1817" actId="20577"/>
          <ac:spMkLst>
            <pc:docMk/>
            <pc:sldMk cId="447486575" sldId="41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0:25.938" v="4528" actId="113"/>
        <pc:sldMkLst>
          <pc:docMk/>
          <pc:sldMk cId="446593448" sldId="416"/>
        </pc:sldMkLst>
        <pc:spChg chg="mod">
          <ac:chgData name="Indu Sekhar Dantu" userId="4218edbc7ffe59d5" providerId="LiveId" clId="{49A40A61-86F5-4FBE-AB70-0A54BE27100C}" dt="2021-08-08T05:30:25.938" v="4528" actId="113"/>
          <ac:spMkLst>
            <pc:docMk/>
            <pc:sldMk cId="446593448" sldId="41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2:21.754" v="4540" actId="20577"/>
        <pc:sldMkLst>
          <pc:docMk/>
          <pc:sldMk cId="3446662155" sldId="417"/>
        </pc:sldMkLst>
        <pc:spChg chg="mod">
          <ac:chgData name="Indu Sekhar Dantu" userId="4218edbc7ffe59d5" providerId="LiveId" clId="{49A40A61-86F5-4FBE-AB70-0A54BE27100C}" dt="2021-08-08T05:32:21.754" v="4540" actId="20577"/>
          <ac:spMkLst>
            <pc:docMk/>
            <pc:sldMk cId="3446662155" sldId="41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3:41.245" v="4548" actId="113"/>
        <pc:sldMkLst>
          <pc:docMk/>
          <pc:sldMk cId="1117776714" sldId="418"/>
        </pc:sldMkLst>
        <pc:spChg chg="mod">
          <ac:chgData name="Indu Sekhar Dantu" userId="4218edbc7ffe59d5" providerId="LiveId" clId="{49A40A61-86F5-4FBE-AB70-0A54BE27100C}" dt="2021-08-08T05:33:41.245" v="4548" actId="113"/>
          <ac:spMkLst>
            <pc:docMk/>
            <pc:sldMk cId="1117776714" sldId="418"/>
            <ac:spMk id="30723" creationId="{7FA862AD-3D05-40BC-B0F8-F7D30BEE041F}"/>
          </ac:spMkLst>
        </pc:spChg>
      </pc:sldChg>
      <pc:sldChg chg="modSp mod ord">
        <pc:chgData name="Indu Sekhar Dantu" userId="4218edbc7ffe59d5" providerId="LiveId" clId="{49A40A61-86F5-4FBE-AB70-0A54BE27100C}" dt="2021-08-07T14:47:00.781" v="2798" actId="20577"/>
        <pc:sldMkLst>
          <pc:docMk/>
          <pc:sldMk cId="3687890328" sldId="419"/>
        </pc:sldMkLst>
        <pc:spChg chg="mod">
          <ac:chgData name="Indu Sekhar Dantu" userId="4218edbc7ffe59d5" providerId="LiveId" clId="{49A40A61-86F5-4FBE-AB70-0A54BE27100C}" dt="2021-08-07T14:47:00.781" v="2798" actId="20577"/>
          <ac:spMkLst>
            <pc:docMk/>
            <pc:sldMk cId="3687890328" sldId="41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4:49:15.229" v="2825" actId="113"/>
        <pc:sldMkLst>
          <pc:docMk/>
          <pc:sldMk cId="2367638308" sldId="420"/>
        </pc:sldMkLst>
        <pc:spChg chg="mod">
          <ac:chgData name="Indu Sekhar Dantu" userId="4218edbc7ffe59d5" providerId="LiveId" clId="{49A40A61-86F5-4FBE-AB70-0A54BE27100C}" dt="2021-08-07T14:49:15.229" v="2825" actId="113"/>
          <ac:spMkLst>
            <pc:docMk/>
            <pc:sldMk cId="2367638308" sldId="42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4:52:59.259" v="2908" actId="113"/>
        <pc:sldMkLst>
          <pc:docMk/>
          <pc:sldMk cId="1828337717" sldId="421"/>
        </pc:sldMkLst>
        <pc:spChg chg="mod">
          <ac:chgData name="Indu Sekhar Dantu" userId="4218edbc7ffe59d5" providerId="LiveId" clId="{49A40A61-86F5-4FBE-AB70-0A54BE27100C}" dt="2021-08-07T14:52:59.259" v="2908" actId="113"/>
          <ac:spMkLst>
            <pc:docMk/>
            <pc:sldMk cId="1828337717" sldId="42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13:45.221" v="1739" actId="20577"/>
        <pc:sldMkLst>
          <pc:docMk/>
          <pc:sldMk cId="2096785412" sldId="422"/>
        </pc:sldMkLst>
        <pc:spChg chg="mod">
          <ac:chgData name="Indu Sekhar Dantu" userId="4218edbc7ffe59d5" providerId="LiveId" clId="{49A40A61-86F5-4FBE-AB70-0A54BE27100C}" dt="2021-08-07T11:13:45.221" v="1739" actId="20577"/>
          <ac:spMkLst>
            <pc:docMk/>
            <pc:sldMk cId="2096785412" sldId="42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15:21.462" v="1759" actId="20577"/>
        <pc:sldMkLst>
          <pc:docMk/>
          <pc:sldMk cId="3900194621" sldId="423"/>
        </pc:sldMkLst>
        <pc:spChg chg="mod">
          <ac:chgData name="Indu Sekhar Dantu" userId="4218edbc7ffe59d5" providerId="LiveId" clId="{49A40A61-86F5-4FBE-AB70-0A54BE27100C}" dt="2021-08-07T11:15:21.462" v="1759" actId="20577"/>
          <ac:spMkLst>
            <pc:docMk/>
            <pc:sldMk cId="3900194621" sldId="42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16:11.381" v="1766" actId="20577"/>
        <pc:sldMkLst>
          <pc:docMk/>
          <pc:sldMk cId="292162609" sldId="424"/>
        </pc:sldMkLst>
        <pc:spChg chg="mod">
          <ac:chgData name="Indu Sekhar Dantu" userId="4218edbc7ffe59d5" providerId="LiveId" clId="{49A40A61-86F5-4FBE-AB70-0A54BE27100C}" dt="2021-08-07T11:16:11.381" v="1766" actId="20577"/>
          <ac:spMkLst>
            <pc:docMk/>
            <pc:sldMk cId="292162609" sldId="42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5:06:17.551" v="2984" actId="113"/>
        <pc:sldMkLst>
          <pc:docMk/>
          <pc:sldMk cId="1061253428" sldId="425"/>
        </pc:sldMkLst>
        <pc:spChg chg="mod">
          <ac:chgData name="Indu Sekhar Dantu" userId="4218edbc7ffe59d5" providerId="LiveId" clId="{49A40A61-86F5-4FBE-AB70-0A54BE27100C}" dt="2021-08-07T15:06:17.551" v="2984" actId="113"/>
          <ac:spMkLst>
            <pc:docMk/>
            <pc:sldMk cId="1061253428" sldId="42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5:07:27.087" v="2997" actId="113"/>
        <pc:sldMkLst>
          <pc:docMk/>
          <pc:sldMk cId="1893249245" sldId="426"/>
        </pc:sldMkLst>
        <pc:spChg chg="mod">
          <ac:chgData name="Indu Sekhar Dantu" userId="4218edbc7ffe59d5" providerId="LiveId" clId="{49A40A61-86F5-4FBE-AB70-0A54BE27100C}" dt="2021-08-07T15:07:27.087" v="2997" actId="113"/>
          <ac:spMkLst>
            <pc:docMk/>
            <pc:sldMk cId="1893249245" sldId="426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5:08:21.468" v="3006" actId="113"/>
        <pc:sldMkLst>
          <pc:docMk/>
          <pc:sldMk cId="2311694766" sldId="427"/>
        </pc:sldMkLst>
        <pc:spChg chg="mod">
          <ac:chgData name="Indu Sekhar Dantu" userId="4218edbc7ffe59d5" providerId="LiveId" clId="{49A40A61-86F5-4FBE-AB70-0A54BE27100C}" dt="2021-08-07T15:08:21.468" v="3006" actId="113"/>
          <ac:spMkLst>
            <pc:docMk/>
            <pc:sldMk cId="2311694766" sldId="427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7T15:09:22.177" v="3015" actId="113"/>
        <pc:sldMkLst>
          <pc:docMk/>
          <pc:sldMk cId="960191521" sldId="428"/>
        </pc:sldMkLst>
        <pc:spChg chg="mod">
          <ac:chgData name="Indu Sekhar Dantu" userId="4218edbc7ffe59d5" providerId="LiveId" clId="{49A40A61-86F5-4FBE-AB70-0A54BE27100C}" dt="2021-08-07T15:09:22.177" v="3015" actId="113"/>
          <ac:spMkLst>
            <pc:docMk/>
            <pc:sldMk cId="960191521" sldId="42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5:14:34.449" v="3029" actId="6549"/>
        <pc:sldMkLst>
          <pc:docMk/>
          <pc:sldMk cId="3661318246" sldId="429"/>
        </pc:sldMkLst>
        <pc:spChg chg="mod">
          <ac:chgData name="Indu Sekhar Dantu" userId="4218edbc7ffe59d5" providerId="LiveId" clId="{49A40A61-86F5-4FBE-AB70-0A54BE27100C}" dt="2021-08-07T15:14:34.449" v="3029" actId="6549"/>
          <ac:spMkLst>
            <pc:docMk/>
            <pc:sldMk cId="3661318246" sldId="42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19:40.776" v="1811" actId="20577"/>
        <pc:sldMkLst>
          <pc:docMk/>
          <pc:sldMk cId="2386644200" sldId="430"/>
        </pc:sldMkLst>
        <pc:spChg chg="mod">
          <ac:chgData name="Indu Sekhar Dantu" userId="4218edbc7ffe59d5" providerId="LiveId" clId="{49A40A61-86F5-4FBE-AB70-0A54BE27100C}" dt="2021-08-07T11:19:40.776" v="1811" actId="20577"/>
          <ac:spMkLst>
            <pc:docMk/>
            <pc:sldMk cId="2386644200" sldId="43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28:02.005" v="4506" actId="113"/>
        <pc:sldMkLst>
          <pc:docMk/>
          <pc:sldMk cId="899433278" sldId="431"/>
        </pc:sldMkLst>
        <pc:spChg chg="mod">
          <ac:chgData name="Indu Sekhar Dantu" userId="4218edbc7ffe59d5" providerId="LiveId" clId="{49A40A61-86F5-4FBE-AB70-0A54BE27100C}" dt="2021-08-08T05:28:02.005" v="4506" actId="113"/>
          <ac:spMkLst>
            <pc:docMk/>
            <pc:sldMk cId="899433278" sldId="43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29:19.521" v="4521" actId="6549"/>
        <pc:sldMkLst>
          <pc:docMk/>
          <pc:sldMk cId="1252904162" sldId="432"/>
        </pc:sldMkLst>
        <pc:spChg chg="mod">
          <ac:chgData name="Indu Sekhar Dantu" userId="4218edbc7ffe59d5" providerId="LiveId" clId="{49A40A61-86F5-4FBE-AB70-0A54BE27100C}" dt="2021-08-08T05:29:19.521" v="4521" actId="6549"/>
          <ac:spMkLst>
            <pc:docMk/>
            <pc:sldMk cId="1252904162" sldId="432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5:29:50.547" v="4523" actId="47"/>
        <pc:sldMkLst>
          <pc:docMk/>
          <pc:sldMk cId="4117818763" sldId="433"/>
        </pc:sldMkLst>
        <pc:spChg chg="mod">
          <ac:chgData name="Indu Sekhar Dantu" userId="4218edbc7ffe59d5" providerId="LiveId" clId="{49A40A61-86F5-4FBE-AB70-0A54BE27100C}" dt="2021-08-07T11:22:22.285" v="1843" actId="27636"/>
          <ac:spMkLst>
            <pc:docMk/>
            <pc:sldMk cId="4117818763" sldId="43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1:10.446" v="4533" actId="113"/>
        <pc:sldMkLst>
          <pc:docMk/>
          <pc:sldMk cId="1619479753" sldId="434"/>
        </pc:sldMkLst>
        <pc:spChg chg="mod">
          <ac:chgData name="Indu Sekhar Dantu" userId="4218edbc7ffe59d5" providerId="LiveId" clId="{49A40A61-86F5-4FBE-AB70-0A54BE27100C}" dt="2021-08-08T05:31:10.446" v="4533" actId="113"/>
          <ac:spMkLst>
            <pc:docMk/>
            <pc:sldMk cId="1619479753" sldId="43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3:03.351" v="4543" actId="113"/>
        <pc:sldMkLst>
          <pc:docMk/>
          <pc:sldMk cId="2782095536" sldId="435"/>
        </pc:sldMkLst>
        <pc:spChg chg="mod">
          <ac:chgData name="Indu Sekhar Dantu" userId="4218edbc7ffe59d5" providerId="LiveId" clId="{49A40A61-86F5-4FBE-AB70-0A54BE27100C}" dt="2021-08-08T05:33:03.351" v="4543" actId="113"/>
          <ac:spMkLst>
            <pc:docMk/>
            <pc:sldMk cId="2782095536" sldId="43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4:16.163" v="4554" actId="113"/>
        <pc:sldMkLst>
          <pc:docMk/>
          <pc:sldMk cId="4251344282" sldId="436"/>
        </pc:sldMkLst>
        <pc:spChg chg="mod">
          <ac:chgData name="Indu Sekhar Dantu" userId="4218edbc7ffe59d5" providerId="LiveId" clId="{49A40A61-86F5-4FBE-AB70-0A54BE27100C}" dt="2021-08-08T05:34:16.163" v="4554" actId="113"/>
          <ac:spMkLst>
            <pc:docMk/>
            <pc:sldMk cId="4251344282" sldId="43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36:26.300" v="4646" actId="113"/>
        <pc:sldMkLst>
          <pc:docMk/>
          <pc:sldMk cId="2221559800" sldId="437"/>
        </pc:sldMkLst>
        <pc:spChg chg="mod">
          <ac:chgData name="Indu Sekhar Dantu" userId="4218edbc7ffe59d5" providerId="LiveId" clId="{49A40A61-86F5-4FBE-AB70-0A54BE27100C}" dt="2021-08-08T05:36:26.300" v="4646" actId="113"/>
          <ac:spMkLst>
            <pc:docMk/>
            <pc:sldMk cId="2221559800" sldId="43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1:18.156" v="5183" actId="113"/>
        <pc:sldMkLst>
          <pc:docMk/>
          <pc:sldMk cId="1633480972" sldId="438"/>
        </pc:sldMkLst>
        <pc:spChg chg="mod">
          <ac:chgData name="Indu Sekhar Dantu" userId="4218edbc7ffe59d5" providerId="LiveId" clId="{49A40A61-86F5-4FBE-AB70-0A54BE27100C}" dt="2021-08-08T08:51:18.156" v="5183" actId="113"/>
          <ac:spMkLst>
            <pc:docMk/>
            <pc:sldMk cId="1633480972" sldId="438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2:49:40.475" v="4106" actId="2696"/>
        <pc:sldMkLst>
          <pc:docMk/>
          <pc:sldMk cId="4165124494" sldId="438"/>
        </pc:sldMkLst>
        <pc:spChg chg="mod">
          <ac:chgData name="Indu Sekhar Dantu" userId="4218edbc7ffe59d5" providerId="LiveId" clId="{49A40A61-86F5-4FBE-AB70-0A54BE27100C}" dt="2021-08-07T11:26:16.448" v="1874" actId="20577"/>
          <ac:spMkLst>
            <pc:docMk/>
            <pc:sldMk cId="4165124494" sldId="438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2:49:40.475" v="4106" actId="2696"/>
        <pc:sldMkLst>
          <pc:docMk/>
          <pc:sldMk cId="1789589411" sldId="439"/>
        </pc:sldMkLst>
        <pc:spChg chg="mod">
          <ac:chgData name="Indu Sekhar Dantu" userId="4218edbc7ffe59d5" providerId="LiveId" clId="{49A40A61-86F5-4FBE-AB70-0A54BE27100C}" dt="2021-08-07T11:29:16.644" v="1903" actId="6549"/>
          <ac:spMkLst>
            <pc:docMk/>
            <pc:sldMk cId="1789589411" sldId="43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4:31.497" v="5208" actId="113"/>
        <pc:sldMkLst>
          <pc:docMk/>
          <pc:sldMk cId="1839396359" sldId="439"/>
        </pc:sldMkLst>
        <pc:spChg chg="mod">
          <ac:chgData name="Indu Sekhar Dantu" userId="4218edbc7ffe59d5" providerId="LiveId" clId="{49A40A61-86F5-4FBE-AB70-0A54BE27100C}" dt="2021-08-08T08:54:31.497" v="5208" actId="113"/>
          <ac:spMkLst>
            <pc:docMk/>
            <pc:sldMk cId="1839396359" sldId="439"/>
            <ac:spMk id="30723" creationId="{7FA862AD-3D05-40BC-B0F8-F7D30BEE041F}"/>
          </ac:spMkLst>
        </pc:spChg>
      </pc:sldChg>
      <pc:sldChg chg="del">
        <pc:chgData name="Indu Sekhar Dantu" userId="4218edbc7ffe59d5" providerId="LiveId" clId="{49A40A61-86F5-4FBE-AB70-0A54BE27100C}" dt="2021-08-07T11:28:14.273" v="1893"/>
        <pc:sldMkLst>
          <pc:docMk/>
          <pc:sldMk cId="14240635" sldId="440"/>
        </pc:sldMkLst>
      </pc:sldChg>
      <pc:sldChg chg="modSp mod">
        <pc:chgData name="Indu Sekhar Dantu" userId="4218edbc7ffe59d5" providerId="LiveId" clId="{49A40A61-86F5-4FBE-AB70-0A54BE27100C}" dt="2021-08-08T08:55:16.673" v="5212" actId="113"/>
        <pc:sldMkLst>
          <pc:docMk/>
          <pc:sldMk cId="2989995504" sldId="440"/>
        </pc:sldMkLst>
        <pc:spChg chg="mod">
          <ac:chgData name="Indu Sekhar Dantu" userId="4218edbc7ffe59d5" providerId="LiveId" clId="{49A40A61-86F5-4FBE-AB70-0A54BE27100C}" dt="2021-08-08T08:55:16.673" v="5212" actId="113"/>
          <ac:spMkLst>
            <pc:docMk/>
            <pc:sldMk cId="2989995504" sldId="440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2:49:40.475" v="4106" actId="2696"/>
        <pc:sldMkLst>
          <pc:docMk/>
          <pc:sldMk cId="3133733019" sldId="440"/>
        </pc:sldMkLst>
        <pc:spChg chg="mod">
          <ac:chgData name="Indu Sekhar Dantu" userId="4218edbc7ffe59d5" providerId="LiveId" clId="{49A40A61-86F5-4FBE-AB70-0A54BE27100C}" dt="2021-08-07T11:29:38.214" v="1905" actId="6549"/>
          <ac:spMkLst>
            <pc:docMk/>
            <pc:sldMk cId="3133733019" sldId="44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0:14.455" v="4684" actId="113"/>
        <pc:sldMkLst>
          <pc:docMk/>
          <pc:sldMk cId="2337427606" sldId="441"/>
        </pc:sldMkLst>
        <pc:spChg chg="mod">
          <ac:chgData name="Indu Sekhar Dantu" userId="4218edbc7ffe59d5" providerId="LiveId" clId="{49A40A61-86F5-4FBE-AB70-0A54BE27100C}" dt="2021-08-07T11:49:37.233" v="2008" actId="255"/>
          <ac:spMkLst>
            <pc:docMk/>
            <pc:sldMk cId="2337427606" sldId="44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0:14.455" v="4684" actId="113"/>
          <ac:spMkLst>
            <pc:docMk/>
            <pc:sldMk cId="2337427606" sldId="44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2:56.203" v="4715" actId="6549"/>
        <pc:sldMkLst>
          <pc:docMk/>
          <pc:sldMk cId="1233100624" sldId="442"/>
        </pc:sldMkLst>
        <pc:spChg chg="mod">
          <ac:chgData name="Indu Sekhar Dantu" userId="4218edbc7ffe59d5" providerId="LiveId" clId="{49A40A61-86F5-4FBE-AB70-0A54BE27100C}" dt="2021-08-07T11:57:53.393" v="2014" actId="6549"/>
          <ac:spMkLst>
            <pc:docMk/>
            <pc:sldMk cId="1233100624" sldId="44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2:56.203" v="4715" actId="6549"/>
          <ac:spMkLst>
            <pc:docMk/>
            <pc:sldMk cId="1233100624" sldId="44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6:39.564" v="4750" actId="20577"/>
        <pc:sldMkLst>
          <pc:docMk/>
          <pc:sldMk cId="3852452167" sldId="443"/>
        </pc:sldMkLst>
        <pc:spChg chg="mod">
          <ac:chgData name="Indu Sekhar Dantu" userId="4218edbc7ffe59d5" providerId="LiveId" clId="{49A40A61-86F5-4FBE-AB70-0A54BE27100C}" dt="2021-08-07T11:58:34.177" v="2022" actId="6549"/>
          <ac:spMkLst>
            <pc:docMk/>
            <pc:sldMk cId="3852452167" sldId="44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6:39.564" v="4750" actId="20577"/>
          <ac:spMkLst>
            <pc:docMk/>
            <pc:sldMk cId="3852452167" sldId="44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8:56.645" v="4763" actId="6549"/>
        <pc:sldMkLst>
          <pc:docMk/>
          <pc:sldMk cId="1893053942" sldId="444"/>
        </pc:sldMkLst>
        <pc:spChg chg="mod">
          <ac:chgData name="Indu Sekhar Dantu" userId="4218edbc7ffe59d5" providerId="LiveId" clId="{49A40A61-86F5-4FBE-AB70-0A54BE27100C}" dt="2021-08-07T11:59:13.770" v="2030" actId="6549"/>
          <ac:spMkLst>
            <pc:docMk/>
            <pc:sldMk cId="1893053942" sldId="44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8:56.645" v="4763" actId="6549"/>
          <ac:spMkLst>
            <pc:docMk/>
            <pc:sldMk cId="1893053942" sldId="44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5:35.833" v="4746" actId="20577"/>
        <pc:sldMkLst>
          <pc:docMk/>
          <pc:sldMk cId="59899405" sldId="445"/>
        </pc:sldMkLst>
        <pc:spChg chg="mod">
          <ac:chgData name="Indu Sekhar Dantu" userId="4218edbc7ffe59d5" providerId="LiveId" clId="{49A40A61-86F5-4FBE-AB70-0A54BE27100C}" dt="2021-08-07T11:58:21.592" v="2020" actId="6549"/>
          <ac:spMkLst>
            <pc:docMk/>
            <pc:sldMk cId="59899405" sldId="44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5:35.833" v="4746" actId="20577"/>
          <ac:spMkLst>
            <pc:docMk/>
            <pc:sldMk cId="59899405" sldId="44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7T11:58:44.035" v="2024" actId="6549"/>
        <pc:sldMkLst>
          <pc:docMk/>
          <pc:sldMk cId="1876863720" sldId="446"/>
        </pc:sldMkLst>
        <pc:spChg chg="mod">
          <ac:chgData name="Indu Sekhar Dantu" userId="4218edbc7ffe59d5" providerId="LiveId" clId="{49A40A61-86F5-4FBE-AB70-0A54BE27100C}" dt="2021-08-07T11:58:44.035" v="2024" actId="6549"/>
          <ac:spMkLst>
            <pc:docMk/>
            <pc:sldMk cId="1876863720" sldId="44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47:13.491" v="1997" actId="12"/>
          <ac:spMkLst>
            <pc:docMk/>
            <pc:sldMk cId="1876863720" sldId="446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5:48:10.011" v="4754" actId="47"/>
        <pc:sldMkLst>
          <pc:docMk/>
          <pc:sldMk cId="396893006" sldId="447"/>
        </pc:sldMkLst>
        <pc:spChg chg="mod">
          <ac:chgData name="Indu Sekhar Dantu" userId="4218edbc7ffe59d5" providerId="LiveId" clId="{49A40A61-86F5-4FBE-AB70-0A54BE27100C}" dt="2021-08-07T11:59:03.259" v="2028" actId="6549"/>
          <ac:spMkLst>
            <pc:docMk/>
            <pc:sldMk cId="396893006" sldId="44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1:47:50.394" v="1999" actId="12"/>
          <ac:spMkLst>
            <pc:docMk/>
            <pc:sldMk cId="396893006" sldId="44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49:37.946" v="4768" actId="6549"/>
        <pc:sldMkLst>
          <pc:docMk/>
          <pc:sldMk cId="3439835100" sldId="448"/>
        </pc:sldMkLst>
        <pc:spChg chg="mod">
          <ac:chgData name="Indu Sekhar Dantu" userId="4218edbc7ffe59d5" providerId="LiveId" clId="{49A40A61-86F5-4FBE-AB70-0A54BE27100C}" dt="2021-08-07T11:59:22.487" v="2032" actId="6549"/>
          <ac:spMkLst>
            <pc:docMk/>
            <pc:sldMk cId="3439835100" sldId="44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5:49:37.946" v="4768" actId="6549"/>
          <ac:spMkLst>
            <pc:docMk/>
            <pc:sldMk cId="3439835100" sldId="44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04:38.002" v="4917" actId="113"/>
        <pc:sldMkLst>
          <pc:docMk/>
          <pc:sldMk cId="2533642739" sldId="449"/>
        </pc:sldMkLst>
        <pc:spChg chg="mod">
          <ac:chgData name="Indu Sekhar Dantu" userId="4218edbc7ffe59d5" providerId="LiveId" clId="{49A40A61-86F5-4FBE-AB70-0A54BE27100C}" dt="2021-08-08T06:04:38.002" v="4917" actId="113"/>
          <ac:spMkLst>
            <pc:docMk/>
            <pc:sldMk cId="2533642739" sldId="44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52:17.597" v="4784" actId="113"/>
        <pc:sldMkLst>
          <pc:docMk/>
          <pc:sldMk cId="3148879783" sldId="450"/>
        </pc:sldMkLst>
        <pc:spChg chg="mod">
          <ac:chgData name="Indu Sekhar Dantu" userId="4218edbc7ffe59d5" providerId="LiveId" clId="{49A40A61-86F5-4FBE-AB70-0A54BE27100C}" dt="2021-08-08T05:52:17.597" v="4784" actId="113"/>
          <ac:spMkLst>
            <pc:docMk/>
            <pc:sldMk cId="3148879783" sldId="45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59:56.682" v="4874" actId="20577"/>
        <pc:sldMkLst>
          <pc:docMk/>
          <pc:sldMk cId="135721397" sldId="451"/>
        </pc:sldMkLst>
        <pc:spChg chg="mod">
          <ac:chgData name="Indu Sekhar Dantu" userId="4218edbc7ffe59d5" providerId="LiveId" clId="{49A40A61-86F5-4FBE-AB70-0A54BE27100C}" dt="2021-08-08T05:59:56.682" v="4874" actId="20577"/>
          <ac:spMkLst>
            <pc:docMk/>
            <pc:sldMk cId="135721397" sldId="45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03:15.202" v="4906" actId="113"/>
        <pc:sldMkLst>
          <pc:docMk/>
          <pc:sldMk cId="3258988550" sldId="452"/>
        </pc:sldMkLst>
        <pc:spChg chg="mod">
          <ac:chgData name="Indu Sekhar Dantu" userId="4218edbc7ffe59d5" providerId="LiveId" clId="{49A40A61-86F5-4FBE-AB70-0A54BE27100C}" dt="2021-08-08T06:03:15.202" v="4906" actId="113"/>
          <ac:spMkLst>
            <pc:docMk/>
            <pc:sldMk cId="3258988550" sldId="452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05:11.574" v="4923" actId="113"/>
        <pc:sldMkLst>
          <pc:docMk/>
          <pc:sldMk cId="3621014553" sldId="453"/>
        </pc:sldMkLst>
        <pc:spChg chg="mod">
          <ac:chgData name="Indu Sekhar Dantu" userId="4218edbc7ffe59d5" providerId="LiveId" clId="{49A40A61-86F5-4FBE-AB70-0A54BE27100C}" dt="2021-08-08T06:05:11.574" v="4923" actId="113"/>
          <ac:spMkLst>
            <pc:docMk/>
            <pc:sldMk cId="3621014553" sldId="453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06:10.011" v="4925" actId="113"/>
        <pc:sldMkLst>
          <pc:docMk/>
          <pc:sldMk cId="3707736808" sldId="454"/>
        </pc:sldMkLst>
        <pc:spChg chg="mod">
          <ac:chgData name="Indu Sekhar Dantu" userId="4218edbc7ffe59d5" providerId="LiveId" clId="{49A40A61-86F5-4FBE-AB70-0A54BE27100C}" dt="2021-08-08T06:06:10.011" v="4925" actId="113"/>
          <ac:spMkLst>
            <pc:docMk/>
            <pc:sldMk cId="3707736808" sldId="45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09:40.837" v="4995" actId="113"/>
        <pc:sldMkLst>
          <pc:docMk/>
          <pc:sldMk cId="785861187" sldId="455"/>
        </pc:sldMkLst>
        <pc:spChg chg="mod">
          <ac:chgData name="Indu Sekhar Dantu" userId="4218edbc7ffe59d5" providerId="LiveId" clId="{49A40A61-86F5-4FBE-AB70-0A54BE27100C}" dt="2021-08-07T13:43:56.334" v="2200" actId="6549"/>
          <ac:spMkLst>
            <pc:docMk/>
            <pc:sldMk cId="785861187" sldId="45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09:40.837" v="4995" actId="113"/>
          <ac:spMkLst>
            <pc:docMk/>
            <pc:sldMk cId="785861187" sldId="45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11:07.938" v="5003" actId="20577"/>
        <pc:sldMkLst>
          <pc:docMk/>
          <pc:sldMk cId="1210264869" sldId="456"/>
        </pc:sldMkLst>
        <pc:spChg chg="mod">
          <ac:chgData name="Indu Sekhar Dantu" userId="4218edbc7ffe59d5" providerId="LiveId" clId="{49A40A61-86F5-4FBE-AB70-0A54BE27100C}" dt="2021-08-07T13:44:07.235" v="2202" actId="6549"/>
          <ac:spMkLst>
            <pc:docMk/>
            <pc:sldMk cId="1210264869" sldId="45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11:07.938" v="5003" actId="20577"/>
          <ac:spMkLst>
            <pc:docMk/>
            <pc:sldMk cId="1210264869" sldId="456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11:55.820" v="5009" actId="113"/>
        <pc:sldMkLst>
          <pc:docMk/>
          <pc:sldMk cId="3423929202" sldId="457"/>
        </pc:sldMkLst>
        <pc:spChg chg="mod">
          <ac:chgData name="Indu Sekhar Dantu" userId="4218edbc7ffe59d5" providerId="LiveId" clId="{49A40A61-86F5-4FBE-AB70-0A54BE27100C}" dt="2021-08-07T13:44:17.416" v="2204" actId="6549"/>
          <ac:spMkLst>
            <pc:docMk/>
            <pc:sldMk cId="3423929202" sldId="45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11:55.820" v="5009" actId="113"/>
          <ac:spMkLst>
            <pc:docMk/>
            <pc:sldMk cId="3423929202" sldId="457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12:21.986" v="5012" actId="113"/>
        <pc:sldMkLst>
          <pc:docMk/>
          <pc:sldMk cId="4289448410" sldId="458"/>
        </pc:sldMkLst>
        <pc:spChg chg="mod">
          <ac:chgData name="Indu Sekhar Dantu" userId="4218edbc7ffe59d5" providerId="LiveId" clId="{49A40A61-86F5-4FBE-AB70-0A54BE27100C}" dt="2021-08-07T13:44:26.203" v="2206" actId="6549"/>
          <ac:spMkLst>
            <pc:docMk/>
            <pc:sldMk cId="4289448410" sldId="45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12:21.986" v="5012" actId="113"/>
          <ac:spMkLst>
            <pc:docMk/>
            <pc:sldMk cId="4289448410" sldId="45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21:22.954" v="5048" actId="113"/>
        <pc:sldMkLst>
          <pc:docMk/>
          <pc:sldMk cId="1146269615" sldId="459"/>
        </pc:sldMkLst>
        <pc:spChg chg="mod">
          <ac:chgData name="Indu Sekhar Dantu" userId="4218edbc7ffe59d5" providerId="LiveId" clId="{49A40A61-86F5-4FBE-AB70-0A54BE27100C}" dt="2021-08-07T13:45:07.561" v="2215" actId="6549"/>
          <ac:spMkLst>
            <pc:docMk/>
            <pc:sldMk cId="1146269615" sldId="45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21:22.954" v="5048" actId="113"/>
          <ac:spMkLst>
            <pc:docMk/>
            <pc:sldMk cId="1146269615" sldId="459"/>
            <ac:spMk id="30723" creationId="{7FA862AD-3D05-40BC-B0F8-F7D30BEE041F}"/>
          </ac:spMkLst>
        </pc:spChg>
      </pc:sldChg>
      <pc:sldChg chg="addSp delSp modSp add mod">
        <pc:chgData name="Indu Sekhar Dantu" userId="4218edbc7ffe59d5" providerId="LiveId" clId="{49A40A61-86F5-4FBE-AB70-0A54BE27100C}" dt="2021-08-08T06:23:22.688" v="5062" actId="6549"/>
        <pc:sldMkLst>
          <pc:docMk/>
          <pc:sldMk cId="4066127671" sldId="460"/>
        </pc:sldMkLst>
        <pc:spChg chg="add del mod">
          <ac:chgData name="Indu Sekhar Dantu" userId="4218edbc7ffe59d5" providerId="LiveId" clId="{49A40A61-86F5-4FBE-AB70-0A54BE27100C}" dt="2021-08-07T13:45:34.450" v="2223" actId="478"/>
          <ac:spMkLst>
            <pc:docMk/>
            <pc:sldMk cId="4066127671" sldId="460"/>
            <ac:spMk id="3" creationId="{7FD0983E-46E6-439C-ABA5-E152238E003A}"/>
          </ac:spMkLst>
        </pc:spChg>
        <pc:spChg chg="add del mod">
          <ac:chgData name="Indu Sekhar Dantu" userId="4218edbc7ffe59d5" providerId="LiveId" clId="{49A40A61-86F5-4FBE-AB70-0A54BE27100C}" dt="2021-08-07T13:45:35.471" v="2224" actId="20577"/>
          <ac:spMkLst>
            <pc:docMk/>
            <pc:sldMk cId="4066127671" sldId="46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23:22.688" v="5062" actId="6549"/>
          <ac:spMkLst>
            <pc:docMk/>
            <pc:sldMk cId="4066127671" sldId="46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6:24:15.794" v="5069" actId="113"/>
        <pc:sldMkLst>
          <pc:docMk/>
          <pc:sldMk cId="1246831187" sldId="461"/>
        </pc:sldMkLst>
        <pc:spChg chg="mod">
          <ac:chgData name="Indu Sekhar Dantu" userId="4218edbc7ffe59d5" providerId="LiveId" clId="{49A40A61-86F5-4FBE-AB70-0A54BE27100C}" dt="2021-08-07T13:45:47.426" v="2226" actId="6549"/>
          <ac:spMkLst>
            <pc:docMk/>
            <pc:sldMk cId="1246831187" sldId="46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6:24:15.794" v="5069" actId="113"/>
          <ac:spMkLst>
            <pc:docMk/>
            <pc:sldMk cId="1246831187" sldId="46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41:29.900" v="5097" actId="113"/>
        <pc:sldMkLst>
          <pc:docMk/>
          <pc:sldMk cId="3289736465" sldId="462"/>
        </pc:sldMkLst>
        <pc:spChg chg="mod">
          <ac:chgData name="Indu Sekhar Dantu" userId="4218edbc7ffe59d5" providerId="LiveId" clId="{49A40A61-86F5-4FBE-AB70-0A54BE27100C}" dt="2021-08-07T13:45:57.612" v="2228" actId="6549"/>
          <ac:spMkLst>
            <pc:docMk/>
            <pc:sldMk cId="3289736465" sldId="46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1:29.900" v="5097" actId="113"/>
          <ac:spMkLst>
            <pc:docMk/>
            <pc:sldMk cId="3289736465" sldId="462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42:07.404" v="5101" actId="113"/>
        <pc:sldMkLst>
          <pc:docMk/>
          <pc:sldMk cId="3560831497" sldId="463"/>
        </pc:sldMkLst>
        <pc:spChg chg="mod">
          <ac:chgData name="Indu Sekhar Dantu" userId="4218edbc7ffe59d5" providerId="LiveId" clId="{49A40A61-86F5-4FBE-AB70-0A54BE27100C}" dt="2021-08-08T02:10:13.073" v="3708" actId="6549"/>
          <ac:spMkLst>
            <pc:docMk/>
            <pc:sldMk cId="3560831497" sldId="46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2:07.404" v="5101" actId="113"/>
          <ac:spMkLst>
            <pc:docMk/>
            <pc:sldMk cId="3560831497" sldId="463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7T14:00:18.464" v="2378" actId="47"/>
        <pc:sldMkLst>
          <pc:docMk/>
          <pc:sldMk cId="951085359" sldId="464"/>
        </pc:sldMkLst>
      </pc:sldChg>
      <pc:sldChg chg="add del">
        <pc:chgData name="Indu Sekhar Dantu" userId="4218edbc7ffe59d5" providerId="LiveId" clId="{49A40A61-86F5-4FBE-AB70-0A54BE27100C}" dt="2021-08-07T14:00:19.156" v="2379" actId="47"/>
        <pc:sldMkLst>
          <pc:docMk/>
          <pc:sldMk cId="2803935446" sldId="465"/>
        </pc:sldMkLst>
      </pc:sldChg>
      <pc:sldChg chg="add del">
        <pc:chgData name="Indu Sekhar Dantu" userId="4218edbc7ffe59d5" providerId="LiveId" clId="{49A40A61-86F5-4FBE-AB70-0A54BE27100C}" dt="2021-08-07T14:00:19.670" v="2380" actId="47"/>
        <pc:sldMkLst>
          <pc:docMk/>
          <pc:sldMk cId="3271082487" sldId="466"/>
        </pc:sldMkLst>
      </pc:sldChg>
      <pc:sldChg chg="add del">
        <pc:chgData name="Indu Sekhar Dantu" userId="4218edbc7ffe59d5" providerId="LiveId" clId="{49A40A61-86F5-4FBE-AB70-0A54BE27100C}" dt="2021-08-07T14:00:20.241" v="2381" actId="47"/>
        <pc:sldMkLst>
          <pc:docMk/>
          <pc:sldMk cId="15246175" sldId="467"/>
        </pc:sldMkLst>
      </pc:sldChg>
      <pc:sldChg chg="add del">
        <pc:chgData name="Indu Sekhar Dantu" userId="4218edbc7ffe59d5" providerId="LiveId" clId="{49A40A61-86F5-4FBE-AB70-0A54BE27100C}" dt="2021-08-07T14:00:20.751" v="2382" actId="47"/>
        <pc:sldMkLst>
          <pc:docMk/>
          <pc:sldMk cId="3907013065" sldId="468"/>
        </pc:sldMkLst>
      </pc:sldChg>
      <pc:sldChg chg="add del">
        <pc:chgData name="Indu Sekhar Dantu" userId="4218edbc7ffe59d5" providerId="LiveId" clId="{49A40A61-86F5-4FBE-AB70-0A54BE27100C}" dt="2021-08-07T14:00:21.374" v="2383" actId="47"/>
        <pc:sldMkLst>
          <pc:docMk/>
          <pc:sldMk cId="1519183858" sldId="469"/>
        </pc:sldMkLst>
      </pc:sldChg>
      <pc:sldChg chg="add del">
        <pc:chgData name="Indu Sekhar Dantu" userId="4218edbc7ffe59d5" providerId="LiveId" clId="{49A40A61-86F5-4FBE-AB70-0A54BE27100C}" dt="2021-08-07T14:00:21.997" v="2384" actId="47"/>
        <pc:sldMkLst>
          <pc:docMk/>
          <pc:sldMk cId="2547018827" sldId="470"/>
        </pc:sldMkLst>
      </pc:sldChg>
      <pc:sldChg chg="modSp add mod">
        <pc:chgData name="Indu Sekhar Dantu" userId="4218edbc7ffe59d5" providerId="LiveId" clId="{49A40A61-86F5-4FBE-AB70-0A54BE27100C}" dt="2021-08-08T08:42:49.305" v="5105" actId="113"/>
        <pc:sldMkLst>
          <pc:docMk/>
          <pc:sldMk cId="1072309626" sldId="471"/>
        </pc:sldMkLst>
        <pc:spChg chg="mod">
          <ac:chgData name="Indu Sekhar Dantu" userId="4218edbc7ffe59d5" providerId="LiveId" clId="{49A40A61-86F5-4FBE-AB70-0A54BE27100C}" dt="2021-08-08T02:10:49.546" v="3714" actId="6549"/>
          <ac:spMkLst>
            <pc:docMk/>
            <pc:sldMk cId="1072309626" sldId="47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2:49.305" v="5105" actId="113"/>
          <ac:spMkLst>
            <pc:docMk/>
            <pc:sldMk cId="1072309626" sldId="47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43:37.561" v="5109" actId="113"/>
        <pc:sldMkLst>
          <pc:docMk/>
          <pc:sldMk cId="1144111445" sldId="472"/>
        </pc:sldMkLst>
        <pc:spChg chg="mod">
          <ac:chgData name="Indu Sekhar Dantu" userId="4218edbc7ffe59d5" providerId="LiveId" clId="{49A40A61-86F5-4FBE-AB70-0A54BE27100C}" dt="2021-08-08T02:11:02.446" v="3717" actId="6549"/>
          <ac:spMkLst>
            <pc:docMk/>
            <pc:sldMk cId="1144111445" sldId="47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3:37.561" v="5109" actId="113"/>
          <ac:spMkLst>
            <pc:docMk/>
            <pc:sldMk cId="1144111445" sldId="472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44:14.747" v="5114" actId="113"/>
        <pc:sldMkLst>
          <pc:docMk/>
          <pc:sldMk cId="2648229548" sldId="473"/>
        </pc:sldMkLst>
        <pc:spChg chg="mod">
          <ac:chgData name="Indu Sekhar Dantu" userId="4218edbc7ffe59d5" providerId="LiveId" clId="{49A40A61-86F5-4FBE-AB70-0A54BE27100C}" dt="2021-08-08T02:11:15.568" v="3720" actId="6549"/>
          <ac:spMkLst>
            <pc:docMk/>
            <pc:sldMk cId="2648229548" sldId="47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4:14.747" v="5114" actId="113"/>
          <ac:spMkLst>
            <pc:docMk/>
            <pc:sldMk cId="2648229548" sldId="473"/>
            <ac:spMk id="30723" creationId="{7FA862AD-3D05-40BC-B0F8-F7D30BEE041F}"/>
          </ac:spMkLst>
        </pc:spChg>
      </pc:sldChg>
      <pc:sldChg chg="modSp add mod ord">
        <pc:chgData name="Indu Sekhar Dantu" userId="4218edbc7ffe59d5" providerId="LiveId" clId="{49A40A61-86F5-4FBE-AB70-0A54BE27100C}" dt="2021-08-08T08:46:18.040" v="5124" actId="113"/>
        <pc:sldMkLst>
          <pc:docMk/>
          <pc:sldMk cId="4227521073" sldId="474"/>
        </pc:sldMkLst>
        <pc:spChg chg="mod">
          <ac:chgData name="Indu Sekhar Dantu" userId="4218edbc7ffe59d5" providerId="LiveId" clId="{49A40A61-86F5-4FBE-AB70-0A54BE27100C}" dt="2021-08-08T02:12:04.618" v="3735" actId="6549"/>
          <ac:spMkLst>
            <pc:docMk/>
            <pc:sldMk cId="4227521073" sldId="47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6:18.040" v="5124" actId="113"/>
          <ac:spMkLst>
            <pc:docMk/>
            <pc:sldMk cId="4227521073" sldId="47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46:57.792" v="5127" actId="113"/>
        <pc:sldMkLst>
          <pc:docMk/>
          <pc:sldMk cId="3081552381" sldId="475"/>
        </pc:sldMkLst>
        <pc:spChg chg="mod">
          <ac:chgData name="Indu Sekhar Dantu" userId="4218edbc7ffe59d5" providerId="LiveId" clId="{49A40A61-86F5-4FBE-AB70-0A54BE27100C}" dt="2021-08-08T02:12:18.214" v="3738" actId="6549"/>
          <ac:spMkLst>
            <pc:docMk/>
            <pc:sldMk cId="3081552381" sldId="47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6:57.792" v="5127" actId="113"/>
          <ac:spMkLst>
            <pc:docMk/>
            <pc:sldMk cId="3081552381" sldId="47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47:40.333" v="5132" actId="113"/>
        <pc:sldMkLst>
          <pc:docMk/>
          <pc:sldMk cId="283410074" sldId="476"/>
        </pc:sldMkLst>
        <pc:spChg chg="mod">
          <ac:chgData name="Indu Sekhar Dantu" userId="4218edbc7ffe59d5" providerId="LiveId" clId="{49A40A61-86F5-4FBE-AB70-0A54BE27100C}" dt="2021-08-08T02:13:00.658" v="3742" actId="255"/>
          <ac:spMkLst>
            <pc:docMk/>
            <pc:sldMk cId="283410074" sldId="47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7:40.333" v="5132" actId="113"/>
          <ac:spMkLst>
            <pc:docMk/>
            <pc:sldMk cId="283410074" sldId="476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48:45.906" v="5139" actId="113"/>
        <pc:sldMkLst>
          <pc:docMk/>
          <pc:sldMk cId="392205203" sldId="477"/>
        </pc:sldMkLst>
        <pc:spChg chg="mod">
          <ac:chgData name="Indu Sekhar Dantu" userId="4218edbc7ffe59d5" providerId="LiveId" clId="{49A40A61-86F5-4FBE-AB70-0A54BE27100C}" dt="2021-08-08T02:13:30.371" v="3748" actId="6549"/>
          <ac:spMkLst>
            <pc:docMk/>
            <pc:sldMk cId="392205203" sldId="47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8:45.906" v="5139" actId="113"/>
          <ac:spMkLst>
            <pc:docMk/>
            <pc:sldMk cId="392205203" sldId="47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44:44.270" v="5117" actId="113"/>
        <pc:sldMkLst>
          <pc:docMk/>
          <pc:sldMk cId="1781156130" sldId="478"/>
        </pc:sldMkLst>
        <pc:spChg chg="mod">
          <ac:chgData name="Indu Sekhar Dantu" userId="4218edbc7ffe59d5" providerId="LiveId" clId="{49A40A61-86F5-4FBE-AB70-0A54BE27100C}" dt="2021-08-08T02:11:28.097" v="3723" actId="6549"/>
          <ac:spMkLst>
            <pc:docMk/>
            <pc:sldMk cId="1781156130" sldId="47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4:44.270" v="5117" actId="113"/>
          <ac:spMkLst>
            <pc:docMk/>
            <pc:sldMk cId="1781156130" sldId="47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48:16.366" v="5136" actId="113"/>
        <pc:sldMkLst>
          <pc:docMk/>
          <pc:sldMk cId="864589150" sldId="479"/>
        </pc:sldMkLst>
        <pc:spChg chg="mod">
          <ac:chgData name="Indu Sekhar Dantu" userId="4218edbc7ffe59d5" providerId="LiveId" clId="{49A40A61-86F5-4FBE-AB70-0A54BE27100C}" dt="2021-08-08T02:13:16.487" v="3745" actId="6549"/>
          <ac:spMkLst>
            <pc:docMk/>
            <pc:sldMk cId="864589150" sldId="47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8:16.366" v="5136" actId="113"/>
          <ac:spMkLst>
            <pc:docMk/>
            <pc:sldMk cId="864589150" sldId="47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49:27.831" v="5141" actId="113"/>
        <pc:sldMkLst>
          <pc:docMk/>
          <pc:sldMk cId="1135986383" sldId="480"/>
        </pc:sldMkLst>
        <pc:spChg chg="mod">
          <ac:chgData name="Indu Sekhar Dantu" userId="4218edbc7ffe59d5" providerId="LiveId" clId="{49A40A61-86F5-4FBE-AB70-0A54BE27100C}" dt="2021-08-08T02:13:45.164" v="3751" actId="6549"/>
          <ac:spMkLst>
            <pc:docMk/>
            <pc:sldMk cId="1135986383" sldId="48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9:27.831" v="5141" actId="113"/>
          <ac:spMkLst>
            <pc:docMk/>
            <pc:sldMk cId="1135986383" sldId="48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45:57.285" v="5122" actId="113"/>
        <pc:sldMkLst>
          <pc:docMk/>
          <pc:sldMk cId="1430047690" sldId="481"/>
        </pc:sldMkLst>
        <pc:spChg chg="mod">
          <ac:chgData name="Indu Sekhar Dantu" userId="4218edbc7ffe59d5" providerId="LiveId" clId="{49A40A61-86F5-4FBE-AB70-0A54BE27100C}" dt="2021-08-08T02:11:50.883" v="3732" actId="20577"/>
          <ac:spMkLst>
            <pc:docMk/>
            <pc:sldMk cId="1430047690" sldId="48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45:57.285" v="5122" actId="113"/>
          <ac:spMkLst>
            <pc:docMk/>
            <pc:sldMk cId="1430047690" sldId="481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8:56:51.207" v="5219" actId="47"/>
        <pc:sldMkLst>
          <pc:docMk/>
          <pc:sldMk cId="3109652336" sldId="482"/>
        </pc:sldMkLst>
        <pc:spChg chg="mod">
          <ac:chgData name="Indu Sekhar Dantu" userId="4218edbc7ffe59d5" providerId="LiveId" clId="{49A40A61-86F5-4FBE-AB70-0A54BE27100C}" dt="2021-08-08T02:14:21.835" v="3760" actId="6549"/>
          <ac:spMkLst>
            <pc:docMk/>
            <pc:sldMk cId="3109652336" sldId="48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3:08:14.670" v="4245" actId="6549"/>
          <ac:spMkLst>
            <pc:docMk/>
            <pc:sldMk cId="3109652336" sldId="482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33:47.755" v="5395" actId="113"/>
        <pc:sldMkLst>
          <pc:docMk/>
          <pc:sldMk cId="500296499" sldId="483"/>
        </pc:sldMkLst>
        <pc:spChg chg="mod">
          <ac:chgData name="Indu Sekhar Dantu" userId="4218edbc7ffe59d5" providerId="LiveId" clId="{49A40A61-86F5-4FBE-AB70-0A54BE27100C}" dt="2021-08-08T02:20:24.546" v="3848" actId="255"/>
          <ac:spMkLst>
            <pc:docMk/>
            <pc:sldMk cId="500296499" sldId="48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3:47.755" v="5395" actId="113"/>
          <ac:spMkLst>
            <pc:docMk/>
            <pc:sldMk cId="500296499" sldId="483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3:10:32.491" v="4273" actId="27636"/>
        <pc:sldMkLst>
          <pc:docMk/>
          <pc:sldMk cId="3677716057" sldId="484"/>
        </pc:sldMkLst>
        <pc:spChg chg="mod">
          <ac:chgData name="Indu Sekhar Dantu" userId="4218edbc7ffe59d5" providerId="LiveId" clId="{49A40A61-86F5-4FBE-AB70-0A54BE27100C}" dt="2021-08-08T02:21:09.232" v="3856" actId="255"/>
          <ac:spMkLst>
            <pc:docMk/>
            <pc:sldMk cId="3677716057" sldId="48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3:10:32.491" v="4273" actId="27636"/>
          <ac:spMkLst>
            <pc:docMk/>
            <pc:sldMk cId="3677716057" sldId="484"/>
            <ac:spMk id="30723" creationId="{7FA862AD-3D05-40BC-B0F8-F7D30BEE041F}"/>
          </ac:spMkLst>
        </pc:spChg>
      </pc:sldChg>
      <pc:sldChg chg="addSp delSp modSp add mod ord">
        <pc:chgData name="Indu Sekhar Dantu" userId="4218edbc7ffe59d5" providerId="LiveId" clId="{49A40A61-86F5-4FBE-AB70-0A54BE27100C}" dt="2021-08-08T02:05:37.906" v="3526" actId="113"/>
        <pc:sldMkLst>
          <pc:docMk/>
          <pc:sldMk cId="97935434" sldId="485"/>
        </pc:sldMkLst>
        <pc:spChg chg="add del mod">
          <ac:chgData name="Indu Sekhar Dantu" userId="4218edbc7ffe59d5" providerId="LiveId" clId="{49A40A61-86F5-4FBE-AB70-0A54BE27100C}" dt="2021-08-07T16:47:45.375" v="3311" actId="478"/>
          <ac:spMkLst>
            <pc:docMk/>
            <pc:sldMk cId="97935434" sldId="485"/>
            <ac:spMk id="3" creationId="{8A027F74-000F-48FE-802E-78171BC2E355}"/>
          </ac:spMkLst>
        </pc:spChg>
        <pc:spChg chg="del mod">
          <ac:chgData name="Indu Sekhar Dantu" userId="4218edbc7ffe59d5" providerId="LiveId" clId="{49A40A61-86F5-4FBE-AB70-0A54BE27100C}" dt="2021-08-07T16:47:42.181" v="3310" actId="478"/>
          <ac:spMkLst>
            <pc:docMk/>
            <pc:sldMk cId="97935434" sldId="48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5:37.906" v="3526" actId="113"/>
          <ac:spMkLst>
            <pc:docMk/>
            <pc:sldMk cId="97935434" sldId="48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2:04:05.500" v="3509" actId="255"/>
        <pc:sldMkLst>
          <pc:docMk/>
          <pc:sldMk cId="2205781094" sldId="486"/>
        </pc:sldMkLst>
        <pc:spChg chg="mod">
          <ac:chgData name="Indu Sekhar Dantu" userId="4218edbc7ffe59d5" providerId="LiveId" clId="{49A40A61-86F5-4FBE-AB70-0A54BE27100C}" dt="2021-08-08T02:04:05.500" v="3509" actId="255"/>
          <ac:spMkLst>
            <pc:docMk/>
            <pc:sldMk cId="2205781094" sldId="48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3:41.861" v="3505" actId="27636"/>
          <ac:spMkLst>
            <pc:docMk/>
            <pc:sldMk cId="2205781094" sldId="486"/>
            <ac:spMk id="30723" creationId="{7FA862AD-3D05-40BC-B0F8-F7D30BEE041F}"/>
          </ac:spMkLst>
        </pc:spChg>
      </pc:sldChg>
      <pc:sldChg chg="addSp delSp modSp add del mod">
        <pc:chgData name="Indu Sekhar Dantu" userId="4218edbc7ffe59d5" providerId="LiveId" clId="{49A40A61-86F5-4FBE-AB70-0A54BE27100C}" dt="2021-08-07T16:52:08.238" v="3355" actId="2696"/>
        <pc:sldMkLst>
          <pc:docMk/>
          <pc:sldMk cId="1496586085" sldId="487"/>
        </pc:sldMkLst>
        <pc:spChg chg="add del mod">
          <ac:chgData name="Indu Sekhar Dantu" userId="4218edbc7ffe59d5" providerId="LiveId" clId="{49A40A61-86F5-4FBE-AB70-0A54BE27100C}" dt="2021-08-07T16:51:37.904" v="3332" actId="478"/>
          <ac:spMkLst>
            <pc:docMk/>
            <pc:sldMk cId="1496586085" sldId="487"/>
            <ac:spMk id="3" creationId="{2E02E97F-88D9-4DC4-80BB-35A1D47B0B04}"/>
          </ac:spMkLst>
        </pc:spChg>
        <pc:spChg chg="del mod">
          <ac:chgData name="Indu Sekhar Dantu" userId="4218edbc7ffe59d5" providerId="LiveId" clId="{49A40A61-86F5-4FBE-AB70-0A54BE27100C}" dt="2021-08-07T16:51:33.738" v="3330" actId="478"/>
          <ac:spMkLst>
            <pc:docMk/>
            <pc:sldMk cId="1496586085" sldId="48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7T16:51:56.563" v="3354" actId="255"/>
          <ac:spMkLst>
            <pc:docMk/>
            <pc:sldMk cId="1496586085" sldId="487"/>
            <ac:spMk id="30723" creationId="{7FA862AD-3D05-40BC-B0F8-F7D30BEE041F}"/>
          </ac:spMkLst>
        </pc:spChg>
      </pc:sldChg>
      <pc:sldChg chg="del">
        <pc:chgData name="Indu Sekhar Dantu" userId="4218edbc7ffe59d5" providerId="LiveId" clId="{49A40A61-86F5-4FBE-AB70-0A54BE27100C}" dt="2021-08-08T02:06:12.962" v="3577" actId="2696"/>
        <pc:sldMkLst>
          <pc:docMk/>
          <pc:sldMk cId="4282989798" sldId="487"/>
        </pc:sldMkLst>
      </pc:sldChg>
      <pc:sldChg chg="add del">
        <pc:chgData name="Indu Sekhar Dantu" userId="4218edbc7ffe59d5" providerId="LiveId" clId="{49A40A61-86F5-4FBE-AB70-0A54BE27100C}" dt="2021-08-07T16:52:54.321" v="3356" actId="47"/>
        <pc:sldMkLst>
          <pc:docMk/>
          <pc:sldMk cId="4136291350" sldId="488"/>
        </pc:sldMkLst>
      </pc:sldChg>
      <pc:sldChg chg="add del">
        <pc:chgData name="Indu Sekhar Dantu" userId="4218edbc7ffe59d5" providerId="LiveId" clId="{49A40A61-86F5-4FBE-AB70-0A54BE27100C}" dt="2021-08-07T16:52:54.796" v="3357" actId="47"/>
        <pc:sldMkLst>
          <pc:docMk/>
          <pc:sldMk cId="173432478" sldId="489"/>
        </pc:sldMkLst>
      </pc:sldChg>
      <pc:sldChg chg="add del">
        <pc:chgData name="Indu Sekhar Dantu" userId="4218edbc7ffe59d5" providerId="LiveId" clId="{49A40A61-86F5-4FBE-AB70-0A54BE27100C}" dt="2021-08-07T16:52:55.075" v="3358" actId="47"/>
        <pc:sldMkLst>
          <pc:docMk/>
          <pc:sldMk cId="2962158146" sldId="490"/>
        </pc:sldMkLst>
      </pc:sldChg>
      <pc:sldChg chg="add del">
        <pc:chgData name="Indu Sekhar Dantu" userId="4218edbc7ffe59d5" providerId="LiveId" clId="{49A40A61-86F5-4FBE-AB70-0A54BE27100C}" dt="2021-08-07T16:52:55.350" v="3359" actId="47"/>
        <pc:sldMkLst>
          <pc:docMk/>
          <pc:sldMk cId="1503171813" sldId="491"/>
        </pc:sldMkLst>
      </pc:sldChg>
      <pc:sldChg chg="add del">
        <pc:chgData name="Indu Sekhar Dantu" userId="4218edbc7ffe59d5" providerId="LiveId" clId="{49A40A61-86F5-4FBE-AB70-0A54BE27100C}" dt="2021-08-07T16:52:55.772" v="3360" actId="47"/>
        <pc:sldMkLst>
          <pc:docMk/>
          <pc:sldMk cId="1456975071" sldId="492"/>
        </pc:sldMkLst>
      </pc:sldChg>
      <pc:sldChg chg="add del">
        <pc:chgData name="Indu Sekhar Dantu" userId="4218edbc7ffe59d5" providerId="LiveId" clId="{49A40A61-86F5-4FBE-AB70-0A54BE27100C}" dt="2021-08-07T16:52:56.282" v="3361" actId="47"/>
        <pc:sldMkLst>
          <pc:docMk/>
          <pc:sldMk cId="1213595033" sldId="493"/>
        </pc:sldMkLst>
      </pc:sldChg>
      <pc:sldChg chg="add del">
        <pc:chgData name="Indu Sekhar Dantu" userId="4218edbc7ffe59d5" providerId="LiveId" clId="{49A40A61-86F5-4FBE-AB70-0A54BE27100C}" dt="2021-08-07T16:52:56.793" v="3362" actId="47"/>
        <pc:sldMkLst>
          <pc:docMk/>
          <pc:sldMk cId="1141016328" sldId="494"/>
        </pc:sldMkLst>
      </pc:sldChg>
      <pc:sldChg chg="add del">
        <pc:chgData name="Indu Sekhar Dantu" userId="4218edbc7ffe59d5" providerId="LiveId" clId="{49A40A61-86F5-4FBE-AB70-0A54BE27100C}" dt="2021-08-07T16:52:57.279" v="3363" actId="47"/>
        <pc:sldMkLst>
          <pc:docMk/>
          <pc:sldMk cId="2242099254" sldId="495"/>
        </pc:sldMkLst>
      </pc:sldChg>
      <pc:sldChg chg="add del">
        <pc:chgData name="Indu Sekhar Dantu" userId="4218edbc7ffe59d5" providerId="LiveId" clId="{49A40A61-86F5-4FBE-AB70-0A54BE27100C}" dt="2021-08-07T16:53:02.404" v="3366" actId="47"/>
        <pc:sldMkLst>
          <pc:docMk/>
          <pc:sldMk cId="1083887704" sldId="496"/>
        </pc:sldMkLst>
      </pc:sldChg>
      <pc:sldChg chg="modSp add del mod">
        <pc:chgData name="Indu Sekhar Dantu" userId="4218edbc7ffe59d5" providerId="LiveId" clId="{49A40A61-86F5-4FBE-AB70-0A54BE27100C}" dt="2021-08-08T08:56:53.121" v="5221" actId="47"/>
        <pc:sldMkLst>
          <pc:docMk/>
          <pc:sldMk cId="2031256314" sldId="497"/>
        </pc:sldMkLst>
        <pc:spChg chg="mod">
          <ac:chgData name="Indu Sekhar Dantu" userId="4218edbc7ffe59d5" providerId="LiveId" clId="{49A40A61-86F5-4FBE-AB70-0A54BE27100C}" dt="2021-08-08T02:14:40.501" v="3761"/>
          <ac:spMkLst>
            <pc:docMk/>
            <pc:sldMk cId="2031256314" sldId="49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3:08:36.166" v="4248" actId="6549"/>
          <ac:spMkLst>
            <pc:docMk/>
            <pc:sldMk cId="2031256314" sldId="497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8:56:55.690" v="5223" actId="47"/>
        <pc:sldMkLst>
          <pc:docMk/>
          <pc:sldMk cId="3107964514" sldId="498"/>
        </pc:sldMkLst>
        <pc:spChg chg="mod">
          <ac:chgData name="Indu Sekhar Dantu" userId="4218edbc7ffe59d5" providerId="LiveId" clId="{49A40A61-86F5-4FBE-AB70-0A54BE27100C}" dt="2021-08-08T02:14:47.385" v="3762"/>
          <ac:spMkLst>
            <pc:docMk/>
            <pc:sldMk cId="3107964514" sldId="49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3:08:52.468" v="4252" actId="20577"/>
          <ac:spMkLst>
            <pc:docMk/>
            <pc:sldMk cId="3107964514" sldId="498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8:56:57.234" v="5224" actId="47"/>
        <pc:sldMkLst>
          <pc:docMk/>
          <pc:sldMk cId="2113171276" sldId="499"/>
        </pc:sldMkLst>
        <pc:spChg chg="mod">
          <ac:chgData name="Indu Sekhar Dantu" userId="4218edbc7ffe59d5" providerId="LiveId" clId="{49A40A61-86F5-4FBE-AB70-0A54BE27100C}" dt="2021-08-08T02:14:54.515" v="3763"/>
          <ac:spMkLst>
            <pc:docMk/>
            <pc:sldMk cId="2113171276" sldId="49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25:34.094" v="3888" actId="12"/>
          <ac:spMkLst>
            <pc:docMk/>
            <pc:sldMk cId="2113171276" sldId="499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7T16:25:47.693" v="3073" actId="47"/>
        <pc:sldMkLst>
          <pc:docMk/>
          <pc:sldMk cId="1499677128" sldId="500"/>
        </pc:sldMkLst>
      </pc:sldChg>
      <pc:sldChg chg="add del">
        <pc:chgData name="Indu Sekhar Dantu" userId="4218edbc7ffe59d5" providerId="LiveId" clId="{49A40A61-86F5-4FBE-AB70-0A54BE27100C}" dt="2021-08-07T16:25:48.562" v="3074" actId="47"/>
        <pc:sldMkLst>
          <pc:docMk/>
          <pc:sldMk cId="2548881956" sldId="501"/>
        </pc:sldMkLst>
      </pc:sldChg>
      <pc:sldChg chg="modSp add del mod">
        <pc:chgData name="Indu Sekhar Dantu" userId="4218edbc7ffe59d5" providerId="LiveId" clId="{49A40A61-86F5-4FBE-AB70-0A54BE27100C}" dt="2021-08-08T08:57:56.281" v="5228" actId="47"/>
        <pc:sldMkLst>
          <pc:docMk/>
          <pc:sldMk cId="67717644" sldId="502"/>
        </pc:sldMkLst>
        <pc:spChg chg="mod">
          <ac:chgData name="Indu Sekhar Dantu" userId="4218edbc7ffe59d5" providerId="LiveId" clId="{49A40A61-86F5-4FBE-AB70-0A54BE27100C}" dt="2021-08-08T02:15:14.906" v="3765" actId="255"/>
          <ac:spMkLst>
            <pc:docMk/>
            <pc:sldMk cId="67717644" sldId="50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3:09:05.993" v="4254" actId="14100"/>
          <ac:spMkLst>
            <pc:docMk/>
            <pc:sldMk cId="67717644" sldId="502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8:57:56.914" v="5229" actId="47"/>
        <pc:sldMkLst>
          <pc:docMk/>
          <pc:sldMk cId="193185331" sldId="503"/>
        </pc:sldMkLst>
        <pc:spChg chg="mod">
          <ac:chgData name="Indu Sekhar Dantu" userId="4218edbc7ffe59d5" providerId="LiveId" clId="{49A40A61-86F5-4FBE-AB70-0A54BE27100C}" dt="2021-08-08T02:15:31.398" v="3768"/>
          <ac:spMkLst>
            <pc:docMk/>
            <pc:sldMk cId="193185331" sldId="50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26:54.389" v="3897" actId="12"/>
          <ac:spMkLst>
            <pc:docMk/>
            <pc:sldMk cId="193185331" sldId="503"/>
            <ac:spMk id="30723" creationId="{7FA862AD-3D05-40BC-B0F8-F7D30BEE041F}"/>
          </ac:spMkLst>
        </pc:spChg>
      </pc:sldChg>
      <pc:sldChg chg="modSp add del mod">
        <pc:chgData name="Indu Sekhar Dantu" userId="4218edbc7ffe59d5" providerId="LiveId" clId="{49A40A61-86F5-4FBE-AB70-0A54BE27100C}" dt="2021-08-08T08:57:57.562" v="5230" actId="47"/>
        <pc:sldMkLst>
          <pc:docMk/>
          <pc:sldMk cId="3243982432" sldId="504"/>
        </pc:sldMkLst>
        <pc:spChg chg="mod">
          <ac:chgData name="Indu Sekhar Dantu" userId="4218edbc7ffe59d5" providerId="LiveId" clId="{49A40A61-86F5-4FBE-AB70-0A54BE27100C}" dt="2021-08-08T02:15:39.214" v="3769"/>
          <ac:spMkLst>
            <pc:docMk/>
            <pc:sldMk cId="3243982432" sldId="50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27:37.206" v="3903" actId="12"/>
          <ac:spMkLst>
            <pc:docMk/>
            <pc:sldMk cId="3243982432" sldId="50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8:59:30.710" v="5240" actId="20577"/>
        <pc:sldMkLst>
          <pc:docMk/>
          <pc:sldMk cId="2019620045" sldId="505"/>
        </pc:sldMkLst>
        <pc:spChg chg="mod">
          <ac:chgData name="Indu Sekhar Dantu" userId="4218edbc7ffe59d5" providerId="LiveId" clId="{49A40A61-86F5-4FBE-AB70-0A54BE27100C}" dt="2021-08-08T02:16:04.840" v="3772" actId="6549"/>
          <ac:spMkLst>
            <pc:docMk/>
            <pc:sldMk cId="2019620045" sldId="50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8:59:30.710" v="5240" actId="20577"/>
          <ac:spMkLst>
            <pc:docMk/>
            <pc:sldMk cId="2019620045" sldId="50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9:19:16.419" v="5264" actId="113"/>
        <pc:sldMkLst>
          <pc:docMk/>
          <pc:sldMk cId="1827360542" sldId="506"/>
        </pc:sldMkLst>
        <pc:spChg chg="mod">
          <ac:chgData name="Indu Sekhar Dantu" userId="4218edbc7ffe59d5" providerId="LiveId" clId="{49A40A61-86F5-4FBE-AB70-0A54BE27100C}" dt="2021-08-08T02:16:47.456" v="3780" actId="255"/>
          <ac:spMkLst>
            <pc:docMk/>
            <pc:sldMk cId="1827360542" sldId="50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19:16.419" v="5264" actId="113"/>
          <ac:spMkLst>
            <pc:docMk/>
            <pc:sldMk cId="1827360542" sldId="50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9:01:08.602" v="5255" actId="113"/>
        <pc:sldMkLst>
          <pc:docMk/>
          <pc:sldMk cId="3824368805" sldId="507"/>
        </pc:sldMkLst>
        <pc:spChg chg="mod">
          <ac:chgData name="Indu Sekhar Dantu" userId="4218edbc7ffe59d5" providerId="LiveId" clId="{49A40A61-86F5-4FBE-AB70-0A54BE27100C}" dt="2021-08-08T02:16:37.298" v="3778" actId="6549"/>
          <ac:spMkLst>
            <pc:docMk/>
            <pc:sldMk cId="3824368805" sldId="50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01:08.602" v="5255" actId="113"/>
          <ac:spMkLst>
            <pc:docMk/>
            <pc:sldMk cId="3824368805" sldId="50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9:00:21.546" v="5247" actId="113"/>
        <pc:sldMkLst>
          <pc:docMk/>
          <pc:sldMk cId="1175380917" sldId="508"/>
        </pc:sldMkLst>
        <pc:spChg chg="mod">
          <ac:chgData name="Indu Sekhar Dantu" userId="4218edbc7ffe59d5" providerId="LiveId" clId="{49A40A61-86F5-4FBE-AB70-0A54BE27100C}" dt="2021-08-08T02:16:21.105" v="3775" actId="6549"/>
          <ac:spMkLst>
            <pc:docMk/>
            <pc:sldMk cId="1175380917" sldId="50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00:21.546" v="5247" actId="113"/>
          <ac:spMkLst>
            <pc:docMk/>
            <pc:sldMk cId="1175380917" sldId="50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9:19:37.388" v="5266" actId="14100"/>
        <pc:sldMkLst>
          <pc:docMk/>
          <pc:sldMk cId="3197304404" sldId="509"/>
        </pc:sldMkLst>
        <pc:spChg chg="mod">
          <ac:chgData name="Indu Sekhar Dantu" userId="4218edbc7ffe59d5" providerId="LiveId" clId="{49A40A61-86F5-4FBE-AB70-0A54BE27100C}" dt="2021-08-08T02:16:57.392" v="3782" actId="255"/>
          <ac:spMkLst>
            <pc:docMk/>
            <pc:sldMk cId="3197304404" sldId="50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19:37.388" v="5266" actId="14100"/>
          <ac:spMkLst>
            <pc:docMk/>
            <pc:sldMk cId="3197304404" sldId="509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0:31.933" v="5274" actId="113"/>
        <pc:sldMkLst>
          <pc:docMk/>
          <pc:sldMk cId="1840782544" sldId="510"/>
        </pc:sldMkLst>
        <pc:spChg chg="mod">
          <ac:chgData name="Indu Sekhar Dantu" userId="4218edbc7ffe59d5" providerId="LiveId" clId="{49A40A61-86F5-4FBE-AB70-0A54BE27100C}" dt="2021-08-08T02:17:06.920" v="3784" actId="255"/>
          <ac:spMkLst>
            <pc:docMk/>
            <pc:sldMk cId="1840782544" sldId="51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0:31.933" v="5274" actId="113"/>
          <ac:spMkLst>
            <pc:docMk/>
            <pc:sldMk cId="1840782544" sldId="51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1:26.602" v="5279" actId="113"/>
        <pc:sldMkLst>
          <pc:docMk/>
          <pc:sldMk cId="3182236758" sldId="511"/>
        </pc:sldMkLst>
        <pc:spChg chg="mod">
          <ac:chgData name="Indu Sekhar Dantu" userId="4218edbc7ffe59d5" providerId="LiveId" clId="{49A40A61-86F5-4FBE-AB70-0A54BE27100C}" dt="2021-08-08T02:17:16.300" v="3786" actId="255"/>
          <ac:spMkLst>
            <pc:docMk/>
            <pc:sldMk cId="3182236758" sldId="51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1:26.602" v="5279" actId="113"/>
          <ac:spMkLst>
            <pc:docMk/>
            <pc:sldMk cId="3182236758" sldId="51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1:38.393" v="5280" actId="113"/>
        <pc:sldMkLst>
          <pc:docMk/>
          <pc:sldMk cId="3151196593" sldId="512"/>
        </pc:sldMkLst>
        <pc:spChg chg="mod">
          <ac:chgData name="Indu Sekhar Dantu" userId="4218edbc7ffe59d5" providerId="LiveId" clId="{49A40A61-86F5-4FBE-AB70-0A54BE27100C}" dt="2021-08-08T02:17:25.349" v="3788" actId="255"/>
          <ac:spMkLst>
            <pc:docMk/>
            <pc:sldMk cId="3151196593" sldId="51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1:38.393" v="5280" actId="113"/>
          <ac:spMkLst>
            <pc:docMk/>
            <pc:sldMk cId="3151196593" sldId="512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2:17.001" v="5286" actId="113"/>
        <pc:sldMkLst>
          <pc:docMk/>
          <pc:sldMk cId="720974169" sldId="513"/>
        </pc:sldMkLst>
        <pc:spChg chg="mod">
          <ac:chgData name="Indu Sekhar Dantu" userId="4218edbc7ffe59d5" providerId="LiveId" clId="{49A40A61-86F5-4FBE-AB70-0A54BE27100C}" dt="2021-08-08T02:17:35.202" v="3790" actId="255"/>
          <ac:spMkLst>
            <pc:docMk/>
            <pc:sldMk cId="720974169" sldId="51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2:17.001" v="5286" actId="113"/>
          <ac:spMkLst>
            <pc:docMk/>
            <pc:sldMk cId="720974169" sldId="513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6:11.819" v="5289" actId="113"/>
        <pc:sldMkLst>
          <pc:docMk/>
          <pc:sldMk cId="200998472" sldId="514"/>
        </pc:sldMkLst>
        <pc:spChg chg="mod">
          <ac:chgData name="Indu Sekhar Dantu" userId="4218edbc7ffe59d5" providerId="LiveId" clId="{49A40A61-86F5-4FBE-AB70-0A54BE27100C}" dt="2021-08-08T02:18:00.800" v="3795" actId="14100"/>
          <ac:spMkLst>
            <pc:docMk/>
            <pc:sldMk cId="200998472" sldId="51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6:11.819" v="5289" actId="113"/>
          <ac:spMkLst>
            <pc:docMk/>
            <pc:sldMk cId="200998472" sldId="51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7:31.434" v="5325" actId="27636"/>
        <pc:sldMkLst>
          <pc:docMk/>
          <pc:sldMk cId="2967910119" sldId="515"/>
        </pc:sldMkLst>
        <pc:spChg chg="mod">
          <ac:chgData name="Indu Sekhar Dantu" userId="4218edbc7ffe59d5" providerId="LiveId" clId="{49A40A61-86F5-4FBE-AB70-0A54BE27100C}" dt="2021-08-08T02:18:33.954" v="3810" actId="1035"/>
          <ac:spMkLst>
            <pc:docMk/>
            <pc:sldMk cId="2967910119" sldId="51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7:31.434" v="5325" actId="27636"/>
          <ac:spMkLst>
            <pc:docMk/>
            <pc:sldMk cId="2967910119" sldId="51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8:42.205" v="5353" actId="6549"/>
        <pc:sldMkLst>
          <pc:docMk/>
          <pc:sldMk cId="3765718363" sldId="516"/>
        </pc:sldMkLst>
        <pc:spChg chg="mod">
          <ac:chgData name="Indu Sekhar Dantu" userId="4218edbc7ffe59d5" providerId="LiveId" clId="{49A40A61-86F5-4FBE-AB70-0A54BE27100C}" dt="2021-08-08T02:18:58.975" v="3828" actId="1035"/>
          <ac:spMkLst>
            <pc:docMk/>
            <pc:sldMk cId="3765718363" sldId="51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8:42.205" v="5353" actId="6549"/>
          <ac:spMkLst>
            <pc:docMk/>
            <pc:sldMk cId="3765718363" sldId="516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29:33.127" v="5359" actId="113"/>
        <pc:sldMkLst>
          <pc:docMk/>
          <pc:sldMk cId="2722917917" sldId="517"/>
        </pc:sldMkLst>
        <pc:spChg chg="mod">
          <ac:chgData name="Indu Sekhar Dantu" userId="4218edbc7ffe59d5" providerId="LiveId" clId="{49A40A61-86F5-4FBE-AB70-0A54BE27100C}" dt="2021-08-08T02:19:21.188" v="3834" actId="20577"/>
          <ac:spMkLst>
            <pc:docMk/>
            <pc:sldMk cId="2722917917" sldId="51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29:33.127" v="5359" actId="113"/>
          <ac:spMkLst>
            <pc:docMk/>
            <pc:sldMk cId="2722917917" sldId="51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9:30:17.039" v="5365" actId="113"/>
        <pc:sldMkLst>
          <pc:docMk/>
          <pc:sldMk cId="3222162075" sldId="518"/>
        </pc:sldMkLst>
        <pc:spChg chg="mod">
          <ac:chgData name="Indu Sekhar Dantu" userId="4218edbc7ffe59d5" providerId="LiveId" clId="{49A40A61-86F5-4FBE-AB70-0A54BE27100C}" dt="2021-08-08T02:19:37.363" v="3840" actId="6549"/>
          <ac:spMkLst>
            <pc:docMk/>
            <pc:sldMk cId="3222162075" sldId="51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0:17.039" v="5365" actId="113"/>
          <ac:spMkLst>
            <pc:docMk/>
            <pc:sldMk cId="3222162075" sldId="51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9:32:10.244" v="5383" actId="113"/>
        <pc:sldMkLst>
          <pc:docMk/>
          <pc:sldMk cId="739084327" sldId="519"/>
        </pc:sldMkLst>
        <pc:spChg chg="mod">
          <ac:chgData name="Indu Sekhar Dantu" userId="4218edbc7ffe59d5" providerId="LiveId" clId="{49A40A61-86F5-4FBE-AB70-0A54BE27100C}" dt="2021-08-08T02:19:49.010" v="3842" actId="255"/>
          <ac:spMkLst>
            <pc:docMk/>
            <pc:sldMk cId="739084327" sldId="51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2:10.244" v="5383" actId="113"/>
          <ac:spMkLst>
            <pc:docMk/>
            <pc:sldMk cId="739084327" sldId="519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32:28.480" v="5385" actId="113"/>
        <pc:sldMkLst>
          <pc:docMk/>
          <pc:sldMk cId="3710642235" sldId="520"/>
        </pc:sldMkLst>
        <pc:spChg chg="mod">
          <ac:chgData name="Indu Sekhar Dantu" userId="4218edbc7ffe59d5" providerId="LiveId" clId="{49A40A61-86F5-4FBE-AB70-0A54BE27100C}" dt="2021-08-08T02:20:01.106" v="3844" actId="255"/>
          <ac:spMkLst>
            <pc:docMk/>
            <pc:sldMk cId="3710642235" sldId="52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2:28.480" v="5385" actId="113"/>
          <ac:spMkLst>
            <pc:docMk/>
            <pc:sldMk cId="3710642235" sldId="52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33:16.143" v="5392" actId="113"/>
        <pc:sldMkLst>
          <pc:docMk/>
          <pc:sldMk cId="3862199059" sldId="521"/>
        </pc:sldMkLst>
        <pc:spChg chg="mod">
          <ac:chgData name="Indu Sekhar Dantu" userId="4218edbc7ffe59d5" providerId="LiveId" clId="{49A40A61-86F5-4FBE-AB70-0A54BE27100C}" dt="2021-08-08T02:20:13.064" v="3846" actId="255"/>
          <ac:spMkLst>
            <pc:docMk/>
            <pc:sldMk cId="3862199059" sldId="52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3:16.143" v="5392" actId="113"/>
          <ac:spMkLst>
            <pc:docMk/>
            <pc:sldMk cId="3862199059" sldId="52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34:31.549" v="5401" actId="113"/>
        <pc:sldMkLst>
          <pc:docMk/>
          <pc:sldMk cId="2760939649" sldId="522"/>
        </pc:sldMkLst>
        <pc:spChg chg="mod">
          <ac:chgData name="Indu Sekhar Dantu" userId="4218edbc7ffe59d5" providerId="LiveId" clId="{49A40A61-86F5-4FBE-AB70-0A54BE27100C}" dt="2021-08-08T02:20:35.777" v="3850" actId="255"/>
          <ac:spMkLst>
            <pc:docMk/>
            <pc:sldMk cId="2760939649" sldId="52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4:31.549" v="5401" actId="113"/>
          <ac:spMkLst>
            <pc:docMk/>
            <pc:sldMk cId="2760939649" sldId="522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35:11.917" v="5405" actId="113"/>
        <pc:sldMkLst>
          <pc:docMk/>
          <pc:sldMk cId="194315940" sldId="523"/>
        </pc:sldMkLst>
        <pc:spChg chg="mod">
          <ac:chgData name="Indu Sekhar Dantu" userId="4218edbc7ffe59d5" providerId="LiveId" clId="{49A40A61-86F5-4FBE-AB70-0A54BE27100C}" dt="2021-08-08T02:20:46.994" v="3852" actId="255"/>
          <ac:spMkLst>
            <pc:docMk/>
            <pc:sldMk cId="194315940" sldId="52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5:11.917" v="5405" actId="113"/>
          <ac:spMkLst>
            <pc:docMk/>
            <pc:sldMk cId="194315940" sldId="523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9:35:46.387" v="5411" actId="113"/>
        <pc:sldMkLst>
          <pc:docMk/>
          <pc:sldMk cId="408865378" sldId="524"/>
        </pc:sldMkLst>
        <pc:spChg chg="mod">
          <ac:chgData name="Indu Sekhar Dantu" userId="4218edbc7ffe59d5" providerId="LiveId" clId="{49A40A61-86F5-4FBE-AB70-0A54BE27100C}" dt="2021-08-08T02:20:59.162" v="3854" actId="255"/>
          <ac:spMkLst>
            <pc:docMk/>
            <pc:sldMk cId="408865378" sldId="52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9:35:46.387" v="5411" actId="113"/>
          <ac:spMkLst>
            <pc:docMk/>
            <pc:sldMk cId="408865378" sldId="52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2:39:08.485" v="4013" actId="20577"/>
        <pc:sldMkLst>
          <pc:docMk/>
          <pc:sldMk cId="2878109114" sldId="525"/>
        </pc:sldMkLst>
        <pc:spChg chg="mod">
          <ac:chgData name="Indu Sekhar Dantu" userId="4218edbc7ffe59d5" providerId="LiveId" clId="{49A40A61-86F5-4FBE-AB70-0A54BE27100C}" dt="2021-08-08T02:21:18.615" v="3858" actId="255"/>
          <ac:spMkLst>
            <pc:docMk/>
            <pc:sldMk cId="2878109114" sldId="525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39:08.485" v="4013" actId="20577"/>
          <ac:spMkLst>
            <pc:docMk/>
            <pc:sldMk cId="2878109114" sldId="52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3:10:42.493" v="4277" actId="27636"/>
        <pc:sldMkLst>
          <pc:docMk/>
          <pc:sldMk cId="3767827587" sldId="526"/>
        </pc:sldMkLst>
        <pc:spChg chg="mod">
          <ac:chgData name="Indu Sekhar Dantu" userId="4218edbc7ffe59d5" providerId="LiveId" clId="{49A40A61-86F5-4FBE-AB70-0A54BE27100C}" dt="2021-08-08T02:21:28.983" v="3860" actId="255"/>
          <ac:spMkLst>
            <pc:docMk/>
            <pc:sldMk cId="3767827587" sldId="526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3:10:42.493" v="4277" actId="27636"/>
          <ac:spMkLst>
            <pc:docMk/>
            <pc:sldMk cId="3767827587" sldId="52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37:51.951" v="3997" actId="20577"/>
        <pc:sldMkLst>
          <pc:docMk/>
          <pc:sldMk cId="2756752420" sldId="527"/>
        </pc:sldMkLst>
        <pc:spChg chg="mod">
          <ac:chgData name="Indu Sekhar Dantu" userId="4218edbc7ffe59d5" providerId="LiveId" clId="{49A40A61-86F5-4FBE-AB70-0A54BE27100C}" dt="2021-08-08T02:21:39.672" v="3862" actId="255"/>
          <ac:spMkLst>
            <pc:docMk/>
            <pc:sldMk cId="2756752420" sldId="52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37:51.951" v="3997" actId="20577"/>
          <ac:spMkLst>
            <pc:docMk/>
            <pc:sldMk cId="2756752420" sldId="527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7T16:45:40.966" v="3301" actId="47"/>
        <pc:sldMkLst>
          <pc:docMk/>
          <pc:sldMk cId="2853072375" sldId="527"/>
        </pc:sldMkLst>
      </pc:sldChg>
      <pc:sldChg chg="modSp add mod">
        <pc:chgData name="Indu Sekhar Dantu" userId="4218edbc7ffe59d5" providerId="LiveId" clId="{49A40A61-86F5-4FBE-AB70-0A54BE27100C}" dt="2021-08-08T02:36:42.942" v="3986" actId="20577"/>
        <pc:sldMkLst>
          <pc:docMk/>
          <pc:sldMk cId="4000322912" sldId="528"/>
        </pc:sldMkLst>
        <pc:spChg chg="mod">
          <ac:chgData name="Indu Sekhar Dantu" userId="4218edbc7ffe59d5" providerId="LiveId" clId="{49A40A61-86F5-4FBE-AB70-0A54BE27100C}" dt="2021-08-08T02:21:54.139" v="3864" actId="255"/>
          <ac:spMkLst>
            <pc:docMk/>
            <pc:sldMk cId="4000322912" sldId="528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36:42.942" v="3986" actId="20577"/>
          <ac:spMkLst>
            <pc:docMk/>
            <pc:sldMk cId="4000322912" sldId="52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2:05:12.683" v="3521" actId="2711"/>
        <pc:sldMkLst>
          <pc:docMk/>
          <pc:sldMk cId="2718906085" sldId="529"/>
        </pc:sldMkLst>
        <pc:spChg chg="mod">
          <ac:chgData name="Indu Sekhar Dantu" userId="4218edbc7ffe59d5" providerId="LiveId" clId="{49A40A61-86F5-4FBE-AB70-0A54BE27100C}" dt="2021-08-08T02:05:12.683" v="3521" actId="2711"/>
          <ac:spMkLst>
            <pc:docMk/>
            <pc:sldMk cId="2718906085" sldId="529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0:07.842" v="3463" actId="20577"/>
          <ac:spMkLst>
            <pc:docMk/>
            <pc:sldMk cId="2718906085" sldId="529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2:05:02.602" v="3519" actId="2711"/>
        <pc:sldMkLst>
          <pc:docMk/>
          <pc:sldMk cId="3088027425" sldId="530"/>
        </pc:sldMkLst>
        <pc:spChg chg="mod">
          <ac:chgData name="Indu Sekhar Dantu" userId="4218edbc7ffe59d5" providerId="LiveId" clId="{49A40A61-86F5-4FBE-AB70-0A54BE27100C}" dt="2021-08-08T02:05:02.602" v="3519" actId="2711"/>
          <ac:spMkLst>
            <pc:docMk/>
            <pc:sldMk cId="3088027425" sldId="530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0:48.920" v="3468" actId="20577"/>
          <ac:spMkLst>
            <pc:docMk/>
            <pc:sldMk cId="3088027425" sldId="53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49A40A61-86F5-4FBE-AB70-0A54BE27100C}" dt="2021-08-08T02:04:40.621" v="3515" actId="2711"/>
        <pc:sldMkLst>
          <pc:docMk/>
          <pc:sldMk cId="3549015221" sldId="531"/>
        </pc:sldMkLst>
        <pc:spChg chg="mod">
          <ac:chgData name="Indu Sekhar Dantu" userId="4218edbc7ffe59d5" providerId="LiveId" clId="{49A40A61-86F5-4FBE-AB70-0A54BE27100C}" dt="2021-08-08T02:04:40.621" v="3515" actId="2711"/>
          <ac:spMkLst>
            <pc:docMk/>
            <pc:sldMk cId="3549015221" sldId="531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1:14.803" v="3475" actId="20577"/>
          <ac:spMkLst>
            <pc:docMk/>
            <pc:sldMk cId="3549015221" sldId="53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04:30.362" v="3513" actId="2711"/>
        <pc:sldMkLst>
          <pc:docMk/>
          <pc:sldMk cId="3980990903" sldId="532"/>
        </pc:sldMkLst>
        <pc:spChg chg="mod">
          <ac:chgData name="Indu Sekhar Dantu" userId="4218edbc7ffe59d5" providerId="LiveId" clId="{49A40A61-86F5-4FBE-AB70-0A54BE27100C}" dt="2021-08-08T02:04:30.362" v="3513" actId="2711"/>
          <ac:spMkLst>
            <pc:docMk/>
            <pc:sldMk cId="3980990903" sldId="532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1:21.023" v="3478" actId="20577"/>
          <ac:spMkLst>
            <pc:docMk/>
            <pc:sldMk cId="3980990903" sldId="532"/>
            <ac:spMk id="30723" creationId="{7FA862AD-3D05-40BC-B0F8-F7D30BEE041F}"/>
          </ac:spMkLst>
        </pc:spChg>
      </pc:sldChg>
      <pc:sldChg chg="modSp mod ord">
        <pc:chgData name="Indu Sekhar Dantu" userId="4218edbc7ffe59d5" providerId="LiveId" clId="{49A40A61-86F5-4FBE-AB70-0A54BE27100C}" dt="2021-08-08T02:05:22.847" v="3523" actId="2711"/>
        <pc:sldMkLst>
          <pc:docMk/>
          <pc:sldMk cId="399175577" sldId="533"/>
        </pc:sldMkLst>
        <pc:spChg chg="mod">
          <ac:chgData name="Indu Sekhar Dantu" userId="4218edbc7ffe59d5" providerId="LiveId" clId="{49A40A61-86F5-4FBE-AB70-0A54BE27100C}" dt="2021-08-08T02:05:22.847" v="3523" actId="2711"/>
          <ac:spMkLst>
            <pc:docMk/>
            <pc:sldMk cId="399175577" sldId="533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0:13.049" v="3465" actId="20577"/>
          <ac:spMkLst>
            <pc:docMk/>
            <pc:sldMk cId="399175577" sldId="53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04:51.118" v="3517" actId="2711"/>
        <pc:sldMkLst>
          <pc:docMk/>
          <pc:sldMk cId="1975182682" sldId="534"/>
        </pc:sldMkLst>
        <pc:spChg chg="mod">
          <ac:chgData name="Indu Sekhar Dantu" userId="4218edbc7ffe59d5" providerId="LiveId" clId="{49A40A61-86F5-4FBE-AB70-0A54BE27100C}" dt="2021-08-08T02:04:51.118" v="3517" actId="2711"/>
          <ac:spMkLst>
            <pc:docMk/>
            <pc:sldMk cId="1975182682" sldId="534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2:01:08.589" v="3474"/>
          <ac:spMkLst>
            <pc:docMk/>
            <pc:sldMk cId="1975182682" sldId="53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3:00:23.515" v="4171" actId="20577"/>
        <pc:sldMkLst>
          <pc:docMk/>
          <pc:sldMk cId="1509202101" sldId="535"/>
        </pc:sldMkLst>
        <pc:spChg chg="mod">
          <ac:chgData name="Indu Sekhar Dantu" userId="4218edbc7ffe59d5" providerId="LiveId" clId="{49A40A61-86F5-4FBE-AB70-0A54BE27100C}" dt="2021-08-08T03:00:23.515" v="4171" actId="20577"/>
          <ac:spMkLst>
            <pc:docMk/>
            <pc:sldMk cId="1509202101" sldId="53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3:00:55.465" v="4187" actId="20577"/>
        <pc:sldMkLst>
          <pc:docMk/>
          <pc:sldMk cId="1134189051" sldId="536"/>
        </pc:sldMkLst>
        <pc:spChg chg="mod">
          <ac:chgData name="Indu Sekhar Dantu" userId="4218edbc7ffe59d5" providerId="LiveId" clId="{49A40A61-86F5-4FBE-AB70-0A54BE27100C}" dt="2021-08-08T03:00:55.465" v="4187" actId="20577"/>
          <ac:spMkLst>
            <pc:docMk/>
            <pc:sldMk cId="1134189051" sldId="536"/>
            <ac:spMk id="30723" creationId="{7FA862AD-3D05-40BC-B0F8-F7D30BEE041F}"/>
          </ac:spMkLst>
        </pc:spChg>
      </pc:sldChg>
      <pc:sldChg chg="modSp mod ord">
        <pc:chgData name="Indu Sekhar Dantu" userId="4218edbc7ffe59d5" providerId="LiveId" clId="{49A40A61-86F5-4FBE-AB70-0A54BE27100C}" dt="2021-08-08T03:10:59.015" v="4279" actId="20577"/>
        <pc:sldMkLst>
          <pc:docMk/>
          <pc:sldMk cId="2634034067" sldId="537"/>
        </pc:sldMkLst>
        <pc:spChg chg="mod">
          <ac:chgData name="Indu Sekhar Dantu" userId="4218edbc7ffe59d5" providerId="LiveId" clId="{49A40A61-86F5-4FBE-AB70-0A54BE27100C}" dt="2021-08-08T02:04:16.193" v="3511" actId="2711"/>
          <ac:spMkLst>
            <pc:docMk/>
            <pc:sldMk cId="2634034067" sldId="537"/>
            <ac:spMk id="15362" creationId="{90DA4598-77D7-4E56-BD04-81B421A9C7EA}"/>
          </ac:spMkLst>
        </pc:spChg>
        <pc:spChg chg="mod">
          <ac:chgData name="Indu Sekhar Dantu" userId="4218edbc7ffe59d5" providerId="LiveId" clId="{49A40A61-86F5-4FBE-AB70-0A54BE27100C}" dt="2021-08-08T03:10:59.015" v="4279" actId="20577"/>
          <ac:spMkLst>
            <pc:docMk/>
            <pc:sldMk cId="2634034067" sldId="53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06:05.408" v="3576" actId="6549"/>
        <pc:sldMkLst>
          <pc:docMk/>
          <pc:sldMk cId="1149270304" sldId="538"/>
        </pc:sldMkLst>
        <pc:spChg chg="mod">
          <ac:chgData name="Indu Sekhar Dantu" userId="4218edbc7ffe59d5" providerId="LiveId" clId="{49A40A61-86F5-4FBE-AB70-0A54BE27100C}" dt="2021-08-08T02:06:05.408" v="3576" actId="6549"/>
          <ac:spMkLst>
            <pc:docMk/>
            <pc:sldMk cId="1149270304" sldId="53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1:20.558" v="4112" actId="20577"/>
        <pc:sldMkLst>
          <pc:docMk/>
          <pc:sldMk cId="895989890" sldId="539"/>
        </pc:sldMkLst>
        <pc:spChg chg="mod">
          <ac:chgData name="Indu Sekhar Dantu" userId="4218edbc7ffe59d5" providerId="LiveId" clId="{49A40A61-86F5-4FBE-AB70-0A54BE27100C}" dt="2021-08-08T02:51:20.558" v="4112" actId="20577"/>
          <ac:spMkLst>
            <pc:docMk/>
            <pc:sldMk cId="895989890" sldId="53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1:30.712" v="4114" actId="20577"/>
        <pc:sldMkLst>
          <pc:docMk/>
          <pc:sldMk cId="1098638762" sldId="540"/>
        </pc:sldMkLst>
        <pc:spChg chg="mod">
          <ac:chgData name="Indu Sekhar Dantu" userId="4218edbc7ffe59d5" providerId="LiveId" clId="{49A40A61-86F5-4FBE-AB70-0A54BE27100C}" dt="2021-08-08T02:51:30.712" v="4114" actId="20577"/>
          <ac:spMkLst>
            <pc:docMk/>
            <pc:sldMk cId="1098638762" sldId="540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8:56:47.221" v="5218" actId="47"/>
        <pc:sldMkLst>
          <pc:docMk/>
          <pc:sldMk cId="968682999" sldId="541"/>
        </pc:sldMkLst>
        <pc:spChg chg="mod">
          <ac:chgData name="Indu Sekhar Dantu" userId="4218edbc7ffe59d5" providerId="LiveId" clId="{49A40A61-86F5-4FBE-AB70-0A54BE27100C}" dt="2021-08-08T02:52:48.195" v="4122" actId="20577"/>
          <ac:spMkLst>
            <pc:docMk/>
            <pc:sldMk cId="968682999" sldId="541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8:57:55.137" v="5227" actId="47"/>
        <pc:sldMkLst>
          <pc:docMk/>
          <pc:sldMk cId="2389447010" sldId="542"/>
        </pc:sldMkLst>
        <pc:spChg chg="mod">
          <ac:chgData name="Indu Sekhar Dantu" userId="4218edbc7ffe59d5" providerId="LiveId" clId="{49A40A61-86F5-4FBE-AB70-0A54BE27100C}" dt="2021-08-08T08:57:21.765" v="5226" actId="20577"/>
          <ac:spMkLst>
            <pc:docMk/>
            <pc:sldMk cId="2389447010" sldId="54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8:58:17.815" v="5232" actId="20577"/>
        <pc:sldMkLst>
          <pc:docMk/>
          <pc:sldMk cId="526015098" sldId="543"/>
        </pc:sldMkLst>
        <pc:spChg chg="mod">
          <ac:chgData name="Indu Sekhar Dantu" userId="4218edbc7ffe59d5" providerId="LiveId" clId="{49A40A61-86F5-4FBE-AB70-0A54BE27100C}" dt="2021-08-08T08:58:17.815" v="5232" actId="20577"/>
          <ac:spMkLst>
            <pc:docMk/>
            <pc:sldMk cId="526015098" sldId="54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4:43.528" v="4131"/>
        <pc:sldMkLst>
          <pc:docMk/>
          <pc:sldMk cId="2844379343" sldId="544"/>
        </pc:sldMkLst>
        <pc:spChg chg="mod">
          <ac:chgData name="Indu Sekhar Dantu" userId="4218edbc7ffe59d5" providerId="LiveId" clId="{49A40A61-86F5-4FBE-AB70-0A54BE27100C}" dt="2021-08-08T02:54:43.528" v="4131"/>
          <ac:spMkLst>
            <pc:docMk/>
            <pc:sldMk cId="2844379343" sldId="54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5:26.653" v="4134"/>
        <pc:sldMkLst>
          <pc:docMk/>
          <pc:sldMk cId="40871545" sldId="545"/>
        </pc:sldMkLst>
        <pc:spChg chg="mod">
          <ac:chgData name="Indu Sekhar Dantu" userId="4218edbc7ffe59d5" providerId="LiveId" clId="{49A40A61-86F5-4FBE-AB70-0A54BE27100C}" dt="2021-08-08T02:55:26.653" v="4134"/>
          <ac:spMkLst>
            <pc:docMk/>
            <pc:sldMk cId="40871545" sldId="545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6:26.391" v="4142" actId="6549"/>
        <pc:sldMkLst>
          <pc:docMk/>
          <pc:sldMk cId="4107360315" sldId="546"/>
        </pc:sldMkLst>
        <pc:spChg chg="mod">
          <ac:chgData name="Indu Sekhar Dantu" userId="4218edbc7ffe59d5" providerId="LiveId" clId="{49A40A61-86F5-4FBE-AB70-0A54BE27100C}" dt="2021-08-08T02:56:26.391" v="4142" actId="6549"/>
          <ac:spMkLst>
            <pc:docMk/>
            <pc:sldMk cId="4107360315" sldId="546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7:00.791" v="4145"/>
        <pc:sldMkLst>
          <pc:docMk/>
          <pc:sldMk cId="903704309" sldId="547"/>
        </pc:sldMkLst>
        <pc:spChg chg="mod">
          <ac:chgData name="Indu Sekhar Dantu" userId="4218edbc7ffe59d5" providerId="LiveId" clId="{49A40A61-86F5-4FBE-AB70-0A54BE27100C}" dt="2021-08-08T02:57:00.791" v="4145"/>
          <ac:spMkLst>
            <pc:docMk/>
            <pc:sldMk cId="903704309" sldId="54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7:33.797" v="4148"/>
        <pc:sldMkLst>
          <pc:docMk/>
          <pc:sldMk cId="880209302" sldId="548"/>
        </pc:sldMkLst>
        <pc:spChg chg="mod">
          <ac:chgData name="Indu Sekhar Dantu" userId="4218edbc7ffe59d5" providerId="LiveId" clId="{49A40A61-86F5-4FBE-AB70-0A54BE27100C}" dt="2021-08-08T02:57:33.797" v="4148"/>
          <ac:spMkLst>
            <pc:docMk/>
            <pc:sldMk cId="880209302" sldId="54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8:08.741" v="4151" actId="20577"/>
        <pc:sldMkLst>
          <pc:docMk/>
          <pc:sldMk cId="324729454" sldId="549"/>
        </pc:sldMkLst>
        <pc:spChg chg="mod">
          <ac:chgData name="Indu Sekhar Dantu" userId="4218edbc7ffe59d5" providerId="LiveId" clId="{49A40A61-86F5-4FBE-AB70-0A54BE27100C}" dt="2021-08-08T02:58:08.741" v="4151" actId="20577"/>
          <ac:spMkLst>
            <pc:docMk/>
            <pc:sldMk cId="324729454" sldId="549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8:49.818" v="4154"/>
        <pc:sldMkLst>
          <pc:docMk/>
          <pc:sldMk cId="3886669739" sldId="550"/>
        </pc:sldMkLst>
        <pc:spChg chg="mod">
          <ac:chgData name="Indu Sekhar Dantu" userId="4218edbc7ffe59d5" providerId="LiveId" clId="{49A40A61-86F5-4FBE-AB70-0A54BE27100C}" dt="2021-08-08T02:58:49.818" v="4154"/>
          <ac:spMkLst>
            <pc:docMk/>
            <pc:sldMk cId="3886669739" sldId="550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2:59:38.971" v="4159"/>
        <pc:sldMkLst>
          <pc:docMk/>
          <pc:sldMk cId="2092573153" sldId="551"/>
        </pc:sldMkLst>
        <pc:spChg chg="mod">
          <ac:chgData name="Indu Sekhar Dantu" userId="4218edbc7ffe59d5" providerId="LiveId" clId="{49A40A61-86F5-4FBE-AB70-0A54BE27100C}" dt="2021-08-08T02:59:38.971" v="4159"/>
          <ac:spMkLst>
            <pc:docMk/>
            <pc:sldMk cId="2092573153" sldId="551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13:12.139" v="5017" actId="113"/>
        <pc:sldMkLst>
          <pc:docMk/>
          <pc:sldMk cId="676878877" sldId="552"/>
        </pc:sldMkLst>
        <pc:spChg chg="mod">
          <ac:chgData name="Indu Sekhar Dantu" userId="4218edbc7ffe59d5" providerId="LiveId" clId="{49A40A61-86F5-4FBE-AB70-0A54BE27100C}" dt="2021-08-08T06:13:12.139" v="5017" actId="113"/>
          <ac:spMkLst>
            <pc:docMk/>
            <pc:sldMk cId="676878877" sldId="55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6:22:04.307" v="5052" actId="113"/>
        <pc:sldMkLst>
          <pc:docMk/>
          <pc:sldMk cId="2492698287" sldId="553"/>
        </pc:sldMkLst>
        <pc:spChg chg="mod">
          <ac:chgData name="Indu Sekhar Dantu" userId="4218edbc7ffe59d5" providerId="LiveId" clId="{49A40A61-86F5-4FBE-AB70-0A54BE27100C}" dt="2021-08-08T06:22:04.307" v="5052" actId="113"/>
          <ac:spMkLst>
            <pc:docMk/>
            <pc:sldMk cId="2492698287" sldId="553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8:56:52.232" v="5220" actId="47"/>
        <pc:sldMkLst>
          <pc:docMk/>
          <pc:sldMk cId="2030319417" sldId="554"/>
        </pc:sldMkLst>
        <pc:spChg chg="mod">
          <ac:chgData name="Indu Sekhar Dantu" userId="4218edbc7ffe59d5" providerId="LiveId" clId="{49A40A61-86F5-4FBE-AB70-0A54BE27100C}" dt="2021-08-08T03:08:20.323" v="4247" actId="20577"/>
          <ac:spMkLst>
            <pc:docMk/>
            <pc:sldMk cId="2030319417" sldId="554"/>
            <ac:spMk id="30723" creationId="{7FA862AD-3D05-40BC-B0F8-F7D30BEE041F}"/>
          </ac:spMkLst>
        </pc:spChg>
      </pc:sldChg>
      <pc:sldChg chg="modSp del mod">
        <pc:chgData name="Indu Sekhar Dantu" userId="4218edbc7ffe59d5" providerId="LiveId" clId="{49A40A61-86F5-4FBE-AB70-0A54BE27100C}" dt="2021-08-08T08:56:54.271" v="5222" actId="47"/>
        <pc:sldMkLst>
          <pc:docMk/>
          <pc:sldMk cId="609216390" sldId="555"/>
        </pc:sldMkLst>
        <pc:spChg chg="mod">
          <ac:chgData name="Indu Sekhar Dantu" userId="4218edbc7ffe59d5" providerId="LiveId" clId="{49A40A61-86F5-4FBE-AB70-0A54BE27100C}" dt="2021-08-08T03:08:43.731" v="4250" actId="20577"/>
          <ac:spMkLst>
            <pc:docMk/>
            <pc:sldMk cId="609216390" sldId="555"/>
            <ac:spMk id="30723" creationId="{7FA862AD-3D05-40BC-B0F8-F7D30BEE041F}"/>
          </ac:spMkLst>
        </pc:spChg>
      </pc:sldChg>
      <pc:sldChg chg="addSp delSp modSp mod">
        <pc:chgData name="Indu Sekhar Dantu" userId="4218edbc7ffe59d5" providerId="LiveId" clId="{49A40A61-86F5-4FBE-AB70-0A54BE27100C}" dt="2021-08-08T04:50:24.435" v="4322" actId="20577"/>
        <pc:sldMkLst>
          <pc:docMk/>
          <pc:sldMk cId="126714669" sldId="558"/>
        </pc:sldMkLst>
        <pc:spChg chg="mod">
          <ac:chgData name="Indu Sekhar Dantu" userId="4218edbc7ffe59d5" providerId="LiveId" clId="{49A40A61-86F5-4FBE-AB70-0A54BE27100C}" dt="2021-08-08T04:50:24.435" v="4322" actId="20577"/>
          <ac:spMkLst>
            <pc:docMk/>
            <pc:sldMk cId="126714669" sldId="558"/>
            <ac:spMk id="4" creationId="{9F937A8C-31E1-4998-A5A1-CC933FF83C4E}"/>
          </ac:spMkLst>
        </pc:spChg>
        <pc:picChg chg="add mod">
          <ac:chgData name="Indu Sekhar Dantu" userId="4218edbc7ffe59d5" providerId="LiveId" clId="{49A40A61-86F5-4FBE-AB70-0A54BE27100C}" dt="2021-08-08T04:50:04.347" v="4285" actId="14100"/>
          <ac:picMkLst>
            <pc:docMk/>
            <pc:sldMk cId="126714669" sldId="558"/>
            <ac:picMk id="3" creationId="{4AC58E0C-5F2D-449C-9069-55DDA1C480DA}"/>
          </ac:picMkLst>
        </pc:picChg>
        <pc:picChg chg="del">
          <ac:chgData name="Indu Sekhar Dantu" userId="4218edbc7ffe59d5" providerId="LiveId" clId="{49A40A61-86F5-4FBE-AB70-0A54BE27100C}" dt="2021-08-08T04:49:51.649" v="4280" actId="478"/>
          <ac:picMkLst>
            <pc:docMk/>
            <pc:sldMk cId="126714669" sldId="558"/>
            <ac:picMk id="8" creationId="{09CEA648-F904-47AA-8223-66A97F07B207}"/>
          </ac:picMkLst>
        </pc:picChg>
      </pc:sldChg>
      <pc:sldChg chg="addSp delSp modSp mod">
        <pc:chgData name="Indu Sekhar Dantu" userId="4218edbc7ffe59d5" providerId="LiveId" clId="{49A40A61-86F5-4FBE-AB70-0A54BE27100C}" dt="2021-08-08T04:53:37.862" v="4352" actId="1036"/>
        <pc:sldMkLst>
          <pc:docMk/>
          <pc:sldMk cId="3028414268" sldId="559"/>
        </pc:sldMkLst>
        <pc:spChg chg="add mod">
          <ac:chgData name="Indu Sekhar Dantu" userId="4218edbc7ffe59d5" providerId="LiveId" clId="{49A40A61-86F5-4FBE-AB70-0A54BE27100C}" dt="2021-08-08T04:53:37.862" v="4352" actId="1036"/>
          <ac:spMkLst>
            <pc:docMk/>
            <pc:sldMk cId="3028414268" sldId="559"/>
            <ac:spMk id="6" creationId="{1E67C5CA-1DA6-4C08-AA27-328FF86A088F}"/>
          </ac:spMkLst>
        </pc:spChg>
        <pc:picChg chg="del">
          <ac:chgData name="Indu Sekhar Dantu" userId="4218edbc7ffe59d5" providerId="LiveId" clId="{49A40A61-86F5-4FBE-AB70-0A54BE27100C}" dt="2021-08-08T04:52:54.346" v="4323" actId="478"/>
          <ac:picMkLst>
            <pc:docMk/>
            <pc:sldMk cId="3028414268" sldId="559"/>
            <ac:picMk id="3" creationId="{4AC58E0C-5F2D-449C-9069-55DDA1C480DA}"/>
          </ac:picMkLst>
        </pc:picChg>
      </pc:sldChg>
      <pc:sldChg chg="add del">
        <pc:chgData name="Indu Sekhar Dantu" userId="4218edbc7ffe59d5" providerId="LiveId" clId="{49A40A61-86F5-4FBE-AB70-0A54BE27100C}" dt="2021-08-08T04:53:00.692" v="4325"/>
        <pc:sldMkLst>
          <pc:docMk/>
          <pc:sldMk cId="3127555938" sldId="560"/>
        </pc:sldMkLst>
      </pc:sldChg>
      <pc:sldChg chg="addSp delSp modSp mod">
        <pc:chgData name="Indu Sekhar Dantu" userId="4218edbc7ffe59d5" providerId="LiveId" clId="{49A40A61-86F5-4FBE-AB70-0A54BE27100C}" dt="2021-08-08T04:54:15.299" v="4358" actId="14100"/>
        <pc:sldMkLst>
          <pc:docMk/>
          <pc:sldMk cId="3836039437" sldId="560"/>
        </pc:sldMkLst>
        <pc:spChg chg="del">
          <ac:chgData name="Indu Sekhar Dantu" userId="4218edbc7ffe59d5" providerId="LiveId" clId="{49A40A61-86F5-4FBE-AB70-0A54BE27100C}" dt="2021-08-08T04:53:52.184" v="4353" actId="478"/>
          <ac:spMkLst>
            <pc:docMk/>
            <pc:sldMk cId="3836039437" sldId="560"/>
            <ac:spMk id="6" creationId="{1E67C5CA-1DA6-4C08-AA27-328FF86A088F}"/>
          </ac:spMkLst>
        </pc:spChg>
        <pc:picChg chg="add mod">
          <ac:chgData name="Indu Sekhar Dantu" userId="4218edbc7ffe59d5" providerId="LiveId" clId="{49A40A61-86F5-4FBE-AB70-0A54BE27100C}" dt="2021-08-08T04:54:15.299" v="4358" actId="14100"/>
          <ac:picMkLst>
            <pc:docMk/>
            <pc:sldMk cId="3836039437" sldId="560"/>
            <ac:picMk id="7" creationId="{7DFBA0A2-639D-45E4-982C-3E0DF919303A}"/>
          </ac:picMkLst>
        </pc:picChg>
      </pc:sldChg>
      <pc:sldChg chg="addSp delSp modSp mod">
        <pc:chgData name="Indu Sekhar Dantu" userId="4218edbc7ffe59d5" providerId="LiveId" clId="{49A40A61-86F5-4FBE-AB70-0A54BE27100C}" dt="2021-08-08T05:00:19.403" v="4418" actId="6549"/>
        <pc:sldMkLst>
          <pc:docMk/>
          <pc:sldMk cId="917660126" sldId="561"/>
        </pc:sldMkLst>
        <pc:spChg chg="mod">
          <ac:chgData name="Indu Sekhar Dantu" userId="4218edbc7ffe59d5" providerId="LiveId" clId="{49A40A61-86F5-4FBE-AB70-0A54BE27100C}" dt="2021-08-08T05:00:19.403" v="4418" actId="6549"/>
          <ac:spMkLst>
            <pc:docMk/>
            <pc:sldMk cId="917660126" sldId="561"/>
            <ac:spMk id="4" creationId="{9F937A8C-31E1-4998-A5A1-CC933FF83C4E}"/>
          </ac:spMkLst>
        </pc:spChg>
        <pc:picChg chg="del mod">
          <ac:chgData name="Indu Sekhar Dantu" userId="4218edbc7ffe59d5" providerId="LiveId" clId="{49A40A61-86F5-4FBE-AB70-0A54BE27100C}" dt="2021-08-08T04:59:45.434" v="4360" actId="478"/>
          <ac:picMkLst>
            <pc:docMk/>
            <pc:sldMk cId="917660126" sldId="561"/>
            <ac:picMk id="3" creationId="{4AC58E0C-5F2D-449C-9069-55DDA1C480DA}"/>
          </ac:picMkLst>
        </pc:picChg>
        <pc:picChg chg="add mod">
          <ac:chgData name="Indu Sekhar Dantu" userId="4218edbc7ffe59d5" providerId="LiveId" clId="{49A40A61-86F5-4FBE-AB70-0A54BE27100C}" dt="2021-08-08T05:00:07.609" v="4398" actId="1035"/>
          <ac:picMkLst>
            <pc:docMk/>
            <pc:sldMk cId="917660126" sldId="561"/>
            <ac:picMk id="6" creationId="{A34F5800-6D47-46A5-B14C-4B29DFD95FE8}"/>
          </ac:picMkLst>
        </pc:picChg>
      </pc:sldChg>
      <pc:sldChg chg="modSp mod">
        <pc:chgData name="Indu Sekhar Dantu" userId="4218edbc7ffe59d5" providerId="LiveId" clId="{49A40A61-86F5-4FBE-AB70-0A54BE27100C}" dt="2021-08-08T05:37:13.191" v="4657" actId="20577"/>
        <pc:sldMkLst>
          <pc:docMk/>
          <pc:sldMk cId="3293603737" sldId="562"/>
        </pc:sldMkLst>
        <pc:spChg chg="mod">
          <ac:chgData name="Indu Sekhar Dantu" userId="4218edbc7ffe59d5" providerId="LiveId" clId="{49A40A61-86F5-4FBE-AB70-0A54BE27100C}" dt="2021-08-08T05:37:13.191" v="4657" actId="20577"/>
          <ac:spMkLst>
            <pc:docMk/>
            <pc:sldMk cId="3293603737" sldId="56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5:26:41.207" v="4501" actId="20577"/>
        <pc:sldMkLst>
          <pc:docMk/>
          <pc:sldMk cId="0" sldId="1051"/>
        </pc:sldMkLst>
        <pc:spChg chg="mod">
          <ac:chgData name="Indu Sekhar Dantu" userId="4218edbc7ffe59d5" providerId="LiveId" clId="{49A40A61-86F5-4FBE-AB70-0A54BE27100C}" dt="2021-08-08T05:26:41.207" v="4501" actId="20577"/>
          <ac:spMkLst>
            <pc:docMk/>
            <pc:sldMk cId="0" sldId="1051"/>
            <ac:spMk id="59394" creationId="{30EA0236-ECB0-4BB9-82ED-7AE94B1721CE}"/>
          </ac:spMkLst>
        </pc:spChg>
      </pc:sldChg>
      <pc:sldChg chg="modSp mod">
        <pc:chgData name="Indu Sekhar Dantu" userId="4218edbc7ffe59d5" providerId="LiveId" clId="{49A40A61-86F5-4FBE-AB70-0A54BE27100C}" dt="2021-08-08T05:39:13.417" v="4675" actId="12"/>
        <pc:sldMkLst>
          <pc:docMk/>
          <pc:sldMk cId="2156640465" sldId="1052"/>
        </pc:sldMkLst>
        <pc:spChg chg="mod">
          <ac:chgData name="Indu Sekhar Dantu" userId="4218edbc7ffe59d5" providerId="LiveId" clId="{49A40A61-86F5-4FBE-AB70-0A54BE27100C}" dt="2021-08-08T05:39:13.417" v="4675" actId="12"/>
          <ac:spMkLst>
            <pc:docMk/>
            <pc:sldMk cId="2156640465" sldId="1052"/>
            <ac:spMk id="30723" creationId="{7FA862AD-3D05-40BC-B0F8-F7D30BEE041F}"/>
          </ac:spMkLst>
        </pc:spChg>
      </pc:sldChg>
      <pc:sldChg chg="addSp delSp modSp mod">
        <pc:chgData name="Indu Sekhar Dantu" userId="4218edbc7ffe59d5" providerId="LiveId" clId="{49A40A61-86F5-4FBE-AB70-0A54BE27100C}" dt="2021-08-08T05:58:59.765" v="4858" actId="1035"/>
        <pc:sldMkLst>
          <pc:docMk/>
          <pc:sldMk cId="3722656188" sldId="1053"/>
        </pc:sldMkLst>
        <pc:spChg chg="add del mod">
          <ac:chgData name="Indu Sekhar Dantu" userId="4218edbc7ffe59d5" providerId="LiveId" clId="{49A40A61-86F5-4FBE-AB70-0A54BE27100C}" dt="2021-08-08T05:58:30.022" v="4815" actId="478"/>
          <ac:spMkLst>
            <pc:docMk/>
            <pc:sldMk cId="3722656188" sldId="1053"/>
            <ac:spMk id="3" creationId="{C875B64E-FC6E-46A0-BA73-32C7556DDB2B}"/>
          </ac:spMkLst>
        </pc:spChg>
        <pc:spChg chg="del mod">
          <ac:chgData name="Indu Sekhar Dantu" userId="4218edbc7ffe59d5" providerId="LiveId" clId="{49A40A61-86F5-4FBE-AB70-0A54BE27100C}" dt="2021-08-08T05:58:24.641" v="4813" actId="478"/>
          <ac:spMkLst>
            <pc:docMk/>
            <pc:sldMk cId="3722656188" sldId="1053"/>
            <ac:spMk id="30723" creationId="{7FA862AD-3D05-40BC-B0F8-F7D30BEE041F}"/>
          </ac:spMkLst>
        </pc:spChg>
        <pc:picChg chg="add mod">
          <ac:chgData name="Indu Sekhar Dantu" userId="4218edbc7ffe59d5" providerId="LiveId" clId="{49A40A61-86F5-4FBE-AB70-0A54BE27100C}" dt="2021-08-08T05:58:59.765" v="4858" actId="1035"/>
          <ac:picMkLst>
            <pc:docMk/>
            <pc:sldMk cId="3722656188" sldId="1053"/>
            <ac:picMk id="4" creationId="{F31D4457-D723-45A8-85A7-C0ABCDBE04CF}"/>
          </ac:picMkLst>
        </pc:picChg>
      </pc:sldChg>
      <pc:sldChg chg="modSp mod">
        <pc:chgData name="Indu Sekhar Dantu" userId="4218edbc7ffe59d5" providerId="LiveId" clId="{49A40A61-86F5-4FBE-AB70-0A54BE27100C}" dt="2021-08-08T08:59:42.217" v="5241" actId="113"/>
        <pc:sldMkLst>
          <pc:docMk/>
          <pc:sldMk cId="3131508791" sldId="1054"/>
        </pc:sldMkLst>
        <pc:spChg chg="mod">
          <ac:chgData name="Indu Sekhar Dantu" userId="4218edbc7ffe59d5" providerId="LiveId" clId="{49A40A61-86F5-4FBE-AB70-0A54BE27100C}" dt="2021-08-08T08:59:42.217" v="5241" actId="113"/>
          <ac:spMkLst>
            <pc:docMk/>
            <pc:sldMk cId="3131508791" sldId="105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49A40A61-86F5-4FBE-AB70-0A54BE27100C}" dt="2021-08-08T09:19:49.360" v="5267" actId="113"/>
        <pc:sldMkLst>
          <pc:docMk/>
          <pc:sldMk cId="402789084" sldId="1055"/>
        </pc:sldMkLst>
        <pc:spChg chg="mod">
          <ac:chgData name="Indu Sekhar Dantu" userId="4218edbc7ffe59d5" providerId="LiveId" clId="{49A40A61-86F5-4FBE-AB70-0A54BE27100C}" dt="2021-08-08T09:19:49.360" v="5267" actId="113"/>
          <ac:spMkLst>
            <pc:docMk/>
            <pc:sldMk cId="402789084" sldId="1055"/>
            <ac:spMk id="30723" creationId="{7FA862AD-3D05-40BC-B0F8-F7D30BEE041F}"/>
          </ac:spMkLst>
        </pc:spChg>
      </pc:sldChg>
      <pc:sldChg chg="modSp mod ord">
        <pc:chgData name="Indu Sekhar Dantu" userId="4218edbc7ffe59d5" providerId="LiveId" clId="{49A40A61-86F5-4FBE-AB70-0A54BE27100C}" dt="2021-08-08T09:31:26.775" v="5375" actId="113"/>
        <pc:sldMkLst>
          <pc:docMk/>
          <pc:sldMk cId="3661772980" sldId="1056"/>
        </pc:sldMkLst>
        <pc:spChg chg="mod">
          <ac:chgData name="Indu Sekhar Dantu" userId="4218edbc7ffe59d5" providerId="LiveId" clId="{49A40A61-86F5-4FBE-AB70-0A54BE27100C}" dt="2021-08-08T09:31:26.775" v="5375" actId="113"/>
          <ac:spMkLst>
            <pc:docMk/>
            <pc:sldMk cId="3661772980" sldId="1056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49A40A61-86F5-4FBE-AB70-0A54BE27100C}" dt="2021-08-08T09:20:24.047" v="5273"/>
        <pc:sldMkLst>
          <pc:docMk/>
          <pc:sldMk cId="4129341353" sldId="1056"/>
        </pc:sldMkLst>
      </pc:sldChg>
    </pc:docChg>
  </pc:docChgLst>
  <pc:docChgLst>
    <pc:chgData name="Indu Sekhar Dantu" userId="4218edbc7ffe59d5" providerId="LiveId" clId="{CB8C6A6E-92B5-4D00-809E-12EEAF82F251}"/>
    <pc:docChg chg="undo custSel addSld delSld modSld sldOrd">
      <pc:chgData name="Indu Sekhar Dantu" userId="4218edbc7ffe59d5" providerId="LiveId" clId="{CB8C6A6E-92B5-4D00-809E-12EEAF82F251}" dt="2021-08-20T01:37:47.025" v="1030" actId="20577"/>
      <pc:docMkLst>
        <pc:docMk/>
      </pc:docMkLst>
      <pc:sldChg chg="modSp mod">
        <pc:chgData name="Indu Sekhar Dantu" userId="4218edbc7ffe59d5" providerId="LiveId" clId="{CB8C6A6E-92B5-4D00-809E-12EEAF82F251}" dt="2021-08-09T17:39:17.009" v="154" actId="114"/>
        <pc:sldMkLst>
          <pc:docMk/>
          <pc:sldMk cId="2475805559" sldId="257"/>
        </pc:sldMkLst>
        <pc:spChg chg="mod">
          <ac:chgData name="Indu Sekhar Dantu" userId="4218edbc7ffe59d5" providerId="LiveId" clId="{CB8C6A6E-92B5-4D00-809E-12EEAF82F251}" dt="2021-08-09T17:39:17.009" v="154" actId="114"/>
          <ac:spMkLst>
            <pc:docMk/>
            <pc:sldMk cId="2475805559" sldId="257"/>
            <ac:spMk id="2" creationId="{1C21E816-31F5-48BB-BD02-D15F2F18B48A}"/>
          </ac:spMkLst>
        </pc:spChg>
      </pc:sldChg>
      <pc:sldChg chg="modSp mod">
        <pc:chgData name="Indu Sekhar Dantu" userId="4218edbc7ffe59d5" providerId="LiveId" clId="{CB8C6A6E-92B5-4D00-809E-12EEAF82F251}" dt="2021-08-19T04:33:37.526" v="427" actId="113"/>
        <pc:sldMkLst>
          <pc:docMk/>
          <pc:sldMk cId="1293683236" sldId="358"/>
        </pc:sldMkLst>
        <pc:spChg chg="mod">
          <ac:chgData name="Indu Sekhar Dantu" userId="4218edbc7ffe59d5" providerId="LiveId" clId="{CB8C6A6E-92B5-4D00-809E-12EEAF82F251}" dt="2021-08-08T15:38:22.114" v="153" actId="6549"/>
          <ac:spMkLst>
            <pc:docMk/>
            <pc:sldMk cId="1293683236" sldId="358"/>
            <ac:spMk id="15362" creationId="{90DA4598-77D7-4E56-BD04-81B421A9C7EA}"/>
          </ac:spMkLst>
        </pc:spChg>
        <pc:spChg chg="mod">
          <ac:chgData name="Indu Sekhar Dantu" userId="4218edbc7ffe59d5" providerId="LiveId" clId="{CB8C6A6E-92B5-4D00-809E-12EEAF82F251}" dt="2021-08-19T04:33:37.526" v="427" actId="113"/>
          <ac:spMkLst>
            <pc:docMk/>
            <pc:sldMk cId="1293683236" sldId="35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19T04:35:37.764" v="453" actId="20577"/>
        <pc:sldMkLst>
          <pc:docMk/>
          <pc:sldMk cId="1015813567" sldId="383"/>
        </pc:sldMkLst>
        <pc:spChg chg="mod">
          <ac:chgData name="Indu Sekhar Dantu" userId="4218edbc7ffe59d5" providerId="LiveId" clId="{CB8C6A6E-92B5-4D00-809E-12EEAF82F251}" dt="2021-08-19T04:35:37.764" v="453" actId="20577"/>
          <ac:spMkLst>
            <pc:docMk/>
            <pc:sldMk cId="1015813567" sldId="383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19T04:38:30.332" v="516" actId="113"/>
        <pc:sldMkLst>
          <pc:docMk/>
          <pc:sldMk cId="1563232935" sldId="384"/>
        </pc:sldMkLst>
        <pc:spChg chg="mod">
          <ac:chgData name="Indu Sekhar Dantu" userId="4218edbc7ffe59d5" providerId="LiveId" clId="{CB8C6A6E-92B5-4D00-809E-12EEAF82F251}" dt="2021-08-19T04:38:30.332" v="516" actId="113"/>
          <ac:spMkLst>
            <pc:docMk/>
            <pc:sldMk cId="1563232935" sldId="38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19T04:57:57.032" v="593" actId="113"/>
        <pc:sldMkLst>
          <pc:docMk/>
          <pc:sldMk cId="1486127956" sldId="385"/>
        </pc:sldMkLst>
        <pc:spChg chg="mod">
          <ac:chgData name="Indu Sekhar Dantu" userId="4218edbc7ffe59d5" providerId="LiveId" clId="{CB8C6A6E-92B5-4D00-809E-12EEAF82F251}" dt="2021-08-19T04:57:57.032" v="593" actId="113"/>
          <ac:spMkLst>
            <pc:docMk/>
            <pc:sldMk cId="1486127956" sldId="38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19T04:58:51.676" v="614" actId="113"/>
        <pc:sldMkLst>
          <pc:docMk/>
          <pc:sldMk cId="704266116" sldId="386"/>
        </pc:sldMkLst>
        <pc:spChg chg="mod">
          <ac:chgData name="Indu Sekhar Dantu" userId="4218edbc7ffe59d5" providerId="LiveId" clId="{CB8C6A6E-92B5-4D00-809E-12EEAF82F251}" dt="2021-08-19T04:58:51.676" v="614" actId="113"/>
          <ac:spMkLst>
            <pc:docMk/>
            <pc:sldMk cId="704266116" sldId="386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19T04:59:37.134" v="632" actId="6549"/>
        <pc:sldMkLst>
          <pc:docMk/>
          <pc:sldMk cId="1656705503" sldId="387"/>
        </pc:sldMkLst>
        <pc:spChg chg="mod">
          <ac:chgData name="Indu Sekhar Dantu" userId="4218edbc7ffe59d5" providerId="LiveId" clId="{CB8C6A6E-92B5-4D00-809E-12EEAF82F251}" dt="2021-08-19T04:59:37.134" v="632" actId="6549"/>
          <ac:spMkLst>
            <pc:docMk/>
            <pc:sldMk cId="1656705503" sldId="387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7:16.522" v="1021" actId="20577"/>
        <pc:sldMkLst>
          <pc:docMk/>
          <pc:sldMk cId="2614190816" sldId="388"/>
        </pc:sldMkLst>
        <pc:spChg chg="mod">
          <ac:chgData name="Indu Sekhar Dantu" userId="4218edbc7ffe59d5" providerId="LiveId" clId="{CB8C6A6E-92B5-4D00-809E-12EEAF82F251}" dt="2021-08-20T01:37:16.522" v="1021" actId="20577"/>
          <ac:spMkLst>
            <pc:docMk/>
            <pc:sldMk cId="2614190816" sldId="38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7:23.378" v="1024" actId="20577"/>
        <pc:sldMkLst>
          <pc:docMk/>
          <pc:sldMk cId="2255391299" sldId="389"/>
        </pc:sldMkLst>
        <pc:spChg chg="mod">
          <ac:chgData name="Indu Sekhar Dantu" userId="4218edbc7ffe59d5" providerId="LiveId" clId="{CB8C6A6E-92B5-4D00-809E-12EEAF82F251}" dt="2021-08-20T01:37:23.378" v="1024" actId="20577"/>
          <ac:spMkLst>
            <pc:docMk/>
            <pc:sldMk cId="2255391299" sldId="389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7:26.532" v="1025" actId="20577"/>
        <pc:sldMkLst>
          <pc:docMk/>
          <pc:sldMk cId="835204643" sldId="390"/>
        </pc:sldMkLst>
        <pc:spChg chg="mod">
          <ac:chgData name="Indu Sekhar Dantu" userId="4218edbc7ffe59d5" providerId="LiveId" clId="{CB8C6A6E-92B5-4D00-809E-12EEAF82F251}" dt="2021-08-20T01:37:26.532" v="1025" actId="20577"/>
          <ac:spMkLst>
            <pc:docMk/>
            <pc:sldMk cId="835204643" sldId="39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7:47.025" v="1030" actId="20577"/>
        <pc:sldMkLst>
          <pc:docMk/>
          <pc:sldMk cId="467732001" sldId="391"/>
        </pc:sldMkLst>
        <pc:spChg chg="mod">
          <ac:chgData name="Indu Sekhar Dantu" userId="4218edbc7ffe59d5" providerId="LiveId" clId="{CB8C6A6E-92B5-4D00-809E-12EEAF82F251}" dt="2021-08-20T01:37:47.025" v="1030" actId="20577"/>
          <ac:spMkLst>
            <pc:docMk/>
            <pc:sldMk cId="467732001" sldId="39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1:18.306" v="880" actId="20577"/>
        <pc:sldMkLst>
          <pc:docMk/>
          <pc:sldMk cId="3809043900" sldId="392"/>
        </pc:sldMkLst>
        <pc:spChg chg="mod">
          <ac:chgData name="Indu Sekhar Dantu" userId="4218edbc7ffe59d5" providerId="LiveId" clId="{CB8C6A6E-92B5-4D00-809E-12EEAF82F251}" dt="2021-08-20T01:31:18.306" v="880" actId="20577"/>
          <ac:spMkLst>
            <pc:docMk/>
            <pc:sldMk cId="3809043900" sldId="392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2:12.702" v="899" actId="113"/>
        <pc:sldMkLst>
          <pc:docMk/>
          <pc:sldMk cId="1893433215" sldId="393"/>
        </pc:sldMkLst>
        <pc:spChg chg="mod">
          <ac:chgData name="Indu Sekhar Dantu" userId="4218edbc7ffe59d5" providerId="LiveId" clId="{CB8C6A6E-92B5-4D00-809E-12EEAF82F251}" dt="2021-08-20T01:32:12.702" v="899" actId="113"/>
          <ac:spMkLst>
            <pc:docMk/>
            <pc:sldMk cId="1893433215" sldId="393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2:55.734" v="919" actId="20577"/>
        <pc:sldMkLst>
          <pc:docMk/>
          <pc:sldMk cId="3052184428" sldId="394"/>
        </pc:sldMkLst>
        <pc:spChg chg="mod">
          <ac:chgData name="Indu Sekhar Dantu" userId="4218edbc7ffe59d5" providerId="LiveId" clId="{CB8C6A6E-92B5-4D00-809E-12EEAF82F251}" dt="2021-08-20T01:32:55.734" v="919" actId="20577"/>
          <ac:spMkLst>
            <pc:docMk/>
            <pc:sldMk cId="3052184428" sldId="39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3:30.289" v="926" actId="113"/>
        <pc:sldMkLst>
          <pc:docMk/>
          <pc:sldMk cId="2651754905" sldId="395"/>
        </pc:sldMkLst>
        <pc:spChg chg="mod">
          <ac:chgData name="Indu Sekhar Dantu" userId="4218edbc7ffe59d5" providerId="LiveId" clId="{CB8C6A6E-92B5-4D00-809E-12EEAF82F251}" dt="2021-08-20T01:33:30.289" v="926" actId="113"/>
          <ac:spMkLst>
            <pc:docMk/>
            <pc:sldMk cId="2651754905" sldId="39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3:54.212" v="934" actId="113"/>
        <pc:sldMkLst>
          <pc:docMk/>
          <pc:sldMk cId="553487355" sldId="396"/>
        </pc:sldMkLst>
        <pc:spChg chg="mod">
          <ac:chgData name="Indu Sekhar Dantu" userId="4218edbc7ffe59d5" providerId="LiveId" clId="{CB8C6A6E-92B5-4D00-809E-12EEAF82F251}" dt="2021-08-20T01:33:54.212" v="934" actId="113"/>
          <ac:spMkLst>
            <pc:docMk/>
            <pc:sldMk cId="553487355" sldId="396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4:26.184" v="948" actId="113"/>
        <pc:sldMkLst>
          <pc:docMk/>
          <pc:sldMk cId="2047068268" sldId="397"/>
        </pc:sldMkLst>
        <pc:spChg chg="mod">
          <ac:chgData name="Indu Sekhar Dantu" userId="4218edbc7ffe59d5" providerId="LiveId" clId="{CB8C6A6E-92B5-4D00-809E-12EEAF82F251}" dt="2021-08-20T01:34:26.184" v="948" actId="113"/>
          <ac:spMkLst>
            <pc:docMk/>
            <pc:sldMk cId="2047068268" sldId="397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4:33.011" v="949" actId="113"/>
        <pc:sldMkLst>
          <pc:docMk/>
          <pc:sldMk cId="322827127" sldId="398"/>
        </pc:sldMkLst>
        <pc:spChg chg="mod">
          <ac:chgData name="Indu Sekhar Dantu" userId="4218edbc7ffe59d5" providerId="LiveId" clId="{CB8C6A6E-92B5-4D00-809E-12EEAF82F251}" dt="2021-08-20T01:34:33.011" v="949" actId="113"/>
          <ac:spMkLst>
            <pc:docMk/>
            <pc:sldMk cId="322827127" sldId="39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5:12.340" v="969" actId="113"/>
        <pc:sldMkLst>
          <pc:docMk/>
          <pc:sldMk cId="266577564" sldId="399"/>
        </pc:sldMkLst>
        <pc:spChg chg="mod">
          <ac:chgData name="Indu Sekhar Dantu" userId="4218edbc7ffe59d5" providerId="LiveId" clId="{CB8C6A6E-92B5-4D00-809E-12EEAF82F251}" dt="2021-08-20T01:35:12.340" v="969" actId="113"/>
          <ac:spMkLst>
            <pc:docMk/>
            <pc:sldMk cId="266577564" sldId="399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5:36.314" v="978" actId="113"/>
        <pc:sldMkLst>
          <pc:docMk/>
          <pc:sldMk cId="3314154374" sldId="400"/>
        </pc:sldMkLst>
        <pc:spChg chg="mod">
          <ac:chgData name="Indu Sekhar Dantu" userId="4218edbc7ffe59d5" providerId="LiveId" clId="{CB8C6A6E-92B5-4D00-809E-12EEAF82F251}" dt="2021-08-20T01:35:36.314" v="978" actId="113"/>
          <ac:spMkLst>
            <pc:docMk/>
            <pc:sldMk cId="3314154374" sldId="40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6:10.084" v="991" actId="113"/>
        <pc:sldMkLst>
          <pc:docMk/>
          <pc:sldMk cId="1993822584" sldId="401"/>
        </pc:sldMkLst>
        <pc:spChg chg="mod">
          <ac:chgData name="Indu Sekhar Dantu" userId="4218edbc7ffe59d5" providerId="LiveId" clId="{CB8C6A6E-92B5-4D00-809E-12EEAF82F251}" dt="2021-08-20T01:36:10.084" v="991" actId="113"/>
          <ac:spMkLst>
            <pc:docMk/>
            <pc:sldMk cId="1993822584" sldId="401"/>
            <ac:spMk id="30723" creationId="{7FA862AD-3D05-40BC-B0F8-F7D30BEE041F}"/>
          </ac:spMkLst>
        </pc:spChg>
      </pc:sldChg>
      <pc:sldChg chg="add del">
        <pc:chgData name="Indu Sekhar Dantu" userId="4218edbc7ffe59d5" providerId="LiveId" clId="{CB8C6A6E-92B5-4D00-809E-12EEAF82F251}" dt="2021-08-20T01:36:17.803" v="992" actId="47"/>
        <pc:sldMkLst>
          <pc:docMk/>
          <pc:sldMk cId="999492300" sldId="402"/>
        </pc:sldMkLst>
      </pc:sldChg>
      <pc:sldChg chg="add del">
        <pc:chgData name="Indu Sekhar Dantu" userId="4218edbc7ffe59d5" providerId="LiveId" clId="{CB8C6A6E-92B5-4D00-809E-12EEAF82F251}" dt="2021-08-20T01:36:18.691" v="993" actId="47"/>
        <pc:sldMkLst>
          <pc:docMk/>
          <pc:sldMk cId="689293348" sldId="403"/>
        </pc:sldMkLst>
      </pc:sldChg>
      <pc:sldChg chg="add del">
        <pc:chgData name="Indu Sekhar Dantu" userId="4218edbc7ffe59d5" providerId="LiveId" clId="{CB8C6A6E-92B5-4D00-809E-12EEAF82F251}" dt="2021-08-20T01:36:19.283" v="994" actId="47"/>
        <pc:sldMkLst>
          <pc:docMk/>
          <pc:sldMk cId="2464698924" sldId="404"/>
        </pc:sldMkLst>
      </pc:sldChg>
      <pc:sldChg chg="add del">
        <pc:chgData name="Indu Sekhar Dantu" userId="4218edbc7ffe59d5" providerId="LiveId" clId="{CB8C6A6E-92B5-4D00-809E-12EEAF82F251}" dt="2021-08-20T01:36:19.843" v="995" actId="47"/>
        <pc:sldMkLst>
          <pc:docMk/>
          <pc:sldMk cId="1395708489" sldId="405"/>
        </pc:sldMkLst>
      </pc:sldChg>
      <pc:sldChg chg="add del">
        <pc:chgData name="Indu Sekhar Dantu" userId="4218edbc7ffe59d5" providerId="LiveId" clId="{CB8C6A6E-92B5-4D00-809E-12EEAF82F251}" dt="2021-08-20T01:36:20.385" v="996" actId="47"/>
        <pc:sldMkLst>
          <pc:docMk/>
          <pc:sldMk cId="2958147671" sldId="406"/>
        </pc:sldMkLst>
      </pc:sldChg>
      <pc:sldChg chg="add del">
        <pc:chgData name="Indu Sekhar Dantu" userId="4218edbc7ffe59d5" providerId="LiveId" clId="{CB8C6A6E-92B5-4D00-809E-12EEAF82F251}" dt="2021-08-20T01:36:21.053" v="997" actId="47"/>
        <pc:sldMkLst>
          <pc:docMk/>
          <pc:sldMk cId="3333252946" sldId="407"/>
        </pc:sldMkLst>
      </pc:sldChg>
      <pc:sldChg chg="add del">
        <pc:chgData name="Indu Sekhar Dantu" userId="4218edbc7ffe59d5" providerId="LiveId" clId="{CB8C6A6E-92B5-4D00-809E-12EEAF82F251}" dt="2021-08-20T01:36:21.604" v="998" actId="47"/>
        <pc:sldMkLst>
          <pc:docMk/>
          <pc:sldMk cId="3807074134" sldId="408"/>
        </pc:sldMkLst>
      </pc:sldChg>
      <pc:sldChg chg="add del">
        <pc:chgData name="Indu Sekhar Dantu" userId="4218edbc7ffe59d5" providerId="LiveId" clId="{CB8C6A6E-92B5-4D00-809E-12EEAF82F251}" dt="2021-08-20T01:36:22.208" v="999" actId="47"/>
        <pc:sldMkLst>
          <pc:docMk/>
          <pc:sldMk cId="4181526135" sldId="409"/>
        </pc:sldMkLst>
      </pc:sldChg>
      <pc:sldChg chg="add del">
        <pc:chgData name="Indu Sekhar Dantu" userId="4218edbc7ffe59d5" providerId="LiveId" clId="{CB8C6A6E-92B5-4D00-809E-12EEAF82F251}" dt="2021-08-20T01:36:22.953" v="1000" actId="47"/>
        <pc:sldMkLst>
          <pc:docMk/>
          <pc:sldMk cId="688634842" sldId="410"/>
        </pc:sldMkLst>
      </pc:sldChg>
      <pc:sldChg chg="add del">
        <pc:chgData name="Indu Sekhar Dantu" userId="4218edbc7ffe59d5" providerId="LiveId" clId="{CB8C6A6E-92B5-4D00-809E-12EEAF82F251}" dt="2021-08-20T01:36:23.614" v="1001" actId="47"/>
        <pc:sldMkLst>
          <pc:docMk/>
          <pc:sldMk cId="2714099222" sldId="411"/>
        </pc:sldMkLst>
      </pc:sldChg>
      <pc:sldChg chg="add del">
        <pc:chgData name="Indu Sekhar Dantu" userId="4218edbc7ffe59d5" providerId="LiveId" clId="{CB8C6A6E-92B5-4D00-809E-12EEAF82F251}" dt="2021-08-20T01:36:24.338" v="1002" actId="47"/>
        <pc:sldMkLst>
          <pc:docMk/>
          <pc:sldMk cId="1743168024" sldId="412"/>
        </pc:sldMkLst>
      </pc:sldChg>
      <pc:sldChg chg="add del">
        <pc:chgData name="Indu Sekhar Dantu" userId="4218edbc7ffe59d5" providerId="LiveId" clId="{CB8C6A6E-92B5-4D00-809E-12EEAF82F251}" dt="2021-08-20T01:36:24.872" v="1003" actId="47"/>
        <pc:sldMkLst>
          <pc:docMk/>
          <pc:sldMk cId="432009044" sldId="413"/>
        </pc:sldMkLst>
      </pc:sldChg>
      <pc:sldChg chg="add del">
        <pc:chgData name="Indu Sekhar Dantu" userId="4218edbc7ffe59d5" providerId="LiveId" clId="{CB8C6A6E-92B5-4D00-809E-12EEAF82F251}" dt="2021-08-20T01:36:25.373" v="1004" actId="47"/>
        <pc:sldMkLst>
          <pc:docMk/>
          <pc:sldMk cId="3170312648" sldId="414"/>
        </pc:sldMkLst>
      </pc:sldChg>
      <pc:sldChg chg="add del">
        <pc:chgData name="Indu Sekhar Dantu" userId="4218edbc7ffe59d5" providerId="LiveId" clId="{CB8C6A6E-92B5-4D00-809E-12EEAF82F251}" dt="2021-08-20T01:36:25.905" v="1005" actId="47"/>
        <pc:sldMkLst>
          <pc:docMk/>
          <pc:sldMk cId="3012445705" sldId="415"/>
        </pc:sldMkLst>
      </pc:sldChg>
      <pc:sldChg chg="add del">
        <pc:chgData name="Indu Sekhar Dantu" userId="4218edbc7ffe59d5" providerId="LiveId" clId="{CB8C6A6E-92B5-4D00-809E-12EEAF82F251}" dt="2021-08-20T01:36:26.415" v="1006" actId="47"/>
        <pc:sldMkLst>
          <pc:docMk/>
          <pc:sldMk cId="990175033" sldId="416"/>
        </pc:sldMkLst>
      </pc:sldChg>
      <pc:sldChg chg="add del">
        <pc:chgData name="Indu Sekhar Dantu" userId="4218edbc7ffe59d5" providerId="LiveId" clId="{CB8C6A6E-92B5-4D00-809E-12EEAF82F251}" dt="2021-08-20T01:36:26.839" v="1007" actId="47"/>
        <pc:sldMkLst>
          <pc:docMk/>
          <pc:sldMk cId="1051360044" sldId="417"/>
        </pc:sldMkLst>
      </pc:sldChg>
      <pc:sldChg chg="add del">
        <pc:chgData name="Indu Sekhar Dantu" userId="4218edbc7ffe59d5" providerId="LiveId" clId="{CB8C6A6E-92B5-4D00-809E-12EEAF82F251}" dt="2021-08-20T01:36:27.386" v="1008" actId="47"/>
        <pc:sldMkLst>
          <pc:docMk/>
          <pc:sldMk cId="3769970383" sldId="418"/>
        </pc:sldMkLst>
      </pc:sldChg>
      <pc:sldChg chg="add del">
        <pc:chgData name="Indu Sekhar Dantu" userId="4218edbc7ffe59d5" providerId="LiveId" clId="{CB8C6A6E-92B5-4D00-809E-12EEAF82F251}" dt="2021-08-20T01:36:27.876" v="1009" actId="47"/>
        <pc:sldMkLst>
          <pc:docMk/>
          <pc:sldMk cId="2798205910" sldId="419"/>
        </pc:sldMkLst>
      </pc:sldChg>
      <pc:sldChg chg="add del">
        <pc:chgData name="Indu Sekhar Dantu" userId="4218edbc7ffe59d5" providerId="LiveId" clId="{CB8C6A6E-92B5-4D00-809E-12EEAF82F251}" dt="2021-08-20T01:36:28.419" v="1010" actId="47"/>
        <pc:sldMkLst>
          <pc:docMk/>
          <pc:sldMk cId="1635451837" sldId="420"/>
        </pc:sldMkLst>
      </pc:sldChg>
      <pc:sldChg chg="add del">
        <pc:chgData name="Indu Sekhar Dantu" userId="4218edbc7ffe59d5" providerId="LiveId" clId="{CB8C6A6E-92B5-4D00-809E-12EEAF82F251}" dt="2021-08-20T01:36:28.950" v="1011" actId="47"/>
        <pc:sldMkLst>
          <pc:docMk/>
          <pc:sldMk cId="936351016" sldId="421"/>
        </pc:sldMkLst>
      </pc:sldChg>
      <pc:sldChg chg="add del">
        <pc:chgData name="Indu Sekhar Dantu" userId="4218edbc7ffe59d5" providerId="LiveId" clId="{CB8C6A6E-92B5-4D00-809E-12EEAF82F251}" dt="2021-08-20T01:36:29.437" v="1012" actId="47"/>
        <pc:sldMkLst>
          <pc:docMk/>
          <pc:sldMk cId="2437370904" sldId="422"/>
        </pc:sldMkLst>
      </pc:sldChg>
      <pc:sldChg chg="add del">
        <pc:chgData name="Indu Sekhar Dantu" userId="4218edbc7ffe59d5" providerId="LiveId" clId="{CB8C6A6E-92B5-4D00-809E-12EEAF82F251}" dt="2021-08-20T01:36:29.965" v="1013" actId="47"/>
        <pc:sldMkLst>
          <pc:docMk/>
          <pc:sldMk cId="2447146236" sldId="423"/>
        </pc:sldMkLst>
      </pc:sldChg>
      <pc:sldChg chg="add del">
        <pc:chgData name="Indu Sekhar Dantu" userId="4218edbc7ffe59d5" providerId="LiveId" clId="{CB8C6A6E-92B5-4D00-809E-12EEAF82F251}" dt="2021-08-20T01:36:30.492" v="1014" actId="47"/>
        <pc:sldMkLst>
          <pc:docMk/>
          <pc:sldMk cId="1105970198" sldId="424"/>
        </pc:sldMkLst>
      </pc:sldChg>
      <pc:sldChg chg="add del">
        <pc:chgData name="Indu Sekhar Dantu" userId="4218edbc7ffe59d5" providerId="LiveId" clId="{CB8C6A6E-92B5-4D00-809E-12EEAF82F251}" dt="2021-08-20T01:36:30.993" v="1015" actId="47"/>
        <pc:sldMkLst>
          <pc:docMk/>
          <pc:sldMk cId="815712587" sldId="425"/>
        </pc:sldMkLst>
      </pc:sldChg>
      <pc:sldChg chg="add del">
        <pc:chgData name="Indu Sekhar Dantu" userId="4218edbc7ffe59d5" providerId="LiveId" clId="{CB8C6A6E-92B5-4D00-809E-12EEAF82F251}" dt="2021-08-20T01:36:31.486" v="1016" actId="47"/>
        <pc:sldMkLst>
          <pc:docMk/>
          <pc:sldMk cId="3806194744" sldId="426"/>
        </pc:sldMkLst>
      </pc:sldChg>
      <pc:sldChg chg="add del">
        <pc:chgData name="Indu Sekhar Dantu" userId="4218edbc7ffe59d5" providerId="LiveId" clId="{CB8C6A6E-92B5-4D00-809E-12EEAF82F251}" dt="2021-08-20T01:36:31.999" v="1017" actId="47"/>
        <pc:sldMkLst>
          <pc:docMk/>
          <pc:sldMk cId="310009700" sldId="427"/>
        </pc:sldMkLst>
      </pc:sldChg>
      <pc:sldChg chg="add del">
        <pc:chgData name="Indu Sekhar Dantu" userId="4218edbc7ffe59d5" providerId="LiveId" clId="{CB8C6A6E-92B5-4D00-809E-12EEAF82F251}" dt="2021-08-20T01:36:32.591" v="1018" actId="47"/>
        <pc:sldMkLst>
          <pc:docMk/>
          <pc:sldMk cId="1295886915" sldId="428"/>
        </pc:sldMkLst>
      </pc:sldChg>
      <pc:sldChg chg="add del">
        <pc:chgData name="Indu Sekhar Dantu" userId="4218edbc7ffe59d5" providerId="LiveId" clId="{CB8C6A6E-92B5-4D00-809E-12EEAF82F251}" dt="2021-08-20T01:36:33.495" v="1019" actId="47"/>
        <pc:sldMkLst>
          <pc:docMk/>
          <pc:sldMk cId="2411493005" sldId="429"/>
        </pc:sldMkLst>
      </pc:sldChg>
      <pc:sldChg chg="add del">
        <pc:chgData name="Indu Sekhar Dantu" userId="4218edbc7ffe59d5" providerId="LiveId" clId="{CB8C6A6E-92B5-4D00-809E-12EEAF82F251}" dt="2021-08-20T01:36:35.032" v="1020" actId="47"/>
        <pc:sldMkLst>
          <pc:docMk/>
          <pc:sldMk cId="385160907" sldId="430"/>
        </pc:sldMkLst>
      </pc:sldChg>
      <pc:sldChg chg="modSp add mod">
        <pc:chgData name="Indu Sekhar Dantu" userId="4218edbc7ffe59d5" providerId="LiveId" clId="{CB8C6A6E-92B5-4D00-809E-12EEAF82F251}" dt="2021-08-19T04:34:06.441" v="430" actId="113"/>
        <pc:sldMkLst>
          <pc:docMk/>
          <pc:sldMk cId="364721754" sldId="431"/>
        </pc:sldMkLst>
        <pc:spChg chg="mod">
          <ac:chgData name="Indu Sekhar Dantu" userId="4218edbc7ffe59d5" providerId="LiveId" clId="{CB8C6A6E-92B5-4D00-809E-12EEAF82F251}" dt="2021-08-19T04:34:06.441" v="430" actId="113"/>
          <ac:spMkLst>
            <pc:docMk/>
            <pc:sldMk cId="364721754" sldId="43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19T04:34:53.064" v="441" actId="20577"/>
        <pc:sldMkLst>
          <pc:docMk/>
          <pc:sldMk cId="3365397616" sldId="432"/>
        </pc:sldMkLst>
        <pc:spChg chg="mod">
          <ac:chgData name="Indu Sekhar Dantu" userId="4218edbc7ffe59d5" providerId="LiveId" clId="{CB8C6A6E-92B5-4D00-809E-12EEAF82F251}" dt="2021-08-19T04:34:53.064" v="441" actId="20577"/>
          <ac:spMkLst>
            <pc:docMk/>
            <pc:sldMk cId="3365397616" sldId="432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CB8C6A6E-92B5-4D00-809E-12EEAF82F251}" dt="2021-08-19T04:36:53.412" v="475" actId="113"/>
        <pc:sldMkLst>
          <pc:docMk/>
          <pc:sldMk cId="995085456" sldId="433"/>
        </pc:sldMkLst>
        <pc:spChg chg="mod">
          <ac:chgData name="Indu Sekhar Dantu" userId="4218edbc7ffe59d5" providerId="LiveId" clId="{CB8C6A6E-92B5-4D00-809E-12EEAF82F251}" dt="2021-08-19T04:36:53.412" v="475" actId="113"/>
          <ac:spMkLst>
            <pc:docMk/>
            <pc:sldMk cId="995085456" sldId="433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CB8C6A6E-92B5-4D00-809E-12EEAF82F251}" dt="2021-08-19T04:56:05.634" v="544" actId="113"/>
        <pc:sldMkLst>
          <pc:docMk/>
          <pc:sldMk cId="787219042" sldId="434"/>
        </pc:sldMkLst>
        <pc:spChg chg="mod">
          <ac:chgData name="Indu Sekhar Dantu" userId="4218edbc7ffe59d5" providerId="LiveId" clId="{CB8C6A6E-92B5-4D00-809E-12EEAF82F251}" dt="2021-08-19T04:56:05.634" v="544" actId="113"/>
          <ac:spMkLst>
            <pc:docMk/>
            <pc:sldMk cId="787219042" sldId="43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CB8C6A6E-92B5-4D00-809E-12EEAF82F251}" dt="2021-08-20T01:37:19.006" v="1022" actId="20577"/>
        <pc:sldMkLst>
          <pc:docMk/>
          <pc:sldMk cId="2485984601" sldId="435"/>
        </pc:sldMkLst>
        <pc:spChg chg="mod">
          <ac:chgData name="Indu Sekhar Dantu" userId="4218edbc7ffe59d5" providerId="LiveId" clId="{CB8C6A6E-92B5-4D00-809E-12EEAF82F251}" dt="2021-08-20T01:37:19.006" v="1022" actId="20577"/>
          <ac:spMkLst>
            <pc:docMk/>
            <pc:sldMk cId="2485984601" sldId="435"/>
            <ac:spMk id="30723" creationId="{7FA862AD-3D05-40BC-B0F8-F7D30BEE041F}"/>
          </ac:spMkLst>
        </pc:spChg>
      </pc:sldChg>
      <pc:sldChg chg="modSp del mod ord">
        <pc:chgData name="Indu Sekhar Dantu" userId="4218edbc7ffe59d5" providerId="LiveId" clId="{CB8C6A6E-92B5-4D00-809E-12EEAF82F251}" dt="2021-08-20T01:27:33.562" v="783" actId="47"/>
        <pc:sldMkLst>
          <pc:docMk/>
          <pc:sldMk cId="3826126585" sldId="436"/>
        </pc:sldMkLst>
        <pc:spChg chg="mod">
          <ac:chgData name="Indu Sekhar Dantu" userId="4218edbc7ffe59d5" providerId="LiveId" clId="{CB8C6A6E-92B5-4D00-809E-12EEAF82F251}" dt="2021-08-20T01:26:41.559" v="782" actId="20577"/>
          <ac:spMkLst>
            <pc:docMk/>
            <pc:sldMk cId="3826126585" sldId="436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CB8C6A6E-92B5-4D00-809E-12EEAF82F251}" dt="2021-08-20T01:37:29.570" v="1026" actId="20577"/>
        <pc:sldMkLst>
          <pc:docMk/>
          <pc:sldMk cId="1806832600" sldId="437"/>
        </pc:sldMkLst>
        <pc:spChg chg="mod">
          <ac:chgData name="Indu Sekhar Dantu" userId="4218edbc7ffe59d5" providerId="LiveId" clId="{CB8C6A6E-92B5-4D00-809E-12EEAF82F251}" dt="2021-08-20T01:37:29.570" v="1026" actId="20577"/>
          <ac:spMkLst>
            <pc:docMk/>
            <pc:sldMk cId="1806832600" sldId="437"/>
            <ac:spMk id="30723" creationId="{7FA862AD-3D05-40BC-B0F8-F7D30BEE041F}"/>
          </ac:spMkLst>
        </pc:spChg>
      </pc:sldChg>
    </pc:docChg>
  </pc:docChgLst>
  <pc:docChgLst>
    <pc:chgData name="Indu Sekhar Dantu" userId="4218edbc7ffe59d5" providerId="LiveId" clId="{A121B5AE-CECB-44C7-8CBF-462E9D1180D1}"/>
    <pc:docChg chg="undo custSel addSld delSld modSld delMainMaster">
      <pc:chgData name="Indu Sekhar Dantu" userId="4218edbc7ffe59d5" providerId="LiveId" clId="{A121B5AE-CECB-44C7-8CBF-462E9D1180D1}" dt="2021-08-08T15:30:30.059" v="688" actId="47"/>
      <pc:docMkLst>
        <pc:docMk/>
      </pc:docMkLst>
      <pc:sldChg chg="addSp delSp modSp mod">
        <pc:chgData name="Indu Sekhar Dantu" userId="4218edbc7ffe59d5" providerId="LiveId" clId="{A121B5AE-CECB-44C7-8CBF-462E9D1180D1}" dt="2021-08-08T15:27:42.516" v="363" actId="1076"/>
        <pc:sldMkLst>
          <pc:docMk/>
          <pc:sldMk cId="2475805559" sldId="257"/>
        </pc:sldMkLst>
        <pc:spChg chg="mod">
          <ac:chgData name="Indu Sekhar Dantu" userId="4218edbc7ffe59d5" providerId="LiveId" clId="{A121B5AE-CECB-44C7-8CBF-462E9D1180D1}" dt="2021-08-08T15:27:19.013" v="353" actId="20577"/>
          <ac:spMkLst>
            <pc:docMk/>
            <pc:sldMk cId="2475805559" sldId="257"/>
            <ac:spMk id="2" creationId="{1C21E816-31F5-48BB-BD02-D15F2F18B48A}"/>
          </ac:spMkLst>
        </pc:spChg>
        <pc:picChg chg="add mod">
          <ac:chgData name="Indu Sekhar Dantu" userId="4218edbc7ffe59d5" providerId="LiveId" clId="{A121B5AE-CECB-44C7-8CBF-462E9D1180D1}" dt="2021-08-08T15:27:42.516" v="363" actId="1076"/>
          <ac:picMkLst>
            <pc:docMk/>
            <pc:sldMk cId="2475805559" sldId="257"/>
            <ac:picMk id="3" creationId="{C4D44914-55F7-4BFF-B8FA-F5B84CFAC71E}"/>
          </ac:picMkLst>
        </pc:picChg>
        <pc:picChg chg="del mod">
          <ac:chgData name="Indu Sekhar Dantu" userId="4218edbc7ffe59d5" providerId="LiveId" clId="{A121B5AE-CECB-44C7-8CBF-462E9D1180D1}" dt="2021-08-08T15:22:04.022" v="1" actId="478"/>
          <ac:picMkLst>
            <pc:docMk/>
            <pc:sldMk cId="2475805559" sldId="257"/>
            <ac:picMk id="1026" creationId="{8BE81545-6893-433D-BD82-40AC631DC34D}"/>
          </ac:picMkLst>
        </pc:picChg>
      </pc:sldChg>
      <pc:sldChg chg="del">
        <pc:chgData name="Indu Sekhar Dantu" userId="4218edbc7ffe59d5" providerId="LiveId" clId="{A121B5AE-CECB-44C7-8CBF-462E9D1180D1}" dt="2021-08-08T15:27:30.051" v="355" actId="47"/>
        <pc:sldMkLst>
          <pc:docMk/>
          <pc:sldMk cId="0" sldId="354"/>
        </pc:sldMkLst>
      </pc:sldChg>
      <pc:sldChg chg="del">
        <pc:chgData name="Indu Sekhar Dantu" userId="4218edbc7ffe59d5" providerId="LiveId" clId="{A121B5AE-CECB-44C7-8CBF-462E9D1180D1}" dt="2021-08-08T15:27:30.708" v="356" actId="47"/>
        <pc:sldMkLst>
          <pc:docMk/>
          <pc:sldMk cId="486172694" sldId="355"/>
        </pc:sldMkLst>
      </pc:sldChg>
      <pc:sldChg chg="del">
        <pc:chgData name="Indu Sekhar Dantu" userId="4218edbc7ffe59d5" providerId="LiveId" clId="{A121B5AE-CECB-44C7-8CBF-462E9D1180D1}" dt="2021-08-08T15:27:30.946" v="357" actId="47"/>
        <pc:sldMkLst>
          <pc:docMk/>
          <pc:sldMk cId="4008209962" sldId="356"/>
        </pc:sldMkLst>
      </pc:sldChg>
      <pc:sldChg chg="del">
        <pc:chgData name="Indu Sekhar Dantu" userId="4218edbc7ffe59d5" providerId="LiveId" clId="{A121B5AE-CECB-44C7-8CBF-462E9D1180D1}" dt="2021-08-08T15:27:31.199" v="358" actId="47"/>
        <pc:sldMkLst>
          <pc:docMk/>
          <pc:sldMk cId="1972683190" sldId="357"/>
        </pc:sldMkLst>
      </pc:sldChg>
      <pc:sldChg chg="addSp delSp modSp mod">
        <pc:chgData name="Indu Sekhar Dantu" userId="4218edbc7ffe59d5" providerId="LiveId" clId="{A121B5AE-CECB-44C7-8CBF-462E9D1180D1}" dt="2021-08-08T15:29:38.418" v="516" actId="20577"/>
        <pc:sldMkLst>
          <pc:docMk/>
          <pc:sldMk cId="1293683236" sldId="358"/>
        </pc:sldMkLst>
        <pc:spChg chg="mod">
          <ac:chgData name="Indu Sekhar Dantu" userId="4218edbc7ffe59d5" providerId="LiveId" clId="{A121B5AE-CECB-44C7-8CBF-462E9D1180D1}" dt="2021-08-08T15:29:17.807" v="513"/>
          <ac:spMkLst>
            <pc:docMk/>
            <pc:sldMk cId="1293683236" sldId="358"/>
            <ac:spMk id="15362" creationId="{90DA4598-77D7-4E56-BD04-81B421A9C7EA}"/>
          </ac:spMkLst>
        </pc:spChg>
        <pc:spChg chg="mod">
          <ac:chgData name="Indu Sekhar Dantu" userId="4218edbc7ffe59d5" providerId="LiveId" clId="{A121B5AE-CECB-44C7-8CBF-462E9D1180D1}" dt="2021-08-08T15:29:38.418" v="516" actId="20577"/>
          <ac:spMkLst>
            <pc:docMk/>
            <pc:sldMk cId="1293683236" sldId="358"/>
            <ac:spMk id="30723" creationId="{7FA862AD-3D05-40BC-B0F8-F7D30BEE041F}"/>
          </ac:spMkLst>
        </pc:spChg>
        <pc:picChg chg="add mod">
          <ac:chgData name="Indu Sekhar Dantu" userId="4218edbc7ffe59d5" providerId="LiveId" clId="{A121B5AE-CECB-44C7-8CBF-462E9D1180D1}" dt="2021-08-08T15:28:55.248" v="512" actId="1037"/>
          <ac:picMkLst>
            <pc:docMk/>
            <pc:sldMk cId="1293683236" sldId="358"/>
            <ac:picMk id="2" creationId="{1D044054-70DF-4293-ABB8-50EC03134489}"/>
          </ac:picMkLst>
        </pc:picChg>
        <pc:picChg chg="del">
          <ac:chgData name="Indu Sekhar Dantu" userId="4218edbc7ffe59d5" providerId="LiveId" clId="{A121B5AE-CECB-44C7-8CBF-462E9D1180D1}" dt="2021-08-08T15:28:42.948" v="410" actId="478"/>
          <ac:picMkLst>
            <pc:docMk/>
            <pc:sldMk cId="1293683236" sldId="358"/>
            <ac:picMk id="5" creationId="{1D6597EA-C8EC-4DB6-9590-B193B8BF37CC}"/>
          </ac:picMkLst>
        </pc:picChg>
      </pc:sldChg>
      <pc:sldChg chg="del">
        <pc:chgData name="Indu Sekhar Dantu" userId="4218edbc7ffe59d5" providerId="LiveId" clId="{A121B5AE-CECB-44C7-8CBF-462E9D1180D1}" dt="2021-08-08T15:28:29.130" v="409" actId="2696"/>
        <pc:sldMkLst>
          <pc:docMk/>
          <pc:sldMk cId="1566927125" sldId="358"/>
        </pc:sldMkLst>
      </pc:sldChg>
      <pc:sldChg chg="del">
        <pc:chgData name="Indu Sekhar Dantu" userId="4218edbc7ffe59d5" providerId="LiveId" clId="{A121B5AE-CECB-44C7-8CBF-462E9D1180D1}" dt="2021-08-08T15:30:13.947" v="635" actId="47"/>
        <pc:sldMkLst>
          <pc:docMk/>
          <pc:sldMk cId="2437545167" sldId="359"/>
        </pc:sldMkLst>
      </pc:sldChg>
      <pc:sldChg chg="del">
        <pc:chgData name="Indu Sekhar Dantu" userId="4218edbc7ffe59d5" providerId="LiveId" clId="{A121B5AE-CECB-44C7-8CBF-462E9D1180D1}" dt="2021-08-08T15:30:14.008" v="637" actId="47"/>
        <pc:sldMkLst>
          <pc:docMk/>
          <pc:sldMk cId="1204296213" sldId="360"/>
        </pc:sldMkLst>
      </pc:sldChg>
      <pc:sldChg chg="del">
        <pc:chgData name="Indu Sekhar Dantu" userId="4218edbc7ffe59d5" providerId="LiveId" clId="{A121B5AE-CECB-44C7-8CBF-462E9D1180D1}" dt="2021-08-08T15:29:56.847" v="566" actId="47"/>
        <pc:sldMkLst>
          <pc:docMk/>
          <pc:sldMk cId="1616205635" sldId="361"/>
        </pc:sldMkLst>
      </pc:sldChg>
      <pc:sldChg chg="del">
        <pc:chgData name="Indu Sekhar Dantu" userId="4218edbc7ffe59d5" providerId="LiveId" clId="{A121B5AE-CECB-44C7-8CBF-462E9D1180D1}" dt="2021-08-08T15:29:57.402" v="568" actId="47"/>
        <pc:sldMkLst>
          <pc:docMk/>
          <pc:sldMk cId="2678275377" sldId="362"/>
        </pc:sldMkLst>
      </pc:sldChg>
      <pc:sldChg chg="del">
        <pc:chgData name="Indu Sekhar Dantu" userId="4218edbc7ffe59d5" providerId="LiveId" clId="{A121B5AE-CECB-44C7-8CBF-462E9D1180D1}" dt="2021-08-08T15:29:58.169" v="571" actId="47"/>
        <pc:sldMkLst>
          <pc:docMk/>
          <pc:sldMk cId="3612334738" sldId="363"/>
        </pc:sldMkLst>
      </pc:sldChg>
      <pc:sldChg chg="del">
        <pc:chgData name="Indu Sekhar Dantu" userId="4218edbc7ffe59d5" providerId="LiveId" clId="{A121B5AE-CECB-44C7-8CBF-462E9D1180D1}" dt="2021-08-08T15:29:58.450" v="572" actId="47"/>
        <pc:sldMkLst>
          <pc:docMk/>
          <pc:sldMk cId="85867123" sldId="364"/>
        </pc:sldMkLst>
      </pc:sldChg>
      <pc:sldChg chg="del">
        <pc:chgData name="Indu Sekhar Dantu" userId="4218edbc7ffe59d5" providerId="LiveId" clId="{A121B5AE-CECB-44C7-8CBF-462E9D1180D1}" dt="2021-08-08T15:29:59.002" v="574" actId="47"/>
        <pc:sldMkLst>
          <pc:docMk/>
          <pc:sldMk cId="3260549937" sldId="365"/>
        </pc:sldMkLst>
      </pc:sldChg>
      <pc:sldChg chg="del">
        <pc:chgData name="Indu Sekhar Dantu" userId="4218edbc7ffe59d5" providerId="LiveId" clId="{A121B5AE-CECB-44C7-8CBF-462E9D1180D1}" dt="2021-08-08T15:29:59.258" v="575" actId="47"/>
        <pc:sldMkLst>
          <pc:docMk/>
          <pc:sldMk cId="771311244" sldId="366"/>
        </pc:sldMkLst>
      </pc:sldChg>
      <pc:sldChg chg="del">
        <pc:chgData name="Indu Sekhar Dantu" userId="4218edbc7ffe59d5" providerId="LiveId" clId="{A121B5AE-CECB-44C7-8CBF-462E9D1180D1}" dt="2021-08-08T15:30:00.358" v="579" actId="47"/>
        <pc:sldMkLst>
          <pc:docMk/>
          <pc:sldMk cId="2103936051" sldId="367"/>
        </pc:sldMkLst>
      </pc:sldChg>
      <pc:sldChg chg="del">
        <pc:chgData name="Indu Sekhar Dantu" userId="4218edbc7ffe59d5" providerId="LiveId" clId="{A121B5AE-CECB-44C7-8CBF-462E9D1180D1}" dt="2021-08-08T15:30:01.175" v="582" actId="47"/>
        <pc:sldMkLst>
          <pc:docMk/>
          <pc:sldMk cId="734473845" sldId="368"/>
        </pc:sldMkLst>
      </pc:sldChg>
      <pc:sldChg chg="del">
        <pc:chgData name="Indu Sekhar Dantu" userId="4218edbc7ffe59d5" providerId="LiveId" clId="{A121B5AE-CECB-44C7-8CBF-462E9D1180D1}" dt="2021-08-08T15:30:01.443" v="583" actId="47"/>
        <pc:sldMkLst>
          <pc:docMk/>
          <pc:sldMk cId="823296681" sldId="369"/>
        </pc:sldMkLst>
      </pc:sldChg>
      <pc:sldChg chg="del">
        <pc:chgData name="Indu Sekhar Dantu" userId="4218edbc7ffe59d5" providerId="LiveId" clId="{A121B5AE-CECB-44C7-8CBF-462E9D1180D1}" dt="2021-08-08T15:30:01.733" v="584" actId="47"/>
        <pc:sldMkLst>
          <pc:docMk/>
          <pc:sldMk cId="508680404" sldId="370"/>
        </pc:sldMkLst>
      </pc:sldChg>
      <pc:sldChg chg="del">
        <pc:chgData name="Indu Sekhar Dantu" userId="4218edbc7ffe59d5" providerId="LiveId" clId="{A121B5AE-CECB-44C7-8CBF-462E9D1180D1}" dt="2021-08-08T15:30:02.311" v="586" actId="47"/>
        <pc:sldMkLst>
          <pc:docMk/>
          <pc:sldMk cId="3779490995" sldId="371"/>
        </pc:sldMkLst>
      </pc:sldChg>
      <pc:sldChg chg="del">
        <pc:chgData name="Indu Sekhar Dantu" userId="4218edbc7ffe59d5" providerId="LiveId" clId="{A121B5AE-CECB-44C7-8CBF-462E9D1180D1}" dt="2021-08-08T15:30:02.646" v="587" actId="47"/>
        <pc:sldMkLst>
          <pc:docMk/>
          <pc:sldMk cId="123973992" sldId="372"/>
        </pc:sldMkLst>
      </pc:sldChg>
      <pc:sldChg chg="del">
        <pc:chgData name="Indu Sekhar Dantu" userId="4218edbc7ffe59d5" providerId="LiveId" clId="{A121B5AE-CECB-44C7-8CBF-462E9D1180D1}" dt="2021-08-08T15:30:02.878" v="588" actId="47"/>
        <pc:sldMkLst>
          <pc:docMk/>
          <pc:sldMk cId="1261559001" sldId="373"/>
        </pc:sldMkLst>
      </pc:sldChg>
      <pc:sldChg chg="del">
        <pc:chgData name="Indu Sekhar Dantu" userId="4218edbc7ffe59d5" providerId="LiveId" clId="{A121B5AE-CECB-44C7-8CBF-462E9D1180D1}" dt="2021-08-08T15:30:04.071" v="591" actId="47"/>
        <pc:sldMkLst>
          <pc:docMk/>
          <pc:sldMk cId="2365174754" sldId="374"/>
        </pc:sldMkLst>
      </pc:sldChg>
      <pc:sldChg chg="del">
        <pc:chgData name="Indu Sekhar Dantu" userId="4218edbc7ffe59d5" providerId="LiveId" clId="{A121B5AE-CECB-44C7-8CBF-462E9D1180D1}" dt="2021-08-08T15:30:04.554" v="592" actId="47"/>
        <pc:sldMkLst>
          <pc:docMk/>
          <pc:sldMk cId="1540332158" sldId="375"/>
        </pc:sldMkLst>
      </pc:sldChg>
      <pc:sldChg chg="del">
        <pc:chgData name="Indu Sekhar Dantu" userId="4218edbc7ffe59d5" providerId="LiveId" clId="{A121B5AE-CECB-44C7-8CBF-462E9D1180D1}" dt="2021-08-08T15:30:04.589" v="593" actId="47"/>
        <pc:sldMkLst>
          <pc:docMk/>
          <pc:sldMk cId="4169429377" sldId="376"/>
        </pc:sldMkLst>
      </pc:sldChg>
      <pc:sldChg chg="del">
        <pc:chgData name="Indu Sekhar Dantu" userId="4218edbc7ffe59d5" providerId="LiveId" clId="{A121B5AE-CECB-44C7-8CBF-462E9D1180D1}" dt="2021-08-08T15:30:04.670" v="595" actId="47"/>
        <pc:sldMkLst>
          <pc:docMk/>
          <pc:sldMk cId="2493816137" sldId="377"/>
        </pc:sldMkLst>
      </pc:sldChg>
      <pc:sldChg chg="del">
        <pc:chgData name="Indu Sekhar Dantu" userId="4218edbc7ffe59d5" providerId="LiveId" clId="{A121B5AE-CECB-44C7-8CBF-462E9D1180D1}" dt="2021-08-08T15:30:04.853" v="600" actId="47"/>
        <pc:sldMkLst>
          <pc:docMk/>
          <pc:sldMk cId="3834549165" sldId="378"/>
        </pc:sldMkLst>
      </pc:sldChg>
      <pc:sldChg chg="del">
        <pc:chgData name="Indu Sekhar Dantu" userId="4218edbc7ffe59d5" providerId="LiveId" clId="{A121B5AE-CECB-44C7-8CBF-462E9D1180D1}" dt="2021-08-08T15:30:05.004" v="606" actId="47"/>
        <pc:sldMkLst>
          <pc:docMk/>
          <pc:sldMk cId="1302099455" sldId="379"/>
        </pc:sldMkLst>
      </pc:sldChg>
      <pc:sldChg chg="del">
        <pc:chgData name="Indu Sekhar Dantu" userId="4218edbc7ffe59d5" providerId="LiveId" clId="{A121B5AE-CECB-44C7-8CBF-462E9D1180D1}" dt="2021-08-08T15:30:05.043" v="607" actId="47"/>
        <pc:sldMkLst>
          <pc:docMk/>
          <pc:sldMk cId="1814743193" sldId="380"/>
        </pc:sldMkLst>
      </pc:sldChg>
      <pc:sldChg chg="del">
        <pc:chgData name="Indu Sekhar Dantu" userId="4218edbc7ffe59d5" providerId="LiveId" clId="{A121B5AE-CECB-44C7-8CBF-462E9D1180D1}" dt="2021-08-08T15:30:05.705" v="608" actId="47"/>
        <pc:sldMkLst>
          <pc:docMk/>
          <pc:sldMk cId="529876977" sldId="381"/>
        </pc:sldMkLst>
      </pc:sldChg>
      <pc:sldChg chg="add del">
        <pc:chgData name="Indu Sekhar Dantu" userId="4218edbc7ffe59d5" providerId="LiveId" clId="{A121B5AE-CECB-44C7-8CBF-462E9D1180D1}" dt="2021-08-08T15:30:30.059" v="688" actId="47"/>
        <pc:sldMkLst>
          <pc:docMk/>
          <pc:sldMk cId="551553518" sldId="382"/>
        </pc:sldMkLst>
      </pc:sldChg>
      <pc:sldChg chg="del">
        <pc:chgData name="Indu Sekhar Dantu" userId="4218edbc7ffe59d5" providerId="LiveId" clId="{A121B5AE-CECB-44C7-8CBF-462E9D1180D1}" dt="2021-08-08T15:29:45.374" v="522" actId="47"/>
        <pc:sldMkLst>
          <pc:docMk/>
          <pc:sldMk cId="2249925127" sldId="383"/>
        </pc:sldMkLst>
      </pc:sldChg>
      <pc:sldChg chg="del">
        <pc:chgData name="Indu Sekhar Dantu" userId="4218edbc7ffe59d5" providerId="LiveId" clId="{A121B5AE-CECB-44C7-8CBF-462E9D1180D1}" dt="2021-08-08T15:29:46.634" v="527" actId="47"/>
        <pc:sldMkLst>
          <pc:docMk/>
          <pc:sldMk cId="2923368435" sldId="384"/>
        </pc:sldMkLst>
      </pc:sldChg>
      <pc:sldChg chg="del">
        <pc:chgData name="Indu Sekhar Dantu" userId="4218edbc7ffe59d5" providerId="LiveId" clId="{A121B5AE-CECB-44C7-8CBF-462E9D1180D1}" dt="2021-08-08T15:29:48.362" v="534" actId="47"/>
        <pc:sldMkLst>
          <pc:docMk/>
          <pc:sldMk cId="3979775313" sldId="385"/>
        </pc:sldMkLst>
      </pc:sldChg>
      <pc:sldChg chg="del">
        <pc:chgData name="Indu Sekhar Dantu" userId="4218edbc7ffe59d5" providerId="LiveId" clId="{A121B5AE-CECB-44C7-8CBF-462E9D1180D1}" dt="2021-08-08T15:29:48.894" v="536" actId="47"/>
        <pc:sldMkLst>
          <pc:docMk/>
          <pc:sldMk cId="2564057013" sldId="386"/>
        </pc:sldMkLst>
      </pc:sldChg>
      <pc:sldChg chg="del">
        <pc:chgData name="Indu Sekhar Dantu" userId="4218edbc7ffe59d5" providerId="LiveId" clId="{A121B5AE-CECB-44C7-8CBF-462E9D1180D1}" dt="2021-08-08T15:29:52.656" v="550" actId="47"/>
        <pc:sldMkLst>
          <pc:docMk/>
          <pc:sldMk cId="505081213" sldId="387"/>
        </pc:sldMkLst>
      </pc:sldChg>
      <pc:sldChg chg="del">
        <pc:chgData name="Indu Sekhar Dantu" userId="4218edbc7ffe59d5" providerId="LiveId" clId="{A121B5AE-CECB-44C7-8CBF-462E9D1180D1}" dt="2021-08-08T15:29:53.720" v="554" actId="47"/>
        <pc:sldMkLst>
          <pc:docMk/>
          <pc:sldMk cId="3378924960" sldId="388"/>
        </pc:sldMkLst>
      </pc:sldChg>
      <pc:sldChg chg="del">
        <pc:chgData name="Indu Sekhar Dantu" userId="4218edbc7ffe59d5" providerId="LiveId" clId="{A121B5AE-CECB-44C7-8CBF-462E9D1180D1}" dt="2021-08-08T15:29:54.248" v="556" actId="47"/>
        <pc:sldMkLst>
          <pc:docMk/>
          <pc:sldMk cId="3971659013" sldId="389"/>
        </pc:sldMkLst>
      </pc:sldChg>
      <pc:sldChg chg="del">
        <pc:chgData name="Indu Sekhar Dantu" userId="4218edbc7ffe59d5" providerId="LiveId" clId="{A121B5AE-CECB-44C7-8CBF-462E9D1180D1}" dt="2021-08-08T15:30:11.730" v="628" actId="47"/>
        <pc:sldMkLst>
          <pc:docMk/>
          <pc:sldMk cId="2894929325" sldId="391"/>
        </pc:sldMkLst>
      </pc:sldChg>
      <pc:sldChg chg="del">
        <pc:chgData name="Indu Sekhar Dantu" userId="4218edbc7ffe59d5" providerId="LiveId" clId="{A121B5AE-CECB-44C7-8CBF-462E9D1180D1}" dt="2021-08-08T15:30:12.237" v="630" actId="47"/>
        <pc:sldMkLst>
          <pc:docMk/>
          <pc:sldMk cId="2160923695" sldId="392"/>
        </pc:sldMkLst>
      </pc:sldChg>
      <pc:sldChg chg="del">
        <pc:chgData name="Indu Sekhar Dantu" userId="4218edbc7ffe59d5" providerId="LiveId" clId="{A121B5AE-CECB-44C7-8CBF-462E9D1180D1}" dt="2021-08-08T15:30:12.542" v="631" actId="47"/>
        <pc:sldMkLst>
          <pc:docMk/>
          <pc:sldMk cId="2214585" sldId="393"/>
        </pc:sldMkLst>
      </pc:sldChg>
      <pc:sldChg chg="del">
        <pc:chgData name="Indu Sekhar Dantu" userId="4218edbc7ffe59d5" providerId="LiveId" clId="{A121B5AE-CECB-44C7-8CBF-462E9D1180D1}" dt="2021-08-08T15:30:13.216" v="633" actId="47"/>
        <pc:sldMkLst>
          <pc:docMk/>
          <pc:sldMk cId="243485762" sldId="394"/>
        </pc:sldMkLst>
      </pc:sldChg>
      <pc:sldChg chg="del">
        <pc:chgData name="Indu Sekhar Dantu" userId="4218edbc7ffe59d5" providerId="LiveId" clId="{A121B5AE-CECB-44C7-8CBF-462E9D1180D1}" dt="2021-08-08T15:29:44.880" v="520" actId="47"/>
        <pc:sldMkLst>
          <pc:docMk/>
          <pc:sldMk cId="407225133" sldId="395"/>
        </pc:sldMkLst>
      </pc:sldChg>
      <pc:sldChg chg="del">
        <pc:chgData name="Indu Sekhar Dantu" userId="4218edbc7ffe59d5" providerId="LiveId" clId="{A121B5AE-CECB-44C7-8CBF-462E9D1180D1}" dt="2021-08-08T15:29:48.133" v="533" actId="47"/>
        <pc:sldMkLst>
          <pc:docMk/>
          <pc:sldMk cId="215810723" sldId="396"/>
        </pc:sldMkLst>
      </pc:sldChg>
      <pc:sldChg chg="del">
        <pc:chgData name="Indu Sekhar Dantu" userId="4218edbc7ffe59d5" providerId="LiveId" clId="{A121B5AE-CECB-44C7-8CBF-462E9D1180D1}" dt="2021-08-08T15:29:52.939" v="551" actId="47"/>
        <pc:sldMkLst>
          <pc:docMk/>
          <pc:sldMk cId="2196481458" sldId="397"/>
        </pc:sldMkLst>
      </pc:sldChg>
      <pc:sldChg chg="del">
        <pc:chgData name="Indu Sekhar Dantu" userId="4218edbc7ffe59d5" providerId="LiveId" clId="{A121B5AE-CECB-44C7-8CBF-462E9D1180D1}" dt="2021-08-08T15:30:11.443" v="627" actId="47"/>
        <pc:sldMkLst>
          <pc:docMk/>
          <pc:sldMk cId="2427502040" sldId="398"/>
        </pc:sldMkLst>
      </pc:sldChg>
      <pc:sldChg chg="del">
        <pc:chgData name="Indu Sekhar Dantu" userId="4218edbc7ffe59d5" providerId="LiveId" clId="{A121B5AE-CECB-44C7-8CBF-462E9D1180D1}" dt="2021-08-08T15:30:12.897" v="632" actId="47"/>
        <pc:sldMkLst>
          <pc:docMk/>
          <pc:sldMk cId="3300592410" sldId="399"/>
        </pc:sldMkLst>
      </pc:sldChg>
      <pc:sldChg chg="del">
        <pc:chgData name="Indu Sekhar Dantu" userId="4218edbc7ffe59d5" providerId="LiveId" clId="{A121B5AE-CECB-44C7-8CBF-462E9D1180D1}" dt="2021-08-08T15:29:56.346" v="564" actId="47"/>
        <pc:sldMkLst>
          <pc:docMk/>
          <pc:sldMk cId="3963259181" sldId="400"/>
        </pc:sldMkLst>
      </pc:sldChg>
      <pc:sldChg chg="del">
        <pc:chgData name="Indu Sekhar Dantu" userId="4218edbc7ffe59d5" providerId="LiveId" clId="{A121B5AE-CECB-44C7-8CBF-462E9D1180D1}" dt="2021-08-08T15:29:44.384" v="518" actId="47"/>
        <pc:sldMkLst>
          <pc:docMk/>
          <pc:sldMk cId="1613126142" sldId="401"/>
        </pc:sldMkLst>
      </pc:sldChg>
      <pc:sldChg chg="del">
        <pc:chgData name="Indu Sekhar Dantu" userId="4218edbc7ffe59d5" providerId="LiveId" clId="{A121B5AE-CECB-44C7-8CBF-462E9D1180D1}" dt="2021-08-08T15:29:46.136" v="525" actId="47"/>
        <pc:sldMkLst>
          <pc:docMk/>
          <pc:sldMk cId="614064819" sldId="402"/>
        </pc:sldMkLst>
      </pc:sldChg>
      <pc:sldChg chg="del">
        <pc:chgData name="Indu Sekhar Dantu" userId="4218edbc7ffe59d5" providerId="LiveId" clId="{A121B5AE-CECB-44C7-8CBF-462E9D1180D1}" dt="2021-08-08T15:29:47.621" v="531" actId="47"/>
        <pc:sldMkLst>
          <pc:docMk/>
          <pc:sldMk cId="2435130084" sldId="403"/>
        </pc:sldMkLst>
      </pc:sldChg>
      <pc:sldChg chg="del">
        <pc:chgData name="Indu Sekhar Dantu" userId="4218edbc7ffe59d5" providerId="LiveId" clId="{A121B5AE-CECB-44C7-8CBF-462E9D1180D1}" dt="2021-08-08T15:29:46.862" v="528" actId="47"/>
        <pc:sldMkLst>
          <pc:docMk/>
          <pc:sldMk cId="1632587071" sldId="404"/>
        </pc:sldMkLst>
      </pc:sldChg>
      <pc:sldChg chg="del">
        <pc:chgData name="Indu Sekhar Dantu" userId="4218edbc7ffe59d5" providerId="LiveId" clId="{A121B5AE-CECB-44C7-8CBF-462E9D1180D1}" dt="2021-08-08T15:29:47.125" v="529" actId="47"/>
        <pc:sldMkLst>
          <pc:docMk/>
          <pc:sldMk cId="3312910687" sldId="405"/>
        </pc:sldMkLst>
      </pc:sldChg>
      <pc:sldChg chg="del">
        <pc:chgData name="Indu Sekhar Dantu" userId="4218edbc7ffe59d5" providerId="LiveId" clId="{A121B5AE-CECB-44C7-8CBF-462E9D1180D1}" dt="2021-08-08T15:29:47.366" v="530" actId="47"/>
        <pc:sldMkLst>
          <pc:docMk/>
          <pc:sldMk cId="740851685" sldId="406"/>
        </pc:sldMkLst>
      </pc:sldChg>
      <pc:sldChg chg="del">
        <pc:chgData name="Indu Sekhar Dantu" userId="4218edbc7ffe59d5" providerId="LiveId" clId="{A121B5AE-CECB-44C7-8CBF-462E9D1180D1}" dt="2021-08-08T15:29:49.379" v="538" actId="47"/>
        <pc:sldMkLst>
          <pc:docMk/>
          <pc:sldMk cId="1304722796" sldId="407"/>
        </pc:sldMkLst>
      </pc:sldChg>
      <pc:sldChg chg="del">
        <pc:chgData name="Indu Sekhar Dantu" userId="4218edbc7ffe59d5" providerId="LiveId" clId="{A121B5AE-CECB-44C7-8CBF-462E9D1180D1}" dt="2021-08-08T15:29:49.882" v="540" actId="47"/>
        <pc:sldMkLst>
          <pc:docMk/>
          <pc:sldMk cId="3614066602" sldId="408"/>
        </pc:sldMkLst>
      </pc:sldChg>
      <pc:sldChg chg="del">
        <pc:chgData name="Indu Sekhar Dantu" userId="4218edbc7ffe59d5" providerId="LiveId" clId="{A121B5AE-CECB-44C7-8CBF-462E9D1180D1}" dt="2021-08-08T15:29:51.576" v="546" actId="47"/>
        <pc:sldMkLst>
          <pc:docMk/>
          <pc:sldMk cId="3671949327" sldId="409"/>
        </pc:sldMkLst>
      </pc:sldChg>
      <pc:sldChg chg="del">
        <pc:chgData name="Indu Sekhar Dantu" userId="4218edbc7ffe59d5" providerId="LiveId" clId="{A121B5AE-CECB-44C7-8CBF-462E9D1180D1}" dt="2021-08-08T15:29:52.137" v="548" actId="47"/>
        <pc:sldMkLst>
          <pc:docMk/>
          <pc:sldMk cId="3044640258" sldId="410"/>
        </pc:sldMkLst>
      </pc:sldChg>
      <pc:sldChg chg="del">
        <pc:chgData name="Indu Sekhar Dantu" userId="4218edbc7ffe59d5" providerId="LiveId" clId="{A121B5AE-CECB-44C7-8CBF-462E9D1180D1}" dt="2021-08-08T15:29:52.397" v="549" actId="47"/>
        <pc:sldMkLst>
          <pc:docMk/>
          <pc:sldMk cId="978025208" sldId="411"/>
        </pc:sldMkLst>
      </pc:sldChg>
      <pc:sldChg chg="del">
        <pc:chgData name="Indu Sekhar Dantu" userId="4218edbc7ffe59d5" providerId="LiveId" clId="{A121B5AE-CECB-44C7-8CBF-462E9D1180D1}" dt="2021-08-08T15:29:50.664" v="543" actId="47"/>
        <pc:sldMkLst>
          <pc:docMk/>
          <pc:sldMk cId="211586640" sldId="413"/>
        </pc:sldMkLst>
      </pc:sldChg>
      <pc:sldChg chg="del">
        <pc:chgData name="Indu Sekhar Dantu" userId="4218edbc7ffe59d5" providerId="LiveId" clId="{A121B5AE-CECB-44C7-8CBF-462E9D1180D1}" dt="2021-08-08T15:29:53.473" v="553" actId="47"/>
        <pc:sldMkLst>
          <pc:docMk/>
          <pc:sldMk cId="757508489" sldId="414"/>
        </pc:sldMkLst>
      </pc:sldChg>
      <pc:sldChg chg="del">
        <pc:chgData name="Indu Sekhar Dantu" userId="4218edbc7ffe59d5" providerId="LiveId" clId="{A121B5AE-CECB-44C7-8CBF-462E9D1180D1}" dt="2021-08-08T15:29:53.187" v="552" actId="47"/>
        <pc:sldMkLst>
          <pc:docMk/>
          <pc:sldMk cId="447486575" sldId="415"/>
        </pc:sldMkLst>
      </pc:sldChg>
      <pc:sldChg chg="del">
        <pc:chgData name="Indu Sekhar Dantu" userId="4218edbc7ffe59d5" providerId="LiveId" clId="{A121B5AE-CECB-44C7-8CBF-462E9D1180D1}" dt="2021-08-08T15:29:54.794" v="558" actId="47"/>
        <pc:sldMkLst>
          <pc:docMk/>
          <pc:sldMk cId="446593448" sldId="416"/>
        </pc:sldMkLst>
      </pc:sldChg>
      <pc:sldChg chg="del">
        <pc:chgData name="Indu Sekhar Dantu" userId="4218edbc7ffe59d5" providerId="LiveId" clId="{A121B5AE-CECB-44C7-8CBF-462E9D1180D1}" dt="2021-08-08T15:29:55.321" v="560" actId="47"/>
        <pc:sldMkLst>
          <pc:docMk/>
          <pc:sldMk cId="3446662155" sldId="417"/>
        </pc:sldMkLst>
      </pc:sldChg>
      <pc:sldChg chg="del">
        <pc:chgData name="Indu Sekhar Dantu" userId="4218edbc7ffe59d5" providerId="LiveId" clId="{A121B5AE-CECB-44C7-8CBF-462E9D1180D1}" dt="2021-08-08T15:29:55.818" v="562" actId="47"/>
        <pc:sldMkLst>
          <pc:docMk/>
          <pc:sldMk cId="1117776714" sldId="418"/>
        </pc:sldMkLst>
      </pc:sldChg>
      <pc:sldChg chg="addSp delSp modSp del">
        <pc:chgData name="Indu Sekhar Dantu" userId="4218edbc7ffe59d5" providerId="LiveId" clId="{A121B5AE-CECB-44C7-8CBF-462E9D1180D1}" dt="2021-08-08T15:29:44.119" v="517" actId="47"/>
        <pc:sldMkLst>
          <pc:docMk/>
          <pc:sldMk cId="3687890328" sldId="419"/>
        </pc:sldMkLst>
        <pc:picChg chg="add mod">
          <ac:chgData name="Indu Sekhar Dantu" userId="4218edbc7ffe59d5" providerId="LiveId" clId="{A121B5AE-CECB-44C7-8CBF-462E9D1180D1}" dt="2021-08-08T15:28:01.303" v="408" actId="1037"/>
          <ac:picMkLst>
            <pc:docMk/>
            <pc:sldMk cId="3687890328" sldId="419"/>
            <ac:picMk id="4" creationId="{C5B155B7-A307-42DB-8494-4AD14134F891}"/>
          </ac:picMkLst>
        </pc:picChg>
        <pc:picChg chg="del mod">
          <ac:chgData name="Indu Sekhar Dantu" userId="4218edbc7ffe59d5" providerId="LiveId" clId="{A121B5AE-CECB-44C7-8CBF-462E9D1180D1}" dt="2021-08-08T15:27:50.023" v="365" actId="478"/>
          <ac:picMkLst>
            <pc:docMk/>
            <pc:sldMk cId="3687890328" sldId="419"/>
            <ac:picMk id="5" creationId="{1D6597EA-C8EC-4DB6-9590-B193B8BF37CC}"/>
          </ac:picMkLst>
        </pc:picChg>
      </pc:sldChg>
      <pc:sldChg chg="del">
        <pc:chgData name="Indu Sekhar Dantu" userId="4218edbc7ffe59d5" providerId="LiveId" clId="{A121B5AE-CECB-44C7-8CBF-462E9D1180D1}" dt="2021-08-08T15:29:45.125" v="521" actId="47"/>
        <pc:sldMkLst>
          <pc:docMk/>
          <pc:sldMk cId="2367638308" sldId="420"/>
        </pc:sldMkLst>
      </pc:sldChg>
      <pc:sldChg chg="del">
        <pc:chgData name="Indu Sekhar Dantu" userId="4218edbc7ffe59d5" providerId="LiveId" clId="{A121B5AE-CECB-44C7-8CBF-462E9D1180D1}" dt="2021-08-08T15:29:45.873" v="524" actId="47"/>
        <pc:sldMkLst>
          <pc:docMk/>
          <pc:sldMk cId="1828337717" sldId="421"/>
        </pc:sldMkLst>
      </pc:sldChg>
      <pc:sldChg chg="del">
        <pc:chgData name="Indu Sekhar Dantu" userId="4218edbc7ffe59d5" providerId="LiveId" clId="{A121B5AE-CECB-44C7-8CBF-462E9D1180D1}" dt="2021-08-08T15:29:46.389" v="526" actId="47"/>
        <pc:sldMkLst>
          <pc:docMk/>
          <pc:sldMk cId="2096785412" sldId="422"/>
        </pc:sldMkLst>
      </pc:sldChg>
      <pc:sldChg chg="del">
        <pc:chgData name="Indu Sekhar Dantu" userId="4218edbc7ffe59d5" providerId="LiveId" clId="{A121B5AE-CECB-44C7-8CBF-462E9D1180D1}" dt="2021-08-08T15:29:47.879" v="532" actId="47"/>
        <pc:sldMkLst>
          <pc:docMk/>
          <pc:sldMk cId="3900194621" sldId="423"/>
        </pc:sldMkLst>
      </pc:sldChg>
      <pc:sldChg chg="del">
        <pc:chgData name="Indu Sekhar Dantu" userId="4218edbc7ffe59d5" providerId="LiveId" clId="{A121B5AE-CECB-44C7-8CBF-462E9D1180D1}" dt="2021-08-08T15:29:48.640" v="535" actId="47"/>
        <pc:sldMkLst>
          <pc:docMk/>
          <pc:sldMk cId="292162609" sldId="424"/>
        </pc:sldMkLst>
      </pc:sldChg>
      <pc:sldChg chg="del">
        <pc:chgData name="Indu Sekhar Dantu" userId="4218edbc7ffe59d5" providerId="LiveId" clId="{A121B5AE-CECB-44C7-8CBF-462E9D1180D1}" dt="2021-08-08T15:29:49.156" v="537" actId="47"/>
        <pc:sldMkLst>
          <pc:docMk/>
          <pc:sldMk cId="1061253428" sldId="425"/>
        </pc:sldMkLst>
      </pc:sldChg>
      <pc:sldChg chg="del">
        <pc:chgData name="Indu Sekhar Dantu" userId="4218edbc7ffe59d5" providerId="LiveId" clId="{A121B5AE-CECB-44C7-8CBF-462E9D1180D1}" dt="2021-08-08T15:29:49.633" v="539" actId="47"/>
        <pc:sldMkLst>
          <pc:docMk/>
          <pc:sldMk cId="1893249245" sldId="426"/>
        </pc:sldMkLst>
      </pc:sldChg>
      <pc:sldChg chg="del">
        <pc:chgData name="Indu Sekhar Dantu" userId="4218edbc7ffe59d5" providerId="LiveId" clId="{A121B5AE-CECB-44C7-8CBF-462E9D1180D1}" dt="2021-08-08T15:29:50.112" v="541" actId="47"/>
        <pc:sldMkLst>
          <pc:docMk/>
          <pc:sldMk cId="2311694766" sldId="427"/>
        </pc:sldMkLst>
      </pc:sldChg>
      <pc:sldChg chg="del">
        <pc:chgData name="Indu Sekhar Dantu" userId="4218edbc7ffe59d5" providerId="LiveId" clId="{A121B5AE-CECB-44C7-8CBF-462E9D1180D1}" dt="2021-08-08T15:29:50.396" v="542" actId="47"/>
        <pc:sldMkLst>
          <pc:docMk/>
          <pc:sldMk cId="960191521" sldId="428"/>
        </pc:sldMkLst>
      </pc:sldChg>
      <pc:sldChg chg="del">
        <pc:chgData name="Indu Sekhar Dantu" userId="4218edbc7ffe59d5" providerId="LiveId" clId="{A121B5AE-CECB-44C7-8CBF-462E9D1180D1}" dt="2021-08-08T15:29:50.899" v="544" actId="47"/>
        <pc:sldMkLst>
          <pc:docMk/>
          <pc:sldMk cId="3661318246" sldId="429"/>
        </pc:sldMkLst>
      </pc:sldChg>
      <pc:sldChg chg="del">
        <pc:chgData name="Indu Sekhar Dantu" userId="4218edbc7ffe59d5" providerId="LiveId" clId="{A121B5AE-CECB-44C7-8CBF-462E9D1180D1}" dt="2021-08-08T15:29:51.878" v="547" actId="47"/>
        <pc:sldMkLst>
          <pc:docMk/>
          <pc:sldMk cId="2386644200" sldId="430"/>
        </pc:sldMkLst>
      </pc:sldChg>
      <pc:sldChg chg="del">
        <pc:chgData name="Indu Sekhar Dantu" userId="4218edbc7ffe59d5" providerId="LiveId" clId="{A121B5AE-CECB-44C7-8CBF-462E9D1180D1}" dt="2021-08-08T15:29:53.978" v="555" actId="47"/>
        <pc:sldMkLst>
          <pc:docMk/>
          <pc:sldMk cId="899433278" sldId="431"/>
        </pc:sldMkLst>
      </pc:sldChg>
      <pc:sldChg chg="del">
        <pc:chgData name="Indu Sekhar Dantu" userId="4218edbc7ffe59d5" providerId="LiveId" clId="{A121B5AE-CECB-44C7-8CBF-462E9D1180D1}" dt="2021-08-08T15:29:54.504" v="557" actId="47"/>
        <pc:sldMkLst>
          <pc:docMk/>
          <pc:sldMk cId="1252904162" sldId="432"/>
        </pc:sldMkLst>
      </pc:sldChg>
      <pc:sldChg chg="del">
        <pc:chgData name="Indu Sekhar Dantu" userId="4218edbc7ffe59d5" providerId="LiveId" clId="{A121B5AE-CECB-44C7-8CBF-462E9D1180D1}" dt="2021-08-08T15:29:55.065" v="559" actId="47"/>
        <pc:sldMkLst>
          <pc:docMk/>
          <pc:sldMk cId="1619479753" sldId="434"/>
        </pc:sldMkLst>
      </pc:sldChg>
      <pc:sldChg chg="del">
        <pc:chgData name="Indu Sekhar Dantu" userId="4218edbc7ffe59d5" providerId="LiveId" clId="{A121B5AE-CECB-44C7-8CBF-462E9D1180D1}" dt="2021-08-08T15:29:55.561" v="561" actId="47"/>
        <pc:sldMkLst>
          <pc:docMk/>
          <pc:sldMk cId="2782095536" sldId="435"/>
        </pc:sldMkLst>
      </pc:sldChg>
      <pc:sldChg chg="del">
        <pc:chgData name="Indu Sekhar Dantu" userId="4218edbc7ffe59d5" providerId="LiveId" clId="{A121B5AE-CECB-44C7-8CBF-462E9D1180D1}" dt="2021-08-08T15:29:56.083" v="563" actId="47"/>
        <pc:sldMkLst>
          <pc:docMk/>
          <pc:sldMk cId="4251344282" sldId="436"/>
        </pc:sldMkLst>
      </pc:sldChg>
      <pc:sldChg chg="del">
        <pc:chgData name="Indu Sekhar Dantu" userId="4218edbc7ffe59d5" providerId="LiveId" clId="{A121B5AE-CECB-44C7-8CBF-462E9D1180D1}" dt="2021-08-08T15:29:56.596" v="565" actId="47"/>
        <pc:sldMkLst>
          <pc:docMk/>
          <pc:sldMk cId="2221559800" sldId="437"/>
        </pc:sldMkLst>
      </pc:sldChg>
      <pc:sldChg chg="del">
        <pc:chgData name="Indu Sekhar Dantu" userId="4218edbc7ffe59d5" providerId="LiveId" clId="{A121B5AE-CECB-44C7-8CBF-462E9D1180D1}" dt="2021-08-08T15:30:12.008" v="629" actId="47"/>
        <pc:sldMkLst>
          <pc:docMk/>
          <pc:sldMk cId="1633480972" sldId="438"/>
        </pc:sldMkLst>
      </pc:sldChg>
      <pc:sldChg chg="del">
        <pc:chgData name="Indu Sekhar Dantu" userId="4218edbc7ffe59d5" providerId="LiveId" clId="{A121B5AE-CECB-44C7-8CBF-462E9D1180D1}" dt="2021-08-08T15:30:13.435" v="634" actId="47"/>
        <pc:sldMkLst>
          <pc:docMk/>
          <pc:sldMk cId="1839396359" sldId="439"/>
        </pc:sldMkLst>
      </pc:sldChg>
      <pc:sldChg chg="del">
        <pc:chgData name="Indu Sekhar Dantu" userId="4218edbc7ffe59d5" providerId="LiveId" clId="{A121B5AE-CECB-44C7-8CBF-462E9D1180D1}" dt="2021-08-08T15:30:13.983" v="636" actId="47"/>
        <pc:sldMkLst>
          <pc:docMk/>
          <pc:sldMk cId="2989995504" sldId="440"/>
        </pc:sldMkLst>
      </pc:sldChg>
      <pc:sldChg chg="del">
        <pc:chgData name="Indu Sekhar Dantu" userId="4218edbc7ffe59d5" providerId="LiveId" clId="{A121B5AE-CECB-44C7-8CBF-462E9D1180D1}" dt="2021-08-08T15:29:57.911" v="570" actId="47"/>
        <pc:sldMkLst>
          <pc:docMk/>
          <pc:sldMk cId="2337427606" sldId="441"/>
        </pc:sldMkLst>
      </pc:sldChg>
      <pc:sldChg chg="del">
        <pc:chgData name="Indu Sekhar Dantu" userId="4218edbc7ffe59d5" providerId="LiveId" clId="{A121B5AE-CECB-44C7-8CBF-462E9D1180D1}" dt="2021-08-08T15:29:58.732" v="573" actId="47"/>
        <pc:sldMkLst>
          <pc:docMk/>
          <pc:sldMk cId="1233100624" sldId="442"/>
        </pc:sldMkLst>
      </pc:sldChg>
      <pc:sldChg chg="del">
        <pc:chgData name="Indu Sekhar Dantu" userId="4218edbc7ffe59d5" providerId="LiveId" clId="{A121B5AE-CECB-44C7-8CBF-462E9D1180D1}" dt="2021-08-08T15:29:59.816" v="577" actId="47"/>
        <pc:sldMkLst>
          <pc:docMk/>
          <pc:sldMk cId="3852452167" sldId="443"/>
        </pc:sldMkLst>
      </pc:sldChg>
      <pc:sldChg chg="del">
        <pc:chgData name="Indu Sekhar Dantu" userId="4218edbc7ffe59d5" providerId="LiveId" clId="{A121B5AE-CECB-44C7-8CBF-462E9D1180D1}" dt="2021-08-08T15:30:00.603" v="580" actId="47"/>
        <pc:sldMkLst>
          <pc:docMk/>
          <pc:sldMk cId="1893053942" sldId="444"/>
        </pc:sldMkLst>
      </pc:sldChg>
      <pc:sldChg chg="del">
        <pc:chgData name="Indu Sekhar Dantu" userId="4218edbc7ffe59d5" providerId="LiveId" clId="{A121B5AE-CECB-44C7-8CBF-462E9D1180D1}" dt="2021-08-08T15:29:59.530" v="576" actId="47"/>
        <pc:sldMkLst>
          <pc:docMk/>
          <pc:sldMk cId="59899405" sldId="445"/>
        </pc:sldMkLst>
      </pc:sldChg>
      <pc:sldChg chg="del">
        <pc:chgData name="Indu Sekhar Dantu" userId="4218edbc7ffe59d5" providerId="LiveId" clId="{A121B5AE-CECB-44C7-8CBF-462E9D1180D1}" dt="2021-08-08T15:30:00.075" v="578" actId="47"/>
        <pc:sldMkLst>
          <pc:docMk/>
          <pc:sldMk cId="1876863720" sldId="446"/>
        </pc:sldMkLst>
      </pc:sldChg>
      <pc:sldChg chg="del">
        <pc:chgData name="Indu Sekhar Dantu" userId="4218edbc7ffe59d5" providerId="LiveId" clId="{A121B5AE-CECB-44C7-8CBF-462E9D1180D1}" dt="2021-08-08T15:30:00.914" v="581" actId="47"/>
        <pc:sldMkLst>
          <pc:docMk/>
          <pc:sldMk cId="3439835100" sldId="448"/>
        </pc:sldMkLst>
      </pc:sldChg>
      <pc:sldChg chg="del">
        <pc:chgData name="Indu Sekhar Dantu" userId="4218edbc7ffe59d5" providerId="LiveId" clId="{A121B5AE-CECB-44C7-8CBF-462E9D1180D1}" dt="2021-08-08T15:30:04.710" v="596" actId="47"/>
        <pc:sldMkLst>
          <pc:docMk/>
          <pc:sldMk cId="2533642739" sldId="449"/>
        </pc:sldMkLst>
      </pc:sldChg>
      <pc:sldChg chg="del">
        <pc:chgData name="Indu Sekhar Dantu" userId="4218edbc7ffe59d5" providerId="LiveId" clId="{A121B5AE-CECB-44C7-8CBF-462E9D1180D1}" dt="2021-08-08T15:30:02.010" v="585" actId="47"/>
        <pc:sldMkLst>
          <pc:docMk/>
          <pc:sldMk cId="3148879783" sldId="450"/>
        </pc:sldMkLst>
      </pc:sldChg>
      <pc:sldChg chg="del">
        <pc:chgData name="Indu Sekhar Dantu" userId="4218edbc7ffe59d5" providerId="LiveId" clId="{A121B5AE-CECB-44C7-8CBF-462E9D1180D1}" dt="2021-08-08T15:30:03.785" v="590" actId="47"/>
        <pc:sldMkLst>
          <pc:docMk/>
          <pc:sldMk cId="135721397" sldId="451"/>
        </pc:sldMkLst>
      </pc:sldChg>
      <pc:sldChg chg="del">
        <pc:chgData name="Indu Sekhar Dantu" userId="4218edbc7ffe59d5" providerId="LiveId" clId="{A121B5AE-CECB-44C7-8CBF-462E9D1180D1}" dt="2021-08-08T15:30:04.609" v="594" actId="47"/>
        <pc:sldMkLst>
          <pc:docMk/>
          <pc:sldMk cId="3258988550" sldId="452"/>
        </pc:sldMkLst>
      </pc:sldChg>
      <pc:sldChg chg="del">
        <pc:chgData name="Indu Sekhar Dantu" userId="4218edbc7ffe59d5" providerId="LiveId" clId="{A121B5AE-CECB-44C7-8CBF-462E9D1180D1}" dt="2021-08-08T15:30:04.728" v="597" actId="47"/>
        <pc:sldMkLst>
          <pc:docMk/>
          <pc:sldMk cId="3621014553" sldId="453"/>
        </pc:sldMkLst>
      </pc:sldChg>
      <pc:sldChg chg="del">
        <pc:chgData name="Indu Sekhar Dantu" userId="4218edbc7ffe59d5" providerId="LiveId" clId="{A121B5AE-CECB-44C7-8CBF-462E9D1180D1}" dt="2021-08-08T15:30:04.749" v="598" actId="47"/>
        <pc:sldMkLst>
          <pc:docMk/>
          <pc:sldMk cId="3707736808" sldId="454"/>
        </pc:sldMkLst>
      </pc:sldChg>
      <pc:sldChg chg="del">
        <pc:chgData name="Indu Sekhar Dantu" userId="4218edbc7ffe59d5" providerId="LiveId" clId="{A121B5AE-CECB-44C7-8CBF-462E9D1180D1}" dt="2021-08-08T15:30:04.888" v="601" actId="47"/>
        <pc:sldMkLst>
          <pc:docMk/>
          <pc:sldMk cId="785861187" sldId="455"/>
        </pc:sldMkLst>
      </pc:sldChg>
      <pc:sldChg chg="del">
        <pc:chgData name="Indu Sekhar Dantu" userId="4218edbc7ffe59d5" providerId="LiveId" clId="{A121B5AE-CECB-44C7-8CBF-462E9D1180D1}" dt="2021-08-08T15:30:04.910" v="602" actId="47"/>
        <pc:sldMkLst>
          <pc:docMk/>
          <pc:sldMk cId="1210264869" sldId="456"/>
        </pc:sldMkLst>
      </pc:sldChg>
      <pc:sldChg chg="del">
        <pc:chgData name="Indu Sekhar Dantu" userId="4218edbc7ffe59d5" providerId="LiveId" clId="{A121B5AE-CECB-44C7-8CBF-462E9D1180D1}" dt="2021-08-08T15:30:04.932" v="603" actId="47"/>
        <pc:sldMkLst>
          <pc:docMk/>
          <pc:sldMk cId="3423929202" sldId="457"/>
        </pc:sldMkLst>
      </pc:sldChg>
      <pc:sldChg chg="del">
        <pc:chgData name="Indu Sekhar Dantu" userId="4218edbc7ffe59d5" providerId="LiveId" clId="{A121B5AE-CECB-44C7-8CBF-462E9D1180D1}" dt="2021-08-08T15:30:04.950" v="604" actId="47"/>
        <pc:sldMkLst>
          <pc:docMk/>
          <pc:sldMk cId="4289448410" sldId="458"/>
        </pc:sldMkLst>
      </pc:sldChg>
      <pc:sldChg chg="del">
        <pc:chgData name="Indu Sekhar Dantu" userId="4218edbc7ffe59d5" providerId="LiveId" clId="{A121B5AE-CECB-44C7-8CBF-462E9D1180D1}" dt="2021-08-08T15:30:06.348" v="609" actId="47"/>
        <pc:sldMkLst>
          <pc:docMk/>
          <pc:sldMk cId="1146269615" sldId="459"/>
        </pc:sldMkLst>
      </pc:sldChg>
      <pc:sldChg chg="del">
        <pc:chgData name="Indu Sekhar Dantu" userId="4218edbc7ffe59d5" providerId="LiveId" clId="{A121B5AE-CECB-44C7-8CBF-462E9D1180D1}" dt="2021-08-08T15:30:06.865" v="611" actId="47"/>
        <pc:sldMkLst>
          <pc:docMk/>
          <pc:sldMk cId="4066127671" sldId="460"/>
        </pc:sldMkLst>
      </pc:sldChg>
      <pc:sldChg chg="del">
        <pc:chgData name="Indu Sekhar Dantu" userId="4218edbc7ffe59d5" providerId="LiveId" clId="{A121B5AE-CECB-44C7-8CBF-462E9D1180D1}" dt="2021-08-08T15:30:07.173" v="612" actId="47"/>
        <pc:sldMkLst>
          <pc:docMk/>
          <pc:sldMk cId="1246831187" sldId="461"/>
        </pc:sldMkLst>
      </pc:sldChg>
      <pc:sldChg chg="del">
        <pc:chgData name="Indu Sekhar Dantu" userId="4218edbc7ffe59d5" providerId="LiveId" clId="{A121B5AE-CECB-44C7-8CBF-462E9D1180D1}" dt="2021-08-08T15:30:07.397" v="613" actId="47"/>
        <pc:sldMkLst>
          <pc:docMk/>
          <pc:sldMk cId="3289736465" sldId="462"/>
        </pc:sldMkLst>
      </pc:sldChg>
      <pc:sldChg chg="del">
        <pc:chgData name="Indu Sekhar Dantu" userId="4218edbc7ffe59d5" providerId="LiveId" clId="{A121B5AE-CECB-44C7-8CBF-462E9D1180D1}" dt="2021-08-08T15:30:08.015" v="615" actId="47"/>
        <pc:sldMkLst>
          <pc:docMk/>
          <pc:sldMk cId="3560831497" sldId="463"/>
        </pc:sldMkLst>
      </pc:sldChg>
      <pc:sldChg chg="del">
        <pc:chgData name="Indu Sekhar Dantu" userId="4218edbc7ffe59d5" providerId="LiveId" clId="{A121B5AE-CECB-44C7-8CBF-462E9D1180D1}" dt="2021-08-08T15:30:08.308" v="616" actId="47"/>
        <pc:sldMkLst>
          <pc:docMk/>
          <pc:sldMk cId="1072309626" sldId="471"/>
        </pc:sldMkLst>
      </pc:sldChg>
      <pc:sldChg chg="del">
        <pc:chgData name="Indu Sekhar Dantu" userId="4218edbc7ffe59d5" providerId="LiveId" clId="{A121B5AE-CECB-44C7-8CBF-462E9D1180D1}" dt="2021-08-08T15:30:08.572" v="617" actId="47"/>
        <pc:sldMkLst>
          <pc:docMk/>
          <pc:sldMk cId="1144111445" sldId="472"/>
        </pc:sldMkLst>
      </pc:sldChg>
      <pc:sldChg chg="del">
        <pc:chgData name="Indu Sekhar Dantu" userId="4218edbc7ffe59d5" providerId="LiveId" clId="{A121B5AE-CECB-44C7-8CBF-462E9D1180D1}" dt="2021-08-08T15:30:08.872" v="618" actId="47"/>
        <pc:sldMkLst>
          <pc:docMk/>
          <pc:sldMk cId="2648229548" sldId="473"/>
        </pc:sldMkLst>
      </pc:sldChg>
      <pc:sldChg chg="del">
        <pc:chgData name="Indu Sekhar Dantu" userId="4218edbc7ffe59d5" providerId="LiveId" clId="{A121B5AE-CECB-44C7-8CBF-462E9D1180D1}" dt="2021-08-08T15:30:09.686" v="621" actId="47"/>
        <pc:sldMkLst>
          <pc:docMk/>
          <pc:sldMk cId="4227521073" sldId="474"/>
        </pc:sldMkLst>
      </pc:sldChg>
      <pc:sldChg chg="del">
        <pc:chgData name="Indu Sekhar Dantu" userId="4218edbc7ffe59d5" providerId="LiveId" clId="{A121B5AE-CECB-44C7-8CBF-462E9D1180D1}" dt="2021-08-08T15:30:10.003" v="622" actId="47"/>
        <pc:sldMkLst>
          <pc:docMk/>
          <pc:sldMk cId="3081552381" sldId="475"/>
        </pc:sldMkLst>
      </pc:sldChg>
      <pc:sldChg chg="del">
        <pc:chgData name="Indu Sekhar Dantu" userId="4218edbc7ffe59d5" providerId="LiveId" clId="{A121B5AE-CECB-44C7-8CBF-462E9D1180D1}" dt="2021-08-08T15:30:10.266" v="623" actId="47"/>
        <pc:sldMkLst>
          <pc:docMk/>
          <pc:sldMk cId="283410074" sldId="476"/>
        </pc:sldMkLst>
      </pc:sldChg>
      <pc:sldChg chg="del">
        <pc:chgData name="Indu Sekhar Dantu" userId="4218edbc7ffe59d5" providerId="LiveId" clId="{A121B5AE-CECB-44C7-8CBF-462E9D1180D1}" dt="2021-08-08T15:30:10.829" v="625" actId="47"/>
        <pc:sldMkLst>
          <pc:docMk/>
          <pc:sldMk cId="392205203" sldId="477"/>
        </pc:sldMkLst>
      </pc:sldChg>
      <pc:sldChg chg="del">
        <pc:chgData name="Indu Sekhar Dantu" userId="4218edbc7ffe59d5" providerId="LiveId" clId="{A121B5AE-CECB-44C7-8CBF-462E9D1180D1}" dt="2021-08-08T15:30:09.153" v="619" actId="47"/>
        <pc:sldMkLst>
          <pc:docMk/>
          <pc:sldMk cId="1781156130" sldId="478"/>
        </pc:sldMkLst>
      </pc:sldChg>
      <pc:sldChg chg="del">
        <pc:chgData name="Indu Sekhar Dantu" userId="4218edbc7ffe59d5" providerId="LiveId" clId="{A121B5AE-CECB-44C7-8CBF-462E9D1180D1}" dt="2021-08-08T15:30:10.584" v="624" actId="47"/>
        <pc:sldMkLst>
          <pc:docMk/>
          <pc:sldMk cId="864589150" sldId="479"/>
        </pc:sldMkLst>
      </pc:sldChg>
      <pc:sldChg chg="del">
        <pc:chgData name="Indu Sekhar Dantu" userId="4218edbc7ffe59d5" providerId="LiveId" clId="{A121B5AE-CECB-44C7-8CBF-462E9D1180D1}" dt="2021-08-08T15:30:11.108" v="626" actId="47"/>
        <pc:sldMkLst>
          <pc:docMk/>
          <pc:sldMk cId="1135986383" sldId="480"/>
        </pc:sldMkLst>
      </pc:sldChg>
      <pc:sldChg chg="del">
        <pc:chgData name="Indu Sekhar Dantu" userId="4218edbc7ffe59d5" providerId="LiveId" clId="{A121B5AE-CECB-44C7-8CBF-462E9D1180D1}" dt="2021-08-08T15:30:09.421" v="620" actId="47"/>
        <pc:sldMkLst>
          <pc:docMk/>
          <pc:sldMk cId="1430047690" sldId="481"/>
        </pc:sldMkLst>
      </pc:sldChg>
      <pc:sldChg chg="del">
        <pc:chgData name="Indu Sekhar Dantu" userId="4218edbc7ffe59d5" providerId="LiveId" clId="{A121B5AE-CECB-44C7-8CBF-462E9D1180D1}" dt="2021-08-08T15:30:22.209" v="665" actId="47"/>
        <pc:sldMkLst>
          <pc:docMk/>
          <pc:sldMk cId="500296499" sldId="483"/>
        </pc:sldMkLst>
      </pc:sldChg>
      <pc:sldChg chg="del">
        <pc:chgData name="Indu Sekhar Dantu" userId="4218edbc7ffe59d5" providerId="LiveId" clId="{A121B5AE-CECB-44C7-8CBF-462E9D1180D1}" dt="2021-08-08T15:30:23.687" v="670" actId="47"/>
        <pc:sldMkLst>
          <pc:docMk/>
          <pc:sldMk cId="3677716057" sldId="484"/>
        </pc:sldMkLst>
      </pc:sldChg>
      <pc:sldChg chg="del">
        <pc:chgData name="Indu Sekhar Dantu" userId="4218edbc7ffe59d5" providerId="LiveId" clId="{A121B5AE-CECB-44C7-8CBF-462E9D1180D1}" dt="2021-08-08T15:30:24.247" v="676" actId="47"/>
        <pc:sldMkLst>
          <pc:docMk/>
          <pc:sldMk cId="97935434" sldId="485"/>
        </pc:sldMkLst>
      </pc:sldChg>
      <pc:sldChg chg="del">
        <pc:chgData name="Indu Sekhar Dantu" userId="4218edbc7ffe59d5" providerId="LiveId" clId="{A121B5AE-CECB-44C7-8CBF-462E9D1180D1}" dt="2021-08-08T15:30:27.020" v="686" actId="47"/>
        <pc:sldMkLst>
          <pc:docMk/>
          <pc:sldMk cId="2205781094" sldId="486"/>
        </pc:sldMkLst>
      </pc:sldChg>
      <pc:sldChg chg="del">
        <pc:chgData name="Indu Sekhar Dantu" userId="4218edbc7ffe59d5" providerId="LiveId" clId="{A121B5AE-CECB-44C7-8CBF-462E9D1180D1}" dt="2021-08-08T15:30:14.749" v="639" actId="47"/>
        <pc:sldMkLst>
          <pc:docMk/>
          <pc:sldMk cId="2019620045" sldId="505"/>
        </pc:sldMkLst>
      </pc:sldChg>
      <pc:sldChg chg="del">
        <pc:chgData name="Indu Sekhar Dantu" userId="4218edbc7ffe59d5" providerId="LiveId" clId="{A121B5AE-CECB-44C7-8CBF-462E9D1180D1}" dt="2021-08-08T15:30:16.175" v="644" actId="47"/>
        <pc:sldMkLst>
          <pc:docMk/>
          <pc:sldMk cId="1827360542" sldId="506"/>
        </pc:sldMkLst>
      </pc:sldChg>
      <pc:sldChg chg="del">
        <pc:chgData name="Indu Sekhar Dantu" userId="4218edbc7ffe59d5" providerId="LiveId" clId="{A121B5AE-CECB-44C7-8CBF-462E9D1180D1}" dt="2021-08-08T15:30:15.614" v="642" actId="47"/>
        <pc:sldMkLst>
          <pc:docMk/>
          <pc:sldMk cId="3824368805" sldId="507"/>
        </pc:sldMkLst>
      </pc:sldChg>
      <pc:sldChg chg="del">
        <pc:chgData name="Indu Sekhar Dantu" userId="4218edbc7ffe59d5" providerId="LiveId" clId="{A121B5AE-CECB-44C7-8CBF-462E9D1180D1}" dt="2021-08-08T15:30:15.363" v="641" actId="47"/>
        <pc:sldMkLst>
          <pc:docMk/>
          <pc:sldMk cId="1175380917" sldId="508"/>
        </pc:sldMkLst>
      </pc:sldChg>
      <pc:sldChg chg="del">
        <pc:chgData name="Indu Sekhar Dantu" userId="4218edbc7ffe59d5" providerId="LiveId" clId="{A121B5AE-CECB-44C7-8CBF-462E9D1180D1}" dt="2021-08-08T15:30:16.475" v="645" actId="47"/>
        <pc:sldMkLst>
          <pc:docMk/>
          <pc:sldMk cId="3197304404" sldId="509"/>
        </pc:sldMkLst>
      </pc:sldChg>
      <pc:sldChg chg="del">
        <pc:chgData name="Indu Sekhar Dantu" userId="4218edbc7ffe59d5" providerId="LiveId" clId="{A121B5AE-CECB-44C7-8CBF-462E9D1180D1}" dt="2021-08-08T15:30:17.045" v="647" actId="47"/>
        <pc:sldMkLst>
          <pc:docMk/>
          <pc:sldMk cId="1840782544" sldId="510"/>
        </pc:sldMkLst>
      </pc:sldChg>
      <pc:sldChg chg="del">
        <pc:chgData name="Indu Sekhar Dantu" userId="4218edbc7ffe59d5" providerId="LiveId" clId="{A121B5AE-CECB-44C7-8CBF-462E9D1180D1}" dt="2021-08-08T15:30:17.638" v="649" actId="47"/>
        <pc:sldMkLst>
          <pc:docMk/>
          <pc:sldMk cId="3182236758" sldId="511"/>
        </pc:sldMkLst>
      </pc:sldChg>
      <pc:sldChg chg="del">
        <pc:chgData name="Indu Sekhar Dantu" userId="4218edbc7ffe59d5" providerId="LiveId" clId="{A121B5AE-CECB-44C7-8CBF-462E9D1180D1}" dt="2021-08-08T15:30:17.917" v="650" actId="47"/>
        <pc:sldMkLst>
          <pc:docMk/>
          <pc:sldMk cId="3151196593" sldId="512"/>
        </pc:sldMkLst>
      </pc:sldChg>
      <pc:sldChg chg="del">
        <pc:chgData name="Indu Sekhar Dantu" userId="4218edbc7ffe59d5" providerId="LiveId" clId="{A121B5AE-CECB-44C7-8CBF-462E9D1180D1}" dt="2021-08-08T15:30:18.192" v="651" actId="47"/>
        <pc:sldMkLst>
          <pc:docMk/>
          <pc:sldMk cId="720974169" sldId="513"/>
        </pc:sldMkLst>
      </pc:sldChg>
      <pc:sldChg chg="del">
        <pc:chgData name="Indu Sekhar Dantu" userId="4218edbc7ffe59d5" providerId="LiveId" clId="{A121B5AE-CECB-44C7-8CBF-462E9D1180D1}" dt="2021-08-08T15:30:18.857" v="653" actId="47"/>
        <pc:sldMkLst>
          <pc:docMk/>
          <pc:sldMk cId="200998472" sldId="514"/>
        </pc:sldMkLst>
      </pc:sldChg>
      <pc:sldChg chg="del">
        <pc:chgData name="Indu Sekhar Dantu" userId="4218edbc7ffe59d5" providerId="LiveId" clId="{A121B5AE-CECB-44C7-8CBF-462E9D1180D1}" dt="2021-08-08T15:30:19.324" v="654" actId="47"/>
        <pc:sldMkLst>
          <pc:docMk/>
          <pc:sldMk cId="2967910119" sldId="515"/>
        </pc:sldMkLst>
      </pc:sldChg>
      <pc:sldChg chg="del">
        <pc:chgData name="Indu Sekhar Dantu" userId="4218edbc7ffe59d5" providerId="LiveId" clId="{A121B5AE-CECB-44C7-8CBF-462E9D1180D1}" dt="2021-08-08T15:30:19.352" v="655" actId="47"/>
        <pc:sldMkLst>
          <pc:docMk/>
          <pc:sldMk cId="3765718363" sldId="516"/>
        </pc:sldMkLst>
      </pc:sldChg>
      <pc:sldChg chg="del">
        <pc:chgData name="Indu Sekhar Dantu" userId="4218edbc7ffe59d5" providerId="LiveId" clId="{A121B5AE-CECB-44C7-8CBF-462E9D1180D1}" dt="2021-08-08T15:30:19.497" v="657" actId="47"/>
        <pc:sldMkLst>
          <pc:docMk/>
          <pc:sldMk cId="2722917917" sldId="517"/>
        </pc:sldMkLst>
      </pc:sldChg>
      <pc:sldChg chg="del">
        <pc:chgData name="Indu Sekhar Dantu" userId="4218edbc7ffe59d5" providerId="LiveId" clId="{A121B5AE-CECB-44C7-8CBF-462E9D1180D1}" dt="2021-08-08T15:30:20.082" v="658" actId="47"/>
        <pc:sldMkLst>
          <pc:docMk/>
          <pc:sldMk cId="3222162075" sldId="518"/>
        </pc:sldMkLst>
      </pc:sldChg>
      <pc:sldChg chg="del">
        <pc:chgData name="Indu Sekhar Dantu" userId="4218edbc7ffe59d5" providerId="LiveId" clId="{A121B5AE-CECB-44C7-8CBF-462E9D1180D1}" dt="2021-08-08T15:30:20.953" v="661" actId="47"/>
        <pc:sldMkLst>
          <pc:docMk/>
          <pc:sldMk cId="739084327" sldId="519"/>
        </pc:sldMkLst>
      </pc:sldChg>
      <pc:sldChg chg="del">
        <pc:chgData name="Indu Sekhar Dantu" userId="4218edbc7ffe59d5" providerId="LiveId" clId="{A121B5AE-CECB-44C7-8CBF-462E9D1180D1}" dt="2021-08-08T15:30:21.248" v="662" actId="47"/>
        <pc:sldMkLst>
          <pc:docMk/>
          <pc:sldMk cId="3710642235" sldId="520"/>
        </pc:sldMkLst>
      </pc:sldChg>
      <pc:sldChg chg="del">
        <pc:chgData name="Indu Sekhar Dantu" userId="4218edbc7ffe59d5" providerId="LiveId" clId="{A121B5AE-CECB-44C7-8CBF-462E9D1180D1}" dt="2021-08-08T15:30:21.517" v="663" actId="47"/>
        <pc:sldMkLst>
          <pc:docMk/>
          <pc:sldMk cId="3862199059" sldId="521"/>
        </pc:sldMkLst>
      </pc:sldChg>
      <pc:sldChg chg="del">
        <pc:chgData name="Indu Sekhar Dantu" userId="4218edbc7ffe59d5" providerId="LiveId" clId="{A121B5AE-CECB-44C7-8CBF-462E9D1180D1}" dt="2021-08-08T15:30:22.541" v="666" actId="47"/>
        <pc:sldMkLst>
          <pc:docMk/>
          <pc:sldMk cId="2760939649" sldId="522"/>
        </pc:sldMkLst>
      </pc:sldChg>
      <pc:sldChg chg="del">
        <pc:chgData name="Indu Sekhar Dantu" userId="4218edbc7ffe59d5" providerId="LiveId" clId="{A121B5AE-CECB-44C7-8CBF-462E9D1180D1}" dt="2021-08-08T15:30:22.781" v="667" actId="47"/>
        <pc:sldMkLst>
          <pc:docMk/>
          <pc:sldMk cId="194315940" sldId="523"/>
        </pc:sldMkLst>
      </pc:sldChg>
      <pc:sldChg chg="del">
        <pc:chgData name="Indu Sekhar Dantu" userId="4218edbc7ffe59d5" providerId="LiveId" clId="{A121B5AE-CECB-44C7-8CBF-462E9D1180D1}" dt="2021-08-08T15:30:23.062" v="668" actId="47"/>
        <pc:sldMkLst>
          <pc:docMk/>
          <pc:sldMk cId="408865378" sldId="524"/>
        </pc:sldMkLst>
      </pc:sldChg>
      <pc:sldChg chg="del">
        <pc:chgData name="Indu Sekhar Dantu" userId="4218edbc7ffe59d5" providerId="LiveId" clId="{A121B5AE-CECB-44C7-8CBF-462E9D1180D1}" dt="2021-08-08T15:30:24.106" v="671" actId="47"/>
        <pc:sldMkLst>
          <pc:docMk/>
          <pc:sldMk cId="2878109114" sldId="525"/>
        </pc:sldMkLst>
      </pc:sldChg>
      <pc:sldChg chg="del">
        <pc:chgData name="Indu Sekhar Dantu" userId="4218edbc7ffe59d5" providerId="LiveId" clId="{A121B5AE-CECB-44C7-8CBF-462E9D1180D1}" dt="2021-08-08T15:30:24.167" v="673" actId="47"/>
        <pc:sldMkLst>
          <pc:docMk/>
          <pc:sldMk cId="3767827587" sldId="526"/>
        </pc:sldMkLst>
      </pc:sldChg>
      <pc:sldChg chg="del">
        <pc:chgData name="Indu Sekhar Dantu" userId="4218edbc7ffe59d5" providerId="LiveId" clId="{A121B5AE-CECB-44C7-8CBF-462E9D1180D1}" dt="2021-08-08T15:30:24.182" v="674" actId="47"/>
        <pc:sldMkLst>
          <pc:docMk/>
          <pc:sldMk cId="2756752420" sldId="527"/>
        </pc:sldMkLst>
      </pc:sldChg>
      <pc:sldChg chg="del">
        <pc:chgData name="Indu Sekhar Dantu" userId="4218edbc7ffe59d5" providerId="LiveId" clId="{A121B5AE-CECB-44C7-8CBF-462E9D1180D1}" dt="2021-08-08T15:30:24.208" v="675" actId="47"/>
        <pc:sldMkLst>
          <pc:docMk/>
          <pc:sldMk cId="4000322912" sldId="528"/>
        </pc:sldMkLst>
      </pc:sldChg>
      <pc:sldChg chg="del">
        <pc:chgData name="Indu Sekhar Dantu" userId="4218edbc7ffe59d5" providerId="LiveId" clId="{A121B5AE-CECB-44C7-8CBF-462E9D1180D1}" dt="2021-08-08T15:30:25.027" v="679" actId="47"/>
        <pc:sldMkLst>
          <pc:docMk/>
          <pc:sldMk cId="2718906085" sldId="529"/>
        </pc:sldMkLst>
      </pc:sldChg>
      <pc:sldChg chg="del">
        <pc:chgData name="Indu Sekhar Dantu" userId="4218edbc7ffe59d5" providerId="LiveId" clId="{A121B5AE-CECB-44C7-8CBF-462E9D1180D1}" dt="2021-08-08T15:30:25.497" v="680" actId="47"/>
        <pc:sldMkLst>
          <pc:docMk/>
          <pc:sldMk cId="3088027425" sldId="530"/>
        </pc:sldMkLst>
      </pc:sldChg>
      <pc:sldChg chg="del">
        <pc:chgData name="Indu Sekhar Dantu" userId="4218edbc7ffe59d5" providerId="LiveId" clId="{A121B5AE-CECB-44C7-8CBF-462E9D1180D1}" dt="2021-08-08T15:30:25.876" v="682" actId="47"/>
        <pc:sldMkLst>
          <pc:docMk/>
          <pc:sldMk cId="3549015221" sldId="531"/>
        </pc:sldMkLst>
      </pc:sldChg>
      <pc:sldChg chg="del">
        <pc:chgData name="Indu Sekhar Dantu" userId="4218edbc7ffe59d5" providerId="LiveId" clId="{A121B5AE-CECB-44C7-8CBF-462E9D1180D1}" dt="2021-08-08T15:30:26.190" v="683" actId="47"/>
        <pc:sldMkLst>
          <pc:docMk/>
          <pc:sldMk cId="3980990903" sldId="532"/>
        </pc:sldMkLst>
      </pc:sldChg>
      <pc:sldChg chg="del">
        <pc:chgData name="Indu Sekhar Dantu" userId="4218edbc7ffe59d5" providerId="LiveId" clId="{A121B5AE-CECB-44C7-8CBF-462E9D1180D1}" dt="2021-08-08T15:30:24.336" v="678" actId="47"/>
        <pc:sldMkLst>
          <pc:docMk/>
          <pc:sldMk cId="399175577" sldId="533"/>
        </pc:sldMkLst>
      </pc:sldChg>
      <pc:sldChg chg="del">
        <pc:chgData name="Indu Sekhar Dantu" userId="4218edbc7ffe59d5" providerId="LiveId" clId="{A121B5AE-CECB-44C7-8CBF-462E9D1180D1}" dt="2021-08-08T15:30:25.542" v="681" actId="47"/>
        <pc:sldMkLst>
          <pc:docMk/>
          <pc:sldMk cId="1975182682" sldId="534"/>
        </pc:sldMkLst>
      </pc:sldChg>
      <pc:sldChg chg="del">
        <pc:chgData name="Indu Sekhar Dantu" userId="4218edbc7ffe59d5" providerId="LiveId" clId="{A121B5AE-CECB-44C7-8CBF-462E9D1180D1}" dt="2021-08-08T15:30:24.314" v="677" actId="47"/>
        <pc:sldMkLst>
          <pc:docMk/>
          <pc:sldMk cId="1509202101" sldId="535"/>
        </pc:sldMkLst>
      </pc:sldChg>
      <pc:sldChg chg="del">
        <pc:chgData name="Indu Sekhar Dantu" userId="4218edbc7ffe59d5" providerId="LiveId" clId="{A121B5AE-CECB-44C7-8CBF-462E9D1180D1}" dt="2021-08-08T15:30:26.488" v="684" actId="47"/>
        <pc:sldMkLst>
          <pc:docMk/>
          <pc:sldMk cId="1134189051" sldId="536"/>
        </pc:sldMkLst>
      </pc:sldChg>
      <pc:sldChg chg="del">
        <pc:chgData name="Indu Sekhar Dantu" userId="4218edbc7ffe59d5" providerId="LiveId" clId="{A121B5AE-CECB-44C7-8CBF-462E9D1180D1}" dt="2021-08-08T15:30:26.777" v="685" actId="47"/>
        <pc:sldMkLst>
          <pc:docMk/>
          <pc:sldMk cId="2634034067" sldId="537"/>
        </pc:sldMkLst>
      </pc:sldChg>
      <pc:sldChg chg="del">
        <pc:chgData name="Indu Sekhar Dantu" userId="4218edbc7ffe59d5" providerId="LiveId" clId="{A121B5AE-CECB-44C7-8CBF-462E9D1180D1}" dt="2021-08-08T15:29:44.645" v="519" actId="47"/>
        <pc:sldMkLst>
          <pc:docMk/>
          <pc:sldMk cId="1149270304" sldId="538"/>
        </pc:sldMkLst>
      </pc:sldChg>
      <pc:sldChg chg="del">
        <pc:chgData name="Indu Sekhar Dantu" userId="4218edbc7ffe59d5" providerId="LiveId" clId="{A121B5AE-CECB-44C7-8CBF-462E9D1180D1}" dt="2021-08-08T15:30:04.800" v="599" actId="47"/>
        <pc:sldMkLst>
          <pc:docMk/>
          <pc:sldMk cId="895989890" sldId="539"/>
        </pc:sldMkLst>
      </pc:sldChg>
      <pc:sldChg chg="del">
        <pc:chgData name="Indu Sekhar Dantu" userId="4218edbc7ffe59d5" providerId="LiveId" clId="{A121B5AE-CECB-44C7-8CBF-462E9D1180D1}" dt="2021-08-08T15:30:07.702" v="614" actId="47"/>
        <pc:sldMkLst>
          <pc:docMk/>
          <pc:sldMk cId="1098638762" sldId="540"/>
        </pc:sldMkLst>
      </pc:sldChg>
      <pc:sldChg chg="del">
        <pc:chgData name="Indu Sekhar Dantu" userId="4218edbc7ffe59d5" providerId="LiveId" clId="{A121B5AE-CECB-44C7-8CBF-462E9D1180D1}" dt="2021-08-08T15:30:14.258" v="638" actId="47"/>
        <pc:sldMkLst>
          <pc:docMk/>
          <pc:sldMk cId="526015098" sldId="543"/>
        </pc:sldMkLst>
      </pc:sldChg>
      <pc:sldChg chg="del">
        <pc:chgData name="Indu Sekhar Dantu" userId="4218edbc7ffe59d5" providerId="LiveId" clId="{A121B5AE-CECB-44C7-8CBF-462E9D1180D1}" dt="2021-08-08T15:30:15.905" v="643" actId="47"/>
        <pc:sldMkLst>
          <pc:docMk/>
          <pc:sldMk cId="2844379343" sldId="544"/>
        </pc:sldMkLst>
      </pc:sldChg>
      <pc:sldChg chg="del">
        <pc:chgData name="Indu Sekhar Dantu" userId="4218edbc7ffe59d5" providerId="LiveId" clId="{A121B5AE-CECB-44C7-8CBF-462E9D1180D1}" dt="2021-08-08T15:30:17.570" v="648" actId="47"/>
        <pc:sldMkLst>
          <pc:docMk/>
          <pc:sldMk cId="40871545" sldId="545"/>
        </pc:sldMkLst>
      </pc:sldChg>
      <pc:sldChg chg="del">
        <pc:chgData name="Indu Sekhar Dantu" userId="4218edbc7ffe59d5" providerId="LiveId" clId="{A121B5AE-CECB-44C7-8CBF-462E9D1180D1}" dt="2021-08-08T15:30:18.512" v="652" actId="47"/>
        <pc:sldMkLst>
          <pc:docMk/>
          <pc:sldMk cId="4107360315" sldId="546"/>
        </pc:sldMkLst>
      </pc:sldChg>
      <pc:sldChg chg="del">
        <pc:chgData name="Indu Sekhar Dantu" userId="4218edbc7ffe59d5" providerId="LiveId" clId="{A121B5AE-CECB-44C7-8CBF-462E9D1180D1}" dt="2021-08-08T15:30:19.434" v="656" actId="47"/>
        <pc:sldMkLst>
          <pc:docMk/>
          <pc:sldMk cId="903704309" sldId="547"/>
        </pc:sldMkLst>
      </pc:sldChg>
      <pc:sldChg chg="del">
        <pc:chgData name="Indu Sekhar Dantu" userId="4218edbc7ffe59d5" providerId="LiveId" clId="{A121B5AE-CECB-44C7-8CBF-462E9D1180D1}" dt="2021-08-08T15:30:20.404" v="659" actId="47"/>
        <pc:sldMkLst>
          <pc:docMk/>
          <pc:sldMk cId="880209302" sldId="548"/>
        </pc:sldMkLst>
      </pc:sldChg>
      <pc:sldChg chg="del">
        <pc:chgData name="Indu Sekhar Dantu" userId="4218edbc7ffe59d5" providerId="LiveId" clId="{A121B5AE-CECB-44C7-8CBF-462E9D1180D1}" dt="2021-08-08T15:30:21.868" v="664" actId="47"/>
        <pc:sldMkLst>
          <pc:docMk/>
          <pc:sldMk cId="324729454" sldId="549"/>
        </pc:sldMkLst>
      </pc:sldChg>
      <pc:sldChg chg="del">
        <pc:chgData name="Indu Sekhar Dantu" userId="4218edbc7ffe59d5" providerId="LiveId" clId="{A121B5AE-CECB-44C7-8CBF-462E9D1180D1}" dt="2021-08-08T15:30:23.539" v="669" actId="47"/>
        <pc:sldMkLst>
          <pc:docMk/>
          <pc:sldMk cId="3886669739" sldId="550"/>
        </pc:sldMkLst>
      </pc:sldChg>
      <pc:sldChg chg="del">
        <pc:chgData name="Indu Sekhar Dantu" userId="4218edbc7ffe59d5" providerId="LiveId" clId="{A121B5AE-CECB-44C7-8CBF-462E9D1180D1}" dt="2021-08-08T15:30:24.150" v="672" actId="47"/>
        <pc:sldMkLst>
          <pc:docMk/>
          <pc:sldMk cId="2092573153" sldId="551"/>
        </pc:sldMkLst>
      </pc:sldChg>
      <pc:sldChg chg="del">
        <pc:chgData name="Indu Sekhar Dantu" userId="4218edbc7ffe59d5" providerId="LiveId" clId="{A121B5AE-CECB-44C7-8CBF-462E9D1180D1}" dt="2021-08-08T15:30:04.982" v="605" actId="47"/>
        <pc:sldMkLst>
          <pc:docMk/>
          <pc:sldMk cId="676878877" sldId="552"/>
        </pc:sldMkLst>
      </pc:sldChg>
      <pc:sldChg chg="del">
        <pc:chgData name="Indu Sekhar Dantu" userId="4218edbc7ffe59d5" providerId="LiveId" clId="{A121B5AE-CECB-44C7-8CBF-462E9D1180D1}" dt="2021-08-08T15:30:06.596" v="610" actId="47"/>
        <pc:sldMkLst>
          <pc:docMk/>
          <pc:sldMk cId="2492698287" sldId="553"/>
        </pc:sldMkLst>
      </pc:sldChg>
      <pc:sldChg chg="del">
        <pc:chgData name="Indu Sekhar Dantu" userId="4218edbc7ffe59d5" providerId="LiveId" clId="{A121B5AE-CECB-44C7-8CBF-462E9D1180D1}" dt="2021-08-08T15:29:45.593" v="523" actId="47"/>
        <pc:sldMkLst>
          <pc:docMk/>
          <pc:sldMk cId="2597143645" sldId="556"/>
        </pc:sldMkLst>
      </pc:sldChg>
      <pc:sldChg chg="del">
        <pc:chgData name="Indu Sekhar Dantu" userId="4218edbc7ffe59d5" providerId="LiveId" clId="{A121B5AE-CECB-44C7-8CBF-462E9D1180D1}" dt="2021-08-08T15:29:51.195" v="545" actId="47"/>
        <pc:sldMkLst>
          <pc:docMk/>
          <pc:sldMk cId="783230252" sldId="557"/>
        </pc:sldMkLst>
      </pc:sldChg>
      <pc:sldChg chg="del">
        <pc:chgData name="Indu Sekhar Dantu" userId="4218edbc7ffe59d5" providerId="LiveId" clId="{A121B5AE-CECB-44C7-8CBF-462E9D1180D1}" dt="2021-08-08T15:27:32.167" v="359" actId="47"/>
        <pc:sldMkLst>
          <pc:docMk/>
          <pc:sldMk cId="126714669" sldId="558"/>
        </pc:sldMkLst>
      </pc:sldChg>
      <pc:sldChg chg="del">
        <pc:chgData name="Indu Sekhar Dantu" userId="4218edbc7ffe59d5" providerId="LiveId" clId="{A121B5AE-CECB-44C7-8CBF-462E9D1180D1}" dt="2021-08-08T15:27:32.685" v="360" actId="47"/>
        <pc:sldMkLst>
          <pc:docMk/>
          <pc:sldMk cId="3028414268" sldId="559"/>
        </pc:sldMkLst>
      </pc:sldChg>
      <pc:sldChg chg="del">
        <pc:chgData name="Indu Sekhar Dantu" userId="4218edbc7ffe59d5" providerId="LiveId" clId="{A121B5AE-CECB-44C7-8CBF-462E9D1180D1}" dt="2021-08-08T15:27:32.929" v="361" actId="47"/>
        <pc:sldMkLst>
          <pc:docMk/>
          <pc:sldMk cId="3836039437" sldId="560"/>
        </pc:sldMkLst>
      </pc:sldChg>
      <pc:sldChg chg="del">
        <pc:chgData name="Indu Sekhar Dantu" userId="4218edbc7ffe59d5" providerId="LiveId" clId="{A121B5AE-CECB-44C7-8CBF-462E9D1180D1}" dt="2021-08-08T15:27:33.403" v="362" actId="47"/>
        <pc:sldMkLst>
          <pc:docMk/>
          <pc:sldMk cId="917660126" sldId="561"/>
        </pc:sldMkLst>
      </pc:sldChg>
      <pc:sldChg chg="del">
        <pc:chgData name="Indu Sekhar Dantu" userId="4218edbc7ffe59d5" providerId="LiveId" clId="{A121B5AE-CECB-44C7-8CBF-462E9D1180D1}" dt="2021-08-08T15:29:57.120" v="567" actId="47"/>
        <pc:sldMkLst>
          <pc:docMk/>
          <pc:sldMk cId="3293603737" sldId="562"/>
        </pc:sldMkLst>
      </pc:sldChg>
      <pc:sldChg chg="del">
        <pc:chgData name="Indu Sekhar Dantu" userId="4218edbc7ffe59d5" providerId="LiveId" clId="{A121B5AE-CECB-44C7-8CBF-462E9D1180D1}" dt="2021-08-08T15:27:27.537" v="354" actId="47"/>
        <pc:sldMkLst>
          <pc:docMk/>
          <pc:sldMk cId="0" sldId="1051"/>
        </pc:sldMkLst>
      </pc:sldChg>
      <pc:sldChg chg="del">
        <pc:chgData name="Indu Sekhar Dantu" userId="4218edbc7ffe59d5" providerId="LiveId" clId="{A121B5AE-CECB-44C7-8CBF-462E9D1180D1}" dt="2021-08-08T15:29:57.683" v="569" actId="47"/>
        <pc:sldMkLst>
          <pc:docMk/>
          <pc:sldMk cId="2156640465" sldId="1052"/>
        </pc:sldMkLst>
      </pc:sldChg>
      <pc:sldChg chg="del">
        <pc:chgData name="Indu Sekhar Dantu" userId="4218edbc7ffe59d5" providerId="LiveId" clId="{A121B5AE-CECB-44C7-8CBF-462E9D1180D1}" dt="2021-08-08T15:30:03.515" v="589" actId="47"/>
        <pc:sldMkLst>
          <pc:docMk/>
          <pc:sldMk cId="3722656188" sldId="1053"/>
        </pc:sldMkLst>
      </pc:sldChg>
      <pc:sldChg chg="del">
        <pc:chgData name="Indu Sekhar Dantu" userId="4218edbc7ffe59d5" providerId="LiveId" clId="{A121B5AE-CECB-44C7-8CBF-462E9D1180D1}" dt="2021-08-08T15:30:15.061" v="640" actId="47"/>
        <pc:sldMkLst>
          <pc:docMk/>
          <pc:sldMk cId="3131508791" sldId="1054"/>
        </pc:sldMkLst>
      </pc:sldChg>
      <pc:sldChg chg="del">
        <pc:chgData name="Indu Sekhar Dantu" userId="4218edbc7ffe59d5" providerId="LiveId" clId="{A121B5AE-CECB-44C7-8CBF-462E9D1180D1}" dt="2021-08-08T15:30:16.815" v="646" actId="47"/>
        <pc:sldMkLst>
          <pc:docMk/>
          <pc:sldMk cId="402789084" sldId="1055"/>
        </pc:sldMkLst>
      </pc:sldChg>
      <pc:sldChg chg="del">
        <pc:chgData name="Indu Sekhar Dantu" userId="4218edbc7ffe59d5" providerId="LiveId" clId="{A121B5AE-CECB-44C7-8CBF-462E9D1180D1}" dt="2021-08-08T15:30:20.685" v="660" actId="47"/>
        <pc:sldMkLst>
          <pc:docMk/>
          <pc:sldMk cId="3661772980" sldId="1056"/>
        </pc:sldMkLst>
      </pc:sldChg>
      <pc:sldMasterChg chg="del delSldLayout">
        <pc:chgData name="Indu Sekhar Dantu" userId="4218edbc7ffe59d5" providerId="LiveId" clId="{A121B5AE-CECB-44C7-8CBF-462E9D1180D1}" dt="2021-08-08T15:27:27.537" v="354" actId="47"/>
        <pc:sldMasterMkLst>
          <pc:docMk/>
          <pc:sldMasterMk cId="1337639524" sldId="2147483673"/>
        </pc:sldMasterMkLst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722469686" sldId="2147483674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3415399566" sldId="2147483675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875752657" sldId="2147483676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1710648087" sldId="2147483677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2145578918" sldId="2147483678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3908776071" sldId="2147483679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581967859" sldId="2147483680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3290271871" sldId="2147483681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3633127277" sldId="2147483682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44561559" sldId="2147483683"/>
          </pc:sldLayoutMkLst>
        </pc:sldLayoutChg>
        <pc:sldLayoutChg chg="del">
          <pc:chgData name="Indu Sekhar Dantu" userId="4218edbc7ffe59d5" providerId="LiveId" clId="{A121B5AE-CECB-44C7-8CBF-462E9D1180D1}" dt="2021-08-08T15:27:27.537" v="354" actId="47"/>
          <pc:sldLayoutMkLst>
            <pc:docMk/>
            <pc:sldMasterMk cId="1337639524" sldId="2147483673"/>
            <pc:sldLayoutMk cId="1678043942" sldId="2147483684"/>
          </pc:sldLayoutMkLst>
        </pc:sldLayoutChg>
      </pc:sldMasterChg>
    </pc:docChg>
  </pc:docChgLst>
  <pc:docChgLst>
    <pc:chgData name="Indu Sekhar Dantu" userId="4218edbc7ffe59d5" providerId="LiveId" clId="{1FCDC9E2-7EFC-45AB-996A-18837B102865}"/>
    <pc:docChg chg="undo redo custSel addSld delSld modSld">
      <pc:chgData name="Indu Sekhar Dantu" userId="4218edbc7ffe59d5" providerId="LiveId" clId="{1FCDC9E2-7EFC-45AB-996A-18837B102865}" dt="2021-01-13T01:50:52.998" v="13403" actId="6549"/>
      <pc:docMkLst>
        <pc:docMk/>
      </pc:docMkLst>
      <pc:sldChg chg="modSp mod">
        <pc:chgData name="Indu Sekhar Dantu" userId="4218edbc7ffe59d5" providerId="LiveId" clId="{1FCDC9E2-7EFC-45AB-996A-18837B102865}" dt="2021-01-06T08:56:05.938" v="13369" actId="14100"/>
        <pc:sldMkLst>
          <pc:docMk/>
          <pc:sldMk cId="2475805559" sldId="257"/>
        </pc:sldMkLst>
        <pc:spChg chg="mod">
          <ac:chgData name="Indu Sekhar Dantu" userId="4218edbc7ffe59d5" providerId="LiveId" clId="{1FCDC9E2-7EFC-45AB-996A-18837B102865}" dt="2021-01-06T08:55:02.657" v="13354" actId="313"/>
          <ac:spMkLst>
            <pc:docMk/>
            <pc:sldMk cId="2475805559" sldId="257"/>
            <ac:spMk id="2" creationId="{1C21E816-31F5-48BB-BD02-D15F2F18B48A}"/>
          </ac:spMkLst>
        </pc:spChg>
        <pc:spChg chg="mod">
          <ac:chgData name="Indu Sekhar Dantu" userId="4218edbc7ffe59d5" providerId="LiveId" clId="{1FCDC9E2-7EFC-45AB-996A-18837B102865}" dt="2021-01-06T08:56:05.938" v="13369" actId="14100"/>
          <ac:spMkLst>
            <pc:docMk/>
            <pc:sldMk cId="2475805559" sldId="257"/>
            <ac:spMk id="3" creationId="{835D6E6B-3353-491C-A3C6-F278D6CED8B3}"/>
          </ac:spMkLst>
        </pc:spChg>
      </pc:sldChg>
      <pc:sldChg chg="modSp del mod">
        <pc:chgData name="Indu Sekhar Dantu" userId="4218edbc7ffe59d5" providerId="LiveId" clId="{1FCDC9E2-7EFC-45AB-996A-18837B102865}" dt="2021-01-04T10:47:39.996" v="5494" actId="2696"/>
        <pc:sldMkLst>
          <pc:docMk/>
          <pc:sldMk cId="0" sldId="263"/>
        </pc:sldMkLst>
        <pc:spChg chg="mod">
          <ac:chgData name="Indu Sekhar Dantu" userId="4218edbc7ffe59d5" providerId="LiveId" clId="{1FCDC9E2-7EFC-45AB-996A-18837B102865}" dt="2021-01-04T10:02:24.015" v="1470" actId="20577"/>
          <ac:spMkLst>
            <pc:docMk/>
            <pc:sldMk cId="0" sldId="263"/>
            <ac:spMk id="6" creationId="{7BC002E6-B841-497C-94B1-BA6F254C9F26}"/>
          </ac:spMkLst>
        </pc:spChg>
        <pc:spChg chg="mod">
          <ac:chgData name="Indu Sekhar Dantu" userId="4218edbc7ffe59d5" providerId="LiveId" clId="{1FCDC9E2-7EFC-45AB-996A-18837B102865}" dt="2021-01-04T10:47:20.135" v="5493" actId="20577"/>
          <ac:spMkLst>
            <pc:docMk/>
            <pc:sldMk cId="0" sldId="263"/>
            <ac:spMk id="32770" creationId="{5F085110-9301-45C1-96C6-06CAF2E92CAB}"/>
          </ac:spMkLst>
        </pc:spChg>
      </pc:sldChg>
      <pc:sldChg chg="modSp mod">
        <pc:chgData name="Indu Sekhar Dantu" userId="4218edbc7ffe59d5" providerId="LiveId" clId="{1FCDC9E2-7EFC-45AB-996A-18837B102865}" dt="2021-01-13T01:47:54.051" v="13380" actId="20577"/>
        <pc:sldMkLst>
          <pc:docMk/>
          <pc:sldMk cId="0" sldId="265"/>
        </pc:sldMkLst>
        <pc:spChg chg="mod">
          <ac:chgData name="Indu Sekhar Dantu" userId="4218edbc7ffe59d5" providerId="LiveId" clId="{1FCDC9E2-7EFC-45AB-996A-18837B102865}" dt="2021-01-04T10:32:42.793" v="5278" actId="20577"/>
          <ac:spMkLst>
            <pc:docMk/>
            <pc:sldMk cId="0" sldId="265"/>
            <ac:spMk id="6" creationId="{116293B6-5787-497A-8975-A43A7F002A96}"/>
          </ac:spMkLst>
        </pc:spChg>
        <pc:spChg chg="mod">
          <ac:chgData name="Indu Sekhar Dantu" userId="4218edbc7ffe59d5" providerId="LiveId" clId="{1FCDC9E2-7EFC-45AB-996A-18837B102865}" dt="2021-01-13T01:47:54.051" v="13380" actId="20577"/>
          <ac:spMkLst>
            <pc:docMk/>
            <pc:sldMk cId="0" sldId="265"/>
            <ac:spMk id="33794" creationId="{705D55CB-6D74-4BC9-A953-8B20B99B083E}"/>
          </ac:spMkLst>
        </pc:spChg>
      </pc:sldChg>
      <pc:sldChg chg="modSp mod">
        <pc:chgData name="Indu Sekhar Dantu" userId="4218edbc7ffe59d5" providerId="LiveId" clId="{1FCDC9E2-7EFC-45AB-996A-18837B102865}" dt="2021-01-13T01:48:18.240" v="13382" actId="6549"/>
        <pc:sldMkLst>
          <pc:docMk/>
          <pc:sldMk cId="0" sldId="266"/>
        </pc:sldMkLst>
        <pc:spChg chg="mod">
          <ac:chgData name="Indu Sekhar Dantu" userId="4218edbc7ffe59d5" providerId="LiveId" clId="{1FCDC9E2-7EFC-45AB-996A-18837B102865}" dt="2021-01-04T10:02:54.529" v="1552" actId="1036"/>
          <ac:spMkLst>
            <pc:docMk/>
            <pc:sldMk cId="0" sldId="266"/>
            <ac:spMk id="21506" creationId="{EC30FD35-4EC4-4D73-97E8-092C7F75AFAD}"/>
          </ac:spMkLst>
        </pc:spChg>
        <pc:spChg chg="mod">
          <ac:chgData name="Indu Sekhar Dantu" userId="4218edbc7ffe59d5" providerId="LiveId" clId="{1FCDC9E2-7EFC-45AB-996A-18837B102865}" dt="2021-01-13T01:48:18.240" v="13382" actId="6549"/>
          <ac:spMkLst>
            <pc:docMk/>
            <pc:sldMk cId="0" sldId="266"/>
            <ac:spMk id="34819" creationId="{A754E31D-628A-48AE-86AC-BF5F031C8513}"/>
          </ac:spMkLst>
        </pc:spChg>
      </pc:sldChg>
      <pc:sldChg chg="modSp mod">
        <pc:chgData name="Indu Sekhar Dantu" userId="4218edbc7ffe59d5" providerId="LiveId" clId="{1FCDC9E2-7EFC-45AB-996A-18837B102865}" dt="2021-01-13T01:49:33.284" v="13396" actId="6549"/>
        <pc:sldMkLst>
          <pc:docMk/>
          <pc:sldMk cId="0" sldId="267"/>
        </pc:sldMkLst>
        <pc:spChg chg="mod">
          <ac:chgData name="Indu Sekhar Dantu" userId="4218edbc7ffe59d5" providerId="LiveId" clId="{1FCDC9E2-7EFC-45AB-996A-18837B102865}" dt="2021-01-04T10:03:11.609" v="1621" actId="1037"/>
          <ac:spMkLst>
            <pc:docMk/>
            <pc:sldMk cId="0" sldId="267"/>
            <ac:spMk id="22530" creationId="{F71C184C-C41A-4D46-950A-DD22BA9E1327}"/>
          </ac:spMkLst>
        </pc:spChg>
        <pc:spChg chg="mod">
          <ac:chgData name="Indu Sekhar Dantu" userId="4218edbc7ffe59d5" providerId="LiveId" clId="{1FCDC9E2-7EFC-45AB-996A-18837B102865}" dt="2021-01-13T01:49:33.284" v="13396" actId="6549"/>
          <ac:spMkLst>
            <pc:docMk/>
            <pc:sldMk cId="0" sldId="267"/>
            <ac:spMk id="37891" creationId="{109045AA-ED72-45F6-8B4F-11DD0AC9968B}"/>
          </ac:spMkLst>
        </pc:spChg>
      </pc:sldChg>
      <pc:sldChg chg="modSp mod">
        <pc:chgData name="Indu Sekhar Dantu" userId="4218edbc7ffe59d5" providerId="LiveId" clId="{1FCDC9E2-7EFC-45AB-996A-18837B102865}" dt="2021-01-05T07:47:51.659" v="13296" actId="6549"/>
        <pc:sldMkLst>
          <pc:docMk/>
          <pc:sldMk cId="0" sldId="269"/>
        </pc:sldMkLst>
        <pc:spChg chg="mod">
          <ac:chgData name="Indu Sekhar Dantu" userId="4218edbc7ffe59d5" providerId="LiveId" clId="{1FCDC9E2-7EFC-45AB-996A-18837B102865}" dt="2021-01-04T10:32:34.335" v="5276" actId="20577"/>
          <ac:spMkLst>
            <pc:docMk/>
            <pc:sldMk cId="0" sldId="269"/>
            <ac:spMk id="24578" creationId="{1B0CAE05-2214-4903-8C2F-F9DE1A824F43}"/>
          </ac:spMkLst>
        </pc:spChg>
        <pc:spChg chg="mod">
          <ac:chgData name="Indu Sekhar Dantu" userId="4218edbc7ffe59d5" providerId="LiveId" clId="{1FCDC9E2-7EFC-45AB-996A-18837B102865}" dt="2021-01-05T07:47:51.659" v="13296" actId="6549"/>
          <ac:spMkLst>
            <pc:docMk/>
            <pc:sldMk cId="0" sldId="269"/>
            <ac:spMk id="28675" creationId="{63653A39-3F24-468E-B835-E8519B4D3C64}"/>
          </ac:spMkLst>
        </pc:spChg>
      </pc:sldChg>
      <pc:sldChg chg="modSp mod">
        <pc:chgData name="Indu Sekhar Dantu" userId="4218edbc7ffe59d5" providerId="LiveId" clId="{1FCDC9E2-7EFC-45AB-996A-18837B102865}" dt="2021-01-13T01:50:20.134" v="13400" actId="6549"/>
        <pc:sldMkLst>
          <pc:docMk/>
          <pc:sldMk cId="0" sldId="270"/>
        </pc:sldMkLst>
        <pc:spChg chg="mod">
          <ac:chgData name="Indu Sekhar Dantu" userId="4218edbc7ffe59d5" providerId="LiveId" clId="{1FCDC9E2-7EFC-45AB-996A-18837B102865}" dt="2021-01-04T10:32:23.987" v="5268" actId="20577"/>
          <ac:spMkLst>
            <pc:docMk/>
            <pc:sldMk cId="0" sldId="270"/>
            <ac:spMk id="6" creationId="{274D956B-9297-4C98-BCD7-49A064D544CC}"/>
          </ac:spMkLst>
        </pc:spChg>
        <pc:spChg chg="mod">
          <ac:chgData name="Indu Sekhar Dantu" userId="4218edbc7ffe59d5" providerId="LiveId" clId="{1FCDC9E2-7EFC-45AB-996A-18837B102865}" dt="2021-01-13T01:50:20.134" v="13400" actId="6549"/>
          <ac:spMkLst>
            <pc:docMk/>
            <pc:sldMk cId="0" sldId="270"/>
            <ac:spMk id="37890" creationId="{44A3E7CD-2072-4095-B746-E07D86E2FE93}"/>
          </ac:spMkLst>
        </pc:spChg>
      </pc:sldChg>
      <pc:sldChg chg="modSp mod">
        <pc:chgData name="Indu Sekhar Dantu" userId="4218edbc7ffe59d5" providerId="LiveId" clId="{1FCDC9E2-7EFC-45AB-996A-18837B102865}" dt="2021-01-13T01:50:47.842" v="13402" actId="6549"/>
        <pc:sldMkLst>
          <pc:docMk/>
          <pc:sldMk cId="0" sldId="271"/>
        </pc:sldMkLst>
        <pc:spChg chg="mod">
          <ac:chgData name="Indu Sekhar Dantu" userId="4218edbc7ffe59d5" providerId="LiveId" clId="{1FCDC9E2-7EFC-45AB-996A-18837B102865}" dt="2021-01-13T01:50:47.842" v="13402" actId="6549"/>
          <ac:spMkLst>
            <pc:docMk/>
            <pc:sldMk cId="0" sldId="271"/>
            <ac:spMk id="22531" creationId="{0AF44828-D77D-4E7E-8A92-02AFF56661B3}"/>
          </ac:spMkLst>
        </pc:spChg>
        <pc:spChg chg="mod">
          <ac:chgData name="Indu Sekhar Dantu" userId="4218edbc7ffe59d5" providerId="LiveId" clId="{1FCDC9E2-7EFC-45AB-996A-18837B102865}" dt="2021-01-04T10:32:17.413" v="5262" actId="20577"/>
          <ac:spMkLst>
            <pc:docMk/>
            <pc:sldMk cId="0" sldId="271"/>
            <ac:spMk id="26626" creationId="{0358E8FD-96B7-4928-BD1E-6B54CA542A38}"/>
          </ac:spMkLst>
        </pc:spChg>
      </pc:sldChg>
      <pc:sldChg chg="modSp mod">
        <pc:chgData name="Indu Sekhar Dantu" userId="4218edbc7ffe59d5" providerId="LiveId" clId="{1FCDC9E2-7EFC-45AB-996A-18837B102865}" dt="2021-01-05T03:17:34.874" v="10232" actId="5793"/>
        <pc:sldMkLst>
          <pc:docMk/>
          <pc:sldMk cId="0" sldId="272"/>
        </pc:sldMkLst>
        <pc:spChg chg="mod">
          <ac:chgData name="Indu Sekhar Dantu" userId="4218edbc7ffe59d5" providerId="LiveId" clId="{1FCDC9E2-7EFC-45AB-996A-18837B102865}" dt="2021-01-04T10:05:31.497" v="1929" actId="1037"/>
          <ac:spMkLst>
            <pc:docMk/>
            <pc:sldMk cId="0" sldId="272"/>
            <ac:spMk id="29698" creationId="{44A109C9-E489-4EE0-B86D-58F0219F36E1}"/>
          </ac:spMkLst>
        </pc:spChg>
        <pc:spChg chg="mod">
          <ac:chgData name="Indu Sekhar Dantu" userId="4218edbc7ffe59d5" providerId="LiveId" clId="{1FCDC9E2-7EFC-45AB-996A-18837B102865}" dt="2021-01-05T03:17:34.874" v="10232" actId="5793"/>
          <ac:spMkLst>
            <pc:docMk/>
            <pc:sldMk cId="0" sldId="272"/>
            <ac:spMk id="41987" creationId="{B5DD915B-BE07-41FB-856F-52E76827D288}"/>
          </ac:spMkLst>
        </pc:spChg>
      </pc:sldChg>
      <pc:sldChg chg="modSp mod">
        <pc:chgData name="Indu Sekhar Dantu" userId="4218edbc7ffe59d5" providerId="LiveId" clId="{1FCDC9E2-7EFC-45AB-996A-18837B102865}" dt="2021-01-05T03:24:40.997" v="10285" actId="115"/>
        <pc:sldMkLst>
          <pc:docMk/>
          <pc:sldMk cId="0" sldId="273"/>
        </pc:sldMkLst>
        <pc:spChg chg="mod">
          <ac:chgData name="Indu Sekhar Dantu" userId="4218edbc7ffe59d5" providerId="LiveId" clId="{1FCDC9E2-7EFC-45AB-996A-18837B102865}" dt="2021-01-04T10:05:48.664" v="1987" actId="1038"/>
          <ac:spMkLst>
            <pc:docMk/>
            <pc:sldMk cId="0" sldId="273"/>
            <ac:spMk id="30722" creationId="{FAB8FC3E-EEF4-4138-9D37-4D08DA75C886}"/>
          </ac:spMkLst>
        </pc:spChg>
        <pc:spChg chg="mod">
          <ac:chgData name="Indu Sekhar Dantu" userId="4218edbc7ffe59d5" providerId="LiveId" clId="{1FCDC9E2-7EFC-45AB-996A-18837B102865}" dt="2021-01-05T03:24:40.997" v="10285" actId="115"/>
          <ac:spMkLst>
            <pc:docMk/>
            <pc:sldMk cId="0" sldId="273"/>
            <ac:spMk id="43011" creationId="{9F06F667-F626-4C9D-9A67-63F4AC4CA61D}"/>
          </ac:spMkLst>
        </pc:spChg>
      </pc:sldChg>
      <pc:sldChg chg="modSp mod">
        <pc:chgData name="Indu Sekhar Dantu" userId="4218edbc7ffe59d5" providerId="LiveId" clId="{1FCDC9E2-7EFC-45AB-996A-18837B102865}" dt="2021-01-05T03:30:00.275" v="10564" actId="115"/>
        <pc:sldMkLst>
          <pc:docMk/>
          <pc:sldMk cId="0" sldId="275"/>
        </pc:sldMkLst>
        <pc:spChg chg="mod">
          <ac:chgData name="Indu Sekhar Dantu" userId="4218edbc7ffe59d5" providerId="LiveId" clId="{1FCDC9E2-7EFC-45AB-996A-18837B102865}" dt="2021-01-05T03:30:00.275" v="10564" actId="115"/>
          <ac:spMkLst>
            <pc:docMk/>
            <pc:sldMk cId="0" sldId="275"/>
            <ac:spMk id="28675" creationId="{8223CEB6-F768-40AF-B00D-378A2281F751}"/>
          </ac:spMkLst>
        </pc:spChg>
        <pc:spChg chg="mod">
          <ac:chgData name="Indu Sekhar Dantu" userId="4218edbc7ffe59d5" providerId="LiveId" clId="{1FCDC9E2-7EFC-45AB-996A-18837B102865}" dt="2021-01-04T10:31:43.169" v="5241" actId="20577"/>
          <ac:spMkLst>
            <pc:docMk/>
            <pc:sldMk cId="0" sldId="275"/>
            <ac:spMk id="33794" creationId="{00D9872D-5562-403B-B98C-4CF03158952B}"/>
          </ac:spMkLst>
        </pc:spChg>
      </pc:sldChg>
      <pc:sldChg chg="modSp mod">
        <pc:chgData name="Indu Sekhar Dantu" userId="4218edbc7ffe59d5" providerId="LiveId" clId="{1FCDC9E2-7EFC-45AB-996A-18837B102865}" dt="2021-01-05T03:35:46.072" v="10620" actId="115"/>
        <pc:sldMkLst>
          <pc:docMk/>
          <pc:sldMk cId="0" sldId="276"/>
        </pc:sldMkLst>
        <pc:spChg chg="mod">
          <ac:chgData name="Indu Sekhar Dantu" userId="4218edbc7ffe59d5" providerId="LiveId" clId="{1FCDC9E2-7EFC-45AB-996A-18837B102865}" dt="2021-01-04T10:31:32.897" v="5234" actId="20577"/>
          <ac:spMkLst>
            <pc:docMk/>
            <pc:sldMk cId="0" sldId="276"/>
            <ac:spMk id="34818" creationId="{E574522A-B7E2-4145-B203-141A332B2186}"/>
          </ac:spMkLst>
        </pc:spChg>
        <pc:spChg chg="mod">
          <ac:chgData name="Indu Sekhar Dantu" userId="4218edbc7ffe59d5" providerId="LiveId" clId="{1FCDC9E2-7EFC-45AB-996A-18837B102865}" dt="2021-01-05T03:35:46.072" v="10620" actId="115"/>
          <ac:spMkLst>
            <pc:docMk/>
            <pc:sldMk cId="0" sldId="276"/>
            <ac:spMk id="46083" creationId="{6FE79846-7E5D-4141-9F2B-53480182463E}"/>
          </ac:spMkLst>
        </pc:spChg>
      </pc:sldChg>
      <pc:sldChg chg="modSp mod">
        <pc:chgData name="Indu Sekhar Dantu" userId="4218edbc7ffe59d5" providerId="LiveId" clId="{1FCDC9E2-7EFC-45AB-996A-18837B102865}" dt="2021-01-04T10:06:06.103" v="2037" actId="1037"/>
        <pc:sldMkLst>
          <pc:docMk/>
          <pc:sldMk cId="0" sldId="277"/>
        </pc:sldMkLst>
        <pc:spChg chg="mod">
          <ac:chgData name="Indu Sekhar Dantu" userId="4218edbc7ffe59d5" providerId="LiveId" clId="{1FCDC9E2-7EFC-45AB-996A-18837B102865}" dt="2021-01-04T10:06:06.103" v="2037" actId="1037"/>
          <ac:spMkLst>
            <pc:docMk/>
            <pc:sldMk cId="0" sldId="277"/>
            <ac:spMk id="32770" creationId="{76EA53B5-E647-43F7-A54A-46B945611890}"/>
          </ac:spMkLst>
        </pc:spChg>
        <pc:graphicFrameChg chg="mod">
          <ac:chgData name="Indu Sekhar Dantu" userId="4218edbc7ffe59d5" providerId="LiveId" clId="{1FCDC9E2-7EFC-45AB-996A-18837B102865}" dt="2021-01-04T08:40:03.932" v="31" actId="14100"/>
          <ac:graphicFrameMkLst>
            <pc:docMk/>
            <pc:sldMk cId="0" sldId="277"/>
            <ac:graphicFrameMk id="44035" creationId="{D94F327C-C869-478E-BA8C-FD7D1575B02B}"/>
          </ac:graphicFrameMkLst>
        </pc:graphicFrameChg>
      </pc:sldChg>
      <pc:sldChg chg="modSp mod">
        <pc:chgData name="Indu Sekhar Dantu" userId="4218edbc7ffe59d5" providerId="LiveId" clId="{1FCDC9E2-7EFC-45AB-996A-18837B102865}" dt="2021-01-05T03:38:48.409" v="10728" actId="20577"/>
        <pc:sldMkLst>
          <pc:docMk/>
          <pc:sldMk cId="0" sldId="278"/>
        </pc:sldMkLst>
        <pc:spChg chg="mod">
          <ac:chgData name="Indu Sekhar Dantu" userId="4218edbc7ffe59d5" providerId="LiveId" clId="{1FCDC9E2-7EFC-45AB-996A-18837B102865}" dt="2021-01-04T10:31:26.792" v="5228" actId="6549"/>
          <ac:spMkLst>
            <pc:docMk/>
            <pc:sldMk cId="0" sldId="278"/>
            <ac:spMk id="35842" creationId="{BE536DAE-EEC1-41BA-89B3-04819D0A572A}"/>
          </ac:spMkLst>
        </pc:spChg>
        <pc:spChg chg="mod">
          <ac:chgData name="Indu Sekhar Dantu" userId="4218edbc7ffe59d5" providerId="LiveId" clId="{1FCDC9E2-7EFC-45AB-996A-18837B102865}" dt="2021-01-05T03:38:48.409" v="10728" actId="20577"/>
          <ac:spMkLst>
            <pc:docMk/>
            <pc:sldMk cId="0" sldId="278"/>
            <ac:spMk id="47107" creationId="{ABC97945-4312-4163-9EEA-B9E094208E7A}"/>
          </ac:spMkLst>
        </pc:spChg>
      </pc:sldChg>
      <pc:sldChg chg="modSp mod">
        <pc:chgData name="Indu Sekhar Dantu" userId="4218edbc7ffe59d5" providerId="LiveId" clId="{1FCDC9E2-7EFC-45AB-996A-18837B102865}" dt="2021-01-05T03:40:30.859" v="10750" actId="313"/>
        <pc:sldMkLst>
          <pc:docMk/>
          <pc:sldMk cId="0" sldId="279"/>
        </pc:sldMkLst>
        <pc:spChg chg="mod">
          <ac:chgData name="Indu Sekhar Dantu" userId="4218edbc7ffe59d5" providerId="LiveId" clId="{1FCDC9E2-7EFC-45AB-996A-18837B102865}" dt="2021-01-04T10:31:20.480" v="5222" actId="20577"/>
          <ac:spMkLst>
            <pc:docMk/>
            <pc:sldMk cId="0" sldId="279"/>
            <ac:spMk id="38914" creationId="{A001DAED-4935-481C-8255-62DF7101A49F}"/>
          </ac:spMkLst>
        </pc:spChg>
        <pc:spChg chg="mod">
          <ac:chgData name="Indu Sekhar Dantu" userId="4218edbc7ffe59d5" providerId="LiveId" clId="{1FCDC9E2-7EFC-45AB-996A-18837B102865}" dt="2021-01-05T03:40:30.859" v="10750" actId="313"/>
          <ac:spMkLst>
            <pc:docMk/>
            <pc:sldMk cId="0" sldId="279"/>
            <ac:spMk id="48131" creationId="{4809CD58-9F8B-43E6-AAF6-3D24A9985FFD}"/>
          </ac:spMkLst>
        </pc:spChg>
      </pc:sldChg>
      <pc:sldChg chg="modSp mod">
        <pc:chgData name="Indu Sekhar Dantu" userId="4218edbc7ffe59d5" providerId="LiveId" clId="{1FCDC9E2-7EFC-45AB-996A-18837B102865}" dt="2021-01-05T03:43:04.381" v="10907" actId="27636"/>
        <pc:sldMkLst>
          <pc:docMk/>
          <pc:sldMk cId="0" sldId="280"/>
        </pc:sldMkLst>
        <pc:spChg chg="mod">
          <ac:chgData name="Indu Sekhar Dantu" userId="4218edbc7ffe59d5" providerId="LiveId" clId="{1FCDC9E2-7EFC-45AB-996A-18837B102865}" dt="2021-01-05T03:43:04.381" v="10907" actId="27636"/>
          <ac:spMkLst>
            <pc:docMk/>
            <pc:sldMk cId="0" sldId="280"/>
            <ac:spMk id="32771" creationId="{309B3034-271A-4341-BFFC-6D3826ECB4C2}"/>
          </ac:spMkLst>
        </pc:spChg>
        <pc:spChg chg="mod">
          <ac:chgData name="Indu Sekhar Dantu" userId="4218edbc7ffe59d5" providerId="LiveId" clId="{1FCDC9E2-7EFC-45AB-996A-18837B102865}" dt="2021-01-04T10:31:14.880" v="5214" actId="20577"/>
          <ac:spMkLst>
            <pc:docMk/>
            <pc:sldMk cId="0" sldId="280"/>
            <ac:spMk id="37890" creationId="{893353B2-6D76-4BD9-A3DE-DB0D9DFB974D}"/>
          </ac:spMkLst>
        </pc:spChg>
      </pc:sldChg>
      <pc:sldChg chg="modSp mod">
        <pc:chgData name="Indu Sekhar Dantu" userId="4218edbc7ffe59d5" providerId="LiveId" clId="{1FCDC9E2-7EFC-45AB-996A-18837B102865}" dt="2021-01-05T03:43:43.163" v="10915" actId="115"/>
        <pc:sldMkLst>
          <pc:docMk/>
          <pc:sldMk cId="0" sldId="281"/>
        </pc:sldMkLst>
        <pc:spChg chg="mod">
          <ac:chgData name="Indu Sekhar Dantu" userId="4218edbc7ffe59d5" providerId="LiveId" clId="{1FCDC9E2-7EFC-45AB-996A-18837B102865}" dt="2021-01-04T10:31:08.058" v="5208" actId="20577"/>
          <ac:spMkLst>
            <pc:docMk/>
            <pc:sldMk cId="0" sldId="281"/>
            <ac:spMk id="38914" creationId="{923D8A67-4579-44E8-BB76-8DB010C49E5F}"/>
          </ac:spMkLst>
        </pc:spChg>
        <pc:spChg chg="mod">
          <ac:chgData name="Indu Sekhar Dantu" userId="4218edbc7ffe59d5" providerId="LiveId" clId="{1FCDC9E2-7EFC-45AB-996A-18837B102865}" dt="2021-01-05T03:43:43.163" v="10915" actId="115"/>
          <ac:spMkLst>
            <pc:docMk/>
            <pc:sldMk cId="0" sldId="281"/>
            <ac:spMk id="50179" creationId="{0CE60187-DE94-4E9E-B398-B6A73470D33F}"/>
          </ac:spMkLst>
        </pc:spChg>
      </pc:sldChg>
      <pc:sldChg chg="modSp mod">
        <pc:chgData name="Indu Sekhar Dantu" userId="4218edbc7ffe59d5" providerId="LiveId" clId="{1FCDC9E2-7EFC-45AB-996A-18837B102865}" dt="2021-01-05T07:51:02.026" v="13350" actId="313"/>
        <pc:sldMkLst>
          <pc:docMk/>
          <pc:sldMk cId="0" sldId="282"/>
        </pc:sldMkLst>
        <pc:spChg chg="mod">
          <ac:chgData name="Indu Sekhar Dantu" userId="4218edbc7ffe59d5" providerId="LiveId" clId="{1FCDC9E2-7EFC-45AB-996A-18837B102865}" dt="2021-01-04T10:31:01.966" v="5202" actId="20577"/>
          <ac:spMkLst>
            <pc:docMk/>
            <pc:sldMk cId="0" sldId="282"/>
            <ac:spMk id="39938" creationId="{616D540F-8E69-40DF-BCE1-1FFF0352D425}"/>
          </ac:spMkLst>
        </pc:spChg>
        <pc:spChg chg="mod">
          <ac:chgData name="Indu Sekhar Dantu" userId="4218edbc7ffe59d5" providerId="LiveId" clId="{1FCDC9E2-7EFC-45AB-996A-18837B102865}" dt="2021-01-05T07:51:02.026" v="13350" actId="313"/>
          <ac:spMkLst>
            <pc:docMk/>
            <pc:sldMk cId="0" sldId="282"/>
            <ac:spMk id="51203" creationId="{D1D64DB9-664E-471D-B15E-A6EDC9BAC5D0}"/>
          </ac:spMkLst>
        </pc:spChg>
      </pc:sldChg>
      <pc:sldChg chg="modSp mod">
        <pc:chgData name="Indu Sekhar Dantu" userId="4218edbc7ffe59d5" providerId="LiveId" clId="{1FCDC9E2-7EFC-45AB-996A-18837B102865}" dt="2021-01-05T03:48:41.509" v="10975" actId="20577"/>
        <pc:sldMkLst>
          <pc:docMk/>
          <pc:sldMk cId="0" sldId="283"/>
        </pc:sldMkLst>
        <pc:spChg chg="mod">
          <ac:chgData name="Indu Sekhar Dantu" userId="4218edbc7ffe59d5" providerId="LiveId" clId="{1FCDC9E2-7EFC-45AB-996A-18837B102865}" dt="2021-01-04T10:30:55.284" v="5196" actId="20577"/>
          <ac:spMkLst>
            <pc:docMk/>
            <pc:sldMk cId="0" sldId="283"/>
            <ac:spMk id="40962" creationId="{D3DADAB6-8963-46B7-9B18-8D1E223973A0}"/>
          </ac:spMkLst>
        </pc:spChg>
        <pc:spChg chg="mod">
          <ac:chgData name="Indu Sekhar Dantu" userId="4218edbc7ffe59d5" providerId="LiveId" clId="{1FCDC9E2-7EFC-45AB-996A-18837B102865}" dt="2021-01-05T03:48:41.509" v="10975" actId="20577"/>
          <ac:spMkLst>
            <pc:docMk/>
            <pc:sldMk cId="0" sldId="283"/>
            <ac:spMk id="52227" creationId="{DAD178A7-259D-42CD-BFED-C090707DD536}"/>
          </ac:spMkLst>
        </pc:spChg>
      </pc:sldChg>
      <pc:sldChg chg="modSp mod">
        <pc:chgData name="Indu Sekhar Dantu" userId="4218edbc7ffe59d5" providerId="LiveId" clId="{1FCDC9E2-7EFC-45AB-996A-18837B102865}" dt="2021-01-05T03:49:45.808" v="10985" actId="313"/>
        <pc:sldMkLst>
          <pc:docMk/>
          <pc:sldMk cId="0" sldId="284"/>
        </pc:sldMkLst>
        <pc:spChg chg="mod">
          <ac:chgData name="Indu Sekhar Dantu" userId="4218edbc7ffe59d5" providerId="LiveId" clId="{1FCDC9E2-7EFC-45AB-996A-18837B102865}" dt="2021-01-04T10:30:46.524" v="5190" actId="20577"/>
          <ac:spMkLst>
            <pc:docMk/>
            <pc:sldMk cId="0" sldId="284"/>
            <ac:spMk id="41986" creationId="{D9150D23-3F06-4F57-84DB-BFADEEB062B5}"/>
          </ac:spMkLst>
        </pc:spChg>
        <pc:spChg chg="mod">
          <ac:chgData name="Indu Sekhar Dantu" userId="4218edbc7ffe59d5" providerId="LiveId" clId="{1FCDC9E2-7EFC-45AB-996A-18837B102865}" dt="2021-01-05T03:49:45.808" v="10985" actId="313"/>
          <ac:spMkLst>
            <pc:docMk/>
            <pc:sldMk cId="0" sldId="284"/>
            <ac:spMk id="53251" creationId="{29F02B44-6A23-43C3-9420-ED34D337E424}"/>
          </ac:spMkLst>
        </pc:spChg>
      </pc:sldChg>
      <pc:sldChg chg="modSp mod">
        <pc:chgData name="Indu Sekhar Dantu" userId="4218edbc7ffe59d5" providerId="LiveId" clId="{1FCDC9E2-7EFC-45AB-996A-18837B102865}" dt="2021-01-05T03:52:41.684" v="11150" actId="115"/>
        <pc:sldMkLst>
          <pc:docMk/>
          <pc:sldMk cId="0" sldId="285"/>
        </pc:sldMkLst>
        <pc:spChg chg="mod">
          <ac:chgData name="Indu Sekhar Dantu" userId="4218edbc7ffe59d5" providerId="LiveId" clId="{1FCDC9E2-7EFC-45AB-996A-18837B102865}" dt="2021-01-04T10:08:16.777" v="2415" actId="1037"/>
          <ac:spMkLst>
            <pc:docMk/>
            <pc:sldMk cId="0" sldId="285"/>
            <ac:spMk id="43010" creationId="{6A27C649-4380-4B1A-9131-ECCB3B671668}"/>
          </ac:spMkLst>
        </pc:spChg>
        <pc:spChg chg="mod">
          <ac:chgData name="Indu Sekhar Dantu" userId="4218edbc7ffe59d5" providerId="LiveId" clId="{1FCDC9E2-7EFC-45AB-996A-18837B102865}" dt="2021-01-05T03:52:41.684" v="11150" actId="115"/>
          <ac:spMkLst>
            <pc:docMk/>
            <pc:sldMk cId="0" sldId="285"/>
            <ac:spMk id="45059" creationId="{4029E2B8-68EB-4629-9DD6-2E6F6CC45DED}"/>
          </ac:spMkLst>
        </pc:spChg>
      </pc:sldChg>
      <pc:sldChg chg="modSp mod">
        <pc:chgData name="Indu Sekhar Dantu" userId="4218edbc7ffe59d5" providerId="LiveId" clId="{1FCDC9E2-7EFC-45AB-996A-18837B102865}" dt="2021-01-05T03:53:26.840" v="11163" actId="20577"/>
        <pc:sldMkLst>
          <pc:docMk/>
          <pc:sldMk cId="0" sldId="286"/>
        </pc:sldMkLst>
        <pc:spChg chg="mod">
          <ac:chgData name="Indu Sekhar Dantu" userId="4218edbc7ffe59d5" providerId="LiveId" clId="{1FCDC9E2-7EFC-45AB-996A-18837B102865}" dt="2021-01-04T10:30:28.573" v="5179" actId="20577"/>
          <ac:spMkLst>
            <pc:docMk/>
            <pc:sldMk cId="0" sldId="286"/>
            <ac:spMk id="44034" creationId="{9770A703-ECB6-4783-BABA-AF88860545C5}"/>
          </ac:spMkLst>
        </pc:spChg>
        <pc:spChg chg="mod">
          <ac:chgData name="Indu Sekhar Dantu" userId="4218edbc7ffe59d5" providerId="LiveId" clId="{1FCDC9E2-7EFC-45AB-996A-18837B102865}" dt="2021-01-05T03:53:26.840" v="11163" actId="20577"/>
          <ac:spMkLst>
            <pc:docMk/>
            <pc:sldMk cId="0" sldId="286"/>
            <ac:spMk id="55299" creationId="{6997F43E-6B6C-4CC6-9E60-4525C2578119}"/>
          </ac:spMkLst>
        </pc:spChg>
      </pc:sldChg>
      <pc:sldChg chg="modSp mod">
        <pc:chgData name="Indu Sekhar Dantu" userId="4218edbc7ffe59d5" providerId="LiveId" clId="{1FCDC9E2-7EFC-45AB-996A-18837B102865}" dt="2021-01-05T03:55:09.899" v="11192" actId="115"/>
        <pc:sldMkLst>
          <pc:docMk/>
          <pc:sldMk cId="0" sldId="287"/>
        </pc:sldMkLst>
        <pc:spChg chg="mod">
          <ac:chgData name="Indu Sekhar Dantu" userId="4218edbc7ffe59d5" providerId="LiveId" clId="{1FCDC9E2-7EFC-45AB-996A-18837B102865}" dt="2021-01-04T10:30:25.291" v="5178" actId="20577"/>
          <ac:spMkLst>
            <pc:docMk/>
            <pc:sldMk cId="0" sldId="287"/>
            <ac:spMk id="45058" creationId="{30072D5E-CF7A-450A-B5A4-DA5B90E57F43}"/>
          </ac:spMkLst>
        </pc:spChg>
        <pc:spChg chg="mod">
          <ac:chgData name="Indu Sekhar Dantu" userId="4218edbc7ffe59d5" providerId="LiveId" clId="{1FCDC9E2-7EFC-45AB-996A-18837B102865}" dt="2021-01-05T03:55:09.899" v="11192" actId="115"/>
          <ac:spMkLst>
            <pc:docMk/>
            <pc:sldMk cId="0" sldId="287"/>
            <ac:spMk id="56323" creationId="{F070B39B-856F-4E38-B471-11138A4508CC}"/>
          </ac:spMkLst>
        </pc:spChg>
      </pc:sldChg>
      <pc:sldChg chg="modSp mod">
        <pc:chgData name="Indu Sekhar Dantu" userId="4218edbc7ffe59d5" providerId="LiveId" clId="{1FCDC9E2-7EFC-45AB-996A-18837B102865}" dt="2021-01-05T03:56:43.954" v="11214" actId="115"/>
        <pc:sldMkLst>
          <pc:docMk/>
          <pc:sldMk cId="0" sldId="288"/>
        </pc:sldMkLst>
        <pc:spChg chg="mod">
          <ac:chgData name="Indu Sekhar Dantu" userId="4218edbc7ffe59d5" providerId="LiveId" clId="{1FCDC9E2-7EFC-45AB-996A-18837B102865}" dt="2021-01-04T10:30:21.570" v="5177" actId="20577"/>
          <ac:spMkLst>
            <pc:docMk/>
            <pc:sldMk cId="0" sldId="288"/>
            <ac:spMk id="46082" creationId="{C9EFF87B-4B8E-49FA-8975-758AE3947720}"/>
          </ac:spMkLst>
        </pc:spChg>
        <pc:spChg chg="mod">
          <ac:chgData name="Indu Sekhar Dantu" userId="4218edbc7ffe59d5" providerId="LiveId" clId="{1FCDC9E2-7EFC-45AB-996A-18837B102865}" dt="2021-01-05T03:56:43.954" v="11214" actId="115"/>
          <ac:spMkLst>
            <pc:docMk/>
            <pc:sldMk cId="0" sldId="288"/>
            <ac:spMk id="57347" creationId="{F49494C3-EEF6-4AE7-9966-71FD1585F828}"/>
          </ac:spMkLst>
        </pc:spChg>
      </pc:sldChg>
      <pc:sldChg chg="modSp mod">
        <pc:chgData name="Indu Sekhar Dantu" userId="4218edbc7ffe59d5" providerId="LiveId" clId="{1FCDC9E2-7EFC-45AB-996A-18837B102865}" dt="2021-01-05T03:59:10.896" v="11235" actId="313"/>
        <pc:sldMkLst>
          <pc:docMk/>
          <pc:sldMk cId="0" sldId="289"/>
        </pc:sldMkLst>
        <pc:spChg chg="mod">
          <ac:chgData name="Indu Sekhar Dantu" userId="4218edbc7ffe59d5" providerId="LiveId" clId="{1FCDC9E2-7EFC-45AB-996A-18837B102865}" dt="2021-01-04T10:30:12.048" v="5175" actId="20577"/>
          <ac:spMkLst>
            <pc:docMk/>
            <pc:sldMk cId="0" sldId="289"/>
            <ac:spMk id="47106" creationId="{AC2052A3-BF18-4ADE-90FD-25B64AD0CF42}"/>
          </ac:spMkLst>
        </pc:spChg>
        <pc:spChg chg="mod">
          <ac:chgData name="Indu Sekhar Dantu" userId="4218edbc7ffe59d5" providerId="LiveId" clId="{1FCDC9E2-7EFC-45AB-996A-18837B102865}" dt="2021-01-05T03:59:10.896" v="11235" actId="313"/>
          <ac:spMkLst>
            <pc:docMk/>
            <pc:sldMk cId="0" sldId="289"/>
            <ac:spMk id="58371" creationId="{45ADD249-A054-4D89-9798-3A9700DC97E5}"/>
          </ac:spMkLst>
        </pc:spChg>
      </pc:sldChg>
      <pc:sldChg chg="modSp mod">
        <pc:chgData name="Indu Sekhar Dantu" userId="4218edbc7ffe59d5" providerId="LiveId" clId="{1FCDC9E2-7EFC-45AB-996A-18837B102865}" dt="2021-01-05T04:03:02.848" v="11401" actId="115"/>
        <pc:sldMkLst>
          <pc:docMk/>
          <pc:sldMk cId="0" sldId="290"/>
        </pc:sldMkLst>
        <pc:spChg chg="mod">
          <ac:chgData name="Indu Sekhar Dantu" userId="4218edbc7ffe59d5" providerId="LiveId" clId="{1FCDC9E2-7EFC-45AB-996A-18837B102865}" dt="2021-01-04T10:29:56.980" v="5169" actId="20577"/>
          <ac:spMkLst>
            <pc:docMk/>
            <pc:sldMk cId="0" sldId="290"/>
            <ac:spMk id="48130" creationId="{6C32CF84-E7A5-4706-8B28-C22DDB927E9E}"/>
          </ac:spMkLst>
        </pc:spChg>
        <pc:spChg chg="mod">
          <ac:chgData name="Indu Sekhar Dantu" userId="4218edbc7ffe59d5" providerId="LiveId" clId="{1FCDC9E2-7EFC-45AB-996A-18837B102865}" dt="2021-01-05T04:03:02.848" v="11401" actId="115"/>
          <ac:spMkLst>
            <pc:docMk/>
            <pc:sldMk cId="0" sldId="290"/>
            <ac:spMk id="60419" creationId="{D6BDAB4B-4759-4652-9A75-B05330DD3091}"/>
          </ac:spMkLst>
        </pc:spChg>
      </pc:sldChg>
      <pc:sldChg chg="modSp mod">
        <pc:chgData name="Indu Sekhar Dantu" userId="4218edbc7ffe59d5" providerId="LiveId" clId="{1FCDC9E2-7EFC-45AB-996A-18837B102865}" dt="2021-01-05T04:01:07.293" v="11371" actId="115"/>
        <pc:sldMkLst>
          <pc:docMk/>
          <pc:sldMk cId="0" sldId="291"/>
        </pc:sldMkLst>
        <pc:spChg chg="mod">
          <ac:chgData name="Indu Sekhar Dantu" userId="4218edbc7ffe59d5" providerId="LiveId" clId="{1FCDC9E2-7EFC-45AB-996A-18837B102865}" dt="2021-01-04T10:30:06.426" v="5172" actId="20577"/>
          <ac:spMkLst>
            <pc:docMk/>
            <pc:sldMk cId="0" sldId="291"/>
            <ac:spMk id="49154" creationId="{4BB99600-328A-42B4-AB61-533991FC407D}"/>
          </ac:spMkLst>
        </pc:spChg>
        <pc:spChg chg="mod">
          <ac:chgData name="Indu Sekhar Dantu" userId="4218edbc7ffe59d5" providerId="LiveId" clId="{1FCDC9E2-7EFC-45AB-996A-18837B102865}" dt="2021-01-05T04:01:07.293" v="11371" actId="115"/>
          <ac:spMkLst>
            <pc:docMk/>
            <pc:sldMk cId="0" sldId="291"/>
            <ac:spMk id="59395" creationId="{392FE248-33DA-493D-AD81-F93437194AD5}"/>
          </ac:spMkLst>
        </pc:spChg>
      </pc:sldChg>
      <pc:sldChg chg="modSp mod">
        <pc:chgData name="Indu Sekhar Dantu" userId="4218edbc7ffe59d5" providerId="LiveId" clId="{1FCDC9E2-7EFC-45AB-996A-18837B102865}" dt="2021-01-05T04:07:24.796" v="11503" actId="6549"/>
        <pc:sldMkLst>
          <pc:docMk/>
          <pc:sldMk cId="0" sldId="292"/>
        </pc:sldMkLst>
        <pc:spChg chg="mod">
          <ac:chgData name="Indu Sekhar Dantu" userId="4218edbc7ffe59d5" providerId="LiveId" clId="{1FCDC9E2-7EFC-45AB-996A-18837B102865}" dt="2021-01-04T10:29:42.071" v="5166" actId="27636"/>
          <ac:spMkLst>
            <pc:docMk/>
            <pc:sldMk cId="0" sldId="292"/>
            <ac:spMk id="50178" creationId="{B293446F-6BA4-470D-9E89-E5702782AD83}"/>
          </ac:spMkLst>
        </pc:spChg>
        <pc:spChg chg="mod">
          <ac:chgData name="Indu Sekhar Dantu" userId="4218edbc7ffe59d5" providerId="LiveId" clId="{1FCDC9E2-7EFC-45AB-996A-18837B102865}" dt="2021-01-05T04:07:24.796" v="11503" actId="6549"/>
          <ac:spMkLst>
            <pc:docMk/>
            <pc:sldMk cId="0" sldId="292"/>
            <ac:spMk id="61443" creationId="{714D0E65-1B4E-4E84-A457-EE985BD35202}"/>
          </ac:spMkLst>
        </pc:spChg>
      </pc:sldChg>
      <pc:sldChg chg="modSp mod">
        <pc:chgData name="Indu Sekhar Dantu" userId="4218edbc7ffe59d5" providerId="LiveId" clId="{1FCDC9E2-7EFC-45AB-996A-18837B102865}" dt="2021-01-05T06:12:20.276" v="12042" actId="115"/>
        <pc:sldMkLst>
          <pc:docMk/>
          <pc:sldMk cId="0" sldId="293"/>
        </pc:sldMkLst>
        <pc:spChg chg="mod">
          <ac:chgData name="Indu Sekhar Dantu" userId="4218edbc7ffe59d5" providerId="LiveId" clId="{1FCDC9E2-7EFC-45AB-996A-18837B102865}" dt="2021-01-04T10:29:36.853" v="5164" actId="14100"/>
          <ac:spMkLst>
            <pc:docMk/>
            <pc:sldMk cId="0" sldId="293"/>
            <ac:spMk id="51202" creationId="{7F3B9B95-4BCE-43AD-809E-20C6609ACAEE}"/>
          </ac:spMkLst>
        </pc:spChg>
        <pc:spChg chg="mod">
          <ac:chgData name="Indu Sekhar Dantu" userId="4218edbc7ffe59d5" providerId="LiveId" clId="{1FCDC9E2-7EFC-45AB-996A-18837B102865}" dt="2021-01-05T06:12:20.276" v="12042" actId="115"/>
          <ac:spMkLst>
            <pc:docMk/>
            <pc:sldMk cId="0" sldId="293"/>
            <ac:spMk id="62467" creationId="{5DC13076-0F16-4147-AAE7-C7FB25062E2E}"/>
          </ac:spMkLst>
        </pc:spChg>
      </pc:sldChg>
      <pc:sldChg chg="modSp mod">
        <pc:chgData name="Indu Sekhar Dantu" userId="4218edbc7ffe59d5" providerId="LiveId" clId="{1FCDC9E2-7EFC-45AB-996A-18837B102865}" dt="2021-01-05T06:12:42.318" v="12046" actId="115"/>
        <pc:sldMkLst>
          <pc:docMk/>
          <pc:sldMk cId="0" sldId="294"/>
        </pc:sldMkLst>
        <pc:spChg chg="mod">
          <ac:chgData name="Indu Sekhar Dantu" userId="4218edbc7ffe59d5" providerId="LiveId" clId="{1FCDC9E2-7EFC-45AB-996A-18837B102865}" dt="2021-01-04T10:29:29.654" v="5163" actId="255"/>
          <ac:spMkLst>
            <pc:docMk/>
            <pc:sldMk cId="0" sldId="294"/>
            <ac:spMk id="52226" creationId="{DECF59F2-809A-4AF5-9395-BE28E6EE055A}"/>
          </ac:spMkLst>
        </pc:spChg>
        <pc:spChg chg="mod">
          <ac:chgData name="Indu Sekhar Dantu" userId="4218edbc7ffe59d5" providerId="LiveId" clId="{1FCDC9E2-7EFC-45AB-996A-18837B102865}" dt="2021-01-05T06:12:42.318" v="12046" actId="115"/>
          <ac:spMkLst>
            <pc:docMk/>
            <pc:sldMk cId="0" sldId="294"/>
            <ac:spMk id="63491" creationId="{0367EFFF-D413-45C3-AEC9-81A755FEF6F1}"/>
          </ac:spMkLst>
        </pc:spChg>
      </pc:sldChg>
      <pc:sldChg chg="modSp mod">
        <pc:chgData name="Indu Sekhar Dantu" userId="4218edbc7ffe59d5" providerId="LiveId" clId="{1FCDC9E2-7EFC-45AB-996A-18837B102865}" dt="2021-01-05T04:13:19.580" v="11630" actId="313"/>
        <pc:sldMkLst>
          <pc:docMk/>
          <pc:sldMk cId="0" sldId="296"/>
        </pc:sldMkLst>
        <pc:spChg chg="mod">
          <ac:chgData name="Indu Sekhar Dantu" userId="4218edbc7ffe59d5" providerId="LiveId" clId="{1FCDC9E2-7EFC-45AB-996A-18837B102865}" dt="2021-01-04T10:29:06.774" v="5161" actId="14100"/>
          <ac:spMkLst>
            <pc:docMk/>
            <pc:sldMk cId="0" sldId="296"/>
            <ac:spMk id="53250" creationId="{A1CD1323-B947-4267-8958-02A72DA50E3D}"/>
          </ac:spMkLst>
        </pc:spChg>
        <pc:spChg chg="mod">
          <ac:chgData name="Indu Sekhar Dantu" userId="4218edbc7ffe59d5" providerId="LiveId" clId="{1FCDC9E2-7EFC-45AB-996A-18837B102865}" dt="2021-01-05T04:13:19.580" v="11630" actId="313"/>
          <ac:spMkLst>
            <pc:docMk/>
            <pc:sldMk cId="0" sldId="296"/>
            <ac:spMk id="64515" creationId="{638CE238-5207-4FE9-A716-588451837E7A}"/>
          </ac:spMkLst>
        </pc:spChg>
      </pc:sldChg>
      <pc:sldChg chg="modSp mod">
        <pc:chgData name="Indu Sekhar Dantu" userId="4218edbc7ffe59d5" providerId="LiveId" clId="{1FCDC9E2-7EFC-45AB-996A-18837B102865}" dt="2021-01-05T06:12:57.175" v="12048" actId="115"/>
        <pc:sldMkLst>
          <pc:docMk/>
          <pc:sldMk cId="0" sldId="297"/>
        </pc:sldMkLst>
        <pc:spChg chg="mod">
          <ac:chgData name="Indu Sekhar Dantu" userId="4218edbc7ffe59d5" providerId="LiveId" clId="{1FCDC9E2-7EFC-45AB-996A-18837B102865}" dt="2021-01-04T10:29:01.755" v="5160" actId="14100"/>
          <ac:spMkLst>
            <pc:docMk/>
            <pc:sldMk cId="0" sldId="297"/>
            <ac:spMk id="54274" creationId="{77375763-D44C-49B8-8288-0B0D1C655594}"/>
          </ac:spMkLst>
        </pc:spChg>
        <pc:spChg chg="mod">
          <ac:chgData name="Indu Sekhar Dantu" userId="4218edbc7ffe59d5" providerId="LiveId" clId="{1FCDC9E2-7EFC-45AB-996A-18837B102865}" dt="2021-01-05T06:12:57.175" v="12048" actId="115"/>
          <ac:spMkLst>
            <pc:docMk/>
            <pc:sldMk cId="0" sldId="297"/>
            <ac:spMk id="65539" creationId="{0198591B-178D-43B8-B9E1-71B9A405C1C8}"/>
          </ac:spMkLst>
        </pc:spChg>
      </pc:sldChg>
      <pc:sldChg chg="modSp mod">
        <pc:chgData name="Indu Sekhar Dantu" userId="4218edbc7ffe59d5" providerId="LiveId" clId="{1FCDC9E2-7EFC-45AB-996A-18837B102865}" dt="2021-01-05T06:13:05.937" v="12049" actId="115"/>
        <pc:sldMkLst>
          <pc:docMk/>
          <pc:sldMk cId="0" sldId="298"/>
        </pc:sldMkLst>
        <pc:spChg chg="mod">
          <ac:chgData name="Indu Sekhar Dantu" userId="4218edbc7ffe59d5" providerId="LiveId" clId="{1FCDC9E2-7EFC-45AB-996A-18837B102865}" dt="2021-01-04T10:28:56.739" v="5159" actId="14100"/>
          <ac:spMkLst>
            <pc:docMk/>
            <pc:sldMk cId="0" sldId="298"/>
            <ac:spMk id="55298" creationId="{E482392E-AEA6-4648-AC72-194441C498F9}"/>
          </ac:spMkLst>
        </pc:spChg>
        <pc:spChg chg="mod">
          <ac:chgData name="Indu Sekhar Dantu" userId="4218edbc7ffe59d5" providerId="LiveId" clId="{1FCDC9E2-7EFC-45AB-996A-18837B102865}" dt="2021-01-05T06:13:05.937" v="12049" actId="115"/>
          <ac:spMkLst>
            <pc:docMk/>
            <pc:sldMk cId="0" sldId="298"/>
            <ac:spMk id="66563" creationId="{055C95A7-F142-426E-BC0C-F6F99F4FC6A2}"/>
          </ac:spMkLst>
        </pc:spChg>
      </pc:sldChg>
      <pc:sldChg chg="modSp mod">
        <pc:chgData name="Indu Sekhar Dantu" userId="4218edbc7ffe59d5" providerId="LiveId" clId="{1FCDC9E2-7EFC-45AB-996A-18837B102865}" dt="2021-01-05T06:10:28.068" v="12023" actId="313"/>
        <pc:sldMkLst>
          <pc:docMk/>
          <pc:sldMk cId="0" sldId="299"/>
        </pc:sldMkLst>
        <pc:spChg chg="mod">
          <ac:chgData name="Indu Sekhar Dantu" userId="4218edbc7ffe59d5" providerId="LiveId" clId="{1FCDC9E2-7EFC-45AB-996A-18837B102865}" dt="2021-01-04T10:28:51.375" v="5158" actId="14100"/>
          <ac:spMkLst>
            <pc:docMk/>
            <pc:sldMk cId="0" sldId="299"/>
            <ac:spMk id="56322" creationId="{FF659AD2-6DE6-47A8-ACDE-6248CA381D5A}"/>
          </ac:spMkLst>
        </pc:spChg>
        <pc:spChg chg="mod">
          <ac:chgData name="Indu Sekhar Dantu" userId="4218edbc7ffe59d5" providerId="LiveId" clId="{1FCDC9E2-7EFC-45AB-996A-18837B102865}" dt="2021-01-05T06:10:28.068" v="12023" actId="313"/>
          <ac:spMkLst>
            <pc:docMk/>
            <pc:sldMk cId="0" sldId="299"/>
            <ac:spMk id="67587" creationId="{759A51B1-F353-4171-8EF6-2D14774141F0}"/>
          </ac:spMkLst>
        </pc:spChg>
      </pc:sldChg>
      <pc:sldChg chg="modSp mod">
        <pc:chgData name="Indu Sekhar Dantu" userId="4218edbc7ffe59d5" providerId="LiveId" clId="{1FCDC9E2-7EFC-45AB-996A-18837B102865}" dt="2021-01-05T06:14:18.410" v="12061" actId="115"/>
        <pc:sldMkLst>
          <pc:docMk/>
          <pc:sldMk cId="0" sldId="300"/>
        </pc:sldMkLst>
        <pc:spChg chg="mod">
          <ac:chgData name="Indu Sekhar Dantu" userId="4218edbc7ffe59d5" providerId="LiveId" clId="{1FCDC9E2-7EFC-45AB-996A-18837B102865}" dt="2021-01-04T10:28:46.421" v="5157" actId="14100"/>
          <ac:spMkLst>
            <pc:docMk/>
            <pc:sldMk cId="0" sldId="300"/>
            <ac:spMk id="57346" creationId="{4F52913D-393E-49A7-9004-1120BE129F91}"/>
          </ac:spMkLst>
        </pc:spChg>
        <pc:spChg chg="mod">
          <ac:chgData name="Indu Sekhar Dantu" userId="4218edbc7ffe59d5" providerId="LiveId" clId="{1FCDC9E2-7EFC-45AB-996A-18837B102865}" dt="2021-01-05T06:14:18.410" v="12061" actId="115"/>
          <ac:spMkLst>
            <pc:docMk/>
            <pc:sldMk cId="0" sldId="300"/>
            <ac:spMk id="68611" creationId="{FE149195-3221-409A-89E2-3D8F1F56D977}"/>
          </ac:spMkLst>
        </pc:spChg>
      </pc:sldChg>
      <pc:sldChg chg="modSp mod">
        <pc:chgData name="Indu Sekhar Dantu" userId="4218edbc7ffe59d5" providerId="LiveId" clId="{1FCDC9E2-7EFC-45AB-996A-18837B102865}" dt="2021-01-05T06:15:02.521" v="12088" actId="115"/>
        <pc:sldMkLst>
          <pc:docMk/>
          <pc:sldMk cId="0" sldId="301"/>
        </pc:sldMkLst>
        <pc:spChg chg="mod">
          <ac:chgData name="Indu Sekhar Dantu" userId="4218edbc7ffe59d5" providerId="LiveId" clId="{1FCDC9E2-7EFC-45AB-996A-18837B102865}" dt="2021-01-04T10:28:40.687" v="5156" actId="14100"/>
          <ac:spMkLst>
            <pc:docMk/>
            <pc:sldMk cId="0" sldId="301"/>
            <ac:spMk id="58370" creationId="{059A3BE6-88F8-49CD-AB1C-1F9BB3503283}"/>
          </ac:spMkLst>
        </pc:spChg>
        <pc:spChg chg="mod">
          <ac:chgData name="Indu Sekhar Dantu" userId="4218edbc7ffe59d5" providerId="LiveId" clId="{1FCDC9E2-7EFC-45AB-996A-18837B102865}" dt="2021-01-05T06:15:02.521" v="12088" actId="115"/>
          <ac:spMkLst>
            <pc:docMk/>
            <pc:sldMk cId="0" sldId="301"/>
            <ac:spMk id="69635" creationId="{E9B7ADC7-8D46-407D-B4DD-42C371285681}"/>
          </ac:spMkLst>
        </pc:spChg>
      </pc:sldChg>
      <pc:sldChg chg="modSp mod">
        <pc:chgData name="Indu Sekhar Dantu" userId="4218edbc7ffe59d5" providerId="LiveId" clId="{1FCDC9E2-7EFC-45AB-996A-18837B102865}" dt="2021-01-05T06:16:34.066" v="12119" actId="115"/>
        <pc:sldMkLst>
          <pc:docMk/>
          <pc:sldMk cId="0" sldId="302"/>
        </pc:sldMkLst>
        <pc:spChg chg="mod">
          <ac:chgData name="Indu Sekhar Dantu" userId="4218edbc7ffe59d5" providerId="LiveId" clId="{1FCDC9E2-7EFC-45AB-996A-18837B102865}" dt="2021-01-04T10:28:35.447" v="5155" actId="27636"/>
          <ac:spMkLst>
            <pc:docMk/>
            <pc:sldMk cId="0" sldId="302"/>
            <ac:spMk id="59394" creationId="{6FE58D70-9684-48E6-A7D5-ED13283656D0}"/>
          </ac:spMkLst>
        </pc:spChg>
        <pc:spChg chg="mod">
          <ac:chgData name="Indu Sekhar Dantu" userId="4218edbc7ffe59d5" providerId="LiveId" clId="{1FCDC9E2-7EFC-45AB-996A-18837B102865}" dt="2021-01-05T06:16:34.066" v="12119" actId="115"/>
          <ac:spMkLst>
            <pc:docMk/>
            <pc:sldMk cId="0" sldId="302"/>
            <ac:spMk id="70659" creationId="{51710E00-6131-4658-9CAE-4871EAC1A149}"/>
          </ac:spMkLst>
        </pc:spChg>
      </pc:sldChg>
      <pc:sldChg chg="modSp mod">
        <pc:chgData name="Indu Sekhar Dantu" userId="4218edbc7ffe59d5" providerId="LiveId" clId="{1FCDC9E2-7EFC-45AB-996A-18837B102865}" dt="2021-01-05T06:17:13.957" v="12126" actId="115"/>
        <pc:sldMkLst>
          <pc:docMk/>
          <pc:sldMk cId="0" sldId="303"/>
        </pc:sldMkLst>
        <pc:spChg chg="mod">
          <ac:chgData name="Indu Sekhar Dantu" userId="4218edbc7ffe59d5" providerId="LiveId" clId="{1FCDC9E2-7EFC-45AB-996A-18837B102865}" dt="2021-01-04T10:28:30.369" v="5153" actId="27636"/>
          <ac:spMkLst>
            <pc:docMk/>
            <pc:sldMk cId="0" sldId="303"/>
            <ac:spMk id="60418" creationId="{78007DBB-F684-48E0-A51C-071564DCCB82}"/>
          </ac:spMkLst>
        </pc:spChg>
        <pc:spChg chg="mod">
          <ac:chgData name="Indu Sekhar Dantu" userId="4218edbc7ffe59d5" providerId="LiveId" clId="{1FCDC9E2-7EFC-45AB-996A-18837B102865}" dt="2021-01-05T06:17:13.957" v="12126" actId="115"/>
          <ac:spMkLst>
            <pc:docMk/>
            <pc:sldMk cId="0" sldId="303"/>
            <ac:spMk id="71683" creationId="{8E434083-2AFA-481D-B617-29E2C2B35A75}"/>
          </ac:spMkLst>
        </pc:spChg>
      </pc:sldChg>
      <pc:sldChg chg="modSp mod">
        <pc:chgData name="Indu Sekhar Dantu" userId="4218edbc7ffe59d5" providerId="LiveId" clId="{1FCDC9E2-7EFC-45AB-996A-18837B102865}" dt="2021-01-05T06:18:45.265" v="12147" actId="1036"/>
        <pc:sldMkLst>
          <pc:docMk/>
          <pc:sldMk cId="0" sldId="304"/>
        </pc:sldMkLst>
        <pc:spChg chg="mod">
          <ac:chgData name="Indu Sekhar Dantu" userId="4218edbc7ffe59d5" providerId="LiveId" clId="{1FCDC9E2-7EFC-45AB-996A-18837B102865}" dt="2021-01-04T10:28:23.961" v="5151" actId="27636"/>
          <ac:spMkLst>
            <pc:docMk/>
            <pc:sldMk cId="0" sldId="304"/>
            <ac:spMk id="61442" creationId="{8E502349-06DB-492D-94BB-1A15C838EAFA}"/>
          </ac:spMkLst>
        </pc:spChg>
        <pc:spChg chg="mod">
          <ac:chgData name="Indu Sekhar Dantu" userId="4218edbc7ffe59d5" providerId="LiveId" clId="{1FCDC9E2-7EFC-45AB-996A-18837B102865}" dt="2021-01-05T06:18:45.265" v="12147" actId="1036"/>
          <ac:spMkLst>
            <pc:docMk/>
            <pc:sldMk cId="0" sldId="304"/>
            <ac:spMk id="72707" creationId="{BD604467-882B-48B7-ACC2-A26A6CE18FEA}"/>
          </ac:spMkLst>
        </pc:spChg>
      </pc:sldChg>
      <pc:sldChg chg="modSp mod">
        <pc:chgData name="Indu Sekhar Dantu" userId="4218edbc7ffe59d5" providerId="LiveId" clId="{1FCDC9E2-7EFC-45AB-996A-18837B102865}" dt="2021-01-05T06:19:44.081" v="12151" actId="115"/>
        <pc:sldMkLst>
          <pc:docMk/>
          <pc:sldMk cId="0" sldId="305"/>
        </pc:sldMkLst>
        <pc:spChg chg="mod">
          <ac:chgData name="Indu Sekhar Dantu" userId="4218edbc7ffe59d5" providerId="LiveId" clId="{1FCDC9E2-7EFC-45AB-996A-18837B102865}" dt="2021-01-04T10:28:17.153" v="5149" actId="27636"/>
          <ac:spMkLst>
            <pc:docMk/>
            <pc:sldMk cId="0" sldId="305"/>
            <ac:spMk id="62466" creationId="{3FB40874-1D39-495F-98C3-8EF6C9FB4038}"/>
          </ac:spMkLst>
        </pc:spChg>
        <pc:spChg chg="mod">
          <ac:chgData name="Indu Sekhar Dantu" userId="4218edbc7ffe59d5" providerId="LiveId" clId="{1FCDC9E2-7EFC-45AB-996A-18837B102865}" dt="2021-01-05T06:19:44.081" v="12151" actId="115"/>
          <ac:spMkLst>
            <pc:docMk/>
            <pc:sldMk cId="0" sldId="305"/>
            <ac:spMk id="73731" creationId="{1E9348FB-7C7B-42DF-B917-3A4C4D8B1970}"/>
          </ac:spMkLst>
        </pc:spChg>
      </pc:sldChg>
      <pc:sldChg chg="modSp mod">
        <pc:chgData name="Indu Sekhar Dantu" userId="4218edbc7ffe59d5" providerId="LiveId" clId="{1FCDC9E2-7EFC-45AB-996A-18837B102865}" dt="2021-01-05T06:20:54.294" v="12170" actId="20577"/>
        <pc:sldMkLst>
          <pc:docMk/>
          <pc:sldMk cId="0" sldId="306"/>
        </pc:sldMkLst>
        <pc:spChg chg="mod">
          <ac:chgData name="Indu Sekhar Dantu" userId="4218edbc7ffe59d5" providerId="LiveId" clId="{1FCDC9E2-7EFC-45AB-996A-18837B102865}" dt="2021-01-04T10:28:09.970" v="5147" actId="27636"/>
          <ac:spMkLst>
            <pc:docMk/>
            <pc:sldMk cId="0" sldId="306"/>
            <ac:spMk id="63490" creationId="{57A2BE01-DF74-4C2A-8244-7559A168AFD1}"/>
          </ac:spMkLst>
        </pc:spChg>
        <pc:spChg chg="mod">
          <ac:chgData name="Indu Sekhar Dantu" userId="4218edbc7ffe59d5" providerId="LiveId" clId="{1FCDC9E2-7EFC-45AB-996A-18837B102865}" dt="2021-01-05T06:20:54.294" v="12170" actId="20577"/>
          <ac:spMkLst>
            <pc:docMk/>
            <pc:sldMk cId="0" sldId="306"/>
            <ac:spMk id="74755" creationId="{9521197E-A8AC-4F51-85DE-0C2A92B85B94}"/>
          </ac:spMkLst>
        </pc:spChg>
      </pc:sldChg>
      <pc:sldChg chg="modSp mod">
        <pc:chgData name="Indu Sekhar Dantu" userId="4218edbc7ffe59d5" providerId="LiveId" clId="{1FCDC9E2-7EFC-45AB-996A-18837B102865}" dt="2021-01-05T02:53:58.704" v="9025" actId="20577"/>
        <pc:sldMkLst>
          <pc:docMk/>
          <pc:sldMk cId="0" sldId="316"/>
        </pc:sldMkLst>
        <pc:spChg chg="mod">
          <ac:chgData name="Indu Sekhar Dantu" userId="4218edbc7ffe59d5" providerId="LiveId" clId="{1FCDC9E2-7EFC-45AB-996A-18837B102865}" dt="2021-01-04T10:01:49.187" v="1417" actId="20577"/>
          <ac:spMkLst>
            <pc:docMk/>
            <pc:sldMk cId="0" sldId="316"/>
            <ac:spMk id="6" creationId="{53CF53EF-8EB3-429A-BCE9-BC8FBD15D507}"/>
          </ac:spMkLst>
        </pc:spChg>
        <pc:spChg chg="mod">
          <ac:chgData name="Indu Sekhar Dantu" userId="4218edbc7ffe59d5" providerId="LiveId" clId="{1FCDC9E2-7EFC-45AB-996A-18837B102865}" dt="2021-01-05T02:53:58.704" v="9025" actId="20577"/>
          <ac:spMkLst>
            <pc:docMk/>
            <pc:sldMk cId="0" sldId="316"/>
            <ac:spMk id="31746" creationId="{28FC2734-AB80-4A05-8464-B6CBE89E052E}"/>
          </ac:spMkLst>
        </pc:spChg>
      </pc:sldChg>
      <pc:sldChg chg="delSp modSp mod">
        <pc:chgData name="Indu Sekhar Dantu" userId="4218edbc7ffe59d5" providerId="LiveId" clId="{1FCDC9E2-7EFC-45AB-996A-18837B102865}" dt="2021-01-05T07:34:31.379" v="13041" actId="115"/>
        <pc:sldMkLst>
          <pc:docMk/>
          <pc:sldMk cId="0" sldId="317"/>
        </pc:sldMkLst>
        <pc:spChg chg="del mod">
          <ac:chgData name="Indu Sekhar Dantu" userId="4218edbc7ffe59d5" providerId="LiveId" clId="{1FCDC9E2-7EFC-45AB-996A-18837B102865}" dt="2021-01-04T08:54:10.634" v="159" actId="478"/>
          <ac:spMkLst>
            <pc:docMk/>
            <pc:sldMk cId="0" sldId="317"/>
            <ac:spMk id="86020" creationId="{AEA41A84-9B8F-41C9-B099-30179CE1845C}"/>
          </ac:spMkLst>
        </pc:spChg>
        <pc:spChg chg="mod">
          <ac:chgData name="Indu Sekhar Dantu" userId="4218edbc7ffe59d5" providerId="LiveId" clId="{1FCDC9E2-7EFC-45AB-996A-18837B102865}" dt="2021-01-04T08:59:38.638" v="796" actId="20577"/>
          <ac:spMkLst>
            <pc:docMk/>
            <pc:sldMk cId="0" sldId="317"/>
            <ac:spMk id="91138" creationId="{42C15849-9626-43EB-A532-80FC04402194}"/>
          </ac:spMkLst>
        </pc:spChg>
        <pc:spChg chg="mod">
          <ac:chgData name="Indu Sekhar Dantu" userId="4218edbc7ffe59d5" providerId="LiveId" clId="{1FCDC9E2-7EFC-45AB-996A-18837B102865}" dt="2021-01-05T07:34:31.379" v="13041" actId="115"/>
          <ac:spMkLst>
            <pc:docMk/>
            <pc:sldMk cId="0" sldId="317"/>
            <ac:spMk id="102403" creationId="{F22F9F01-E13D-438A-85EA-690868D4A542}"/>
          </ac:spMkLst>
        </pc:spChg>
      </pc:sldChg>
      <pc:sldChg chg="modSp mod">
        <pc:chgData name="Indu Sekhar Dantu" userId="4218edbc7ffe59d5" providerId="LiveId" clId="{1FCDC9E2-7EFC-45AB-996A-18837B102865}" dt="2021-01-05T07:34:49.981" v="13045" actId="115"/>
        <pc:sldMkLst>
          <pc:docMk/>
          <pc:sldMk cId="0" sldId="318"/>
        </pc:sldMkLst>
        <pc:spChg chg="mod">
          <ac:chgData name="Indu Sekhar Dantu" userId="4218edbc7ffe59d5" providerId="LiveId" clId="{1FCDC9E2-7EFC-45AB-996A-18837B102865}" dt="2021-01-04T08:59:13.334" v="728" actId="20577"/>
          <ac:spMkLst>
            <pc:docMk/>
            <pc:sldMk cId="0" sldId="318"/>
            <ac:spMk id="92162" creationId="{06223B64-FEC2-408F-BB7E-6B056BDB62B7}"/>
          </ac:spMkLst>
        </pc:spChg>
        <pc:spChg chg="mod">
          <ac:chgData name="Indu Sekhar Dantu" userId="4218edbc7ffe59d5" providerId="LiveId" clId="{1FCDC9E2-7EFC-45AB-996A-18837B102865}" dt="2021-01-05T07:34:49.981" v="13045" actId="115"/>
          <ac:spMkLst>
            <pc:docMk/>
            <pc:sldMk cId="0" sldId="318"/>
            <ac:spMk id="103427" creationId="{C30E132B-958B-40D0-91D1-1325D8FC753D}"/>
          </ac:spMkLst>
        </pc:spChg>
      </pc:sldChg>
      <pc:sldChg chg="modSp mod">
        <pc:chgData name="Indu Sekhar Dantu" userId="4218edbc7ffe59d5" providerId="LiveId" clId="{1FCDC9E2-7EFC-45AB-996A-18837B102865}" dt="2021-01-05T07:35:43.279" v="13057" actId="14100"/>
        <pc:sldMkLst>
          <pc:docMk/>
          <pc:sldMk cId="0" sldId="319"/>
        </pc:sldMkLst>
        <pc:spChg chg="mod">
          <ac:chgData name="Indu Sekhar Dantu" userId="4218edbc7ffe59d5" providerId="LiveId" clId="{1FCDC9E2-7EFC-45AB-996A-18837B102865}" dt="2021-01-04T08:58:44.540" v="646" actId="1037"/>
          <ac:spMkLst>
            <pc:docMk/>
            <pc:sldMk cId="0" sldId="319"/>
            <ac:spMk id="93186" creationId="{091FE177-DCA5-4C69-8DAD-5DA36E7BA626}"/>
          </ac:spMkLst>
        </pc:spChg>
        <pc:spChg chg="mod">
          <ac:chgData name="Indu Sekhar Dantu" userId="4218edbc7ffe59d5" providerId="LiveId" clId="{1FCDC9E2-7EFC-45AB-996A-18837B102865}" dt="2021-01-05T07:35:43.279" v="13057" actId="14100"/>
          <ac:spMkLst>
            <pc:docMk/>
            <pc:sldMk cId="0" sldId="319"/>
            <ac:spMk id="104451" creationId="{160E3BFB-369F-43C0-800A-2342FA6A0835}"/>
          </ac:spMkLst>
        </pc:spChg>
      </pc:sldChg>
      <pc:sldChg chg="modSp mod">
        <pc:chgData name="Indu Sekhar Dantu" userId="4218edbc7ffe59d5" providerId="LiveId" clId="{1FCDC9E2-7EFC-45AB-996A-18837B102865}" dt="2021-01-05T03:13:00.800" v="9852" actId="20577"/>
        <pc:sldMkLst>
          <pc:docMk/>
          <pc:sldMk cId="0" sldId="320"/>
        </pc:sldMkLst>
        <pc:spChg chg="mod">
          <ac:chgData name="Indu Sekhar Dantu" userId="4218edbc7ffe59d5" providerId="LiveId" clId="{1FCDC9E2-7EFC-45AB-996A-18837B102865}" dt="2021-01-04T10:32:05.615" v="5255" actId="20577"/>
          <ac:spMkLst>
            <pc:docMk/>
            <pc:sldMk cId="0" sldId="320"/>
            <ac:spMk id="6" creationId="{9A325972-A60B-406C-8E51-E6AF992BFA8D}"/>
          </ac:spMkLst>
        </pc:spChg>
        <pc:spChg chg="mod">
          <ac:chgData name="Indu Sekhar Dantu" userId="4218edbc7ffe59d5" providerId="LiveId" clId="{1FCDC9E2-7EFC-45AB-996A-18837B102865}" dt="2021-01-05T03:13:00.800" v="9852" actId="20577"/>
          <ac:spMkLst>
            <pc:docMk/>
            <pc:sldMk cId="0" sldId="320"/>
            <ac:spMk id="39938" creationId="{610D653D-4989-4857-8BB9-5F93EC47C0EF}"/>
          </ac:spMkLst>
        </pc:spChg>
      </pc:sldChg>
      <pc:sldChg chg="modSp mod">
        <pc:chgData name="Indu Sekhar Dantu" userId="4218edbc7ffe59d5" providerId="LiveId" clId="{1FCDC9E2-7EFC-45AB-996A-18837B102865}" dt="2021-01-05T03:22:02.576" v="10253" actId="6549"/>
        <pc:sldMkLst>
          <pc:docMk/>
          <pc:sldMk cId="0" sldId="321"/>
        </pc:sldMkLst>
        <pc:spChg chg="mod">
          <ac:chgData name="Indu Sekhar Dantu" userId="4218edbc7ffe59d5" providerId="LiveId" clId="{1FCDC9E2-7EFC-45AB-996A-18837B102865}" dt="2021-01-04T10:31:53.890" v="5248" actId="20577"/>
          <ac:spMkLst>
            <pc:docMk/>
            <pc:sldMk cId="0" sldId="321"/>
            <ac:spMk id="6" creationId="{2D5063C4-0FA8-489F-B489-17328CC3D147}"/>
          </ac:spMkLst>
        </pc:spChg>
        <pc:spChg chg="mod">
          <ac:chgData name="Indu Sekhar Dantu" userId="4218edbc7ffe59d5" providerId="LiveId" clId="{1FCDC9E2-7EFC-45AB-996A-18837B102865}" dt="2021-01-05T03:22:02.576" v="10253" actId="6549"/>
          <ac:spMkLst>
            <pc:docMk/>
            <pc:sldMk cId="0" sldId="321"/>
            <ac:spMk id="40962" creationId="{40682B49-3723-4D8F-B35B-45756E83A924}"/>
          </ac:spMkLst>
        </pc:spChg>
      </pc:sldChg>
      <pc:sldChg chg="modSp mod">
        <pc:chgData name="Indu Sekhar Dantu" userId="4218edbc7ffe59d5" providerId="LiveId" clId="{1FCDC9E2-7EFC-45AB-996A-18837B102865}" dt="2021-01-05T07:04:49.843" v="12594" actId="115"/>
        <pc:sldMkLst>
          <pc:docMk/>
          <pc:sldMk cId="0" sldId="322"/>
        </pc:sldMkLst>
        <pc:spChg chg="mod">
          <ac:chgData name="Indu Sekhar Dantu" userId="4218edbc7ffe59d5" providerId="LiveId" clId="{1FCDC9E2-7EFC-45AB-996A-18837B102865}" dt="2021-01-05T07:04:49.843" v="12594" actId="115"/>
          <ac:spMkLst>
            <pc:docMk/>
            <pc:sldMk cId="0" sldId="322"/>
            <ac:spMk id="68611" creationId="{313CBA45-906A-4C3A-8194-DDF50BCEA61F}"/>
          </ac:spMkLst>
        </pc:spChg>
        <pc:spChg chg="mod">
          <ac:chgData name="Indu Sekhar Dantu" userId="4218edbc7ffe59d5" providerId="LiveId" clId="{1FCDC9E2-7EFC-45AB-996A-18837B102865}" dt="2021-01-04T10:27:26.576" v="5129" actId="20577"/>
          <ac:spMkLst>
            <pc:docMk/>
            <pc:sldMk cId="0" sldId="322"/>
            <ac:spMk id="73730" creationId="{347ECCE2-CABB-42B5-8C38-E473813F2492}"/>
          </ac:spMkLst>
        </pc:spChg>
      </pc:sldChg>
      <pc:sldChg chg="modSp mod">
        <pc:chgData name="Indu Sekhar Dantu" userId="4218edbc7ffe59d5" providerId="LiveId" clId="{1FCDC9E2-7EFC-45AB-996A-18837B102865}" dt="2021-01-05T07:16:09.015" v="12759" actId="115"/>
        <pc:sldMkLst>
          <pc:docMk/>
          <pc:sldMk cId="0" sldId="323"/>
        </pc:sldMkLst>
        <pc:spChg chg="mod">
          <ac:chgData name="Indu Sekhar Dantu" userId="4218edbc7ffe59d5" providerId="LiveId" clId="{1FCDC9E2-7EFC-45AB-996A-18837B102865}" dt="2021-01-04T10:26:53.240" v="5115" actId="113"/>
          <ac:spMkLst>
            <pc:docMk/>
            <pc:sldMk cId="0" sldId="323"/>
            <ac:spMk id="2" creationId="{99B69271-655D-4A55-814A-8B36C4BD7F73}"/>
          </ac:spMkLst>
        </pc:spChg>
        <pc:spChg chg="mod">
          <ac:chgData name="Indu Sekhar Dantu" userId="4218edbc7ffe59d5" providerId="LiveId" clId="{1FCDC9E2-7EFC-45AB-996A-18837B102865}" dt="2021-01-05T07:16:09.015" v="12759" actId="115"/>
          <ac:spMkLst>
            <pc:docMk/>
            <pc:sldMk cId="0" sldId="323"/>
            <ac:spMk id="87043" creationId="{D79BFFC0-1960-4990-A05A-86905087F39C}"/>
          </ac:spMkLst>
        </pc:spChg>
      </pc:sldChg>
      <pc:sldChg chg="modSp mod">
        <pc:chgData name="Indu Sekhar Dantu" userId="4218edbc7ffe59d5" providerId="LiveId" clId="{1FCDC9E2-7EFC-45AB-996A-18837B102865}" dt="2021-01-05T07:14:52.759" v="12651" actId="115"/>
        <pc:sldMkLst>
          <pc:docMk/>
          <pc:sldMk cId="0" sldId="324"/>
        </pc:sldMkLst>
        <pc:spChg chg="mod">
          <ac:chgData name="Indu Sekhar Dantu" userId="4218edbc7ffe59d5" providerId="LiveId" clId="{1FCDC9E2-7EFC-45AB-996A-18837B102865}" dt="2021-01-05T07:14:52.759" v="12651" actId="115"/>
          <ac:spMkLst>
            <pc:docMk/>
            <pc:sldMk cId="0" sldId="324"/>
            <ac:spMk id="69635" creationId="{B98DDEAF-E9D3-4D48-BAD1-28599DEA59FA}"/>
          </ac:spMkLst>
        </pc:spChg>
        <pc:spChg chg="mod">
          <ac:chgData name="Indu Sekhar Dantu" userId="4218edbc7ffe59d5" providerId="LiveId" clId="{1FCDC9E2-7EFC-45AB-996A-18837B102865}" dt="2021-01-04T10:27:10.827" v="5122" actId="20577"/>
          <ac:spMkLst>
            <pc:docMk/>
            <pc:sldMk cId="0" sldId="324"/>
            <ac:spMk id="74754" creationId="{C9E84D2B-EA86-401F-A7F7-23453021E951}"/>
          </ac:spMkLst>
        </pc:spChg>
      </pc:sldChg>
      <pc:sldChg chg="modSp del mod">
        <pc:chgData name="Indu Sekhar Dantu" userId="4218edbc7ffe59d5" providerId="LiveId" clId="{1FCDC9E2-7EFC-45AB-996A-18837B102865}" dt="2021-01-05T06:33:44.101" v="12523" actId="2696"/>
        <pc:sldMkLst>
          <pc:docMk/>
          <pc:sldMk cId="587761929" sldId="325"/>
        </pc:sldMkLst>
        <pc:spChg chg="mod">
          <ac:chgData name="Indu Sekhar Dantu" userId="4218edbc7ffe59d5" providerId="LiveId" clId="{1FCDC9E2-7EFC-45AB-996A-18837B102865}" dt="2021-01-04T10:19:27.964" v="3830" actId="20577"/>
          <ac:spMkLst>
            <pc:docMk/>
            <pc:sldMk cId="587761929" sldId="325"/>
            <ac:spMk id="64514" creationId="{F8D2F782-A6D9-4EB3-836E-9ECDCF383AD2}"/>
          </ac:spMkLst>
        </pc:spChg>
        <pc:spChg chg="mod">
          <ac:chgData name="Indu Sekhar Dantu" userId="4218edbc7ffe59d5" providerId="LiveId" clId="{1FCDC9E2-7EFC-45AB-996A-18837B102865}" dt="2021-01-05T06:22:17.757" v="12184" actId="115"/>
          <ac:spMkLst>
            <pc:docMk/>
            <pc:sldMk cId="587761929" sldId="325"/>
            <ac:spMk id="75779" creationId="{14CE7E80-1607-4E85-97B2-D3A90652C5BC}"/>
          </ac:spMkLst>
        </pc:spChg>
      </pc:sldChg>
      <pc:sldChg chg="del">
        <pc:chgData name="Indu Sekhar Dantu" userId="4218edbc7ffe59d5" providerId="LiveId" clId="{1FCDC9E2-7EFC-45AB-996A-18837B102865}" dt="2021-01-05T06:34:20.891" v="12524" actId="2696"/>
        <pc:sldMkLst>
          <pc:docMk/>
          <pc:sldMk cId="1931603822" sldId="325"/>
        </pc:sldMkLst>
      </pc:sldChg>
      <pc:sldChg chg="modSp mod">
        <pc:chgData name="Indu Sekhar Dantu" userId="4218edbc7ffe59d5" providerId="LiveId" clId="{1FCDC9E2-7EFC-45AB-996A-18837B102865}" dt="2021-01-05T06:34:53.017" v="12525" actId="115"/>
        <pc:sldMkLst>
          <pc:docMk/>
          <pc:sldMk cId="1990509566" sldId="326"/>
        </pc:sldMkLst>
        <pc:spChg chg="mod">
          <ac:chgData name="Indu Sekhar Dantu" userId="4218edbc7ffe59d5" providerId="LiveId" clId="{1FCDC9E2-7EFC-45AB-996A-18837B102865}" dt="2021-01-04T10:20:10.249" v="3976" actId="1035"/>
          <ac:spMkLst>
            <pc:docMk/>
            <pc:sldMk cId="1990509566" sldId="326"/>
            <ac:spMk id="67586" creationId="{10C75494-88CE-42D0-8D4D-44090D162D43}"/>
          </ac:spMkLst>
        </pc:spChg>
        <pc:spChg chg="mod">
          <ac:chgData name="Indu Sekhar Dantu" userId="4218edbc7ffe59d5" providerId="LiveId" clId="{1FCDC9E2-7EFC-45AB-996A-18837B102865}" dt="2021-01-05T06:34:53.017" v="12525" actId="115"/>
          <ac:spMkLst>
            <pc:docMk/>
            <pc:sldMk cId="1990509566" sldId="326"/>
            <ac:spMk id="78851" creationId="{CFD1BE2F-E34D-406F-9866-961DD6C5EF40}"/>
          </ac:spMkLst>
        </pc:spChg>
      </pc:sldChg>
      <pc:sldChg chg="modSp mod">
        <pc:chgData name="Indu Sekhar Dantu" userId="4218edbc7ffe59d5" providerId="LiveId" clId="{1FCDC9E2-7EFC-45AB-996A-18837B102865}" dt="2021-01-05T06:28:20.706" v="12499" actId="20577"/>
        <pc:sldMkLst>
          <pc:docMk/>
          <pc:sldMk cId="0" sldId="327"/>
        </pc:sldMkLst>
        <pc:spChg chg="mod">
          <ac:chgData name="Indu Sekhar Dantu" userId="4218edbc7ffe59d5" providerId="LiveId" clId="{1FCDC9E2-7EFC-45AB-996A-18837B102865}" dt="2021-01-04T10:19:51.276" v="3898" actId="1035"/>
          <ac:spMkLst>
            <pc:docMk/>
            <pc:sldMk cId="0" sldId="327"/>
            <ac:spMk id="66562" creationId="{56A25266-4AEE-4B37-A81E-C77D96C62B1C}"/>
          </ac:spMkLst>
        </pc:spChg>
        <pc:spChg chg="mod">
          <ac:chgData name="Indu Sekhar Dantu" userId="4218edbc7ffe59d5" providerId="LiveId" clId="{1FCDC9E2-7EFC-45AB-996A-18837B102865}" dt="2021-01-05T06:28:20.706" v="12499" actId="20577"/>
          <ac:spMkLst>
            <pc:docMk/>
            <pc:sldMk cId="0" sldId="327"/>
            <ac:spMk id="77827" creationId="{43412C85-5A8F-41B1-811E-13B606C18910}"/>
          </ac:spMkLst>
        </pc:spChg>
      </pc:sldChg>
      <pc:sldChg chg="modSp mod">
        <pc:chgData name="Indu Sekhar Dantu" userId="4218edbc7ffe59d5" providerId="LiveId" clId="{1FCDC9E2-7EFC-45AB-996A-18837B102865}" dt="2021-01-05T06:26:06.008" v="12351" actId="20577"/>
        <pc:sldMkLst>
          <pc:docMk/>
          <pc:sldMk cId="0" sldId="328"/>
        </pc:sldMkLst>
        <pc:spChg chg="mod">
          <ac:chgData name="Indu Sekhar Dantu" userId="4218edbc7ffe59d5" providerId="LiveId" clId="{1FCDC9E2-7EFC-45AB-996A-18837B102865}" dt="2021-01-04T10:19:23.682" v="3828" actId="1037"/>
          <ac:spMkLst>
            <pc:docMk/>
            <pc:sldMk cId="0" sldId="328"/>
            <ac:spMk id="65538" creationId="{4A837736-F3A1-404C-9D9A-B8EBEA10B156}"/>
          </ac:spMkLst>
        </pc:spChg>
        <pc:spChg chg="mod">
          <ac:chgData name="Indu Sekhar Dantu" userId="4218edbc7ffe59d5" providerId="LiveId" clId="{1FCDC9E2-7EFC-45AB-996A-18837B102865}" dt="2021-01-05T06:26:06.008" v="12351" actId="20577"/>
          <ac:spMkLst>
            <pc:docMk/>
            <pc:sldMk cId="0" sldId="328"/>
            <ac:spMk id="76803" creationId="{A721A3FF-BFED-4E45-BF1D-F63989774B2A}"/>
          </ac:spMkLst>
        </pc:spChg>
      </pc:sldChg>
      <pc:sldChg chg="modSp mod">
        <pc:chgData name="Indu Sekhar Dantu" userId="4218edbc7ffe59d5" providerId="LiveId" clId="{1FCDC9E2-7EFC-45AB-996A-18837B102865}" dt="2021-01-05T07:00:51.552" v="12541" actId="27636"/>
        <pc:sldMkLst>
          <pc:docMk/>
          <pc:sldMk cId="326604777" sldId="329"/>
        </pc:sldMkLst>
        <pc:spChg chg="mod">
          <ac:chgData name="Indu Sekhar Dantu" userId="4218edbc7ffe59d5" providerId="LiveId" clId="{1FCDC9E2-7EFC-45AB-996A-18837B102865}" dt="2021-01-04T10:27:56.430" v="5145" actId="20577"/>
          <ac:spMkLst>
            <pc:docMk/>
            <pc:sldMk cId="326604777" sldId="329"/>
            <ac:spMk id="68610" creationId="{8A24825E-8C0C-4EDB-8644-2F87CF14C139}"/>
          </ac:spMkLst>
        </pc:spChg>
        <pc:spChg chg="mod">
          <ac:chgData name="Indu Sekhar Dantu" userId="4218edbc7ffe59d5" providerId="LiveId" clId="{1FCDC9E2-7EFC-45AB-996A-18837B102865}" dt="2021-01-05T07:00:51.552" v="12541" actId="27636"/>
          <ac:spMkLst>
            <pc:docMk/>
            <pc:sldMk cId="326604777" sldId="329"/>
            <ac:spMk id="79875" creationId="{AF0E8804-841C-406D-8BA3-B4F18BE392B5}"/>
          </ac:spMkLst>
        </pc:spChg>
      </pc:sldChg>
      <pc:sldChg chg="modSp del mod">
        <pc:chgData name="Indu Sekhar Dantu" userId="4218edbc7ffe59d5" providerId="LiveId" clId="{1FCDC9E2-7EFC-45AB-996A-18837B102865}" dt="2021-01-05T06:32:05.741" v="12519" actId="2696"/>
        <pc:sldMkLst>
          <pc:docMk/>
          <pc:sldMk cId="2471753882" sldId="330"/>
        </pc:sldMkLst>
        <pc:spChg chg="mod">
          <ac:chgData name="Indu Sekhar Dantu" userId="4218edbc7ffe59d5" providerId="LiveId" clId="{1FCDC9E2-7EFC-45AB-996A-18837B102865}" dt="2021-01-04T10:27:47.282" v="5141" actId="20577"/>
          <ac:spMkLst>
            <pc:docMk/>
            <pc:sldMk cId="2471753882" sldId="330"/>
            <ac:spMk id="70658" creationId="{948DDDDD-0AB4-408C-8264-D0782089D508}"/>
          </ac:spMkLst>
        </pc:spChg>
        <pc:spChg chg="mod">
          <ac:chgData name="Indu Sekhar Dantu" userId="4218edbc7ffe59d5" providerId="LiveId" clId="{1FCDC9E2-7EFC-45AB-996A-18837B102865}" dt="2021-01-04T13:31:44.764" v="5787" actId="12"/>
          <ac:spMkLst>
            <pc:docMk/>
            <pc:sldMk cId="2471753882" sldId="330"/>
            <ac:spMk id="81923" creationId="{968155C4-9986-4221-A924-A6DDC2143039}"/>
          </ac:spMkLst>
        </pc:spChg>
      </pc:sldChg>
      <pc:sldChg chg="modSp mod">
        <pc:chgData name="Indu Sekhar Dantu" userId="4218edbc7ffe59d5" providerId="LiveId" clId="{1FCDC9E2-7EFC-45AB-996A-18837B102865}" dt="2021-01-05T07:02:26.993" v="12554" actId="115"/>
        <pc:sldMkLst>
          <pc:docMk/>
          <pc:sldMk cId="1532566008" sldId="331"/>
        </pc:sldMkLst>
        <pc:spChg chg="mod">
          <ac:chgData name="Indu Sekhar Dantu" userId="4218edbc7ffe59d5" providerId="LiveId" clId="{1FCDC9E2-7EFC-45AB-996A-18837B102865}" dt="2021-01-04T10:20:43.376" v="4106" actId="1037"/>
          <ac:spMkLst>
            <pc:docMk/>
            <pc:sldMk cId="1532566008" sldId="331"/>
            <ac:spMk id="69634" creationId="{44AF9301-F35F-4BA7-80D7-6E98708FF19B}"/>
          </ac:spMkLst>
        </pc:spChg>
        <pc:spChg chg="mod">
          <ac:chgData name="Indu Sekhar Dantu" userId="4218edbc7ffe59d5" providerId="LiveId" clId="{1FCDC9E2-7EFC-45AB-996A-18837B102865}" dt="2021-01-05T07:02:26.993" v="12554" actId="115"/>
          <ac:spMkLst>
            <pc:docMk/>
            <pc:sldMk cId="1532566008" sldId="331"/>
            <ac:spMk id="80899" creationId="{597D0D8E-9099-41DE-8ED6-652E30B78667}"/>
          </ac:spMkLst>
        </pc:spChg>
      </pc:sldChg>
      <pc:sldChg chg="del">
        <pc:chgData name="Indu Sekhar Dantu" userId="4218edbc7ffe59d5" providerId="LiveId" clId="{1FCDC9E2-7EFC-45AB-996A-18837B102865}" dt="2021-01-05T06:33:03.890" v="12520" actId="2696"/>
        <pc:sldMkLst>
          <pc:docMk/>
          <pc:sldMk cId="800462986" sldId="332"/>
        </pc:sldMkLst>
      </pc:sldChg>
      <pc:sldChg chg="modSp mod">
        <pc:chgData name="Indu Sekhar Dantu" userId="4218edbc7ffe59d5" providerId="LiveId" clId="{1FCDC9E2-7EFC-45AB-996A-18837B102865}" dt="2021-01-05T07:01:32.665" v="12545" actId="113"/>
        <pc:sldMkLst>
          <pc:docMk/>
          <pc:sldMk cId="2163739253" sldId="332"/>
        </pc:sldMkLst>
        <pc:spChg chg="mod">
          <ac:chgData name="Indu Sekhar Dantu" userId="4218edbc7ffe59d5" providerId="LiveId" clId="{1FCDC9E2-7EFC-45AB-996A-18837B102865}" dt="2021-01-05T07:01:32.665" v="12545" actId="113"/>
          <ac:spMkLst>
            <pc:docMk/>
            <pc:sldMk cId="2163739253" sldId="332"/>
            <ac:spMk id="66563" creationId="{443F5A9F-ACFA-4AE9-8FA2-1064AA9CC6A3}"/>
          </ac:spMkLst>
        </pc:spChg>
        <pc:spChg chg="mod">
          <ac:chgData name="Indu Sekhar Dantu" userId="4218edbc7ffe59d5" providerId="LiveId" clId="{1FCDC9E2-7EFC-45AB-996A-18837B102865}" dt="2021-01-04T10:27:39.689" v="5137" actId="20577"/>
          <ac:spMkLst>
            <pc:docMk/>
            <pc:sldMk cId="2163739253" sldId="332"/>
            <ac:spMk id="71682" creationId="{5364613C-DEBB-4C1C-A41C-D483B5E21FFB}"/>
          </ac:spMkLst>
        </pc:spChg>
      </pc:sldChg>
      <pc:sldChg chg="del">
        <pc:chgData name="Indu Sekhar Dantu" userId="4218edbc7ffe59d5" providerId="LiveId" clId="{1FCDC9E2-7EFC-45AB-996A-18837B102865}" dt="2021-01-05T06:33:03.890" v="12520" actId="2696"/>
        <pc:sldMkLst>
          <pc:docMk/>
          <pc:sldMk cId="1725328" sldId="333"/>
        </pc:sldMkLst>
      </pc:sldChg>
      <pc:sldChg chg="modSp del mod">
        <pc:chgData name="Indu Sekhar Dantu" userId="4218edbc7ffe59d5" providerId="LiveId" clId="{1FCDC9E2-7EFC-45AB-996A-18837B102865}" dt="2021-01-05T06:32:05.741" v="12519" actId="2696"/>
        <pc:sldMkLst>
          <pc:docMk/>
          <pc:sldMk cId="3535774309" sldId="333"/>
        </pc:sldMkLst>
        <pc:spChg chg="mod">
          <ac:chgData name="Indu Sekhar Dantu" userId="4218edbc7ffe59d5" providerId="LiveId" clId="{1FCDC9E2-7EFC-45AB-996A-18837B102865}" dt="2021-01-04T10:27:32.505" v="5133" actId="20577"/>
          <ac:spMkLst>
            <pc:docMk/>
            <pc:sldMk cId="3535774309" sldId="333"/>
            <ac:spMk id="72706" creationId="{E0BF02B8-D3FA-412D-A5D7-04297549CA8B}"/>
          </ac:spMkLst>
        </pc:spChg>
        <pc:spChg chg="mod">
          <ac:chgData name="Indu Sekhar Dantu" userId="4218edbc7ffe59d5" providerId="LiveId" clId="{1FCDC9E2-7EFC-45AB-996A-18837B102865}" dt="2021-01-04T13:36:17.136" v="5915" actId="113"/>
          <ac:spMkLst>
            <pc:docMk/>
            <pc:sldMk cId="3535774309" sldId="333"/>
            <ac:spMk id="83971" creationId="{AFDD08F7-E105-4B8B-B2AD-A1812883D17E}"/>
          </ac:spMkLst>
        </pc:spChg>
      </pc:sldChg>
      <pc:sldChg chg="modSp mod">
        <pc:chgData name="Indu Sekhar Dantu" userId="4218edbc7ffe59d5" providerId="LiveId" clId="{1FCDC9E2-7EFC-45AB-996A-18837B102865}" dt="2021-01-05T07:18:31.398" v="12795" actId="20577"/>
        <pc:sldMkLst>
          <pc:docMk/>
          <pc:sldMk cId="0" sldId="335"/>
        </pc:sldMkLst>
        <pc:spChg chg="mod">
          <ac:chgData name="Indu Sekhar Dantu" userId="4218edbc7ffe59d5" providerId="LiveId" clId="{1FCDC9E2-7EFC-45AB-996A-18837B102865}" dt="2021-01-04T10:25:44.875" v="5095" actId="20577"/>
          <ac:spMkLst>
            <pc:docMk/>
            <pc:sldMk cId="0" sldId="335"/>
            <ac:spMk id="77826" creationId="{5AF3FCC4-AC42-4C55-A172-105148BC2D31}"/>
          </ac:spMkLst>
        </pc:spChg>
        <pc:spChg chg="mod">
          <ac:chgData name="Indu Sekhar Dantu" userId="4218edbc7ffe59d5" providerId="LiveId" clId="{1FCDC9E2-7EFC-45AB-996A-18837B102865}" dt="2021-01-05T07:18:31.398" v="12795" actId="20577"/>
          <ac:spMkLst>
            <pc:docMk/>
            <pc:sldMk cId="0" sldId="335"/>
            <ac:spMk id="89091" creationId="{53781EF7-1CEC-42E5-8D99-2BA5F77A799A}"/>
          </ac:spMkLst>
        </pc:spChg>
      </pc:sldChg>
      <pc:sldChg chg="modSp mod">
        <pc:chgData name="Indu Sekhar Dantu" userId="4218edbc7ffe59d5" providerId="LiveId" clId="{1FCDC9E2-7EFC-45AB-996A-18837B102865}" dt="2021-01-05T07:20:59.589" v="12865" actId="115"/>
        <pc:sldMkLst>
          <pc:docMk/>
          <pc:sldMk cId="0" sldId="336"/>
        </pc:sldMkLst>
        <pc:spChg chg="mod">
          <ac:chgData name="Indu Sekhar Dantu" userId="4218edbc7ffe59d5" providerId="LiveId" clId="{1FCDC9E2-7EFC-45AB-996A-18837B102865}" dt="2021-01-05T07:20:59.589" v="12865" actId="115"/>
          <ac:spMkLst>
            <pc:docMk/>
            <pc:sldMk cId="0" sldId="336"/>
            <ac:spMk id="3" creationId="{283AE5F6-1D11-4EC1-ACA7-D260D1CE5FA8}"/>
          </ac:spMkLst>
        </pc:spChg>
        <pc:spChg chg="mod">
          <ac:chgData name="Indu Sekhar Dantu" userId="4218edbc7ffe59d5" providerId="LiveId" clId="{1FCDC9E2-7EFC-45AB-996A-18837B102865}" dt="2021-01-04T10:25:38.495" v="5093" actId="20577"/>
          <ac:spMkLst>
            <pc:docMk/>
            <pc:sldMk cId="0" sldId="336"/>
            <ac:spMk id="78850" creationId="{6910532D-6C9B-4CA3-BCFB-B004716006A3}"/>
          </ac:spMkLst>
        </pc:spChg>
      </pc:sldChg>
      <pc:sldChg chg="modSp mod">
        <pc:chgData name="Indu Sekhar Dantu" userId="4218edbc7ffe59d5" providerId="LiveId" clId="{1FCDC9E2-7EFC-45AB-996A-18837B102865}" dt="2021-01-05T07:21:22.683" v="12872" actId="20577"/>
        <pc:sldMkLst>
          <pc:docMk/>
          <pc:sldMk cId="0" sldId="337"/>
        </pc:sldMkLst>
        <pc:spChg chg="mod">
          <ac:chgData name="Indu Sekhar Dantu" userId="4218edbc7ffe59d5" providerId="LiveId" clId="{1FCDC9E2-7EFC-45AB-996A-18837B102865}" dt="2021-01-04T10:25:31.904" v="5091" actId="20577"/>
          <ac:spMkLst>
            <pc:docMk/>
            <pc:sldMk cId="0" sldId="337"/>
            <ac:spMk id="79874" creationId="{942A949D-22D9-4220-8DDC-80498EF5A6DB}"/>
          </ac:spMkLst>
        </pc:spChg>
        <pc:spChg chg="mod">
          <ac:chgData name="Indu Sekhar Dantu" userId="4218edbc7ffe59d5" providerId="LiveId" clId="{1FCDC9E2-7EFC-45AB-996A-18837B102865}" dt="2021-01-05T07:21:22.683" v="12872" actId="20577"/>
          <ac:spMkLst>
            <pc:docMk/>
            <pc:sldMk cId="0" sldId="337"/>
            <ac:spMk id="91139" creationId="{FD4AFA0E-4D23-46AB-90A5-8604E88A3FCB}"/>
          </ac:spMkLst>
        </pc:spChg>
      </pc:sldChg>
      <pc:sldChg chg="modSp mod">
        <pc:chgData name="Indu Sekhar Dantu" userId="4218edbc7ffe59d5" providerId="LiveId" clId="{1FCDC9E2-7EFC-45AB-996A-18837B102865}" dt="2021-01-05T07:23:02.124" v="12896" actId="115"/>
        <pc:sldMkLst>
          <pc:docMk/>
          <pc:sldMk cId="0" sldId="338"/>
        </pc:sldMkLst>
        <pc:spChg chg="mod">
          <ac:chgData name="Indu Sekhar Dantu" userId="4218edbc7ffe59d5" providerId="LiveId" clId="{1FCDC9E2-7EFC-45AB-996A-18837B102865}" dt="2021-01-04T10:23:24.286" v="4686" actId="1037"/>
          <ac:spMkLst>
            <pc:docMk/>
            <pc:sldMk cId="0" sldId="338"/>
            <ac:spMk id="80898" creationId="{6C029D8D-BD6D-4E42-B944-6E9B73E2D2F7}"/>
          </ac:spMkLst>
        </pc:spChg>
        <pc:spChg chg="mod">
          <ac:chgData name="Indu Sekhar Dantu" userId="4218edbc7ffe59d5" providerId="LiveId" clId="{1FCDC9E2-7EFC-45AB-996A-18837B102865}" dt="2021-01-05T07:23:02.124" v="12896" actId="115"/>
          <ac:spMkLst>
            <pc:docMk/>
            <pc:sldMk cId="0" sldId="338"/>
            <ac:spMk id="92163" creationId="{71E51726-8962-4F1F-8B42-7C704644A544}"/>
          </ac:spMkLst>
        </pc:spChg>
      </pc:sldChg>
      <pc:sldChg chg="modSp mod">
        <pc:chgData name="Indu Sekhar Dantu" userId="4218edbc7ffe59d5" providerId="LiveId" clId="{1FCDC9E2-7EFC-45AB-996A-18837B102865}" dt="2021-01-05T07:23:44.182" v="12907" actId="115"/>
        <pc:sldMkLst>
          <pc:docMk/>
          <pc:sldMk cId="0" sldId="339"/>
        </pc:sldMkLst>
        <pc:spChg chg="mod">
          <ac:chgData name="Indu Sekhar Dantu" userId="4218edbc7ffe59d5" providerId="LiveId" clId="{1FCDC9E2-7EFC-45AB-996A-18837B102865}" dt="2021-01-04T10:23:07.164" v="4606" actId="1037"/>
          <ac:spMkLst>
            <pc:docMk/>
            <pc:sldMk cId="0" sldId="339"/>
            <ac:spMk id="81922" creationId="{CCF084CF-80EF-4121-B4E7-EA599DB9D92E}"/>
          </ac:spMkLst>
        </pc:spChg>
        <pc:spChg chg="mod">
          <ac:chgData name="Indu Sekhar Dantu" userId="4218edbc7ffe59d5" providerId="LiveId" clId="{1FCDC9E2-7EFC-45AB-996A-18837B102865}" dt="2021-01-05T07:23:44.182" v="12907" actId="115"/>
          <ac:spMkLst>
            <pc:docMk/>
            <pc:sldMk cId="0" sldId="339"/>
            <ac:spMk id="93187" creationId="{9D54392B-1BD6-4EA2-9DD2-79B66491DF8F}"/>
          </ac:spMkLst>
        </pc:spChg>
      </pc:sldChg>
      <pc:sldChg chg="modSp mod">
        <pc:chgData name="Indu Sekhar Dantu" userId="4218edbc7ffe59d5" providerId="LiveId" clId="{1FCDC9E2-7EFC-45AB-996A-18837B102865}" dt="2021-01-05T07:24:32.987" v="12940" actId="115"/>
        <pc:sldMkLst>
          <pc:docMk/>
          <pc:sldMk cId="0" sldId="340"/>
        </pc:sldMkLst>
        <pc:spChg chg="mod">
          <ac:chgData name="Indu Sekhar Dantu" userId="4218edbc7ffe59d5" providerId="LiveId" clId="{1FCDC9E2-7EFC-45AB-996A-18837B102865}" dt="2021-01-04T10:22:51.035" v="4546" actId="1037"/>
          <ac:spMkLst>
            <pc:docMk/>
            <pc:sldMk cId="0" sldId="340"/>
            <ac:spMk id="82946" creationId="{9493D5DA-FA27-42C0-AC5C-D83A5FF3EAF1}"/>
          </ac:spMkLst>
        </pc:spChg>
        <pc:spChg chg="mod">
          <ac:chgData name="Indu Sekhar Dantu" userId="4218edbc7ffe59d5" providerId="LiveId" clId="{1FCDC9E2-7EFC-45AB-996A-18837B102865}" dt="2021-01-05T07:24:32.987" v="12940" actId="115"/>
          <ac:spMkLst>
            <pc:docMk/>
            <pc:sldMk cId="0" sldId="340"/>
            <ac:spMk id="94211" creationId="{E42AEC2F-2D4A-46F5-B091-A994DFCB3E9C}"/>
          </ac:spMkLst>
        </pc:spChg>
      </pc:sldChg>
      <pc:sldChg chg="modSp mod">
        <pc:chgData name="Indu Sekhar Dantu" userId="4218edbc7ffe59d5" providerId="LiveId" clId="{1FCDC9E2-7EFC-45AB-996A-18837B102865}" dt="2021-01-05T07:25:23.003" v="12949" actId="115"/>
        <pc:sldMkLst>
          <pc:docMk/>
          <pc:sldMk cId="0" sldId="341"/>
        </pc:sldMkLst>
        <pc:spChg chg="mod">
          <ac:chgData name="Indu Sekhar Dantu" userId="4218edbc7ffe59d5" providerId="LiveId" clId="{1FCDC9E2-7EFC-45AB-996A-18837B102865}" dt="2021-01-04T09:02:32.255" v="1291" actId="1037"/>
          <ac:spMkLst>
            <pc:docMk/>
            <pc:sldMk cId="0" sldId="341"/>
            <ac:spMk id="83970" creationId="{A2BE80A1-1F3E-422F-A7F7-41B7840449A4}"/>
          </ac:spMkLst>
        </pc:spChg>
        <pc:spChg chg="mod">
          <ac:chgData name="Indu Sekhar Dantu" userId="4218edbc7ffe59d5" providerId="LiveId" clId="{1FCDC9E2-7EFC-45AB-996A-18837B102865}" dt="2021-01-05T07:25:23.003" v="12949" actId="115"/>
          <ac:spMkLst>
            <pc:docMk/>
            <pc:sldMk cId="0" sldId="341"/>
            <ac:spMk id="95235" creationId="{33200C85-ED19-46E8-91D9-3526C7E4C6FC}"/>
          </ac:spMkLst>
        </pc:spChg>
      </pc:sldChg>
      <pc:sldChg chg="modSp mod">
        <pc:chgData name="Indu Sekhar Dantu" userId="4218edbc7ffe59d5" providerId="LiveId" clId="{1FCDC9E2-7EFC-45AB-996A-18837B102865}" dt="2021-01-05T07:27:29.401" v="12983" actId="14734"/>
        <pc:sldMkLst>
          <pc:docMk/>
          <pc:sldMk cId="0" sldId="342"/>
        </pc:sldMkLst>
        <pc:spChg chg="mod">
          <ac:chgData name="Indu Sekhar Dantu" userId="4218edbc7ffe59d5" providerId="LiveId" clId="{1FCDC9E2-7EFC-45AB-996A-18837B102865}" dt="2021-01-04T09:02:15.745" v="1243" actId="1038"/>
          <ac:spMkLst>
            <pc:docMk/>
            <pc:sldMk cId="0" sldId="342"/>
            <ac:spMk id="84994" creationId="{A5DB2C25-0380-419C-BC31-296B4B98A50E}"/>
          </ac:spMkLst>
        </pc:spChg>
        <pc:graphicFrameChg chg="mod modGraphic">
          <ac:chgData name="Indu Sekhar Dantu" userId="4218edbc7ffe59d5" providerId="LiveId" clId="{1FCDC9E2-7EFC-45AB-996A-18837B102865}" dt="2021-01-05T07:27:29.401" v="12983" actId="14734"/>
          <ac:graphicFrameMkLst>
            <pc:docMk/>
            <pc:sldMk cId="0" sldId="342"/>
            <ac:graphicFrameMk id="4" creationId="{2C350161-3FC8-4856-8D38-E1AFB4561F4F}"/>
          </ac:graphicFrameMkLst>
        </pc:graphicFrameChg>
      </pc:sldChg>
      <pc:sldChg chg="modSp mod">
        <pc:chgData name="Indu Sekhar Dantu" userId="4218edbc7ffe59d5" providerId="LiveId" clId="{1FCDC9E2-7EFC-45AB-996A-18837B102865}" dt="2021-01-05T07:28:48.791" v="12998" actId="115"/>
        <pc:sldMkLst>
          <pc:docMk/>
          <pc:sldMk cId="0" sldId="343"/>
        </pc:sldMkLst>
        <pc:spChg chg="mod">
          <ac:chgData name="Indu Sekhar Dantu" userId="4218edbc7ffe59d5" providerId="LiveId" clId="{1FCDC9E2-7EFC-45AB-996A-18837B102865}" dt="2021-01-04T09:01:57.033" v="1171" actId="1037"/>
          <ac:spMkLst>
            <pc:docMk/>
            <pc:sldMk cId="0" sldId="343"/>
            <ac:spMk id="86018" creationId="{A458BBC9-F70B-496F-9227-9E1B0AFCF409}"/>
          </ac:spMkLst>
        </pc:spChg>
        <pc:spChg chg="mod">
          <ac:chgData name="Indu Sekhar Dantu" userId="4218edbc7ffe59d5" providerId="LiveId" clId="{1FCDC9E2-7EFC-45AB-996A-18837B102865}" dt="2021-01-05T07:28:48.791" v="12998" actId="115"/>
          <ac:spMkLst>
            <pc:docMk/>
            <pc:sldMk cId="0" sldId="343"/>
            <ac:spMk id="97283" creationId="{0E0E26D4-CC2D-48E2-9D3D-B759B6C6080D}"/>
          </ac:spMkLst>
        </pc:spChg>
      </pc:sldChg>
      <pc:sldChg chg="modSp mod">
        <pc:chgData name="Indu Sekhar Dantu" userId="4218edbc7ffe59d5" providerId="LiveId" clId="{1FCDC9E2-7EFC-45AB-996A-18837B102865}" dt="2021-01-05T07:30:11.416" v="12999" actId="115"/>
        <pc:sldMkLst>
          <pc:docMk/>
          <pc:sldMk cId="0" sldId="344"/>
        </pc:sldMkLst>
        <pc:spChg chg="mod">
          <ac:chgData name="Indu Sekhar Dantu" userId="4218edbc7ffe59d5" providerId="LiveId" clId="{1FCDC9E2-7EFC-45AB-996A-18837B102865}" dt="2021-01-04T09:01:28.622" v="1094" actId="1037"/>
          <ac:spMkLst>
            <pc:docMk/>
            <pc:sldMk cId="0" sldId="344"/>
            <ac:spMk id="87042" creationId="{079006C8-44EE-428E-BBF2-010EF64DE2D8}"/>
          </ac:spMkLst>
        </pc:spChg>
        <pc:spChg chg="mod">
          <ac:chgData name="Indu Sekhar Dantu" userId="4218edbc7ffe59d5" providerId="LiveId" clId="{1FCDC9E2-7EFC-45AB-996A-18837B102865}" dt="2021-01-05T07:30:11.416" v="12999" actId="115"/>
          <ac:spMkLst>
            <pc:docMk/>
            <pc:sldMk cId="0" sldId="344"/>
            <ac:spMk id="98307" creationId="{63E5D7EC-4AB6-4727-B4F7-41290D202957}"/>
          </ac:spMkLst>
        </pc:spChg>
      </pc:sldChg>
      <pc:sldChg chg="modSp mod">
        <pc:chgData name="Indu Sekhar Dantu" userId="4218edbc7ffe59d5" providerId="LiveId" clId="{1FCDC9E2-7EFC-45AB-996A-18837B102865}" dt="2021-01-04T09:01:05.176" v="1044" actId="1036"/>
        <pc:sldMkLst>
          <pc:docMk/>
          <pc:sldMk cId="0" sldId="345"/>
        </pc:sldMkLst>
        <pc:spChg chg="mod">
          <ac:chgData name="Indu Sekhar Dantu" userId="4218edbc7ffe59d5" providerId="LiveId" clId="{1FCDC9E2-7EFC-45AB-996A-18837B102865}" dt="2021-01-04T09:01:05.176" v="1044" actId="1036"/>
          <ac:spMkLst>
            <pc:docMk/>
            <pc:sldMk cId="0" sldId="345"/>
            <ac:spMk id="88066" creationId="{1D7DA790-8031-4636-A94F-CEF4A25834E8}"/>
          </ac:spMkLst>
        </pc:spChg>
      </pc:sldChg>
      <pc:sldChg chg="modSp mod">
        <pc:chgData name="Indu Sekhar Dantu" userId="4218edbc7ffe59d5" providerId="LiveId" clId="{1FCDC9E2-7EFC-45AB-996A-18837B102865}" dt="2021-01-05T07:31:10.016" v="13000" actId="115"/>
        <pc:sldMkLst>
          <pc:docMk/>
          <pc:sldMk cId="0" sldId="346"/>
        </pc:sldMkLst>
        <pc:spChg chg="mod">
          <ac:chgData name="Indu Sekhar Dantu" userId="4218edbc7ffe59d5" providerId="LiveId" clId="{1FCDC9E2-7EFC-45AB-996A-18837B102865}" dt="2021-01-05T07:31:10.016" v="13000" actId="115"/>
          <ac:spMkLst>
            <pc:docMk/>
            <pc:sldMk cId="0" sldId="346"/>
            <ac:spMk id="83971" creationId="{340F1C5A-B23A-4B6B-902C-3F246912B165}"/>
          </ac:spMkLst>
        </pc:spChg>
        <pc:spChg chg="mod">
          <ac:chgData name="Indu Sekhar Dantu" userId="4218edbc7ffe59d5" providerId="LiveId" clId="{1FCDC9E2-7EFC-45AB-996A-18837B102865}" dt="2021-01-04T09:00:35.525" v="968" actId="1038"/>
          <ac:spMkLst>
            <pc:docMk/>
            <pc:sldMk cId="0" sldId="346"/>
            <ac:spMk id="89090" creationId="{B7DCA7E8-183C-4FE0-9F1E-D61485B0D59F}"/>
          </ac:spMkLst>
        </pc:spChg>
      </pc:sldChg>
      <pc:sldChg chg="modSp mod">
        <pc:chgData name="Indu Sekhar Dantu" userId="4218edbc7ffe59d5" providerId="LiveId" clId="{1FCDC9E2-7EFC-45AB-996A-18837B102865}" dt="2021-01-05T07:32:37.268" v="13012" actId="20577"/>
        <pc:sldMkLst>
          <pc:docMk/>
          <pc:sldMk cId="0" sldId="347"/>
        </pc:sldMkLst>
        <pc:spChg chg="mod">
          <ac:chgData name="Indu Sekhar Dantu" userId="4218edbc7ffe59d5" providerId="LiveId" clId="{1FCDC9E2-7EFC-45AB-996A-18837B102865}" dt="2021-01-04T09:00:10.414" v="889" actId="1037"/>
          <ac:spMkLst>
            <pc:docMk/>
            <pc:sldMk cId="0" sldId="347"/>
            <ac:spMk id="90114" creationId="{D813B62B-7E98-431C-9088-7F73CF7F9C42}"/>
          </ac:spMkLst>
        </pc:spChg>
        <pc:spChg chg="mod">
          <ac:chgData name="Indu Sekhar Dantu" userId="4218edbc7ffe59d5" providerId="LiveId" clId="{1FCDC9E2-7EFC-45AB-996A-18837B102865}" dt="2021-01-05T07:32:37.268" v="13012" actId="20577"/>
          <ac:spMkLst>
            <pc:docMk/>
            <pc:sldMk cId="0" sldId="347"/>
            <ac:spMk id="101379" creationId="{5353C667-8756-4DEF-8668-0835DA9B9545}"/>
          </ac:spMkLst>
        </pc:spChg>
      </pc:sldChg>
      <pc:sldChg chg="modSp mod">
        <pc:chgData name="Indu Sekhar Dantu" userId="4218edbc7ffe59d5" providerId="LiveId" clId="{1FCDC9E2-7EFC-45AB-996A-18837B102865}" dt="2021-01-05T07:37:07.648" v="13086" actId="6549"/>
        <pc:sldMkLst>
          <pc:docMk/>
          <pc:sldMk cId="0" sldId="348"/>
        </pc:sldMkLst>
        <pc:spChg chg="mod">
          <ac:chgData name="Indu Sekhar Dantu" userId="4218edbc7ffe59d5" providerId="LiveId" clId="{1FCDC9E2-7EFC-45AB-996A-18837B102865}" dt="2021-01-04T08:58:18.108" v="568" actId="1037"/>
          <ac:spMkLst>
            <pc:docMk/>
            <pc:sldMk cId="0" sldId="348"/>
            <ac:spMk id="94210" creationId="{399B3B70-BD91-47B6-B966-7EEB9C24017C}"/>
          </ac:spMkLst>
        </pc:spChg>
        <pc:spChg chg="mod">
          <ac:chgData name="Indu Sekhar Dantu" userId="4218edbc7ffe59d5" providerId="LiveId" clId="{1FCDC9E2-7EFC-45AB-996A-18837B102865}" dt="2021-01-05T07:37:07.648" v="13086" actId="6549"/>
          <ac:spMkLst>
            <pc:docMk/>
            <pc:sldMk cId="0" sldId="348"/>
            <ac:spMk id="105475" creationId="{AC99B67D-6C27-437F-BDB6-F1E3B7AEE32A}"/>
          </ac:spMkLst>
        </pc:spChg>
      </pc:sldChg>
      <pc:sldChg chg="modSp mod">
        <pc:chgData name="Indu Sekhar Dantu" userId="4218edbc7ffe59d5" providerId="LiveId" clId="{1FCDC9E2-7EFC-45AB-996A-18837B102865}" dt="2021-01-05T07:38:51.384" v="13096" actId="115"/>
        <pc:sldMkLst>
          <pc:docMk/>
          <pc:sldMk cId="0" sldId="349"/>
        </pc:sldMkLst>
        <pc:spChg chg="mod">
          <ac:chgData name="Indu Sekhar Dantu" userId="4218edbc7ffe59d5" providerId="LiveId" clId="{1FCDC9E2-7EFC-45AB-996A-18837B102865}" dt="2021-01-04T08:57:47.867" v="479" actId="1037"/>
          <ac:spMkLst>
            <pc:docMk/>
            <pc:sldMk cId="0" sldId="349"/>
            <ac:spMk id="95234" creationId="{AB8FF18F-73A8-4508-A177-9B444AB4AAA7}"/>
          </ac:spMkLst>
        </pc:spChg>
        <pc:spChg chg="mod">
          <ac:chgData name="Indu Sekhar Dantu" userId="4218edbc7ffe59d5" providerId="LiveId" clId="{1FCDC9E2-7EFC-45AB-996A-18837B102865}" dt="2021-01-05T07:38:51.384" v="13096" actId="115"/>
          <ac:spMkLst>
            <pc:docMk/>
            <pc:sldMk cId="0" sldId="349"/>
            <ac:spMk id="106499" creationId="{40BC614C-98C1-475A-A274-363E9848C52B}"/>
          </ac:spMkLst>
        </pc:spChg>
      </pc:sldChg>
      <pc:sldChg chg="modSp mod">
        <pc:chgData name="Indu Sekhar Dantu" userId="4218edbc7ffe59d5" providerId="LiveId" clId="{1FCDC9E2-7EFC-45AB-996A-18837B102865}" dt="2021-01-04T14:24:15.345" v="6986" actId="113"/>
        <pc:sldMkLst>
          <pc:docMk/>
          <pc:sldMk cId="0" sldId="350"/>
        </pc:sldMkLst>
        <pc:spChg chg="mod">
          <ac:chgData name="Indu Sekhar Dantu" userId="4218edbc7ffe59d5" providerId="LiveId" clId="{1FCDC9E2-7EFC-45AB-996A-18837B102865}" dt="2021-01-04T14:24:15.345" v="6986" actId="113"/>
          <ac:spMkLst>
            <pc:docMk/>
            <pc:sldMk cId="0" sldId="350"/>
            <ac:spMk id="91139" creationId="{773791AF-84E9-41CC-8166-00C8710F1E6C}"/>
          </ac:spMkLst>
        </pc:spChg>
        <pc:spChg chg="mod">
          <ac:chgData name="Indu Sekhar Dantu" userId="4218edbc7ffe59d5" providerId="LiveId" clId="{1FCDC9E2-7EFC-45AB-996A-18837B102865}" dt="2021-01-04T08:57:24.423" v="403" actId="1036"/>
          <ac:spMkLst>
            <pc:docMk/>
            <pc:sldMk cId="0" sldId="350"/>
            <ac:spMk id="96258" creationId="{0536AA20-2B93-4402-8AEB-A4AAEA5D491D}"/>
          </ac:spMkLst>
        </pc:spChg>
      </pc:sldChg>
      <pc:sldChg chg="modSp mod">
        <pc:chgData name="Indu Sekhar Dantu" userId="4218edbc7ffe59d5" providerId="LiveId" clId="{1FCDC9E2-7EFC-45AB-996A-18837B102865}" dt="2021-01-05T07:46:31.334" v="13284" actId="20577"/>
        <pc:sldMkLst>
          <pc:docMk/>
          <pc:sldMk cId="0" sldId="351"/>
        </pc:sldMkLst>
        <pc:spChg chg="mod">
          <ac:chgData name="Indu Sekhar Dantu" userId="4218edbc7ffe59d5" providerId="LiveId" clId="{1FCDC9E2-7EFC-45AB-996A-18837B102865}" dt="2021-01-04T08:56:16.304" v="224" actId="1038"/>
          <ac:spMkLst>
            <pc:docMk/>
            <pc:sldMk cId="0" sldId="351"/>
            <ac:spMk id="98306" creationId="{A62DEDD6-4748-4EAE-88E3-C548A0099288}"/>
          </ac:spMkLst>
        </pc:spChg>
        <pc:spChg chg="mod">
          <ac:chgData name="Indu Sekhar Dantu" userId="4218edbc7ffe59d5" providerId="LiveId" clId="{1FCDC9E2-7EFC-45AB-996A-18837B102865}" dt="2021-01-05T07:46:31.334" v="13284" actId="20577"/>
          <ac:spMkLst>
            <pc:docMk/>
            <pc:sldMk cId="0" sldId="351"/>
            <ac:spMk id="109571" creationId="{1C31EBE4-8779-4145-9C7D-DC167BEA2FF9}"/>
          </ac:spMkLst>
        </pc:spChg>
      </pc:sldChg>
      <pc:sldChg chg="modSp mod">
        <pc:chgData name="Indu Sekhar Dantu" userId="4218edbc7ffe59d5" providerId="LiveId" clId="{1FCDC9E2-7EFC-45AB-996A-18837B102865}" dt="2021-01-05T07:46:13.657" v="13281" actId="20577"/>
        <pc:sldMkLst>
          <pc:docMk/>
          <pc:sldMk cId="0" sldId="352"/>
        </pc:sldMkLst>
        <pc:spChg chg="mod">
          <ac:chgData name="Indu Sekhar Dantu" userId="4218edbc7ffe59d5" providerId="LiveId" clId="{1FCDC9E2-7EFC-45AB-996A-18837B102865}" dt="2021-01-04T08:56:59.138" v="334" actId="20577"/>
          <ac:spMkLst>
            <pc:docMk/>
            <pc:sldMk cId="0" sldId="352"/>
            <ac:spMk id="97282" creationId="{A51BA668-B517-4822-AA08-0208BF80D3E3}"/>
          </ac:spMkLst>
        </pc:spChg>
        <pc:spChg chg="mod">
          <ac:chgData name="Indu Sekhar Dantu" userId="4218edbc7ffe59d5" providerId="LiveId" clId="{1FCDC9E2-7EFC-45AB-996A-18837B102865}" dt="2021-01-05T07:46:13.657" v="13281" actId="20577"/>
          <ac:spMkLst>
            <pc:docMk/>
            <pc:sldMk cId="0" sldId="352"/>
            <ac:spMk id="108547" creationId="{7A1CC334-60A3-41EE-90D7-E9CD55F77C40}"/>
          </ac:spMkLst>
        </pc:spChg>
      </pc:sldChg>
      <pc:sldChg chg="modSp mod">
        <pc:chgData name="Indu Sekhar Dantu" userId="4218edbc7ffe59d5" providerId="LiveId" clId="{1FCDC9E2-7EFC-45AB-996A-18837B102865}" dt="2021-01-05T07:16:28.458" v="12765" actId="114"/>
        <pc:sldMkLst>
          <pc:docMk/>
          <pc:sldMk cId="0" sldId="353"/>
        </pc:sldMkLst>
        <pc:spChg chg="mod">
          <ac:chgData name="Indu Sekhar Dantu" userId="4218edbc7ffe59d5" providerId="LiveId" clId="{1FCDC9E2-7EFC-45AB-996A-18837B102865}" dt="2021-01-04T10:24:29.028" v="4972" actId="1037"/>
          <ac:spMkLst>
            <pc:docMk/>
            <pc:sldMk cId="0" sldId="353"/>
            <ac:spMk id="76802" creationId="{961C3994-5F4B-4F5D-B801-A0818659123D}"/>
          </ac:spMkLst>
        </pc:spChg>
        <pc:spChg chg="mod">
          <ac:chgData name="Indu Sekhar Dantu" userId="4218edbc7ffe59d5" providerId="LiveId" clId="{1FCDC9E2-7EFC-45AB-996A-18837B102865}" dt="2021-01-05T07:16:28.458" v="12765" actId="114"/>
          <ac:spMkLst>
            <pc:docMk/>
            <pc:sldMk cId="0" sldId="353"/>
            <ac:spMk id="88067" creationId="{85DE8359-ED7C-484C-9400-1F80F40A17F4}"/>
          </ac:spMkLst>
        </pc:spChg>
      </pc:sldChg>
      <pc:sldChg chg="modSp mod">
        <pc:chgData name="Indu Sekhar Dantu" userId="4218edbc7ffe59d5" providerId="LiveId" clId="{1FCDC9E2-7EFC-45AB-996A-18837B102865}" dt="2021-01-13T01:46:49.027" v="13375" actId="20577"/>
        <pc:sldMkLst>
          <pc:docMk/>
          <pc:sldMk cId="0" sldId="354"/>
        </pc:sldMkLst>
        <pc:spChg chg="mod">
          <ac:chgData name="Indu Sekhar Dantu" userId="4218edbc7ffe59d5" providerId="LiveId" clId="{1FCDC9E2-7EFC-45AB-996A-18837B102865}" dt="2021-01-04T10:01:24.323" v="1363" actId="1036"/>
          <ac:spMkLst>
            <pc:docMk/>
            <pc:sldMk cId="0" sldId="354"/>
            <ac:spMk id="15362" creationId="{90DA4598-77D7-4E56-BD04-81B421A9C7EA}"/>
          </ac:spMkLst>
        </pc:spChg>
        <pc:spChg chg="mod">
          <ac:chgData name="Indu Sekhar Dantu" userId="4218edbc7ffe59d5" providerId="LiveId" clId="{1FCDC9E2-7EFC-45AB-996A-18837B102865}" dt="2021-01-13T01:46:49.027" v="13375" actId="20577"/>
          <ac:spMkLst>
            <pc:docMk/>
            <pc:sldMk cId="0" sldId="354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1FCDC9E2-7EFC-45AB-996A-18837B102865}" dt="2021-01-06T08:55:29.493" v="13366" actId="20577"/>
        <pc:sldMkLst>
          <pc:docMk/>
          <pc:sldMk cId="551553518" sldId="355"/>
        </pc:sldMkLst>
        <pc:spChg chg="mod">
          <ac:chgData name="Indu Sekhar Dantu" userId="4218edbc7ffe59d5" providerId="LiveId" clId="{1FCDC9E2-7EFC-45AB-996A-18837B102865}" dt="2021-01-06T08:55:29.493" v="13366" actId="20577"/>
          <ac:spMkLst>
            <pc:docMk/>
            <pc:sldMk cId="551553518" sldId="355"/>
            <ac:spMk id="5" creationId="{80573453-EFB3-447D-80A7-DC68DC74E523}"/>
          </ac:spMkLst>
        </pc:spChg>
      </pc:sldChg>
      <pc:sldChg chg="modSp mod">
        <pc:chgData name="Indu Sekhar Dantu" userId="4218edbc7ffe59d5" providerId="LiveId" clId="{1FCDC9E2-7EFC-45AB-996A-18837B102865}" dt="2021-01-13T01:47:08.463" v="13376" actId="6549"/>
        <pc:sldMkLst>
          <pc:docMk/>
          <pc:sldMk cId="239817610" sldId="356"/>
        </pc:sldMkLst>
        <pc:spChg chg="mod">
          <ac:chgData name="Indu Sekhar Dantu" userId="4218edbc7ffe59d5" providerId="LiveId" clId="{1FCDC9E2-7EFC-45AB-996A-18837B102865}" dt="2021-01-13T01:47:08.463" v="13376" actId="6549"/>
          <ac:spMkLst>
            <pc:docMk/>
            <pc:sldMk cId="239817610" sldId="356"/>
            <ac:spMk id="31746" creationId="{28FC2734-AB80-4A05-8464-B6CBE89E052E}"/>
          </ac:spMkLst>
        </pc:spChg>
      </pc:sldChg>
      <pc:sldChg chg="modSp mod">
        <pc:chgData name="Indu Sekhar Dantu" userId="4218edbc7ffe59d5" providerId="LiveId" clId="{1FCDC9E2-7EFC-45AB-996A-18837B102865}" dt="2021-01-13T01:49:11.937" v="13393" actId="27636"/>
        <pc:sldMkLst>
          <pc:docMk/>
          <pc:sldMk cId="2138669024" sldId="357"/>
        </pc:sldMkLst>
        <pc:spChg chg="mod">
          <ac:chgData name="Indu Sekhar Dantu" userId="4218edbc7ffe59d5" providerId="LiveId" clId="{1FCDC9E2-7EFC-45AB-996A-18837B102865}" dt="2021-01-13T01:49:11.937" v="13393" actId="27636"/>
          <ac:spMkLst>
            <pc:docMk/>
            <pc:sldMk cId="2138669024" sldId="357"/>
            <ac:spMk id="34819" creationId="{A754E31D-628A-48AE-86AC-BF5F031C8513}"/>
          </ac:spMkLst>
        </pc:spChg>
      </pc:sldChg>
      <pc:sldChg chg="modSp mod">
        <pc:chgData name="Indu Sekhar Dantu" userId="4218edbc7ffe59d5" providerId="LiveId" clId="{1FCDC9E2-7EFC-45AB-996A-18837B102865}" dt="2021-01-13T01:49:55.063" v="13398" actId="6549"/>
        <pc:sldMkLst>
          <pc:docMk/>
          <pc:sldMk cId="287373986" sldId="358"/>
        </pc:sldMkLst>
        <pc:spChg chg="mod">
          <ac:chgData name="Indu Sekhar Dantu" userId="4218edbc7ffe59d5" providerId="LiveId" clId="{1FCDC9E2-7EFC-45AB-996A-18837B102865}" dt="2021-01-13T01:49:55.063" v="13398" actId="6549"/>
          <ac:spMkLst>
            <pc:docMk/>
            <pc:sldMk cId="287373986" sldId="358"/>
            <ac:spMk id="37891" creationId="{109045AA-ED72-45F6-8B4F-11DD0AC9968B}"/>
          </ac:spMkLst>
        </pc:spChg>
      </pc:sldChg>
      <pc:sldChg chg="modSp mod">
        <pc:chgData name="Indu Sekhar Dantu" userId="4218edbc7ffe59d5" providerId="LiveId" clId="{1FCDC9E2-7EFC-45AB-996A-18837B102865}" dt="2021-01-05T03:06:09.840" v="9524" actId="115"/>
        <pc:sldMkLst>
          <pc:docMk/>
          <pc:sldMk cId="3028301364" sldId="359"/>
        </pc:sldMkLst>
        <pc:spChg chg="mod">
          <ac:chgData name="Indu Sekhar Dantu" userId="4218edbc7ffe59d5" providerId="LiveId" clId="{1FCDC9E2-7EFC-45AB-996A-18837B102865}" dt="2021-01-05T03:06:09.840" v="9524" actId="115"/>
          <ac:spMkLst>
            <pc:docMk/>
            <pc:sldMk cId="3028301364" sldId="359"/>
            <ac:spMk id="28675" creationId="{63653A39-3F24-468E-B835-E8519B4D3C64}"/>
          </ac:spMkLst>
        </pc:spChg>
      </pc:sldChg>
      <pc:sldChg chg="modSp mod">
        <pc:chgData name="Indu Sekhar Dantu" userId="4218edbc7ffe59d5" providerId="LiveId" clId="{1FCDC9E2-7EFC-45AB-996A-18837B102865}" dt="2021-01-05T03:10:18.988" v="9630" actId="115"/>
        <pc:sldMkLst>
          <pc:docMk/>
          <pc:sldMk cId="3692743361" sldId="360"/>
        </pc:sldMkLst>
        <pc:spChg chg="mod">
          <ac:chgData name="Indu Sekhar Dantu" userId="4218edbc7ffe59d5" providerId="LiveId" clId="{1FCDC9E2-7EFC-45AB-996A-18837B102865}" dt="2021-01-05T03:10:18.988" v="9630" actId="115"/>
          <ac:spMkLst>
            <pc:docMk/>
            <pc:sldMk cId="3692743361" sldId="360"/>
            <ac:spMk id="22531" creationId="{0AF44828-D77D-4E7E-8A92-02AFF56661B3}"/>
          </ac:spMkLst>
        </pc:spChg>
      </pc:sldChg>
      <pc:sldChg chg="modSp mod">
        <pc:chgData name="Indu Sekhar Dantu" userId="4218edbc7ffe59d5" providerId="LiveId" clId="{1FCDC9E2-7EFC-45AB-996A-18837B102865}" dt="2021-01-05T03:18:25.752" v="10250" actId="115"/>
        <pc:sldMkLst>
          <pc:docMk/>
          <pc:sldMk cId="1840833536" sldId="361"/>
        </pc:sldMkLst>
        <pc:spChg chg="mod">
          <ac:chgData name="Indu Sekhar Dantu" userId="4218edbc7ffe59d5" providerId="LiveId" clId="{1FCDC9E2-7EFC-45AB-996A-18837B102865}" dt="2021-01-05T03:18:25.752" v="10250" actId="115"/>
          <ac:spMkLst>
            <pc:docMk/>
            <pc:sldMk cId="1840833536" sldId="361"/>
            <ac:spMk id="41987" creationId="{B5DD915B-BE07-41FB-856F-52E76827D288}"/>
          </ac:spMkLst>
        </pc:spChg>
      </pc:sldChg>
      <pc:sldChg chg="modSp mod">
        <pc:chgData name="Indu Sekhar Dantu" userId="4218edbc7ffe59d5" providerId="LiveId" clId="{1FCDC9E2-7EFC-45AB-996A-18837B102865}" dt="2021-01-05T03:22:09.138" v="10254" actId="6549"/>
        <pc:sldMkLst>
          <pc:docMk/>
          <pc:sldMk cId="4137845455" sldId="362"/>
        </pc:sldMkLst>
        <pc:spChg chg="mod">
          <ac:chgData name="Indu Sekhar Dantu" userId="4218edbc7ffe59d5" providerId="LiveId" clId="{1FCDC9E2-7EFC-45AB-996A-18837B102865}" dt="2021-01-05T03:22:09.138" v="10254" actId="6549"/>
          <ac:spMkLst>
            <pc:docMk/>
            <pc:sldMk cId="4137845455" sldId="362"/>
            <ac:spMk id="40962" creationId="{40682B49-3723-4D8F-B35B-45756E83A924}"/>
          </ac:spMkLst>
        </pc:spChg>
      </pc:sldChg>
      <pc:sldChg chg="modSp mod">
        <pc:chgData name="Indu Sekhar Dantu" userId="4218edbc7ffe59d5" providerId="LiveId" clId="{1FCDC9E2-7EFC-45AB-996A-18837B102865}" dt="2021-01-05T03:31:38.271" v="10567" actId="115"/>
        <pc:sldMkLst>
          <pc:docMk/>
          <pc:sldMk cId="2643349705" sldId="363"/>
        </pc:sldMkLst>
        <pc:spChg chg="mod">
          <ac:chgData name="Indu Sekhar Dantu" userId="4218edbc7ffe59d5" providerId="LiveId" clId="{1FCDC9E2-7EFC-45AB-996A-18837B102865}" dt="2021-01-05T03:31:38.271" v="10567" actId="115"/>
          <ac:spMkLst>
            <pc:docMk/>
            <pc:sldMk cId="2643349705" sldId="363"/>
            <ac:spMk id="28675" creationId="{8223CEB6-F768-40AF-B00D-378A2281F751}"/>
          </ac:spMkLst>
        </pc:spChg>
      </pc:sldChg>
      <pc:sldChg chg="modSp mod">
        <pc:chgData name="Indu Sekhar Dantu" userId="4218edbc7ffe59d5" providerId="LiveId" clId="{1FCDC9E2-7EFC-45AB-996A-18837B102865}" dt="2021-01-05T04:07:36.437" v="11504" actId="115"/>
        <pc:sldMkLst>
          <pc:docMk/>
          <pc:sldMk cId="2277831120" sldId="364"/>
        </pc:sldMkLst>
        <pc:spChg chg="mod">
          <ac:chgData name="Indu Sekhar Dantu" userId="4218edbc7ffe59d5" providerId="LiveId" clId="{1FCDC9E2-7EFC-45AB-996A-18837B102865}" dt="2021-01-05T04:07:36.437" v="11504" actId="115"/>
          <ac:spMkLst>
            <pc:docMk/>
            <pc:sldMk cId="2277831120" sldId="364"/>
            <ac:spMk id="61443" creationId="{714D0E65-1B4E-4E84-A457-EE985BD35202}"/>
          </ac:spMkLst>
        </pc:spChg>
      </pc:sldChg>
      <pc:sldChg chg="modSp mod">
        <pc:chgData name="Indu Sekhar Dantu" userId="4218edbc7ffe59d5" providerId="LiveId" clId="{1FCDC9E2-7EFC-45AB-996A-18837B102865}" dt="2021-01-05T06:12:35.860" v="12045" actId="115"/>
        <pc:sldMkLst>
          <pc:docMk/>
          <pc:sldMk cId="2125232486" sldId="365"/>
        </pc:sldMkLst>
        <pc:spChg chg="mod">
          <ac:chgData name="Indu Sekhar Dantu" userId="4218edbc7ffe59d5" providerId="LiveId" clId="{1FCDC9E2-7EFC-45AB-996A-18837B102865}" dt="2021-01-05T06:12:35.860" v="12045" actId="115"/>
          <ac:spMkLst>
            <pc:docMk/>
            <pc:sldMk cId="2125232486" sldId="365"/>
            <ac:spMk id="62467" creationId="{5DC13076-0F16-4147-AAE7-C7FB25062E2E}"/>
          </ac:spMkLst>
        </pc:spChg>
      </pc:sldChg>
      <pc:sldChg chg="modSp mod">
        <pc:chgData name="Indu Sekhar Dantu" userId="4218edbc7ffe59d5" providerId="LiveId" clId="{1FCDC9E2-7EFC-45AB-996A-18837B102865}" dt="2021-01-05T06:12:28.646" v="12043" actId="115"/>
        <pc:sldMkLst>
          <pc:docMk/>
          <pc:sldMk cId="2300791995" sldId="366"/>
        </pc:sldMkLst>
        <pc:spChg chg="mod">
          <ac:chgData name="Indu Sekhar Dantu" userId="4218edbc7ffe59d5" providerId="LiveId" clId="{1FCDC9E2-7EFC-45AB-996A-18837B102865}" dt="2021-01-05T06:12:28.646" v="12043" actId="115"/>
          <ac:spMkLst>
            <pc:docMk/>
            <pc:sldMk cId="2300791995" sldId="366"/>
            <ac:spMk id="62467" creationId="{5DC13076-0F16-4147-AAE7-C7FB25062E2E}"/>
          </ac:spMkLst>
        </pc:spChg>
      </pc:sldChg>
      <pc:sldChg chg="modSp mod">
        <pc:chgData name="Indu Sekhar Dantu" userId="4218edbc7ffe59d5" providerId="LiveId" clId="{1FCDC9E2-7EFC-45AB-996A-18837B102865}" dt="2021-01-05T04:12:05.919" v="11617" actId="115"/>
        <pc:sldMkLst>
          <pc:docMk/>
          <pc:sldMk cId="2838598704" sldId="367"/>
        </pc:sldMkLst>
        <pc:spChg chg="mod">
          <ac:chgData name="Indu Sekhar Dantu" userId="4218edbc7ffe59d5" providerId="LiveId" clId="{1FCDC9E2-7EFC-45AB-996A-18837B102865}" dt="2021-01-05T04:12:05.919" v="11617" actId="115"/>
          <ac:spMkLst>
            <pc:docMk/>
            <pc:sldMk cId="2838598704" sldId="367"/>
            <ac:spMk id="63491" creationId="{0367EFFF-D413-45C3-AEC9-81A755FEF6F1}"/>
          </ac:spMkLst>
        </pc:spChg>
      </pc:sldChg>
      <pc:sldChg chg="modSp mod">
        <pc:chgData name="Indu Sekhar Dantu" userId="4218edbc7ffe59d5" providerId="LiveId" clId="{1FCDC9E2-7EFC-45AB-996A-18837B102865}" dt="2021-01-05T06:12:51.927" v="12047" actId="115"/>
        <pc:sldMkLst>
          <pc:docMk/>
          <pc:sldMk cId="4113449958" sldId="368"/>
        </pc:sldMkLst>
        <pc:spChg chg="mod">
          <ac:chgData name="Indu Sekhar Dantu" userId="4218edbc7ffe59d5" providerId="LiveId" clId="{1FCDC9E2-7EFC-45AB-996A-18837B102865}" dt="2021-01-05T06:12:51.927" v="12047" actId="115"/>
          <ac:spMkLst>
            <pc:docMk/>
            <pc:sldMk cId="4113449958" sldId="368"/>
            <ac:spMk id="64515" creationId="{638CE238-5207-4FE9-A716-588451837E7A}"/>
          </ac:spMkLst>
        </pc:spChg>
      </pc:sldChg>
      <pc:sldChg chg="modSp mod">
        <pc:chgData name="Indu Sekhar Dantu" userId="4218edbc7ffe59d5" providerId="LiveId" clId="{1FCDC9E2-7EFC-45AB-996A-18837B102865}" dt="2021-01-05T06:10:03.709" v="12018" actId="115"/>
        <pc:sldMkLst>
          <pc:docMk/>
          <pc:sldMk cId="2408970291" sldId="369"/>
        </pc:sldMkLst>
        <pc:spChg chg="mod">
          <ac:chgData name="Indu Sekhar Dantu" userId="4218edbc7ffe59d5" providerId="LiveId" clId="{1FCDC9E2-7EFC-45AB-996A-18837B102865}" dt="2021-01-05T06:10:03.709" v="12018" actId="115"/>
          <ac:spMkLst>
            <pc:docMk/>
            <pc:sldMk cId="2408970291" sldId="369"/>
            <ac:spMk id="66563" creationId="{055C95A7-F142-426E-BC0C-F6F99F4FC6A2}"/>
          </ac:spMkLst>
        </pc:spChg>
      </pc:sldChg>
      <pc:sldChg chg="modSp mod">
        <pc:chgData name="Indu Sekhar Dantu" userId="4218edbc7ffe59d5" providerId="LiveId" clId="{1FCDC9E2-7EFC-45AB-996A-18837B102865}" dt="2021-01-05T06:11:38.006" v="12041" actId="115"/>
        <pc:sldMkLst>
          <pc:docMk/>
          <pc:sldMk cId="2435604199" sldId="370"/>
        </pc:sldMkLst>
        <pc:spChg chg="mod">
          <ac:chgData name="Indu Sekhar Dantu" userId="4218edbc7ffe59d5" providerId="LiveId" clId="{1FCDC9E2-7EFC-45AB-996A-18837B102865}" dt="2021-01-05T06:11:38.006" v="12041" actId="115"/>
          <ac:spMkLst>
            <pc:docMk/>
            <pc:sldMk cId="2435604199" sldId="370"/>
            <ac:spMk id="67587" creationId="{759A51B1-F353-4171-8EF6-2D14774141F0}"/>
          </ac:spMkLst>
        </pc:spChg>
      </pc:sldChg>
      <pc:sldChg chg="modSp mod">
        <pc:chgData name="Indu Sekhar Dantu" userId="4218edbc7ffe59d5" providerId="LiveId" clId="{1FCDC9E2-7EFC-45AB-996A-18837B102865}" dt="2021-01-05T06:15:36.184" v="12106" actId="20577"/>
        <pc:sldMkLst>
          <pc:docMk/>
          <pc:sldMk cId="1131701165" sldId="371"/>
        </pc:sldMkLst>
        <pc:spChg chg="mod">
          <ac:chgData name="Indu Sekhar Dantu" userId="4218edbc7ffe59d5" providerId="LiveId" clId="{1FCDC9E2-7EFC-45AB-996A-18837B102865}" dt="2021-01-05T06:15:36.184" v="12106" actId="20577"/>
          <ac:spMkLst>
            <pc:docMk/>
            <pc:sldMk cId="1131701165" sldId="371"/>
            <ac:spMk id="69635" creationId="{E9B7ADC7-8D46-407D-B4DD-42C371285681}"/>
          </ac:spMkLst>
        </pc:spChg>
      </pc:sldChg>
      <pc:sldChg chg="del">
        <pc:chgData name="Indu Sekhar Dantu" userId="4218edbc7ffe59d5" providerId="LiveId" clId="{1FCDC9E2-7EFC-45AB-996A-18837B102865}" dt="2021-01-05T06:34:20.891" v="12524" actId="2696"/>
        <pc:sldMkLst>
          <pc:docMk/>
          <pc:sldMk cId="2007173552" sldId="372"/>
        </pc:sldMkLst>
      </pc:sldChg>
      <pc:sldChg chg="modSp del mod">
        <pc:chgData name="Indu Sekhar Dantu" userId="4218edbc7ffe59d5" providerId="LiveId" clId="{1FCDC9E2-7EFC-45AB-996A-18837B102865}" dt="2021-01-05T06:33:44.101" v="12523" actId="2696"/>
        <pc:sldMkLst>
          <pc:docMk/>
          <pc:sldMk cId="2768526104" sldId="372"/>
        </pc:sldMkLst>
        <pc:spChg chg="mod">
          <ac:chgData name="Indu Sekhar Dantu" userId="4218edbc7ffe59d5" providerId="LiveId" clId="{1FCDC9E2-7EFC-45AB-996A-18837B102865}" dt="2021-01-05T06:23:53.647" v="12223" actId="20577"/>
          <ac:spMkLst>
            <pc:docMk/>
            <pc:sldMk cId="2768526104" sldId="372"/>
            <ac:spMk id="75779" creationId="{14CE7E80-1607-4E85-97B2-D3A90652C5BC}"/>
          </ac:spMkLst>
        </pc:spChg>
      </pc:sldChg>
      <pc:sldChg chg="modSp mod">
        <pc:chgData name="Indu Sekhar Dantu" userId="4218edbc7ffe59d5" providerId="LiveId" clId="{1FCDC9E2-7EFC-45AB-996A-18837B102865}" dt="2021-01-05T06:27:11.151" v="12460" actId="20577"/>
        <pc:sldMkLst>
          <pc:docMk/>
          <pc:sldMk cId="698340237" sldId="373"/>
        </pc:sldMkLst>
        <pc:spChg chg="mod">
          <ac:chgData name="Indu Sekhar Dantu" userId="4218edbc7ffe59d5" providerId="LiveId" clId="{1FCDC9E2-7EFC-45AB-996A-18837B102865}" dt="2021-01-05T06:27:11.151" v="12460" actId="20577"/>
          <ac:spMkLst>
            <pc:docMk/>
            <pc:sldMk cId="698340237" sldId="373"/>
            <ac:spMk id="76803" creationId="{A721A3FF-BFED-4E45-BF1D-F63989774B2A}"/>
          </ac:spMkLst>
        </pc:spChg>
      </pc:sldChg>
      <pc:sldChg chg="modSp mod">
        <pc:chgData name="Indu Sekhar Dantu" userId="4218edbc7ffe59d5" providerId="LiveId" clId="{1FCDC9E2-7EFC-45AB-996A-18837B102865}" dt="2021-01-05T06:29:15.364" v="12511" actId="115"/>
        <pc:sldMkLst>
          <pc:docMk/>
          <pc:sldMk cId="3505021782" sldId="374"/>
        </pc:sldMkLst>
        <pc:spChg chg="mod">
          <ac:chgData name="Indu Sekhar Dantu" userId="4218edbc7ffe59d5" providerId="LiveId" clId="{1FCDC9E2-7EFC-45AB-996A-18837B102865}" dt="2021-01-05T06:29:15.364" v="12511" actId="115"/>
          <ac:spMkLst>
            <pc:docMk/>
            <pc:sldMk cId="3505021782" sldId="374"/>
            <ac:spMk id="77827" creationId="{43412C85-5A8F-41B1-811E-13B606C18910}"/>
          </ac:spMkLst>
        </pc:spChg>
      </pc:sldChg>
      <pc:sldChg chg="modSp mod">
        <pc:chgData name="Indu Sekhar Dantu" userId="4218edbc7ffe59d5" providerId="LiveId" clId="{1FCDC9E2-7EFC-45AB-996A-18837B102865}" dt="2021-01-05T07:19:35.371" v="12849" actId="115"/>
        <pc:sldMkLst>
          <pc:docMk/>
          <pc:sldMk cId="2316579911" sldId="375"/>
        </pc:sldMkLst>
        <pc:spChg chg="mod">
          <ac:chgData name="Indu Sekhar Dantu" userId="4218edbc7ffe59d5" providerId="LiveId" clId="{1FCDC9E2-7EFC-45AB-996A-18837B102865}" dt="2021-01-05T07:19:35.371" v="12849" actId="115"/>
          <ac:spMkLst>
            <pc:docMk/>
            <pc:sldMk cId="2316579911" sldId="375"/>
            <ac:spMk id="89091" creationId="{53781EF7-1CEC-42E5-8D99-2BA5F77A799A}"/>
          </ac:spMkLst>
        </pc:spChg>
      </pc:sldChg>
      <pc:sldChg chg="modSp mod">
        <pc:chgData name="Indu Sekhar Dantu" userId="4218edbc7ffe59d5" providerId="LiveId" clId="{1FCDC9E2-7EFC-45AB-996A-18837B102865}" dt="2021-01-05T07:46:05.367" v="13277" actId="20577"/>
        <pc:sldMkLst>
          <pc:docMk/>
          <pc:sldMk cId="1453758452" sldId="376"/>
        </pc:sldMkLst>
        <pc:spChg chg="mod">
          <ac:chgData name="Indu Sekhar Dantu" userId="4218edbc7ffe59d5" providerId="LiveId" clId="{1FCDC9E2-7EFC-45AB-996A-18837B102865}" dt="2021-01-05T07:46:05.367" v="13277" actId="20577"/>
          <ac:spMkLst>
            <pc:docMk/>
            <pc:sldMk cId="1453758452" sldId="376"/>
            <ac:spMk id="108547" creationId="{7A1CC334-60A3-41EE-90D7-E9CD55F77C40}"/>
          </ac:spMkLst>
        </pc:spChg>
      </pc:sldChg>
      <pc:sldChg chg="modSp mod">
        <pc:chgData name="Indu Sekhar Dantu" userId="4218edbc7ffe59d5" providerId="LiveId" clId="{1FCDC9E2-7EFC-45AB-996A-18837B102865}" dt="2021-01-05T07:46:39.495" v="13286" actId="20577"/>
        <pc:sldMkLst>
          <pc:docMk/>
          <pc:sldMk cId="75930178" sldId="377"/>
        </pc:sldMkLst>
        <pc:spChg chg="mod">
          <ac:chgData name="Indu Sekhar Dantu" userId="4218edbc7ffe59d5" providerId="LiveId" clId="{1FCDC9E2-7EFC-45AB-996A-18837B102865}" dt="2021-01-05T07:46:39.495" v="13286" actId="20577"/>
          <ac:spMkLst>
            <pc:docMk/>
            <pc:sldMk cId="75930178" sldId="377"/>
            <ac:spMk id="109571" creationId="{1C31EBE4-8779-4145-9C7D-DC167BEA2FF9}"/>
          </ac:spMkLst>
        </pc:spChg>
      </pc:sldChg>
      <pc:sldChg chg="modSp mod">
        <pc:chgData name="Indu Sekhar Dantu" userId="4218edbc7ffe59d5" providerId="LiveId" clId="{1FCDC9E2-7EFC-45AB-996A-18837B102865}" dt="2021-01-13T01:46:42.946" v="13373" actId="20577"/>
        <pc:sldMkLst>
          <pc:docMk/>
          <pc:sldMk cId="1377569865" sldId="378"/>
        </pc:sldMkLst>
        <pc:spChg chg="mod">
          <ac:chgData name="Indu Sekhar Dantu" userId="4218edbc7ffe59d5" providerId="LiveId" clId="{1FCDC9E2-7EFC-45AB-996A-18837B102865}" dt="2021-01-13T01:46:42.946" v="13373" actId="20577"/>
          <ac:spMkLst>
            <pc:docMk/>
            <pc:sldMk cId="1377569865" sldId="37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1FCDC9E2-7EFC-45AB-996A-18837B102865}" dt="2021-01-13T01:47:19.338" v="13377" actId="6549"/>
        <pc:sldMkLst>
          <pc:docMk/>
          <pc:sldMk cId="1595643654" sldId="379"/>
        </pc:sldMkLst>
        <pc:spChg chg="mod">
          <ac:chgData name="Indu Sekhar Dantu" userId="4218edbc7ffe59d5" providerId="LiveId" clId="{1FCDC9E2-7EFC-45AB-996A-18837B102865}" dt="2021-01-13T01:47:19.338" v="13377" actId="6549"/>
          <ac:spMkLst>
            <pc:docMk/>
            <pc:sldMk cId="1595643654" sldId="379"/>
            <ac:spMk id="31746" creationId="{28FC2734-AB80-4A05-8464-B6CBE89E052E}"/>
          </ac:spMkLst>
        </pc:spChg>
      </pc:sldChg>
      <pc:sldChg chg="modSp mod">
        <pc:chgData name="Indu Sekhar Dantu" userId="4218edbc7ffe59d5" providerId="LiveId" clId="{1FCDC9E2-7EFC-45AB-996A-18837B102865}" dt="2021-01-13T01:48:01.622" v="13381" actId="6549"/>
        <pc:sldMkLst>
          <pc:docMk/>
          <pc:sldMk cId="2166752671" sldId="380"/>
        </pc:sldMkLst>
        <pc:spChg chg="mod">
          <ac:chgData name="Indu Sekhar Dantu" userId="4218edbc7ffe59d5" providerId="LiveId" clId="{1FCDC9E2-7EFC-45AB-996A-18837B102865}" dt="2021-01-13T01:48:01.622" v="13381" actId="6549"/>
          <ac:spMkLst>
            <pc:docMk/>
            <pc:sldMk cId="2166752671" sldId="380"/>
            <ac:spMk id="33794" creationId="{705D55CB-6D74-4BC9-A953-8B20B99B083E}"/>
          </ac:spMkLst>
        </pc:spChg>
      </pc:sldChg>
      <pc:sldChg chg="modSp mod">
        <pc:chgData name="Indu Sekhar Dantu" userId="4218edbc7ffe59d5" providerId="LiveId" clId="{1FCDC9E2-7EFC-45AB-996A-18837B102865}" dt="2021-01-13T01:48:23.310" v="13383" actId="6549"/>
        <pc:sldMkLst>
          <pc:docMk/>
          <pc:sldMk cId="3239820015" sldId="381"/>
        </pc:sldMkLst>
        <pc:spChg chg="mod">
          <ac:chgData name="Indu Sekhar Dantu" userId="4218edbc7ffe59d5" providerId="LiveId" clId="{1FCDC9E2-7EFC-45AB-996A-18837B102865}" dt="2021-01-13T01:48:23.310" v="13383" actId="6549"/>
          <ac:spMkLst>
            <pc:docMk/>
            <pc:sldMk cId="3239820015" sldId="381"/>
            <ac:spMk id="34819" creationId="{A754E31D-628A-48AE-86AC-BF5F031C8513}"/>
          </ac:spMkLst>
        </pc:spChg>
      </pc:sldChg>
      <pc:sldChg chg="modSp add del mod">
        <pc:chgData name="Indu Sekhar Dantu" userId="4218edbc7ffe59d5" providerId="LiveId" clId="{1FCDC9E2-7EFC-45AB-996A-18837B102865}" dt="2021-01-13T01:49:19.083" v="13395" actId="27636"/>
        <pc:sldMkLst>
          <pc:docMk/>
          <pc:sldMk cId="1820086775" sldId="382"/>
        </pc:sldMkLst>
        <pc:spChg chg="mod">
          <ac:chgData name="Indu Sekhar Dantu" userId="4218edbc7ffe59d5" providerId="LiveId" clId="{1FCDC9E2-7EFC-45AB-996A-18837B102865}" dt="2021-01-13T01:49:19.083" v="13395" actId="27636"/>
          <ac:spMkLst>
            <pc:docMk/>
            <pc:sldMk cId="1820086775" sldId="382"/>
            <ac:spMk id="34819" creationId="{A754E31D-628A-48AE-86AC-BF5F031C8513}"/>
          </ac:spMkLst>
        </pc:spChg>
      </pc:sldChg>
      <pc:sldChg chg="modSp mod">
        <pc:chgData name="Indu Sekhar Dantu" userId="4218edbc7ffe59d5" providerId="LiveId" clId="{1FCDC9E2-7EFC-45AB-996A-18837B102865}" dt="2021-01-13T01:49:37.967" v="13397" actId="6549"/>
        <pc:sldMkLst>
          <pc:docMk/>
          <pc:sldMk cId="1440541020" sldId="383"/>
        </pc:sldMkLst>
        <pc:spChg chg="mod">
          <ac:chgData name="Indu Sekhar Dantu" userId="4218edbc7ffe59d5" providerId="LiveId" clId="{1FCDC9E2-7EFC-45AB-996A-18837B102865}" dt="2021-01-13T01:49:37.967" v="13397" actId="6549"/>
          <ac:spMkLst>
            <pc:docMk/>
            <pc:sldMk cId="1440541020" sldId="383"/>
            <ac:spMk id="37891" creationId="{109045AA-ED72-45F6-8B4F-11DD0AC9968B}"/>
          </ac:spMkLst>
        </pc:spChg>
      </pc:sldChg>
      <pc:sldChg chg="modSp mod">
        <pc:chgData name="Indu Sekhar Dantu" userId="4218edbc7ffe59d5" providerId="LiveId" clId="{1FCDC9E2-7EFC-45AB-996A-18837B102865}" dt="2021-01-13T01:49:59.338" v="13399" actId="6549"/>
        <pc:sldMkLst>
          <pc:docMk/>
          <pc:sldMk cId="2203802057" sldId="384"/>
        </pc:sldMkLst>
        <pc:spChg chg="mod">
          <ac:chgData name="Indu Sekhar Dantu" userId="4218edbc7ffe59d5" providerId="LiveId" clId="{1FCDC9E2-7EFC-45AB-996A-18837B102865}" dt="2021-01-13T01:49:59.338" v="13399" actId="6549"/>
          <ac:spMkLst>
            <pc:docMk/>
            <pc:sldMk cId="2203802057" sldId="384"/>
            <ac:spMk id="37891" creationId="{109045AA-ED72-45F6-8B4F-11DD0AC9968B}"/>
          </ac:spMkLst>
        </pc:spChg>
      </pc:sldChg>
      <pc:sldChg chg="modSp mod">
        <pc:chgData name="Indu Sekhar Dantu" userId="4218edbc7ffe59d5" providerId="LiveId" clId="{1FCDC9E2-7EFC-45AB-996A-18837B102865}" dt="2021-01-13T01:50:24.619" v="13401" actId="6549"/>
        <pc:sldMkLst>
          <pc:docMk/>
          <pc:sldMk cId="2075610215" sldId="385"/>
        </pc:sldMkLst>
        <pc:spChg chg="mod">
          <ac:chgData name="Indu Sekhar Dantu" userId="4218edbc7ffe59d5" providerId="LiveId" clId="{1FCDC9E2-7EFC-45AB-996A-18837B102865}" dt="2021-01-13T01:50:24.619" v="13401" actId="6549"/>
          <ac:spMkLst>
            <pc:docMk/>
            <pc:sldMk cId="2075610215" sldId="385"/>
            <ac:spMk id="37890" creationId="{44A3E7CD-2072-4095-B746-E07D86E2FE93}"/>
          </ac:spMkLst>
        </pc:spChg>
      </pc:sldChg>
      <pc:sldChg chg="modSp mod">
        <pc:chgData name="Indu Sekhar Dantu" userId="4218edbc7ffe59d5" providerId="LiveId" clId="{1FCDC9E2-7EFC-45AB-996A-18837B102865}" dt="2021-01-13T01:50:52.998" v="13403" actId="6549"/>
        <pc:sldMkLst>
          <pc:docMk/>
          <pc:sldMk cId="2770998800" sldId="386"/>
        </pc:sldMkLst>
        <pc:spChg chg="mod">
          <ac:chgData name="Indu Sekhar Dantu" userId="4218edbc7ffe59d5" providerId="LiveId" clId="{1FCDC9E2-7EFC-45AB-996A-18837B102865}" dt="2021-01-13T01:50:52.998" v="13403" actId="6549"/>
          <ac:spMkLst>
            <pc:docMk/>
            <pc:sldMk cId="2770998800" sldId="386"/>
            <ac:spMk id="22531" creationId="{0AF44828-D77D-4E7E-8A92-02AFF56661B3}"/>
          </ac:spMkLst>
        </pc:spChg>
      </pc:sldChg>
    </pc:docChg>
  </pc:docChgLst>
  <pc:docChgLst>
    <pc:chgData name="Indu Sekhar Dantu" userId="4218edbc7ffe59d5" providerId="LiveId" clId="{2F39EFDD-C082-4696-8509-1A1BBDE9C6F8}"/>
    <pc:docChg chg="undo custSel delSld modSld">
      <pc:chgData name="Indu Sekhar Dantu" userId="4218edbc7ffe59d5" providerId="LiveId" clId="{2F39EFDD-C082-4696-8509-1A1BBDE9C6F8}" dt="2021-08-04T03:20:17.940" v="1214" actId="123"/>
      <pc:docMkLst>
        <pc:docMk/>
      </pc:docMkLst>
      <pc:sldChg chg="modSp mod">
        <pc:chgData name="Indu Sekhar Dantu" userId="4218edbc7ffe59d5" providerId="LiveId" clId="{2F39EFDD-C082-4696-8509-1A1BBDE9C6F8}" dt="2021-08-04T03:07:54.768" v="963" actId="113"/>
        <pc:sldMkLst>
          <pc:docMk/>
          <pc:sldMk cId="2475805559" sldId="257"/>
        </pc:sldMkLst>
        <pc:spChg chg="mod">
          <ac:chgData name="Indu Sekhar Dantu" userId="4218edbc7ffe59d5" providerId="LiveId" clId="{2F39EFDD-C082-4696-8509-1A1BBDE9C6F8}" dt="2021-08-04T02:34:58.909" v="9" actId="20577"/>
          <ac:spMkLst>
            <pc:docMk/>
            <pc:sldMk cId="2475805559" sldId="257"/>
            <ac:spMk id="2" creationId="{1C21E816-31F5-48BB-BD02-D15F2F18B48A}"/>
          </ac:spMkLst>
        </pc:spChg>
        <pc:spChg chg="mod">
          <ac:chgData name="Indu Sekhar Dantu" userId="4218edbc7ffe59d5" providerId="LiveId" clId="{2F39EFDD-C082-4696-8509-1A1BBDE9C6F8}" dt="2021-08-04T03:07:54.768" v="963" actId="113"/>
          <ac:spMkLst>
            <pc:docMk/>
            <pc:sldMk cId="2475805559" sldId="257"/>
            <ac:spMk id="3" creationId="{835D6E6B-3353-491C-A3C6-F278D6CED8B3}"/>
          </ac:spMkLst>
        </pc:spChg>
        <pc:picChg chg="mod">
          <ac:chgData name="Indu Sekhar Dantu" userId="4218edbc7ffe59d5" providerId="LiveId" clId="{2F39EFDD-C082-4696-8509-1A1BBDE9C6F8}" dt="2021-08-04T03:01:53.167" v="607" actId="1076"/>
          <ac:picMkLst>
            <pc:docMk/>
            <pc:sldMk cId="2475805559" sldId="257"/>
            <ac:picMk id="4" creationId="{2E595A84-17FB-417F-83F5-D8A4D14D20D7}"/>
          </ac:picMkLst>
        </pc:picChg>
      </pc:sldChg>
      <pc:sldChg chg="delSp modSp mod">
        <pc:chgData name="Indu Sekhar Dantu" userId="4218edbc7ffe59d5" providerId="LiveId" clId="{2F39EFDD-C082-4696-8509-1A1BBDE9C6F8}" dt="2021-08-04T03:16:00.565" v="965" actId="478"/>
        <pc:sldMkLst>
          <pc:docMk/>
          <pc:sldMk cId="2394598200" sldId="264"/>
        </pc:sldMkLst>
        <pc:spChg chg="del mod">
          <ac:chgData name="Indu Sekhar Dantu" userId="4218edbc7ffe59d5" providerId="LiveId" clId="{2F39EFDD-C082-4696-8509-1A1BBDE9C6F8}" dt="2021-08-04T03:16:00.565" v="965" actId="478"/>
          <ac:spMkLst>
            <pc:docMk/>
            <pc:sldMk cId="2394598200" sldId="264"/>
            <ac:spMk id="6" creationId="{73DE0085-77D6-4755-8A89-519AC4E9E21D}"/>
          </ac:spMkLst>
        </pc:spChg>
      </pc:sldChg>
      <pc:sldChg chg="modSp mod">
        <pc:chgData name="Indu Sekhar Dantu" userId="4218edbc7ffe59d5" providerId="LiveId" clId="{2F39EFDD-C082-4696-8509-1A1BBDE9C6F8}" dt="2021-08-04T02:38:23.980" v="43" actId="20577"/>
        <pc:sldMkLst>
          <pc:docMk/>
          <pc:sldMk cId="0" sldId="354"/>
        </pc:sldMkLst>
        <pc:spChg chg="mod">
          <ac:chgData name="Indu Sekhar Dantu" userId="4218edbc7ffe59d5" providerId="LiveId" clId="{2F39EFDD-C082-4696-8509-1A1BBDE9C6F8}" dt="2021-08-04T02:38:23.980" v="43" actId="20577"/>
          <ac:spMkLst>
            <pc:docMk/>
            <pc:sldMk cId="0" sldId="354"/>
            <ac:spMk id="2" creationId="{F7957CEF-921D-4CA1-9645-64EC052173D9}"/>
          </ac:spMkLst>
        </pc:spChg>
      </pc:sldChg>
      <pc:sldChg chg="addSp modSp mod">
        <pc:chgData name="Indu Sekhar Dantu" userId="4218edbc7ffe59d5" providerId="LiveId" clId="{2F39EFDD-C082-4696-8509-1A1BBDE9C6F8}" dt="2021-08-04T03:16:13.041" v="975" actId="20577"/>
        <pc:sldMkLst>
          <pc:docMk/>
          <pc:sldMk cId="551553518" sldId="355"/>
        </pc:sldMkLst>
        <pc:spChg chg="mod">
          <ac:chgData name="Indu Sekhar Dantu" userId="4218edbc7ffe59d5" providerId="LiveId" clId="{2F39EFDD-C082-4696-8509-1A1BBDE9C6F8}" dt="2021-08-04T03:16:13.041" v="975" actId="20577"/>
          <ac:spMkLst>
            <pc:docMk/>
            <pc:sldMk cId="551553518" sldId="355"/>
            <ac:spMk id="5" creationId="{80573453-EFB3-447D-80A7-DC68DC74E523}"/>
          </ac:spMkLst>
        </pc:spChg>
        <pc:picChg chg="add mod">
          <ac:chgData name="Indu Sekhar Dantu" userId="4218edbc7ffe59d5" providerId="LiveId" clId="{2F39EFDD-C082-4696-8509-1A1BBDE9C6F8}" dt="2021-08-04T03:03:58.962" v="959" actId="1038"/>
          <ac:picMkLst>
            <pc:docMk/>
            <pc:sldMk cId="551553518" sldId="355"/>
            <ac:picMk id="2" creationId="{FA65EB2A-2668-4D06-8308-BB787ED75115}"/>
          </ac:picMkLst>
        </pc:picChg>
        <pc:picChg chg="add mod">
          <ac:chgData name="Indu Sekhar Dantu" userId="4218edbc7ffe59d5" providerId="LiveId" clId="{2F39EFDD-C082-4696-8509-1A1BBDE9C6F8}" dt="2021-08-04T03:03:52.779" v="927" actId="1035"/>
          <ac:picMkLst>
            <pc:docMk/>
            <pc:sldMk cId="551553518" sldId="355"/>
            <ac:picMk id="3" creationId="{7EF08B44-2C20-4EBD-82A0-9EA8901DC6A3}"/>
          </ac:picMkLst>
        </pc:picChg>
      </pc:sldChg>
      <pc:sldChg chg="modSp mod">
        <pc:chgData name="Indu Sekhar Dantu" userId="4218edbc7ffe59d5" providerId="LiveId" clId="{2F39EFDD-C082-4696-8509-1A1BBDE9C6F8}" dt="2021-08-04T02:45:45.565" v="151" actId="6549"/>
        <pc:sldMkLst>
          <pc:docMk/>
          <pc:sldMk cId="98201847" sldId="398"/>
        </pc:sldMkLst>
        <pc:spChg chg="mod">
          <ac:chgData name="Indu Sekhar Dantu" userId="4218edbc7ffe59d5" providerId="LiveId" clId="{2F39EFDD-C082-4696-8509-1A1BBDE9C6F8}" dt="2021-08-04T02:41:36.319" v="122" actId="6549"/>
          <ac:spMkLst>
            <pc:docMk/>
            <pc:sldMk cId="98201847" sldId="398"/>
            <ac:spMk id="2" creationId="{C3FB7051-2FE1-4FE2-861C-CDC9C5C03D39}"/>
          </ac:spMkLst>
        </pc:spChg>
        <pc:spChg chg="mod">
          <ac:chgData name="Indu Sekhar Dantu" userId="4218edbc7ffe59d5" providerId="LiveId" clId="{2F39EFDD-C082-4696-8509-1A1BBDE9C6F8}" dt="2021-08-04T02:45:45.565" v="151" actId="6549"/>
          <ac:spMkLst>
            <pc:docMk/>
            <pc:sldMk cId="98201847" sldId="398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2F39EFDD-C082-4696-8509-1A1BBDE9C6F8}" dt="2021-08-04T02:49:31.498" v="311" actId="20577"/>
        <pc:sldMkLst>
          <pc:docMk/>
          <pc:sldMk cId="3680418489" sldId="400"/>
        </pc:sldMkLst>
        <pc:spChg chg="mod">
          <ac:chgData name="Indu Sekhar Dantu" userId="4218edbc7ffe59d5" providerId="LiveId" clId="{2F39EFDD-C082-4696-8509-1A1BBDE9C6F8}" dt="2021-08-04T02:49:31.498" v="311" actId="20577"/>
          <ac:spMkLst>
            <pc:docMk/>
            <pc:sldMk cId="3680418489" sldId="400"/>
            <ac:spMk id="2" creationId="{6ED80E72-7812-4FC4-AD3D-ECF9BCA1AF9F}"/>
          </ac:spMkLst>
        </pc:spChg>
      </pc:sldChg>
      <pc:sldChg chg="modSp mod">
        <pc:chgData name="Indu Sekhar Dantu" userId="4218edbc7ffe59d5" providerId="LiveId" clId="{2F39EFDD-C082-4696-8509-1A1BBDE9C6F8}" dt="2021-08-04T02:47:40.136" v="196" actId="20577"/>
        <pc:sldMkLst>
          <pc:docMk/>
          <pc:sldMk cId="2099459123" sldId="402"/>
        </pc:sldMkLst>
        <pc:spChg chg="mod">
          <ac:chgData name="Indu Sekhar Dantu" userId="4218edbc7ffe59d5" providerId="LiveId" clId="{2F39EFDD-C082-4696-8509-1A1BBDE9C6F8}" dt="2021-08-04T02:47:40.136" v="196" actId="20577"/>
          <ac:spMkLst>
            <pc:docMk/>
            <pc:sldMk cId="2099459123" sldId="402"/>
            <ac:spMk id="2" creationId="{BC38599A-23F7-4A8B-AF6B-9795DC041DCE}"/>
          </ac:spMkLst>
        </pc:spChg>
        <pc:spChg chg="mod">
          <ac:chgData name="Indu Sekhar Dantu" userId="4218edbc7ffe59d5" providerId="LiveId" clId="{2F39EFDD-C082-4696-8509-1A1BBDE9C6F8}" dt="2021-08-04T02:46:21.939" v="152" actId="6549"/>
          <ac:spMkLst>
            <pc:docMk/>
            <pc:sldMk cId="2099459123" sldId="402"/>
            <ac:spMk id="30723" creationId="{7FA862AD-3D05-40BC-B0F8-F7D30BEE041F}"/>
          </ac:spMkLst>
        </pc:spChg>
      </pc:sldChg>
      <pc:sldChg chg="addSp modSp mod">
        <pc:chgData name="Indu Sekhar Dantu" userId="4218edbc7ffe59d5" providerId="LiveId" clId="{2F39EFDD-C082-4696-8509-1A1BBDE9C6F8}" dt="2021-08-04T02:51:18.180" v="351" actId="113"/>
        <pc:sldMkLst>
          <pc:docMk/>
          <pc:sldMk cId="251063099" sldId="404"/>
        </pc:sldMkLst>
        <pc:spChg chg="add mod">
          <ac:chgData name="Indu Sekhar Dantu" userId="4218edbc7ffe59d5" providerId="LiveId" clId="{2F39EFDD-C082-4696-8509-1A1BBDE9C6F8}" dt="2021-08-04T02:51:18.180" v="351" actId="113"/>
          <ac:spMkLst>
            <pc:docMk/>
            <pc:sldMk cId="251063099" sldId="404"/>
            <ac:spMk id="2" creationId="{454F826C-D816-418B-8D56-46083A0411D9}"/>
          </ac:spMkLst>
        </pc:spChg>
      </pc:sldChg>
      <pc:sldChg chg="del">
        <pc:chgData name="Indu Sekhar Dantu" userId="4218edbc7ffe59d5" providerId="LiveId" clId="{2F39EFDD-C082-4696-8509-1A1BBDE9C6F8}" dt="2021-08-04T02:52:08.137" v="353" actId="47"/>
        <pc:sldMkLst>
          <pc:docMk/>
          <pc:sldMk cId="898805296" sldId="405"/>
        </pc:sldMkLst>
      </pc:sldChg>
      <pc:sldChg chg="del">
        <pc:chgData name="Indu Sekhar Dantu" userId="4218edbc7ffe59d5" providerId="LiveId" clId="{2F39EFDD-C082-4696-8509-1A1BBDE9C6F8}" dt="2021-08-04T02:51:55.013" v="352" actId="47"/>
        <pc:sldMkLst>
          <pc:docMk/>
          <pc:sldMk cId="1584429990" sldId="406"/>
        </pc:sldMkLst>
      </pc:sldChg>
      <pc:sldChg chg="modSp mod">
        <pc:chgData name="Indu Sekhar Dantu" userId="4218edbc7ffe59d5" providerId="LiveId" clId="{2F39EFDD-C082-4696-8509-1A1BBDE9C6F8}" dt="2021-08-04T02:52:28.491" v="368" actId="20577"/>
        <pc:sldMkLst>
          <pc:docMk/>
          <pc:sldMk cId="3679385374" sldId="407"/>
        </pc:sldMkLst>
        <pc:spChg chg="mod">
          <ac:chgData name="Indu Sekhar Dantu" userId="4218edbc7ffe59d5" providerId="LiveId" clId="{2F39EFDD-C082-4696-8509-1A1BBDE9C6F8}" dt="2021-08-04T02:52:28.491" v="368" actId="20577"/>
          <ac:spMkLst>
            <pc:docMk/>
            <pc:sldMk cId="3679385374" sldId="407"/>
            <ac:spMk id="30723" creationId="{7FA862AD-3D05-40BC-B0F8-F7D30BEE041F}"/>
          </ac:spMkLst>
        </pc:spChg>
      </pc:sldChg>
      <pc:sldChg chg="del">
        <pc:chgData name="Indu Sekhar Dantu" userId="4218edbc7ffe59d5" providerId="LiveId" clId="{2F39EFDD-C082-4696-8509-1A1BBDE9C6F8}" dt="2021-08-04T02:54:57.296" v="446" actId="47"/>
        <pc:sldMkLst>
          <pc:docMk/>
          <pc:sldMk cId="3585629282" sldId="408"/>
        </pc:sldMkLst>
      </pc:sldChg>
      <pc:sldChg chg="del">
        <pc:chgData name="Indu Sekhar Dantu" userId="4218edbc7ffe59d5" providerId="LiveId" clId="{2F39EFDD-C082-4696-8509-1A1BBDE9C6F8}" dt="2021-08-04T02:55:07.220" v="447" actId="47"/>
        <pc:sldMkLst>
          <pc:docMk/>
          <pc:sldMk cId="3441887240" sldId="410"/>
        </pc:sldMkLst>
      </pc:sldChg>
      <pc:sldChg chg="modSp del mod">
        <pc:chgData name="Indu Sekhar Dantu" userId="4218edbc7ffe59d5" providerId="LiveId" clId="{2F39EFDD-C082-4696-8509-1A1BBDE9C6F8}" dt="2021-08-04T02:54:33.794" v="445" actId="2696"/>
        <pc:sldMkLst>
          <pc:docMk/>
          <pc:sldMk cId="2634706303" sldId="411"/>
        </pc:sldMkLst>
        <pc:spChg chg="mod">
          <ac:chgData name="Indu Sekhar Dantu" userId="4218edbc7ffe59d5" providerId="LiveId" clId="{2F39EFDD-C082-4696-8509-1A1BBDE9C6F8}" dt="2021-08-04T02:54:03.678" v="444" actId="27636"/>
          <ac:spMkLst>
            <pc:docMk/>
            <pc:sldMk cId="2634706303" sldId="411"/>
            <ac:spMk id="30723" creationId="{7FA862AD-3D05-40BC-B0F8-F7D30BEE041F}"/>
          </ac:spMkLst>
        </pc:spChg>
        <pc:picChg chg="mod">
          <ac:chgData name="Indu Sekhar Dantu" userId="4218edbc7ffe59d5" providerId="LiveId" clId="{2F39EFDD-C082-4696-8509-1A1BBDE9C6F8}" dt="2021-08-04T02:53:44.798" v="417" actId="1035"/>
          <ac:picMkLst>
            <pc:docMk/>
            <pc:sldMk cId="2634706303" sldId="411"/>
            <ac:picMk id="3" creationId="{1A673F85-3AA5-499B-9B54-B0F6F7722A2D}"/>
          </ac:picMkLst>
        </pc:picChg>
      </pc:sldChg>
      <pc:sldChg chg="del">
        <pc:chgData name="Indu Sekhar Dantu" userId="4218edbc7ffe59d5" providerId="LiveId" clId="{2F39EFDD-C082-4696-8509-1A1BBDE9C6F8}" dt="2021-08-04T03:04:10.122" v="960" actId="47"/>
        <pc:sldMkLst>
          <pc:docMk/>
          <pc:sldMk cId="2093866071" sldId="412"/>
        </pc:sldMkLst>
      </pc:sldChg>
      <pc:sldChg chg="modSp">
        <pc:chgData name="Indu Sekhar Dantu" userId="4218edbc7ffe59d5" providerId="LiveId" clId="{2F39EFDD-C082-4696-8509-1A1BBDE9C6F8}" dt="2021-08-04T03:06:46.214" v="962" actId="14100"/>
        <pc:sldMkLst>
          <pc:docMk/>
          <pc:sldMk cId="344987653" sldId="415"/>
        </pc:sldMkLst>
        <pc:picChg chg="mod">
          <ac:chgData name="Indu Sekhar Dantu" userId="4218edbc7ffe59d5" providerId="LiveId" clId="{2F39EFDD-C082-4696-8509-1A1BBDE9C6F8}" dt="2021-08-04T03:06:46.214" v="962" actId="14100"/>
          <ac:picMkLst>
            <pc:docMk/>
            <pc:sldMk cId="344987653" sldId="415"/>
            <ac:picMk id="1026" creationId="{5B6F3944-B733-4A72-B7B7-EBE700B6FBC0}"/>
          </ac:picMkLst>
        </pc:picChg>
      </pc:sldChg>
      <pc:sldChg chg="modSp">
        <pc:chgData name="Indu Sekhar Dantu" userId="4218edbc7ffe59d5" providerId="LiveId" clId="{2F39EFDD-C082-4696-8509-1A1BBDE9C6F8}" dt="2021-08-04T03:06:40.321" v="961" actId="14100"/>
        <pc:sldMkLst>
          <pc:docMk/>
          <pc:sldMk cId="843529648" sldId="420"/>
        </pc:sldMkLst>
        <pc:picChg chg="mod">
          <ac:chgData name="Indu Sekhar Dantu" userId="4218edbc7ffe59d5" providerId="LiveId" clId="{2F39EFDD-C082-4696-8509-1A1BBDE9C6F8}" dt="2021-08-04T03:06:40.321" v="961" actId="14100"/>
          <ac:picMkLst>
            <pc:docMk/>
            <pc:sldMk cId="843529648" sldId="420"/>
            <ac:picMk id="2052" creationId="{111C4646-9D82-499F-9ACF-4FEB656C2C55}"/>
          </ac:picMkLst>
        </pc:picChg>
      </pc:sldChg>
      <pc:sldChg chg="modSp mod">
        <pc:chgData name="Indu Sekhar Dantu" userId="4218edbc7ffe59d5" providerId="LiveId" clId="{2F39EFDD-C082-4696-8509-1A1BBDE9C6F8}" dt="2021-08-04T02:57:32.735" v="448" actId="6549"/>
        <pc:sldMkLst>
          <pc:docMk/>
          <pc:sldMk cId="2512657181" sldId="435"/>
        </pc:sldMkLst>
        <pc:spChg chg="mod">
          <ac:chgData name="Indu Sekhar Dantu" userId="4218edbc7ffe59d5" providerId="LiveId" clId="{2F39EFDD-C082-4696-8509-1A1BBDE9C6F8}" dt="2021-08-04T02:57:32.735" v="448" actId="6549"/>
          <ac:spMkLst>
            <pc:docMk/>
            <pc:sldMk cId="2512657181" sldId="435"/>
            <ac:spMk id="3" creationId="{C3C0199F-A274-44C6-BF37-784A855E6EEA}"/>
          </ac:spMkLst>
        </pc:spChg>
      </pc:sldChg>
      <pc:sldChg chg="modSp mod">
        <pc:chgData name="Indu Sekhar Dantu" userId="4218edbc7ffe59d5" providerId="LiveId" clId="{2F39EFDD-C082-4696-8509-1A1BBDE9C6F8}" dt="2021-08-04T03:20:17.940" v="1214" actId="123"/>
        <pc:sldMkLst>
          <pc:docMk/>
          <pc:sldMk cId="2536862762" sldId="440"/>
        </pc:sldMkLst>
        <pc:spChg chg="mod">
          <ac:chgData name="Indu Sekhar Dantu" userId="4218edbc7ffe59d5" providerId="LiveId" clId="{2F39EFDD-C082-4696-8509-1A1BBDE9C6F8}" dt="2021-08-04T03:20:17.940" v="1214" actId="123"/>
          <ac:spMkLst>
            <pc:docMk/>
            <pc:sldMk cId="2536862762" sldId="440"/>
            <ac:spMk id="30723" creationId="{7FA862AD-3D05-40BC-B0F8-F7D30BEE041F}"/>
          </ac:spMkLst>
        </pc:spChg>
      </pc:sldChg>
    </pc:docChg>
  </pc:docChgLst>
  <pc:docChgLst>
    <pc:chgData name="Indu Sekhar Dantu" userId="4218edbc7ffe59d5" providerId="LiveId" clId="{E7591C9E-FE8E-473A-A626-9F5707ED3182}"/>
    <pc:docChg chg="undo custSel addSld delSld modSld">
      <pc:chgData name="Indu Sekhar Dantu" userId="4218edbc7ffe59d5" providerId="LiveId" clId="{E7591C9E-FE8E-473A-A626-9F5707ED3182}" dt="2021-08-01T17:11:18.853" v="1545" actId="20577"/>
      <pc:docMkLst>
        <pc:docMk/>
      </pc:docMkLst>
      <pc:sldChg chg="addSp delSp modSp mod">
        <pc:chgData name="Indu Sekhar Dantu" userId="4218edbc7ffe59d5" providerId="LiveId" clId="{E7591C9E-FE8E-473A-A626-9F5707ED3182}" dt="2021-08-01T16:14:57.499" v="237" actId="20577"/>
        <pc:sldMkLst>
          <pc:docMk/>
          <pc:sldMk cId="2475805559" sldId="257"/>
        </pc:sldMkLst>
        <pc:spChg chg="mod">
          <ac:chgData name="Indu Sekhar Dantu" userId="4218edbc7ffe59d5" providerId="LiveId" clId="{E7591C9E-FE8E-473A-A626-9F5707ED3182}" dt="2021-08-01T16:13:37.895" v="222" actId="20577"/>
          <ac:spMkLst>
            <pc:docMk/>
            <pc:sldMk cId="2475805559" sldId="257"/>
            <ac:spMk id="2" creationId="{1C21E816-31F5-48BB-BD02-D15F2F18B48A}"/>
          </ac:spMkLst>
        </pc:spChg>
        <pc:spChg chg="mod">
          <ac:chgData name="Indu Sekhar Dantu" userId="4218edbc7ffe59d5" providerId="LiveId" clId="{E7591C9E-FE8E-473A-A626-9F5707ED3182}" dt="2021-08-01T16:14:57.499" v="237" actId="20577"/>
          <ac:spMkLst>
            <pc:docMk/>
            <pc:sldMk cId="2475805559" sldId="257"/>
            <ac:spMk id="3" creationId="{835D6E6B-3353-491C-A3C6-F278D6CED8B3}"/>
          </ac:spMkLst>
        </pc:spChg>
        <pc:picChg chg="add mod">
          <ac:chgData name="Indu Sekhar Dantu" userId="4218edbc7ffe59d5" providerId="LiveId" clId="{E7591C9E-FE8E-473A-A626-9F5707ED3182}" dt="2021-08-01T16:05:54.572" v="118" actId="1038"/>
          <ac:picMkLst>
            <pc:docMk/>
            <pc:sldMk cId="2475805559" sldId="257"/>
            <ac:picMk id="4" creationId="{2E595A84-17FB-417F-83F5-D8A4D14D20D7}"/>
          </ac:picMkLst>
        </pc:picChg>
        <pc:picChg chg="del mod">
          <ac:chgData name="Indu Sekhar Dantu" userId="4218edbc7ffe59d5" providerId="LiveId" clId="{E7591C9E-FE8E-473A-A626-9F5707ED3182}" dt="2021-08-01T15:59:58.473" v="1" actId="478"/>
          <ac:picMkLst>
            <pc:docMk/>
            <pc:sldMk cId="2475805559" sldId="257"/>
            <ac:picMk id="1026" creationId="{98E64142-3CA3-4139-B96B-F35EB3F9A96A}"/>
          </ac:picMkLst>
        </pc:picChg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6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6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6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6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3"/>
        </pc:sldMkLst>
      </pc:sldChg>
      <pc:sldChg chg="modSp del mod">
        <pc:chgData name="Indu Sekhar Dantu" userId="4218edbc7ffe59d5" providerId="LiveId" clId="{E7591C9E-FE8E-473A-A626-9F5707ED3182}" dt="2021-08-01T16:30:54.920" v="388" actId="47"/>
        <pc:sldMkLst>
          <pc:docMk/>
          <pc:sldMk cId="0" sldId="274"/>
        </pc:sldMkLst>
        <pc:spChg chg="mod">
          <ac:chgData name="Indu Sekhar Dantu" userId="4218edbc7ffe59d5" providerId="LiveId" clId="{E7591C9E-FE8E-473A-A626-9F5707ED3182}" dt="2021-08-01T16:17:30.145" v="256" actId="27636"/>
          <ac:spMkLst>
            <pc:docMk/>
            <pc:sldMk cId="0" sldId="274"/>
            <ac:spMk id="3" creationId="{00000000-0000-0000-0000-000000000000}"/>
          </ac:spMkLst>
        </pc:spChg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7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8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29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0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0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0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0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0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0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0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1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1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1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1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2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2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2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2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2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587761929" sldId="32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990509566" sldId="32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2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2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326604777" sldId="32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471753882" sldId="33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532566008" sldId="33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163739253" sldId="33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3535774309" sldId="33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3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3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3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3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3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4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5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5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5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0" sldId="353"/>
        </pc:sldMkLst>
      </pc:sldChg>
      <pc:sldChg chg="delSp modSp mod">
        <pc:chgData name="Indu Sekhar Dantu" userId="4218edbc7ffe59d5" providerId="LiveId" clId="{E7591C9E-FE8E-473A-A626-9F5707ED3182}" dt="2021-08-01T16:48:17.753" v="844" actId="20577"/>
        <pc:sldMkLst>
          <pc:docMk/>
          <pc:sldMk cId="0" sldId="354"/>
        </pc:sldMkLst>
        <pc:spChg chg="mod">
          <ac:chgData name="Indu Sekhar Dantu" userId="4218edbc7ffe59d5" providerId="LiveId" clId="{E7591C9E-FE8E-473A-A626-9F5707ED3182}" dt="2021-08-01T16:35:44.932" v="441" actId="20577"/>
          <ac:spMkLst>
            <pc:docMk/>
            <pc:sldMk cId="0" sldId="354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6:48:17.753" v="844" actId="20577"/>
          <ac:spMkLst>
            <pc:docMk/>
            <pc:sldMk cId="0" sldId="354"/>
            <ac:spMk id="30723" creationId="{7FA862AD-3D05-40BC-B0F8-F7D30BEE041F}"/>
          </ac:spMkLst>
        </pc:spChg>
        <pc:picChg chg="del">
          <ac:chgData name="Indu Sekhar Dantu" userId="4218edbc7ffe59d5" providerId="LiveId" clId="{E7591C9E-FE8E-473A-A626-9F5707ED3182}" dt="2021-08-01T16:17:26.145" v="249"/>
          <ac:picMkLst>
            <pc:docMk/>
            <pc:sldMk cId="0" sldId="354"/>
            <ac:picMk id="2" creationId="{6C85837D-3770-4B39-B3C8-38713952BA87}"/>
          </ac:picMkLst>
        </pc:picChg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39817610" sldId="35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138669024" sldId="35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87373986" sldId="35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3028301364" sldId="35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3692743361" sldId="36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840833536" sldId="36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4137845455" sldId="36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643349705" sldId="36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277831120" sldId="36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125232486" sldId="36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300791995" sldId="36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838598704" sldId="36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4113449958" sldId="36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408970291" sldId="36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435604199" sldId="37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131701165" sldId="37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3916544003" sldId="37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698340237" sldId="37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3505021782" sldId="37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316579911" sldId="37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453758452" sldId="376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75930178" sldId="377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377569865" sldId="378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595643654" sldId="379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166752671" sldId="380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3239820015" sldId="381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820086775" sldId="382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1440541020" sldId="383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203802057" sldId="384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075610215" sldId="385"/>
        </pc:sldMkLst>
      </pc:sldChg>
      <pc:sldChg chg="del">
        <pc:chgData name="Indu Sekhar Dantu" userId="4218edbc7ffe59d5" providerId="LiveId" clId="{E7591C9E-FE8E-473A-A626-9F5707ED3182}" dt="2021-08-01T16:24:32.217" v="372" actId="2696"/>
        <pc:sldMkLst>
          <pc:docMk/>
          <pc:sldMk cId="2770998800" sldId="386"/>
        </pc:sldMkLst>
      </pc:sldChg>
      <pc:sldChg chg="modSp del mod">
        <pc:chgData name="Indu Sekhar Dantu" userId="4218edbc7ffe59d5" providerId="LiveId" clId="{E7591C9E-FE8E-473A-A626-9F5707ED3182}" dt="2021-08-01T16:20:13.431" v="281" actId="47"/>
        <pc:sldMkLst>
          <pc:docMk/>
          <pc:sldMk cId="505081213" sldId="387"/>
        </pc:sldMkLst>
        <pc:spChg chg="mod">
          <ac:chgData name="Indu Sekhar Dantu" userId="4218edbc7ffe59d5" providerId="LiveId" clId="{E7591C9E-FE8E-473A-A626-9F5707ED3182}" dt="2021-08-01T16:17:30.021" v="250" actId="27636"/>
          <ac:spMkLst>
            <pc:docMk/>
            <pc:sldMk cId="505081213" sldId="387"/>
            <ac:spMk id="2" creationId="{00000000-0000-0000-0000-000000000000}"/>
          </ac:spMkLst>
        </pc:spChg>
      </pc:sldChg>
      <pc:sldChg chg="modSp del mod">
        <pc:chgData name="Indu Sekhar Dantu" userId="4218edbc7ffe59d5" providerId="LiveId" clId="{E7591C9E-FE8E-473A-A626-9F5707ED3182}" dt="2021-08-01T16:22:35.332" v="361" actId="2696"/>
        <pc:sldMkLst>
          <pc:docMk/>
          <pc:sldMk cId="3378924960" sldId="388"/>
        </pc:sldMkLst>
        <pc:spChg chg="mod">
          <ac:chgData name="Indu Sekhar Dantu" userId="4218edbc7ffe59d5" providerId="LiveId" clId="{E7591C9E-FE8E-473A-A626-9F5707ED3182}" dt="2021-08-01T16:17:30.061" v="251" actId="27636"/>
          <ac:spMkLst>
            <pc:docMk/>
            <pc:sldMk cId="3378924960" sldId="388"/>
            <ac:spMk id="2" creationId="{00000000-0000-0000-0000-000000000000}"/>
          </ac:spMkLst>
        </pc:spChg>
      </pc:sldChg>
      <pc:sldChg chg="modSp del mod">
        <pc:chgData name="Indu Sekhar Dantu" userId="4218edbc7ffe59d5" providerId="LiveId" clId="{E7591C9E-FE8E-473A-A626-9F5707ED3182}" dt="2021-08-01T16:24:17.846" v="371" actId="2696"/>
        <pc:sldMkLst>
          <pc:docMk/>
          <pc:sldMk cId="3971659013" sldId="389"/>
        </pc:sldMkLst>
        <pc:spChg chg="mod">
          <ac:chgData name="Indu Sekhar Dantu" userId="4218edbc7ffe59d5" providerId="LiveId" clId="{E7591C9E-FE8E-473A-A626-9F5707ED3182}" dt="2021-08-01T16:17:30.074" v="252" actId="27636"/>
          <ac:spMkLst>
            <pc:docMk/>
            <pc:sldMk cId="3971659013" sldId="389"/>
            <ac:spMk id="2" creationId="{00000000-0000-0000-0000-000000000000}"/>
          </ac:spMkLst>
        </pc:spChg>
        <pc:spChg chg="mod">
          <ac:chgData name="Indu Sekhar Dantu" userId="4218edbc7ffe59d5" providerId="LiveId" clId="{E7591C9E-FE8E-473A-A626-9F5707ED3182}" dt="2021-08-01T16:17:30.089" v="253" actId="27636"/>
          <ac:spMkLst>
            <pc:docMk/>
            <pc:sldMk cId="3971659013" sldId="389"/>
            <ac:spMk id="3" creationId="{00000000-0000-0000-0000-000000000000}"/>
          </ac:spMkLst>
        </pc:spChg>
      </pc:sldChg>
      <pc:sldChg chg="del">
        <pc:chgData name="Indu Sekhar Dantu" userId="4218edbc7ffe59d5" providerId="LiveId" clId="{E7591C9E-FE8E-473A-A626-9F5707ED3182}" dt="2021-08-01T16:25:56.786" v="380" actId="2696"/>
        <pc:sldMkLst>
          <pc:docMk/>
          <pc:sldMk cId="309637911" sldId="390"/>
        </pc:sldMkLst>
      </pc:sldChg>
      <pc:sldChg chg="modSp del mod">
        <pc:chgData name="Indu Sekhar Dantu" userId="4218edbc7ffe59d5" providerId="LiveId" clId="{E7591C9E-FE8E-473A-A626-9F5707ED3182}" dt="2021-08-01T16:28:35.374" v="384" actId="47"/>
        <pc:sldMkLst>
          <pc:docMk/>
          <pc:sldMk cId="2384110092" sldId="391"/>
        </pc:sldMkLst>
        <pc:spChg chg="mod">
          <ac:chgData name="Indu Sekhar Dantu" userId="4218edbc7ffe59d5" providerId="LiveId" clId="{E7591C9E-FE8E-473A-A626-9F5707ED3182}" dt="2021-08-01T16:17:30.124" v="255" actId="27636"/>
          <ac:spMkLst>
            <pc:docMk/>
            <pc:sldMk cId="2384110092" sldId="391"/>
            <ac:spMk id="2" creationId="{00000000-0000-0000-0000-000000000000}"/>
          </ac:spMkLst>
        </pc:spChg>
        <pc:spChg chg="mod">
          <ac:chgData name="Indu Sekhar Dantu" userId="4218edbc7ffe59d5" providerId="LiveId" clId="{E7591C9E-FE8E-473A-A626-9F5707ED3182}" dt="2021-08-01T16:17:30.121" v="254" actId="27636"/>
          <ac:spMkLst>
            <pc:docMk/>
            <pc:sldMk cId="2384110092" sldId="391"/>
            <ac:spMk id="3" creationId="{00000000-0000-0000-0000-000000000000}"/>
          </ac:spMkLst>
        </pc:spChg>
      </pc:sldChg>
      <pc:sldChg chg="del">
        <pc:chgData name="Indu Sekhar Dantu" userId="4218edbc7ffe59d5" providerId="LiveId" clId="{E7591C9E-FE8E-473A-A626-9F5707ED3182}" dt="2021-08-01T16:31:53.764" v="393" actId="47"/>
        <pc:sldMkLst>
          <pc:docMk/>
          <pc:sldMk cId="4153384628" sldId="392"/>
        </pc:sldMkLst>
      </pc:sldChg>
      <pc:sldChg chg="delSp modSp del mod">
        <pc:chgData name="Indu Sekhar Dantu" userId="4218edbc7ffe59d5" providerId="LiveId" clId="{E7591C9E-FE8E-473A-A626-9F5707ED3182}" dt="2021-08-01T16:33:01.284" v="428" actId="47"/>
        <pc:sldMkLst>
          <pc:docMk/>
          <pc:sldMk cId="137761870" sldId="393"/>
        </pc:sldMkLst>
        <pc:spChg chg="mod">
          <ac:chgData name="Indu Sekhar Dantu" userId="4218edbc7ffe59d5" providerId="LiveId" clId="{E7591C9E-FE8E-473A-A626-9F5707ED3182}" dt="2021-08-01T16:17:30.161" v="257" actId="27636"/>
          <ac:spMkLst>
            <pc:docMk/>
            <pc:sldMk cId="137761870" sldId="393"/>
            <ac:spMk id="2" creationId="{00000000-0000-0000-0000-000000000000}"/>
          </ac:spMkLst>
        </pc:spChg>
        <pc:picChg chg="del mod">
          <ac:chgData name="Indu Sekhar Dantu" userId="4218edbc7ffe59d5" providerId="LiveId" clId="{E7591C9E-FE8E-473A-A626-9F5707ED3182}" dt="2021-08-01T16:32:42.939" v="397" actId="21"/>
          <ac:picMkLst>
            <pc:docMk/>
            <pc:sldMk cId="137761870" sldId="393"/>
            <ac:picMk id="1026" creationId="{00000000-0000-0000-0000-000000000000}"/>
          </ac:picMkLst>
        </pc:picChg>
      </pc:sldChg>
      <pc:sldChg chg="modSp del mod">
        <pc:chgData name="Indu Sekhar Dantu" userId="4218edbc7ffe59d5" providerId="LiveId" clId="{E7591C9E-FE8E-473A-A626-9F5707ED3182}" dt="2021-08-01T16:34:00.187" v="433" actId="2696"/>
        <pc:sldMkLst>
          <pc:docMk/>
          <pc:sldMk cId="2995240869" sldId="394"/>
        </pc:sldMkLst>
        <pc:spChg chg="mod">
          <ac:chgData name="Indu Sekhar Dantu" userId="4218edbc7ffe59d5" providerId="LiveId" clId="{E7591C9E-FE8E-473A-A626-9F5707ED3182}" dt="2021-08-01T16:17:30.168" v="258" actId="27636"/>
          <ac:spMkLst>
            <pc:docMk/>
            <pc:sldMk cId="2995240869" sldId="394"/>
            <ac:spMk id="2" creationId="{00000000-0000-0000-0000-000000000000}"/>
          </ac:spMkLst>
        </pc:spChg>
      </pc:sldChg>
      <pc:sldChg chg="del">
        <pc:chgData name="Indu Sekhar Dantu" userId="4218edbc7ffe59d5" providerId="LiveId" clId="{E7591C9E-FE8E-473A-A626-9F5707ED3182}" dt="2021-08-01T16:34:50.605" v="437" actId="2696"/>
        <pc:sldMkLst>
          <pc:docMk/>
          <pc:sldMk cId="407225133" sldId="395"/>
        </pc:sldMkLst>
      </pc:sldChg>
      <pc:sldChg chg="del">
        <pc:chgData name="Indu Sekhar Dantu" userId="4218edbc7ffe59d5" providerId="LiveId" clId="{E7591C9E-FE8E-473A-A626-9F5707ED3182}" dt="2021-08-01T16:35:17.381" v="440" actId="2696"/>
        <pc:sldMkLst>
          <pc:docMk/>
          <pc:sldMk cId="215810723" sldId="396"/>
        </pc:sldMkLst>
      </pc:sldChg>
      <pc:sldChg chg="modSp mod">
        <pc:chgData name="Indu Sekhar Dantu" userId="4218edbc7ffe59d5" providerId="LiveId" clId="{E7591C9E-FE8E-473A-A626-9F5707ED3182}" dt="2021-08-01T16:49:01.071" v="870" actId="20577"/>
        <pc:sldMkLst>
          <pc:docMk/>
          <pc:sldMk cId="3609655889" sldId="397"/>
        </pc:sldMkLst>
        <pc:spChg chg="mod">
          <ac:chgData name="Indu Sekhar Dantu" userId="4218edbc7ffe59d5" providerId="LiveId" clId="{E7591C9E-FE8E-473A-A626-9F5707ED3182}" dt="2021-08-01T16:21:14.693" v="357" actId="113"/>
          <ac:spMkLst>
            <pc:docMk/>
            <pc:sldMk cId="3609655889" sldId="397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6:49:01.071" v="870" actId="20577"/>
          <ac:spMkLst>
            <pc:docMk/>
            <pc:sldMk cId="3609655889" sldId="397"/>
            <ac:spMk id="30723" creationId="{7FA862AD-3D05-40BC-B0F8-F7D30BEE041F}"/>
          </ac:spMkLst>
        </pc:spChg>
      </pc:sldChg>
      <pc:sldChg chg="modSp mod">
        <pc:chgData name="Indu Sekhar Dantu" userId="4218edbc7ffe59d5" providerId="LiveId" clId="{E7591C9E-FE8E-473A-A626-9F5707ED3182}" dt="2021-08-01T17:11:18.853" v="1545" actId="20577"/>
        <pc:sldMkLst>
          <pc:docMk/>
          <pc:sldMk cId="98201847" sldId="398"/>
        </pc:sldMkLst>
        <pc:spChg chg="mod">
          <ac:chgData name="Indu Sekhar Dantu" userId="4218edbc7ffe59d5" providerId="LiveId" clId="{E7591C9E-FE8E-473A-A626-9F5707ED3182}" dt="2021-08-01T16:37:23.325" v="508" actId="113"/>
          <ac:spMkLst>
            <pc:docMk/>
            <pc:sldMk cId="98201847" sldId="398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7:11:18.853" v="1545" actId="20577"/>
          <ac:spMkLst>
            <pc:docMk/>
            <pc:sldMk cId="98201847" sldId="398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E7591C9E-FE8E-473A-A626-9F5707ED3182}" dt="2021-08-01T17:09:34.921" v="1485" actId="20577"/>
        <pc:sldMkLst>
          <pc:docMk/>
          <pc:sldMk cId="525801685" sldId="399"/>
        </pc:sldMkLst>
        <pc:spChg chg="mod">
          <ac:chgData name="Indu Sekhar Dantu" userId="4218edbc7ffe59d5" providerId="LiveId" clId="{E7591C9E-FE8E-473A-A626-9F5707ED3182}" dt="2021-08-01T16:37:18.173" v="506" actId="113"/>
          <ac:spMkLst>
            <pc:docMk/>
            <pc:sldMk cId="525801685" sldId="399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7:09:34.921" v="1485" actId="20577"/>
          <ac:spMkLst>
            <pc:docMk/>
            <pc:sldMk cId="525801685" sldId="399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E7591C9E-FE8E-473A-A626-9F5707ED3182}" dt="2021-08-01T17:03:18.882" v="1226" actId="20577"/>
        <pc:sldMkLst>
          <pc:docMk/>
          <pc:sldMk cId="3680418489" sldId="400"/>
        </pc:sldMkLst>
        <pc:spChg chg="mod">
          <ac:chgData name="Indu Sekhar Dantu" userId="4218edbc7ffe59d5" providerId="LiveId" clId="{E7591C9E-FE8E-473A-A626-9F5707ED3182}" dt="2021-08-01T16:42:00.482" v="613" actId="20577"/>
          <ac:spMkLst>
            <pc:docMk/>
            <pc:sldMk cId="3680418489" sldId="400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7:03:18.882" v="1226" actId="20577"/>
          <ac:spMkLst>
            <pc:docMk/>
            <pc:sldMk cId="3680418489" sldId="400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E7591C9E-FE8E-473A-A626-9F5707ED3182}" dt="2021-08-01T17:07:39.775" v="1400" actId="20577"/>
        <pc:sldMkLst>
          <pc:docMk/>
          <pc:sldMk cId="2310071653" sldId="401"/>
        </pc:sldMkLst>
        <pc:spChg chg="mod">
          <ac:chgData name="Indu Sekhar Dantu" userId="4218edbc7ffe59d5" providerId="LiveId" clId="{E7591C9E-FE8E-473A-A626-9F5707ED3182}" dt="2021-08-01T16:40:29.534" v="536" actId="113"/>
          <ac:spMkLst>
            <pc:docMk/>
            <pc:sldMk cId="2310071653" sldId="401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7:07:39.775" v="1400" actId="20577"/>
          <ac:spMkLst>
            <pc:docMk/>
            <pc:sldMk cId="2310071653" sldId="401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E7591C9E-FE8E-473A-A626-9F5707ED3182}" dt="2021-08-01T17:06:11.487" v="1344" actId="20577"/>
        <pc:sldMkLst>
          <pc:docMk/>
          <pc:sldMk cId="2099459123" sldId="402"/>
        </pc:sldMkLst>
        <pc:spChg chg="mod">
          <ac:chgData name="Indu Sekhar Dantu" userId="4218edbc7ffe59d5" providerId="LiveId" clId="{E7591C9E-FE8E-473A-A626-9F5707ED3182}" dt="2021-08-01T16:41:14.318" v="578" actId="113"/>
          <ac:spMkLst>
            <pc:docMk/>
            <pc:sldMk cId="2099459123" sldId="402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7:06:11.487" v="1344" actId="20577"/>
          <ac:spMkLst>
            <pc:docMk/>
            <pc:sldMk cId="2099459123" sldId="402"/>
            <ac:spMk id="30723" creationId="{7FA862AD-3D05-40BC-B0F8-F7D30BEE041F}"/>
          </ac:spMkLst>
        </pc:spChg>
      </pc:sldChg>
      <pc:sldChg chg="addSp modSp add mod">
        <pc:chgData name="Indu Sekhar Dantu" userId="4218edbc7ffe59d5" providerId="LiveId" clId="{E7591C9E-FE8E-473A-A626-9F5707ED3182}" dt="2021-08-01T17:01:51.438" v="1174" actId="14100"/>
        <pc:sldMkLst>
          <pc:docMk/>
          <pc:sldMk cId="2398087537" sldId="403"/>
        </pc:sldMkLst>
        <pc:spChg chg="mod">
          <ac:chgData name="Indu Sekhar Dantu" userId="4218edbc7ffe59d5" providerId="LiveId" clId="{E7591C9E-FE8E-473A-A626-9F5707ED3182}" dt="2021-08-01T16:42:29.562" v="645" actId="20577"/>
          <ac:spMkLst>
            <pc:docMk/>
            <pc:sldMk cId="2398087537" sldId="403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7:01:51.438" v="1174" actId="14100"/>
          <ac:spMkLst>
            <pc:docMk/>
            <pc:sldMk cId="2398087537" sldId="403"/>
            <ac:spMk id="30723" creationId="{7FA862AD-3D05-40BC-B0F8-F7D30BEE041F}"/>
          </ac:spMkLst>
        </pc:spChg>
        <pc:picChg chg="add mod">
          <ac:chgData name="Indu Sekhar Dantu" userId="4218edbc7ffe59d5" providerId="LiveId" clId="{E7591C9E-FE8E-473A-A626-9F5707ED3182}" dt="2021-08-01T17:01:40.957" v="1171" actId="1036"/>
          <ac:picMkLst>
            <pc:docMk/>
            <pc:sldMk cId="2398087537" sldId="403"/>
            <ac:picMk id="2" creationId="{6ACC8BC8-A5B8-49AE-9675-B9DD56F195C9}"/>
          </ac:picMkLst>
        </pc:picChg>
      </pc:sldChg>
      <pc:sldChg chg="modSp add mod">
        <pc:chgData name="Indu Sekhar Dantu" userId="4218edbc7ffe59d5" providerId="LiveId" clId="{E7591C9E-FE8E-473A-A626-9F5707ED3182}" dt="2021-08-01T16:57:58.218" v="1102" actId="20577"/>
        <pc:sldMkLst>
          <pc:docMk/>
          <pc:sldMk cId="251063099" sldId="404"/>
        </pc:sldMkLst>
        <pc:spChg chg="mod">
          <ac:chgData name="Indu Sekhar Dantu" userId="4218edbc7ffe59d5" providerId="LiveId" clId="{E7591C9E-FE8E-473A-A626-9F5707ED3182}" dt="2021-08-01T16:44:25.704" v="722" actId="20577"/>
          <ac:spMkLst>
            <pc:docMk/>
            <pc:sldMk cId="251063099" sldId="404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6:57:58.218" v="1102" actId="20577"/>
          <ac:spMkLst>
            <pc:docMk/>
            <pc:sldMk cId="251063099" sldId="404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E7591C9E-FE8E-473A-A626-9F5707ED3182}" dt="2021-08-01T16:55:47.941" v="1039" actId="20577"/>
        <pc:sldMkLst>
          <pc:docMk/>
          <pc:sldMk cId="898805296" sldId="405"/>
        </pc:sldMkLst>
        <pc:spChg chg="mod">
          <ac:chgData name="Indu Sekhar Dantu" userId="4218edbc7ffe59d5" providerId="LiveId" clId="{E7591C9E-FE8E-473A-A626-9F5707ED3182}" dt="2021-08-01T16:44:59.220" v="748" actId="113"/>
          <ac:spMkLst>
            <pc:docMk/>
            <pc:sldMk cId="898805296" sldId="405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6:55:47.941" v="1039" actId="20577"/>
          <ac:spMkLst>
            <pc:docMk/>
            <pc:sldMk cId="898805296" sldId="405"/>
            <ac:spMk id="30723" creationId="{7FA862AD-3D05-40BC-B0F8-F7D30BEE041F}"/>
          </ac:spMkLst>
        </pc:spChg>
      </pc:sldChg>
      <pc:sldChg chg="modSp add mod">
        <pc:chgData name="Indu Sekhar Dantu" userId="4218edbc7ffe59d5" providerId="LiveId" clId="{E7591C9E-FE8E-473A-A626-9F5707ED3182}" dt="2021-08-01T16:55:58.154" v="1040" actId="20577"/>
        <pc:sldMkLst>
          <pc:docMk/>
          <pc:sldMk cId="3706387858" sldId="406"/>
        </pc:sldMkLst>
        <pc:spChg chg="mod">
          <ac:chgData name="Indu Sekhar Dantu" userId="4218edbc7ffe59d5" providerId="LiveId" clId="{E7591C9E-FE8E-473A-A626-9F5707ED3182}" dt="2021-08-01T16:45:38.377" v="757" actId="20577"/>
          <ac:spMkLst>
            <pc:docMk/>
            <pc:sldMk cId="3706387858" sldId="406"/>
            <ac:spMk id="15362" creationId="{90DA4598-77D7-4E56-BD04-81B421A9C7EA}"/>
          </ac:spMkLst>
        </pc:spChg>
        <pc:spChg chg="mod">
          <ac:chgData name="Indu Sekhar Dantu" userId="4218edbc7ffe59d5" providerId="LiveId" clId="{E7591C9E-FE8E-473A-A626-9F5707ED3182}" dt="2021-08-01T16:55:58.154" v="1040" actId="20577"/>
          <ac:spMkLst>
            <pc:docMk/>
            <pc:sldMk cId="3706387858" sldId="406"/>
            <ac:spMk id="30723" creationId="{7FA862AD-3D05-40BC-B0F8-F7D30BEE041F}"/>
          </ac:spMkLst>
        </pc:spChg>
      </pc:sldChg>
      <pc:sldMasterChg chg="delSldLayout">
        <pc:chgData name="Indu Sekhar Dantu" userId="4218edbc7ffe59d5" providerId="LiveId" clId="{E7591C9E-FE8E-473A-A626-9F5707ED3182}" dt="2021-08-01T16:24:32.217" v="372" actId="2696"/>
        <pc:sldMasterMkLst>
          <pc:docMk/>
          <pc:sldMasterMk cId="0" sldId="2147483648"/>
        </pc:sldMasterMkLst>
        <pc:sldLayoutChg chg="del">
          <pc:chgData name="Indu Sekhar Dantu" userId="4218edbc7ffe59d5" providerId="LiveId" clId="{E7591C9E-FE8E-473A-A626-9F5707ED3182}" dt="2021-08-01T16:24:32.217" v="372" actId="2696"/>
          <pc:sldLayoutMkLst>
            <pc:docMk/>
            <pc:sldMasterMk cId="0" sldId="2147483648"/>
            <pc:sldLayoutMk cId="752430390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E5AA4-721F-4369-95CF-8371F81C4259}" type="datetimeFigureOut">
              <a:rPr lang="en-IN" smtClean="0"/>
              <a:t>29-08-2021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60D8E-1DC4-427C-8EAB-5CF7948368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617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265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6734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307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711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767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685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723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035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062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0027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688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2876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8687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86278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1362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39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4133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7892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61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285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158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930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2495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986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961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>
            <a:extLst>
              <a:ext uri="{FF2B5EF4-FFF2-40B4-BE49-F238E27FC236}">
                <a16:creationId xmlns:a16="http://schemas.microsoft.com/office/drawing/2014/main" id="{AAB41033-0B26-4772-978B-B1CC87D0D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>
            <a:extLst>
              <a:ext uri="{FF2B5EF4-FFF2-40B4-BE49-F238E27FC236}">
                <a16:creationId xmlns:a16="http://schemas.microsoft.com/office/drawing/2014/main" id="{18CB041B-DB10-4AE9-8258-EACA7C17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3668" name="Slide Number Placeholder 3">
            <a:extLst>
              <a:ext uri="{FF2B5EF4-FFF2-40B4-BE49-F238E27FC236}">
                <a16:creationId xmlns:a16="http://schemas.microsoft.com/office/drawing/2014/main" id="{F64D7867-991E-4C73-9716-F11A229744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3BD49-9D20-4D4A-8A39-857C6BF0F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48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52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49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952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78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53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20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6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17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80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52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30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302" y="1274619"/>
            <a:ext cx="10993549" cy="2083725"/>
          </a:xfrm>
        </p:spPr>
        <p:txBody>
          <a:bodyPr>
            <a:normAutofit fontScale="90000"/>
          </a:bodyPr>
          <a:lstStyle/>
          <a:p>
            <a:pPr algn="r"/>
            <a:r>
              <a:rPr lang="en-US" sz="2000" b="0" i="0" dirty="0">
                <a:solidFill>
                  <a:srgbClr val="222222"/>
                </a:solidFill>
                <a:effectLst/>
                <a:latin typeface="Gill Sans MT" panose="020B0502020104020203" pitchFamily="34" charset="0"/>
              </a:rPr>
              <a:t/>
            </a:r>
            <a:br>
              <a:rPr lang="en-US" sz="2000" b="0" i="0" dirty="0">
                <a:solidFill>
                  <a:srgbClr val="222222"/>
                </a:solidFill>
                <a:effectLst/>
                <a:latin typeface="Gill Sans MT" panose="020B0502020104020203" pitchFamily="34" charset="0"/>
              </a:rPr>
            </a:br>
            <a:r>
              <a:rPr lang="en-US" sz="2000" b="0" i="0" dirty="0">
                <a:solidFill>
                  <a:srgbClr val="222222"/>
                </a:solidFill>
                <a:effectLst/>
                <a:latin typeface="Gill Sans MT" panose="020B0502020104020203" pitchFamily="34" charset="0"/>
              </a:rPr>
              <a:t/>
            </a:r>
            <a:br>
              <a:rPr lang="en-US" sz="2000" b="0" i="0" dirty="0">
                <a:solidFill>
                  <a:srgbClr val="222222"/>
                </a:solidFill>
                <a:effectLst/>
                <a:latin typeface="Gill Sans MT" panose="020B0502020104020203" pitchFamily="34" charset="0"/>
              </a:rPr>
            </a:br>
            <a:r>
              <a:rPr lang="en-US" sz="2000" b="0" i="0" dirty="0">
                <a:solidFill>
                  <a:srgbClr val="222222"/>
                </a:solidFill>
                <a:effectLst/>
                <a:latin typeface="Gill Sans MT" panose="020B0502020104020203" pitchFamily="34" charset="0"/>
              </a:rPr>
              <a:t/>
            </a:r>
            <a:br>
              <a:rPr lang="en-US" sz="2000" b="0" i="0" dirty="0">
                <a:solidFill>
                  <a:srgbClr val="222222"/>
                </a:solidFill>
                <a:effectLst/>
                <a:latin typeface="Gill Sans MT" panose="020B0502020104020203" pitchFamily="34" charset="0"/>
              </a:rPr>
            </a:br>
            <a:r>
              <a:rPr lang="en-US" sz="40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40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40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r>
              <a:rPr lang="en-US" sz="3000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(</a:t>
            </a:r>
            <a:r>
              <a:rPr lang="en-US" sz="3000" cap="none" dirty="0">
                <a:solidFill>
                  <a:srgbClr val="222222"/>
                </a:solidFill>
                <a:latin typeface="Gabriola" panose="04040605051002020D02" pitchFamily="82" charset="0"/>
              </a:rPr>
              <a:t>P</a:t>
            </a:r>
            <a:r>
              <a:rPr lang="en-US" sz="3000" i="0" cap="none" dirty="0">
                <a:solidFill>
                  <a:srgbClr val="222222"/>
                </a:solidFill>
                <a:effectLst/>
                <a:latin typeface="Gabriola" panose="04040605051002020D02" pitchFamily="82" charset="0"/>
              </a:rPr>
              <a:t>ractical aspects of IS Audit) </a:t>
            </a:r>
            <a:r>
              <a:rPr lang="en-US" sz="3000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/>
            </a:r>
            <a:br>
              <a:rPr lang="en-US" sz="3000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</a:br>
            <a:r>
              <a:rPr lang="en-US" sz="3000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/>
            </a:r>
            <a:br>
              <a:rPr lang="en-US" sz="3000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</a:br>
            <a:r>
              <a:rPr lang="en-US" sz="3000" b="1" cap="none" dirty="0">
                <a:solidFill>
                  <a:srgbClr val="0070C0"/>
                </a:solidFill>
                <a:latin typeface="Gabriola" panose="04040605051002020D02" pitchFamily="82" charset="0"/>
              </a:rPr>
              <a:t>CMA (Dr.) P. Siva Rama Prasad</a:t>
            </a:r>
            <a:br>
              <a:rPr lang="en-US" sz="3000" b="1" cap="none" dirty="0">
                <a:solidFill>
                  <a:srgbClr val="0070C0"/>
                </a:solidFill>
                <a:latin typeface="Gabriola" panose="04040605051002020D02" pitchFamily="82" charset="0"/>
              </a:rPr>
            </a:br>
            <a:r>
              <a:rPr lang="en-US" sz="2400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abriola" panose="04040605051002020D02" pitchFamily="82" charset="0"/>
              </a:rPr>
              <a:t>M.Com</a:t>
            </a:r>
            <a:r>
              <a:rPr lang="en-US" sz="24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Gabriola" panose="04040605051002020D02" pitchFamily="82" charset="0"/>
              </a:rPr>
              <a:t>., MBA (Finance)., FCMA., FCS., FIII (Life &amp; General)., MAIMA</a:t>
            </a:r>
            <a:br>
              <a:rPr lang="en-US" sz="24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Gabriola" panose="04040605051002020D02" pitchFamily="82" charset="0"/>
              </a:rPr>
            </a:br>
            <a:endParaRPr lang="en-US" sz="2400" cap="none" dirty="0">
              <a:latin typeface="Gabriola" panose="04040605051002020D02" pitchFamily="8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pic>
        <p:nvPicPr>
          <p:cNvPr id="3" name="Picture 2" descr="ICAI-CMA">
            <a:extLst>
              <a:ext uri="{FF2B5EF4-FFF2-40B4-BE49-F238E27FC236}">
                <a16:creationId xmlns:a16="http://schemas.microsoft.com/office/drawing/2014/main" id="{C4D44914-55F7-4BFF-B8FA-F5B84CFAC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34" y="617610"/>
            <a:ext cx="886198" cy="131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Font typeface="Symbol" panose="05050102010706020507" pitchFamily="18" charset="2"/>
              <a:buChar char="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Clear Communication from the Management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of the Organization to the effect that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Each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M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ember of the Staff is Responsible for Maintaining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ecurity in the Organization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, as per the Security Policy.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6611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algn="just"/>
            <a:endParaRPr lang="en-US" sz="1800" b="1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US" sz="1800" b="1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US" sz="1800" b="1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Burglar Alarm System and Security </a:t>
            </a:r>
            <a:r>
              <a:rPr lang="en-US" sz="2700" b="1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ystem </a:t>
            </a:r>
          </a:p>
          <a:p>
            <a:pPr marL="0" indent="0" algn="ctr">
              <a:buNone/>
            </a:pPr>
            <a:endParaRPr lang="en-US" sz="2700" b="1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700" b="1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W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hether </a:t>
            </a:r>
            <a:r>
              <a:rPr lang="en-US" sz="2700" b="1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F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unctioning and are Adequate</a:t>
            </a:r>
            <a:endParaRPr lang="en-IN" sz="2700" b="1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70550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3821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CPD – Structural Financial Messaging System (SFMS Audit)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Scope of SFMS Audit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is as follows: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Internal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C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ontrols on SFMS Process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at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L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evel as well as Centralized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L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evel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Software and Hardware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, if they are according to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Norms decided by IDRBT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19081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3821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CPD – Structural Financial Messaging System (SFMS Audit)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Scope of SFMS Audit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is as follows: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Security Aspects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of Hardware, Software, Passwords and Digital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ignatures.</a:t>
            </a: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US" sz="2700" spc="-5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the User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R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ights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at the different levels of SFMS System.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8460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82507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CPD – Structural Financial Messaging System (SFMS Audit)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 scope of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SFMS Audit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is as follows:</a:t>
            </a:r>
          </a:p>
          <a:p>
            <a:pPr marL="0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Messaging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ystem followed for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D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ifferent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T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ype of Fund Transfers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i.e., RTGS, NEFT, ECS etc.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Messaging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ystem followed for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Bank Guarantees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9129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CPD – Structural Financial Messaging System (SFMS Audit)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 scope of SFMS Audit is as follows:</a:t>
            </a: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Records and Logs maintained for the Past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T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ransactions i.e., Verification of Transactions of at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Least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L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ast 3 Months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</a:t>
            </a:r>
            <a:r>
              <a:rPr lang="en-US" sz="2700" u="sng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Compatibility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CBS Software (</a:t>
            </a:r>
            <a:r>
              <a:rPr lang="en-US" sz="2700" b="1" spc="-5" dirty="0" err="1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Fincraft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) with SFMS interface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046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CPD – Structural Financial Messaging System (SFMS Audit)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 scope of SFMS Audit is as follows:</a:t>
            </a: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DRP / BCP Arrangements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, to Confirm the Uninterrupted and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Continuous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ervices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US" sz="2700" spc="-5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Verification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Records and Logs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maintained for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Past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T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ransactions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i.e., Verification of Transactions of at least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Last 3 Months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3260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CPD – Structural Financial Messaging System (SFMS Audit)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 scope of SFMS Audit is as follows:</a:t>
            </a:r>
          </a:p>
          <a:p>
            <a:pPr algn="just">
              <a:buSzPts val="1200"/>
            </a:pPr>
            <a:endParaRPr lang="en-US" sz="2700" b="1" spc="-5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SzPts val="1200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IS Security in terms of Physical Infrastructure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, accessibility, OS Application, Connectivity, VAPT (Vulnerability Assessment &amp; Penetration Testing), Personnel, Communication System, Database Backup, Monitoring, Archiving, Monitoring, Controls, Logs, Vendor Monitoring, Password Controls.</a:t>
            </a:r>
            <a:endParaRPr lang="en-IN" sz="2700" spc="-5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SzPts val="1200"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SzPts val="1200"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All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other features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which are necessary for maintenance of security, availability, accessibility and serviceability.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3200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Cyber Security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Verify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Cyber Security Policy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of the Bank with reference to the framework and strategy to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 cyber threats depending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on the level of complexity of business and acceptable levels of risks and the measures to address / reduce the said risks.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Verify if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IT Architecture /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F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ramework-network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, Server, Database and Application, End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U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ser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ystems, etc., takes Care of Security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M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easures at all Times.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en-US" sz="2300" b="0" i="0" u="none" strike="noStrike" baseline="0" dirty="0">
              <a:latin typeface="Gill Sans MT" panose="020B0502020104020203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04390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Cyber Security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Review of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Security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M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easures by the Board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or IT Sub-committee of the Board Periodically.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Verify if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BCP / DR Arrangements / Policy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in place includes procedures to be followed in case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Cyber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R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isks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43321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There is an Information Systems Security Programme for the entire organization,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approved by the Board of Directors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r>
              <a:rPr lang="en-US" sz="24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4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83236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Cyber Security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Symbol" panose="05050102010706020507" pitchFamily="18" charset="2"/>
              <a:buChar char="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Verify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Detective and Corrective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M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easures / Steps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in place to address various types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Cyber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T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hreats in Services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offered by the Bank – NEFT / RTGS / IMPS / SWIFT / Debit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C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ards, etc.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84428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Human Resources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Recruitment Policy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and Procedures for Staff.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Formal Organization Chart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and defined Job </a:t>
            </a:r>
            <a:r>
              <a:rPr lang="en-US" sz="2700" dirty="0">
                <a:latin typeface="Gill Sans MT" panose="020B0502020104020203" pitchFamily="34" charset="0"/>
                <a:ea typeface="Times New Roman" panose="02020603050405020304" pitchFamily="18" charset="0"/>
              </a:rPr>
              <a:t>D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escription prepared and reviewed regularly.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Proper Segregation of Duties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maintained and reviewed regularly.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75490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Human Resources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sz="27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Prevention of Unauthorized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access of Former Employees.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Close Supervision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of Staff in Sensitive </a:t>
            </a:r>
            <a:r>
              <a:rPr lang="en-US" sz="2700" dirty="0">
                <a:latin typeface="Gill Sans MT" panose="020B0502020104020203" pitchFamily="34" charset="0"/>
                <a:ea typeface="Times New Roman" panose="02020603050405020304" pitchFamily="18" charset="0"/>
              </a:rPr>
              <a:t>P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osition.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87355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Human Resources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sz="27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People on Notice Period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moved in Non-sensitive </a:t>
            </a:r>
            <a:r>
              <a:rPr lang="en-US" sz="2700" dirty="0">
                <a:latin typeface="Gill Sans MT" panose="020B0502020104020203" pitchFamily="34" charset="0"/>
                <a:ea typeface="Times New Roman" panose="02020603050405020304" pitchFamily="18" charset="0"/>
              </a:rPr>
              <a:t>R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ole.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Dismissed Staff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to be removed from Premises with Immediate </a:t>
            </a:r>
            <a:r>
              <a:rPr lang="en-US" sz="2700" dirty="0">
                <a:latin typeface="Gill Sans MT" panose="020B0502020104020203" pitchFamily="34" charset="0"/>
                <a:ea typeface="Times New Roman" panose="02020603050405020304" pitchFamily="18" charset="0"/>
              </a:rPr>
              <a:t>E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ffect.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68268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IT Financial Control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</a:t>
            </a:r>
          </a:p>
          <a:p>
            <a:pPr algn="just"/>
            <a:endParaRPr lang="en-US" sz="27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Font typeface="Symbol" panose="05050102010706020507" pitchFamily="18" charset="2"/>
              <a:buChar char="»"/>
            </a:pP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Comprehensive </a:t>
            </a: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Outsourcing Policy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7127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IT Financial Control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</a:t>
            </a:r>
          </a:p>
          <a:p>
            <a:pPr algn="just"/>
            <a:endParaRPr lang="en-US" sz="27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Font typeface="Symbol" panose="05050102010706020507" pitchFamily="18" charset="2"/>
              <a:buChar char="»"/>
            </a:pPr>
            <a:endParaRPr lang="en-US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Font typeface="Symbol" panose="05050102010706020507" pitchFamily="18" charset="2"/>
              <a:buChar char="»"/>
            </a:pP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Coverage of </a:t>
            </a: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Confidentiality </a:t>
            </a:r>
            <a:r>
              <a:rPr lang="en-US" sz="2700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C</a:t>
            </a: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lause and Clear </a:t>
            </a:r>
            <a:r>
              <a:rPr lang="en-US" sz="2700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A</a:t>
            </a: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ssignment of Liability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for Loss resulting from Information </a:t>
            </a:r>
            <a:r>
              <a:rPr lang="en-US" sz="2700" dirty="0">
                <a:latin typeface="Gill Sans MT" panose="020B0502020104020203" pitchFamily="34" charset="0"/>
                <a:ea typeface="Times New Roman" panose="02020603050405020304" pitchFamily="18" charset="0"/>
              </a:rPr>
              <a:t>S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ecurity </a:t>
            </a:r>
            <a:r>
              <a:rPr lang="en-US" sz="2700" dirty="0">
                <a:latin typeface="Gill Sans MT" panose="020B0502020104020203" pitchFamily="34" charset="0"/>
                <a:ea typeface="Times New Roman" panose="02020603050405020304" pitchFamily="18" charset="0"/>
              </a:rPr>
              <a:t>L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apse in the Vendor Contract.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US" sz="24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US" sz="24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US" sz="24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77564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IT Financial Control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</a:t>
            </a:r>
          </a:p>
          <a:p>
            <a:pPr algn="just"/>
            <a:endParaRPr lang="en-US" sz="27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Font typeface="Symbol" panose="05050102010706020507" pitchFamily="18" charset="2"/>
              <a:buChar char="»"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Periodic Review of Financial and Operational Condition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of Service </a:t>
            </a:r>
            <a:r>
              <a:rPr lang="en-US" sz="2700" dirty="0">
                <a:latin typeface="Gill Sans MT" panose="020B0502020104020203" pitchFamily="34" charset="0"/>
                <a:ea typeface="Times New Roman" panose="02020603050405020304" pitchFamily="18" charset="0"/>
              </a:rPr>
              <a:t>P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rovider with Emphasis to Performance Standards, Confidentiality and Security, Business Continuity Preparedness.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US" sz="24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54374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IT Financial Control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</a:t>
            </a:r>
          </a:p>
          <a:p>
            <a:pPr algn="just"/>
            <a:endParaRPr lang="en-US" sz="27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>
              <a:buFont typeface="Symbol" panose="05050102010706020507" pitchFamily="18" charset="2"/>
              <a:buChar char="»"/>
            </a:pP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Contract Clauses for Vendor to allow RBI or Personnel Authorized by RBI Access relevant Information / Records within </a:t>
            </a: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Reasonable </a:t>
            </a:r>
            <a:r>
              <a:rPr lang="en-US" sz="2700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F</a:t>
            </a:r>
            <a:r>
              <a:rPr lang="en-US" sz="27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rame of Time</a:t>
            </a:r>
            <a:r>
              <a:rPr lang="en-US" sz="27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algn="just"/>
            <a:endParaRPr lang="en-US" sz="20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22584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573453-EFB3-447D-80A7-DC68DC74E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636104"/>
            <a:ext cx="11029615" cy="609599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marL="0" indent="0" algn="just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marL="0" indent="0" algn="just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marL="0" indent="0" algn="just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marL="0" indent="0" algn="just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marL="0" indent="0" algn="just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marL="0" indent="0" algn="ctr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4200" b="1" dirty="0">
              <a:solidFill>
                <a:schemeClr val="tx1">
                  <a:lumMod val="95000"/>
                  <a:lumOff val="5000"/>
                </a:schemeClr>
              </a:solidFill>
              <a:latin typeface="Copperplate Gothic Light" panose="020E0507020206020404" pitchFamily="34" charset="0"/>
            </a:endParaRPr>
          </a:p>
          <a:p>
            <a:pPr marL="0" indent="0" algn="ctr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4200" b="1" dirty="0">
              <a:solidFill>
                <a:schemeClr val="tx1">
                  <a:lumMod val="95000"/>
                  <a:lumOff val="5000"/>
                </a:schemeClr>
              </a:solidFill>
              <a:latin typeface="Copperplate Gothic Light" panose="020E0507020206020404" pitchFamily="34" charset="0"/>
            </a:endParaRPr>
          </a:p>
          <a:p>
            <a:pPr marL="0" indent="0" algn="ctr"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US" sz="8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pperplate Gothic Light" panose="020E0507020206020404" pitchFamily="34" charset="0"/>
              </a:rPr>
              <a:t>Thank You</a:t>
            </a:r>
          </a:p>
          <a:p>
            <a:pPr marL="0" indent="0" algn="ctr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4200" b="1" dirty="0">
              <a:solidFill>
                <a:schemeClr val="tx1">
                  <a:lumMod val="95000"/>
                  <a:lumOff val="5000"/>
                </a:schemeClr>
              </a:solidFill>
              <a:latin typeface="Copperplate Gothic Light" panose="020E0507020206020404" pitchFamily="34" charset="0"/>
            </a:endParaRPr>
          </a:p>
          <a:p>
            <a:pPr marL="0" indent="0" algn="r">
              <a:buNone/>
            </a:pPr>
            <a:r>
              <a:rPr lang="en-US" sz="3800" b="1" cap="none" dirty="0">
                <a:solidFill>
                  <a:srgbClr val="0070C0"/>
                </a:solidFill>
                <a:latin typeface="Gill Sans MT" panose="020B0502020104020203" pitchFamily="34" charset="0"/>
              </a:rPr>
              <a:t>Dr. P. Siva Rama Prasad</a:t>
            </a:r>
          </a:p>
          <a:p>
            <a:pPr marL="0" indent="0" algn="r">
              <a:buNone/>
            </a:pPr>
            <a:r>
              <a:rPr lang="en-US" sz="3800" b="1" cap="none" dirty="0">
                <a:solidFill>
                  <a:srgbClr val="0070C0"/>
                </a:solidFill>
                <a:latin typeface="Gill Sans MT" panose="020B0502020104020203" pitchFamily="34" charset="0"/>
              </a:rPr>
              <a:t>Asst. General Manager (Retd.)</a:t>
            </a:r>
          </a:p>
          <a:p>
            <a:pPr marL="0" indent="0" algn="r">
              <a:buNone/>
            </a:pPr>
            <a:r>
              <a:rPr lang="en-US" sz="3800" b="1" cap="none" dirty="0">
                <a:solidFill>
                  <a:srgbClr val="0070C0"/>
                </a:solidFill>
                <a:latin typeface="Gill Sans MT" panose="020B0502020104020203" pitchFamily="34" charset="0"/>
              </a:rPr>
              <a:t>State Bank of India</a:t>
            </a:r>
          </a:p>
          <a:p>
            <a:pPr marL="0" indent="0" algn="r">
              <a:buNone/>
            </a:pPr>
            <a:r>
              <a:rPr lang="en-US" sz="3800" b="1" i="1" cap="non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ill Sans MT" panose="020B0502020104020203" pitchFamily="34" charset="0"/>
              </a:rPr>
              <a:t>M.Com</a:t>
            </a:r>
            <a:r>
              <a:rPr lang="en-US" sz="3800" b="1" i="1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Gill Sans MT" panose="020B0502020104020203" pitchFamily="34" charset="0"/>
              </a:rPr>
              <a:t>., MBA (Finance)., FCMA., FCS., FIII (Life &amp; General)., MAIMA.,</a:t>
            </a:r>
          </a:p>
          <a:p>
            <a:pPr marL="0" indent="0" algn="just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  <a:buFont typeface="Wingdings 2" panose="05020102010507070707" pitchFamily="18" charset="2"/>
              <a:buChar char=""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  <a:buFont typeface="Wingdings 2" panose="05020102010507070707" pitchFamily="18" charset="2"/>
              <a:buChar char=""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  <a:buFont typeface="Wingdings 2" panose="05020102010507070707" pitchFamily="18" charset="2"/>
              <a:buChar char=""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  <a:buFont typeface="Wingdings 2" panose="05020102010507070707" pitchFamily="18" charset="2"/>
              <a:buChar char=""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  <a:buFont typeface="Wingdings 2" panose="05020102010507070707" pitchFamily="18" charset="2"/>
              <a:buChar char=""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  <a:buFont typeface="Wingdings 2" panose="05020102010507070707" pitchFamily="18" charset="2"/>
              <a:buChar char=""/>
            </a:pP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  <a:latin typeface="Gill Sans MT" panose="020B0502020104020203" pitchFamily="34" charset="0"/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  <a:buFont typeface="Wingdings 2" panose="05020102010507070707" pitchFamily="18" charset="2"/>
              <a:buChar char=""/>
            </a:pPr>
            <a:endParaRPr lang="en-IN" sz="2300" dirty="0"/>
          </a:p>
        </p:txBody>
      </p:sp>
    </p:spTree>
    <p:extLst>
      <p:ext uri="{BB962C8B-B14F-4D97-AF65-F5344CB8AC3E}">
        <p14:creationId xmlns:p14="http://schemas.microsoft.com/office/powerpoint/2010/main" val="55155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There is a Corporate Information Systems Security Policy,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well defined and documented and implemented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including Information Systems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Awareness Programme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r>
              <a:rPr lang="en-US" sz="24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4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2175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There is an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Established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H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ierarchy in the Organization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with a Senior Executive in charge of the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I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mplementation of the Corporate Security Policy with Information Systems Security Officials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at various levels in an Office.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9761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US" sz="2700" spc="-5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Identified System Administrator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for each Computerized Office / Department, as required.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Job Description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for each level is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P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repared and Implemented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(including System Administrator).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1356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</a:p>
          <a:p>
            <a:pPr marL="73152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Training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is imparted to all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Staff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M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embers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in turn for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B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etter Results and Output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US" sz="2700" spc="-5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Dual Control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aspect is implemented for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Important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O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perations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08545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US" sz="2700" spc="-5" dirty="0">
              <a:solidFill>
                <a:srgbClr val="0D0D0D"/>
              </a:solidFill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Functions of Initiating, Authorizing, Inputting, Processing and Checking of the Data are Separated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to ensure that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N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 person has Complete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C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ontrol over a Particular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F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unction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endParaRPr lang="en-US" sz="2700" spc="-5" dirty="0">
              <a:solidFill>
                <a:srgbClr val="0D0D0D"/>
              </a:solidFill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Therefore,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Abuse of that function is not possible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without Collusion between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two or more individuals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r>
              <a:rPr lang="en-US" sz="24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4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23293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</a:p>
          <a:p>
            <a:pPr marL="73152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Rotation of Duties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is carried out at regular intervals.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System Administrator is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Supervised and Controlled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with respect to the Creation of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User IDs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at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OS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L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evel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and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Application Software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Level.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21904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DA4598-77D7-4E56-BD04-81B421A9C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1877" y="79512"/>
            <a:ext cx="11410123" cy="762000"/>
          </a:xfrm>
        </p:spPr>
        <p:txBody>
          <a:bodyPr rtlCol="0">
            <a:noAutofit/>
          </a:bodyPr>
          <a:lstStyle/>
          <a:p>
            <a:pPr algn="ctr"/>
            <a:r>
              <a:rPr lang="en-US" sz="3600" b="1" i="0" cap="none" dirty="0">
                <a:solidFill>
                  <a:srgbClr val="000000"/>
                </a:solidFill>
                <a:effectLst/>
                <a:latin typeface="Gabriola" panose="04040605051002020D02" pitchFamily="82" charset="0"/>
              </a:rPr>
              <a:t>IT Organization and Administration</a:t>
            </a:r>
            <a: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  <a:t/>
            </a:r>
            <a:br>
              <a:rPr lang="en-US" sz="3600" b="1" cap="none" dirty="0">
                <a:solidFill>
                  <a:srgbClr val="000000"/>
                </a:solidFill>
                <a:latin typeface="Gabriola" panose="04040605051002020D02" pitchFamily="82" charset="0"/>
              </a:rPr>
            </a:br>
            <a:endParaRPr lang="en-US" sz="3600" b="1" dirty="0">
              <a:latin typeface="Gabriola" panose="04040605051002020D02" pitchFamily="8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FA862AD-3D05-40BC-B0F8-F7D30BEE0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7895" y="1396362"/>
            <a:ext cx="11092069" cy="52676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Checking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: Dept. of Information Technology Level and </a:t>
            </a:r>
            <a:r>
              <a:rPr lang="en-US" sz="2700" b="1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Branch / Department Level &amp; Central Office Level</a:t>
            </a: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 The IS auditors should verify whether:</a:t>
            </a: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There are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at least 2 Persons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for Key </a:t>
            </a:r>
            <a:r>
              <a:rPr lang="en-US" sz="2700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F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unctions of Operations to take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Care of Absenteeism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Department / Office Ensures to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Bring up the Servers into Operation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R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eadiness Sufficiently in Advance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before the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Commencement of the Business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H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ours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73152" indent="0" algn="just">
              <a:buNone/>
            </a:pPr>
            <a:r>
              <a:rPr lang="en-US" sz="2700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Symbol" panose="05050102010706020507" pitchFamily="18" charset="2"/>
              <a:buChar char=""/>
            </a:pP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Computers are Covered to keep them 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Free from Dust, Rain </a:t>
            </a:r>
            <a:r>
              <a:rPr lang="en-US" sz="2700" b="1" spc="-5" dirty="0">
                <a:solidFill>
                  <a:srgbClr val="0D0D0D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W</a:t>
            </a:r>
            <a:r>
              <a:rPr lang="en-US" sz="2700" b="1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ater</a:t>
            </a:r>
            <a:r>
              <a:rPr lang="en-US" sz="2700" spc="-5" dirty="0">
                <a:solidFill>
                  <a:srgbClr val="0D0D0D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etc.</a:t>
            </a:r>
            <a:endParaRPr lang="en-IN" sz="2700" spc="-5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700" dirty="0">
              <a:effectLst/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044054-70DF-4293-ABB8-50EC03134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8" y="55087"/>
            <a:ext cx="843780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2795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{B331FBFB-2F58-4FC1-A9E9-05A174281090}tf10001105</Template>
  <TotalTime>1725</TotalTime>
  <Words>1145</Words>
  <Application>Microsoft Office PowerPoint</Application>
  <PresentationFormat>Widescreen</PresentationFormat>
  <Paragraphs>208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Calibri</vt:lpstr>
      <vt:lpstr>Copperplate Gothic Light</vt:lpstr>
      <vt:lpstr>Franklin Gothic Book</vt:lpstr>
      <vt:lpstr>Franklin Gothic Demi</vt:lpstr>
      <vt:lpstr>Gabriola</vt:lpstr>
      <vt:lpstr>Gill Sans MT</vt:lpstr>
      <vt:lpstr>Symbol</vt:lpstr>
      <vt:lpstr>Times New Roman</vt:lpstr>
      <vt:lpstr>Wingdings</vt:lpstr>
      <vt:lpstr>Wingdings 2</vt:lpstr>
      <vt:lpstr>Crop</vt:lpstr>
      <vt:lpstr>DividendVTI</vt:lpstr>
      <vt:lpstr>   IT Organization and Administration (Practical aspects of IS Audit)   CMA (Dr.) P. Siva Rama Prasad M.Com., MBA (Finance)., FCMA., FCS., FIII (Life &amp; General)., MAIMA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IT Organization and Administration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Background</dc:title>
  <dc:creator>Indu Sekhar Dantu</dc:creator>
  <cp:lastModifiedBy>Trainee</cp:lastModifiedBy>
  <cp:revision>86</cp:revision>
  <dcterms:created xsi:type="dcterms:W3CDTF">2021-01-04T08:28:17Z</dcterms:created>
  <dcterms:modified xsi:type="dcterms:W3CDTF">2021-08-29T11:25:36Z</dcterms:modified>
</cp:coreProperties>
</file>